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EA905-F0CF-40F9-85E6-76A410C64E70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CBAF5-08A8-427E-B004-5ECE09C7B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CBAF5-08A8-427E-B004-5ECE09C7B2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CBAF5-08A8-427E-B004-5ECE09C7B2F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457200"/>
            <a:ext cx="8839200" cy="6172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76200"/>
            <a:ext cx="135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Item Master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9600"/>
            <a:ext cx="1295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Item Name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748879"/>
            <a:ext cx="1295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Item Group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143000"/>
            <a:ext cx="1295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Item Image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2282279"/>
            <a:ext cx="1295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Item Price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1752600" y="609600"/>
            <a:ext cx="2667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52600" y="1752600"/>
            <a:ext cx="2667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52600" y="2286000"/>
            <a:ext cx="2667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5000" y="1143000"/>
            <a:ext cx="17526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715000" y="2286000"/>
            <a:ext cx="11430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Browse…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96200" y="1219200"/>
            <a:ext cx="11430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 Item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96200" y="1752600"/>
            <a:ext cx="11430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Delete Item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96200" y="2286000"/>
            <a:ext cx="11430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Save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" y="3200400"/>
            <a:ext cx="8686800" cy="3352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28600" y="3200400"/>
            <a:ext cx="868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8600" y="10668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Item Description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1752600" y="1066800"/>
            <a:ext cx="26670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300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28600" y="3505200"/>
            <a:ext cx="868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715000" y="609600"/>
            <a:ext cx="1752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 dirty="0" smtClean="0">
                <a:solidFill>
                  <a:schemeClr val="bg1">
                    <a:lumMod val="75000"/>
                  </a:schemeClr>
                </a:solidFill>
              </a:rPr>
              <a:t>Search</a:t>
            </a:r>
            <a:endParaRPr lang="en-US" sz="14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28600" y="2743200"/>
            <a:ext cx="86868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9600" y="28164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Item Name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743200" y="28164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Item Group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391400" y="28164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Item Price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0" y="281642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Item Description</a:t>
            </a:r>
            <a:endParaRPr lang="en-US" sz="1400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09600" y="2743200"/>
            <a:ext cx="0" cy="381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43200" y="2743200"/>
            <a:ext cx="0" cy="381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72000" y="2743200"/>
            <a:ext cx="0" cy="381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391400" y="2743200"/>
            <a:ext cx="0" cy="381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/>
          <p:cNvSpPr/>
          <p:nvPr/>
        </p:nvSpPr>
        <p:spPr>
          <a:xfrm>
            <a:off x="2438400" y="2895600"/>
            <a:ext cx="152400" cy="152400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4267200" y="2895600"/>
            <a:ext cx="152400" cy="1524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7086600" y="2895600"/>
            <a:ext cx="152400" cy="152400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8382000" y="2895600"/>
            <a:ext cx="152400" cy="152400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228600" y="3810000"/>
            <a:ext cx="868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28600" y="4114800"/>
            <a:ext cx="868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28600" y="4419600"/>
            <a:ext cx="868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28600" y="4724400"/>
            <a:ext cx="868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28600" y="5029200"/>
            <a:ext cx="868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28600" y="5638800"/>
            <a:ext cx="868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8600" y="5334000"/>
            <a:ext cx="868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28600" y="5943600"/>
            <a:ext cx="868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28600" y="6248400"/>
            <a:ext cx="868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28600" y="6629400"/>
            <a:ext cx="868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6383" y="3169920"/>
            <a:ext cx="199017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Rounded Rectangle 68"/>
          <p:cNvSpPr/>
          <p:nvPr/>
        </p:nvSpPr>
        <p:spPr>
          <a:xfrm>
            <a:off x="7696200" y="609600"/>
            <a:ext cx="11430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Search…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9600" y="3200400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Black Tea</a:t>
            </a:r>
            <a:endParaRPr lang="en-US" sz="1500" dirty="0"/>
          </a:p>
        </p:txBody>
      </p:sp>
      <p:sp>
        <p:nvSpPr>
          <p:cNvPr id="71" name="TextBox 70"/>
          <p:cNvSpPr txBox="1"/>
          <p:nvPr/>
        </p:nvSpPr>
        <p:spPr>
          <a:xfrm>
            <a:off x="609600" y="3486835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Black Coffee</a:t>
            </a:r>
            <a:endParaRPr lang="en-US" sz="1500" dirty="0"/>
          </a:p>
        </p:txBody>
      </p:sp>
      <p:sp>
        <p:nvSpPr>
          <p:cNvPr id="72" name="TextBox 71"/>
          <p:cNvSpPr txBox="1"/>
          <p:nvPr/>
        </p:nvSpPr>
        <p:spPr>
          <a:xfrm>
            <a:off x="609600" y="4419600"/>
            <a:ext cx="762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Coffee</a:t>
            </a:r>
            <a:endParaRPr lang="en-US" sz="1500" dirty="0"/>
          </a:p>
        </p:txBody>
      </p:sp>
      <p:sp>
        <p:nvSpPr>
          <p:cNvPr id="73" name="TextBox 72"/>
          <p:cNvSpPr txBox="1"/>
          <p:nvPr/>
        </p:nvSpPr>
        <p:spPr>
          <a:xfrm>
            <a:off x="609600" y="4706035"/>
            <a:ext cx="1828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Green Tea</a:t>
            </a:r>
            <a:endParaRPr lang="en-US" sz="1500" dirty="0"/>
          </a:p>
        </p:txBody>
      </p:sp>
      <p:sp>
        <p:nvSpPr>
          <p:cNvPr id="74" name="TextBox 73"/>
          <p:cNvSpPr txBox="1"/>
          <p:nvPr/>
        </p:nvSpPr>
        <p:spPr>
          <a:xfrm>
            <a:off x="609600" y="5010835"/>
            <a:ext cx="1828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Lemon Tea</a:t>
            </a:r>
            <a:endParaRPr lang="en-US" sz="1500" dirty="0"/>
          </a:p>
        </p:txBody>
      </p:sp>
      <p:sp>
        <p:nvSpPr>
          <p:cNvPr id="75" name="TextBox 74"/>
          <p:cNvSpPr txBox="1"/>
          <p:nvPr/>
        </p:nvSpPr>
        <p:spPr>
          <a:xfrm>
            <a:off x="609600" y="5334000"/>
            <a:ext cx="1828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Masala Tea</a:t>
            </a:r>
            <a:endParaRPr lang="en-US" sz="1500" dirty="0"/>
          </a:p>
        </p:txBody>
      </p:sp>
      <p:sp>
        <p:nvSpPr>
          <p:cNvPr id="76" name="TextBox 75"/>
          <p:cNvSpPr txBox="1"/>
          <p:nvPr/>
        </p:nvSpPr>
        <p:spPr>
          <a:xfrm>
            <a:off x="609600" y="5638800"/>
            <a:ext cx="1828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Milk</a:t>
            </a:r>
            <a:endParaRPr 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609600" y="3810000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Boost</a:t>
            </a:r>
            <a:endParaRPr lang="en-US" sz="1500" dirty="0"/>
          </a:p>
        </p:txBody>
      </p:sp>
      <p:sp>
        <p:nvSpPr>
          <p:cNvPr id="78" name="TextBox 77"/>
          <p:cNvSpPr txBox="1"/>
          <p:nvPr/>
        </p:nvSpPr>
        <p:spPr>
          <a:xfrm>
            <a:off x="609600" y="4096435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Bournvita</a:t>
            </a:r>
            <a:endParaRPr lang="en-US" sz="1500" dirty="0"/>
          </a:p>
        </p:txBody>
      </p:sp>
      <p:sp>
        <p:nvSpPr>
          <p:cNvPr id="79" name="TextBox 78"/>
          <p:cNvSpPr txBox="1"/>
          <p:nvPr/>
        </p:nvSpPr>
        <p:spPr>
          <a:xfrm>
            <a:off x="609600" y="5943600"/>
            <a:ext cx="1828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Tea</a:t>
            </a:r>
            <a:endParaRPr lang="en-US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2743200" y="3182035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Beverage</a:t>
            </a:r>
            <a:endParaRPr lang="en-US" sz="1500" dirty="0"/>
          </a:p>
        </p:txBody>
      </p:sp>
      <p:sp>
        <p:nvSpPr>
          <p:cNvPr id="81" name="TextBox 80"/>
          <p:cNvSpPr txBox="1"/>
          <p:nvPr/>
        </p:nvSpPr>
        <p:spPr>
          <a:xfrm>
            <a:off x="2743200" y="3486835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Beverage</a:t>
            </a:r>
            <a:endParaRPr lang="en-US" sz="1500" dirty="0"/>
          </a:p>
        </p:txBody>
      </p:sp>
      <p:sp>
        <p:nvSpPr>
          <p:cNvPr id="82" name="TextBox 81"/>
          <p:cNvSpPr txBox="1"/>
          <p:nvPr/>
        </p:nvSpPr>
        <p:spPr>
          <a:xfrm>
            <a:off x="2743200" y="3791635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Beverage</a:t>
            </a:r>
            <a:endParaRPr lang="en-US" sz="1500" dirty="0"/>
          </a:p>
        </p:txBody>
      </p:sp>
      <p:sp>
        <p:nvSpPr>
          <p:cNvPr id="83" name="TextBox 82"/>
          <p:cNvSpPr txBox="1"/>
          <p:nvPr/>
        </p:nvSpPr>
        <p:spPr>
          <a:xfrm>
            <a:off x="2743200" y="4096435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Beverage</a:t>
            </a:r>
            <a:endParaRPr lang="en-US" sz="1500" dirty="0"/>
          </a:p>
        </p:txBody>
      </p:sp>
      <p:sp>
        <p:nvSpPr>
          <p:cNvPr id="84" name="TextBox 83"/>
          <p:cNvSpPr txBox="1"/>
          <p:nvPr/>
        </p:nvSpPr>
        <p:spPr>
          <a:xfrm>
            <a:off x="2743200" y="4401235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Beverage</a:t>
            </a:r>
            <a:endParaRPr lang="en-US" sz="1500" dirty="0"/>
          </a:p>
        </p:txBody>
      </p:sp>
      <p:sp>
        <p:nvSpPr>
          <p:cNvPr id="85" name="TextBox 84"/>
          <p:cNvSpPr txBox="1"/>
          <p:nvPr/>
        </p:nvSpPr>
        <p:spPr>
          <a:xfrm>
            <a:off x="2743200" y="4706035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Beverage</a:t>
            </a:r>
            <a:endParaRPr lang="en-US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2743200" y="5010835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Beverage</a:t>
            </a:r>
            <a:endParaRPr lang="en-US" sz="1500" dirty="0"/>
          </a:p>
        </p:txBody>
      </p:sp>
      <p:sp>
        <p:nvSpPr>
          <p:cNvPr id="87" name="TextBox 86"/>
          <p:cNvSpPr txBox="1"/>
          <p:nvPr/>
        </p:nvSpPr>
        <p:spPr>
          <a:xfrm>
            <a:off x="2743200" y="5315635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Beverage</a:t>
            </a:r>
            <a:endParaRPr lang="en-US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2743200" y="5638800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Beverage</a:t>
            </a:r>
            <a:endParaRPr lang="en-US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2743200" y="5943600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Beverage</a:t>
            </a:r>
            <a:endParaRPr lang="en-US" sz="1500" dirty="0"/>
          </a:p>
        </p:txBody>
      </p:sp>
      <p:sp>
        <p:nvSpPr>
          <p:cNvPr id="90" name="TextBox 89"/>
          <p:cNvSpPr txBox="1"/>
          <p:nvPr/>
        </p:nvSpPr>
        <p:spPr>
          <a:xfrm>
            <a:off x="2743200" y="6248400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Cold Drink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09600" y="6230035"/>
            <a:ext cx="1828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Coke</a:t>
            </a:r>
            <a:endParaRPr lang="en-US" sz="1500" dirty="0"/>
          </a:p>
        </p:txBody>
      </p:sp>
      <p:pic>
        <p:nvPicPr>
          <p:cNvPr id="97" name="Picture 96" descr="Search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0" y="609600"/>
            <a:ext cx="304800" cy="304800"/>
          </a:xfrm>
          <a:prstGeom prst="rect">
            <a:avLst/>
          </a:prstGeom>
        </p:spPr>
      </p:pic>
      <p:pic>
        <p:nvPicPr>
          <p:cNvPr id="99" name="Picture 98" descr="Unselec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3276600"/>
            <a:ext cx="228600" cy="228600"/>
          </a:xfrm>
          <a:prstGeom prst="rect">
            <a:avLst/>
          </a:prstGeom>
        </p:spPr>
      </p:pic>
      <p:pic>
        <p:nvPicPr>
          <p:cNvPr id="101" name="Picture 100" descr="Unselec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3581400"/>
            <a:ext cx="228600" cy="228600"/>
          </a:xfrm>
          <a:prstGeom prst="rect">
            <a:avLst/>
          </a:prstGeom>
        </p:spPr>
      </p:pic>
      <p:pic>
        <p:nvPicPr>
          <p:cNvPr id="102" name="Picture 101" descr="Unselec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3886200"/>
            <a:ext cx="228600" cy="228600"/>
          </a:xfrm>
          <a:prstGeom prst="rect">
            <a:avLst/>
          </a:prstGeom>
        </p:spPr>
      </p:pic>
      <p:pic>
        <p:nvPicPr>
          <p:cNvPr id="103" name="Picture 102" descr="Unselec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5715000"/>
            <a:ext cx="228600" cy="228600"/>
          </a:xfrm>
          <a:prstGeom prst="rect">
            <a:avLst/>
          </a:prstGeom>
        </p:spPr>
      </p:pic>
      <p:pic>
        <p:nvPicPr>
          <p:cNvPr id="104" name="Picture 103" descr="Unselec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6019800"/>
            <a:ext cx="228600" cy="228600"/>
          </a:xfrm>
          <a:prstGeom prst="rect">
            <a:avLst/>
          </a:prstGeom>
        </p:spPr>
      </p:pic>
      <p:pic>
        <p:nvPicPr>
          <p:cNvPr id="105" name="Picture 104" descr="Unselec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6324600"/>
            <a:ext cx="228600" cy="228600"/>
          </a:xfrm>
          <a:prstGeom prst="rect">
            <a:avLst/>
          </a:prstGeom>
        </p:spPr>
      </p:pic>
      <p:pic>
        <p:nvPicPr>
          <p:cNvPr id="106" name="Picture 105" descr="Unselec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4800600"/>
            <a:ext cx="228600" cy="228600"/>
          </a:xfrm>
          <a:prstGeom prst="rect">
            <a:avLst/>
          </a:prstGeom>
        </p:spPr>
      </p:pic>
      <p:pic>
        <p:nvPicPr>
          <p:cNvPr id="107" name="Picture 106" descr="Unselec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4495800"/>
            <a:ext cx="228600" cy="228600"/>
          </a:xfrm>
          <a:prstGeom prst="rect">
            <a:avLst/>
          </a:prstGeom>
        </p:spPr>
      </p:pic>
      <p:pic>
        <p:nvPicPr>
          <p:cNvPr id="108" name="Picture 107" descr="Unselec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5410200"/>
            <a:ext cx="228600" cy="228600"/>
          </a:xfrm>
          <a:prstGeom prst="rect">
            <a:avLst/>
          </a:prstGeom>
        </p:spPr>
      </p:pic>
      <p:pic>
        <p:nvPicPr>
          <p:cNvPr id="109" name="Picture 108" descr="Unselec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4191000"/>
            <a:ext cx="228600" cy="228600"/>
          </a:xfrm>
          <a:prstGeom prst="rect">
            <a:avLst/>
          </a:prstGeom>
        </p:spPr>
      </p:pic>
      <p:cxnSp>
        <p:nvCxnSpPr>
          <p:cNvPr id="94" name="Straight Connector 93"/>
          <p:cNvCxnSpPr/>
          <p:nvPr/>
        </p:nvCxnSpPr>
        <p:spPr>
          <a:xfrm>
            <a:off x="4572000" y="533400"/>
            <a:ext cx="0" cy="20574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572000" y="3200400"/>
            <a:ext cx="2819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&lt;xyz&gt;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572000" y="3505200"/>
            <a:ext cx="2819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&lt;xyz&gt;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572000" y="3810000"/>
            <a:ext cx="2819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&lt;xyz&gt;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572000" y="4114800"/>
            <a:ext cx="2819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&lt;xyz&gt;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572000" y="4419600"/>
            <a:ext cx="2819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&lt;xyz&gt;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572000" y="4724400"/>
            <a:ext cx="2819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&lt;xyz&gt;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572000" y="5334000"/>
            <a:ext cx="2819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&lt;xyz&gt;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572000" y="5638800"/>
            <a:ext cx="2819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&lt;xyz&gt;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72000" y="5943600"/>
            <a:ext cx="2819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&lt;xyz&gt;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572000" y="6248400"/>
            <a:ext cx="2819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&lt;xyz&gt;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391400" y="3200400"/>
            <a:ext cx="1295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&lt;x.xx&gt;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391400" y="3505200"/>
            <a:ext cx="1295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&lt;x.xx&gt;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91400" y="3810000"/>
            <a:ext cx="1295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&lt;x.xx&gt;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391400" y="4114800"/>
            <a:ext cx="1295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&lt;x.xx&gt;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391400" y="4419600"/>
            <a:ext cx="1295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&lt;x.xx&gt;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391400" y="4724400"/>
            <a:ext cx="1295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&lt;x.xx&gt;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391400" y="5334000"/>
            <a:ext cx="1295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&lt;x.xx&gt;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91400" y="5638800"/>
            <a:ext cx="1295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&lt;x.xx&gt;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91400" y="5943600"/>
            <a:ext cx="1295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&lt;x.xx&gt;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91400" y="6248400"/>
            <a:ext cx="1295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&lt;x.xx&gt;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943600" y="1295400"/>
            <a:ext cx="1295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</a:rPr>
              <a:t>Image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</a:rPr>
              <a:t>not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</a:rPr>
              <a:t>available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572000" y="5029200"/>
            <a:ext cx="2819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&lt;xyz&gt;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391400" y="5029200"/>
            <a:ext cx="1295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&lt;x.xx&gt;</a:t>
            </a:r>
          </a:p>
        </p:txBody>
      </p:sp>
      <p:pic>
        <p:nvPicPr>
          <p:cNvPr id="136" name="Picture 135" descr="Unselec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5105400"/>
            <a:ext cx="228600" cy="228600"/>
          </a:xfrm>
          <a:prstGeom prst="rect">
            <a:avLst/>
          </a:prstGeom>
        </p:spPr>
      </p:pic>
      <p:pic>
        <p:nvPicPr>
          <p:cNvPr id="137" name="Picture 136" descr="Cursor-icon (1)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3048000"/>
            <a:ext cx="228600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457200"/>
            <a:ext cx="8839200" cy="6172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76200"/>
            <a:ext cx="135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Item Master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9600"/>
            <a:ext cx="1295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Item Name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748879"/>
            <a:ext cx="1295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Item Group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143000"/>
            <a:ext cx="1295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Item Image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2282279"/>
            <a:ext cx="1295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Item Price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1752600" y="609600"/>
            <a:ext cx="2667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Lemon Tea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52600" y="1752600"/>
            <a:ext cx="2667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Beverage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2600" y="2286000"/>
            <a:ext cx="2667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35.00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5000" y="1143000"/>
            <a:ext cx="17526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715000" y="2286000"/>
            <a:ext cx="11430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Browse…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96200" y="1219200"/>
            <a:ext cx="11430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 Item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96200" y="1752600"/>
            <a:ext cx="11430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Delete Item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96200" y="2286000"/>
            <a:ext cx="11430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Save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" y="3200400"/>
            <a:ext cx="8686800" cy="3352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28600" y="3200400"/>
            <a:ext cx="868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8600" y="10668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Item Description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1752600" y="1066800"/>
            <a:ext cx="26670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300" dirty="0" smtClean="0">
                <a:solidFill>
                  <a:schemeClr val="tx1"/>
                </a:solidFill>
              </a:rPr>
              <a:t>A classic favorite, combining smooth black tea and zesty lemon flavor.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28600" y="3505200"/>
            <a:ext cx="868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715000" y="609600"/>
            <a:ext cx="1752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 dirty="0" smtClean="0">
                <a:solidFill>
                  <a:schemeClr val="bg1">
                    <a:lumMod val="75000"/>
                  </a:schemeClr>
                </a:solidFill>
              </a:rPr>
              <a:t>Search</a:t>
            </a:r>
            <a:endParaRPr lang="en-US" sz="14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28600" y="2743200"/>
            <a:ext cx="86868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9600" y="28164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Item Name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743200" y="28164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Item Group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391400" y="28164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Item Price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0" y="281642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Item Description</a:t>
            </a:r>
            <a:endParaRPr lang="en-US" sz="1400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09600" y="2743200"/>
            <a:ext cx="0" cy="381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43200" y="2743200"/>
            <a:ext cx="0" cy="381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72000" y="2743200"/>
            <a:ext cx="0" cy="381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391400" y="2743200"/>
            <a:ext cx="0" cy="381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/>
          <p:cNvSpPr/>
          <p:nvPr/>
        </p:nvSpPr>
        <p:spPr>
          <a:xfrm>
            <a:off x="2438400" y="2895600"/>
            <a:ext cx="152400" cy="152400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4267200" y="2895600"/>
            <a:ext cx="152400" cy="1524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7086600" y="2895600"/>
            <a:ext cx="152400" cy="152400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8382000" y="2895600"/>
            <a:ext cx="152400" cy="152400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228600" y="3810000"/>
            <a:ext cx="868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28600" y="4114800"/>
            <a:ext cx="868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28600" y="4419600"/>
            <a:ext cx="868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28600" y="4724400"/>
            <a:ext cx="868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28600" y="5029200"/>
            <a:ext cx="868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28600" y="5638800"/>
            <a:ext cx="868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8600" y="5334000"/>
            <a:ext cx="868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28600" y="5943600"/>
            <a:ext cx="868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28600" y="6248400"/>
            <a:ext cx="868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28600" y="6629400"/>
            <a:ext cx="868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7696200" y="609600"/>
            <a:ext cx="11430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Search…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9600" y="3200400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Black Tea</a:t>
            </a:r>
            <a:endParaRPr lang="en-US" sz="1500" dirty="0"/>
          </a:p>
        </p:txBody>
      </p:sp>
      <p:sp>
        <p:nvSpPr>
          <p:cNvPr id="71" name="TextBox 70"/>
          <p:cNvSpPr txBox="1"/>
          <p:nvPr/>
        </p:nvSpPr>
        <p:spPr>
          <a:xfrm>
            <a:off x="609600" y="3486835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Black Coffee</a:t>
            </a:r>
            <a:endParaRPr lang="en-US" sz="1500" dirty="0"/>
          </a:p>
        </p:txBody>
      </p:sp>
      <p:sp>
        <p:nvSpPr>
          <p:cNvPr id="72" name="TextBox 71"/>
          <p:cNvSpPr txBox="1"/>
          <p:nvPr/>
        </p:nvSpPr>
        <p:spPr>
          <a:xfrm>
            <a:off x="609600" y="4419600"/>
            <a:ext cx="762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Coffee</a:t>
            </a:r>
            <a:endParaRPr lang="en-US" sz="1500" dirty="0"/>
          </a:p>
        </p:txBody>
      </p:sp>
      <p:sp>
        <p:nvSpPr>
          <p:cNvPr id="73" name="TextBox 72"/>
          <p:cNvSpPr txBox="1"/>
          <p:nvPr/>
        </p:nvSpPr>
        <p:spPr>
          <a:xfrm>
            <a:off x="609600" y="4706035"/>
            <a:ext cx="1828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Green Tea</a:t>
            </a:r>
            <a:endParaRPr lang="en-US" sz="1500" dirty="0"/>
          </a:p>
        </p:txBody>
      </p:sp>
      <p:sp>
        <p:nvSpPr>
          <p:cNvPr id="74" name="TextBox 73"/>
          <p:cNvSpPr txBox="1"/>
          <p:nvPr/>
        </p:nvSpPr>
        <p:spPr>
          <a:xfrm>
            <a:off x="609600" y="5010835"/>
            <a:ext cx="1828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Lemon Tea</a:t>
            </a:r>
            <a:endParaRPr lang="en-US" sz="1500" dirty="0"/>
          </a:p>
        </p:txBody>
      </p:sp>
      <p:sp>
        <p:nvSpPr>
          <p:cNvPr id="75" name="TextBox 74"/>
          <p:cNvSpPr txBox="1"/>
          <p:nvPr/>
        </p:nvSpPr>
        <p:spPr>
          <a:xfrm>
            <a:off x="609600" y="5334000"/>
            <a:ext cx="1828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Masala Tea</a:t>
            </a:r>
            <a:endParaRPr lang="en-US" sz="1500" dirty="0"/>
          </a:p>
        </p:txBody>
      </p:sp>
      <p:sp>
        <p:nvSpPr>
          <p:cNvPr id="76" name="TextBox 75"/>
          <p:cNvSpPr txBox="1"/>
          <p:nvPr/>
        </p:nvSpPr>
        <p:spPr>
          <a:xfrm>
            <a:off x="609600" y="5638800"/>
            <a:ext cx="1828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Milk</a:t>
            </a:r>
            <a:endParaRPr 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609600" y="3810000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Boost</a:t>
            </a:r>
            <a:endParaRPr lang="en-US" sz="1500" dirty="0"/>
          </a:p>
        </p:txBody>
      </p:sp>
      <p:sp>
        <p:nvSpPr>
          <p:cNvPr id="78" name="TextBox 77"/>
          <p:cNvSpPr txBox="1"/>
          <p:nvPr/>
        </p:nvSpPr>
        <p:spPr>
          <a:xfrm>
            <a:off x="609600" y="4096435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Bournvita</a:t>
            </a:r>
            <a:endParaRPr lang="en-US" sz="1500" dirty="0"/>
          </a:p>
        </p:txBody>
      </p:sp>
      <p:sp>
        <p:nvSpPr>
          <p:cNvPr id="79" name="TextBox 78"/>
          <p:cNvSpPr txBox="1"/>
          <p:nvPr/>
        </p:nvSpPr>
        <p:spPr>
          <a:xfrm>
            <a:off x="609600" y="5943600"/>
            <a:ext cx="1828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Tea</a:t>
            </a:r>
            <a:endParaRPr lang="en-US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2743200" y="3182035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Beverage</a:t>
            </a:r>
            <a:endParaRPr lang="en-US" sz="1500" dirty="0"/>
          </a:p>
        </p:txBody>
      </p:sp>
      <p:sp>
        <p:nvSpPr>
          <p:cNvPr id="81" name="TextBox 80"/>
          <p:cNvSpPr txBox="1"/>
          <p:nvPr/>
        </p:nvSpPr>
        <p:spPr>
          <a:xfrm>
            <a:off x="2743200" y="3486835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Beverage</a:t>
            </a:r>
            <a:endParaRPr lang="en-US" sz="1500" dirty="0"/>
          </a:p>
        </p:txBody>
      </p:sp>
      <p:sp>
        <p:nvSpPr>
          <p:cNvPr id="82" name="TextBox 81"/>
          <p:cNvSpPr txBox="1"/>
          <p:nvPr/>
        </p:nvSpPr>
        <p:spPr>
          <a:xfrm>
            <a:off x="2743200" y="3791635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Beverage</a:t>
            </a:r>
            <a:endParaRPr lang="en-US" sz="1500" dirty="0"/>
          </a:p>
        </p:txBody>
      </p:sp>
      <p:sp>
        <p:nvSpPr>
          <p:cNvPr id="83" name="TextBox 82"/>
          <p:cNvSpPr txBox="1"/>
          <p:nvPr/>
        </p:nvSpPr>
        <p:spPr>
          <a:xfrm>
            <a:off x="2743200" y="4096435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Beverage</a:t>
            </a:r>
            <a:endParaRPr lang="en-US" sz="1500" dirty="0"/>
          </a:p>
        </p:txBody>
      </p:sp>
      <p:sp>
        <p:nvSpPr>
          <p:cNvPr id="84" name="TextBox 83"/>
          <p:cNvSpPr txBox="1"/>
          <p:nvPr/>
        </p:nvSpPr>
        <p:spPr>
          <a:xfrm>
            <a:off x="2743200" y="4401235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Beverage</a:t>
            </a:r>
            <a:endParaRPr lang="en-US" sz="1500" dirty="0"/>
          </a:p>
        </p:txBody>
      </p:sp>
      <p:sp>
        <p:nvSpPr>
          <p:cNvPr id="85" name="TextBox 84"/>
          <p:cNvSpPr txBox="1"/>
          <p:nvPr/>
        </p:nvSpPr>
        <p:spPr>
          <a:xfrm>
            <a:off x="2743200" y="4706035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Beverage</a:t>
            </a:r>
            <a:endParaRPr lang="en-US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2743200" y="5010835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Beverage</a:t>
            </a:r>
            <a:endParaRPr lang="en-US" sz="1500" dirty="0"/>
          </a:p>
        </p:txBody>
      </p:sp>
      <p:sp>
        <p:nvSpPr>
          <p:cNvPr id="87" name="TextBox 86"/>
          <p:cNvSpPr txBox="1"/>
          <p:nvPr/>
        </p:nvSpPr>
        <p:spPr>
          <a:xfrm>
            <a:off x="2743200" y="5315635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Beverage</a:t>
            </a:r>
            <a:endParaRPr lang="en-US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2743200" y="5638800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Beverage</a:t>
            </a:r>
            <a:endParaRPr lang="en-US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2743200" y="5943600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Beverage</a:t>
            </a:r>
            <a:endParaRPr lang="en-US" sz="1500" dirty="0"/>
          </a:p>
        </p:txBody>
      </p:sp>
      <p:sp>
        <p:nvSpPr>
          <p:cNvPr id="90" name="TextBox 89"/>
          <p:cNvSpPr txBox="1"/>
          <p:nvPr/>
        </p:nvSpPr>
        <p:spPr>
          <a:xfrm>
            <a:off x="2743200" y="6248400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Cold Drink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09600" y="6230035"/>
            <a:ext cx="1828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Coke</a:t>
            </a:r>
            <a:endParaRPr lang="en-US" sz="1500" dirty="0"/>
          </a:p>
        </p:txBody>
      </p:sp>
      <p:pic>
        <p:nvPicPr>
          <p:cNvPr id="97" name="Picture 96" descr="Search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0" y="609600"/>
            <a:ext cx="304800" cy="304800"/>
          </a:xfrm>
          <a:prstGeom prst="rect">
            <a:avLst/>
          </a:prstGeom>
        </p:spPr>
      </p:pic>
      <p:pic>
        <p:nvPicPr>
          <p:cNvPr id="99" name="Picture 98" descr="Unselec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3276600"/>
            <a:ext cx="228600" cy="228600"/>
          </a:xfrm>
          <a:prstGeom prst="rect">
            <a:avLst/>
          </a:prstGeom>
        </p:spPr>
      </p:pic>
      <p:pic>
        <p:nvPicPr>
          <p:cNvPr id="100" name="Picture 99" descr="Selec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5105400"/>
            <a:ext cx="228600" cy="228600"/>
          </a:xfrm>
          <a:prstGeom prst="rect">
            <a:avLst/>
          </a:prstGeom>
        </p:spPr>
      </p:pic>
      <p:pic>
        <p:nvPicPr>
          <p:cNvPr id="101" name="Picture 100" descr="Unselec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3581400"/>
            <a:ext cx="228600" cy="228600"/>
          </a:xfrm>
          <a:prstGeom prst="rect">
            <a:avLst/>
          </a:prstGeom>
        </p:spPr>
      </p:pic>
      <p:pic>
        <p:nvPicPr>
          <p:cNvPr id="102" name="Picture 101" descr="Unselec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3886200"/>
            <a:ext cx="228600" cy="228600"/>
          </a:xfrm>
          <a:prstGeom prst="rect">
            <a:avLst/>
          </a:prstGeom>
        </p:spPr>
      </p:pic>
      <p:pic>
        <p:nvPicPr>
          <p:cNvPr id="103" name="Picture 102" descr="Unselec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5715000"/>
            <a:ext cx="228600" cy="228600"/>
          </a:xfrm>
          <a:prstGeom prst="rect">
            <a:avLst/>
          </a:prstGeom>
        </p:spPr>
      </p:pic>
      <p:pic>
        <p:nvPicPr>
          <p:cNvPr id="104" name="Picture 103" descr="Unselec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6019800"/>
            <a:ext cx="228600" cy="228600"/>
          </a:xfrm>
          <a:prstGeom prst="rect">
            <a:avLst/>
          </a:prstGeom>
        </p:spPr>
      </p:pic>
      <p:pic>
        <p:nvPicPr>
          <p:cNvPr id="105" name="Picture 104" descr="Unselec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6324600"/>
            <a:ext cx="228600" cy="228600"/>
          </a:xfrm>
          <a:prstGeom prst="rect">
            <a:avLst/>
          </a:prstGeom>
        </p:spPr>
      </p:pic>
      <p:pic>
        <p:nvPicPr>
          <p:cNvPr id="106" name="Picture 105" descr="Unselec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4800600"/>
            <a:ext cx="228600" cy="228600"/>
          </a:xfrm>
          <a:prstGeom prst="rect">
            <a:avLst/>
          </a:prstGeom>
        </p:spPr>
      </p:pic>
      <p:pic>
        <p:nvPicPr>
          <p:cNvPr id="107" name="Picture 106" descr="Unselec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4495800"/>
            <a:ext cx="228600" cy="228600"/>
          </a:xfrm>
          <a:prstGeom prst="rect">
            <a:avLst/>
          </a:prstGeom>
        </p:spPr>
      </p:pic>
      <p:pic>
        <p:nvPicPr>
          <p:cNvPr id="108" name="Picture 107" descr="Unselec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5410200"/>
            <a:ext cx="228600" cy="228600"/>
          </a:xfrm>
          <a:prstGeom prst="rect">
            <a:avLst/>
          </a:prstGeom>
        </p:spPr>
      </p:pic>
      <p:pic>
        <p:nvPicPr>
          <p:cNvPr id="109" name="Picture 108" descr="Unselec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4191000"/>
            <a:ext cx="228600" cy="228600"/>
          </a:xfrm>
          <a:prstGeom prst="rect">
            <a:avLst/>
          </a:prstGeom>
        </p:spPr>
      </p:pic>
      <p:pic>
        <p:nvPicPr>
          <p:cNvPr id="91" name="Picture 90" descr="image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91200" y="1219200"/>
            <a:ext cx="1295400" cy="807344"/>
          </a:xfrm>
          <a:prstGeom prst="rect">
            <a:avLst/>
          </a:prstGeom>
        </p:spPr>
      </p:pic>
      <p:cxnSp>
        <p:nvCxnSpPr>
          <p:cNvPr id="94" name="Straight Connector 93"/>
          <p:cNvCxnSpPr/>
          <p:nvPr/>
        </p:nvCxnSpPr>
        <p:spPr>
          <a:xfrm>
            <a:off x="4572000" y="533400"/>
            <a:ext cx="0" cy="20574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572000" y="5029201"/>
            <a:ext cx="2819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classic favorite, combining smooth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91400" y="5029200"/>
            <a:ext cx="1219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35.00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572000" y="3200400"/>
            <a:ext cx="2819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&lt;xyz&gt;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572000" y="3505200"/>
            <a:ext cx="2819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&lt;xyz&gt;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572000" y="3810000"/>
            <a:ext cx="2819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&lt;xyz&gt;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572000" y="4114800"/>
            <a:ext cx="2819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&lt;xyz&gt;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572000" y="4419600"/>
            <a:ext cx="2819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&lt;xyz&gt;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572000" y="4724400"/>
            <a:ext cx="2819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&lt;xyz&gt;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572000" y="5334000"/>
            <a:ext cx="2819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&lt;xyz&gt;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572000" y="5638800"/>
            <a:ext cx="2819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&lt;xyz&gt;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72000" y="5943600"/>
            <a:ext cx="2819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&lt;xyz&gt;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572000" y="6248400"/>
            <a:ext cx="2819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&lt;xyz&gt;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391400" y="3200400"/>
            <a:ext cx="1295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&lt;x.xx&gt;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391400" y="3505200"/>
            <a:ext cx="1295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&lt;x.xx&gt;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91400" y="3810000"/>
            <a:ext cx="1295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&lt;x.xx&gt;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391400" y="4114800"/>
            <a:ext cx="1295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&lt;x.xx&gt;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391400" y="4419600"/>
            <a:ext cx="1295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&lt;x.xx&gt;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391400" y="4724400"/>
            <a:ext cx="1295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&lt;x.xx&gt;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391400" y="5334000"/>
            <a:ext cx="1295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&lt;x.xx&gt;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91400" y="5638800"/>
            <a:ext cx="1295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&lt;x.xx&gt;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91400" y="5943600"/>
            <a:ext cx="1295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&lt;x.xx&gt;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91400" y="6248400"/>
            <a:ext cx="1295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&lt;x.xx&gt;</a:t>
            </a:r>
          </a:p>
        </p:txBody>
      </p:sp>
      <p:pic>
        <p:nvPicPr>
          <p:cNvPr id="133" name="Picture 132" descr="Cursor-icon 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5257800"/>
            <a:ext cx="228600" cy="228600"/>
          </a:xfrm>
          <a:prstGeom prst="rect">
            <a:avLst/>
          </a:prstGeom>
        </p:spPr>
      </p:pic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716383" y="3169920"/>
            <a:ext cx="199017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57200"/>
            <a:ext cx="8839200" cy="6172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76200"/>
            <a:ext cx="14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Billing Screen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6096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Bill Number</a:t>
            </a:r>
            <a:endParaRPr lang="en-US" sz="1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391400" y="457200"/>
            <a:ext cx="0" cy="6172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91400" y="1066800"/>
            <a:ext cx="16002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Bill List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91400" y="1752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Table 02</a:t>
            </a:r>
            <a:endParaRPr 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7391400" y="2039035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Table 06</a:t>
            </a:r>
            <a:endParaRPr 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7391400" y="23622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Table 09</a:t>
            </a:r>
            <a:endParaRPr 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7391400" y="2648635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Table 03</a:t>
            </a:r>
            <a:endParaRPr 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7391400" y="2953435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Table 10</a:t>
            </a:r>
            <a:endParaRPr lang="en-US" sz="15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391400" y="3258235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Table 11</a:t>
            </a:r>
            <a:endParaRPr lang="en-US" sz="15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391400" y="20574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391400" y="23622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391400" y="26670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391400" y="29718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391400" y="32766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391400" y="35814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524000" y="609600"/>
            <a:ext cx="2133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400" y="10668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Bill Date/Time</a:t>
            </a:r>
            <a:endParaRPr lang="en-US" sz="1400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10000" y="457200"/>
            <a:ext cx="0" cy="2743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105400" y="609600"/>
            <a:ext cx="2133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1066800"/>
            <a:ext cx="2133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400" y="15240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Table Number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91400" y="4797623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No: of Bills cleared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7467600" y="5181600"/>
            <a:ext cx="1295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 smtClean="0">
                <a:solidFill>
                  <a:schemeClr val="tx1"/>
                </a:solidFill>
              </a:rPr>
              <a:t>19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467600" y="6172200"/>
            <a:ext cx="1295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 smtClean="0">
                <a:solidFill>
                  <a:schemeClr val="tx1"/>
                </a:solidFill>
              </a:rPr>
              <a:t>28000.00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91400" y="57882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Total Amount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810000" y="10668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Discount %</a:t>
            </a:r>
            <a:endParaRPr lang="en-US" sz="1400" b="1" dirty="0"/>
          </a:p>
        </p:txBody>
      </p:sp>
      <p:sp>
        <p:nvSpPr>
          <p:cNvPr id="49" name="Rectangle 48"/>
          <p:cNvSpPr/>
          <p:nvPr/>
        </p:nvSpPr>
        <p:spPr>
          <a:xfrm>
            <a:off x="1524000" y="1524000"/>
            <a:ext cx="2133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10000" y="15240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Sales Tax</a:t>
            </a:r>
            <a:endParaRPr 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810000" y="19812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Service Tax</a:t>
            </a:r>
            <a:endParaRPr 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810000" y="24354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Grand Total</a:t>
            </a:r>
            <a:endParaRPr lang="en-US" sz="1400" b="1" dirty="0"/>
          </a:p>
        </p:txBody>
      </p:sp>
      <p:sp>
        <p:nvSpPr>
          <p:cNvPr id="54" name="Rectangle 53"/>
          <p:cNvSpPr/>
          <p:nvPr/>
        </p:nvSpPr>
        <p:spPr>
          <a:xfrm>
            <a:off x="1524000" y="2057400"/>
            <a:ext cx="21336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2400" y="19812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Payment Mode</a:t>
            </a:r>
            <a:endParaRPr lang="en-US" sz="1400" b="1" dirty="0"/>
          </a:p>
        </p:txBody>
      </p:sp>
      <p:sp>
        <p:nvSpPr>
          <p:cNvPr id="56" name="Rectangle 55"/>
          <p:cNvSpPr/>
          <p:nvPr/>
        </p:nvSpPr>
        <p:spPr>
          <a:xfrm>
            <a:off x="5105400" y="1524000"/>
            <a:ext cx="2133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05400" y="1981200"/>
            <a:ext cx="2133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105400" y="2438400"/>
            <a:ext cx="2133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10000" y="6066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Sub Total</a:t>
            </a:r>
            <a:endParaRPr lang="en-US" sz="1400" b="1" dirty="0"/>
          </a:p>
        </p:txBody>
      </p:sp>
      <p:sp>
        <p:nvSpPr>
          <p:cNvPr id="60" name="Rectangle 59"/>
          <p:cNvSpPr/>
          <p:nvPr/>
        </p:nvSpPr>
        <p:spPr>
          <a:xfrm>
            <a:off x="5105400" y="1066800"/>
            <a:ext cx="21336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524000" y="2590800"/>
            <a:ext cx="11430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Print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3352800" y="2057400"/>
            <a:ext cx="0" cy="304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Merge 65"/>
          <p:cNvSpPr/>
          <p:nvPr/>
        </p:nvSpPr>
        <p:spPr>
          <a:xfrm>
            <a:off x="3429000" y="2133600"/>
            <a:ext cx="152400" cy="15240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152400" y="3200400"/>
            <a:ext cx="7239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52400" y="3200400"/>
            <a:ext cx="7239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990600" y="32766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Item Name</a:t>
            </a:r>
            <a:endParaRPr 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429000" y="3276601"/>
            <a:ext cx="838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Quantity</a:t>
            </a:r>
            <a:endParaRPr lang="en-US" sz="1400" b="1" dirty="0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9693" y="3200400"/>
            <a:ext cx="20170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Box 84"/>
          <p:cNvSpPr txBox="1"/>
          <p:nvPr/>
        </p:nvSpPr>
        <p:spPr>
          <a:xfrm>
            <a:off x="228600" y="3276601"/>
            <a:ext cx="685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Sl. No.</a:t>
            </a:r>
            <a:endParaRPr 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876800" y="3276600"/>
            <a:ext cx="838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Price</a:t>
            </a:r>
            <a:endParaRPr 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019800" y="3276600"/>
            <a:ext cx="838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Amount</a:t>
            </a:r>
            <a:endParaRPr lang="en-US" sz="1400" b="1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914400" y="3200400"/>
            <a:ext cx="0" cy="3429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352800" y="3200400"/>
            <a:ext cx="0" cy="3429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800600" y="3200400"/>
            <a:ext cx="0" cy="3429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943600" y="3200400"/>
            <a:ext cx="0" cy="3429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391400" y="46482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7543800" y="609600"/>
            <a:ext cx="12954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New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391400" y="14478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Table 10</a:t>
            </a:r>
            <a:endParaRPr lang="en-US" sz="1500" b="1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7391400" y="17526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03341" y="1447800"/>
            <a:ext cx="18825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5" descr="Cursor-icon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1600200"/>
            <a:ext cx="228600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57200"/>
            <a:ext cx="8839200" cy="6172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76200"/>
            <a:ext cx="14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Billing Screen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6096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Bill Number</a:t>
            </a:r>
            <a:endParaRPr lang="en-US" sz="1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391400" y="457200"/>
            <a:ext cx="0" cy="6172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91400" y="1066800"/>
            <a:ext cx="16002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Bill List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91400" y="1752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Table 02</a:t>
            </a:r>
            <a:endParaRPr 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7391400" y="2039035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Table 06</a:t>
            </a:r>
            <a:endParaRPr 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7391400" y="23622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Table 09</a:t>
            </a:r>
            <a:endParaRPr 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7391400" y="2648635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Table 03</a:t>
            </a:r>
            <a:endParaRPr 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7391400" y="2953435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Table 10</a:t>
            </a:r>
            <a:endParaRPr lang="en-US" sz="15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391400" y="3258235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Table 11</a:t>
            </a:r>
            <a:endParaRPr lang="en-US" sz="15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391400" y="20574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391400" y="23622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391400" y="26670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391400" y="29718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391400" y="32766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391400" y="35814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524000" y="609600"/>
            <a:ext cx="2133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20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400" y="10668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Bill Date/Time</a:t>
            </a:r>
            <a:endParaRPr lang="en-US" sz="1400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10000" y="457200"/>
            <a:ext cx="0" cy="2743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105400" y="609600"/>
            <a:ext cx="2133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70.00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1066800"/>
            <a:ext cx="2133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10-06-2013   1:38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400" y="15240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Table Number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91400" y="4797623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No: of Bills cleared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7467600" y="5181600"/>
            <a:ext cx="1295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 smtClean="0">
                <a:solidFill>
                  <a:schemeClr val="tx1"/>
                </a:solidFill>
              </a:rPr>
              <a:t>19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467600" y="6172200"/>
            <a:ext cx="1295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 smtClean="0">
                <a:solidFill>
                  <a:schemeClr val="tx1"/>
                </a:solidFill>
              </a:rPr>
              <a:t>28000.00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91400" y="57882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Total Amount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810000" y="10668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Discount %</a:t>
            </a:r>
            <a:endParaRPr lang="en-US" sz="1400" b="1" dirty="0"/>
          </a:p>
        </p:txBody>
      </p:sp>
      <p:sp>
        <p:nvSpPr>
          <p:cNvPr id="49" name="Rectangle 48"/>
          <p:cNvSpPr/>
          <p:nvPr/>
        </p:nvSpPr>
        <p:spPr>
          <a:xfrm>
            <a:off x="1524000" y="1524000"/>
            <a:ext cx="2133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10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10000" y="15240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Sales Tax %</a:t>
            </a:r>
            <a:endParaRPr 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810000" y="19812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Service Tax %</a:t>
            </a:r>
            <a:endParaRPr 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810000" y="24354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Grand Total</a:t>
            </a:r>
            <a:endParaRPr lang="en-US" sz="1400" b="1" dirty="0"/>
          </a:p>
        </p:txBody>
      </p:sp>
      <p:sp>
        <p:nvSpPr>
          <p:cNvPr id="54" name="Rectangle 53"/>
          <p:cNvSpPr/>
          <p:nvPr/>
        </p:nvSpPr>
        <p:spPr>
          <a:xfrm>
            <a:off x="1524000" y="2057400"/>
            <a:ext cx="21336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2400" y="19812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Payment Mode</a:t>
            </a:r>
            <a:endParaRPr lang="en-US" sz="1400" b="1" dirty="0"/>
          </a:p>
        </p:txBody>
      </p:sp>
      <p:sp>
        <p:nvSpPr>
          <p:cNvPr id="56" name="Rectangle 55"/>
          <p:cNvSpPr/>
          <p:nvPr/>
        </p:nvSpPr>
        <p:spPr>
          <a:xfrm>
            <a:off x="5105400" y="1524000"/>
            <a:ext cx="2133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1</a:t>
            </a:r>
            <a:r>
              <a:rPr lang="en-US" sz="1300" dirty="0" smtClean="0">
                <a:solidFill>
                  <a:schemeClr val="tx1"/>
                </a:solidFill>
              </a:rPr>
              <a:t>0.15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05400" y="1981200"/>
            <a:ext cx="2133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7.00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105400" y="2438400"/>
            <a:ext cx="2133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87.15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10000" y="6066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Sub Total</a:t>
            </a:r>
            <a:endParaRPr lang="en-US" sz="1400" b="1" dirty="0"/>
          </a:p>
        </p:txBody>
      </p:sp>
      <p:sp>
        <p:nvSpPr>
          <p:cNvPr id="60" name="Rectangle 59"/>
          <p:cNvSpPr/>
          <p:nvPr/>
        </p:nvSpPr>
        <p:spPr>
          <a:xfrm>
            <a:off x="5105400" y="1066800"/>
            <a:ext cx="21336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524000" y="2590800"/>
            <a:ext cx="11430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Print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3352800" y="2057400"/>
            <a:ext cx="0" cy="304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Merge 65"/>
          <p:cNvSpPr/>
          <p:nvPr/>
        </p:nvSpPr>
        <p:spPr>
          <a:xfrm>
            <a:off x="3429000" y="2133600"/>
            <a:ext cx="152400" cy="15240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524000" y="2362200"/>
            <a:ext cx="21336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Card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Cash</a:t>
            </a:r>
            <a:endParaRPr lang="en-US" sz="1300" dirty="0" smtClean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152400" y="3200400"/>
            <a:ext cx="7239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52400" y="3200400"/>
            <a:ext cx="7239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752600" y="32766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Item Name</a:t>
            </a:r>
            <a:endParaRPr 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962400" y="3276601"/>
            <a:ext cx="838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Quantity</a:t>
            </a:r>
            <a:endParaRPr lang="en-US" sz="1400" b="1" dirty="0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9693" y="3200400"/>
            <a:ext cx="20170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Box 84"/>
          <p:cNvSpPr txBox="1"/>
          <p:nvPr/>
        </p:nvSpPr>
        <p:spPr>
          <a:xfrm>
            <a:off x="228600" y="3276601"/>
            <a:ext cx="685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Sl. No.</a:t>
            </a:r>
            <a:endParaRPr 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334000" y="3276600"/>
            <a:ext cx="838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Price</a:t>
            </a:r>
            <a:endParaRPr 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248400" y="3276600"/>
            <a:ext cx="838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Amount</a:t>
            </a:r>
            <a:endParaRPr lang="en-US" sz="1400" b="1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914400" y="3200400"/>
            <a:ext cx="0" cy="3429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810000" y="3200400"/>
            <a:ext cx="0" cy="3429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105400" y="3200400"/>
            <a:ext cx="0" cy="3429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172200" y="3200400"/>
            <a:ext cx="0" cy="3429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391400" y="46482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7543800" y="609600"/>
            <a:ext cx="12954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New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391400" y="14478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Table 10</a:t>
            </a:r>
            <a:endParaRPr lang="en-US" sz="1500" b="1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7391400" y="17526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03341" y="1447800"/>
            <a:ext cx="18825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Rectangle 62"/>
          <p:cNvSpPr/>
          <p:nvPr/>
        </p:nvSpPr>
        <p:spPr>
          <a:xfrm>
            <a:off x="381000" y="3657600"/>
            <a:ext cx="6705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             Lemon Tea                                                              2                          35.00               70.00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4" name="Picture 63" descr="Cursor-icon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5200" y="2362200"/>
            <a:ext cx="228600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57200"/>
            <a:ext cx="8839200" cy="6172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76200"/>
            <a:ext cx="14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Billing Screen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6096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Bill Number</a:t>
            </a:r>
            <a:endParaRPr lang="en-US" sz="1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391400" y="457200"/>
            <a:ext cx="0" cy="6172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91400" y="1066800"/>
            <a:ext cx="16002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Bill List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91400" y="1752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Table 02</a:t>
            </a:r>
            <a:endParaRPr 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7391400" y="2039035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Table 06</a:t>
            </a:r>
            <a:endParaRPr 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7391400" y="23622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Table 09</a:t>
            </a:r>
            <a:endParaRPr 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7391400" y="2648635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Table 03</a:t>
            </a:r>
            <a:endParaRPr 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7391400" y="2953435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Table 04</a:t>
            </a:r>
            <a:endParaRPr 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1400" y="3258235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Table 11</a:t>
            </a:r>
            <a:endParaRPr lang="en-US" sz="15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391400" y="20574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391400" y="23622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391400" y="26670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391400" y="29718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391400" y="32766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391400" y="35814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524000" y="609600"/>
            <a:ext cx="2133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21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400" y="10668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Bill Date/Time</a:t>
            </a:r>
            <a:endParaRPr lang="en-US" sz="1400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10000" y="457200"/>
            <a:ext cx="0" cy="2743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105400" y="609600"/>
            <a:ext cx="2133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1066800"/>
            <a:ext cx="2133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10-06-2013   7:40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400" y="15240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Table Number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91400" y="4797623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No: of Bills cleared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7467600" y="5181600"/>
            <a:ext cx="1295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 smtClean="0">
                <a:solidFill>
                  <a:schemeClr val="tx1"/>
                </a:solidFill>
              </a:rPr>
              <a:t>20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467600" y="6172200"/>
            <a:ext cx="1295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 smtClean="0">
                <a:solidFill>
                  <a:schemeClr val="tx1"/>
                </a:solidFill>
              </a:rPr>
              <a:t>28087.15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91400" y="57882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Total Amount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810000" y="10668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Discount %</a:t>
            </a:r>
            <a:endParaRPr lang="en-US" sz="1400" b="1" dirty="0"/>
          </a:p>
        </p:txBody>
      </p:sp>
      <p:sp>
        <p:nvSpPr>
          <p:cNvPr id="49" name="Rectangle 48"/>
          <p:cNvSpPr/>
          <p:nvPr/>
        </p:nvSpPr>
        <p:spPr>
          <a:xfrm>
            <a:off x="1524000" y="1524000"/>
            <a:ext cx="21336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10000" y="15240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Sales Tax %</a:t>
            </a:r>
            <a:endParaRPr 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810000" y="19812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Service Tax %</a:t>
            </a:r>
            <a:endParaRPr 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810000" y="24354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Grand Total</a:t>
            </a:r>
            <a:endParaRPr lang="en-US" sz="1400" b="1" dirty="0"/>
          </a:p>
        </p:txBody>
      </p:sp>
      <p:sp>
        <p:nvSpPr>
          <p:cNvPr id="54" name="Rectangle 53"/>
          <p:cNvSpPr/>
          <p:nvPr/>
        </p:nvSpPr>
        <p:spPr>
          <a:xfrm>
            <a:off x="1524000" y="2057400"/>
            <a:ext cx="21336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2400" y="19812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Payment Mode</a:t>
            </a:r>
            <a:endParaRPr lang="en-US" sz="1400" b="1" dirty="0"/>
          </a:p>
        </p:txBody>
      </p:sp>
      <p:sp>
        <p:nvSpPr>
          <p:cNvPr id="56" name="Rectangle 55"/>
          <p:cNvSpPr/>
          <p:nvPr/>
        </p:nvSpPr>
        <p:spPr>
          <a:xfrm>
            <a:off x="5105400" y="1524000"/>
            <a:ext cx="2133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05400" y="1981200"/>
            <a:ext cx="2133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105400" y="2438400"/>
            <a:ext cx="2133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10000" y="6066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Sub Total</a:t>
            </a:r>
            <a:endParaRPr lang="en-US" sz="1400" b="1" dirty="0"/>
          </a:p>
        </p:txBody>
      </p:sp>
      <p:sp>
        <p:nvSpPr>
          <p:cNvPr id="60" name="Rectangle 59"/>
          <p:cNvSpPr/>
          <p:nvPr/>
        </p:nvSpPr>
        <p:spPr>
          <a:xfrm>
            <a:off x="5105400" y="1066800"/>
            <a:ext cx="21336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524000" y="2590800"/>
            <a:ext cx="11430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Print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3352800" y="2057400"/>
            <a:ext cx="0" cy="304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Merge 65"/>
          <p:cNvSpPr/>
          <p:nvPr/>
        </p:nvSpPr>
        <p:spPr>
          <a:xfrm>
            <a:off x="3429000" y="2133600"/>
            <a:ext cx="152400" cy="15240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524000" y="2362200"/>
            <a:ext cx="21336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Card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Cash</a:t>
            </a:r>
            <a:endParaRPr lang="en-US" sz="1300" dirty="0" smtClean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152400" y="3200400"/>
            <a:ext cx="7239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52400" y="3200400"/>
            <a:ext cx="7239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752600" y="32766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Item Name</a:t>
            </a:r>
            <a:endParaRPr 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962400" y="3276601"/>
            <a:ext cx="838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Quantity</a:t>
            </a:r>
            <a:endParaRPr lang="en-US" sz="1400" b="1" dirty="0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9693" y="3200400"/>
            <a:ext cx="20170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Box 84"/>
          <p:cNvSpPr txBox="1"/>
          <p:nvPr/>
        </p:nvSpPr>
        <p:spPr>
          <a:xfrm>
            <a:off x="228600" y="3276601"/>
            <a:ext cx="685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Sl. No.</a:t>
            </a:r>
            <a:endParaRPr 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334000" y="3276600"/>
            <a:ext cx="838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Price</a:t>
            </a:r>
            <a:endParaRPr 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248400" y="3276600"/>
            <a:ext cx="838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Amount</a:t>
            </a:r>
            <a:endParaRPr lang="en-US" sz="1400" b="1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914400" y="3200400"/>
            <a:ext cx="0" cy="3429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810000" y="3200400"/>
            <a:ext cx="0" cy="3429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105400" y="3200400"/>
            <a:ext cx="0" cy="3429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172200" y="3200400"/>
            <a:ext cx="0" cy="3429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391400" y="46482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7543800" y="609600"/>
            <a:ext cx="12954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New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391400" y="14478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Table 13</a:t>
            </a:r>
            <a:endParaRPr lang="en-US" sz="1500" b="1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7391400" y="17526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03341" y="1447800"/>
            <a:ext cx="18825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Rectangle 62"/>
          <p:cNvSpPr/>
          <p:nvPr/>
        </p:nvSpPr>
        <p:spPr>
          <a:xfrm>
            <a:off x="381000" y="3657600"/>
            <a:ext cx="6705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             Lemon Tea                                                              2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4" name="Picture 63" descr="Cursor-icon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86800" y="838200"/>
            <a:ext cx="228600" cy="228600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990600" y="3733800"/>
            <a:ext cx="2743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886200" y="3733800"/>
            <a:ext cx="11430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57200"/>
            <a:ext cx="8839200" cy="6172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76200"/>
            <a:ext cx="14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Billing Screen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6096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Bill Number</a:t>
            </a:r>
            <a:endParaRPr lang="en-US" sz="1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391400" y="457200"/>
            <a:ext cx="0" cy="6172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91400" y="1066800"/>
            <a:ext cx="16002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Bill List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91400" y="1752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Table 02</a:t>
            </a:r>
            <a:endParaRPr 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7391400" y="2039035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Table 06</a:t>
            </a:r>
            <a:endParaRPr 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7391400" y="23622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Table 09</a:t>
            </a:r>
            <a:endParaRPr 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7391400" y="2648635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Table 03</a:t>
            </a:r>
            <a:endParaRPr 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7391400" y="2953435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Table 04</a:t>
            </a:r>
            <a:endParaRPr 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1400" y="3258235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Table 11</a:t>
            </a:r>
            <a:endParaRPr lang="en-US" sz="15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391400" y="20574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391400" y="23622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391400" y="26670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391400" y="29718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391400" y="32766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391400" y="35814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524000" y="609600"/>
            <a:ext cx="2133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21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400" y="10668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Bill Date/Time</a:t>
            </a:r>
            <a:endParaRPr lang="en-US" sz="1400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10000" y="457200"/>
            <a:ext cx="0" cy="2743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105400" y="609600"/>
            <a:ext cx="2133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2900.00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1066800"/>
            <a:ext cx="2133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10-06-2013   7:40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400" y="15240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Table Number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91400" y="4797623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No: of Bills cleared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7467600" y="5181600"/>
            <a:ext cx="1295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 smtClean="0">
                <a:solidFill>
                  <a:schemeClr val="tx1"/>
                </a:solidFill>
              </a:rPr>
              <a:t>20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467600" y="6172200"/>
            <a:ext cx="1295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 smtClean="0">
                <a:solidFill>
                  <a:schemeClr val="tx1"/>
                </a:solidFill>
              </a:rPr>
              <a:t>28087.15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91400" y="57882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Total Amount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810000" y="10668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Discount %</a:t>
            </a:r>
            <a:endParaRPr lang="en-US" sz="1400" b="1" dirty="0"/>
          </a:p>
        </p:txBody>
      </p:sp>
      <p:sp>
        <p:nvSpPr>
          <p:cNvPr id="49" name="Rectangle 48"/>
          <p:cNvSpPr/>
          <p:nvPr/>
        </p:nvSpPr>
        <p:spPr>
          <a:xfrm>
            <a:off x="1524000" y="1524000"/>
            <a:ext cx="21336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10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10000" y="15240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Sales Tax %</a:t>
            </a:r>
            <a:endParaRPr 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810000" y="19812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Service Tax %</a:t>
            </a:r>
            <a:endParaRPr 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810000" y="24354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Grand Total</a:t>
            </a:r>
            <a:endParaRPr lang="en-US" sz="1400" b="1" dirty="0"/>
          </a:p>
        </p:txBody>
      </p:sp>
      <p:sp>
        <p:nvSpPr>
          <p:cNvPr id="54" name="Rectangle 53"/>
          <p:cNvSpPr/>
          <p:nvPr/>
        </p:nvSpPr>
        <p:spPr>
          <a:xfrm>
            <a:off x="1524000" y="2057400"/>
            <a:ext cx="21336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2400" y="19812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Payment Mode</a:t>
            </a:r>
            <a:endParaRPr lang="en-US" sz="1400" b="1" dirty="0"/>
          </a:p>
        </p:txBody>
      </p:sp>
      <p:sp>
        <p:nvSpPr>
          <p:cNvPr id="56" name="Rectangle 55"/>
          <p:cNvSpPr/>
          <p:nvPr/>
        </p:nvSpPr>
        <p:spPr>
          <a:xfrm>
            <a:off x="5105400" y="1524000"/>
            <a:ext cx="2133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420.50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05400" y="1981200"/>
            <a:ext cx="2133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290.00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105400" y="2438400"/>
            <a:ext cx="2133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3610.50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10000" y="6066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Sub Total</a:t>
            </a:r>
            <a:endParaRPr lang="en-US" sz="1400" b="1" dirty="0"/>
          </a:p>
        </p:txBody>
      </p:sp>
      <p:sp>
        <p:nvSpPr>
          <p:cNvPr id="60" name="Rectangle 59"/>
          <p:cNvSpPr/>
          <p:nvPr/>
        </p:nvSpPr>
        <p:spPr>
          <a:xfrm>
            <a:off x="5105400" y="1066800"/>
            <a:ext cx="21336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524000" y="2590800"/>
            <a:ext cx="11430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Print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3352800" y="2057400"/>
            <a:ext cx="0" cy="304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Merge 65"/>
          <p:cNvSpPr/>
          <p:nvPr/>
        </p:nvSpPr>
        <p:spPr>
          <a:xfrm>
            <a:off x="3429000" y="2133600"/>
            <a:ext cx="152400" cy="15240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524000" y="2362200"/>
            <a:ext cx="21336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Card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Cash</a:t>
            </a:r>
            <a:endParaRPr lang="en-US" sz="1300" dirty="0" smtClean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152400" y="3200400"/>
            <a:ext cx="7239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52400" y="3200400"/>
            <a:ext cx="7239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752600" y="32766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Item Name</a:t>
            </a:r>
            <a:endParaRPr 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962400" y="3276601"/>
            <a:ext cx="838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Quantity</a:t>
            </a:r>
            <a:endParaRPr lang="en-US" sz="1400" b="1" dirty="0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9693" y="3200400"/>
            <a:ext cx="20170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Box 84"/>
          <p:cNvSpPr txBox="1"/>
          <p:nvPr/>
        </p:nvSpPr>
        <p:spPr>
          <a:xfrm>
            <a:off x="228600" y="3276601"/>
            <a:ext cx="685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Sl. No.</a:t>
            </a:r>
            <a:endParaRPr 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334000" y="3276600"/>
            <a:ext cx="838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Price</a:t>
            </a:r>
            <a:endParaRPr 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248400" y="3276600"/>
            <a:ext cx="838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Amount</a:t>
            </a:r>
            <a:endParaRPr lang="en-US" sz="1400" b="1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914400" y="3200400"/>
            <a:ext cx="0" cy="3429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810000" y="3200400"/>
            <a:ext cx="0" cy="3429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105400" y="3200400"/>
            <a:ext cx="0" cy="3429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172200" y="3200400"/>
            <a:ext cx="0" cy="3429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391400" y="46482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7543800" y="609600"/>
            <a:ext cx="12954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New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391400" y="14478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Table 13</a:t>
            </a:r>
            <a:endParaRPr lang="en-US" sz="1500" b="1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7391400" y="1752600"/>
            <a:ext cx="1600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03341" y="1447800"/>
            <a:ext cx="18825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Rectangle 62"/>
          <p:cNvSpPr/>
          <p:nvPr/>
        </p:nvSpPr>
        <p:spPr>
          <a:xfrm>
            <a:off x="381000" y="3657600"/>
            <a:ext cx="6705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             Lemon Tea                                                              2                       1450.00            2900.00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90600" y="3733800"/>
            <a:ext cx="2743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Bu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90600" y="4038600"/>
            <a:ext cx="27432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Buffet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Buttermilk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86200" y="3733800"/>
            <a:ext cx="11430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2</a:t>
            </a:r>
            <a:endParaRPr lang="en-US" sz="1300" dirty="0">
              <a:solidFill>
                <a:schemeClr val="tx1"/>
              </a:solidFill>
            </a:endParaRPr>
          </a:p>
        </p:txBody>
      </p:sp>
      <p:pic>
        <p:nvPicPr>
          <p:cNvPr id="64" name="Picture 63" descr="Cursor-icon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4191000"/>
            <a:ext cx="228600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544</Words>
  <Application>Microsoft Office PowerPoint</Application>
  <PresentationFormat>On-screen Show (4:3)</PresentationFormat>
  <Paragraphs>272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Rashu</dc:creator>
  <cp:lastModifiedBy>reshmi</cp:lastModifiedBy>
  <cp:revision>78</cp:revision>
  <dcterms:created xsi:type="dcterms:W3CDTF">2006-08-16T00:00:00Z</dcterms:created>
  <dcterms:modified xsi:type="dcterms:W3CDTF">2013-09-27T22:02:54Z</dcterms:modified>
</cp:coreProperties>
</file>