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62" r:id="rId2"/>
    <p:sldId id="274" r:id="rId3"/>
    <p:sldId id="267" r:id="rId4"/>
    <p:sldId id="271" r:id="rId5"/>
    <p:sldId id="261" r:id="rId6"/>
    <p:sldId id="288" r:id="rId7"/>
    <p:sldId id="277" r:id="rId8"/>
    <p:sldId id="279" r:id="rId9"/>
    <p:sldId id="280" r:id="rId10"/>
    <p:sldId id="281" r:id="rId11"/>
    <p:sldId id="276" r:id="rId12"/>
    <p:sldId id="278" r:id="rId13"/>
    <p:sldId id="282" r:id="rId14"/>
    <p:sldId id="283" r:id="rId15"/>
    <p:sldId id="284" r:id="rId16"/>
    <p:sldId id="285" r:id="rId17"/>
    <p:sldId id="286" r:id="rId18"/>
    <p:sldId id="287" r:id="rId19"/>
    <p:sldId id="270" r:id="rId20"/>
    <p:sldId id="289" r:id="rId21"/>
    <p:sldId id="260" r:id="rId22"/>
    <p:sldId id="269" r:id="rId23"/>
    <p:sldId id="257" r:id="rId24"/>
    <p:sldId id="264" r:id="rId25"/>
    <p:sldId id="263" r:id="rId26"/>
    <p:sldId id="266" r:id="rId27"/>
    <p:sldId id="268" r:id="rId28"/>
    <p:sldId id="275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96"/>
    <a:srgbClr val="FFFF8F"/>
    <a:srgbClr val="FFFFD5"/>
    <a:srgbClr val="FFFFB7"/>
    <a:srgbClr val="F35429"/>
    <a:srgbClr val="8AEF79"/>
    <a:srgbClr val="DEE7F2"/>
    <a:srgbClr val="487BB8"/>
    <a:srgbClr val="BACDE4"/>
    <a:srgbClr val="99B5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9935-37AF-4BCD-A53C-110A3024DA34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3FEE-CE6F-4144-8F09-6C4F1C7F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1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19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png"/><Relationship Id="rId18" Type="http://schemas.openxmlformats.org/officeDocument/2006/relationships/image" Target="../media/image23.png"/><Relationship Id="rId3" Type="http://schemas.openxmlformats.org/officeDocument/2006/relationships/image" Target="../media/image30.png"/><Relationship Id="rId21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29.png"/><Relationship Id="rId16" Type="http://schemas.openxmlformats.org/officeDocument/2006/relationships/image" Target="../media/image2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19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User Name</a:t>
            </a:r>
            <a:endParaRPr lang="en-US" b="1" dirty="0">
              <a:solidFill>
                <a:srgbClr val="0C2F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Password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28956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22860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2359223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ID/Student’s Reg.#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9688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************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3581400"/>
            <a:ext cx="152400" cy="1524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3505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C2F68"/>
                </a:solidFill>
              </a:rPr>
              <a:t>Remember 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38400" y="3962400"/>
            <a:ext cx="990600" cy="3810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2200" y="4648200"/>
            <a:ext cx="2209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C2F68"/>
                </a:solidFill>
              </a:rPr>
              <a:t>Can’t access your account?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30480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Login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038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0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Library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752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7526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26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details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(category/sub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/Publisher/Supplier)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cupboards &amp; rack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Add new </a:t>
            </a:r>
            <a:r>
              <a:rPr lang="en-US" sz="1000" dirty="0" smtClean="0">
                <a:solidFill>
                  <a:srgbClr val="FF0000"/>
                </a:solidFill>
              </a:rPr>
              <a:t>(books/magazines/Journals/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reference books/CD’s/DVD’s/e-books)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00800" y="1600200"/>
            <a:ext cx="24384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77000" y="1676400"/>
            <a:ext cx="312420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Member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Reports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Book Weeding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Missing Book Management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14800" y="1676400"/>
            <a:ext cx="4114800" cy="1244263"/>
            <a:chOff x="1981200" y="42672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42672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Transaction Master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44958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Issue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Return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Fine management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Book submission reminder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1600200"/>
            <a:ext cx="1676400" cy="4572000"/>
            <a:chOff x="0" y="1600200"/>
            <a:chExt cx="1676400" cy="4572000"/>
          </a:xfrm>
        </p:grpSpPr>
        <p:sp>
          <p:nvSpPr>
            <p:cNvPr id="20" name="Rounded Rectangle 19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12469A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52400" y="5257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400" y="5562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2400" y="5867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2400" y="16002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Admissions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400" y="2209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Conveyance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0" y="2527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2819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2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" y="4051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Messages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Events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4953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Timetable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0" y="5257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Syllabus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200" y="5867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2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55" name="Picture 54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58" name="Picture 57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334000" y="1600200"/>
            <a:ext cx="35052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- Admissions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76200" y="1905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Fee</a:t>
            </a:r>
            <a:r>
              <a:rPr lang="en-US" sz="1200" dirty="0" smtClean="0">
                <a:solidFill>
                  <a:schemeClr val="bg1"/>
                </a:solidFill>
              </a:rPr>
              <a:t>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52400" y="31366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HR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557501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Examination &amp; Result</a:t>
            </a:r>
            <a:endParaRPr lang="en-US" sz="1200" dirty="0">
              <a:solidFill>
                <a:srgbClr val="12469A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1600200"/>
            <a:ext cx="1676400" cy="4572000"/>
            <a:chOff x="0" y="1600200"/>
            <a:chExt cx="1676400" cy="4572000"/>
          </a:xfrm>
        </p:grpSpPr>
        <p:sp>
          <p:nvSpPr>
            <p:cNvPr id="48" name="Rounded Rectangle 47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12469A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2400" y="5257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52400" y="5562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2400" y="5867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16002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Admissions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2209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Conveyance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2527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0" y="2819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" y="4051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Messages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Events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" y="4953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Timetable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0" y="5257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Syllabus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" y="5867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905000" y="1600200"/>
            <a:ext cx="34290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Student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Class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Allot board exam roll number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10200" y="1673423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10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Admission / registration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class wise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Attendance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0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52" name="Picture 51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53" name="Picture 52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27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Inventory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Category / 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Items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Suppliers / vendors list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Data Entry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received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return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issued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available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issued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received / returned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Stock purchase order generation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24" name="Picture 23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25" name="Picture 24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10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Finance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Vehicle Master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Vehicle details 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Transporter detail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Route Master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Route details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User Detail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Driver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Teacher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Staff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0" y="3212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Day to day bus log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Vehicle maintenance and fuel</a:t>
            </a:r>
          </a:p>
        </p:txBody>
      </p:sp>
      <p:sp>
        <p:nvSpPr>
          <p:cNvPr id="22" name="Multiply 21"/>
          <p:cNvSpPr/>
          <p:nvPr/>
        </p:nvSpPr>
        <p:spPr>
          <a:xfrm>
            <a:off x="3505200" y="1295400"/>
            <a:ext cx="3505200" cy="3505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26" name="Picture 25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27" name="Picture 26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5000" y="3886200"/>
            <a:ext cx="35052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905000" y="1600200"/>
            <a:ext cx="35052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200" y="3886200"/>
            <a:ext cx="33528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10200" y="1600200"/>
            <a:ext cx="33528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Employee info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812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 Add teacher / staff master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Basic pay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Increment / decrement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Appraisals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Allowances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6400" y="166626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1790343"/>
            <a:ext cx="411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Employee particulars (official &amp; personal)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Faculty's subject specialization report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Leave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Attendance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short listed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Waiting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advertisements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Salary slips</a:t>
            </a:r>
          </a:p>
          <a:p>
            <a:pPr marL="117475" lvl="1">
              <a:lnSpc>
                <a:spcPct val="150000"/>
              </a:lnSpc>
            </a:pPr>
            <a:endParaRPr lang="en-US" sz="1000" u="sng" dirty="0" smtClean="0">
              <a:solidFill>
                <a:srgbClr val="12469A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6400" y="4117538"/>
            <a:ext cx="335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Allotting subjects to faculty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Adding faculty / staff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Leave setting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Upload monthly salary deposited information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117538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Applicant data bank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Short listed candidates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Interview letter / interview result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Selected candidate list / waiting list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25" name="Picture 24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26" name="Picture 25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Calendar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Add new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Events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News/Notices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Academic Calendar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16" name="Picture 15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7" name="Picture 16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0104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52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2578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36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Academics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1600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Exam Schedule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2514600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Mark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Grade sheets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81400" y="1729770"/>
            <a:ext cx="4114800" cy="1013430"/>
            <a:chOff x="1981200" y="2895600"/>
            <a:chExt cx="4114800" cy="1013430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Templates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Create new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Repository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Archive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6600" y="1752600"/>
            <a:ext cx="2819400" cy="597188"/>
            <a:chOff x="5334000" y="2908012"/>
            <a:chExt cx="2819400" cy="5971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212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Timetable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Syllabus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28" name="Picture 27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29" name="Picture 28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1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Mailbox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7010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524000"/>
            <a:ext cx="175260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Create  new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Outbox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Folders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6" name="Picture 15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My profile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6934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00200"/>
            <a:ext cx="17526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Details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Appraisal Form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salary slips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6" name="Picture 15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Teacher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946" y="1066800"/>
            <a:ext cx="2931854" cy="25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System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2800" y="1066800"/>
            <a:ext cx="2438400" cy="2362200"/>
            <a:chOff x="8277224" y="76200"/>
            <a:chExt cx="790576" cy="750074"/>
          </a:xfrm>
        </p:grpSpPr>
        <p:pic>
          <p:nvPicPr>
            <p:cNvPr id="9" name="Picture 8" descr="Devices-computer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10" name="Picture 9" descr="user-3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11" name="Picture 10" descr="user-4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8600" y="0"/>
            <a:ext cx="1295400" cy="6248400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Teacher’s Name</a:t>
            </a:r>
            <a:r>
              <a:rPr lang="en-US" b="1" dirty="0" smtClean="0"/>
              <a:t>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41082" y="164068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Teacher Home </a:t>
            </a:r>
            <a:r>
              <a:rPr lang="en-US" dirty="0" smtClean="0">
                <a:solidFill>
                  <a:srgbClr val="FF0000"/>
                </a:solidFill>
              </a:rPr>
              <a:t>Screen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98" name="Picture 97" descr="Map-Marker-Push-Pin-1-Left-Azur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Map-Marker-Push-Pin-1-Right-Azure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533400" y="1981200"/>
            <a:ext cx="685800" cy="685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4800" y="2743200"/>
            <a:ext cx="1143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/>
          </a:p>
        </p:txBody>
      </p:sp>
      <p:sp>
        <p:nvSpPr>
          <p:cNvPr id="106" name="32-Point Star 105"/>
          <p:cNvSpPr/>
          <p:nvPr/>
        </p:nvSpPr>
        <p:spPr>
          <a:xfrm>
            <a:off x="76200" y="228600"/>
            <a:ext cx="1524000" cy="1676400"/>
          </a:xfrm>
          <a:prstGeom prst="star3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A6496"/>
                </a:solidFill>
              </a:rPr>
              <a:t>School Logo</a:t>
            </a:r>
            <a:endParaRPr lang="en-US" dirty="0">
              <a:solidFill>
                <a:srgbClr val="3A6496"/>
              </a:solidFill>
            </a:endParaRPr>
          </a:p>
        </p:txBody>
      </p:sp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114734"/>
            <a:ext cx="838200" cy="7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" name="Group 79"/>
          <p:cNvGrpSpPr/>
          <p:nvPr/>
        </p:nvGrpSpPr>
        <p:grpSpPr>
          <a:xfrm>
            <a:off x="5867400" y="3200400"/>
            <a:ext cx="1066800" cy="1295400"/>
            <a:chOff x="3124200" y="1676400"/>
            <a:chExt cx="1066800" cy="1295400"/>
          </a:xfrm>
        </p:grpSpPr>
        <p:sp>
          <p:nvSpPr>
            <p:cNvPr id="19" name="Rounded Rectangle 18"/>
            <p:cNvSpPr/>
            <p:nvPr/>
          </p:nvSpPr>
          <p:spPr>
            <a:xfrm>
              <a:off x="3124200" y="1676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pic>
          <p:nvPicPr>
            <p:cNvPr id="94" name="Picture 93" descr="payment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800" y="1828800"/>
              <a:ext cx="609600" cy="54864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124200" y="2438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My Pay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24200" y="3200400"/>
            <a:ext cx="1066800" cy="1295400"/>
            <a:chOff x="5867400" y="1676400"/>
            <a:chExt cx="1066800" cy="1295400"/>
          </a:xfrm>
        </p:grpSpPr>
        <p:sp>
          <p:nvSpPr>
            <p:cNvPr id="32" name="Rounded Rectangle 31"/>
            <p:cNvSpPr/>
            <p:nvPr/>
          </p:nvSpPr>
          <p:spPr>
            <a:xfrm>
              <a:off x="5867400" y="1676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67400" y="2438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6" name="Picture 45" descr="library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0" y="1752600"/>
              <a:ext cx="609600" cy="60960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4495800" y="2450812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dirty="0">
              <a:solidFill>
                <a:srgbClr val="12469A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495800" y="3200400"/>
            <a:ext cx="1066800" cy="1295400"/>
            <a:chOff x="1752600" y="3200400"/>
            <a:chExt cx="1066800" cy="1295400"/>
          </a:xfrm>
        </p:grpSpPr>
        <p:sp>
          <p:nvSpPr>
            <p:cNvPr id="17" name="Rounded Rectangle 16"/>
            <p:cNvSpPr/>
            <p:nvPr/>
          </p:nvSpPr>
          <p:spPr>
            <a:xfrm>
              <a:off x="17526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52600" y="3962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6" name="Picture 75" descr="Calendar-icon (1)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200" y="3352800"/>
              <a:ext cx="609600" cy="609600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4495800" y="1600200"/>
            <a:ext cx="1066800" cy="1295400"/>
            <a:chOff x="4495800" y="3200400"/>
            <a:chExt cx="1066800" cy="1295400"/>
          </a:xfrm>
        </p:grpSpPr>
        <p:sp>
          <p:nvSpPr>
            <p:cNvPr id="30" name="Rounded Rectangle 29"/>
            <p:cNvSpPr/>
            <p:nvPr/>
          </p:nvSpPr>
          <p:spPr>
            <a:xfrm>
              <a:off x="44958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5800" y="3962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7" name="Picture 76" descr="App-lists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0" y="3200400"/>
              <a:ext cx="762000" cy="7620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5715000" y="1600200"/>
            <a:ext cx="1447800" cy="1295400"/>
            <a:chOff x="5715000" y="3200400"/>
            <a:chExt cx="1447800" cy="1295400"/>
          </a:xfrm>
        </p:grpSpPr>
        <p:sp>
          <p:nvSpPr>
            <p:cNvPr id="26" name="Rounded Rectangle 25"/>
            <p:cNvSpPr/>
            <p:nvPr/>
          </p:nvSpPr>
          <p:spPr>
            <a:xfrm>
              <a:off x="58674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15000" y="3962400"/>
              <a:ext cx="1447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Examination</a:t>
              </a:r>
            </a:p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&amp; Results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1" name="Picture 80" descr="Test-paper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0" y="3276600"/>
              <a:ext cx="609600" cy="6096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1752600" y="1600200"/>
            <a:ext cx="1066800" cy="1295400"/>
            <a:chOff x="4495800" y="1676400"/>
            <a:chExt cx="1066800" cy="1295400"/>
          </a:xfrm>
        </p:grpSpPr>
        <p:sp>
          <p:nvSpPr>
            <p:cNvPr id="34" name="Rounded Rectangle 33"/>
            <p:cNvSpPr/>
            <p:nvPr/>
          </p:nvSpPr>
          <p:spPr>
            <a:xfrm>
              <a:off x="4495800" y="1676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2438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Timetable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2" name="Picture 81" descr="Calendar-ico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4400" y="1752600"/>
              <a:ext cx="609600" cy="609600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1752600" y="3200400"/>
            <a:ext cx="1066800" cy="1295400"/>
            <a:chOff x="1752600" y="3200400"/>
            <a:chExt cx="1066800" cy="1295400"/>
          </a:xfrm>
        </p:grpSpPr>
        <p:sp>
          <p:nvSpPr>
            <p:cNvPr id="15" name="TextBox 14"/>
            <p:cNvSpPr txBox="1"/>
            <p:nvPr/>
          </p:nvSpPr>
          <p:spPr>
            <a:xfrm>
              <a:off x="1752600" y="39624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solidFill>
                  <a:srgbClr val="12469A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526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52600" y="3962400"/>
              <a:ext cx="1066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Student Information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828800" y="3352800"/>
              <a:ext cx="838200" cy="586194"/>
              <a:chOff x="1321206" y="5026800"/>
              <a:chExt cx="2770188" cy="1655394"/>
            </a:xfrm>
          </p:grpSpPr>
          <p:pic>
            <p:nvPicPr>
              <p:cNvPr id="107" name="Picture 106" descr="Graduate-male-icon.pn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21206" y="5026800"/>
                <a:ext cx="1652994" cy="1652994"/>
              </a:xfrm>
              <a:prstGeom prst="rect">
                <a:avLst/>
              </a:prstGeom>
            </p:spPr>
          </p:pic>
          <p:pic>
            <p:nvPicPr>
              <p:cNvPr id="108" name="Picture 107" descr="Graduate-female-icon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438400" y="5029200"/>
                <a:ext cx="1652994" cy="1652994"/>
              </a:xfrm>
              <a:prstGeom prst="rect">
                <a:avLst/>
              </a:prstGeom>
            </p:spPr>
          </p:pic>
        </p:grpSp>
      </p:grpSp>
      <p:grpSp>
        <p:nvGrpSpPr>
          <p:cNvPr id="110" name="Group 109"/>
          <p:cNvGrpSpPr/>
          <p:nvPr/>
        </p:nvGrpSpPr>
        <p:grpSpPr>
          <a:xfrm>
            <a:off x="3124200" y="1600200"/>
            <a:ext cx="1066800" cy="1295400"/>
            <a:chOff x="3124200" y="1600200"/>
            <a:chExt cx="1066800" cy="1295400"/>
          </a:xfrm>
        </p:grpSpPr>
        <p:sp>
          <p:nvSpPr>
            <p:cNvPr id="28" name="Rounded Rectangle 27"/>
            <p:cNvSpPr/>
            <p:nvPr/>
          </p:nvSpPr>
          <p:spPr>
            <a:xfrm>
              <a:off x="3124200" y="16002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23622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solidFill>
                  <a:srgbClr val="12469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4200" y="23622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Attendance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200400" y="1752600"/>
              <a:ext cx="685800" cy="433794"/>
              <a:chOff x="1321206" y="5026800"/>
              <a:chExt cx="2770188" cy="1655394"/>
            </a:xfrm>
          </p:grpSpPr>
          <p:pic>
            <p:nvPicPr>
              <p:cNvPr id="84" name="Picture 83" descr="Graduate-male-icon.pn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21206" y="5026800"/>
                <a:ext cx="1652994" cy="1652994"/>
              </a:xfrm>
              <a:prstGeom prst="rect">
                <a:avLst/>
              </a:prstGeom>
            </p:spPr>
          </p:pic>
          <p:pic>
            <p:nvPicPr>
              <p:cNvPr id="85" name="Picture 84" descr="Graduate-female-icon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438400" y="5029200"/>
                <a:ext cx="1652994" cy="1652994"/>
              </a:xfrm>
              <a:prstGeom prst="rect">
                <a:avLst/>
              </a:prstGeom>
            </p:spPr>
          </p:pic>
        </p:grpSp>
        <p:pic>
          <p:nvPicPr>
            <p:cNvPr id="109" name="Picture 108" descr="Check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1400" y="1905000"/>
              <a:ext cx="533400" cy="533400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91" descr="message-already-read-icon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96" name="Picture 95" descr="Power-Button-ic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03" name="Picture 102" descr="home-icon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1752600" y="4800600"/>
            <a:ext cx="1066800" cy="1295400"/>
            <a:chOff x="32004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6" name="Rounded Rectangle 115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118" name="Picture 117" descr="Actions-mail-mark-task-icon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29000" y="3200400"/>
              <a:ext cx="609600" cy="609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Teacher’s Name</a:t>
            </a:r>
            <a:r>
              <a:rPr lang="en-US" b="1" dirty="0" smtClean="0"/>
              <a:t>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76200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Teacher Home Screen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message-already-read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13" name="Picture 12" descr="Power-Button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4" name="Picture 13" descr="home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Student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5" name="Group 104"/>
          <p:cNvGrpSpPr/>
          <p:nvPr/>
        </p:nvGrpSpPr>
        <p:grpSpPr>
          <a:xfrm>
            <a:off x="3200400" y="1295400"/>
            <a:ext cx="2590800" cy="2209800"/>
            <a:chOff x="1321206" y="5026800"/>
            <a:chExt cx="2770188" cy="1655394"/>
          </a:xfrm>
        </p:grpSpPr>
        <p:pic>
          <p:nvPicPr>
            <p:cNvPr id="6" name="Picture 5" descr="Graduate-male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7" name="Picture 6" descr="Graduate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304800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 Home 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0"/>
            <a:ext cx="1295400" cy="6248400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Student’s Name</a:t>
            </a:r>
            <a:r>
              <a:rPr lang="en-US" b="1" dirty="0" smtClean="0"/>
              <a:t>&gt;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60" name="Picture 59" descr="Map-Marker-Push-Pin-1-Left-Azur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Map-Marker-Push-Pin-1-Right-Azur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64" name="Smiley Face 63"/>
          <p:cNvSpPr/>
          <p:nvPr/>
        </p:nvSpPr>
        <p:spPr>
          <a:xfrm>
            <a:off x="533400" y="1981200"/>
            <a:ext cx="685800" cy="685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4800" y="2743200"/>
            <a:ext cx="1143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/>
          </a:p>
        </p:txBody>
      </p:sp>
      <p:sp>
        <p:nvSpPr>
          <p:cNvPr id="66" name="32-Point Star 65"/>
          <p:cNvSpPr/>
          <p:nvPr/>
        </p:nvSpPr>
        <p:spPr>
          <a:xfrm>
            <a:off x="76200" y="228600"/>
            <a:ext cx="1524000" cy="1676400"/>
          </a:xfrm>
          <a:prstGeom prst="star3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A6496"/>
                </a:solidFill>
              </a:rPr>
              <a:t>School Logo</a:t>
            </a:r>
            <a:endParaRPr lang="en-US" dirty="0">
              <a:solidFill>
                <a:srgbClr val="3A6496"/>
              </a:solidFill>
            </a:endParaRPr>
          </a:p>
        </p:txBody>
      </p:sp>
      <p:grpSp>
        <p:nvGrpSpPr>
          <p:cNvPr id="71" name="Group 89"/>
          <p:cNvGrpSpPr/>
          <p:nvPr/>
        </p:nvGrpSpPr>
        <p:grpSpPr>
          <a:xfrm>
            <a:off x="5867400" y="1600200"/>
            <a:ext cx="1066800" cy="1295400"/>
            <a:chOff x="5867400" y="1676400"/>
            <a:chExt cx="1066800" cy="1295400"/>
          </a:xfrm>
        </p:grpSpPr>
        <p:sp>
          <p:nvSpPr>
            <p:cNvPr id="107" name="Rounded Rectangle 106"/>
            <p:cNvSpPr/>
            <p:nvPr/>
          </p:nvSpPr>
          <p:spPr>
            <a:xfrm>
              <a:off x="5867400" y="1676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7400" y="2438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109" name="Picture 108" descr="library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752600"/>
              <a:ext cx="609600" cy="609600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495800" y="2450812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dirty="0">
              <a:solidFill>
                <a:srgbClr val="12469A"/>
              </a:solidFill>
            </a:endParaRPr>
          </a:p>
        </p:txBody>
      </p:sp>
      <p:grpSp>
        <p:nvGrpSpPr>
          <p:cNvPr id="74" name="Group 94"/>
          <p:cNvGrpSpPr/>
          <p:nvPr/>
        </p:nvGrpSpPr>
        <p:grpSpPr>
          <a:xfrm>
            <a:off x="1752600" y="3200400"/>
            <a:ext cx="1066800" cy="1295400"/>
            <a:chOff x="1752600" y="3200400"/>
            <a:chExt cx="1066800" cy="1295400"/>
          </a:xfrm>
        </p:grpSpPr>
        <p:sp>
          <p:nvSpPr>
            <p:cNvPr id="104" name="Rounded Rectangle 103"/>
            <p:cNvSpPr/>
            <p:nvPr/>
          </p:nvSpPr>
          <p:spPr>
            <a:xfrm>
              <a:off x="17526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2600" y="3962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106" name="Picture 105" descr="Calendar-icon (1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352800"/>
              <a:ext cx="609600" cy="609600"/>
            </a:xfrm>
            <a:prstGeom prst="rect">
              <a:avLst/>
            </a:prstGeom>
          </p:spPr>
        </p:pic>
      </p:grpSp>
      <p:grpSp>
        <p:nvGrpSpPr>
          <p:cNvPr id="75" name="Group 92"/>
          <p:cNvGrpSpPr/>
          <p:nvPr/>
        </p:nvGrpSpPr>
        <p:grpSpPr>
          <a:xfrm>
            <a:off x="3124200" y="1600200"/>
            <a:ext cx="1066800" cy="1295400"/>
            <a:chOff x="4495800" y="3200400"/>
            <a:chExt cx="1066800" cy="1295400"/>
          </a:xfrm>
        </p:grpSpPr>
        <p:sp>
          <p:nvSpPr>
            <p:cNvPr id="101" name="Rounded Rectangle 100"/>
            <p:cNvSpPr/>
            <p:nvPr/>
          </p:nvSpPr>
          <p:spPr>
            <a:xfrm>
              <a:off x="44958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95800" y="3962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103" name="Picture 102" descr="App-lists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0" y="3200400"/>
              <a:ext cx="762000" cy="762000"/>
            </a:xfrm>
            <a:prstGeom prst="rect">
              <a:avLst/>
            </a:prstGeom>
          </p:spPr>
        </p:pic>
      </p:grpSp>
      <p:grpSp>
        <p:nvGrpSpPr>
          <p:cNvPr id="77" name="Group 90"/>
          <p:cNvGrpSpPr/>
          <p:nvPr/>
        </p:nvGrpSpPr>
        <p:grpSpPr>
          <a:xfrm>
            <a:off x="4343400" y="1600200"/>
            <a:ext cx="1447800" cy="1295400"/>
            <a:chOff x="5715000" y="3200400"/>
            <a:chExt cx="1447800" cy="1295400"/>
          </a:xfrm>
        </p:grpSpPr>
        <p:sp>
          <p:nvSpPr>
            <p:cNvPr id="95" name="Rounded Rectangle 94"/>
            <p:cNvSpPr/>
            <p:nvPr/>
          </p:nvSpPr>
          <p:spPr>
            <a:xfrm>
              <a:off x="58674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5000" y="3962400"/>
              <a:ext cx="1447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Examination</a:t>
              </a:r>
            </a:p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&amp; Results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7" name="Picture 96" descr="Test-paper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0" y="3276600"/>
              <a:ext cx="609600" cy="609600"/>
            </a:xfrm>
            <a:prstGeom prst="rect">
              <a:avLst/>
            </a:prstGeom>
          </p:spPr>
        </p:pic>
      </p:grpSp>
      <p:grpSp>
        <p:nvGrpSpPr>
          <p:cNvPr id="78" name="Group 87"/>
          <p:cNvGrpSpPr/>
          <p:nvPr/>
        </p:nvGrpSpPr>
        <p:grpSpPr>
          <a:xfrm>
            <a:off x="1752600" y="1600200"/>
            <a:ext cx="1066800" cy="1295400"/>
            <a:chOff x="4495800" y="1676400"/>
            <a:chExt cx="1066800" cy="1295400"/>
          </a:xfrm>
        </p:grpSpPr>
        <p:sp>
          <p:nvSpPr>
            <p:cNvPr id="92" name="Rounded Rectangle 91"/>
            <p:cNvSpPr/>
            <p:nvPr/>
          </p:nvSpPr>
          <p:spPr>
            <a:xfrm>
              <a:off x="4495800" y="1676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5800" y="2438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Timetable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4" name="Picture 93" descr="Calendar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4400" y="1752600"/>
              <a:ext cx="609600" cy="609600"/>
            </a:xfrm>
            <a:prstGeom prst="rect">
              <a:avLst/>
            </a:prstGeom>
          </p:spPr>
        </p:pic>
      </p:grpSp>
      <p:grpSp>
        <p:nvGrpSpPr>
          <p:cNvPr id="111" name="Group 104"/>
          <p:cNvGrpSpPr/>
          <p:nvPr/>
        </p:nvGrpSpPr>
        <p:grpSpPr>
          <a:xfrm>
            <a:off x="8077200" y="152400"/>
            <a:ext cx="990600" cy="662394"/>
            <a:chOff x="1321206" y="5026800"/>
            <a:chExt cx="2770188" cy="1655394"/>
          </a:xfrm>
        </p:grpSpPr>
        <p:pic>
          <p:nvPicPr>
            <p:cNvPr id="112" name="Picture 111" descr="Graduate-male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113" name="Picture 112" descr="Graduate-female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" name="Picture 99" descr="message-already-read-icon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67" name="Picture 66" descr="Power-Button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70" name="Picture 69" descr="home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Student’s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16764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12469A"/>
                </a:solidFill>
              </a:rPr>
              <a:t>Academic Year :               </a:t>
            </a:r>
            <a:r>
              <a:rPr lang="en-US" sz="1300" dirty="0" smtClean="0">
                <a:solidFill>
                  <a:srgbClr val="12469A"/>
                </a:solidFill>
              </a:rPr>
              <a:t>2013 – 2014         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Admission No. </a:t>
            </a:r>
            <a:r>
              <a:rPr lang="en-US" sz="1300" dirty="0" smtClean="0">
                <a:solidFill>
                  <a:srgbClr val="12469A"/>
                </a:solidFill>
              </a:rPr>
              <a:t>:     2010ANN001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Name :                                                                                   </a:t>
            </a:r>
            <a:r>
              <a:rPr lang="en-US" sz="1350" dirty="0" smtClean="0">
                <a:solidFill>
                  <a:srgbClr val="C00000"/>
                </a:solidFill>
              </a:rPr>
              <a:t>Gender :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Female           Male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Class :                                                                                     Division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Date of Birth :                                                                       Blood Group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Religion :                                                                                Caste :</a:t>
            </a:r>
          </a:p>
          <a:p>
            <a:r>
              <a:rPr lang="en-US" sz="1350" dirty="0" smtClean="0">
                <a:solidFill>
                  <a:srgbClr val="C00000"/>
                </a:solidFill>
              </a:rPr>
              <a:t>Whether only Girl child :      Yes           No                        </a:t>
            </a:r>
            <a:r>
              <a:rPr lang="en-US" sz="1350" dirty="0" smtClean="0">
                <a:solidFill>
                  <a:srgbClr val="00B050"/>
                </a:solidFill>
              </a:rPr>
              <a:t>Accommodation:        Hostel 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Residence Address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Father’s Name :                                                                    Mother’s Name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                                                                         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                                                                    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                                                                                   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                                                                                     email :</a:t>
            </a:r>
          </a:p>
          <a:p>
            <a:pPr lvl="0"/>
            <a:r>
              <a:rPr lang="en-US" sz="1350" dirty="0" smtClean="0">
                <a:solidFill>
                  <a:srgbClr val="12469A"/>
                </a:solidFill>
              </a:rPr>
              <a:t>Guardian’s Name: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2971800"/>
            <a:ext cx="5181600" cy="3048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276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37338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3505200" y="4267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4419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05200" y="3429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41910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05600" y="37338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6705600" y="4267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05600" y="4419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3429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2362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8534400" y="24069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8458200" y="24069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2133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260730" y="2178308"/>
            <a:ext cx="73269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1816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02742" y="23351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362200"/>
            <a:ext cx="15932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>
            <a:off x="5181600" y="23622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05200" y="25637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563762"/>
            <a:ext cx="19812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2133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8534400" y="21783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4582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05200" y="1905000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7818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76962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858000" y="2819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505200" y="4800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49530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3505200" y="5486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05200" y="5638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05200" y="4648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1828800" y="59436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47800" y="3048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1800" y="1353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grpSp>
        <p:nvGrpSpPr>
          <p:cNvPr id="63" name="Group 104"/>
          <p:cNvGrpSpPr/>
          <p:nvPr/>
        </p:nvGrpSpPr>
        <p:grpSpPr>
          <a:xfrm>
            <a:off x="8077200" y="152400"/>
            <a:ext cx="990600" cy="662394"/>
            <a:chOff x="1321206" y="5026800"/>
            <a:chExt cx="2770188" cy="1655394"/>
          </a:xfrm>
        </p:grpSpPr>
        <p:pic>
          <p:nvPicPr>
            <p:cNvPr id="77" name="Picture 76" descr="Graduate-male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78" name="Picture 77" descr="Graduate-female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9" descr="message-already-read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81" name="Picture 80" descr="Power-Button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82" name="Picture 81" descr="home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Student’s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1676400"/>
            <a:ext cx="7391400" cy="47244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1878702"/>
            <a:ext cx="6781800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" dirty="0" smtClean="0">
              <a:solidFill>
                <a:srgbClr val="12469A"/>
              </a:solidFill>
            </a:endParaRPr>
          </a:p>
          <a:p>
            <a:endParaRPr lang="en-US" sz="3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Siblings studying in                Yes          No</a:t>
            </a: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same school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Name :                         1.                                                       Class-Division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2.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3.</a:t>
            </a:r>
          </a:p>
          <a:p>
            <a:endParaRPr lang="en-US" sz="8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Mode of Transport:               School Bus          Own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Bus No.:    Morning :                                                             Boarding Point :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                   Afternoon :                                                          Alighting Point :</a:t>
            </a:r>
          </a:p>
          <a:p>
            <a:endParaRPr lang="en-US" sz="13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Hostel details to be added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81400" y="3200399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2438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05600" y="2438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2667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2895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05200" y="2667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2895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05200" y="3352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33528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5814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1910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8288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692445" y="3200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Merge 119"/>
          <p:cNvSpPr/>
          <p:nvPr/>
        </p:nvSpPr>
        <p:spPr>
          <a:xfrm>
            <a:off x="8534400" y="33528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8200" y="3352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Merge 121"/>
          <p:cNvSpPr/>
          <p:nvPr/>
        </p:nvSpPr>
        <p:spPr>
          <a:xfrm>
            <a:off x="8534400" y="35814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458200" y="3581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19200" y="39266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Continuation of Slide 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00" y="762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28800" y="38100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grpSp>
        <p:nvGrpSpPr>
          <p:cNvPr id="58" name="Group 104"/>
          <p:cNvGrpSpPr/>
          <p:nvPr/>
        </p:nvGrpSpPr>
        <p:grpSpPr>
          <a:xfrm>
            <a:off x="8077200" y="152400"/>
            <a:ext cx="990600" cy="662394"/>
            <a:chOff x="1321206" y="5026800"/>
            <a:chExt cx="2770188" cy="1655394"/>
          </a:xfrm>
        </p:grpSpPr>
        <p:pic>
          <p:nvPicPr>
            <p:cNvPr id="59" name="Picture 58" descr="Graduate-male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60" name="Picture 59" descr="Graduate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61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63" name="Picture 62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64" name="Picture 63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Student’s Name</a:t>
            </a:r>
            <a:r>
              <a:rPr lang="en-US" b="1" dirty="0" smtClean="0"/>
              <a:t>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grpSp>
        <p:nvGrpSpPr>
          <p:cNvPr id="44" name="Group 104"/>
          <p:cNvGrpSpPr/>
          <p:nvPr/>
        </p:nvGrpSpPr>
        <p:grpSpPr>
          <a:xfrm>
            <a:off x="8077200" y="152400"/>
            <a:ext cx="990600" cy="662394"/>
            <a:chOff x="1321206" y="5026800"/>
            <a:chExt cx="2770188" cy="1655394"/>
          </a:xfrm>
        </p:grpSpPr>
        <p:pic>
          <p:nvPicPr>
            <p:cNvPr id="45" name="Picture 44" descr="Graduate-male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46" name="Picture 45" descr="Graduate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53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55" name="Picture 54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56" name="Picture 55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Student’s Name</a:t>
            </a:r>
            <a:r>
              <a:rPr lang="en-US" b="1" dirty="0" smtClean="0"/>
              <a:t>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grpSp>
        <p:nvGrpSpPr>
          <p:cNvPr id="44" name="Group 104"/>
          <p:cNvGrpSpPr/>
          <p:nvPr/>
        </p:nvGrpSpPr>
        <p:grpSpPr>
          <a:xfrm>
            <a:off x="8077200" y="152400"/>
            <a:ext cx="990600" cy="662394"/>
            <a:chOff x="1321206" y="5026800"/>
            <a:chExt cx="2770188" cy="1655394"/>
          </a:xfrm>
        </p:grpSpPr>
        <p:pic>
          <p:nvPicPr>
            <p:cNvPr id="45" name="Picture 44" descr="Graduate-male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46" name="Picture 45" descr="Graduate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553200" y="381000"/>
            <a:ext cx="1600200" cy="457200"/>
            <a:chOff x="6477000" y="381000"/>
            <a:chExt cx="1600200" cy="457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48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50" name="Picture 49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51" name="Picture 50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Dean/Principal/Vice Principal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1219200"/>
            <a:ext cx="3678011" cy="2442482"/>
            <a:chOff x="3941989" y="3043918"/>
            <a:chExt cx="1260022" cy="770164"/>
          </a:xfrm>
        </p:grpSpPr>
        <p:pic>
          <p:nvPicPr>
            <p:cNvPr id="4" name="Picture 3" descr="Old-Bos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5" name="Picture 4" descr="teacher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Welcome  &lt;Dean/Principal/Vice Principal&gt;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77200" y="152400"/>
            <a:ext cx="1066800" cy="689882"/>
            <a:chOff x="3941989" y="3043918"/>
            <a:chExt cx="1260022" cy="770164"/>
          </a:xfrm>
        </p:grpSpPr>
        <p:pic>
          <p:nvPicPr>
            <p:cNvPr id="13" name="Picture 12" descr="Old-Bos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14" name="Picture 13" descr="teacher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228600" y="0"/>
            <a:ext cx="1295400" cy="6248400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Name</a:t>
            </a:r>
            <a:r>
              <a:rPr lang="en-US" b="1" dirty="0" smtClean="0"/>
              <a:t>&gt;</a:t>
            </a:r>
          </a:p>
        </p:txBody>
      </p:sp>
      <p:grpSp>
        <p:nvGrpSpPr>
          <p:cNvPr id="20" name="Group 80"/>
          <p:cNvGrpSpPr/>
          <p:nvPr/>
        </p:nvGrpSpPr>
        <p:grpSpPr>
          <a:xfrm>
            <a:off x="5867400" y="1600200"/>
            <a:ext cx="1066800" cy="1295400"/>
            <a:chOff x="57912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ounded Rectangle 20"/>
            <p:cNvSpPr/>
            <p:nvPr/>
          </p:nvSpPr>
          <p:spPr>
            <a:xfrm>
              <a:off x="57912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23" name="Picture 22" descr="library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1676400"/>
              <a:ext cx="609600" cy="60960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5"/>
          <p:cNvGrpSpPr/>
          <p:nvPr/>
        </p:nvGrpSpPr>
        <p:grpSpPr>
          <a:xfrm>
            <a:off x="1752600" y="4724400"/>
            <a:ext cx="1066800" cy="1295400"/>
            <a:chOff x="1905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Rounded Rectangle 35"/>
            <p:cNvSpPr/>
            <p:nvPr/>
          </p:nvSpPr>
          <p:spPr>
            <a:xfrm>
              <a:off x="1905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05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38" name="Picture 37" descr="Calendar-icon (1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39" name="Group 87"/>
          <p:cNvGrpSpPr/>
          <p:nvPr/>
        </p:nvGrpSpPr>
        <p:grpSpPr>
          <a:xfrm>
            <a:off x="3124200" y="4724400"/>
            <a:ext cx="1066800" cy="1295400"/>
            <a:chOff x="32004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ounded Rectangle 39"/>
            <p:cNvSpPr/>
            <p:nvPr/>
          </p:nvSpPr>
          <p:spPr>
            <a:xfrm>
              <a:off x="32004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04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2" name="Picture 41" descr="App-lists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6600" y="4572000"/>
              <a:ext cx="762000" cy="762000"/>
            </a:xfrm>
            <a:prstGeom prst="rect">
              <a:avLst/>
            </a:prstGeom>
          </p:spPr>
        </p:pic>
      </p:grpSp>
      <p:sp>
        <p:nvSpPr>
          <p:cNvPr id="55" name="Rounded Rectangle 54"/>
          <p:cNvSpPr/>
          <p:nvPr/>
        </p:nvSpPr>
        <p:spPr>
          <a:xfrm>
            <a:off x="5867400" y="32004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6" name="Picture 55" descr="User-Files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0" y="3352800"/>
            <a:ext cx="685800" cy="6858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61" name="Picture 60" descr="Map-Marker-Push-Pin-1-Left-Azure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Map-Marker-Push-Pin-1-Right-Azure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65" name="Smiley Face 64"/>
          <p:cNvSpPr/>
          <p:nvPr/>
        </p:nvSpPr>
        <p:spPr>
          <a:xfrm>
            <a:off x="533400" y="1981200"/>
            <a:ext cx="685800" cy="685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04800" y="2743200"/>
            <a:ext cx="1143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/>
          </a:p>
        </p:txBody>
      </p:sp>
      <p:sp>
        <p:nvSpPr>
          <p:cNvPr id="67" name="32-Point Star 66"/>
          <p:cNvSpPr/>
          <p:nvPr/>
        </p:nvSpPr>
        <p:spPr>
          <a:xfrm>
            <a:off x="76200" y="228600"/>
            <a:ext cx="1524000" cy="1676400"/>
          </a:xfrm>
          <a:prstGeom prst="star3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A6496"/>
                </a:solidFill>
              </a:rPr>
              <a:t>School Logo</a:t>
            </a:r>
            <a:endParaRPr lang="en-US" dirty="0">
              <a:solidFill>
                <a:srgbClr val="3A6496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4495800" y="3200400"/>
            <a:ext cx="1066800" cy="1295400"/>
            <a:chOff x="4495800" y="3200400"/>
            <a:chExt cx="1066800" cy="1295400"/>
          </a:xfrm>
        </p:grpSpPr>
        <p:sp>
          <p:nvSpPr>
            <p:cNvPr id="17" name="Rounded Rectangle 16"/>
            <p:cNvSpPr/>
            <p:nvPr/>
          </p:nvSpPr>
          <p:spPr>
            <a:xfrm>
              <a:off x="44958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5800" y="3962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Timetable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68" name="Picture 67" descr="Calendar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4400" y="3352800"/>
              <a:ext cx="609600" cy="609600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70" descr="message-already-read-icon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72" name="Picture 71" descr="Power-Button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73" name="Picture 72" descr="home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4495800" y="4724400"/>
            <a:ext cx="1066800" cy="1295400"/>
            <a:chOff x="1752600" y="3200400"/>
            <a:chExt cx="1066800" cy="1295400"/>
          </a:xfrm>
        </p:grpSpPr>
        <p:sp>
          <p:nvSpPr>
            <p:cNvPr id="75" name="TextBox 74"/>
            <p:cNvSpPr txBox="1"/>
            <p:nvPr/>
          </p:nvSpPr>
          <p:spPr>
            <a:xfrm>
              <a:off x="1752600" y="39624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solidFill>
                  <a:srgbClr val="12469A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7526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52600" y="3962400"/>
              <a:ext cx="1066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Student Information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grpSp>
          <p:nvGrpSpPr>
            <p:cNvPr id="78" name="Group 104"/>
            <p:cNvGrpSpPr/>
            <p:nvPr/>
          </p:nvGrpSpPr>
          <p:grpSpPr>
            <a:xfrm>
              <a:off x="1828800" y="3352800"/>
              <a:ext cx="838200" cy="586194"/>
              <a:chOff x="1321206" y="5026800"/>
              <a:chExt cx="2770188" cy="1655394"/>
            </a:xfrm>
          </p:grpSpPr>
          <p:pic>
            <p:nvPicPr>
              <p:cNvPr id="79" name="Picture 78" descr="Graduate-male-icon.png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21206" y="5026800"/>
                <a:ext cx="1652994" cy="1652994"/>
              </a:xfrm>
              <a:prstGeom prst="rect">
                <a:avLst/>
              </a:prstGeom>
            </p:spPr>
          </p:pic>
          <p:pic>
            <p:nvPicPr>
              <p:cNvPr id="80" name="Picture 79" descr="Graduate-female-icon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438400" y="5029200"/>
                <a:ext cx="1652994" cy="1652994"/>
              </a:xfrm>
              <a:prstGeom prst="rect">
                <a:avLst/>
              </a:prstGeom>
            </p:spPr>
          </p:pic>
        </p:grpSp>
      </p:grpSp>
      <p:sp>
        <p:nvSpPr>
          <p:cNvPr id="82" name="TextBox 81"/>
          <p:cNvSpPr txBox="1"/>
          <p:nvPr/>
        </p:nvSpPr>
        <p:spPr>
          <a:xfrm>
            <a:off x="5867400" y="5486400"/>
            <a:ext cx="990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dirty="0">
              <a:solidFill>
                <a:srgbClr val="12469A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867400" y="47244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5486400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Staff Information</a:t>
            </a:r>
            <a:endParaRPr lang="en-US" sz="1300" dirty="0">
              <a:solidFill>
                <a:srgbClr val="12469A"/>
              </a:solidFill>
            </a:endParaRPr>
          </a:p>
        </p:txBody>
      </p:sp>
      <p:pic>
        <p:nvPicPr>
          <p:cNvPr id="88" name="Picture 87" descr="Teachers-ic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08986" y="4724400"/>
            <a:ext cx="772814" cy="831837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5867400" y="4038600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HR</a:t>
            </a:r>
            <a:endParaRPr lang="en-US" sz="1300" dirty="0">
              <a:solidFill>
                <a:srgbClr val="12469A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600200" y="3200400"/>
            <a:ext cx="1447800" cy="1295400"/>
            <a:chOff x="5715000" y="3200400"/>
            <a:chExt cx="1447800" cy="1295400"/>
          </a:xfrm>
        </p:grpSpPr>
        <p:sp>
          <p:nvSpPr>
            <p:cNvPr id="95" name="Rounded Rectangle 94"/>
            <p:cNvSpPr/>
            <p:nvPr/>
          </p:nvSpPr>
          <p:spPr>
            <a:xfrm>
              <a:off x="5867400" y="3200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5000" y="3962400"/>
              <a:ext cx="1447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Examination</a:t>
              </a:r>
            </a:p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&amp; Results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7" name="Picture 96" descr="Test-paper-icon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96000" y="3276600"/>
              <a:ext cx="609600" cy="609600"/>
            </a:xfrm>
            <a:prstGeom prst="rect">
              <a:avLst/>
            </a:prstGeom>
          </p:spPr>
        </p:pic>
      </p:grpSp>
      <p:sp>
        <p:nvSpPr>
          <p:cNvPr id="99" name="Rounded Rectangle 98"/>
          <p:cNvSpPr/>
          <p:nvPr/>
        </p:nvSpPr>
        <p:spPr>
          <a:xfrm>
            <a:off x="1752600" y="16002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28800" y="2362200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dirty="0">
              <a:solidFill>
                <a:srgbClr val="12469A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28800" y="2362200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Attendance</a:t>
            </a:r>
            <a:endParaRPr lang="en-US" sz="1300" dirty="0">
              <a:solidFill>
                <a:srgbClr val="12469A"/>
              </a:solidFill>
            </a:endParaRPr>
          </a:p>
        </p:txBody>
      </p:sp>
      <p:grpSp>
        <p:nvGrpSpPr>
          <p:cNvPr id="102" name="Group 85"/>
          <p:cNvGrpSpPr/>
          <p:nvPr/>
        </p:nvGrpSpPr>
        <p:grpSpPr>
          <a:xfrm>
            <a:off x="2286000" y="1905000"/>
            <a:ext cx="533400" cy="433794"/>
            <a:chOff x="1321206" y="5026800"/>
            <a:chExt cx="2770188" cy="1655394"/>
          </a:xfrm>
        </p:grpSpPr>
        <p:pic>
          <p:nvPicPr>
            <p:cNvPr id="104" name="Picture 103" descr="Graduate-male-ic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1206" y="5026800"/>
              <a:ext cx="1652994" cy="1652994"/>
            </a:xfrm>
            <a:prstGeom prst="rect">
              <a:avLst/>
            </a:prstGeom>
          </p:spPr>
        </p:pic>
        <p:pic>
          <p:nvPicPr>
            <p:cNvPr id="105" name="Picture 104" descr="Graduate-female-icon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8400" y="5029200"/>
              <a:ext cx="1652994" cy="1652994"/>
            </a:xfrm>
            <a:prstGeom prst="rect">
              <a:avLst/>
            </a:prstGeom>
          </p:spPr>
        </p:pic>
      </p:grpSp>
      <p:pic>
        <p:nvPicPr>
          <p:cNvPr id="106" name="Picture 105" descr="Teachers-ic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05000" y="1676400"/>
            <a:ext cx="533401" cy="609599"/>
          </a:xfrm>
          <a:prstGeom prst="rect">
            <a:avLst/>
          </a:prstGeom>
        </p:spPr>
      </p:pic>
      <p:pic>
        <p:nvPicPr>
          <p:cNvPr id="103" name="Picture 102" descr="Check-ic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57400" y="1981200"/>
            <a:ext cx="381000" cy="381000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3124200" y="1600200"/>
            <a:ext cx="1066800" cy="1295400"/>
            <a:chOff x="3124200" y="1676400"/>
            <a:chExt cx="1066800" cy="1295400"/>
          </a:xfrm>
        </p:grpSpPr>
        <p:sp>
          <p:nvSpPr>
            <p:cNvPr id="108" name="Rounded Rectangle 107"/>
            <p:cNvSpPr/>
            <p:nvPr/>
          </p:nvSpPr>
          <p:spPr>
            <a:xfrm>
              <a:off x="3124200" y="16764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pic>
          <p:nvPicPr>
            <p:cNvPr id="109" name="Picture 108" descr="payment-icon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52800" y="1828800"/>
              <a:ext cx="609600" cy="548640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3124200" y="24384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My Pay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124200" y="3200400"/>
            <a:ext cx="1066800" cy="1295400"/>
            <a:chOff x="32004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2" name="Rounded Rectangle 111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114" name="Picture 113" descr="Actions-mail-mark-task-icon.pn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29000" y="3200400"/>
              <a:ext cx="609600" cy="609600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4495800" y="1600200"/>
            <a:ext cx="1066800" cy="1295400"/>
            <a:chOff x="4495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6" name="Rounded Rectangle 115"/>
            <p:cNvSpPr/>
            <p:nvPr/>
          </p:nvSpPr>
          <p:spPr>
            <a:xfrm>
              <a:off x="4495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495800" y="2298412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Hostel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118" name="Picture 117" descr="company-building-icon.pn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24400" y="1600200"/>
              <a:ext cx="6858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System Administrator’s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09800" y="15240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3600" y="22860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System</a:t>
            </a:r>
          </a:p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Configuration</a:t>
            </a:r>
            <a:endParaRPr lang="en-US" sz="1300" dirty="0">
              <a:solidFill>
                <a:srgbClr val="12469A"/>
              </a:solidFill>
            </a:endParaRPr>
          </a:p>
        </p:txBody>
      </p:sp>
      <p:pic>
        <p:nvPicPr>
          <p:cNvPr id="48" name="Picture 47" descr="Categories-preferences-system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676400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277224" y="76200"/>
            <a:ext cx="790576" cy="750074"/>
            <a:chOff x="8277224" y="76200"/>
            <a:chExt cx="790576" cy="750074"/>
          </a:xfrm>
        </p:grpSpPr>
        <p:pic>
          <p:nvPicPr>
            <p:cNvPr id="53" name="Picture 52" descr="Devices-computer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54" name="Picture 53" descr="user-3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55" name="Picture 54" descr="user-4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message-already-read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 descr="Power-Button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8" name="Picture 17" descr="home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School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7" name="Picture 6" descr="Teachers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371600"/>
            <a:ext cx="2579986" cy="277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8600" y="0"/>
            <a:ext cx="1295400" cy="6248400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495800" y="3200400"/>
            <a:ext cx="1066800" cy="1295400"/>
            <a:chOff x="4495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4495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Finance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2" name="Picture 41" descr="Paper-Money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3124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867400" y="1676400"/>
            <a:ext cx="1066800" cy="1295400"/>
            <a:chOff x="57912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57912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6" name="Picture 45" descr="library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1676400"/>
              <a:ext cx="609600" cy="60960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1752600" y="3200400"/>
            <a:ext cx="1066800" cy="1295400"/>
            <a:chOff x="1828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828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8100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Admissions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6" name="Picture 55" descr="Actions-contact-new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400" y="3200400"/>
              <a:ext cx="685800" cy="6858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1641082" y="164068"/>
            <a:ext cx="27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495800" y="1676400"/>
            <a:ext cx="1066800" cy="1295400"/>
            <a:chOff x="4495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4495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2298412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Hostel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4" name="Picture 73" descr="company-building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1752600" y="1676400"/>
            <a:ext cx="1066800" cy="1295400"/>
            <a:chOff x="1828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21"/>
            <p:cNvSpPr/>
            <p:nvPr/>
          </p:nvSpPr>
          <p:spPr>
            <a:xfrm>
              <a:off x="1828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Conveyance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5" name="Picture 74" descr="school-bus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200" y="1600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752600" y="4724400"/>
            <a:ext cx="1066800" cy="1295400"/>
            <a:chOff x="1905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ounded Rectangle 62"/>
            <p:cNvSpPr/>
            <p:nvPr/>
          </p:nvSpPr>
          <p:spPr>
            <a:xfrm>
              <a:off x="1905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6" name="Picture 75" descr="Calendar-icon (1)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36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124200" y="4724400"/>
            <a:ext cx="1066800" cy="1295400"/>
            <a:chOff x="32004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Rounded Rectangle 60"/>
            <p:cNvSpPr/>
            <p:nvPr/>
          </p:nvSpPr>
          <p:spPr>
            <a:xfrm>
              <a:off x="32004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7" name="Picture 76" descr="App-lists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6600" y="4572000"/>
              <a:ext cx="762000" cy="7620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3124200" y="3200400"/>
            <a:ext cx="1066800" cy="1295400"/>
            <a:chOff x="32004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ounded Rectangle 27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3" name="Picture 82" descr="Actions-mail-mark-task-ico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29000" y="3200400"/>
              <a:ext cx="609600" cy="609600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5867400" y="3200400"/>
            <a:ext cx="1066800" cy="1295400"/>
            <a:chOff x="59436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>
              <a:off x="59436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2" name="Picture 91" descr="User-Files-icon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72200" y="3200400"/>
              <a:ext cx="685800" cy="6858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124200" y="1676400"/>
            <a:ext cx="1066800" cy="1295400"/>
            <a:chOff x="32004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32004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Fees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4" name="Picture 93" descr="payment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9000" y="1676400"/>
              <a:ext cx="609600" cy="548640"/>
            </a:xfrm>
            <a:prstGeom prst="rect">
              <a:avLst/>
            </a:prstGeom>
          </p:spPr>
        </p:pic>
      </p:grpSp>
      <p:sp>
        <p:nvSpPr>
          <p:cNvPr id="58" name="Rectangle 57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98" name="Picture 97" descr="Map-Marker-Push-Pin-1-Left-Azure-ic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86" descr="Map-Marker-Push-Pin-1-Right-Azure-ic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533400" y="1981200"/>
            <a:ext cx="685800" cy="685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04800" y="2743200"/>
            <a:ext cx="1143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/>
          </a:p>
        </p:txBody>
      </p:sp>
      <p:sp>
        <p:nvSpPr>
          <p:cNvPr id="106" name="32-Point Star 105"/>
          <p:cNvSpPr/>
          <p:nvPr/>
        </p:nvSpPr>
        <p:spPr>
          <a:xfrm>
            <a:off x="76200" y="228600"/>
            <a:ext cx="1524000" cy="1676400"/>
          </a:xfrm>
          <a:prstGeom prst="star3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A6496"/>
                </a:solidFill>
              </a:rPr>
              <a:t>School Logo</a:t>
            </a:r>
            <a:endParaRPr lang="en-US" dirty="0">
              <a:solidFill>
                <a:srgbClr val="3A6496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8" descr="message-already-read-ic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70" name="Picture 69" descr="Power-Button-icon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84" name="Picture 83" descr="home-icon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68580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1816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Conveyance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288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74"/>
          <p:cNvGrpSpPr/>
          <p:nvPr/>
        </p:nvGrpSpPr>
        <p:grpSpPr>
          <a:xfrm>
            <a:off x="1905000" y="1688812"/>
            <a:ext cx="4114800" cy="770186"/>
            <a:chOff x="1981200" y="1688812"/>
            <a:chExt cx="4114800" cy="770186"/>
          </a:xfrm>
        </p:grpSpPr>
        <p:sp>
          <p:nvSpPr>
            <p:cNvPr id="115" name="TextBox 114"/>
            <p:cNvSpPr txBox="1"/>
            <p:nvPr/>
          </p:nvSpPr>
          <p:spPr>
            <a:xfrm>
              <a:off x="1981200" y="1688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Vehicle Master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81200" y="1905000"/>
              <a:ext cx="4114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Vehicle details 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Transporter detail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5052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75"/>
          <p:cNvGrpSpPr/>
          <p:nvPr/>
        </p:nvGrpSpPr>
        <p:grpSpPr>
          <a:xfrm>
            <a:off x="3581400" y="1676400"/>
            <a:ext cx="4114800" cy="527913"/>
            <a:chOff x="5334000" y="1676400"/>
            <a:chExt cx="4114800" cy="527913"/>
          </a:xfrm>
        </p:grpSpPr>
        <p:sp>
          <p:nvSpPr>
            <p:cNvPr id="54" name="TextBox 53"/>
            <p:cNvSpPr txBox="1"/>
            <p:nvPr/>
          </p:nvSpPr>
          <p:spPr>
            <a:xfrm>
              <a:off x="5334000" y="16764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Route Master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0" y="1905000"/>
              <a:ext cx="4114800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Route details </a:t>
              </a:r>
            </a:p>
          </p:txBody>
        </p:sp>
      </p:grpSp>
      <p:grpSp>
        <p:nvGrpSpPr>
          <p:cNvPr id="5" name="Group 91"/>
          <p:cNvGrpSpPr/>
          <p:nvPr/>
        </p:nvGrpSpPr>
        <p:grpSpPr>
          <a:xfrm>
            <a:off x="5257800" y="1651337"/>
            <a:ext cx="4114800" cy="1244263"/>
            <a:chOff x="1981200" y="28956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User Detail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Driver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Teacher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Staff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Student details </a:t>
              </a:r>
            </a:p>
          </p:txBody>
        </p:sp>
      </p:grpSp>
      <p:grpSp>
        <p:nvGrpSpPr>
          <p:cNvPr id="6" name="Group 94"/>
          <p:cNvGrpSpPr/>
          <p:nvPr/>
        </p:nvGrpSpPr>
        <p:grpSpPr>
          <a:xfrm>
            <a:off x="6934200" y="1600200"/>
            <a:ext cx="2819400" cy="825788"/>
            <a:chOff x="5334000" y="2908012"/>
            <a:chExt cx="2819400" cy="8257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4414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Day to day bus log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Vehicle maintenance </a:t>
              </a:r>
            </a:p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and fuel</a:t>
              </a:r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152400" y="1752600"/>
            <a:ext cx="1524000" cy="4572000"/>
            <a:chOff x="152400" y="1600200"/>
            <a:chExt cx="1524000" cy="365760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3A649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" y="1628001"/>
              <a:ext cx="114300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/>
                  </a:solidFill>
                </a:rPr>
                <a:t>Conveyance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25424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1932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Fees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22376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2400" y="3124200"/>
              <a:ext cx="1066800" cy="2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4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40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Academics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" y="40386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Mailbox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400" y="28472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Admissions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2400" y="4980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28600" y="609600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&lt;School Logo&gt;</a:t>
            </a:r>
            <a:endParaRPr lang="en-US" i="1" dirty="0">
              <a:solidFill>
                <a:srgbClr val="0000FF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67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69" name="Picture 68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70" name="Picture 69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Conveyance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52400" y="1752600"/>
            <a:ext cx="1524000" cy="4572000"/>
            <a:chOff x="152400" y="1600200"/>
            <a:chExt cx="1524000" cy="365760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3A649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" y="1628001"/>
              <a:ext cx="114300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/>
                  </a:solidFill>
                </a:rPr>
                <a:t>Conveyance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25424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1932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Fees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22376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2400" y="3124200"/>
              <a:ext cx="1066800" cy="2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4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40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Academics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" y="40386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Mailbox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400" y="28472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Admissions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2400" y="4980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28600" y="609600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&lt;School Logo&gt;</a:t>
            </a:r>
            <a:endParaRPr lang="en-US" i="1" dirty="0">
              <a:solidFill>
                <a:srgbClr val="0000FF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66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68" name="Picture 67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69" name="Picture 68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Fee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Fee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Fees head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Setup fee applicable </a:t>
            </a:r>
            <a:r>
              <a:rPr lang="en-US" sz="1000" dirty="0" smtClean="0">
                <a:solidFill>
                  <a:srgbClr val="FF0000"/>
                </a:solidFill>
              </a:rPr>
              <a:t> (Add fee concession / scholarship)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Receipt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Reports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16" name="Picture 15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17" name="Picture 16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2482" y="164068"/>
            <a:ext cx="297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Hostel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Building Information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name and type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(Girls, Boys or Staff etc)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location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Number of floors and rooms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Room Information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strength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assets and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facilities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Student information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allocation/availability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781690"/>
            <a:ext cx="3124200" cy="156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Student in and out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Mess bill collection &amp; Hostel bills Master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Maintenance Charges and Repairs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Daily expenses of Hostel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Visitor Record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381000"/>
            <a:ext cx="1600200" cy="457200"/>
            <a:chOff x="6477000" y="381000"/>
            <a:chExt cx="1600200" cy="45720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32881"/>
              <a:ext cx="381000" cy="405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message-already-read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381000"/>
              <a:ext cx="381000" cy="381000"/>
            </a:xfrm>
            <a:prstGeom prst="rect">
              <a:avLst/>
            </a:prstGeom>
          </p:spPr>
        </p:pic>
        <p:pic>
          <p:nvPicPr>
            <p:cNvPr id="24" name="Picture 23" descr="Power-Butto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457200"/>
              <a:ext cx="304800" cy="304800"/>
            </a:xfrm>
            <a:prstGeom prst="rect">
              <a:avLst/>
            </a:prstGeom>
          </p:spPr>
        </p:pic>
        <p:pic>
          <p:nvPicPr>
            <p:cNvPr id="25" name="Picture 24" descr="home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457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3105</TotalTime>
  <Words>2365</Words>
  <Application>Microsoft Office PowerPoint</Application>
  <PresentationFormat>On-screen Show (4:3)</PresentationFormat>
  <Paragraphs>653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System Admin User</vt:lpstr>
      <vt:lpstr>Slide 3</vt:lpstr>
      <vt:lpstr>School Admin User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Teacher User</vt:lpstr>
      <vt:lpstr>Slide 20</vt:lpstr>
      <vt:lpstr>Slide 21</vt:lpstr>
      <vt:lpstr>Student User</vt:lpstr>
      <vt:lpstr>Slide 23</vt:lpstr>
      <vt:lpstr>Slide 24</vt:lpstr>
      <vt:lpstr>Slide 25</vt:lpstr>
      <vt:lpstr>Slide 26</vt:lpstr>
      <vt:lpstr>Slide 27</vt:lpstr>
      <vt:lpstr>Dean/Principal/Vice Principal User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Rashu</dc:creator>
  <cp:lastModifiedBy>reshmi</cp:lastModifiedBy>
  <cp:revision>363</cp:revision>
  <dcterms:created xsi:type="dcterms:W3CDTF">2006-08-16T00:00:00Z</dcterms:created>
  <dcterms:modified xsi:type="dcterms:W3CDTF">2013-09-26T14:22:39Z</dcterms:modified>
</cp:coreProperties>
</file>