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3"/>
  </p:notesMasterIdLst>
  <p:sldIdLst>
    <p:sldId id="256" r:id="rId2"/>
    <p:sldId id="260" r:id="rId3"/>
    <p:sldId id="308" r:id="rId4"/>
    <p:sldId id="261" r:id="rId5"/>
    <p:sldId id="296" r:id="rId6"/>
    <p:sldId id="298" r:id="rId7"/>
    <p:sldId id="258" r:id="rId8"/>
    <p:sldId id="259" r:id="rId9"/>
    <p:sldId id="262" r:id="rId10"/>
    <p:sldId id="299" r:id="rId11"/>
    <p:sldId id="263" r:id="rId12"/>
    <p:sldId id="300" r:id="rId13"/>
    <p:sldId id="301" r:id="rId14"/>
    <p:sldId id="302" r:id="rId15"/>
    <p:sldId id="303" r:id="rId16"/>
    <p:sldId id="304" r:id="rId17"/>
    <p:sldId id="305" r:id="rId18"/>
    <p:sldId id="306" r:id="rId19"/>
    <p:sldId id="307" r:id="rId20"/>
    <p:sldId id="266" r:id="rId21"/>
    <p:sldId id="276" r:id="rId22"/>
  </p:sldIdLst>
  <p:sldSz cx="9144000" cy="5143500" type="screen16x9"/>
  <p:notesSz cx="6858000" cy="9144000"/>
  <p:embeddedFontLst>
    <p:embeddedFont>
      <p:font typeface="Archivo" panose="020B0604020202020204" charset="0"/>
      <p:regular r:id="rId24"/>
      <p:bold r:id="rId25"/>
      <p:italic r:id="rId26"/>
      <p:boldItalic r:id="rId27"/>
    </p:embeddedFont>
    <p:embeddedFont>
      <p:font typeface="Freestyle Script" panose="030804020302050B0404" pitchFamily="66" charset="0"/>
      <p:regular r:id="rId28"/>
    </p:embeddedFont>
    <p:embeddedFont>
      <p:font typeface="Nunito" pitchFamily="2" charset="0"/>
      <p:regular r:id="rId29"/>
      <p:bold r:id="rId30"/>
      <p:italic r:id="rId31"/>
      <p:boldItalic r:id="rId32"/>
    </p:embeddedFont>
    <p:embeddedFont>
      <p:font typeface="Raleway" panose="020B0604020202020204"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9D1027-07D0-4DB9-B094-407E21530E71}">
  <a:tblStyle styleId="{339D1027-07D0-4DB9-B094-407E21530E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659768-DE80-49BF-8159-8093A67E3D2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218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025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997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214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754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361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640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21722c30371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21722c30371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56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14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273038"/>
            <a:ext cx="4506300" cy="218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460963"/>
            <a:ext cx="45063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71750" y="236088"/>
            <a:ext cx="5282159" cy="4736292"/>
            <a:chOff x="271750" y="236088"/>
            <a:chExt cx="5282159" cy="4736292"/>
          </a:xfrm>
        </p:grpSpPr>
        <p:sp>
          <p:nvSpPr>
            <p:cNvPr id="12" name="Google Shape;12;p2"/>
            <p:cNvSpPr/>
            <p:nvPr/>
          </p:nvSpPr>
          <p:spPr>
            <a:xfrm>
              <a:off x="991400" y="23608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09663" y="4828200"/>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1750" y="897075"/>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37106" y="171141"/>
            <a:ext cx="363873" cy="4801242"/>
            <a:chOff x="137106" y="171141"/>
            <a:chExt cx="363873" cy="4801242"/>
          </a:xfrm>
        </p:grpSpPr>
        <p:grpSp>
          <p:nvGrpSpPr>
            <p:cNvPr id="16" name="Google Shape;16;p2"/>
            <p:cNvGrpSpPr/>
            <p:nvPr/>
          </p:nvGrpSpPr>
          <p:grpSpPr>
            <a:xfrm>
              <a:off x="182014" y="171141"/>
              <a:ext cx="274058" cy="274058"/>
              <a:chOff x="4589975" y="463825"/>
              <a:chExt cx="230650" cy="230650"/>
            </a:xfrm>
          </p:grpSpPr>
          <p:sp>
            <p:nvSpPr>
              <p:cNvPr id="17" name="Google Shape;17;p2"/>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137106" y="4608509"/>
              <a:ext cx="363873" cy="363873"/>
              <a:chOff x="4589975" y="463825"/>
              <a:chExt cx="230650" cy="230650"/>
            </a:xfrm>
          </p:grpSpPr>
          <p:sp>
            <p:nvSpPr>
              <p:cNvPr id="22" name="Google Shape;22;p2"/>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26;p2"/>
          <p:cNvSpPr/>
          <p:nvPr/>
        </p:nvSpPr>
        <p:spPr>
          <a:xfrm rot="-5400000">
            <a:off x="5872962" y="1872463"/>
            <a:ext cx="5143525" cy="1398547"/>
          </a:xfrm>
          <a:custGeom>
            <a:avLst/>
            <a:gdLst/>
            <a:ahLst/>
            <a:cxnLst/>
            <a:rect l="l" t="t" r="r" b="b"/>
            <a:pathLst>
              <a:path w="33320" h="9060" extrusionOk="0">
                <a:moveTo>
                  <a:pt x="1" y="2708"/>
                </a:moveTo>
                <a:cubicBezTo>
                  <a:pt x="6790" y="1100"/>
                  <a:pt x="10833" y="7375"/>
                  <a:pt x="14992" y="7762"/>
                </a:cubicBezTo>
                <a:cubicBezTo>
                  <a:pt x="25955" y="8780"/>
                  <a:pt x="26472" y="1"/>
                  <a:pt x="33320" y="439"/>
                </a:cubicBezTo>
                <a:lnTo>
                  <a:pt x="33320" y="9060"/>
                </a:lnTo>
                <a:lnTo>
                  <a:pt x="1" y="9060"/>
                </a:lnTo>
                <a:lnTo>
                  <a:pt x="1" y="270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1"/>
        <p:cNvGrpSpPr/>
        <p:nvPr/>
      </p:nvGrpSpPr>
      <p:grpSpPr>
        <a:xfrm>
          <a:off x="0" y="0"/>
          <a:ext cx="0" cy="0"/>
          <a:chOff x="0" y="0"/>
          <a:chExt cx="0" cy="0"/>
        </a:xfrm>
      </p:grpSpPr>
      <p:sp>
        <p:nvSpPr>
          <p:cNvPr id="292" name="Google Shape;29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3" name="Google Shape;293;p13"/>
          <p:cNvSpPr txBox="1">
            <a:spLocks noGrp="1"/>
          </p:cNvSpPr>
          <p:nvPr>
            <p:ph type="title" idx="2" hasCustomPrompt="1"/>
          </p:nvPr>
        </p:nvSpPr>
        <p:spPr>
          <a:xfrm>
            <a:off x="1094988" y="1408747"/>
            <a:ext cx="734700" cy="63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4" name="Google Shape;294;p13"/>
          <p:cNvSpPr txBox="1">
            <a:spLocks noGrp="1"/>
          </p:cNvSpPr>
          <p:nvPr>
            <p:ph type="title" idx="3" hasCustomPrompt="1"/>
          </p:nvPr>
        </p:nvSpPr>
        <p:spPr>
          <a:xfrm>
            <a:off x="4946988" y="1408747"/>
            <a:ext cx="734700" cy="63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5" name="Google Shape;295;p13"/>
          <p:cNvSpPr txBox="1">
            <a:spLocks noGrp="1"/>
          </p:cNvSpPr>
          <p:nvPr>
            <p:ph type="title" idx="4" hasCustomPrompt="1"/>
          </p:nvPr>
        </p:nvSpPr>
        <p:spPr>
          <a:xfrm>
            <a:off x="1094988" y="2576472"/>
            <a:ext cx="734700" cy="63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6" name="Google Shape;296;p13"/>
          <p:cNvSpPr txBox="1">
            <a:spLocks noGrp="1"/>
          </p:cNvSpPr>
          <p:nvPr>
            <p:ph type="title" idx="5" hasCustomPrompt="1"/>
          </p:nvPr>
        </p:nvSpPr>
        <p:spPr>
          <a:xfrm>
            <a:off x="4946988" y="2576472"/>
            <a:ext cx="734700" cy="63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7" name="Google Shape;297;p13"/>
          <p:cNvSpPr txBox="1">
            <a:spLocks noGrp="1"/>
          </p:cNvSpPr>
          <p:nvPr>
            <p:ph type="title" idx="6" hasCustomPrompt="1"/>
          </p:nvPr>
        </p:nvSpPr>
        <p:spPr>
          <a:xfrm>
            <a:off x="1094988" y="3744197"/>
            <a:ext cx="734700" cy="63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8" name="Google Shape;298;p13"/>
          <p:cNvSpPr txBox="1">
            <a:spLocks noGrp="1"/>
          </p:cNvSpPr>
          <p:nvPr>
            <p:ph type="title" idx="7" hasCustomPrompt="1"/>
          </p:nvPr>
        </p:nvSpPr>
        <p:spPr>
          <a:xfrm>
            <a:off x="4946988" y="3744197"/>
            <a:ext cx="734700" cy="63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9" name="Google Shape;299;p13"/>
          <p:cNvSpPr txBox="1">
            <a:spLocks noGrp="1"/>
          </p:cNvSpPr>
          <p:nvPr>
            <p:ph type="subTitle" idx="1"/>
          </p:nvPr>
        </p:nvSpPr>
        <p:spPr>
          <a:xfrm>
            <a:off x="1905888" y="1408747"/>
            <a:ext cx="22911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Archivo"/>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300" name="Google Shape;300;p13"/>
          <p:cNvSpPr txBox="1">
            <a:spLocks noGrp="1"/>
          </p:cNvSpPr>
          <p:nvPr>
            <p:ph type="subTitle" idx="8"/>
          </p:nvPr>
        </p:nvSpPr>
        <p:spPr>
          <a:xfrm>
            <a:off x="1905888" y="2576472"/>
            <a:ext cx="22911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Archivo"/>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301" name="Google Shape;301;p13"/>
          <p:cNvSpPr txBox="1">
            <a:spLocks noGrp="1"/>
          </p:cNvSpPr>
          <p:nvPr>
            <p:ph type="subTitle" idx="9"/>
          </p:nvPr>
        </p:nvSpPr>
        <p:spPr>
          <a:xfrm>
            <a:off x="1905888" y="3744197"/>
            <a:ext cx="22911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Archivo"/>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302" name="Google Shape;302;p13"/>
          <p:cNvSpPr txBox="1">
            <a:spLocks noGrp="1"/>
          </p:cNvSpPr>
          <p:nvPr>
            <p:ph type="subTitle" idx="13"/>
          </p:nvPr>
        </p:nvSpPr>
        <p:spPr>
          <a:xfrm>
            <a:off x="5757900" y="1408747"/>
            <a:ext cx="22911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Archivo"/>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303" name="Google Shape;303;p13"/>
          <p:cNvSpPr txBox="1">
            <a:spLocks noGrp="1"/>
          </p:cNvSpPr>
          <p:nvPr>
            <p:ph type="subTitle" idx="14"/>
          </p:nvPr>
        </p:nvSpPr>
        <p:spPr>
          <a:xfrm>
            <a:off x="5757912" y="2576472"/>
            <a:ext cx="22911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Archivo"/>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304" name="Google Shape;304;p13"/>
          <p:cNvSpPr txBox="1">
            <a:spLocks noGrp="1"/>
          </p:cNvSpPr>
          <p:nvPr>
            <p:ph type="subTitle" idx="15"/>
          </p:nvPr>
        </p:nvSpPr>
        <p:spPr>
          <a:xfrm>
            <a:off x="5757888" y="3744197"/>
            <a:ext cx="22911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Archivo"/>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Archivo"/>
              <a:buNone/>
              <a:defRPr sz="2400">
                <a:latin typeface="Archivo"/>
                <a:ea typeface="Archivo"/>
                <a:cs typeface="Archivo"/>
                <a:sym typeface="Archivo"/>
              </a:defRPr>
            </a:lvl2pPr>
            <a:lvl3pPr lvl="2" rtl="0">
              <a:lnSpc>
                <a:spcPct val="100000"/>
              </a:lnSpc>
              <a:spcBef>
                <a:spcPts val="0"/>
              </a:spcBef>
              <a:spcAft>
                <a:spcPts val="0"/>
              </a:spcAft>
              <a:buSzPts val="2400"/>
              <a:buFont typeface="Archivo"/>
              <a:buNone/>
              <a:defRPr sz="2400">
                <a:latin typeface="Archivo"/>
                <a:ea typeface="Archivo"/>
                <a:cs typeface="Archivo"/>
                <a:sym typeface="Archivo"/>
              </a:defRPr>
            </a:lvl3pPr>
            <a:lvl4pPr lvl="3" rtl="0">
              <a:lnSpc>
                <a:spcPct val="100000"/>
              </a:lnSpc>
              <a:spcBef>
                <a:spcPts val="0"/>
              </a:spcBef>
              <a:spcAft>
                <a:spcPts val="0"/>
              </a:spcAft>
              <a:buSzPts val="2400"/>
              <a:buFont typeface="Archivo"/>
              <a:buNone/>
              <a:defRPr sz="2400">
                <a:latin typeface="Archivo"/>
                <a:ea typeface="Archivo"/>
                <a:cs typeface="Archivo"/>
                <a:sym typeface="Archivo"/>
              </a:defRPr>
            </a:lvl4pPr>
            <a:lvl5pPr lvl="4" rtl="0">
              <a:lnSpc>
                <a:spcPct val="100000"/>
              </a:lnSpc>
              <a:spcBef>
                <a:spcPts val="0"/>
              </a:spcBef>
              <a:spcAft>
                <a:spcPts val="0"/>
              </a:spcAft>
              <a:buSzPts val="2400"/>
              <a:buFont typeface="Archivo"/>
              <a:buNone/>
              <a:defRPr sz="2400">
                <a:latin typeface="Archivo"/>
                <a:ea typeface="Archivo"/>
                <a:cs typeface="Archivo"/>
                <a:sym typeface="Archivo"/>
              </a:defRPr>
            </a:lvl5pPr>
            <a:lvl6pPr lvl="5" rtl="0">
              <a:lnSpc>
                <a:spcPct val="100000"/>
              </a:lnSpc>
              <a:spcBef>
                <a:spcPts val="0"/>
              </a:spcBef>
              <a:spcAft>
                <a:spcPts val="0"/>
              </a:spcAft>
              <a:buSzPts val="2400"/>
              <a:buFont typeface="Archivo"/>
              <a:buNone/>
              <a:defRPr sz="2400">
                <a:latin typeface="Archivo"/>
                <a:ea typeface="Archivo"/>
                <a:cs typeface="Archivo"/>
                <a:sym typeface="Archivo"/>
              </a:defRPr>
            </a:lvl6pPr>
            <a:lvl7pPr lvl="6" rtl="0">
              <a:lnSpc>
                <a:spcPct val="100000"/>
              </a:lnSpc>
              <a:spcBef>
                <a:spcPts val="0"/>
              </a:spcBef>
              <a:spcAft>
                <a:spcPts val="0"/>
              </a:spcAft>
              <a:buSzPts val="2400"/>
              <a:buFont typeface="Archivo"/>
              <a:buNone/>
              <a:defRPr sz="2400">
                <a:latin typeface="Archivo"/>
                <a:ea typeface="Archivo"/>
                <a:cs typeface="Archivo"/>
                <a:sym typeface="Archivo"/>
              </a:defRPr>
            </a:lvl7pPr>
            <a:lvl8pPr lvl="7" rtl="0">
              <a:lnSpc>
                <a:spcPct val="100000"/>
              </a:lnSpc>
              <a:spcBef>
                <a:spcPts val="0"/>
              </a:spcBef>
              <a:spcAft>
                <a:spcPts val="0"/>
              </a:spcAft>
              <a:buSzPts val="2400"/>
              <a:buFont typeface="Archivo"/>
              <a:buNone/>
              <a:defRPr sz="2400">
                <a:latin typeface="Archivo"/>
                <a:ea typeface="Archivo"/>
                <a:cs typeface="Archivo"/>
                <a:sym typeface="Archivo"/>
              </a:defRPr>
            </a:lvl8pPr>
            <a:lvl9pPr lvl="8"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grpSp>
        <p:nvGrpSpPr>
          <p:cNvPr id="305" name="Google Shape;305;p13"/>
          <p:cNvGrpSpPr/>
          <p:nvPr/>
        </p:nvGrpSpPr>
        <p:grpSpPr>
          <a:xfrm>
            <a:off x="-4954" y="3189725"/>
            <a:ext cx="9148958" cy="1953771"/>
            <a:chOff x="-4954" y="3189725"/>
            <a:chExt cx="9148958" cy="1953771"/>
          </a:xfrm>
        </p:grpSpPr>
        <p:sp>
          <p:nvSpPr>
            <p:cNvPr id="306" name="Google Shape;306;p13"/>
            <p:cNvSpPr/>
            <p:nvPr/>
          </p:nvSpPr>
          <p:spPr>
            <a:xfrm>
              <a:off x="7670863" y="3189725"/>
              <a:ext cx="1473140" cy="1953771"/>
            </a:xfrm>
            <a:custGeom>
              <a:avLst/>
              <a:gdLst/>
              <a:ahLst/>
              <a:cxnLst/>
              <a:rect l="l" t="t" r="r" b="b"/>
              <a:pathLst>
                <a:path w="6317" h="8378" extrusionOk="0">
                  <a:moveTo>
                    <a:pt x="1" y="8378"/>
                  </a:moveTo>
                  <a:cubicBezTo>
                    <a:pt x="234" y="7004"/>
                    <a:pt x="1101" y="6447"/>
                    <a:pt x="2573" y="5968"/>
                  </a:cubicBezTo>
                  <a:cubicBezTo>
                    <a:pt x="4744" y="5260"/>
                    <a:pt x="3029" y="2640"/>
                    <a:pt x="4694" y="933"/>
                  </a:cubicBezTo>
                  <a:cubicBezTo>
                    <a:pt x="5135" y="482"/>
                    <a:pt x="5709" y="189"/>
                    <a:pt x="6316" y="1"/>
                  </a:cubicBezTo>
                  <a:lnTo>
                    <a:pt x="6316" y="8378"/>
                  </a:lnTo>
                  <a:lnTo>
                    <a:pt x="1" y="837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8138432" y="4174999"/>
              <a:ext cx="334879" cy="328816"/>
            </a:xfrm>
            <a:custGeom>
              <a:avLst/>
              <a:gdLst/>
              <a:ahLst/>
              <a:cxnLst/>
              <a:rect l="l" t="t" r="r" b="b"/>
              <a:pathLst>
                <a:path w="1436" h="1410" extrusionOk="0">
                  <a:moveTo>
                    <a:pt x="944" y="55"/>
                  </a:moveTo>
                  <a:cubicBezTo>
                    <a:pt x="522" y="0"/>
                    <a:pt x="0" y="93"/>
                    <a:pt x="156" y="751"/>
                  </a:cubicBezTo>
                  <a:cubicBezTo>
                    <a:pt x="313" y="1410"/>
                    <a:pt x="881" y="1146"/>
                    <a:pt x="1159" y="749"/>
                  </a:cubicBezTo>
                  <a:cubicBezTo>
                    <a:pt x="1436" y="352"/>
                    <a:pt x="1202" y="79"/>
                    <a:pt x="944" y="55"/>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4954" y="3189725"/>
              <a:ext cx="1473140" cy="1953771"/>
            </a:xfrm>
            <a:custGeom>
              <a:avLst/>
              <a:gdLst/>
              <a:ahLst/>
              <a:cxnLst/>
              <a:rect l="l" t="t" r="r" b="b"/>
              <a:pathLst>
                <a:path w="6317" h="8378" extrusionOk="0">
                  <a:moveTo>
                    <a:pt x="6316" y="8378"/>
                  </a:moveTo>
                  <a:cubicBezTo>
                    <a:pt x="6083" y="7004"/>
                    <a:pt x="5215" y="6447"/>
                    <a:pt x="3742" y="5968"/>
                  </a:cubicBezTo>
                  <a:cubicBezTo>
                    <a:pt x="1571" y="5260"/>
                    <a:pt x="3288" y="2640"/>
                    <a:pt x="1622" y="933"/>
                  </a:cubicBezTo>
                  <a:cubicBezTo>
                    <a:pt x="1182" y="482"/>
                    <a:pt x="607" y="189"/>
                    <a:pt x="1" y="1"/>
                  </a:cubicBezTo>
                  <a:lnTo>
                    <a:pt x="1" y="8378"/>
                  </a:lnTo>
                  <a:lnTo>
                    <a:pt x="6316" y="837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601369" y="3722356"/>
              <a:ext cx="458709" cy="506749"/>
            </a:xfrm>
            <a:custGeom>
              <a:avLst/>
              <a:gdLst/>
              <a:ahLst/>
              <a:cxnLst/>
              <a:rect l="l" t="t" r="r" b="b"/>
              <a:pathLst>
                <a:path w="1967" h="2173" extrusionOk="0">
                  <a:moveTo>
                    <a:pt x="563" y="1714"/>
                  </a:moveTo>
                  <a:cubicBezTo>
                    <a:pt x="217" y="1190"/>
                    <a:pt x="1" y="440"/>
                    <a:pt x="973" y="220"/>
                  </a:cubicBezTo>
                  <a:cubicBezTo>
                    <a:pt x="1946" y="1"/>
                    <a:pt x="1966" y="924"/>
                    <a:pt x="1619" y="1548"/>
                  </a:cubicBezTo>
                  <a:cubicBezTo>
                    <a:pt x="1274" y="2173"/>
                    <a:pt x="761" y="2038"/>
                    <a:pt x="563" y="1714"/>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3"/>
          <p:cNvGrpSpPr/>
          <p:nvPr/>
        </p:nvGrpSpPr>
        <p:grpSpPr>
          <a:xfrm flipH="1">
            <a:off x="210981" y="4058246"/>
            <a:ext cx="504111" cy="935932"/>
            <a:chOff x="5284350" y="2225275"/>
            <a:chExt cx="274600" cy="509850"/>
          </a:xfrm>
        </p:grpSpPr>
        <p:sp>
          <p:nvSpPr>
            <p:cNvPr id="311" name="Google Shape;311;p13"/>
            <p:cNvSpPr/>
            <p:nvPr/>
          </p:nvSpPr>
          <p:spPr>
            <a:xfrm>
              <a:off x="5297300" y="2225275"/>
              <a:ext cx="261650" cy="509850"/>
            </a:xfrm>
            <a:custGeom>
              <a:avLst/>
              <a:gdLst/>
              <a:ahLst/>
              <a:cxnLst/>
              <a:rect l="l" t="t" r="r" b="b"/>
              <a:pathLst>
                <a:path w="10466" h="20394" extrusionOk="0">
                  <a:moveTo>
                    <a:pt x="1373" y="19985"/>
                  </a:moveTo>
                  <a:cubicBezTo>
                    <a:pt x="446" y="19577"/>
                    <a:pt x="1" y="18494"/>
                    <a:pt x="382" y="17579"/>
                  </a:cubicBezTo>
                  <a:lnTo>
                    <a:pt x="5365" y="5642"/>
                  </a:lnTo>
                  <a:cubicBezTo>
                    <a:pt x="5787" y="4634"/>
                    <a:pt x="6683" y="4265"/>
                    <a:pt x="7113" y="3265"/>
                  </a:cubicBezTo>
                  <a:lnTo>
                    <a:pt x="8138" y="811"/>
                  </a:lnTo>
                  <a:cubicBezTo>
                    <a:pt x="8370" y="254"/>
                    <a:pt x="9022" y="1"/>
                    <a:pt x="9586" y="250"/>
                  </a:cubicBezTo>
                  <a:lnTo>
                    <a:pt x="9630" y="268"/>
                  </a:lnTo>
                  <a:cubicBezTo>
                    <a:pt x="10194" y="517"/>
                    <a:pt x="10465" y="1177"/>
                    <a:pt x="10232" y="1734"/>
                  </a:cubicBezTo>
                  <a:lnTo>
                    <a:pt x="9208" y="4188"/>
                  </a:lnTo>
                  <a:cubicBezTo>
                    <a:pt x="8786" y="5199"/>
                    <a:pt x="9157" y="6118"/>
                    <a:pt x="8737" y="7126"/>
                  </a:cubicBezTo>
                  <a:lnTo>
                    <a:pt x="3754" y="19063"/>
                  </a:lnTo>
                  <a:cubicBezTo>
                    <a:pt x="3371" y="19978"/>
                    <a:pt x="2301" y="20393"/>
                    <a:pt x="1373" y="19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5284350" y="2225275"/>
              <a:ext cx="273875" cy="509850"/>
            </a:xfrm>
            <a:custGeom>
              <a:avLst/>
              <a:gdLst/>
              <a:ahLst/>
              <a:cxnLst/>
              <a:rect l="l" t="t" r="r" b="b"/>
              <a:pathLst>
                <a:path w="10955" h="20394" extrusionOk="0">
                  <a:moveTo>
                    <a:pt x="1331" y="19985"/>
                  </a:moveTo>
                  <a:cubicBezTo>
                    <a:pt x="416" y="19577"/>
                    <a:pt x="1" y="18494"/>
                    <a:pt x="409" y="17579"/>
                  </a:cubicBezTo>
                  <a:lnTo>
                    <a:pt x="5729" y="5642"/>
                  </a:lnTo>
                  <a:cubicBezTo>
                    <a:pt x="6178" y="4634"/>
                    <a:pt x="7085" y="4265"/>
                    <a:pt x="7543" y="3265"/>
                  </a:cubicBezTo>
                  <a:lnTo>
                    <a:pt x="8636" y="811"/>
                  </a:lnTo>
                  <a:cubicBezTo>
                    <a:pt x="8885" y="254"/>
                    <a:pt x="9545" y="1"/>
                    <a:pt x="10102" y="250"/>
                  </a:cubicBezTo>
                  <a:lnTo>
                    <a:pt x="10144" y="268"/>
                  </a:lnTo>
                  <a:cubicBezTo>
                    <a:pt x="10701" y="517"/>
                    <a:pt x="10955" y="1177"/>
                    <a:pt x="10706" y="1734"/>
                  </a:cubicBezTo>
                  <a:lnTo>
                    <a:pt x="9612" y="4188"/>
                  </a:lnTo>
                  <a:cubicBezTo>
                    <a:pt x="9161" y="5199"/>
                    <a:pt x="9507" y="6118"/>
                    <a:pt x="9058" y="7126"/>
                  </a:cubicBezTo>
                  <a:lnTo>
                    <a:pt x="3737" y="19063"/>
                  </a:lnTo>
                  <a:cubicBezTo>
                    <a:pt x="3330" y="19978"/>
                    <a:pt x="2247" y="20393"/>
                    <a:pt x="1331" y="199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5314875" y="2237825"/>
              <a:ext cx="231300" cy="467475"/>
            </a:xfrm>
            <a:custGeom>
              <a:avLst/>
              <a:gdLst/>
              <a:ahLst/>
              <a:cxnLst/>
              <a:rect l="l" t="t" r="r" b="b"/>
              <a:pathLst>
                <a:path w="9252" h="18699" extrusionOk="0">
                  <a:moveTo>
                    <a:pt x="533" y="18535"/>
                  </a:moveTo>
                  <a:lnTo>
                    <a:pt x="533" y="18535"/>
                  </a:lnTo>
                  <a:cubicBezTo>
                    <a:pt x="166" y="18373"/>
                    <a:pt x="1" y="17941"/>
                    <a:pt x="164" y="17574"/>
                  </a:cubicBezTo>
                  <a:lnTo>
                    <a:pt x="7760" y="532"/>
                  </a:lnTo>
                  <a:cubicBezTo>
                    <a:pt x="7923" y="167"/>
                    <a:pt x="8355" y="0"/>
                    <a:pt x="8721" y="163"/>
                  </a:cubicBezTo>
                  <a:lnTo>
                    <a:pt x="8721" y="163"/>
                  </a:lnTo>
                  <a:cubicBezTo>
                    <a:pt x="9086" y="326"/>
                    <a:pt x="9252" y="759"/>
                    <a:pt x="9090" y="1124"/>
                  </a:cubicBezTo>
                  <a:lnTo>
                    <a:pt x="1494" y="18168"/>
                  </a:lnTo>
                  <a:cubicBezTo>
                    <a:pt x="1331" y="18533"/>
                    <a:pt x="898" y="18699"/>
                    <a:pt x="533" y="185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5406450" y="2245250"/>
              <a:ext cx="132725" cy="262925"/>
            </a:xfrm>
            <a:custGeom>
              <a:avLst/>
              <a:gdLst/>
              <a:ahLst/>
              <a:cxnLst/>
              <a:rect l="l" t="t" r="r" b="b"/>
              <a:pathLst>
                <a:path w="5309" h="10517" extrusionOk="0">
                  <a:moveTo>
                    <a:pt x="360" y="10406"/>
                  </a:moveTo>
                  <a:lnTo>
                    <a:pt x="360" y="10406"/>
                  </a:lnTo>
                  <a:cubicBezTo>
                    <a:pt x="112" y="10295"/>
                    <a:pt x="1" y="10003"/>
                    <a:pt x="110" y="9754"/>
                  </a:cubicBezTo>
                  <a:lnTo>
                    <a:pt x="4297" y="362"/>
                  </a:lnTo>
                  <a:cubicBezTo>
                    <a:pt x="4408" y="114"/>
                    <a:pt x="4701" y="1"/>
                    <a:pt x="4949" y="112"/>
                  </a:cubicBezTo>
                  <a:lnTo>
                    <a:pt x="4949" y="112"/>
                  </a:lnTo>
                  <a:cubicBezTo>
                    <a:pt x="5196" y="222"/>
                    <a:pt x="5308" y="516"/>
                    <a:pt x="5199" y="763"/>
                  </a:cubicBezTo>
                  <a:lnTo>
                    <a:pt x="1012" y="10156"/>
                  </a:lnTo>
                  <a:cubicBezTo>
                    <a:pt x="901" y="10404"/>
                    <a:pt x="608" y="10517"/>
                    <a:pt x="360" y="104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5355525" y="2690450"/>
              <a:ext cx="24925" cy="14050"/>
            </a:xfrm>
            <a:custGeom>
              <a:avLst/>
              <a:gdLst/>
              <a:ahLst/>
              <a:cxnLst/>
              <a:rect l="l" t="t" r="r" b="b"/>
              <a:pathLst>
                <a:path w="997" h="562" extrusionOk="0">
                  <a:moveTo>
                    <a:pt x="929" y="370"/>
                  </a:moveTo>
                  <a:cubicBezTo>
                    <a:pt x="976" y="392"/>
                    <a:pt x="997" y="446"/>
                    <a:pt x="976" y="493"/>
                  </a:cubicBezTo>
                  <a:cubicBezTo>
                    <a:pt x="956" y="541"/>
                    <a:pt x="900" y="562"/>
                    <a:pt x="853" y="541"/>
                  </a:cubicBezTo>
                  <a:lnTo>
                    <a:pt x="69" y="192"/>
                  </a:lnTo>
                  <a:cubicBezTo>
                    <a:pt x="22" y="170"/>
                    <a:pt x="0" y="115"/>
                    <a:pt x="21" y="68"/>
                  </a:cubicBezTo>
                  <a:cubicBezTo>
                    <a:pt x="42" y="21"/>
                    <a:pt x="97" y="0"/>
                    <a:pt x="145" y="21"/>
                  </a:cubicBezTo>
                  <a:lnTo>
                    <a:pt x="929" y="3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372275" y="2671375"/>
              <a:ext cx="18050" cy="11025"/>
            </a:xfrm>
            <a:custGeom>
              <a:avLst/>
              <a:gdLst/>
              <a:ahLst/>
              <a:cxnLst/>
              <a:rect l="l" t="t" r="r" b="b"/>
              <a:pathLst>
                <a:path w="722" h="441" extrusionOk="0">
                  <a:moveTo>
                    <a:pt x="653" y="248"/>
                  </a:moveTo>
                  <a:cubicBezTo>
                    <a:pt x="700" y="270"/>
                    <a:pt x="722" y="325"/>
                    <a:pt x="700" y="372"/>
                  </a:cubicBezTo>
                  <a:cubicBezTo>
                    <a:pt x="679" y="420"/>
                    <a:pt x="623" y="440"/>
                    <a:pt x="577" y="420"/>
                  </a:cubicBezTo>
                  <a:lnTo>
                    <a:pt x="69" y="192"/>
                  </a:lnTo>
                  <a:cubicBezTo>
                    <a:pt x="22" y="172"/>
                    <a:pt x="0" y="116"/>
                    <a:pt x="22" y="69"/>
                  </a:cubicBezTo>
                  <a:cubicBezTo>
                    <a:pt x="42" y="22"/>
                    <a:pt x="97" y="1"/>
                    <a:pt x="145" y="22"/>
                  </a:cubicBezTo>
                  <a:lnTo>
                    <a:pt x="653"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5375225" y="2646200"/>
              <a:ext cx="24950" cy="14075"/>
            </a:xfrm>
            <a:custGeom>
              <a:avLst/>
              <a:gdLst/>
              <a:ahLst/>
              <a:cxnLst/>
              <a:rect l="l" t="t" r="r" b="b"/>
              <a:pathLst>
                <a:path w="998" h="563" extrusionOk="0">
                  <a:moveTo>
                    <a:pt x="929" y="371"/>
                  </a:moveTo>
                  <a:cubicBezTo>
                    <a:pt x="977" y="392"/>
                    <a:pt x="997" y="447"/>
                    <a:pt x="977" y="494"/>
                  </a:cubicBezTo>
                  <a:cubicBezTo>
                    <a:pt x="955" y="542"/>
                    <a:pt x="900" y="563"/>
                    <a:pt x="854" y="542"/>
                  </a:cubicBezTo>
                  <a:lnTo>
                    <a:pt x="69" y="193"/>
                  </a:lnTo>
                  <a:cubicBezTo>
                    <a:pt x="23" y="171"/>
                    <a:pt x="1" y="116"/>
                    <a:pt x="21" y="69"/>
                  </a:cubicBezTo>
                  <a:cubicBezTo>
                    <a:pt x="43" y="22"/>
                    <a:pt x="98" y="1"/>
                    <a:pt x="145" y="22"/>
                  </a:cubicBezTo>
                  <a:lnTo>
                    <a:pt x="930"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5391975" y="2627150"/>
              <a:ext cx="18075" cy="11000"/>
            </a:xfrm>
            <a:custGeom>
              <a:avLst/>
              <a:gdLst/>
              <a:ahLst/>
              <a:cxnLst/>
              <a:rect l="l" t="t" r="r" b="b"/>
              <a:pathLst>
                <a:path w="723" h="440" extrusionOk="0">
                  <a:moveTo>
                    <a:pt x="654" y="248"/>
                  </a:moveTo>
                  <a:cubicBezTo>
                    <a:pt x="701" y="270"/>
                    <a:pt x="722" y="325"/>
                    <a:pt x="701" y="371"/>
                  </a:cubicBezTo>
                  <a:cubicBezTo>
                    <a:pt x="680" y="419"/>
                    <a:pt x="624" y="440"/>
                    <a:pt x="577" y="419"/>
                  </a:cubicBezTo>
                  <a:lnTo>
                    <a:pt x="69" y="192"/>
                  </a:lnTo>
                  <a:cubicBezTo>
                    <a:pt x="23" y="172"/>
                    <a:pt x="1" y="116"/>
                    <a:pt x="21" y="69"/>
                  </a:cubicBezTo>
                  <a:cubicBezTo>
                    <a:pt x="43" y="22"/>
                    <a:pt x="98" y="1"/>
                    <a:pt x="146" y="22"/>
                  </a:cubicBezTo>
                  <a:lnTo>
                    <a:pt x="654"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5394925" y="2601950"/>
              <a:ext cx="24975" cy="14100"/>
            </a:xfrm>
            <a:custGeom>
              <a:avLst/>
              <a:gdLst/>
              <a:ahLst/>
              <a:cxnLst/>
              <a:rect l="l" t="t" r="r" b="b"/>
              <a:pathLst>
                <a:path w="999" h="564" extrusionOk="0">
                  <a:moveTo>
                    <a:pt x="930" y="372"/>
                  </a:moveTo>
                  <a:cubicBezTo>
                    <a:pt x="976" y="392"/>
                    <a:pt x="998" y="448"/>
                    <a:pt x="978" y="495"/>
                  </a:cubicBezTo>
                  <a:cubicBezTo>
                    <a:pt x="956" y="543"/>
                    <a:pt x="901" y="563"/>
                    <a:pt x="854" y="543"/>
                  </a:cubicBezTo>
                  <a:lnTo>
                    <a:pt x="69" y="192"/>
                  </a:lnTo>
                  <a:cubicBezTo>
                    <a:pt x="22" y="172"/>
                    <a:pt x="0" y="117"/>
                    <a:pt x="22" y="69"/>
                  </a:cubicBezTo>
                  <a:cubicBezTo>
                    <a:pt x="43" y="22"/>
                    <a:pt x="99" y="1"/>
                    <a:pt x="145" y="22"/>
                  </a:cubicBezTo>
                  <a:lnTo>
                    <a:pt x="930" y="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5411700" y="2582925"/>
              <a:ext cx="18050" cy="11000"/>
            </a:xfrm>
            <a:custGeom>
              <a:avLst/>
              <a:gdLst/>
              <a:ahLst/>
              <a:cxnLst/>
              <a:rect l="l" t="t" r="r" b="b"/>
              <a:pathLst>
                <a:path w="722" h="440" extrusionOk="0">
                  <a:moveTo>
                    <a:pt x="654" y="248"/>
                  </a:moveTo>
                  <a:cubicBezTo>
                    <a:pt x="700" y="270"/>
                    <a:pt x="722" y="324"/>
                    <a:pt x="700" y="371"/>
                  </a:cubicBezTo>
                  <a:cubicBezTo>
                    <a:pt x="680" y="418"/>
                    <a:pt x="624" y="440"/>
                    <a:pt x="577" y="419"/>
                  </a:cubicBezTo>
                  <a:lnTo>
                    <a:pt x="69" y="192"/>
                  </a:lnTo>
                  <a:cubicBezTo>
                    <a:pt x="22" y="172"/>
                    <a:pt x="1" y="116"/>
                    <a:pt x="21" y="69"/>
                  </a:cubicBezTo>
                  <a:cubicBezTo>
                    <a:pt x="43" y="22"/>
                    <a:pt x="98" y="0"/>
                    <a:pt x="146" y="22"/>
                  </a:cubicBezTo>
                  <a:lnTo>
                    <a:pt x="654"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5414650" y="2557725"/>
              <a:ext cx="24950" cy="14100"/>
            </a:xfrm>
            <a:custGeom>
              <a:avLst/>
              <a:gdLst/>
              <a:ahLst/>
              <a:cxnLst/>
              <a:rect l="l" t="t" r="r" b="b"/>
              <a:pathLst>
                <a:path w="998" h="564" extrusionOk="0">
                  <a:moveTo>
                    <a:pt x="929" y="371"/>
                  </a:moveTo>
                  <a:cubicBezTo>
                    <a:pt x="976" y="392"/>
                    <a:pt x="998" y="448"/>
                    <a:pt x="977" y="495"/>
                  </a:cubicBezTo>
                  <a:cubicBezTo>
                    <a:pt x="956" y="541"/>
                    <a:pt x="901" y="563"/>
                    <a:pt x="853" y="541"/>
                  </a:cubicBezTo>
                  <a:lnTo>
                    <a:pt x="69" y="192"/>
                  </a:lnTo>
                  <a:cubicBezTo>
                    <a:pt x="22" y="172"/>
                    <a:pt x="0" y="116"/>
                    <a:pt x="22" y="69"/>
                  </a:cubicBezTo>
                  <a:cubicBezTo>
                    <a:pt x="42" y="22"/>
                    <a:pt x="98" y="0"/>
                    <a:pt x="145" y="22"/>
                  </a:cubicBezTo>
                  <a:lnTo>
                    <a:pt x="929"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5431425" y="2538700"/>
              <a:ext cx="18025" cy="11000"/>
            </a:xfrm>
            <a:custGeom>
              <a:avLst/>
              <a:gdLst/>
              <a:ahLst/>
              <a:cxnLst/>
              <a:rect l="l" t="t" r="r" b="b"/>
              <a:pathLst>
                <a:path w="721" h="440" extrusionOk="0">
                  <a:moveTo>
                    <a:pt x="653" y="248"/>
                  </a:moveTo>
                  <a:cubicBezTo>
                    <a:pt x="700" y="268"/>
                    <a:pt x="721" y="324"/>
                    <a:pt x="700" y="371"/>
                  </a:cubicBezTo>
                  <a:cubicBezTo>
                    <a:pt x="678" y="418"/>
                    <a:pt x="624" y="440"/>
                    <a:pt x="577" y="418"/>
                  </a:cubicBezTo>
                  <a:lnTo>
                    <a:pt x="69" y="192"/>
                  </a:lnTo>
                  <a:cubicBezTo>
                    <a:pt x="21" y="170"/>
                    <a:pt x="0" y="115"/>
                    <a:pt x="21" y="69"/>
                  </a:cubicBezTo>
                  <a:cubicBezTo>
                    <a:pt x="43" y="22"/>
                    <a:pt x="97" y="0"/>
                    <a:pt x="144"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5434350" y="2513500"/>
              <a:ext cx="24975" cy="14075"/>
            </a:xfrm>
            <a:custGeom>
              <a:avLst/>
              <a:gdLst/>
              <a:ahLst/>
              <a:cxnLst/>
              <a:rect l="l" t="t" r="r" b="b"/>
              <a:pathLst>
                <a:path w="999" h="563" extrusionOk="0">
                  <a:moveTo>
                    <a:pt x="930" y="371"/>
                  </a:moveTo>
                  <a:cubicBezTo>
                    <a:pt x="977" y="392"/>
                    <a:pt x="999" y="448"/>
                    <a:pt x="977" y="494"/>
                  </a:cubicBezTo>
                  <a:cubicBezTo>
                    <a:pt x="956" y="541"/>
                    <a:pt x="900" y="563"/>
                    <a:pt x="854" y="541"/>
                  </a:cubicBezTo>
                  <a:lnTo>
                    <a:pt x="69" y="192"/>
                  </a:lnTo>
                  <a:cubicBezTo>
                    <a:pt x="23" y="171"/>
                    <a:pt x="1" y="116"/>
                    <a:pt x="23" y="69"/>
                  </a:cubicBezTo>
                  <a:cubicBezTo>
                    <a:pt x="43" y="22"/>
                    <a:pt x="98" y="0"/>
                    <a:pt x="146" y="22"/>
                  </a:cubicBezTo>
                  <a:lnTo>
                    <a:pt x="930"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5451100" y="2494450"/>
              <a:ext cx="18075" cy="11025"/>
            </a:xfrm>
            <a:custGeom>
              <a:avLst/>
              <a:gdLst/>
              <a:ahLst/>
              <a:cxnLst/>
              <a:rect l="l" t="t" r="r" b="b"/>
              <a:pathLst>
                <a:path w="723" h="441" extrusionOk="0">
                  <a:moveTo>
                    <a:pt x="654" y="249"/>
                  </a:moveTo>
                  <a:cubicBezTo>
                    <a:pt x="702" y="269"/>
                    <a:pt x="722" y="325"/>
                    <a:pt x="702" y="372"/>
                  </a:cubicBezTo>
                  <a:cubicBezTo>
                    <a:pt x="680" y="419"/>
                    <a:pt x="625" y="440"/>
                    <a:pt x="578" y="419"/>
                  </a:cubicBezTo>
                  <a:lnTo>
                    <a:pt x="69" y="193"/>
                  </a:lnTo>
                  <a:cubicBezTo>
                    <a:pt x="23" y="171"/>
                    <a:pt x="1" y="116"/>
                    <a:pt x="23" y="69"/>
                  </a:cubicBezTo>
                  <a:cubicBezTo>
                    <a:pt x="43" y="23"/>
                    <a:pt x="99" y="1"/>
                    <a:pt x="146"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54075" y="2469275"/>
              <a:ext cx="24975" cy="14075"/>
            </a:xfrm>
            <a:custGeom>
              <a:avLst/>
              <a:gdLst/>
              <a:ahLst/>
              <a:cxnLst/>
              <a:rect l="l" t="t" r="r" b="b"/>
              <a:pathLst>
                <a:path w="999" h="563" extrusionOk="0">
                  <a:moveTo>
                    <a:pt x="930" y="371"/>
                  </a:moveTo>
                  <a:cubicBezTo>
                    <a:pt x="977" y="392"/>
                    <a:pt x="998" y="447"/>
                    <a:pt x="977" y="494"/>
                  </a:cubicBezTo>
                  <a:cubicBezTo>
                    <a:pt x="956" y="541"/>
                    <a:pt x="900" y="563"/>
                    <a:pt x="853" y="541"/>
                  </a:cubicBezTo>
                  <a:lnTo>
                    <a:pt x="69" y="192"/>
                  </a:lnTo>
                  <a:cubicBezTo>
                    <a:pt x="22" y="171"/>
                    <a:pt x="1" y="115"/>
                    <a:pt x="22" y="69"/>
                  </a:cubicBezTo>
                  <a:cubicBezTo>
                    <a:pt x="43" y="22"/>
                    <a:pt x="99" y="0"/>
                    <a:pt x="146" y="22"/>
                  </a:cubicBezTo>
                  <a:lnTo>
                    <a:pt x="930"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5470825" y="2450225"/>
              <a:ext cx="18050" cy="11025"/>
            </a:xfrm>
            <a:custGeom>
              <a:avLst/>
              <a:gdLst/>
              <a:ahLst/>
              <a:cxnLst/>
              <a:rect l="l" t="t" r="r" b="b"/>
              <a:pathLst>
                <a:path w="722" h="441" extrusionOk="0">
                  <a:moveTo>
                    <a:pt x="654" y="248"/>
                  </a:moveTo>
                  <a:cubicBezTo>
                    <a:pt x="701" y="269"/>
                    <a:pt x="722" y="325"/>
                    <a:pt x="701" y="372"/>
                  </a:cubicBezTo>
                  <a:cubicBezTo>
                    <a:pt x="680" y="418"/>
                    <a:pt x="625" y="440"/>
                    <a:pt x="578" y="418"/>
                  </a:cubicBezTo>
                  <a:lnTo>
                    <a:pt x="69" y="192"/>
                  </a:lnTo>
                  <a:cubicBezTo>
                    <a:pt x="22" y="171"/>
                    <a:pt x="1" y="116"/>
                    <a:pt x="22" y="69"/>
                  </a:cubicBezTo>
                  <a:cubicBezTo>
                    <a:pt x="43" y="21"/>
                    <a:pt x="99" y="1"/>
                    <a:pt x="146"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5473800" y="2425025"/>
              <a:ext cx="24950" cy="14100"/>
            </a:xfrm>
            <a:custGeom>
              <a:avLst/>
              <a:gdLst/>
              <a:ahLst/>
              <a:cxnLst/>
              <a:rect l="l" t="t" r="r" b="b"/>
              <a:pathLst>
                <a:path w="998" h="564" extrusionOk="0">
                  <a:moveTo>
                    <a:pt x="929" y="372"/>
                  </a:moveTo>
                  <a:cubicBezTo>
                    <a:pt x="976" y="392"/>
                    <a:pt x="998" y="447"/>
                    <a:pt x="976" y="495"/>
                  </a:cubicBezTo>
                  <a:cubicBezTo>
                    <a:pt x="956" y="542"/>
                    <a:pt x="900" y="564"/>
                    <a:pt x="853" y="542"/>
                  </a:cubicBezTo>
                  <a:lnTo>
                    <a:pt x="69" y="193"/>
                  </a:lnTo>
                  <a:cubicBezTo>
                    <a:pt x="22" y="171"/>
                    <a:pt x="0" y="116"/>
                    <a:pt x="22" y="69"/>
                  </a:cubicBezTo>
                  <a:cubicBezTo>
                    <a:pt x="43" y="23"/>
                    <a:pt x="97" y="1"/>
                    <a:pt x="145"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5490550" y="2406000"/>
              <a:ext cx="18050" cy="10975"/>
            </a:xfrm>
            <a:custGeom>
              <a:avLst/>
              <a:gdLst/>
              <a:ahLst/>
              <a:cxnLst/>
              <a:rect l="l" t="t" r="r" b="b"/>
              <a:pathLst>
                <a:path w="722" h="439" extrusionOk="0">
                  <a:moveTo>
                    <a:pt x="653" y="248"/>
                  </a:moveTo>
                  <a:cubicBezTo>
                    <a:pt x="700" y="269"/>
                    <a:pt x="722" y="324"/>
                    <a:pt x="701" y="372"/>
                  </a:cubicBezTo>
                  <a:cubicBezTo>
                    <a:pt x="679" y="418"/>
                    <a:pt x="625" y="439"/>
                    <a:pt x="577" y="418"/>
                  </a:cubicBezTo>
                  <a:lnTo>
                    <a:pt x="69" y="192"/>
                  </a:lnTo>
                  <a:cubicBezTo>
                    <a:pt x="22" y="171"/>
                    <a:pt x="0" y="116"/>
                    <a:pt x="22" y="69"/>
                  </a:cubicBezTo>
                  <a:cubicBezTo>
                    <a:pt x="43" y="21"/>
                    <a:pt x="99" y="1"/>
                    <a:pt x="145" y="21"/>
                  </a:cubicBezTo>
                  <a:lnTo>
                    <a:pt x="653"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5493525" y="2380800"/>
              <a:ext cx="24925" cy="14075"/>
            </a:xfrm>
            <a:custGeom>
              <a:avLst/>
              <a:gdLst/>
              <a:ahLst/>
              <a:cxnLst/>
              <a:rect l="l" t="t" r="r" b="b"/>
              <a:pathLst>
                <a:path w="997" h="563" extrusionOk="0">
                  <a:moveTo>
                    <a:pt x="929" y="372"/>
                  </a:moveTo>
                  <a:cubicBezTo>
                    <a:pt x="976" y="392"/>
                    <a:pt x="997" y="447"/>
                    <a:pt x="976" y="495"/>
                  </a:cubicBezTo>
                  <a:cubicBezTo>
                    <a:pt x="955" y="542"/>
                    <a:pt x="899" y="562"/>
                    <a:pt x="853" y="542"/>
                  </a:cubicBezTo>
                  <a:lnTo>
                    <a:pt x="69" y="192"/>
                  </a:lnTo>
                  <a:cubicBezTo>
                    <a:pt x="22" y="171"/>
                    <a:pt x="0" y="116"/>
                    <a:pt x="21" y="69"/>
                  </a:cubicBezTo>
                  <a:cubicBezTo>
                    <a:pt x="42" y="21"/>
                    <a:pt x="97" y="1"/>
                    <a:pt x="145" y="21"/>
                  </a:cubicBezTo>
                  <a:lnTo>
                    <a:pt x="929" y="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5291075" y="2450975"/>
              <a:ext cx="110200" cy="250500"/>
            </a:xfrm>
            <a:custGeom>
              <a:avLst/>
              <a:gdLst/>
              <a:ahLst/>
              <a:cxnLst/>
              <a:rect l="l" t="t" r="r" b="b"/>
              <a:pathLst>
                <a:path w="4408" h="10020" extrusionOk="0">
                  <a:moveTo>
                    <a:pt x="468" y="9878"/>
                  </a:moveTo>
                  <a:cubicBezTo>
                    <a:pt x="487" y="9926"/>
                    <a:pt x="464" y="9981"/>
                    <a:pt x="416" y="10000"/>
                  </a:cubicBezTo>
                  <a:cubicBezTo>
                    <a:pt x="368" y="10020"/>
                    <a:pt x="314" y="9997"/>
                    <a:pt x="294" y="9949"/>
                  </a:cubicBezTo>
                  <a:cubicBezTo>
                    <a:pt x="293" y="9947"/>
                    <a:pt x="1" y="9257"/>
                    <a:pt x="457" y="8439"/>
                  </a:cubicBezTo>
                  <a:cubicBezTo>
                    <a:pt x="889" y="7665"/>
                    <a:pt x="4206" y="91"/>
                    <a:pt x="4215" y="69"/>
                  </a:cubicBezTo>
                  <a:cubicBezTo>
                    <a:pt x="4236" y="22"/>
                    <a:pt x="4291" y="0"/>
                    <a:pt x="4338" y="21"/>
                  </a:cubicBezTo>
                  <a:cubicBezTo>
                    <a:pt x="4386" y="42"/>
                    <a:pt x="4408" y="96"/>
                    <a:pt x="4386" y="144"/>
                  </a:cubicBezTo>
                  <a:cubicBezTo>
                    <a:pt x="4377" y="166"/>
                    <a:pt x="1057" y="7747"/>
                    <a:pt x="621" y="8530"/>
                  </a:cubicBezTo>
                  <a:cubicBezTo>
                    <a:pt x="209" y="9269"/>
                    <a:pt x="468" y="9877"/>
                    <a:pt x="468" y="987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13"/>
          <p:cNvGrpSpPr/>
          <p:nvPr/>
        </p:nvGrpSpPr>
        <p:grpSpPr>
          <a:xfrm>
            <a:off x="928744" y="4698859"/>
            <a:ext cx="6469929" cy="363873"/>
            <a:chOff x="928744" y="4698859"/>
            <a:chExt cx="6469929" cy="363873"/>
          </a:xfrm>
        </p:grpSpPr>
        <p:grpSp>
          <p:nvGrpSpPr>
            <p:cNvPr id="332" name="Google Shape;332;p13"/>
            <p:cNvGrpSpPr/>
            <p:nvPr/>
          </p:nvGrpSpPr>
          <p:grpSpPr>
            <a:xfrm>
              <a:off x="7124614" y="4743753"/>
              <a:ext cx="274058" cy="274058"/>
              <a:chOff x="4589975" y="463825"/>
              <a:chExt cx="230650" cy="230650"/>
            </a:xfrm>
          </p:grpSpPr>
          <p:sp>
            <p:nvSpPr>
              <p:cNvPr id="333" name="Google Shape;333;p13"/>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a:off x="928744" y="4698859"/>
              <a:ext cx="363873" cy="363873"/>
              <a:chOff x="4589975" y="463825"/>
              <a:chExt cx="230650" cy="230650"/>
            </a:xfrm>
          </p:grpSpPr>
          <p:sp>
            <p:nvSpPr>
              <p:cNvPr id="338" name="Google Shape;338;p13"/>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13"/>
          <p:cNvGrpSpPr/>
          <p:nvPr/>
        </p:nvGrpSpPr>
        <p:grpSpPr>
          <a:xfrm>
            <a:off x="210975" y="3223938"/>
            <a:ext cx="8682625" cy="1728929"/>
            <a:chOff x="210975" y="3223938"/>
            <a:chExt cx="8682625" cy="1728929"/>
          </a:xfrm>
        </p:grpSpPr>
        <p:sp>
          <p:nvSpPr>
            <p:cNvPr id="343" name="Google Shape;343;p13"/>
            <p:cNvSpPr/>
            <p:nvPr/>
          </p:nvSpPr>
          <p:spPr>
            <a:xfrm>
              <a:off x="8537250" y="322393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210975" y="3578675"/>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1566588" y="480868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8799000" y="372585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47"/>
        <p:cNvGrpSpPr/>
        <p:nvPr/>
      </p:nvGrpSpPr>
      <p:grpSpPr>
        <a:xfrm>
          <a:off x="0" y="0"/>
          <a:ext cx="0" cy="0"/>
          <a:chOff x="0" y="0"/>
          <a:chExt cx="0" cy="0"/>
        </a:xfrm>
      </p:grpSpPr>
      <p:sp>
        <p:nvSpPr>
          <p:cNvPr id="348" name="Google Shape;34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49" name="Google Shape;349;p14"/>
          <p:cNvGrpSpPr/>
          <p:nvPr/>
        </p:nvGrpSpPr>
        <p:grpSpPr>
          <a:xfrm>
            <a:off x="2" y="-3"/>
            <a:ext cx="9144008" cy="5143510"/>
            <a:chOff x="2" y="-3"/>
            <a:chExt cx="9144008" cy="5143510"/>
          </a:xfrm>
        </p:grpSpPr>
        <p:grpSp>
          <p:nvGrpSpPr>
            <p:cNvPr id="350" name="Google Shape;350;p14"/>
            <p:cNvGrpSpPr/>
            <p:nvPr/>
          </p:nvGrpSpPr>
          <p:grpSpPr>
            <a:xfrm>
              <a:off x="7829063" y="3106009"/>
              <a:ext cx="1314947" cy="2037499"/>
              <a:chOff x="1953075" y="1421174"/>
              <a:chExt cx="157925" cy="244701"/>
            </a:xfrm>
          </p:grpSpPr>
          <p:sp>
            <p:nvSpPr>
              <p:cNvPr id="351" name="Google Shape;351;p14"/>
              <p:cNvSpPr/>
              <p:nvPr/>
            </p:nvSpPr>
            <p:spPr>
              <a:xfrm>
                <a:off x="1953075" y="1456425"/>
                <a:ext cx="157925" cy="209450"/>
              </a:xfrm>
              <a:custGeom>
                <a:avLst/>
                <a:gdLst/>
                <a:ahLst/>
                <a:cxnLst/>
                <a:rect l="l" t="t" r="r" b="b"/>
                <a:pathLst>
                  <a:path w="6317" h="8378" extrusionOk="0">
                    <a:moveTo>
                      <a:pt x="1" y="8378"/>
                    </a:moveTo>
                    <a:cubicBezTo>
                      <a:pt x="234" y="7004"/>
                      <a:pt x="1101" y="6447"/>
                      <a:pt x="2573" y="5968"/>
                    </a:cubicBezTo>
                    <a:cubicBezTo>
                      <a:pt x="4744" y="5260"/>
                      <a:pt x="3029" y="2640"/>
                      <a:pt x="4694" y="933"/>
                    </a:cubicBezTo>
                    <a:cubicBezTo>
                      <a:pt x="5135" y="482"/>
                      <a:pt x="5709" y="189"/>
                      <a:pt x="6316" y="1"/>
                    </a:cubicBezTo>
                    <a:lnTo>
                      <a:pt x="6316" y="8378"/>
                    </a:lnTo>
                    <a:lnTo>
                      <a:pt x="1" y="837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2042210" y="1421174"/>
                <a:ext cx="35900" cy="35250"/>
              </a:xfrm>
              <a:custGeom>
                <a:avLst/>
                <a:gdLst/>
                <a:ahLst/>
                <a:cxnLst/>
                <a:rect l="l" t="t" r="r" b="b"/>
                <a:pathLst>
                  <a:path w="1436" h="1410" extrusionOk="0">
                    <a:moveTo>
                      <a:pt x="944" y="55"/>
                    </a:moveTo>
                    <a:cubicBezTo>
                      <a:pt x="522" y="0"/>
                      <a:pt x="0" y="93"/>
                      <a:pt x="156" y="751"/>
                    </a:cubicBezTo>
                    <a:cubicBezTo>
                      <a:pt x="313" y="1410"/>
                      <a:pt x="881" y="1146"/>
                      <a:pt x="1159" y="749"/>
                    </a:cubicBezTo>
                    <a:cubicBezTo>
                      <a:pt x="1436" y="352"/>
                      <a:pt x="1202" y="79"/>
                      <a:pt x="944" y="55"/>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14"/>
            <p:cNvGrpSpPr/>
            <p:nvPr/>
          </p:nvGrpSpPr>
          <p:grpSpPr>
            <a:xfrm rot="10800000" flipH="1">
              <a:off x="2" y="-3"/>
              <a:ext cx="1861192" cy="1743985"/>
              <a:chOff x="1130200" y="1456425"/>
              <a:chExt cx="223529" cy="209450"/>
            </a:xfrm>
          </p:grpSpPr>
          <p:sp>
            <p:nvSpPr>
              <p:cNvPr id="354" name="Google Shape;354;p14"/>
              <p:cNvSpPr/>
              <p:nvPr/>
            </p:nvSpPr>
            <p:spPr>
              <a:xfrm>
                <a:off x="1130200" y="1456425"/>
                <a:ext cx="157925" cy="209450"/>
              </a:xfrm>
              <a:custGeom>
                <a:avLst/>
                <a:gdLst/>
                <a:ahLst/>
                <a:cxnLst/>
                <a:rect l="l" t="t" r="r" b="b"/>
                <a:pathLst>
                  <a:path w="6317" h="8378" extrusionOk="0">
                    <a:moveTo>
                      <a:pt x="6316" y="8378"/>
                    </a:moveTo>
                    <a:cubicBezTo>
                      <a:pt x="6083" y="7004"/>
                      <a:pt x="5215" y="6447"/>
                      <a:pt x="3742" y="5968"/>
                    </a:cubicBezTo>
                    <a:cubicBezTo>
                      <a:pt x="1571" y="5260"/>
                      <a:pt x="3288" y="2640"/>
                      <a:pt x="1622" y="933"/>
                    </a:cubicBezTo>
                    <a:cubicBezTo>
                      <a:pt x="1182" y="482"/>
                      <a:pt x="607" y="189"/>
                      <a:pt x="1" y="1"/>
                    </a:cubicBezTo>
                    <a:lnTo>
                      <a:pt x="1" y="8378"/>
                    </a:lnTo>
                    <a:lnTo>
                      <a:pt x="6316" y="837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1304554" y="1611549"/>
                <a:ext cx="49175" cy="54325"/>
              </a:xfrm>
              <a:custGeom>
                <a:avLst/>
                <a:gdLst/>
                <a:ahLst/>
                <a:cxnLst/>
                <a:rect l="l" t="t" r="r" b="b"/>
                <a:pathLst>
                  <a:path w="1967" h="2173" extrusionOk="0">
                    <a:moveTo>
                      <a:pt x="563" y="1714"/>
                    </a:moveTo>
                    <a:cubicBezTo>
                      <a:pt x="217" y="1190"/>
                      <a:pt x="1" y="440"/>
                      <a:pt x="973" y="220"/>
                    </a:cubicBezTo>
                    <a:cubicBezTo>
                      <a:pt x="1946" y="1"/>
                      <a:pt x="1966" y="924"/>
                      <a:pt x="1619" y="1548"/>
                    </a:cubicBezTo>
                    <a:cubicBezTo>
                      <a:pt x="1274" y="2173"/>
                      <a:pt x="761" y="2038"/>
                      <a:pt x="563" y="1714"/>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6" name="Google Shape;356;p14"/>
          <p:cNvGrpSpPr/>
          <p:nvPr/>
        </p:nvGrpSpPr>
        <p:grpSpPr>
          <a:xfrm>
            <a:off x="8424291" y="3924485"/>
            <a:ext cx="508838" cy="992753"/>
            <a:chOff x="6206750" y="1925075"/>
            <a:chExt cx="288000" cy="561925"/>
          </a:xfrm>
        </p:grpSpPr>
        <p:sp>
          <p:nvSpPr>
            <p:cNvPr id="357" name="Google Shape;357;p14"/>
            <p:cNvSpPr/>
            <p:nvPr/>
          </p:nvSpPr>
          <p:spPr>
            <a:xfrm>
              <a:off x="6421300" y="1925075"/>
              <a:ext cx="73450" cy="148450"/>
            </a:xfrm>
            <a:custGeom>
              <a:avLst/>
              <a:gdLst/>
              <a:ahLst/>
              <a:cxnLst/>
              <a:rect l="l" t="t" r="r" b="b"/>
              <a:pathLst>
                <a:path w="2938" h="5938" extrusionOk="0">
                  <a:moveTo>
                    <a:pt x="1" y="5795"/>
                  </a:moveTo>
                  <a:lnTo>
                    <a:pt x="325" y="5938"/>
                  </a:lnTo>
                  <a:lnTo>
                    <a:pt x="2938" y="0"/>
                  </a:lnTo>
                  <a:lnTo>
                    <a:pt x="2237" y="7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6385150" y="2019350"/>
              <a:ext cx="76575" cy="105200"/>
            </a:xfrm>
            <a:custGeom>
              <a:avLst/>
              <a:gdLst/>
              <a:ahLst/>
              <a:cxnLst/>
              <a:rect l="l" t="t" r="r" b="b"/>
              <a:pathLst>
                <a:path w="3063" h="4208" extrusionOk="0">
                  <a:moveTo>
                    <a:pt x="260" y="3628"/>
                  </a:moveTo>
                  <a:lnTo>
                    <a:pt x="1390" y="4125"/>
                  </a:lnTo>
                  <a:cubicBezTo>
                    <a:pt x="1577" y="4208"/>
                    <a:pt x="1809" y="4093"/>
                    <a:pt x="1907" y="3872"/>
                  </a:cubicBezTo>
                  <a:lnTo>
                    <a:pt x="2268" y="3051"/>
                  </a:lnTo>
                  <a:cubicBezTo>
                    <a:pt x="2956" y="1486"/>
                    <a:pt x="3062" y="585"/>
                    <a:pt x="2410" y="298"/>
                  </a:cubicBezTo>
                  <a:cubicBezTo>
                    <a:pt x="1733" y="0"/>
                    <a:pt x="1151" y="681"/>
                    <a:pt x="449" y="2277"/>
                  </a:cubicBezTo>
                  <a:lnTo>
                    <a:pt x="98" y="3075"/>
                  </a:lnTo>
                  <a:cubicBezTo>
                    <a:pt x="1" y="3297"/>
                    <a:pt x="74" y="3546"/>
                    <a:pt x="260" y="36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6385150" y="2069625"/>
              <a:ext cx="64825" cy="54925"/>
            </a:xfrm>
            <a:custGeom>
              <a:avLst/>
              <a:gdLst/>
              <a:ahLst/>
              <a:cxnLst/>
              <a:rect l="l" t="t" r="r" b="b"/>
              <a:pathLst>
                <a:path w="2593" h="2197" extrusionOk="0">
                  <a:moveTo>
                    <a:pt x="260" y="1617"/>
                  </a:moveTo>
                  <a:lnTo>
                    <a:pt x="1390" y="2114"/>
                  </a:lnTo>
                  <a:cubicBezTo>
                    <a:pt x="1577" y="2197"/>
                    <a:pt x="1809" y="2082"/>
                    <a:pt x="1907" y="1861"/>
                  </a:cubicBezTo>
                  <a:lnTo>
                    <a:pt x="2268" y="1040"/>
                  </a:lnTo>
                  <a:cubicBezTo>
                    <a:pt x="2398" y="746"/>
                    <a:pt x="2506" y="475"/>
                    <a:pt x="2593" y="228"/>
                  </a:cubicBezTo>
                  <a:cubicBezTo>
                    <a:pt x="1536" y="1"/>
                    <a:pt x="860" y="28"/>
                    <a:pt x="537" y="70"/>
                  </a:cubicBezTo>
                  <a:cubicBezTo>
                    <a:pt x="509" y="133"/>
                    <a:pt x="479" y="199"/>
                    <a:pt x="449" y="266"/>
                  </a:cubicBezTo>
                  <a:lnTo>
                    <a:pt x="98" y="1064"/>
                  </a:lnTo>
                  <a:cubicBezTo>
                    <a:pt x="1" y="1286"/>
                    <a:pt x="74" y="1535"/>
                    <a:pt x="260" y="1617"/>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6206750" y="2073425"/>
              <a:ext cx="254425" cy="413575"/>
            </a:xfrm>
            <a:custGeom>
              <a:avLst/>
              <a:gdLst/>
              <a:ahLst/>
              <a:cxnLst/>
              <a:rect l="l" t="t" r="r" b="b"/>
              <a:pathLst>
                <a:path w="10177" h="16543" extrusionOk="0">
                  <a:moveTo>
                    <a:pt x="549" y="15319"/>
                  </a:moveTo>
                  <a:lnTo>
                    <a:pt x="2936" y="16369"/>
                  </a:lnTo>
                  <a:cubicBezTo>
                    <a:pt x="3331" y="16543"/>
                    <a:pt x="3822" y="16302"/>
                    <a:pt x="4028" y="15834"/>
                  </a:cubicBezTo>
                  <a:lnTo>
                    <a:pt x="9970" y="2330"/>
                  </a:lnTo>
                  <a:cubicBezTo>
                    <a:pt x="10176" y="1862"/>
                    <a:pt x="9993" y="1395"/>
                    <a:pt x="9628" y="1163"/>
                  </a:cubicBezTo>
                  <a:cubicBezTo>
                    <a:pt x="8892" y="697"/>
                    <a:pt x="8097" y="345"/>
                    <a:pt x="7241" y="113"/>
                  </a:cubicBezTo>
                  <a:cubicBezTo>
                    <a:pt x="6823" y="0"/>
                    <a:pt x="6355" y="181"/>
                    <a:pt x="6149" y="649"/>
                  </a:cubicBezTo>
                  <a:lnTo>
                    <a:pt x="207" y="14153"/>
                  </a:lnTo>
                  <a:cubicBezTo>
                    <a:pt x="1" y="14621"/>
                    <a:pt x="155" y="15146"/>
                    <a:pt x="549" y="1531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6217425" y="2194900"/>
              <a:ext cx="185925" cy="277825"/>
            </a:xfrm>
            <a:custGeom>
              <a:avLst/>
              <a:gdLst/>
              <a:ahLst/>
              <a:cxnLst/>
              <a:rect l="l" t="t" r="r" b="b"/>
              <a:pathLst>
                <a:path w="7437" h="11113" extrusionOk="0">
                  <a:moveTo>
                    <a:pt x="4244" y="0"/>
                  </a:moveTo>
                  <a:lnTo>
                    <a:pt x="126" y="9360"/>
                  </a:lnTo>
                  <a:cubicBezTo>
                    <a:pt x="1" y="9645"/>
                    <a:pt x="155" y="9907"/>
                    <a:pt x="357" y="10035"/>
                  </a:cubicBezTo>
                  <a:cubicBezTo>
                    <a:pt x="1073" y="10488"/>
                    <a:pt x="1846" y="10829"/>
                    <a:pt x="2665" y="11050"/>
                  </a:cubicBezTo>
                  <a:cubicBezTo>
                    <a:pt x="2895" y="11112"/>
                    <a:pt x="3192" y="11050"/>
                    <a:pt x="3317" y="10764"/>
                  </a:cubicBezTo>
                  <a:lnTo>
                    <a:pt x="7437" y="14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6299100" y="2084375"/>
              <a:ext cx="152200" cy="201175"/>
            </a:xfrm>
            <a:custGeom>
              <a:avLst/>
              <a:gdLst/>
              <a:ahLst/>
              <a:cxnLst/>
              <a:rect l="l" t="t" r="r" b="b"/>
              <a:pathLst>
                <a:path w="6088" h="8047" extrusionOk="0">
                  <a:moveTo>
                    <a:pt x="0" y="6643"/>
                  </a:moveTo>
                  <a:lnTo>
                    <a:pt x="2770" y="349"/>
                  </a:lnTo>
                  <a:cubicBezTo>
                    <a:pt x="2896" y="62"/>
                    <a:pt x="3192" y="1"/>
                    <a:pt x="3422" y="63"/>
                  </a:cubicBezTo>
                  <a:cubicBezTo>
                    <a:pt x="4242" y="285"/>
                    <a:pt x="5016" y="624"/>
                    <a:pt x="5731" y="1079"/>
                  </a:cubicBezTo>
                  <a:cubicBezTo>
                    <a:pt x="5933" y="1207"/>
                    <a:pt x="6087" y="1467"/>
                    <a:pt x="5962" y="1753"/>
                  </a:cubicBezTo>
                  <a:lnTo>
                    <a:pt x="3192" y="8046"/>
                  </a:lnTo>
                  <a:lnTo>
                    <a:pt x="0" y="66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6298125" y="2227500"/>
              <a:ext cx="90200" cy="60500"/>
            </a:xfrm>
            <a:custGeom>
              <a:avLst/>
              <a:gdLst/>
              <a:ahLst/>
              <a:cxnLst/>
              <a:rect l="l" t="t" r="r" b="b"/>
              <a:pathLst>
                <a:path w="3608" h="2420" extrusionOk="0">
                  <a:moveTo>
                    <a:pt x="0" y="1008"/>
                  </a:moveTo>
                  <a:lnTo>
                    <a:pt x="289" y="349"/>
                  </a:lnTo>
                  <a:cubicBezTo>
                    <a:pt x="416" y="64"/>
                    <a:pt x="712" y="1"/>
                    <a:pt x="942" y="64"/>
                  </a:cubicBezTo>
                  <a:cubicBezTo>
                    <a:pt x="1761" y="285"/>
                    <a:pt x="2534" y="625"/>
                    <a:pt x="3250" y="1080"/>
                  </a:cubicBezTo>
                  <a:cubicBezTo>
                    <a:pt x="3452" y="1207"/>
                    <a:pt x="3607" y="1468"/>
                    <a:pt x="3481" y="1754"/>
                  </a:cubicBezTo>
                  <a:lnTo>
                    <a:pt x="3192" y="2412"/>
                  </a:lnTo>
                  <a:cubicBezTo>
                    <a:pt x="1845" y="2420"/>
                    <a:pt x="796" y="1927"/>
                    <a:pt x="0" y="100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6352775" y="2097075"/>
              <a:ext cx="36425" cy="10550"/>
            </a:xfrm>
            <a:custGeom>
              <a:avLst/>
              <a:gdLst/>
              <a:ahLst/>
              <a:cxnLst/>
              <a:rect l="l" t="t" r="r" b="b"/>
              <a:pathLst>
                <a:path w="1457" h="422" extrusionOk="0">
                  <a:moveTo>
                    <a:pt x="1384" y="229"/>
                  </a:moveTo>
                  <a:cubicBezTo>
                    <a:pt x="1432" y="247"/>
                    <a:pt x="1457" y="302"/>
                    <a:pt x="1438" y="350"/>
                  </a:cubicBezTo>
                  <a:cubicBezTo>
                    <a:pt x="1420" y="398"/>
                    <a:pt x="1365" y="422"/>
                    <a:pt x="1317" y="405"/>
                  </a:cubicBezTo>
                  <a:cubicBezTo>
                    <a:pt x="1107" y="325"/>
                    <a:pt x="886" y="255"/>
                    <a:pt x="677" y="222"/>
                  </a:cubicBezTo>
                  <a:cubicBezTo>
                    <a:pt x="477" y="190"/>
                    <a:pt x="290" y="192"/>
                    <a:pt x="140" y="251"/>
                  </a:cubicBezTo>
                  <a:cubicBezTo>
                    <a:pt x="92" y="269"/>
                    <a:pt x="37" y="245"/>
                    <a:pt x="19" y="197"/>
                  </a:cubicBezTo>
                  <a:cubicBezTo>
                    <a:pt x="0" y="149"/>
                    <a:pt x="24" y="94"/>
                    <a:pt x="72" y="76"/>
                  </a:cubicBezTo>
                  <a:cubicBezTo>
                    <a:pt x="256" y="4"/>
                    <a:pt x="476" y="1"/>
                    <a:pt x="707" y="38"/>
                  </a:cubicBezTo>
                  <a:cubicBezTo>
                    <a:pt x="931" y="73"/>
                    <a:pt x="1163" y="146"/>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6338100" y="2130400"/>
              <a:ext cx="36450" cy="10550"/>
            </a:xfrm>
            <a:custGeom>
              <a:avLst/>
              <a:gdLst/>
              <a:ahLst/>
              <a:cxnLst/>
              <a:rect l="l" t="t" r="r" b="b"/>
              <a:pathLst>
                <a:path w="1458" h="422" extrusionOk="0">
                  <a:moveTo>
                    <a:pt x="1384" y="229"/>
                  </a:moveTo>
                  <a:cubicBezTo>
                    <a:pt x="1432" y="247"/>
                    <a:pt x="1457" y="301"/>
                    <a:pt x="1439" y="349"/>
                  </a:cubicBezTo>
                  <a:cubicBezTo>
                    <a:pt x="1421" y="398"/>
                    <a:pt x="1367" y="422"/>
                    <a:pt x="1318" y="404"/>
                  </a:cubicBezTo>
                  <a:cubicBezTo>
                    <a:pt x="1108" y="324"/>
                    <a:pt x="886" y="255"/>
                    <a:pt x="679" y="222"/>
                  </a:cubicBezTo>
                  <a:cubicBezTo>
                    <a:pt x="478" y="190"/>
                    <a:pt x="291" y="191"/>
                    <a:pt x="140" y="250"/>
                  </a:cubicBezTo>
                  <a:cubicBezTo>
                    <a:pt x="92" y="268"/>
                    <a:pt x="38" y="245"/>
                    <a:pt x="19" y="196"/>
                  </a:cubicBezTo>
                  <a:cubicBezTo>
                    <a:pt x="1" y="148"/>
                    <a:pt x="25" y="94"/>
                    <a:pt x="72" y="76"/>
                  </a:cubicBezTo>
                  <a:cubicBezTo>
                    <a:pt x="256" y="4"/>
                    <a:pt x="477" y="1"/>
                    <a:pt x="707" y="37"/>
                  </a:cubicBezTo>
                  <a:cubicBezTo>
                    <a:pt x="931" y="73"/>
                    <a:pt x="1165" y="146"/>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6323425" y="2163700"/>
              <a:ext cx="36450" cy="10600"/>
            </a:xfrm>
            <a:custGeom>
              <a:avLst/>
              <a:gdLst/>
              <a:ahLst/>
              <a:cxnLst/>
              <a:rect l="l" t="t" r="r" b="b"/>
              <a:pathLst>
                <a:path w="1458" h="424" extrusionOk="0">
                  <a:moveTo>
                    <a:pt x="1384" y="229"/>
                  </a:moveTo>
                  <a:cubicBezTo>
                    <a:pt x="1433" y="247"/>
                    <a:pt x="1457" y="302"/>
                    <a:pt x="1439" y="350"/>
                  </a:cubicBezTo>
                  <a:cubicBezTo>
                    <a:pt x="1421" y="398"/>
                    <a:pt x="1367" y="423"/>
                    <a:pt x="1319" y="405"/>
                  </a:cubicBezTo>
                  <a:cubicBezTo>
                    <a:pt x="1109" y="325"/>
                    <a:pt x="887" y="255"/>
                    <a:pt x="679" y="222"/>
                  </a:cubicBezTo>
                  <a:cubicBezTo>
                    <a:pt x="478" y="190"/>
                    <a:pt x="291" y="193"/>
                    <a:pt x="140" y="251"/>
                  </a:cubicBezTo>
                  <a:cubicBezTo>
                    <a:pt x="92" y="269"/>
                    <a:pt x="39" y="245"/>
                    <a:pt x="19" y="197"/>
                  </a:cubicBezTo>
                  <a:cubicBezTo>
                    <a:pt x="1" y="149"/>
                    <a:pt x="25" y="94"/>
                    <a:pt x="73" y="76"/>
                  </a:cubicBezTo>
                  <a:cubicBezTo>
                    <a:pt x="257" y="4"/>
                    <a:pt x="477" y="1"/>
                    <a:pt x="707" y="38"/>
                  </a:cubicBezTo>
                  <a:cubicBezTo>
                    <a:pt x="931" y="74"/>
                    <a:pt x="1165" y="146"/>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6308775" y="2197025"/>
              <a:ext cx="36425" cy="10575"/>
            </a:xfrm>
            <a:custGeom>
              <a:avLst/>
              <a:gdLst/>
              <a:ahLst/>
              <a:cxnLst/>
              <a:rect l="l" t="t" r="r" b="b"/>
              <a:pathLst>
                <a:path w="1457" h="423" extrusionOk="0">
                  <a:moveTo>
                    <a:pt x="1384" y="229"/>
                  </a:moveTo>
                  <a:cubicBezTo>
                    <a:pt x="1433" y="248"/>
                    <a:pt x="1457" y="301"/>
                    <a:pt x="1438" y="349"/>
                  </a:cubicBezTo>
                  <a:cubicBezTo>
                    <a:pt x="1420" y="398"/>
                    <a:pt x="1366" y="422"/>
                    <a:pt x="1319" y="404"/>
                  </a:cubicBezTo>
                  <a:cubicBezTo>
                    <a:pt x="1109" y="324"/>
                    <a:pt x="886" y="256"/>
                    <a:pt x="678" y="222"/>
                  </a:cubicBezTo>
                  <a:cubicBezTo>
                    <a:pt x="477" y="190"/>
                    <a:pt x="290" y="192"/>
                    <a:pt x="139" y="250"/>
                  </a:cubicBezTo>
                  <a:cubicBezTo>
                    <a:pt x="92" y="269"/>
                    <a:pt x="38" y="245"/>
                    <a:pt x="20" y="196"/>
                  </a:cubicBezTo>
                  <a:cubicBezTo>
                    <a:pt x="0" y="148"/>
                    <a:pt x="24" y="95"/>
                    <a:pt x="72" y="76"/>
                  </a:cubicBezTo>
                  <a:cubicBezTo>
                    <a:pt x="257" y="4"/>
                    <a:pt x="477" y="1"/>
                    <a:pt x="708" y="37"/>
                  </a:cubicBezTo>
                  <a:cubicBezTo>
                    <a:pt x="930" y="73"/>
                    <a:pt x="1164" y="146"/>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6294125" y="2230375"/>
              <a:ext cx="36400" cy="10550"/>
            </a:xfrm>
            <a:custGeom>
              <a:avLst/>
              <a:gdLst/>
              <a:ahLst/>
              <a:cxnLst/>
              <a:rect l="l" t="t" r="r" b="b"/>
              <a:pathLst>
                <a:path w="1456" h="422" extrusionOk="0">
                  <a:moveTo>
                    <a:pt x="1384" y="228"/>
                  </a:moveTo>
                  <a:cubicBezTo>
                    <a:pt x="1432" y="246"/>
                    <a:pt x="1456" y="300"/>
                    <a:pt x="1438" y="348"/>
                  </a:cubicBezTo>
                  <a:cubicBezTo>
                    <a:pt x="1419" y="396"/>
                    <a:pt x="1366" y="421"/>
                    <a:pt x="1318" y="403"/>
                  </a:cubicBezTo>
                  <a:cubicBezTo>
                    <a:pt x="1108" y="323"/>
                    <a:pt x="886" y="254"/>
                    <a:pt x="678" y="220"/>
                  </a:cubicBezTo>
                  <a:cubicBezTo>
                    <a:pt x="478" y="190"/>
                    <a:pt x="289" y="191"/>
                    <a:pt x="140" y="249"/>
                  </a:cubicBezTo>
                  <a:cubicBezTo>
                    <a:pt x="92" y="267"/>
                    <a:pt x="37" y="243"/>
                    <a:pt x="19" y="195"/>
                  </a:cubicBezTo>
                  <a:cubicBezTo>
                    <a:pt x="1" y="147"/>
                    <a:pt x="23" y="94"/>
                    <a:pt x="73" y="74"/>
                  </a:cubicBezTo>
                  <a:cubicBezTo>
                    <a:pt x="256" y="4"/>
                    <a:pt x="477" y="0"/>
                    <a:pt x="707" y="37"/>
                  </a:cubicBezTo>
                  <a:cubicBezTo>
                    <a:pt x="930" y="72"/>
                    <a:pt x="1164" y="144"/>
                    <a:pt x="1384"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6279450" y="2263675"/>
              <a:ext cx="36450" cy="10550"/>
            </a:xfrm>
            <a:custGeom>
              <a:avLst/>
              <a:gdLst/>
              <a:ahLst/>
              <a:cxnLst/>
              <a:rect l="l" t="t" r="r" b="b"/>
              <a:pathLst>
                <a:path w="1458" h="422" extrusionOk="0">
                  <a:moveTo>
                    <a:pt x="1384" y="228"/>
                  </a:moveTo>
                  <a:cubicBezTo>
                    <a:pt x="1432" y="247"/>
                    <a:pt x="1457" y="300"/>
                    <a:pt x="1439" y="348"/>
                  </a:cubicBezTo>
                  <a:cubicBezTo>
                    <a:pt x="1421" y="397"/>
                    <a:pt x="1366" y="421"/>
                    <a:pt x="1318" y="403"/>
                  </a:cubicBezTo>
                  <a:cubicBezTo>
                    <a:pt x="1108" y="323"/>
                    <a:pt x="887" y="255"/>
                    <a:pt x="679" y="222"/>
                  </a:cubicBezTo>
                  <a:cubicBezTo>
                    <a:pt x="478" y="190"/>
                    <a:pt x="290" y="191"/>
                    <a:pt x="140" y="250"/>
                  </a:cubicBezTo>
                  <a:cubicBezTo>
                    <a:pt x="92" y="268"/>
                    <a:pt x="38" y="244"/>
                    <a:pt x="19" y="196"/>
                  </a:cubicBezTo>
                  <a:cubicBezTo>
                    <a:pt x="1" y="149"/>
                    <a:pt x="25" y="94"/>
                    <a:pt x="73" y="76"/>
                  </a:cubicBezTo>
                  <a:cubicBezTo>
                    <a:pt x="257" y="4"/>
                    <a:pt x="477" y="0"/>
                    <a:pt x="708" y="37"/>
                  </a:cubicBezTo>
                  <a:cubicBezTo>
                    <a:pt x="931" y="72"/>
                    <a:pt x="1164" y="145"/>
                    <a:pt x="1384"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6264800" y="2297000"/>
              <a:ext cx="36425" cy="10550"/>
            </a:xfrm>
            <a:custGeom>
              <a:avLst/>
              <a:gdLst/>
              <a:ahLst/>
              <a:cxnLst/>
              <a:rect l="l" t="t" r="r" b="b"/>
              <a:pathLst>
                <a:path w="1457" h="422" extrusionOk="0">
                  <a:moveTo>
                    <a:pt x="1384" y="229"/>
                  </a:moveTo>
                  <a:cubicBezTo>
                    <a:pt x="1432" y="246"/>
                    <a:pt x="1457" y="301"/>
                    <a:pt x="1438" y="348"/>
                  </a:cubicBezTo>
                  <a:cubicBezTo>
                    <a:pt x="1420" y="396"/>
                    <a:pt x="1367" y="422"/>
                    <a:pt x="1317" y="403"/>
                  </a:cubicBezTo>
                  <a:cubicBezTo>
                    <a:pt x="1107" y="323"/>
                    <a:pt x="886" y="254"/>
                    <a:pt x="678" y="221"/>
                  </a:cubicBezTo>
                  <a:cubicBezTo>
                    <a:pt x="477" y="189"/>
                    <a:pt x="290" y="191"/>
                    <a:pt x="140" y="249"/>
                  </a:cubicBezTo>
                  <a:cubicBezTo>
                    <a:pt x="92" y="267"/>
                    <a:pt x="38" y="243"/>
                    <a:pt x="19" y="196"/>
                  </a:cubicBezTo>
                  <a:cubicBezTo>
                    <a:pt x="0" y="148"/>
                    <a:pt x="24" y="94"/>
                    <a:pt x="72" y="75"/>
                  </a:cubicBezTo>
                  <a:cubicBezTo>
                    <a:pt x="256" y="4"/>
                    <a:pt x="476" y="0"/>
                    <a:pt x="707" y="37"/>
                  </a:cubicBezTo>
                  <a:cubicBezTo>
                    <a:pt x="931" y="72"/>
                    <a:pt x="1165" y="144"/>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6250125" y="2330300"/>
              <a:ext cx="36450" cy="10550"/>
            </a:xfrm>
            <a:custGeom>
              <a:avLst/>
              <a:gdLst/>
              <a:ahLst/>
              <a:cxnLst/>
              <a:rect l="l" t="t" r="r" b="b"/>
              <a:pathLst>
                <a:path w="1458" h="422" extrusionOk="0">
                  <a:moveTo>
                    <a:pt x="1384" y="229"/>
                  </a:moveTo>
                  <a:cubicBezTo>
                    <a:pt x="1433" y="247"/>
                    <a:pt x="1457" y="301"/>
                    <a:pt x="1439" y="350"/>
                  </a:cubicBezTo>
                  <a:cubicBezTo>
                    <a:pt x="1421" y="398"/>
                    <a:pt x="1367" y="422"/>
                    <a:pt x="1319" y="403"/>
                  </a:cubicBezTo>
                  <a:cubicBezTo>
                    <a:pt x="1108" y="325"/>
                    <a:pt x="886" y="255"/>
                    <a:pt x="679" y="222"/>
                  </a:cubicBezTo>
                  <a:cubicBezTo>
                    <a:pt x="478" y="190"/>
                    <a:pt x="291" y="192"/>
                    <a:pt x="140" y="250"/>
                  </a:cubicBezTo>
                  <a:cubicBezTo>
                    <a:pt x="92" y="269"/>
                    <a:pt x="38" y="245"/>
                    <a:pt x="19" y="197"/>
                  </a:cubicBezTo>
                  <a:cubicBezTo>
                    <a:pt x="1" y="149"/>
                    <a:pt x="25" y="94"/>
                    <a:pt x="73" y="76"/>
                  </a:cubicBezTo>
                  <a:cubicBezTo>
                    <a:pt x="257" y="4"/>
                    <a:pt x="477" y="0"/>
                    <a:pt x="708" y="37"/>
                  </a:cubicBezTo>
                  <a:cubicBezTo>
                    <a:pt x="931" y="72"/>
                    <a:pt x="1165" y="145"/>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6235450" y="2363625"/>
              <a:ext cx="36450" cy="10550"/>
            </a:xfrm>
            <a:custGeom>
              <a:avLst/>
              <a:gdLst/>
              <a:ahLst/>
              <a:cxnLst/>
              <a:rect l="l" t="t" r="r" b="b"/>
              <a:pathLst>
                <a:path w="1458" h="422" extrusionOk="0">
                  <a:moveTo>
                    <a:pt x="1384" y="229"/>
                  </a:moveTo>
                  <a:cubicBezTo>
                    <a:pt x="1433" y="246"/>
                    <a:pt x="1457" y="301"/>
                    <a:pt x="1439" y="349"/>
                  </a:cubicBezTo>
                  <a:cubicBezTo>
                    <a:pt x="1421" y="397"/>
                    <a:pt x="1367" y="422"/>
                    <a:pt x="1319" y="403"/>
                  </a:cubicBezTo>
                  <a:cubicBezTo>
                    <a:pt x="1109" y="324"/>
                    <a:pt x="887" y="254"/>
                    <a:pt x="679" y="222"/>
                  </a:cubicBezTo>
                  <a:cubicBezTo>
                    <a:pt x="478" y="190"/>
                    <a:pt x="291" y="191"/>
                    <a:pt x="140" y="249"/>
                  </a:cubicBezTo>
                  <a:cubicBezTo>
                    <a:pt x="92" y="268"/>
                    <a:pt x="39" y="244"/>
                    <a:pt x="20" y="196"/>
                  </a:cubicBezTo>
                  <a:cubicBezTo>
                    <a:pt x="1" y="148"/>
                    <a:pt x="25" y="94"/>
                    <a:pt x="73" y="75"/>
                  </a:cubicBezTo>
                  <a:cubicBezTo>
                    <a:pt x="258" y="4"/>
                    <a:pt x="478" y="1"/>
                    <a:pt x="709" y="37"/>
                  </a:cubicBezTo>
                  <a:cubicBezTo>
                    <a:pt x="931" y="72"/>
                    <a:pt x="1165" y="144"/>
                    <a:pt x="1384"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220800" y="2396925"/>
              <a:ext cx="36425" cy="10550"/>
            </a:xfrm>
            <a:custGeom>
              <a:avLst/>
              <a:gdLst/>
              <a:ahLst/>
              <a:cxnLst/>
              <a:rect l="l" t="t" r="r" b="b"/>
              <a:pathLst>
                <a:path w="1457" h="422" extrusionOk="0">
                  <a:moveTo>
                    <a:pt x="1385" y="229"/>
                  </a:moveTo>
                  <a:cubicBezTo>
                    <a:pt x="1433" y="247"/>
                    <a:pt x="1457" y="301"/>
                    <a:pt x="1438" y="349"/>
                  </a:cubicBezTo>
                  <a:cubicBezTo>
                    <a:pt x="1421" y="398"/>
                    <a:pt x="1367" y="422"/>
                    <a:pt x="1319" y="403"/>
                  </a:cubicBezTo>
                  <a:cubicBezTo>
                    <a:pt x="1109" y="324"/>
                    <a:pt x="887" y="255"/>
                    <a:pt x="678" y="222"/>
                  </a:cubicBezTo>
                  <a:cubicBezTo>
                    <a:pt x="477" y="190"/>
                    <a:pt x="290" y="191"/>
                    <a:pt x="141" y="251"/>
                  </a:cubicBezTo>
                  <a:cubicBezTo>
                    <a:pt x="92" y="269"/>
                    <a:pt x="38" y="245"/>
                    <a:pt x="20" y="197"/>
                  </a:cubicBezTo>
                  <a:cubicBezTo>
                    <a:pt x="0" y="149"/>
                    <a:pt x="24" y="94"/>
                    <a:pt x="73" y="76"/>
                  </a:cubicBezTo>
                  <a:cubicBezTo>
                    <a:pt x="257" y="4"/>
                    <a:pt x="477" y="1"/>
                    <a:pt x="708" y="37"/>
                  </a:cubicBezTo>
                  <a:cubicBezTo>
                    <a:pt x="930" y="72"/>
                    <a:pt x="1164" y="146"/>
                    <a:pt x="1385"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6291675" y="2122875"/>
              <a:ext cx="153125" cy="341175"/>
            </a:xfrm>
            <a:custGeom>
              <a:avLst/>
              <a:gdLst/>
              <a:ahLst/>
              <a:cxnLst/>
              <a:rect l="l" t="t" r="r" b="b"/>
              <a:pathLst>
                <a:path w="6125" h="13647" extrusionOk="0">
                  <a:moveTo>
                    <a:pt x="192" y="13576"/>
                  </a:moveTo>
                  <a:cubicBezTo>
                    <a:pt x="172" y="13624"/>
                    <a:pt x="116" y="13646"/>
                    <a:pt x="69" y="13624"/>
                  </a:cubicBezTo>
                  <a:cubicBezTo>
                    <a:pt x="21" y="13604"/>
                    <a:pt x="1" y="13549"/>
                    <a:pt x="21" y="13501"/>
                  </a:cubicBezTo>
                  <a:lnTo>
                    <a:pt x="5931" y="70"/>
                  </a:lnTo>
                  <a:cubicBezTo>
                    <a:pt x="5953" y="22"/>
                    <a:pt x="6008" y="0"/>
                    <a:pt x="6056" y="22"/>
                  </a:cubicBezTo>
                  <a:cubicBezTo>
                    <a:pt x="6102" y="43"/>
                    <a:pt x="6124" y="97"/>
                    <a:pt x="6104" y="145"/>
                  </a:cubicBezTo>
                  <a:lnTo>
                    <a:pt x="192" y="13576"/>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6304775" y="2076450"/>
              <a:ext cx="156350" cy="395500"/>
            </a:xfrm>
            <a:custGeom>
              <a:avLst/>
              <a:gdLst/>
              <a:ahLst/>
              <a:cxnLst/>
              <a:rect l="l" t="t" r="r" b="b"/>
              <a:pathLst>
                <a:path w="6254" h="15820" extrusionOk="0">
                  <a:moveTo>
                    <a:pt x="192" y="15751"/>
                  </a:moveTo>
                  <a:cubicBezTo>
                    <a:pt x="172" y="15799"/>
                    <a:pt x="117" y="15819"/>
                    <a:pt x="69" y="15799"/>
                  </a:cubicBezTo>
                  <a:cubicBezTo>
                    <a:pt x="22" y="15778"/>
                    <a:pt x="0" y="15722"/>
                    <a:pt x="21" y="15675"/>
                  </a:cubicBezTo>
                  <a:lnTo>
                    <a:pt x="5963" y="2171"/>
                  </a:lnTo>
                  <a:cubicBezTo>
                    <a:pt x="6053" y="1967"/>
                    <a:pt x="6061" y="1764"/>
                    <a:pt x="6009" y="1586"/>
                  </a:cubicBezTo>
                  <a:cubicBezTo>
                    <a:pt x="5953" y="1394"/>
                    <a:pt x="5827" y="1230"/>
                    <a:pt x="5657" y="1122"/>
                  </a:cubicBezTo>
                  <a:cubicBezTo>
                    <a:pt x="5347" y="925"/>
                    <a:pt x="5027" y="749"/>
                    <a:pt x="4698" y="595"/>
                  </a:cubicBezTo>
                  <a:cubicBezTo>
                    <a:pt x="4369" y="441"/>
                    <a:pt x="4027" y="307"/>
                    <a:pt x="3675" y="194"/>
                  </a:cubicBezTo>
                  <a:cubicBezTo>
                    <a:pt x="3626" y="178"/>
                    <a:pt x="3598" y="126"/>
                    <a:pt x="3614" y="77"/>
                  </a:cubicBezTo>
                  <a:cubicBezTo>
                    <a:pt x="3630" y="28"/>
                    <a:pt x="3683" y="0"/>
                    <a:pt x="3732" y="16"/>
                  </a:cubicBezTo>
                  <a:cubicBezTo>
                    <a:pt x="4090" y="132"/>
                    <a:pt x="4439" y="267"/>
                    <a:pt x="4777" y="426"/>
                  </a:cubicBezTo>
                  <a:cubicBezTo>
                    <a:pt x="5116" y="585"/>
                    <a:pt x="5443" y="764"/>
                    <a:pt x="5758" y="964"/>
                  </a:cubicBezTo>
                  <a:cubicBezTo>
                    <a:pt x="5965" y="1096"/>
                    <a:pt x="6120" y="1298"/>
                    <a:pt x="6189" y="1533"/>
                  </a:cubicBezTo>
                  <a:cubicBezTo>
                    <a:pt x="6253" y="1752"/>
                    <a:pt x="6244" y="2000"/>
                    <a:pt x="6134" y="2247"/>
                  </a:cubicBezTo>
                  <a:lnTo>
                    <a:pt x="192" y="157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14"/>
          <p:cNvGrpSpPr/>
          <p:nvPr/>
        </p:nvGrpSpPr>
        <p:grpSpPr>
          <a:xfrm>
            <a:off x="271750" y="897075"/>
            <a:ext cx="7877821" cy="4080592"/>
            <a:chOff x="271750" y="897075"/>
            <a:chExt cx="7877821" cy="4080592"/>
          </a:xfrm>
        </p:grpSpPr>
        <p:sp>
          <p:nvSpPr>
            <p:cNvPr id="377" name="Google Shape;377;p14"/>
            <p:cNvSpPr/>
            <p:nvPr/>
          </p:nvSpPr>
          <p:spPr>
            <a:xfrm>
              <a:off x="411150" y="153038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271750" y="897075"/>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8005325" y="483348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a:off x="214606" y="126259"/>
            <a:ext cx="8643116" cy="3592940"/>
            <a:chOff x="214606" y="126259"/>
            <a:chExt cx="8643116" cy="3592940"/>
          </a:xfrm>
        </p:grpSpPr>
        <p:grpSp>
          <p:nvGrpSpPr>
            <p:cNvPr id="381" name="Google Shape;381;p14"/>
            <p:cNvGrpSpPr/>
            <p:nvPr/>
          </p:nvGrpSpPr>
          <p:grpSpPr>
            <a:xfrm>
              <a:off x="8583664" y="3445141"/>
              <a:ext cx="274058" cy="274058"/>
              <a:chOff x="4589975" y="463825"/>
              <a:chExt cx="230650" cy="230650"/>
            </a:xfrm>
          </p:grpSpPr>
          <p:sp>
            <p:nvSpPr>
              <p:cNvPr id="382" name="Google Shape;382;p14"/>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a:off x="214606" y="126259"/>
              <a:ext cx="363873" cy="363873"/>
              <a:chOff x="4589975" y="463825"/>
              <a:chExt cx="230650" cy="230650"/>
            </a:xfrm>
          </p:grpSpPr>
          <p:sp>
            <p:nvSpPr>
              <p:cNvPr id="387" name="Google Shape;387;p14"/>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86"/>
        <p:cNvGrpSpPr/>
        <p:nvPr/>
      </p:nvGrpSpPr>
      <p:grpSpPr>
        <a:xfrm>
          <a:off x="0" y="0"/>
          <a:ext cx="0" cy="0"/>
          <a:chOff x="0" y="0"/>
          <a:chExt cx="0" cy="0"/>
        </a:xfrm>
      </p:grpSpPr>
      <p:sp>
        <p:nvSpPr>
          <p:cNvPr id="487" name="Google Shape;48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8" name="Google Shape;488;p19"/>
          <p:cNvSpPr txBox="1">
            <a:spLocks noGrp="1"/>
          </p:cNvSpPr>
          <p:nvPr>
            <p:ph type="subTitle" idx="1"/>
          </p:nvPr>
        </p:nvSpPr>
        <p:spPr>
          <a:xfrm>
            <a:off x="720012" y="2324751"/>
            <a:ext cx="2469300" cy="17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9" name="Google Shape;489;p19"/>
          <p:cNvSpPr txBox="1">
            <a:spLocks noGrp="1"/>
          </p:cNvSpPr>
          <p:nvPr>
            <p:ph type="subTitle" idx="2"/>
          </p:nvPr>
        </p:nvSpPr>
        <p:spPr>
          <a:xfrm>
            <a:off x="3337350" y="2324751"/>
            <a:ext cx="2469300" cy="17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0" name="Google Shape;490;p19"/>
          <p:cNvSpPr txBox="1">
            <a:spLocks noGrp="1"/>
          </p:cNvSpPr>
          <p:nvPr>
            <p:ph type="subTitle" idx="3"/>
          </p:nvPr>
        </p:nvSpPr>
        <p:spPr>
          <a:xfrm>
            <a:off x="5954687" y="2324751"/>
            <a:ext cx="2469300" cy="17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1" name="Google Shape;491;p19"/>
          <p:cNvSpPr txBox="1">
            <a:spLocks noGrp="1"/>
          </p:cNvSpPr>
          <p:nvPr>
            <p:ph type="subTitle" idx="4"/>
          </p:nvPr>
        </p:nvSpPr>
        <p:spPr>
          <a:xfrm>
            <a:off x="720012" y="1980850"/>
            <a:ext cx="2469300" cy="43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a:buNone/>
              <a:defRPr sz="18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492" name="Google Shape;492;p19"/>
          <p:cNvSpPr txBox="1">
            <a:spLocks noGrp="1"/>
          </p:cNvSpPr>
          <p:nvPr>
            <p:ph type="subTitle" idx="5"/>
          </p:nvPr>
        </p:nvSpPr>
        <p:spPr>
          <a:xfrm>
            <a:off x="3337350" y="1980850"/>
            <a:ext cx="2469300" cy="43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a:buNone/>
              <a:defRPr sz="18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sp>
        <p:nvSpPr>
          <p:cNvPr id="493" name="Google Shape;493;p19"/>
          <p:cNvSpPr txBox="1">
            <a:spLocks noGrp="1"/>
          </p:cNvSpPr>
          <p:nvPr>
            <p:ph type="subTitle" idx="6"/>
          </p:nvPr>
        </p:nvSpPr>
        <p:spPr>
          <a:xfrm>
            <a:off x="5954688" y="1980850"/>
            <a:ext cx="2469300" cy="43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rchivo"/>
              <a:buNone/>
              <a:defRPr sz="18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Archivo"/>
              <a:buNone/>
              <a:defRPr sz="2400">
                <a:latin typeface="Archivo"/>
                <a:ea typeface="Archivo"/>
                <a:cs typeface="Archivo"/>
                <a:sym typeface="Archivo"/>
              </a:defRPr>
            </a:lvl2pPr>
            <a:lvl3pPr lvl="2" algn="ctr" rtl="0">
              <a:lnSpc>
                <a:spcPct val="100000"/>
              </a:lnSpc>
              <a:spcBef>
                <a:spcPts val="0"/>
              </a:spcBef>
              <a:spcAft>
                <a:spcPts val="0"/>
              </a:spcAft>
              <a:buSzPts val="2400"/>
              <a:buFont typeface="Archivo"/>
              <a:buNone/>
              <a:defRPr sz="2400">
                <a:latin typeface="Archivo"/>
                <a:ea typeface="Archivo"/>
                <a:cs typeface="Archivo"/>
                <a:sym typeface="Archivo"/>
              </a:defRPr>
            </a:lvl3pPr>
            <a:lvl4pPr lvl="3" algn="ctr" rtl="0">
              <a:lnSpc>
                <a:spcPct val="100000"/>
              </a:lnSpc>
              <a:spcBef>
                <a:spcPts val="0"/>
              </a:spcBef>
              <a:spcAft>
                <a:spcPts val="0"/>
              </a:spcAft>
              <a:buSzPts val="2400"/>
              <a:buFont typeface="Archivo"/>
              <a:buNone/>
              <a:defRPr sz="2400">
                <a:latin typeface="Archivo"/>
                <a:ea typeface="Archivo"/>
                <a:cs typeface="Archivo"/>
                <a:sym typeface="Archivo"/>
              </a:defRPr>
            </a:lvl4pPr>
            <a:lvl5pPr lvl="4" algn="ctr" rtl="0">
              <a:lnSpc>
                <a:spcPct val="100000"/>
              </a:lnSpc>
              <a:spcBef>
                <a:spcPts val="0"/>
              </a:spcBef>
              <a:spcAft>
                <a:spcPts val="0"/>
              </a:spcAft>
              <a:buSzPts val="2400"/>
              <a:buFont typeface="Archivo"/>
              <a:buNone/>
              <a:defRPr sz="2400">
                <a:latin typeface="Archivo"/>
                <a:ea typeface="Archivo"/>
                <a:cs typeface="Archivo"/>
                <a:sym typeface="Archivo"/>
              </a:defRPr>
            </a:lvl5pPr>
            <a:lvl6pPr lvl="5" algn="ctr" rtl="0">
              <a:lnSpc>
                <a:spcPct val="100000"/>
              </a:lnSpc>
              <a:spcBef>
                <a:spcPts val="0"/>
              </a:spcBef>
              <a:spcAft>
                <a:spcPts val="0"/>
              </a:spcAft>
              <a:buSzPts val="2400"/>
              <a:buFont typeface="Archivo"/>
              <a:buNone/>
              <a:defRPr sz="2400">
                <a:latin typeface="Archivo"/>
                <a:ea typeface="Archivo"/>
                <a:cs typeface="Archivo"/>
                <a:sym typeface="Archivo"/>
              </a:defRPr>
            </a:lvl6pPr>
            <a:lvl7pPr lvl="6" algn="ctr" rtl="0">
              <a:lnSpc>
                <a:spcPct val="100000"/>
              </a:lnSpc>
              <a:spcBef>
                <a:spcPts val="0"/>
              </a:spcBef>
              <a:spcAft>
                <a:spcPts val="0"/>
              </a:spcAft>
              <a:buSzPts val="2400"/>
              <a:buFont typeface="Archivo"/>
              <a:buNone/>
              <a:defRPr sz="2400">
                <a:latin typeface="Archivo"/>
                <a:ea typeface="Archivo"/>
                <a:cs typeface="Archivo"/>
                <a:sym typeface="Archivo"/>
              </a:defRPr>
            </a:lvl7pPr>
            <a:lvl8pPr lvl="7" algn="ctr" rtl="0">
              <a:lnSpc>
                <a:spcPct val="100000"/>
              </a:lnSpc>
              <a:spcBef>
                <a:spcPts val="0"/>
              </a:spcBef>
              <a:spcAft>
                <a:spcPts val="0"/>
              </a:spcAft>
              <a:buSzPts val="2400"/>
              <a:buFont typeface="Archivo"/>
              <a:buNone/>
              <a:defRPr sz="2400">
                <a:latin typeface="Archivo"/>
                <a:ea typeface="Archivo"/>
                <a:cs typeface="Archivo"/>
                <a:sym typeface="Archivo"/>
              </a:defRPr>
            </a:lvl8pPr>
            <a:lvl9pPr lvl="8" algn="ctr" rtl="0">
              <a:lnSpc>
                <a:spcPct val="100000"/>
              </a:lnSpc>
              <a:spcBef>
                <a:spcPts val="0"/>
              </a:spcBef>
              <a:spcAft>
                <a:spcPts val="0"/>
              </a:spcAft>
              <a:buSzPts val="2400"/>
              <a:buFont typeface="Archivo"/>
              <a:buNone/>
              <a:defRPr sz="2400">
                <a:latin typeface="Archivo"/>
                <a:ea typeface="Archivo"/>
                <a:cs typeface="Archivo"/>
                <a:sym typeface="Archivo"/>
              </a:defRPr>
            </a:lvl9pPr>
          </a:lstStyle>
          <a:p>
            <a:endParaRPr/>
          </a:p>
        </p:txBody>
      </p:sp>
      <p:grpSp>
        <p:nvGrpSpPr>
          <p:cNvPr id="494" name="Google Shape;494;p19"/>
          <p:cNvGrpSpPr/>
          <p:nvPr/>
        </p:nvGrpSpPr>
        <p:grpSpPr>
          <a:xfrm>
            <a:off x="-5" y="-41004"/>
            <a:ext cx="9143996" cy="5184510"/>
            <a:chOff x="-5" y="-41004"/>
            <a:chExt cx="9143996" cy="5184510"/>
          </a:xfrm>
        </p:grpSpPr>
        <p:grpSp>
          <p:nvGrpSpPr>
            <p:cNvPr id="495" name="Google Shape;495;p19"/>
            <p:cNvGrpSpPr/>
            <p:nvPr/>
          </p:nvGrpSpPr>
          <p:grpSpPr>
            <a:xfrm>
              <a:off x="-5" y="3523950"/>
              <a:ext cx="1571151" cy="1619555"/>
              <a:chOff x="-5" y="3523950"/>
              <a:chExt cx="1571151" cy="1619555"/>
            </a:xfrm>
          </p:grpSpPr>
          <p:sp>
            <p:nvSpPr>
              <p:cNvPr id="496" name="Google Shape;496;p19"/>
              <p:cNvSpPr/>
              <p:nvPr/>
            </p:nvSpPr>
            <p:spPr>
              <a:xfrm rot="-5400000">
                <a:off x="195091" y="3767451"/>
                <a:ext cx="1180958" cy="1571151"/>
              </a:xfrm>
              <a:custGeom>
                <a:avLst/>
                <a:gdLst/>
                <a:ahLst/>
                <a:cxnLst/>
                <a:rect l="l" t="t" r="r" b="b"/>
                <a:pathLst>
                  <a:path w="6895" h="9173" extrusionOk="0">
                    <a:moveTo>
                      <a:pt x="6894" y="0"/>
                    </a:moveTo>
                    <a:cubicBezTo>
                      <a:pt x="6641" y="1504"/>
                      <a:pt x="5692" y="2114"/>
                      <a:pt x="4085" y="2639"/>
                    </a:cubicBezTo>
                    <a:cubicBezTo>
                      <a:pt x="1716" y="3413"/>
                      <a:pt x="3590" y="6283"/>
                      <a:pt x="1770" y="8151"/>
                    </a:cubicBezTo>
                    <a:cubicBezTo>
                      <a:pt x="1290" y="8645"/>
                      <a:pt x="663" y="8966"/>
                      <a:pt x="0" y="9172"/>
                    </a:cubicBezTo>
                    <a:lnTo>
                      <a:pt x="0" y="0"/>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31163" y="3523950"/>
                <a:ext cx="420243" cy="438598"/>
              </a:xfrm>
              <a:custGeom>
                <a:avLst/>
                <a:gdLst/>
                <a:ahLst/>
                <a:cxnLst/>
                <a:rect l="l" t="t" r="r" b="b"/>
                <a:pathLst>
                  <a:path w="6525" h="6810" extrusionOk="0">
                    <a:moveTo>
                      <a:pt x="3172" y="6654"/>
                    </a:moveTo>
                    <a:cubicBezTo>
                      <a:pt x="1238" y="6127"/>
                      <a:pt x="0" y="4686"/>
                      <a:pt x="785" y="2688"/>
                    </a:cubicBezTo>
                    <a:cubicBezTo>
                      <a:pt x="961" y="2237"/>
                      <a:pt x="1378" y="1342"/>
                      <a:pt x="1760" y="1026"/>
                    </a:cubicBezTo>
                    <a:cubicBezTo>
                      <a:pt x="3079" y="1"/>
                      <a:pt x="5876" y="125"/>
                      <a:pt x="6285" y="2135"/>
                    </a:cubicBezTo>
                    <a:cubicBezTo>
                      <a:pt x="6525" y="3314"/>
                      <a:pt x="6009" y="5653"/>
                      <a:pt x="4996" y="6396"/>
                    </a:cubicBezTo>
                    <a:cubicBezTo>
                      <a:pt x="4443" y="6804"/>
                      <a:pt x="3817" y="6809"/>
                      <a:pt x="3172" y="6654"/>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9"/>
            <p:cNvGrpSpPr/>
            <p:nvPr/>
          </p:nvGrpSpPr>
          <p:grpSpPr>
            <a:xfrm>
              <a:off x="8124166" y="-41004"/>
              <a:ext cx="1019824" cy="1746469"/>
              <a:chOff x="8384125" y="-40988"/>
              <a:chExt cx="759872" cy="1301296"/>
            </a:xfrm>
          </p:grpSpPr>
          <p:sp>
            <p:nvSpPr>
              <p:cNvPr id="499" name="Google Shape;499;p19"/>
              <p:cNvSpPr/>
              <p:nvPr/>
            </p:nvSpPr>
            <p:spPr>
              <a:xfrm rot="10800000">
                <a:off x="8384125" y="-40988"/>
                <a:ext cx="759872" cy="1007790"/>
              </a:xfrm>
              <a:custGeom>
                <a:avLst/>
                <a:gdLst/>
                <a:ahLst/>
                <a:cxnLst/>
                <a:rect l="l" t="t" r="r" b="b"/>
                <a:pathLst>
                  <a:path w="6317" h="8378" extrusionOk="0">
                    <a:moveTo>
                      <a:pt x="6316" y="8378"/>
                    </a:moveTo>
                    <a:cubicBezTo>
                      <a:pt x="6083" y="7004"/>
                      <a:pt x="5215" y="6447"/>
                      <a:pt x="3742" y="5968"/>
                    </a:cubicBezTo>
                    <a:cubicBezTo>
                      <a:pt x="1571" y="5260"/>
                      <a:pt x="3288" y="2640"/>
                      <a:pt x="1622" y="933"/>
                    </a:cubicBezTo>
                    <a:cubicBezTo>
                      <a:pt x="1182" y="482"/>
                      <a:pt x="607" y="189"/>
                      <a:pt x="1" y="1"/>
                    </a:cubicBezTo>
                    <a:lnTo>
                      <a:pt x="1" y="8378"/>
                    </a:lnTo>
                    <a:lnTo>
                      <a:pt x="6316" y="837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rot="10800000">
                <a:off x="8746762" y="998918"/>
                <a:ext cx="236610" cy="261390"/>
              </a:xfrm>
              <a:custGeom>
                <a:avLst/>
                <a:gdLst/>
                <a:ahLst/>
                <a:cxnLst/>
                <a:rect l="l" t="t" r="r" b="b"/>
                <a:pathLst>
                  <a:path w="1967" h="2173" extrusionOk="0">
                    <a:moveTo>
                      <a:pt x="563" y="1714"/>
                    </a:moveTo>
                    <a:cubicBezTo>
                      <a:pt x="217" y="1190"/>
                      <a:pt x="1" y="440"/>
                      <a:pt x="973" y="220"/>
                    </a:cubicBezTo>
                    <a:cubicBezTo>
                      <a:pt x="1946" y="1"/>
                      <a:pt x="1966" y="924"/>
                      <a:pt x="1619" y="1548"/>
                    </a:cubicBezTo>
                    <a:cubicBezTo>
                      <a:pt x="1274" y="2173"/>
                      <a:pt x="761" y="2038"/>
                      <a:pt x="563" y="1714"/>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1" name="Google Shape;501;p19"/>
          <p:cNvGrpSpPr/>
          <p:nvPr/>
        </p:nvGrpSpPr>
        <p:grpSpPr>
          <a:xfrm>
            <a:off x="393988" y="390813"/>
            <a:ext cx="8577984" cy="3465038"/>
            <a:chOff x="393988" y="390813"/>
            <a:chExt cx="8577984" cy="3465038"/>
          </a:xfrm>
        </p:grpSpPr>
        <p:sp>
          <p:nvSpPr>
            <p:cNvPr id="502" name="Google Shape;502;p19"/>
            <p:cNvSpPr/>
            <p:nvPr/>
          </p:nvSpPr>
          <p:spPr>
            <a:xfrm>
              <a:off x="8827725" y="390812"/>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8516250" y="961925"/>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393988" y="376130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9"/>
          <p:cNvGrpSpPr/>
          <p:nvPr/>
        </p:nvGrpSpPr>
        <p:grpSpPr>
          <a:xfrm>
            <a:off x="1102214" y="81159"/>
            <a:ext cx="7508628" cy="4926365"/>
            <a:chOff x="1102214" y="81159"/>
            <a:chExt cx="7508628" cy="4926365"/>
          </a:xfrm>
        </p:grpSpPr>
        <p:grpSp>
          <p:nvGrpSpPr>
            <p:cNvPr id="506" name="Google Shape;506;p19"/>
            <p:cNvGrpSpPr/>
            <p:nvPr/>
          </p:nvGrpSpPr>
          <p:grpSpPr>
            <a:xfrm>
              <a:off x="1102214" y="4733466"/>
              <a:ext cx="274058" cy="274058"/>
              <a:chOff x="4589975" y="463825"/>
              <a:chExt cx="230650" cy="230650"/>
            </a:xfrm>
          </p:grpSpPr>
          <p:sp>
            <p:nvSpPr>
              <p:cNvPr id="507" name="Google Shape;507;p19"/>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a:off x="8246969" y="81159"/>
              <a:ext cx="363873" cy="363873"/>
              <a:chOff x="4589975" y="463825"/>
              <a:chExt cx="230650" cy="230650"/>
            </a:xfrm>
          </p:grpSpPr>
          <p:sp>
            <p:nvSpPr>
              <p:cNvPr id="512" name="Google Shape;512;p19"/>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6" name="Google Shape;516;p19"/>
          <p:cNvGrpSpPr/>
          <p:nvPr/>
        </p:nvGrpSpPr>
        <p:grpSpPr>
          <a:xfrm>
            <a:off x="167471" y="4242794"/>
            <a:ext cx="547633" cy="824510"/>
            <a:chOff x="5997800" y="700125"/>
            <a:chExt cx="216850" cy="326500"/>
          </a:xfrm>
        </p:grpSpPr>
        <p:sp>
          <p:nvSpPr>
            <p:cNvPr id="517" name="Google Shape;517;p19"/>
            <p:cNvSpPr/>
            <p:nvPr/>
          </p:nvSpPr>
          <p:spPr>
            <a:xfrm>
              <a:off x="6038775" y="743400"/>
              <a:ext cx="134900" cy="24350"/>
            </a:xfrm>
            <a:custGeom>
              <a:avLst/>
              <a:gdLst/>
              <a:ahLst/>
              <a:cxnLst/>
              <a:rect l="l" t="t" r="r" b="b"/>
              <a:pathLst>
                <a:path w="5396" h="974" extrusionOk="0">
                  <a:moveTo>
                    <a:pt x="0" y="0"/>
                  </a:moveTo>
                  <a:lnTo>
                    <a:pt x="0" y="974"/>
                  </a:lnTo>
                  <a:lnTo>
                    <a:pt x="5396" y="974"/>
                  </a:lnTo>
                  <a:lnTo>
                    <a:pt x="5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5997800" y="765500"/>
              <a:ext cx="216850" cy="259475"/>
            </a:xfrm>
            <a:custGeom>
              <a:avLst/>
              <a:gdLst/>
              <a:ahLst/>
              <a:cxnLst/>
              <a:rect l="l" t="t" r="r" b="b"/>
              <a:pathLst>
                <a:path w="8674" h="10379" extrusionOk="0">
                  <a:moveTo>
                    <a:pt x="6910" y="1"/>
                  </a:moveTo>
                  <a:cubicBezTo>
                    <a:pt x="7715" y="1"/>
                    <a:pt x="8279" y="665"/>
                    <a:pt x="8372" y="1463"/>
                  </a:cubicBezTo>
                  <a:cubicBezTo>
                    <a:pt x="8674" y="4032"/>
                    <a:pt x="8663" y="6514"/>
                    <a:pt x="8372" y="8916"/>
                  </a:cubicBezTo>
                  <a:cubicBezTo>
                    <a:pt x="8275" y="9715"/>
                    <a:pt x="7715" y="10378"/>
                    <a:pt x="6910" y="10378"/>
                  </a:cubicBezTo>
                  <a:lnTo>
                    <a:pt x="1764" y="10378"/>
                  </a:lnTo>
                  <a:cubicBezTo>
                    <a:pt x="959" y="10378"/>
                    <a:pt x="398" y="9714"/>
                    <a:pt x="301" y="8916"/>
                  </a:cubicBezTo>
                  <a:cubicBezTo>
                    <a:pt x="10" y="6514"/>
                    <a:pt x="0" y="4032"/>
                    <a:pt x="301" y="1463"/>
                  </a:cubicBezTo>
                  <a:cubicBezTo>
                    <a:pt x="395" y="665"/>
                    <a:pt x="959" y="1"/>
                    <a:pt x="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022500" y="765500"/>
              <a:ext cx="192150" cy="261125"/>
            </a:xfrm>
            <a:custGeom>
              <a:avLst/>
              <a:gdLst/>
              <a:ahLst/>
              <a:cxnLst/>
              <a:rect l="l" t="t" r="r" b="b"/>
              <a:pathLst>
                <a:path w="7686" h="10445" extrusionOk="0">
                  <a:moveTo>
                    <a:pt x="5922" y="1"/>
                  </a:moveTo>
                  <a:cubicBezTo>
                    <a:pt x="6727" y="1"/>
                    <a:pt x="7291" y="665"/>
                    <a:pt x="7384" y="1463"/>
                  </a:cubicBezTo>
                  <a:cubicBezTo>
                    <a:pt x="7686" y="4032"/>
                    <a:pt x="7675" y="6514"/>
                    <a:pt x="7384" y="8916"/>
                  </a:cubicBezTo>
                  <a:cubicBezTo>
                    <a:pt x="7287" y="9715"/>
                    <a:pt x="6727" y="10378"/>
                    <a:pt x="5922" y="10378"/>
                  </a:cubicBezTo>
                  <a:lnTo>
                    <a:pt x="776" y="10378"/>
                  </a:lnTo>
                  <a:cubicBezTo>
                    <a:pt x="481" y="10378"/>
                    <a:pt x="219" y="10289"/>
                    <a:pt x="1" y="10136"/>
                  </a:cubicBezTo>
                  <a:cubicBezTo>
                    <a:pt x="9" y="10138"/>
                    <a:pt x="4331" y="10445"/>
                    <a:pt x="4772" y="6967"/>
                  </a:cubicBezTo>
                  <a:cubicBezTo>
                    <a:pt x="5212" y="3484"/>
                    <a:pt x="3349" y="1"/>
                    <a:pt x="3349" y="1"/>
                  </a:cubicBezTo>
                  <a:lnTo>
                    <a:pt x="5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5998850" y="830100"/>
              <a:ext cx="214750" cy="130275"/>
            </a:xfrm>
            <a:custGeom>
              <a:avLst/>
              <a:gdLst/>
              <a:ahLst/>
              <a:cxnLst/>
              <a:rect l="l" t="t" r="r" b="b"/>
              <a:pathLst>
                <a:path w="8590" h="5211" extrusionOk="0">
                  <a:moveTo>
                    <a:pt x="8442" y="1"/>
                  </a:moveTo>
                  <a:cubicBezTo>
                    <a:pt x="8589" y="1779"/>
                    <a:pt x="8587" y="3514"/>
                    <a:pt x="8446" y="5210"/>
                  </a:cubicBezTo>
                  <a:lnTo>
                    <a:pt x="145" y="5210"/>
                  </a:lnTo>
                  <a:cubicBezTo>
                    <a:pt x="3" y="3514"/>
                    <a:pt x="0" y="1778"/>
                    <a:pt x="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999275" y="846625"/>
              <a:ext cx="56725" cy="93850"/>
            </a:xfrm>
            <a:custGeom>
              <a:avLst/>
              <a:gdLst/>
              <a:ahLst/>
              <a:cxnLst/>
              <a:rect l="l" t="t" r="r" b="b"/>
              <a:pathLst>
                <a:path w="2269" h="3754" extrusionOk="0">
                  <a:moveTo>
                    <a:pt x="71" y="3754"/>
                  </a:moveTo>
                  <a:cubicBezTo>
                    <a:pt x="0" y="2523"/>
                    <a:pt x="3" y="1272"/>
                    <a:pt x="83" y="1"/>
                  </a:cubicBezTo>
                  <a:lnTo>
                    <a:pt x="2268" y="1"/>
                  </a:lnTo>
                  <a:lnTo>
                    <a:pt x="2268" y="3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6020625" y="700125"/>
              <a:ext cx="170700" cy="46850"/>
            </a:xfrm>
            <a:custGeom>
              <a:avLst/>
              <a:gdLst/>
              <a:ahLst/>
              <a:cxnLst/>
              <a:rect l="l" t="t" r="r" b="b"/>
              <a:pathLst>
                <a:path w="6828" h="1874" extrusionOk="0">
                  <a:moveTo>
                    <a:pt x="72" y="84"/>
                  </a:moveTo>
                  <a:cubicBezTo>
                    <a:pt x="2292" y="1"/>
                    <a:pt x="4527" y="2"/>
                    <a:pt x="6778" y="84"/>
                  </a:cubicBezTo>
                  <a:cubicBezTo>
                    <a:pt x="6819" y="660"/>
                    <a:pt x="6827" y="1215"/>
                    <a:pt x="6778" y="1731"/>
                  </a:cubicBezTo>
                  <a:cubicBezTo>
                    <a:pt x="4429" y="1873"/>
                    <a:pt x="2195" y="1874"/>
                    <a:pt x="72" y="1731"/>
                  </a:cubicBezTo>
                  <a:cubicBezTo>
                    <a:pt x="1" y="1219"/>
                    <a:pt x="0" y="671"/>
                    <a:pt x="72" y="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6041400" y="762175"/>
              <a:ext cx="129650" cy="6725"/>
            </a:xfrm>
            <a:custGeom>
              <a:avLst/>
              <a:gdLst/>
              <a:ahLst/>
              <a:cxnLst/>
              <a:rect l="l" t="t" r="r" b="b"/>
              <a:pathLst>
                <a:path w="5186" h="269" extrusionOk="0">
                  <a:moveTo>
                    <a:pt x="134" y="268"/>
                  </a:moveTo>
                  <a:cubicBezTo>
                    <a:pt x="60" y="268"/>
                    <a:pt x="0" y="209"/>
                    <a:pt x="0" y="134"/>
                  </a:cubicBezTo>
                  <a:cubicBezTo>
                    <a:pt x="0" y="59"/>
                    <a:pt x="60" y="0"/>
                    <a:pt x="134" y="0"/>
                  </a:cubicBezTo>
                  <a:lnTo>
                    <a:pt x="5052" y="0"/>
                  </a:lnTo>
                  <a:cubicBezTo>
                    <a:pt x="5126" y="0"/>
                    <a:pt x="5186" y="59"/>
                    <a:pt x="5186" y="134"/>
                  </a:cubicBezTo>
                  <a:cubicBezTo>
                    <a:pt x="5186" y="209"/>
                    <a:pt x="5126" y="268"/>
                    <a:pt x="5052" y="2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6103450" y="703850"/>
              <a:ext cx="5075" cy="38275"/>
            </a:xfrm>
            <a:custGeom>
              <a:avLst/>
              <a:gdLst/>
              <a:ahLst/>
              <a:cxnLst/>
              <a:rect l="l" t="t" r="r" b="b"/>
              <a:pathLst>
                <a:path w="203" h="1531" extrusionOk="0">
                  <a:moveTo>
                    <a:pt x="203" y="1429"/>
                  </a:moveTo>
                  <a:cubicBezTo>
                    <a:pt x="203" y="1485"/>
                    <a:pt x="158" y="1531"/>
                    <a:pt x="102" y="1531"/>
                  </a:cubicBezTo>
                  <a:cubicBezTo>
                    <a:pt x="46" y="1531"/>
                    <a:pt x="1" y="1485"/>
                    <a:pt x="1" y="1429"/>
                  </a:cubicBezTo>
                  <a:lnTo>
                    <a:pt x="1" y="100"/>
                  </a:lnTo>
                  <a:cubicBezTo>
                    <a:pt x="1" y="45"/>
                    <a:pt x="46" y="0"/>
                    <a:pt x="102" y="0"/>
                  </a:cubicBezTo>
                  <a:cubicBezTo>
                    <a:pt x="158" y="0"/>
                    <a:pt x="203" y="45"/>
                    <a:pt x="203"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6085200" y="703850"/>
              <a:ext cx="5075" cy="38275"/>
            </a:xfrm>
            <a:custGeom>
              <a:avLst/>
              <a:gdLst/>
              <a:ahLst/>
              <a:cxnLst/>
              <a:rect l="l" t="t" r="r" b="b"/>
              <a:pathLst>
                <a:path w="203" h="1531" extrusionOk="0">
                  <a:moveTo>
                    <a:pt x="202" y="1429"/>
                  </a:moveTo>
                  <a:cubicBezTo>
                    <a:pt x="202" y="1485"/>
                    <a:pt x="157" y="1531"/>
                    <a:pt x="102" y="1531"/>
                  </a:cubicBezTo>
                  <a:cubicBezTo>
                    <a:pt x="46" y="1531"/>
                    <a:pt x="0" y="1485"/>
                    <a:pt x="0" y="1429"/>
                  </a:cubicBezTo>
                  <a:lnTo>
                    <a:pt x="0" y="100"/>
                  </a:lnTo>
                  <a:cubicBezTo>
                    <a:pt x="0" y="45"/>
                    <a:pt x="46" y="0"/>
                    <a:pt x="102" y="0"/>
                  </a:cubicBezTo>
                  <a:cubicBezTo>
                    <a:pt x="158" y="0"/>
                    <a:pt x="202" y="45"/>
                    <a:pt x="202"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6066925" y="703850"/>
              <a:ext cx="5075" cy="38275"/>
            </a:xfrm>
            <a:custGeom>
              <a:avLst/>
              <a:gdLst/>
              <a:ahLst/>
              <a:cxnLst/>
              <a:rect l="l" t="t" r="r" b="b"/>
              <a:pathLst>
                <a:path w="203" h="1531" extrusionOk="0">
                  <a:moveTo>
                    <a:pt x="203" y="1429"/>
                  </a:moveTo>
                  <a:cubicBezTo>
                    <a:pt x="203" y="1485"/>
                    <a:pt x="157" y="1531"/>
                    <a:pt x="102" y="1531"/>
                  </a:cubicBezTo>
                  <a:cubicBezTo>
                    <a:pt x="46" y="1531"/>
                    <a:pt x="1" y="1485"/>
                    <a:pt x="1" y="1429"/>
                  </a:cubicBezTo>
                  <a:lnTo>
                    <a:pt x="1" y="100"/>
                  </a:lnTo>
                  <a:cubicBezTo>
                    <a:pt x="1" y="45"/>
                    <a:pt x="46" y="0"/>
                    <a:pt x="102" y="0"/>
                  </a:cubicBezTo>
                  <a:cubicBezTo>
                    <a:pt x="157" y="0"/>
                    <a:pt x="203" y="45"/>
                    <a:pt x="203"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6048675" y="703850"/>
              <a:ext cx="5075" cy="38275"/>
            </a:xfrm>
            <a:custGeom>
              <a:avLst/>
              <a:gdLst/>
              <a:ahLst/>
              <a:cxnLst/>
              <a:rect l="l" t="t" r="r" b="b"/>
              <a:pathLst>
                <a:path w="203" h="1531" extrusionOk="0">
                  <a:moveTo>
                    <a:pt x="202" y="1429"/>
                  </a:moveTo>
                  <a:cubicBezTo>
                    <a:pt x="202" y="1485"/>
                    <a:pt x="157" y="1531"/>
                    <a:pt x="101" y="1531"/>
                  </a:cubicBezTo>
                  <a:cubicBezTo>
                    <a:pt x="46" y="1531"/>
                    <a:pt x="0" y="1485"/>
                    <a:pt x="0" y="1429"/>
                  </a:cubicBezTo>
                  <a:lnTo>
                    <a:pt x="0" y="100"/>
                  </a:lnTo>
                  <a:cubicBezTo>
                    <a:pt x="0" y="45"/>
                    <a:pt x="45" y="0"/>
                    <a:pt x="101" y="0"/>
                  </a:cubicBezTo>
                  <a:cubicBezTo>
                    <a:pt x="157" y="0"/>
                    <a:pt x="202" y="45"/>
                    <a:pt x="202"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6030400" y="703850"/>
              <a:ext cx="5050" cy="38275"/>
            </a:xfrm>
            <a:custGeom>
              <a:avLst/>
              <a:gdLst/>
              <a:ahLst/>
              <a:cxnLst/>
              <a:rect l="l" t="t" r="r" b="b"/>
              <a:pathLst>
                <a:path w="202" h="1531" extrusionOk="0">
                  <a:moveTo>
                    <a:pt x="202" y="1429"/>
                  </a:moveTo>
                  <a:cubicBezTo>
                    <a:pt x="202" y="1485"/>
                    <a:pt x="157" y="1531"/>
                    <a:pt x="101" y="1531"/>
                  </a:cubicBezTo>
                  <a:cubicBezTo>
                    <a:pt x="45" y="1531"/>
                    <a:pt x="1" y="1485"/>
                    <a:pt x="1" y="1429"/>
                  </a:cubicBezTo>
                  <a:lnTo>
                    <a:pt x="1" y="100"/>
                  </a:lnTo>
                  <a:cubicBezTo>
                    <a:pt x="1" y="45"/>
                    <a:pt x="45" y="0"/>
                    <a:pt x="101" y="0"/>
                  </a:cubicBezTo>
                  <a:cubicBezTo>
                    <a:pt x="157" y="0"/>
                    <a:pt x="202" y="45"/>
                    <a:pt x="202"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a:off x="6121750" y="703850"/>
              <a:ext cx="5050" cy="38275"/>
            </a:xfrm>
            <a:custGeom>
              <a:avLst/>
              <a:gdLst/>
              <a:ahLst/>
              <a:cxnLst/>
              <a:rect l="l" t="t" r="r" b="b"/>
              <a:pathLst>
                <a:path w="202" h="1531" extrusionOk="0">
                  <a:moveTo>
                    <a:pt x="201" y="1429"/>
                  </a:moveTo>
                  <a:cubicBezTo>
                    <a:pt x="201" y="1485"/>
                    <a:pt x="157" y="1531"/>
                    <a:pt x="101" y="1531"/>
                  </a:cubicBezTo>
                  <a:cubicBezTo>
                    <a:pt x="45" y="1531"/>
                    <a:pt x="0" y="1485"/>
                    <a:pt x="0" y="1429"/>
                  </a:cubicBezTo>
                  <a:lnTo>
                    <a:pt x="0" y="100"/>
                  </a:lnTo>
                  <a:cubicBezTo>
                    <a:pt x="0" y="45"/>
                    <a:pt x="45" y="0"/>
                    <a:pt x="101" y="0"/>
                  </a:cubicBezTo>
                  <a:cubicBezTo>
                    <a:pt x="157" y="0"/>
                    <a:pt x="201" y="45"/>
                    <a:pt x="201"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6140000" y="703850"/>
              <a:ext cx="5050" cy="38275"/>
            </a:xfrm>
            <a:custGeom>
              <a:avLst/>
              <a:gdLst/>
              <a:ahLst/>
              <a:cxnLst/>
              <a:rect l="l" t="t" r="r" b="b"/>
              <a:pathLst>
                <a:path w="202" h="1531" extrusionOk="0">
                  <a:moveTo>
                    <a:pt x="202" y="1429"/>
                  </a:moveTo>
                  <a:cubicBezTo>
                    <a:pt x="202" y="1485"/>
                    <a:pt x="157" y="1531"/>
                    <a:pt x="101" y="1531"/>
                  </a:cubicBezTo>
                  <a:cubicBezTo>
                    <a:pt x="45" y="1531"/>
                    <a:pt x="1" y="1485"/>
                    <a:pt x="1" y="1429"/>
                  </a:cubicBezTo>
                  <a:lnTo>
                    <a:pt x="1" y="100"/>
                  </a:lnTo>
                  <a:cubicBezTo>
                    <a:pt x="1" y="45"/>
                    <a:pt x="45" y="0"/>
                    <a:pt x="101" y="0"/>
                  </a:cubicBezTo>
                  <a:cubicBezTo>
                    <a:pt x="157" y="0"/>
                    <a:pt x="202" y="45"/>
                    <a:pt x="202"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a:off x="6158275" y="703850"/>
              <a:ext cx="5075" cy="38275"/>
            </a:xfrm>
            <a:custGeom>
              <a:avLst/>
              <a:gdLst/>
              <a:ahLst/>
              <a:cxnLst/>
              <a:rect l="l" t="t" r="r" b="b"/>
              <a:pathLst>
                <a:path w="203" h="1531" extrusionOk="0">
                  <a:moveTo>
                    <a:pt x="202" y="1429"/>
                  </a:moveTo>
                  <a:cubicBezTo>
                    <a:pt x="202" y="1485"/>
                    <a:pt x="157" y="1531"/>
                    <a:pt x="101" y="1531"/>
                  </a:cubicBezTo>
                  <a:cubicBezTo>
                    <a:pt x="46" y="1531"/>
                    <a:pt x="0" y="1485"/>
                    <a:pt x="0" y="1429"/>
                  </a:cubicBezTo>
                  <a:lnTo>
                    <a:pt x="0" y="100"/>
                  </a:lnTo>
                  <a:cubicBezTo>
                    <a:pt x="0" y="45"/>
                    <a:pt x="46" y="0"/>
                    <a:pt x="101" y="0"/>
                  </a:cubicBezTo>
                  <a:cubicBezTo>
                    <a:pt x="157" y="0"/>
                    <a:pt x="202" y="45"/>
                    <a:pt x="202"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6176525" y="703850"/>
              <a:ext cx="5075" cy="38275"/>
            </a:xfrm>
            <a:custGeom>
              <a:avLst/>
              <a:gdLst/>
              <a:ahLst/>
              <a:cxnLst/>
              <a:rect l="l" t="t" r="r" b="b"/>
              <a:pathLst>
                <a:path w="203" h="1531" extrusionOk="0">
                  <a:moveTo>
                    <a:pt x="203" y="1429"/>
                  </a:moveTo>
                  <a:cubicBezTo>
                    <a:pt x="203" y="1485"/>
                    <a:pt x="157" y="1531"/>
                    <a:pt x="101" y="1531"/>
                  </a:cubicBezTo>
                  <a:cubicBezTo>
                    <a:pt x="47" y="1531"/>
                    <a:pt x="1" y="1485"/>
                    <a:pt x="1" y="1429"/>
                  </a:cubicBezTo>
                  <a:lnTo>
                    <a:pt x="1" y="100"/>
                  </a:lnTo>
                  <a:cubicBezTo>
                    <a:pt x="1" y="45"/>
                    <a:pt x="47" y="0"/>
                    <a:pt x="101" y="0"/>
                  </a:cubicBezTo>
                  <a:cubicBezTo>
                    <a:pt x="157" y="0"/>
                    <a:pt x="203" y="45"/>
                    <a:pt x="203"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6076725" y="849250"/>
              <a:ext cx="128200" cy="6725"/>
            </a:xfrm>
            <a:custGeom>
              <a:avLst/>
              <a:gdLst/>
              <a:ahLst/>
              <a:cxnLst/>
              <a:rect l="l" t="t" r="r" b="b"/>
              <a:pathLst>
                <a:path w="5128" h="269" extrusionOk="0">
                  <a:moveTo>
                    <a:pt x="135" y="269"/>
                  </a:moveTo>
                  <a:cubicBezTo>
                    <a:pt x="61" y="269"/>
                    <a:pt x="0" y="210"/>
                    <a:pt x="0" y="135"/>
                  </a:cubicBezTo>
                  <a:cubicBezTo>
                    <a:pt x="0" y="60"/>
                    <a:pt x="61" y="1"/>
                    <a:pt x="135" y="1"/>
                  </a:cubicBezTo>
                  <a:lnTo>
                    <a:pt x="4994" y="1"/>
                  </a:lnTo>
                  <a:cubicBezTo>
                    <a:pt x="5068" y="1"/>
                    <a:pt x="5127" y="61"/>
                    <a:pt x="5127" y="135"/>
                  </a:cubicBezTo>
                  <a:cubicBezTo>
                    <a:pt x="5127" y="208"/>
                    <a:pt x="5068" y="269"/>
                    <a:pt x="4994" y="2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6076725" y="869725"/>
              <a:ext cx="128200" cy="6750"/>
            </a:xfrm>
            <a:custGeom>
              <a:avLst/>
              <a:gdLst/>
              <a:ahLst/>
              <a:cxnLst/>
              <a:rect l="l" t="t" r="r" b="b"/>
              <a:pathLst>
                <a:path w="5128" h="270" extrusionOk="0">
                  <a:moveTo>
                    <a:pt x="135" y="269"/>
                  </a:moveTo>
                  <a:cubicBezTo>
                    <a:pt x="61" y="269"/>
                    <a:pt x="0" y="209"/>
                    <a:pt x="0" y="135"/>
                  </a:cubicBezTo>
                  <a:cubicBezTo>
                    <a:pt x="0" y="61"/>
                    <a:pt x="61" y="0"/>
                    <a:pt x="135" y="0"/>
                  </a:cubicBezTo>
                  <a:lnTo>
                    <a:pt x="4994" y="0"/>
                  </a:lnTo>
                  <a:cubicBezTo>
                    <a:pt x="5068" y="0"/>
                    <a:pt x="5127" y="61"/>
                    <a:pt x="5127" y="135"/>
                  </a:cubicBezTo>
                  <a:cubicBezTo>
                    <a:pt x="5127" y="209"/>
                    <a:pt x="5068" y="269"/>
                    <a:pt x="4994" y="2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6076725" y="890175"/>
              <a:ext cx="128200" cy="6750"/>
            </a:xfrm>
            <a:custGeom>
              <a:avLst/>
              <a:gdLst/>
              <a:ahLst/>
              <a:cxnLst/>
              <a:rect l="l" t="t" r="r" b="b"/>
              <a:pathLst>
                <a:path w="5128" h="270" extrusionOk="0">
                  <a:moveTo>
                    <a:pt x="135" y="270"/>
                  </a:moveTo>
                  <a:cubicBezTo>
                    <a:pt x="61" y="270"/>
                    <a:pt x="0" y="209"/>
                    <a:pt x="0" y="135"/>
                  </a:cubicBezTo>
                  <a:cubicBezTo>
                    <a:pt x="0" y="61"/>
                    <a:pt x="61" y="0"/>
                    <a:pt x="135" y="0"/>
                  </a:cubicBezTo>
                  <a:lnTo>
                    <a:pt x="4994" y="0"/>
                  </a:lnTo>
                  <a:cubicBezTo>
                    <a:pt x="5068" y="0"/>
                    <a:pt x="5127" y="61"/>
                    <a:pt x="5127" y="135"/>
                  </a:cubicBezTo>
                  <a:cubicBezTo>
                    <a:pt x="5127" y="209"/>
                    <a:pt x="5068" y="270"/>
                    <a:pt x="4994" y="2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6076725" y="910625"/>
              <a:ext cx="128200" cy="6775"/>
            </a:xfrm>
            <a:custGeom>
              <a:avLst/>
              <a:gdLst/>
              <a:ahLst/>
              <a:cxnLst/>
              <a:rect l="l" t="t" r="r" b="b"/>
              <a:pathLst>
                <a:path w="5128" h="271" extrusionOk="0">
                  <a:moveTo>
                    <a:pt x="135" y="270"/>
                  </a:moveTo>
                  <a:cubicBezTo>
                    <a:pt x="61" y="270"/>
                    <a:pt x="0" y="210"/>
                    <a:pt x="0" y="136"/>
                  </a:cubicBezTo>
                  <a:cubicBezTo>
                    <a:pt x="0" y="61"/>
                    <a:pt x="61" y="1"/>
                    <a:pt x="135" y="1"/>
                  </a:cubicBezTo>
                  <a:lnTo>
                    <a:pt x="4994" y="1"/>
                  </a:lnTo>
                  <a:cubicBezTo>
                    <a:pt x="5068" y="1"/>
                    <a:pt x="5127" y="61"/>
                    <a:pt x="5127" y="136"/>
                  </a:cubicBezTo>
                  <a:cubicBezTo>
                    <a:pt x="5127" y="210"/>
                    <a:pt x="5068" y="270"/>
                    <a:pt x="4994" y="2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6076725" y="931100"/>
              <a:ext cx="128200" cy="6750"/>
            </a:xfrm>
            <a:custGeom>
              <a:avLst/>
              <a:gdLst/>
              <a:ahLst/>
              <a:cxnLst/>
              <a:rect l="l" t="t" r="r" b="b"/>
              <a:pathLst>
                <a:path w="5128" h="270" extrusionOk="0">
                  <a:moveTo>
                    <a:pt x="135" y="270"/>
                  </a:moveTo>
                  <a:cubicBezTo>
                    <a:pt x="61" y="270"/>
                    <a:pt x="0" y="209"/>
                    <a:pt x="0" y="135"/>
                  </a:cubicBezTo>
                  <a:cubicBezTo>
                    <a:pt x="0" y="61"/>
                    <a:pt x="61" y="0"/>
                    <a:pt x="135" y="0"/>
                  </a:cubicBezTo>
                  <a:lnTo>
                    <a:pt x="4994" y="0"/>
                  </a:lnTo>
                  <a:cubicBezTo>
                    <a:pt x="5068" y="0"/>
                    <a:pt x="5127" y="61"/>
                    <a:pt x="5127" y="135"/>
                  </a:cubicBezTo>
                  <a:cubicBezTo>
                    <a:pt x="5127" y="209"/>
                    <a:pt x="5068" y="270"/>
                    <a:pt x="4994" y="2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538"/>
        <p:cNvGrpSpPr/>
        <p:nvPr/>
      </p:nvGrpSpPr>
      <p:grpSpPr>
        <a:xfrm>
          <a:off x="0" y="0"/>
          <a:ext cx="0" cy="0"/>
          <a:chOff x="0" y="0"/>
          <a:chExt cx="0" cy="0"/>
        </a:xfrm>
      </p:grpSpPr>
      <p:sp>
        <p:nvSpPr>
          <p:cNvPr id="539" name="Google Shape;53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0" name="Google Shape;540;p20"/>
          <p:cNvSpPr txBox="1">
            <a:spLocks noGrp="1"/>
          </p:cNvSpPr>
          <p:nvPr>
            <p:ph type="subTitle" idx="1"/>
          </p:nvPr>
        </p:nvSpPr>
        <p:spPr>
          <a:xfrm>
            <a:off x="872375" y="1605275"/>
            <a:ext cx="3353400" cy="455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rchivo"/>
              <a:buNone/>
              <a:defRPr sz="18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2pPr>
            <a:lvl3pPr lvl="2"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3pPr>
            <a:lvl4pPr lvl="3"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4pPr>
            <a:lvl5pPr lvl="4"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5pPr>
            <a:lvl6pPr lvl="5"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6pPr>
            <a:lvl7pPr lvl="6"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7pPr>
            <a:lvl8pPr lvl="7"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8pPr>
            <a:lvl9pPr lvl="8"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9pPr>
          </a:lstStyle>
          <a:p>
            <a:endParaRPr/>
          </a:p>
        </p:txBody>
      </p:sp>
      <p:sp>
        <p:nvSpPr>
          <p:cNvPr id="541" name="Google Shape;541;p20"/>
          <p:cNvSpPr txBox="1">
            <a:spLocks noGrp="1"/>
          </p:cNvSpPr>
          <p:nvPr>
            <p:ph type="subTitle" idx="2"/>
          </p:nvPr>
        </p:nvSpPr>
        <p:spPr>
          <a:xfrm>
            <a:off x="872375" y="1960244"/>
            <a:ext cx="3353400" cy="855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2" name="Google Shape;542;p20"/>
          <p:cNvSpPr txBox="1">
            <a:spLocks noGrp="1"/>
          </p:cNvSpPr>
          <p:nvPr>
            <p:ph type="subTitle" idx="3"/>
          </p:nvPr>
        </p:nvSpPr>
        <p:spPr>
          <a:xfrm>
            <a:off x="4918225" y="1960244"/>
            <a:ext cx="3353400" cy="855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3" name="Google Shape;543;p20"/>
          <p:cNvSpPr txBox="1">
            <a:spLocks noGrp="1"/>
          </p:cNvSpPr>
          <p:nvPr>
            <p:ph type="subTitle" idx="4"/>
          </p:nvPr>
        </p:nvSpPr>
        <p:spPr>
          <a:xfrm>
            <a:off x="872375" y="3479969"/>
            <a:ext cx="3353400" cy="855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4" name="Google Shape;544;p20"/>
          <p:cNvSpPr txBox="1">
            <a:spLocks noGrp="1"/>
          </p:cNvSpPr>
          <p:nvPr>
            <p:ph type="subTitle" idx="5"/>
          </p:nvPr>
        </p:nvSpPr>
        <p:spPr>
          <a:xfrm>
            <a:off x="4918225" y="3479969"/>
            <a:ext cx="3353400" cy="855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5" name="Google Shape;545;p20"/>
          <p:cNvSpPr txBox="1">
            <a:spLocks noGrp="1"/>
          </p:cNvSpPr>
          <p:nvPr>
            <p:ph type="subTitle" idx="6"/>
          </p:nvPr>
        </p:nvSpPr>
        <p:spPr>
          <a:xfrm>
            <a:off x="872375" y="3125000"/>
            <a:ext cx="3353400" cy="455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rchivo"/>
              <a:buNone/>
              <a:defRPr sz="18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2pPr>
            <a:lvl3pPr lvl="2"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3pPr>
            <a:lvl4pPr lvl="3"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4pPr>
            <a:lvl5pPr lvl="4"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5pPr>
            <a:lvl6pPr lvl="5"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6pPr>
            <a:lvl7pPr lvl="6"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7pPr>
            <a:lvl8pPr lvl="7"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8pPr>
            <a:lvl9pPr lvl="8"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9pPr>
          </a:lstStyle>
          <a:p>
            <a:endParaRPr/>
          </a:p>
        </p:txBody>
      </p:sp>
      <p:sp>
        <p:nvSpPr>
          <p:cNvPr id="546" name="Google Shape;546;p20"/>
          <p:cNvSpPr txBox="1">
            <a:spLocks noGrp="1"/>
          </p:cNvSpPr>
          <p:nvPr>
            <p:ph type="subTitle" idx="7"/>
          </p:nvPr>
        </p:nvSpPr>
        <p:spPr>
          <a:xfrm>
            <a:off x="4918225" y="1605275"/>
            <a:ext cx="3353400" cy="455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rchivo"/>
              <a:buNone/>
              <a:defRPr sz="18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2pPr>
            <a:lvl3pPr lvl="2"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3pPr>
            <a:lvl4pPr lvl="3"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4pPr>
            <a:lvl5pPr lvl="4"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5pPr>
            <a:lvl6pPr lvl="5"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6pPr>
            <a:lvl7pPr lvl="6"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7pPr>
            <a:lvl8pPr lvl="7"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8pPr>
            <a:lvl9pPr lvl="8"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9pPr>
          </a:lstStyle>
          <a:p>
            <a:endParaRPr/>
          </a:p>
        </p:txBody>
      </p:sp>
      <p:sp>
        <p:nvSpPr>
          <p:cNvPr id="547" name="Google Shape;547;p20"/>
          <p:cNvSpPr txBox="1">
            <a:spLocks noGrp="1"/>
          </p:cNvSpPr>
          <p:nvPr>
            <p:ph type="subTitle" idx="8"/>
          </p:nvPr>
        </p:nvSpPr>
        <p:spPr>
          <a:xfrm>
            <a:off x="4918225" y="3125000"/>
            <a:ext cx="3353400" cy="455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rchivo"/>
              <a:buNone/>
              <a:defRPr sz="18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2pPr>
            <a:lvl3pPr lvl="2"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3pPr>
            <a:lvl4pPr lvl="3"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4pPr>
            <a:lvl5pPr lvl="4"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5pPr>
            <a:lvl6pPr lvl="5"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6pPr>
            <a:lvl7pPr lvl="6"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7pPr>
            <a:lvl8pPr lvl="7"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8pPr>
            <a:lvl9pPr lvl="8" algn="ctr" rtl="0">
              <a:lnSpc>
                <a:spcPct val="100000"/>
              </a:lnSpc>
              <a:spcBef>
                <a:spcPts val="0"/>
              </a:spcBef>
              <a:spcAft>
                <a:spcPts val="0"/>
              </a:spcAft>
              <a:buClr>
                <a:schemeClr val="dk1"/>
              </a:buClr>
              <a:buSzPts val="2400"/>
              <a:buFont typeface="Archivo"/>
              <a:buNone/>
              <a:defRPr sz="2400">
                <a:solidFill>
                  <a:schemeClr val="dk1"/>
                </a:solidFill>
                <a:latin typeface="Archivo"/>
                <a:ea typeface="Archivo"/>
                <a:cs typeface="Archivo"/>
                <a:sym typeface="Archivo"/>
              </a:defRPr>
            </a:lvl9pPr>
          </a:lstStyle>
          <a:p>
            <a:endParaRPr/>
          </a:p>
        </p:txBody>
      </p:sp>
      <p:grpSp>
        <p:nvGrpSpPr>
          <p:cNvPr id="548" name="Google Shape;548;p20"/>
          <p:cNvGrpSpPr/>
          <p:nvPr/>
        </p:nvGrpSpPr>
        <p:grpSpPr>
          <a:xfrm>
            <a:off x="-10" y="-45"/>
            <a:ext cx="9144020" cy="5143556"/>
            <a:chOff x="-10" y="-45"/>
            <a:chExt cx="9144020" cy="5143556"/>
          </a:xfrm>
        </p:grpSpPr>
        <p:grpSp>
          <p:nvGrpSpPr>
            <p:cNvPr id="549" name="Google Shape;549;p20"/>
            <p:cNvGrpSpPr/>
            <p:nvPr/>
          </p:nvGrpSpPr>
          <p:grpSpPr>
            <a:xfrm flipH="1">
              <a:off x="-10" y="-45"/>
              <a:ext cx="1536973" cy="1037220"/>
              <a:chOff x="7607037" y="-45"/>
              <a:chExt cx="1536973" cy="1037220"/>
            </a:xfrm>
          </p:grpSpPr>
          <p:sp>
            <p:nvSpPr>
              <p:cNvPr id="550" name="Google Shape;550;p20"/>
              <p:cNvSpPr/>
              <p:nvPr/>
            </p:nvSpPr>
            <p:spPr>
              <a:xfrm flipH="1">
                <a:off x="8193195" y="-45"/>
                <a:ext cx="950815" cy="1037220"/>
              </a:xfrm>
              <a:custGeom>
                <a:avLst/>
                <a:gdLst/>
                <a:ahLst/>
                <a:cxnLst/>
                <a:rect l="l" t="t" r="r" b="b"/>
                <a:pathLst>
                  <a:path w="10061" h="10975" extrusionOk="0">
                    <a:moveTo>
                      <a:pt x="9871" y="1"/>
                    </a:moveTo>
                    <a:cubicBezTo>
                      <a:pt x="10060" y="3450"/>
                      <a:pt x="8625" y="4300"/>
                      <a:pt x="5397" y="4250"/>
                    </a:cubicBezTo>
                    <a:cubicBezTo>
                      <a:pt x="4136" y="4231"/>
                      <a:pt x="3663" y="4756"/>
                      <a:pt x="3830" y="5453"/>
                    </a:cubicBezTo>
                    <a:cubicBezTo>
                      <a:pt x="4303" y="7422"/>
                      <a:pt x="5036" y="10652"/>
                      <a:pt x="1" y="10974"/>
                    </a:cubicBezTo>
                    <a:lnTo>
                      <a:pt x="1" y="1"/>
                    </a:lnTo>
                    <a:lnTo>
                      <a:pt x="9871" y="1"/>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rot="10800000">
                <a:off x="7607037" y="30743"/>
                <a:ext cx="664588" cy="510507"/>
              </a:xfrm>
              <a:custGeom>
                <a:avLst/>
                <a:gdLst/>
                <a:ahLst/>
                <a:cxnLst/>
                <a:rect l="l" t="t" r="r" b="b"/>
                <a:pathLst>
                  <a:path w="10717" h="8232" extrusionOk="0">
                    <a:moveTo>
                      <a:pt x="5728" y="7849"/>
                    </a:moveTo>
                    <a:cubicBezTo>
                      <a:pt x="10717" y="8231"/>
                      <a:pt x="10062" y="3300"/>
                      <a:pt x="9201" y="2440"/>
                    </a:cubicBezTo>
                    <a:cubicBezTo>
                      <a:pt x="6762" y="1"/>
                      <a:pt x="0" y="7411"/>
                      <a:pt x="5728" y="7849"/>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20"/>
            <p:cNvGrpSpPr/>
            <p:nvPr/>
          </p:nvGrpSpPr>
          <p:grpSpPr>
            <a:xfrm rot="10800000">
              <a:off x="8028689" y="3684715"/>
              <a:ext cx="1115321" cy="1458796"/>
              <a:chOff x="-10" y="-24885"/>
              <a:chExt cx="1115321" cy="1458796"/>
            </a:xfrm>
          </p:grpSpPr>
          <p:sp>
            <p:nvSpPr>
              <p:cNvPr id="553" name="Google Shape;553;p20"/>
              <p:cNvSpPr/>
              <p:nvPr/>
            </p:nvSpPr>
            <p:spPr>
              <a:xfrm rot="5400000">
                <a:off x="137175" y="-162070"/>
                <a:ext cx="840951" cy="1115321"/>
              </a:xfrm>
              <a:custGeom>
                <a:avLst/>
                <a:gdLst/>
                <a:ahLst/>
                <a:cxnLst/>
                <a:rect l="l" t="t" r="r" b="b"/>
                <a:pathLst>
                  <a:path w="6317" h="8378" extrusionOk="0">
                    <a:moveTo>
                      <a:pt x="6316" y="8378"/>
                    </a:moveTo>
                    <a:cubicBezTo>
                      <a:pt x="6083" y="7004"/>
                      <a:pt x="5215" y="6447"/>
                      <a:pt x="3742" y="5968"/>
                    </a:cubicBezTo>
                    <a:cubicBezTo>
                      <a:pt x="1571" y="5260"/>
                      <a:pt x="3288" y="2640"/>
                      <a:pt x="1622" y="933"/>
                    </a:cubicBezTo>
                    <a:cubicBezTo>
                      <a:pt x="1182" y="482"/>
                      <a:pt x="607" y="189"/>
                      <a:pt x="1" y="1"/>
                    </a:cubicBezTo>
                    <a:lnTo>
                      <a:pt x="1" y="8378"/>
                    </a:lnTo>
                    <a:lnTo>
                      <a:pt x="6316" y="837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rot="5400000">
                <a:off x="28316" y="864948"/>
                <a:ext cx="540650" cy="597276"/>
              </a:xfrm>
              <a:custGeom>
                <a:avLst/>
                <a:gdLst/>
                <a:ahLst/>
                <a:cxnLst/>
                <a:rect l="l" t="t" r="r" b="b"/>
                <a:pathLst>
                  <a:path w="1967" h="2173" extrusionOk="0">
                    <a:moveTo>
                      <a:pt x="563" y="1714"/>
                    </a:moveTo>
                    <a:cubicBezTo>
                      <a:pt x="217" y="1190"/>
                      <a:pt x="1" y="440"/>
                      <a:pt x="973" y="220"/>
                    </a:cubicBezTo>
                    <a:cubicBezTo>
                      <a:pt x="1946" y="1"/>
                      <a:pt x="1966" y="924"/>
                      <a:pt x="1619" y="1548"/>
                    </a:cubicBezTo>
                    <a:cubicBezTo>
                      <a:pt x="1274" y="2173"/>
                      <a:pt x="761" y="2038"/>
                      <a:pt x="563" y="1714"/>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5" name="Google Shape;555;p20"/>
          <p:cNvGrpSpPr/>
          <p:nvPr/>
        </p:nvGrpSpPr>
        <p:grpSpPr>
          <a:xfrm flipH="1">
            <a:off x="113401" y="-38"/>
            <a:ext cx="522245" cy="1389013"/>
            <a:chOff x="4721225" y="1809100"/>
            <a:chExt cx="226925" cy="603525"/>
          </a:xfrm>
        </p:grpSpPr>
        <p:sp>
          <p:nvSpPr>
            <p:cNvPr id="556" name="Google Shape;556;p20"/>
            <p:cNvSpPr/>
            <p:nvPr/>
          </p:nvSpPr>
          <p:spPr>
            <a:xfrm>
              <a:off x="4830325" y="1809100"/>
              <a:ext cx="9375" cy="208925"/>
            </a:xfrm>
            <a:custGeom>
              <a:avLst/>
              <a:gdLst/>
              <a:ahLst/>
              <a:cxnLst/>
              <a:rect l="l" t="t" r="r" b="b"/>
              <a:pathLst>
                <a:path w="375" h="8357" extrusionOk="0">
                  <a:moveTo>
                    <a:pt x="375" y="8170"/>
                  </a:moveTo>
                  <a:cubicBezTo>
                    <a:pt x="375" y="8273"/>
                    <a:pt x="292" y="8357"/>
                    <a:pt x="188" y="8357"/>
                  </a:cubicBezTo>
                  <a:cubicBezTo>
                    <a:pt x="84" y="8357"/>
                    <a:pt x="0" y="8273"/>
                    <a:pt x="0" y="8170"/>
                  </a:cubicBezTo>
                  <a:lnTo>
                    <a:pt x="0" y="0"/>
                  </a:lnTo>
                  <a:lnTo>
                    <a:pt x="375" y="0"/>
                  </a:lnTo>
                  <a:lnTo>
                    <a:pt x="375" y="8170"/>
                  </a:lnTo>
                  <a:lnTo>
                    <a:pt x="375" y="81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4814550" y="2334625"/>
              <a:ext cx="40400" cy="78000"/>
            </a:xfrm>
            <a:custGeom>
              <a:avLst/>
              <a:gdLst/>
              <a:ahLst/>
              <a:cxnLst/>
              <a:rect l="l" t="t" r="r" b="b"/>
              <a:pathLst>
                <a:path w="1616" h="3120" extrusionOk="0">
                  <a:moveTo>
                    <a:pt x="64" y="2425"/>
                  </a:moveTo>
                  <a:cubicBezTo>
                    <a:pt x="66" y="2809"/>
                    <a:pt x="398" y="3119"/>
                    <a:pt x="805" y="3119"/>
                  </a:cubicBezTo>
                  <a:cubicBezTo>
                    <a:pt x="1212" y="3119"/>
                    <a:pt x="1542" y="2809"/>
                    <a:pt x="1545" y="2425"/>
                  </a:cubicBezTo>
                  <a:lnTo>
                    <a:pt x="1615" y="1"/>
                  </a:lnTo>
                  <a:lnTo>
                    <a:pt x="0" y="23"/>
                  </a:lnTo>
                  <a:lnTo>
                    <a:pt x="64" y="242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4798575" y="2017725"/>
              <a:ext cx="72225" cy="106125"/>
            </a:xfrm>
            <a:custGeom>
              <a:avLst/>
              <a:gdLst/>
              <a:ahLst/>
              <a:cxnLst/>
              <a:rect l="l" t="t" r="r" b="b"/>
              <a:pathLst>
                <a:path w="2889" h="4245" extrusionOk="0">
                  <a:moveTo>
                    <a:pt x="1444" y="235"/>
                  </a:moveTo>
                  <a:cubicBezTo>
                    <a:pt x="567" y="235"/>
                    <a:pt x="0" y="0"/>
                    <a:pt x="0" y="1824"/>
                  </a:cubicBezTo>
                  <a:lnTo>
                    <a:pt x="0" y="3467"/>
                  </a:lnTo>
                  <a:cubicBezTo>
                    <a:pt x="0" y="3624"/>
                    <a:pt x="80" y="3766"/>
                    <a:pt x="285" y="3878"/>
                  </a:cubicBezTo>
                  <a:cubicBezTo>
                    <a:pt x="562" y="4028"/>
                    <a:pt x="1147" y="4244"/>
                    <a:pt x="1444" y="4237"/>
                  </a:cubicBezTo>
                  <a:cubicBezTo>
                    <a:pt x="1741" y="4244"/>
                    <a:pt x="2327" y="4028"/>
                    <a:pt x="2604" y="3878"/>
                  </a:cubicBezTo>
                  <a:cubicBezTo>
                    <a:pt x="2809" y="3766"/>
                    <a:pt x="2889" y="3624"/>
                    <a:pt x="2889" y="3467"/>
                  </a:cubicBezTo>
                  <a:lnTo>
                    <a:pt x="2889" y="1922"/>
                  </a:lnTo>
                  <a:cubicBezTo>
                    <a:pt x="2889" y="16"/>
                    <a:pt x="2321" y="235"/>
                    <a:pt x="1444" y="2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4721225" y="2050675"/>
              <a:ext cx="226925" cy="319075"/>
            </a:xfrm>
            <a:custGeom>
              <a:avLst/>
              <a:gdLst/>
              <a:ahLst/>
              <a:cxnLst/>
              <a:rect l="l" t="t" r="r" b="b"/>
              <a:pathLst>
                <a:path w="9077" h="12763" extrusionOk="0">
                  <a:moveTo>
                    <a:pt x="8178" y="171"/>
                  </a:moveTo>
                  <a:cubicBezTo>
                    <a:pt x="5770" y="1"/>
                    <a:pt x="3343" y="1"/>
                    <a:pt x="898" y="171"/>
                  </a:cubicBezTo>
                  <a:cubicBezTo>
                    <a:pt x="406" y="205"/>
                    <a:pt x="1" y="575"/>
                    <a:pt x="1" y="1068"/>
                  </a:cubicBezTo>
                  <a:lnTo>
                    <a:pt x="1" y="10321"/>
                  </a:lnTo>
                  <a:cubicBezTo>
                    <a:pt x="1" y="10814"/>
                    <a:pt x="252" y="11260"/>
                    <a:pt x="898" y="11613"/>
                  </a:cubicBezTo>
                  <a:cubicBezTo>
                    <a:pt x="1764" y="12086"/>
                    <a:pt x="3607" y="12763"/>
                    <a:pt x="4538" y="12740"/>
                  </a:cubicBezTo>
                  <a:cubicBezTo>
                    <a:pt x="5471" y="12763"/>
                    <a:pt x="7313" y="12086"/>
                    <a:pt x="8178" y="11613"/>
                  </a:cubicBezTo>
                  <a:cubicBezTo>
                    <a:pt x="8825" y="11260"/>
                    <a:pt x="9076" y="10814"/>
                    <a:pt x="9076" y="10321"/>
                  </a:cubicBezTo>
                  <a:lnTo>
                    <a:pt x="9076" y="1068"/>
                  </a:lnTo>
                  <a:cubicBezTo>
                    <a:pt x="9076" y="575"/>
                    <a:pt x="8671" y="205"/>
                    <a:pt x="8178" y="1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737100" y="2066550"/>
              <a:ext cx="195150" cy="287250"/>
            </a:xfrm>
            <a:custGeom>
              <a:avLst/>
              <a:gdLst/>
              <a:ahLst/>
              <a:cxnLst/>
              <a:rect l="l" t="t" r="r" b="b"/>
              <a:pathLst>
                <a:path w="7806" h="11490" extrusionOk="0">
                  <a:moveTo>
                    <a:pt x="7498" y="169"/>
                  </a:moveTo>
                  <a:cubicBezTo>
                    <a:pt x="5105" y="0"/>
                    <a:pt x="2702" y="3"/>
                    <a:pt x="308" y="169"/>
                  </a:cubicBezTo>
                  <a:cubicBezTo>
                    <a:pt x="161" y="179"/>
                    <a:pt x="0" y="271"/>
                    <a:pt x="0" y="433"/>
                  </a:cubicBezTo>
                  <a:lnTo>
                    <a:pt x="0" y="9686"/>
                  </a:lnTo>
                  <a:cubicBezTo>
                    <a:pt x="0" y="10047"/>
                    <a:pt x="273" y="10259"/>
                    <a:pt x="568" y="10420"/>
                  </a:cubicBezTo>
                  <a:cubicBezTo>
                    <a:pt x="1304" y="10823"/>
                    <a:pt x="3058" y="11490"/>
                    <a:pt x="3888" y="11469"/>
                  </a:cubicBezTo>
                  <a:lnTo>
                    <a:pt x="3903" y="11469"/>
                  </a:lnTo>
                  <a:lnTo>
                    <a:pt x="3919" y="11469"/>
                  </a:lnTo>
                  <a:cubicBezTo>
                    <a:pt x="4749" y="11490"/>
                    <a:pt x="6502" y="10823"/>
                    <a:pt x="7238" y="10420"/>
                  </a:cubicBezTo>
                  <a:cubicBezTo>
                    <a:pt x="7534" y="10259"/>
                    <a:pt x="7805" y="10047"/>
                    <a:pt x="7805" y="9686"/>
                  </a:cubicBezTo>
                  <a:lnTo>
                    <a:pt x="7805" y="433"/>
                  </a:lnTo>
                  <a:cubicBezTo>
                    <a:pt x="7805" y="271"/>
                    <a:pt x="7645" y="179"/>
                    <a:pt x="7498" y="1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4737100" y="2085875"/>
              <a:ext cx="195150" cy="267925"/>
            </a:xfrm>
            <a:custGeom>
              <a:avLst/>
              <a:gdLst/>
              <a:ahLst/>
              <a:cxnLst/>
              <a:rect l="l" t="t" r="r" b="b"/>
              <a:pathLst>
                <a:path w="7806" h="10717" extrusionOk="0">
                  <a:moveTo>
                    <a:pt x="0" y="2101"/>
                  </a:moveTo>
                  <a:cubicBezTo>
                    <a:pt x="1983" y="3074"/>
                    <a:pt x="4655" y="0"/>
                    <a:pt x="7805" y="1907"/>
                  </a:cubicBezTo>
                  <a:lnTo>
                    <a:pt x="7805" y="8913"/>
                  </a:lnTo>
                  <a:cubicBezTo>
                    <a:pt x="7805" y="9274"/>
                    <a:pt x="7534" y="9486"/>
                    <a:pt x="7239" y="9647"/>
                  </a:cubicBezTo>
                  <a:cubicBezTo>
                    <a:pt x="6503" y="10050"/>
                    <a:pt x="4749" y="10717"/>
                    <a:pt x="3919" y="10696"/>
                  </a:cubicBezTo>
                  <a:lnTo>
                    <a:pt x="3903" y="10696"/>
                  </a:lnTo>
                  <a:lnTo>
                    <a:pt x="3888" y="10696"/>
                  </a:lnTo>
                  <a:cubicBezTo>
                    <a:pt x="3058" y="10717"/>
                    <a:pt x="1304" y="10050"/>
                    <a:pt x="568" y="9647"/>
                  </a:cubicBezTo>
                  <a:cubicBezTo>
                    <a:pt x="273" y="9486"/>
                    <a:pt x="0" y="9274"/>
                    <a:pt x="0" y="8913"/>
                  </a:cubicBezTo>
                  <a:lnTo>
                    <a:pt x="0" y="21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4824050" y="2341975"/>
              <a:ext cx="21400" cy="56600"/>
            </a:xfrm>
            <a:custGeom>
              <a:avLst/>
              <a:gdLst/>
              <a:ahLst/>
              <a:cxnLst/>
              <a:rect l="l" t="t" r="r" b="b"/>
              <a:pathLst>
                <a:path w="856" h="2264" extrusionOk="0">
                  <a:moveTo>
                    <a:pt x="855" y="0"/>
                  </a:moveTo>
                  <a:lnTo>
                    <a:pt x="0" y="13"/>
                  </a:lnTo>
                  <a:lnTo>
                    <a:pt x="47" y="1885"/>
                  </a:lnTo>
                  <a:cubicBezTo>
                    <a:pt x="47" y="2094"/>
                    <a:pt x="216" y="2264"/>
                    <a:pt x="425" y="2264"/>
                  </a:cubicBezTo>
                  <a:cubicBezTo>
                    <a:pt x="635" y="2264"/>
                    <a:pt x="804" y="2094"/>
                    <a:pt x="804" y="188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4815650" y="2032675"/>
              <a:ext cx="37850" cy="14900"/>
            </a:xfrm>
            <a:custGeom>
              <a:avLst/>
              <a:gdLst/>
              <a:ahLst/>
              <a:cxnLst/>
              <a:rect l="l" t="t" r="r" b="b"/>
              <a:pathLst>
                <a:path w="1514" h="596" extrusionOk="0">
                  <a:moveTo>
                    <a:pt x="1332" y="233"/>
                  </a:moveTo>
                  <a:lnTo>
                    <a:pt x="1047" y="233"/>
                  </a:lnTo>
                  <a:cubicBezTo>
                    <a:pt x="979" y="233"/>
                    <a:pt x="938" y="234"/>
                    <a:pt x="938" y="182"/>
                  </a:cubicBezTo>
                  <a:cubicBezTo>
                    <a:pt x="938" y="83"/>
                    <a:pt x="856" y="0"/>
                    <a:pt x="756" y="0"/>
                  </a:cubicBezTo>
                  <a:cubicBezTo>
                    <a:pt x="657" y="0"/>
                    <a:pt x="576" y="83"/>
                    <a:pt x="576" y="182"/>
                  </a:cubicBezTo>
                  <a:cubicBezTo>
                    <a:pt x="576" y="234"/>
                    <a:pt x="534" y="233"/>
                    <a:pt x="465" y="233"/>
                  </a:cubicBezTo>
                  <a:lnTo>
                    <a:pt x="181" y="233"/>
                  </a:lnTo>
                  <a:cubicBezTo>
                    <a:pt x="82" y="233"/>
                    <a:pt x="1" y="314"/>
                    <a:pt x="1" y="414"/>
                  </a:cubicBezTo>
                  <a:cubicBezTo>
                    <a:pt x="1" y="513"/>
                    <a:pt x="82" y="595"/>
                    <a:pt x="181" y="595"/>
                  </a:cubicBezTo>
                  <a:lnTo>
                    <a:pt x="1332" y="595"/>
                  </a:lnTo>
                  <a:cubicBezTo>
                    <a:pt x="1431" y="595"/>
                    <a:pt x="1513" y="513"/>
                    <a:pt x="1513" y="414"/>
                  </a:cubicBezTo>
                  <a:cubicBezTo>
                    <a:pt x="1513" y="314"/>
                    <a:pt x="1431" y="233"/>
                    <a:pt x="1332" y="233"/>
                  </a:cubicBezTo>
                  <a:close/>
                </a:path>
              </a:pathLst>
            </a:custGeom>
            <a:solidFill>
              <a:srgbClr val="A7C7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742500" y="2074600"/>
              <a:ext cx="94150" cy="53600"/>
            </a:xfrm>
            <a:custGeom>
              <a:avLst/>
              <a:gdLst/>
              <a:ahLst/>
              <a:cxnLst/>
              <a:rect l="l" t="t" r="r" b="b"/>
              <a:pathLst>
                <a:path w="3766" h="2144" extrusionOk="0">
                  <a:moveTo>
                    <a:pt x="3737" y="242"/>
                  </a:moveTo>
                  <a:cubicBezTo>
                    <a:pt x="3655" y="546"/>
                    <a:pt x="1489" y="580"/>
                    <a:pt x="1069" y="637"/>
                  </a:cubicBezTo>
                  <a:cubicBezTo>
                    <a:pt x="994" y="647"/>
                    <a:pt x="832" y="669"/>
                    <a:pt x="770" y="710"/>
                  </a:cubicBezTo>
                  <a:cubicBezTo>
                    <a:pt x="767" y="711"/>
                    <a:pt x="763" y="716"/>
                    <a:pt x="760" y="718"/>
                  </a:cubicBezTo>
                  <a:cubicBezTo>
                    <a:pt x="759" y="720"/>
                    <a:pt x="756" y="725"/>
                    <a:pt x="755" y="726"/>
                  </a:cubicBezTo>
                  <a:cubicBezTo>
                    <a:pt x="738" y="756"/>
                    <a:pt x="728" y="793"/>
                    <a:pt x="720" y="825"/>
                  </a:cubicBezTo>
                  <a:cubicBezTo>
                    <a:pt x="629" y="1295"/>
                    <a:pt x="733" y="2139"/>
                    <a:pt x="393" y="2103"/>
                  </a:cubicBezTo>
                  <a:cubicBezTo>
                    <a:pt x="0" y="2144"/>
                    <a:pt x="62" y="1104"/>
                    <a:pt x="102" y="704"/>
                  </a:cubicBezTo>
                  <a:cubicBezTo>
                    <a:pt x="122" y="593"/>
                    <a:pt x="90" y="293"/>
                    <a:pt x="145" y="194"/>
                  </a:cubicBezTo>
                  <a:cubicBezTo>
                    <a:pt x="313" y="24"/>
                    <a:pt x="1410" y="0"/>
                    <a:pt x="2282" y="6"/>
                  </a:cubicBezTo>
                  <a:cubicBezTo>
                    <a:pt x="3187" y="13"/>
                    <a:pt x="3766" y="70"/>
                    <a:pt x="3737" y="2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0"/>
          <p:cNvGrpSpPr/>
          <p:nvPr/>
        </p:nvGrpSpPr>
        <p:grpSpPr>
          <a:xfrm flipH="1">
            <a:off x="191624" y="113013"/>
            <a:ext cx="8742650" cy="4852338"/>
            <a:chOff x="209725" y="113013"/>
            <a:chExt cx="8742650" cy="4852338"/>
          </a:xfrm>
        </p:grpSpPr>
        <p:sp>
          <p:nvSpPr>
            <p:cNvPr id="566" name="Google Shape;566;p20"/>
            <p:cNvSpPr/>
            <p:nvPr/>
          </p:nvSpPr>
          <p:spPr>
            <a:xfrm>
              <a:off x="8356775" y="113013"/>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8857775" y="1605275"/>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453600" y="3862863"/>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209725" y="487080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20"/>
          <p:cNvGrpSpPr/>
          <p:nvPr/>
        </p:nvGrpSpPr>
        <p:grpSpPr>
          <a:xfrm flipH="1">
            <a:off x="1095177" y="171153"/>
            <a:ext cx="7766691" cy="4527692"/>
            <a:chOff x="282131" y="171153"/>
            <a:chExt cx="7766691" cy="4527692"/>
          </a:xfrm>
        </p:grpSpPr>
        <p:grpSp>
          <p:nvGrpSpPr>
            <p:cNvPr id="571" name="Google Shape;571;p20"/>
            <p:cNvGrpSpPr/>
            <p:nvPr/>
          </p:nvGrpSpPr>
          <p:grpSpPr>
            <a:xfrm>
              <a:off x="7774764" y="171153"/>
              <a:ext cx="274058" cy="274058"/>
              <a:chOff x="4589975" y="463825"/>
              <a:chExt cx="230650" cy="230650"/>
            </a:xfrm>
          </p:grpSpPr>
          <p:sp>
            <p:nvSpPr>
              <p:cNvPr id="572" name="Google Shape;572;p20"/>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0"/>
            <p:cNvGrpSpPr/>
            <p:nvPr/>
          </p:nvGrpSpPr>
          <p:grpSpPr>
            <a:xfrm>
              <a:off x="282131" y="4334972"/>
              <a:ext cx="363873" cy="363873"/>
              <a:chOff x="4718747" y="3023013"/>
              <a:chExt cx="230650" cy="230650"/>
            </a:xfrm>
          </p:grpSpPr>
          <p:sp>
            <p:nvSpPr>
              <p:cNvPr id="577" name="Google Shape;577;p20"/>
              <p:cNvSpPr/>
              <p:nvPr/>
            </p:nvSpPr>
            <p:spPr>
              <a:xfrm>
                <a:off x="4817022" y="3023013"/>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4851322" y="3121263"/>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4817022" y="3155588"/>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4718747" y="3121263"/>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42"/>
        <p:cNvGrpSpPr/>
        <p:nvPr/>
      </p:nvGrpSpPr>
      <p:grpSpPr>
        <a:xfrm>
          <a:off x="0" y="0"/>
          <a:ext cx="0" cy="0"/>
          <a:chOff x="0" y="0"/>
          <a:chExt cx="0" cy="0"/>
        </a:xfrm>
      </p:grpSpPr>
      <p:grpSp>
        <p:nvGrpSpPr>
          <p:cNvPr id="643" name="Google Shape;643;p23"/>
          <p:cNvGrpSpPr/>
          <p:nvPr/>
        </p:nvGrpSpPr>
        <p:grpSpPr>
          <a:xfrm>
            <a:off x="-5375" y="-62644"/>
            <a:ext cx="9149371" cy="1051359"/>
            <a:chOff x="-5375" y="-62644"/>
            <a:chExt cx="9149371" cy="1051359"/>
          </a:xfrm>
        </p:grpSpPr>
        <p:sp>
          <p:nvSpPr>
            <p:cNvPr id="644" name="Google Shape;644;p23"/>
            <p:cNvSpPr/>
            <p:nvPr/>
          </p:nvSpPr>
          <p:spPr>
            <a:xfrm>
              <a:off x="-5375" y="-50"/>
              <a:ext cx="906421" cy="988765"/>
            </a:xfrm>
            <a:custGeom>
              <a:avLst/>
              <a:gdLst/>
              <a:ahLst/>
              <a:cxnLst/>
              <a:rect l="l" t="t" r="r" b="b"/>
              <a:pathLst>
                <a:path w="10061" h="10975" extrusionOk="0">
                  <a:moveTo>
                    <a:pt x="9871" y="1"/>
                  </a:moveTo>
                  <a:cubicBezTo>
                    <a:pt x="10060" y="3450"/>
                    <a:pt x="8625" y="4300"/>
                    <a:pt x="5397" y="4250"/>
                  </a:cubicBezTo>
                  <a:cubicBezTo>
                    <a:pt x="4136" y="4231"/>
                    <a:pt x="3663" y="4756"/>
                    <a:pt x="3830" y="5453"/>
                  </a:cubicBezTo>
                  <a:cubicBezTo>
                    <a:pt x="4303" y="7422"/>
                    <a:pt x="5036" y="10652"/>
                    <a:pt x="1" y="10974"/>
                  </a:cubicBezTo>
                  <a:lnTo>
                    <a:pt x="1" y="1"/>
                  </a:lnTo>
                  <a:lnTo>
                    <a:pt x="9871" y="1"/>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7272046" y="-62644"/>
              <a:ext cx="965521" cy="741641"/>
            </a:xfrm>
            <a:custGeom>
              <a:avLst/>
              <a:gdLst/>
              <a:ahLst/>
              <a:cxnLst/>
              <a:rect l="l" t="t" r="r" b="b"/>
              <a:pathLst>
                <a:path w="10717" h="8232" extrusionOk="0">
                  <a:moveTo>
                    <a:pt x="5728" y="7849"/>
                  </a:moveTo>
                  <a:cubicBezTo>
                    <a:pt x="10717" y="8231"/>
                    <a:pt x="10062" y="3300"/>
                    <a:pt x="9201" y="2440"/>
                  </a:cubicBezTo>
                  <a:cubicBezTo>
                    <a:pt x="6762" y="1"/>
                    <a:pt x="0" y="7411"/>
                    <a:pt x="5728" y="7849"/>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111464" y="142854"/>
              <a:ext cx="286584" cy="237394"/>
            </a:xfrm>
            <a:custGeom>
              <a:avLst/>
              <a:gdLst/>
              <a:ahLst/>
              <a:cxnLst/>
              <a:rect l="l" t="t" r="r" b="b"/>
              <a:pathLst>
                <a:path w="3181" h="2635" extrusionOk="0">
                  <a:moveTo>
                    <a:pt x="941" y="2144"/>
                  </a:moveTo>
                  <a:cubicBezTo>
                    <a:pt x="1715" y="2634"/>
                    <a:pt x="2659" y="2167"/>
                    <a:pt x="2840" y="1578"/>
                  </a:cubicBezTo>
                  <a:cubicBezTo>
                    <a:pt x="3180" y="472"/>
                    <a:pt x="1979" y="1"/>
                    <a:pt x="1145" y="330"/>
                  </a:cubicBezTo>
                  <a:cubicBezTo>
                    <a:pt x="443" y="606"/>
                    <a:pt x="0" y="1551"/>
                    <a:pt x="941" y="2144"/>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flipH="1">
              <a:off x="8237575" y="-50"/>
              <a:ext cx="906421" cy="988765"/>
            </a:xfrm>
            <a:custGeom>
              <a:avLst/>
              <a:gdLst/>
              <a:ahLst/>
              <a:cxnLst/>
              <a:rect l="l" t="t" r="r" b="b"/>
              <a:pathLst>
                <a:path w="10061" h="10975" extrusionOk="0">
                  <a:moveTo>
                    <a:pt x="9871" y="1"/>
                  </a:moveTo>
                  <a:cubicBezTo>
                    <a:pt x="10060" y="3450"/>
                    <a:pt x="8625" y="4300"/>
                    <a:pt x="5397" y="4250"/>
                  </a:cubicBezTo>
                  <a:cubicBezTo>
                    <a:pt x="4136" y="4231"/>
                    <a:pt x="3663" y="4756"/>
                    <a:pt x="3830" y="5453"/>
                  </a:cubicBezTo>
                  <a:cubicBezTo>
                    <a:pt x="4303" y="7422"/>
                    <a:pt x="5036" y="10652"/>
                    <a:pt x="1" y="10974"/>
                  </a:cubicBezTo>
                  <a:lnTo>
                    <a:pt x="1" y="1"/>
                  </a:lnTo>
                  <a:lnTo>
                    <a:pt x="9871" y="1"/>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23"/>
          <p:cNvGrpSpPr/>
          <p:nvPr/>
        </p:nvGrpSpPr>
        <p:grpSpPr>
          <a:xfrm rot="10800000">
            <a:off x="1705902" y="197788"/>
            <a:ext cx="6469929" cy="363873"/>
            <a:chOff x="928744" y="4698859"/>
            <a:chExt cx="6469929" cy="363873"/>
          </a:xfrm>
        </p:grpSpPr>
        <p:grpSp>
          <p:nvGrpSpPr>
            <p:cNvPr id="649" name="Google Shape;649;p23"/>
            <p:cNvGrpSpPr/>
            <p:nvPr/>
          </p:nvGrpSpPr>
          <p:grpSpPr>
            <a:xfrm>
              <a:off x="7124614" y="4743753"/>
              <a:ext cx="274058" cy="274058"/>
              <a:chOff x="4589975" y="463825"/>
              <a:chExt cx="230650" cy="230650"/>
            </a:xfrm>
          </p:grpSpPr>
          <p:sp>
            <p:nvSpPr>
              <p:cNvPr id="650" name="Google Shape;650;p23"/>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3"/>
            <p:cNvGrpSpPr/>
            <p:nvPr/>
          </p:nvGrpSpPr>
          <p:grpSpPr>
            <a:xfrm>
              <a:off x="928744" y="4698859"/>
              <a:ext cx="363873" cy="363873"/>
              <a:chOff x="4589975" y="463825"/>
              <a:chExt cx="230650" cy="230650"/>
            </a:xfrm>
          </p:grpSpPr>
          <p:sp>
            <p:nvSpPr>
              <p:cNvPr id="655" name="Google Shape;655;p23"/>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9" name="Google Shape;659;p23"/>
          <p:cNvGrpSpPr/>
          <p:nvPr/>
        </p:nvGrpSpPr>
        <p:grpSpPr>
          <a:xfrm rot="10800000">
            <a:off x="210975" y="307654"/>
            <a:ext cx="8682625" cy="1728929"/>
            <a:chOff x="210975" y="3223938"/>
            <a:chExt cx="8682625" cy="1728929"/>
          </a:xfrm>
        </p:grpSpPr>
        <p:sp>
          <p:nvSpPr>
            <p:cNvPr id="660" name="Google Shape;660;p23"/>
            <p:cNvSpPr/>
            <p:nvPr/>
          </p:nvSpPr>
          <p:spPr>
            <a:xfrm>
              <a:off x="8537250" y="322393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210975" y="3578675"/>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1566588" y="480868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8799000" y="372585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3"/>
          <p:cNvGrpSpPr/>
          <p:nvPr/>
        </p:nvGrpSpPr>
        <p:grpSpPr>
          <a:xfrm>
            <a:off x="152981" y="197796"/>
            <a:ext cx="504111" cy="935932"/>
            <a:chOff x="5284350" y="2225275"/>
            <a:chExt cx="274600" cy="509850"/>
          </a:xfrm>
        </p:grpSpPr>
        <p:sp>
          <p:nvSpPr>
            <p:cNvPr id="665" name="Google Shape;665;p23"/>
            <p:cNvSpPr/>
            <p:nvPr/>
          </p:nvSpPr>
          <p:spPr>
            <a:xfrm>
              <a:off x="5297300" y="2225275"/>
              <a:ext cx="261650" cy="509850"/>
            </a:xfrm>
            <a:custGeom>
              <a:avLst/>
              <a:gdLst/>
              <a:ahLst/>
              <a:cxnLst/>
              <a:rect l="l" t="t" r="r" b="b"/>
              <a:pathLst>
                <a:path w="10466" h="20394" extrusionOk="0">
                  <a:moveTo>
                    <a:pt x="1373" y="19985"/>
                  </a:moveTo>
                  <a:cubicBezTo>
                    <a:pt x="446" y="19577"/>
                    <a:pt x="1" y="18494"/>
                    <a:pt x="382" y="17579"/>
                  </a:cubicBezTo>
                  <a:lnTo>
                    <a:pt x="5365" y="5642"/>
                  </a:lnTo>
                  <a:cubicBezTo>
                    <a:pt x="5787" y="4634"/>
                    <a:pt x="6683" y="4265"/>
                    <a:pt x="7113" y="3265"/>
                  </a:cubicBezTo>
                  <a:lnTo>
                    <a:pt x="8138" y="811"/>
                  </a:lnTo>
                  <a:cubicBezTo>
                    <a:pt x="8370" y="254"/>
                    <a:pt x="9022" y="1"/>
                    <a:pt x="9586" y="250"/>
                  </a:cubicBezTo>
                  <a:lnTo>
                    <a:pt x="9630" y="268"/>
                  </a:lnTo>
                  <a:cubicBezTo>
                    <a:pt x="10194" y="517"/>
                    <a:pt x="10465" y="1177"/>
                    <a:pt x="10232" y="1734"/>
                  </a:cubicBezTo>
                  <a:lnTo>
                    <a:pt x="9208" y="4188"/>
                  </a:lnTo>
                  <a:cubicBezTo>
                    <a:pt x="8786" y="5199"/>
                    <a:pt x="9157" y="6118"/>
                    <a:pt x="8737" y="7126"/>
                  </a:cubicBezTo>
                  <a:lnTo>
                    <a:pt x="3754" y="19063"/>
                  </a:lnTo>
                  <a:cubicBezTo>
                    <a:pt x="3371" y="19978"/>
                    <a:pt x="2301" y="20393"/>
                    <a:pt x="1373" y="19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5284350" y="2225275"/>
              <a:ext cx="273875" cy="509850"/>
            </a:xfrm>
            <a:custGeom>
              <a:avLst/>
              <a:gdLst/>
              <a:ahLst/>
              <a:cxnLst/>
              <a:rect l="l" t="t" r="r" b="b"/>
              <a:pathLst>
                <a:path w="10955" h="20394" extrusionOk="0">
                  <a:moveTo>
                    <a:pt x="1331" y="19985"/>
                  </a:moveTo>
                  <a:cubicBezTo>
                    <a:pt x="416" y="19577"/>
                    <a:pt x="1" y="18494"/>
                    <a:pt x="409" y="17579"/>
                  </a:cubicBezTo>
                  <a:lnTo>
                    <a:pt x="5729" y="5642"/>
                  </a:lnTo>
                  <a:cubicBezTo>
                    <a:pt x="6178" y="4634"/>
                    <a:pt x="7085" y="4265"/>
                    <a:pt x="7543" y="3265"/>
                  </a:cubicBezTo>
                  <a:lnTo>
                    <a:pt x="8636" y="811"/>
                  </a:lnTo>
                  <a:cubicBezTo>
                    <a:pt x="8885" y="254"/>
                    <a:pt x="9545" y="1"/>
                    <a:pt x="10102" y="250"/>
                  </a:cubicBezTo>
                  <a:lnTo>
                    <a:pt x="10144" y="268"/>
                  </a:lnTo>
                  <a:cubicBezTo>
                    <a:pt x="10701" y="517"/>
                    <a:pt x="10955" y="1177"/>
                    <a:pt x="10706" y="1734"/>
                  </a:cubicBezTo>
                  <a:lnTo>
                    <a:pt x="9612" y="4188"/>
                  </a:lnTo>
                  <a:cubicBezTo>
                    <a:pt x="9161" y="5199"/>
                    <a:pt x="9507" y="6118"/>
                    <a:pt x="9058" y="7126"/>
                  </a:cubicBezTo>
                  <a:lnTo>
                    <a:pt x="3737" y="19063"/>
                  </a:lnTo>
                  <a:cubicBezTo>
                    <a:pt x="3330" y="19978"/>
                    <a:pt x="2247" y="20393"/>
                    <a:pt x="1331" y="199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5314875" y="2237825"/>
              <a:ext cx="231300" cy="467475"/>
            </a:xfrm>
            <a:custGeom>
              <a:avLst/>
              <a:gdLst/>
              <a:ahLst/>
              <a:cxnLst/>
              <a:rect l="l" t="t" r="r" b="b"/>
              <a:pathLst>
                <a:path w="9252" h="18699" extrusionOk="0">
                  <a:moveTo>
                    <a:pt x="533" y="18535"/>
                  </a:moveTo>
                  <a:lnTo>
                    <a:pt x="533" y="18535"/>
                  </a:lnTo>
                  <a:cubicBezTo>
                    <a:pt x="166" y="18373"/>
                    <a:pt x="1" y="17941"/>
                    <a:pt x="164" y="17574"/>
                  </a:cubicBezTo>
                  <a:lnTo>
                    <a:pt x="7760" y="532"/>
                  </a:lnTo>
                  <a:cubicBezTo>
                    <a:pt x="7923" y="167"/>
                    <a:pt x="8355" y="0"/>
                    <a:pt x="8721" y="163"/>
                  </a:cubicBezTo>
                  <a:lnTo>
                    <a:pt x="8721" y="163"/>
                  </a:lnTo>
                  <a:cubicBezTo>
                    <a:pt x="9086" y="326"/>
                    <a:pt x="9252" y="759"/>
                    <a:pt x="9090" y="1124"/>
                  </a:cubicBezTo>
                  <a:lnTo>
                    <a:pt x="1494" y="18168"/>
                  </a:lnTo>
                  <a:cubicBezTo>
                    <a:pt x="1331" y="18533"/>
                    <a:pt x="898" y="18699"/>
                    <a:pt x="533" y="185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5406450" y="2245250"/>
              <a:ext cx="132725" cy="262925"/>
            </a:xfrm>
            <a:custGeom>
              <a:avLst/>
              <a:gdLst/>
              <a:ahLst/>
              <a:cxnLst/>
              <a:rect l="l" t="t" r="r" b="b"/>
              <a:pathLst>
                <a:path w="5309" h="10517" extrusionOk="0">
                  <a:moveTo>
                    <a:pt x="360" y="10406"/>
                  </a:moveTo>
                  <a:lnTo>
                    <a:pt x="360" y="10406"/>
                  </a:lnTo>
                  <a:cubicBezTo>
                    <a:pt x="112" y="10295"/>
                    <a:pt x="1" y="10003"/>
                    <a:pt x="110" y="9754"/>
                  </a:cubicBezTo>
                  <a:lnTo>
                    <a:pt x="4297" y="362"/>
                  </a:lnTo>
                  <a:cubicBezTo>
                    <a:pt x="4408" y="114"/>
                    <a:pt x="4701" y="1"/>
                    <a:pt x="4949" y="112"/>
                  </a:cubicBezTo>
                  <a:lnTo>
                    <a:pt x="4949" y="112"/>
                  </a:lnTo>
                  <a:cubicBezTo>
                    <a:pt x="5196" y="222"/>
                    <a:pt x="5308" y="516"/>
                    <a:pt x="5199" y="763"/>
                  </a:cubicBezTo>
                  <a:lnTo>
                    <a:pt x="1012" y="10156"/>
                  </a:lnTo>
                  <a:cubicBezTo>
                    <a:pt x="901" y="10404"/>
                    <a:pt x="608" y="10517"/>
                    <a:pt x="360" y="104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5355525" y="2690450"/>
              <a:ext cx="24925" cy="14050"/>
            </a:xfrm>
            <a:custGeom>
              <a:avLst/>
              <a:gdLst/>
              <a:ahLst/>
              <a:cxnLst/>
              <a:rect l="l" t="t" r="r" b="b"/>
              <a:pathLst>
                <a:path w="997" h="562" extrusionOk="0">
                  <a:moveTo>
                    <a:pt x="929" y="370"/>
                  </a:moveTo>
                  <a:cubicBezTo>
                    <a:pt x="976" y="392"/>
                    <a:pt x="997" y="446"/>
                    <a:pt x="976" y="493"/>
                  </a:cubicBezTo>
                  <a:cubicBezTo>
                    <a:pt x="956" y="541"/>
                    <a:pt x="900" y="562"/>
                    <a:pt x="853" y="541"/>
                  </a:cubicBezTo>
                  <a:lnTo>
                    <a:pt x="69" y="192"/>
                  </a:lnTo>
                  <a:cubicBezTo>
                    <a:pt x="22" y="170"/>
                    <a:pt x="0" y="115"/>
                    <a:pt x="21" y="68"/>
                  </a:cubicBezTo>
                  <a:cubicBezTo>
                    <a:pt x="42" y="21"/>
                    <a:pt x="97" y="0"/>
                    <a:pt x="145" y="21"/>
                  </a:cubicBezTo>
                  <a:lnTo>
                    <a:pt x="929" y="3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5372275" y="2671375"/>
              <a:ext cx="18050" cy="11025"/>
            </a:xfrm>
            <a:custGeom>
              <a:avLst/>
              <a:gdLst/>
              <a:ahLst/>
              <a:cxnLst/>
              <a:rect l="l" t="t" r="r" b="b"/>
              <a:pathLst>
                <a:path w="722" h="441" extrusionOk="0">
                  <a:moveTo>
                    <a:pt x="653" y="248"/>
                  </a:moveTo>
                  <a:cubicBezTo>
                    <a:pt x="700" y="270"/>
                    <a:pt x="722" y="325"/>
                    <a:pt x="700" y="372"/>
                  </a:cubicBezTo>
                  <a:cubicBezTo>
                    <a:pt x="679" y="420"/>
                    <a:pt x="623" y="440"/>
                    <a:pt x="577" y="420"/>
                  </a:cubicBezTo>
                  <a:lnTo>
                    <a:pt x="69" y="192"/>
                  </a:lnTo>
                  <a:cubicBezTo>
                    <a:pt x="22" y="172"/>
                    <a:pt x="0" y="116"/>
                    <a:pt x="22" y="69"/>
                  </a:cubicBezTo>
                  <a:cubicBezTo>
                    <a:pt x="42" y="22"/>
                    <a:pt x="97" y="1"/>
                    <a:pt x="145" y="22"/>
                  </a:cubicBezTo>
                  <a:lnTo>
                    <a:pt x="653"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5375225" y="2646200"/>
              <a:ext cx="24950" cy="14075"/>
            </a:xfrm>
            <a:custGeom>
              <a:avLst/>
              <a:gdLst/>
              <a:ahLst/>
              <a:cxnLst/>
              <a:rect l="l" t="t" r="r" b="b"/>
              <a:pathLst>
                <a:path w="998" h="563" extrusionOk="0">
                  <a:moveTo>
                    <a:pt x="929" y="371"/>
                  </a:moveTo>
                  <a:cubicBezTo>
                    <a:pt x="977" y="392"/>
                    <a:pt x="997" y="447"/>
                    <a:pt x="977" y="494"/>
                  </a:cubicBezTo>
                  <a:cubicBezTo>
                    <a:pt x="955" y="542"/>
                    <a:pt x="900" y="563"/>
                    <a:pt x="854" y="542"/>
                  </a:cubicBezTo>
                  <a:lnTo>
                    <a:pt x="69" y="193"/>
                  </a:lnTo>
                  <a:cubicBezTo>
                    <a:pt x="23" y="171"/>
                    <a:pt x="1" y="116"/>
                    <a:pt x="21" y="69"/>
                  </a:cubicBezTo>
                  <a:cubicBezTo>
                    <a:pt x="43" y="22"/>
                    <a:pt x="98" y="1"/>
                    <a:pt x="145" y="22"/>
                  </a:cubicBezTo>
                  <a:lnTo>
                    <a:pt x="930"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5391975" y="2627150"/>
              <a:ext cx="18075" cy="11000"/>
            </a:xfrm>
            <a:custGeom>
              <a:avLst/>
              <a:gdLst/>
              <a:ahLst/>
              <a:cxnLst/>
              <a:rect l="l" t="t" r="r" b="b"/>
              <a:pathLst>
                <a:path w="723" h="440" extrusionOk="0">
                  <a:moveTo>
                    <a:pt x="654" y="248"/>
                  </a:moveTo>
                  <a:cubicBezTo>
                    <a:pt x="701" y="270"/>
                    <a:pt x="722" y="325"/>
                    <a:pt x="701" y="371"/>
                  </a:cubicBezTo>
                  <a:cubicBezTo>
                    <a:pt x="680" y="419"/>
                    <a:pt x="624" y="440"/>
                    <a:pt x="577" y="419"/>
                  </a:cubicBezTo>
                  <a:lnTo>
                    <a:pt x="69" y="192"/>
                  </a:lnTo>
                  <a:cubicBezTo>
                    <a:pt x="23" y="172"/>
                    <a:pt x="1" y="116"/>
                    <a:pt x="21" y="69"/>
                  </a:cubicBezTo>
                  <a:cubicBezTo>
                    <a:pt x="43" y="22"/>
                    <a:pt x="98" y="1"/>
                    <a:pt x="146" y="22"/>
                  </a:cubicBezTo>
                  <a:lnTo>
                    <a:pt x="654"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5394925" y="2601950"/>
              <a:ext cx="24975" cy="14100"/>
            </a:xfrm>
            <a:custGeom>
              <a:avLst/>
              <a:gdLst/>
              <a:ahLst/>
              <a:cxnLst/>
              <a:rect l="l" t="t" r="r" b="b"/>
              <a:pathLst>
                <a:path w="999" h="564" extrusionOk="0">
                  <a:moveTo>
                    <a:pt x="930" y="372"/>
                  </a:moveTo>
                  <a:cubicBezTo>
                    <a:pt x="976" y="392"/>
                    <a:pt x="998" y="448"/>
                    <a:pt x="978" y="495"/>
                  </a:cubicBezTo>
                  <a:cubicBezTo>
                    <a:pt x="956" y="543"/>
                    <a:pt x="901" y="563"/>
                    <a:pt x="854" y="543"/>
                  </a:cubicBezTo>
                  <a:lnTo>
                    <a:pt x="69" y="192"/>
                  </a:lnTo>
                  <a:cubicBezTo>
                    <a:pt x="22" y="172"/>
                    <a:pt x="0" y="117"/>
                    <a:pt x="22" y="69"/>
                  </a:cubicBezTo>
                  <a:cubicBezTo>
                    <a:pt x="43" y="22"/>
                    <a:pt x="99" y="1"/>
                    <a:pt x="145" y="22"/>
                  </a:cubicBezTo>
                  <a:lnTo>
                    <a:pt x="930" y="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5411700" y="2582925"/>
              <a:ext cx="18050" cy="11000"/>
            </a:xfrm>
            <a:custGeom>
              <a:avLst/>
              <a:gdLst/>
              <a:ahLst/>
              <a:cxnLst/>
              <a:rect l="l" t="t" r="r" b="b"/>
              <a:pathLst>
                <a:path w="722" h="440" extrusionOk="0">
                  <a:moveTo>
                    <a:pt x="654" y="248"/>
                  </a:moveTo>
                  <a:cubicBezTo>
                    <a:pt x="700" y="270"/>
                    <a:pt x="722" y="324"/>
                    <a:pt x="700" y="371"/>
                  </a:cubicBezTo>
                  <a:cubicBezTo>
                    <a:pt x="680" y="418"/>
                    <a:pt x="624" y="440"/>
                    <a:pt x="577" y="419"/>
                  </a:cubicBezTo>
                  <a:lnTo>
                    <a:pt x="69" y="192"/>
                  </a:lnTo>
                  <a:cubicBezTo>
                    <a:pt x="22" y="172"/>
                    <a:pt x="1" y="116"/>
                    <a:pt x="21" y="69"/>
                  </a:cubicBezTo>
                  <a:cubicBezTo>
                    <a:pt x="43" y="22"/>
                    <a:pt x="98" y="0"/>
                    <a:pt x="146" y="22"/>
                  </a:cubicBezTo>
                  <a:lnTo>
                    <a:pt x="654"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5414650" y="2557725"/>
              <a:ext cx="24950" cy="14100"/>
            </a:xfrm>
            <a:custGeom>
              <a:avLst/>
              <a:gdLst/>
              <a:ahLst/>
              <a:cxnLst/>
              <a:rect l="l" t="t" r="r" b="b"/>
              <a:pathLst>
                <a:path w="998" h="564" extrusionOk="0">
                  <a:moveTo>
                    <a:pt x="929" y="371"/>
                  </a:moveTo>
                  <a:cubicBezTo>
                    <a:pt x="976" y="392"/>
                    <a:pt x="998" y="448"/>
                    <a:pt x="977" y="495"/>
                  </a:cubicBezTo>
                  <a:cubicBezTo>
                    <a:pt x="956" y="541"/>
                    <a:pt x="901" y="563"/>
                    <a:pt x="853" y="541"/>
                  </a:cubicBezTo>
                  <a:lnTo>
                    <a:pt x="69" y="192"/>
                  </a:lnTo>
                  <a:cubicBezTo>
                    <a:pt x="22" y="172"/>
                    <a:pt x="0" y="116"/>
                    <a:pt x="22" y="69"/>
                  </a:cubicBezTo>
                  <a:cubicBezTo>
                    <a:pt x="42" y="22"/>
                    <a:pt x="98" y="0"/>
                    <a:pt x="145" y="22"/>
                  </a:cubicBezTo>
                  <a:lnTo>
                    <a:pt x="929"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a:off x="5431425" y="2538700"/>
              <a:ext cx="18025" cy="11000"/>
            </a:xfrm>
            <a:custGeom>
              <a:avLst/>
              <a:gdLst/>
              <a:ahLst/>
              <a:cxnLst/>
              <a:rect l="l" t="t" r="r" b="b"/>
              <a:pathLst>
                <a:path w="721" h="440" extrusionOk="0">
                  <a:moveTo>
                    <a:pt x="653" y="248"/>
                  </a:moveTo>
                  <a:cubicBezTo>
                    <a:pt x="700" y="268"/>
                    <a:pt x="721" y="324"/>
                    <a:pt x="700" y="371"/>
                  </a:cubicBezTo>
                  <a:cubicBezTo>
                    <a:pt x="678" y="418"/>
                    <a:pt x="624" y="440"/>
                    <a:pt x="577" y="418"/>
                  </a:cubicBezTo>
                  <a:lnTo>
                    <a:pt x="69" y="192"/>
                  </a:lnTo>
                  <a:cubicBezTo>
                    <a:pt x="21" y="170"/>
                    <a:pt x="0" y="115"/>
                    <a:pt x="21" y="69"/>
                  </a:cubicBezTo>
                  <a:cubicBezTo>
                    <a:pt x="43" y="22"/>
                    <a:pt x="97" y="0"/>
                    <a:pt x="144"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a:off x="5434350" y="2513500"/>
              <a:ext cx="24975" cy="14075"/>
            </a:xfrm>
            <a:custGeom>
              <a:avLst/>
              <a:gdLst/>
              <a:ahLst/>
              <a:cxnLst/>
              <a:rect l="l" t="t" r="r" b="b"/>
              <a:pathLst>
                <a:path w="999" h="563" extrusionOk="0">
                  <a:moveTo>
                    <a:pt x="930" y="371"/>
                  </a:moveTo>
                  <a:cubicBezTo>
                    <a:pt x="977" y="392"/>
                    <a:pt x="999" y="448"/>
                    <a:pt x="977" y="494"/>
                  </a:cubicBezTo>
                  <a:cubicBezTo>
                    <a:pt x="956" y="541"/>
                    <a:pt x="900" y="563"/>
                    <a:pt x="854" y="541"/>
                  </a:cubicBezTo>
                  <a:lnTo>
                    <a:pt x="69" y="192"/>
                  </a:lnTo>
                  <a:cubicBezTo>
                    <a:pt x="23" y="171"/>
                    <a:pt x="1" y="116"/>
                    <a:pt x="23" y="69"/>
                  </a:cubicBezTo>
                  <a:cubicBezTo>
                    <a:pt x="43" y="22"/>
                    <a:pt x="98" y="0"/>
                    <a:pt x="146" y="22"/>
                  </a:cubicBezTo>
                  <a:lnTo>
                    <a:pt x="930"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5451100" y="2494450"/>
              <a:ext cx="18075" cy="11025"/>
            </a:xfrm>
            <a:custGeom>
              <a:avLst/>
              <a:gdLst/>
              <a:ahLst/>
              <a:cxnLst/>
              <a:rect l="l" t="t" r="r" b="b"/>
              <a:pathLst>
                <a:path w="723" h="441" extrusionOk="0">
                  <a:moveTo>
                    <a:pt x="654" y="249"/>
                  </a:moveTo>
                  <a:cubicBezTo>
                    <a:pt x="702" y="269"/>
                    <a:pt x="722" y="325"/>
                    <a:pt x="702" y="372"/>
                  </a:cubicBezTo>
                  <a:cubicBezTo>
                    <a:pt x="680" y="419"/>
                    <a:pt x="625" y="440"/>
                    <a:pt x="578" y="419"/>
                  </a:cubicBezTo>
                  <a:lnTo>
                    <a:pt x="69" y="193"/>
                  </a:lnTo>
                  <a:cubicBezTo>
                    <a:pt x="23" y="171"/>
                    <a:pt x="1" y="116"/>
                    <a:pt x="23" y="69"/>
                  </a:cubicBezTo>
                  <a:cubicBezTo>
                    <a:pt x="43" y="23"/>
                    <a:pt x="99" y="1"/>
                    <a:pt x="146"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5454075" y="2469275"/>
              <a:ext cx="24975" cy="14075"/>
            </a:xfrm>
            <a:custGeom>
              <a:avLst/>
              <a:gdLst/>
              <a:ahLst/>
              <a:cxnLst/>
              <a:rect l="l" t="t" r="r" b="b"/>
              <a:pathLst>
                <a:path w="999" h="563" extrusionOk="0">
                  <a:moveTo>
                    <a:pt x="930" y="371"/>
                  </a:moveTo>
                  <a:cubicBezTo>
                    <a:pt x="977" y="392"/>
                    <a:pt x="998" y="447"/>
                    <a:pt x="977" y="494"/>
                  </a:cubicBezTo>
                  <a:cubicBezTo>
                    <a:pt x="956" y="541"/>
                    <a:pt x="900" y="563"/>
                    <a:pt x="853" y="541"/>
                  </a:cubicBezTo>
                  <a:lnTo>
                    <a:pt x="69" y="192"/>
                  </a:lnTo>
                  <a:cubicBezTo>
                    <a:pt x="22" y="171"/>
                    <a:pt x="1" y="115"/>
                    <a:pt x="22" y="69"/>
                  </a:cubicBezTo>
                  <a:cubicBezTo>
                    <a:pt x="43" y="22"/>
                    <a:pt x="99" y="0"/>
                    <a:pt x="146" y="22"/>
                  </a:cubicBezTo>
                  <a:lnTo>
                    <a:pt x="930"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5470825" y="2450225"/>
              <a:ext cx="18050" cy="11025"/>
            </a:xfrm>
            <a:custGeom>
              <a:avLst/>
              <a:gdLst/>
              <a:ahLst/>
              <a:cxnLst/>
              <a:rect l="l" t="t" r="r" b="b"/>
              <a:pathLst>
                <a:path w="722" h="441" extrusionOk="0">
                  <a:moveTo>
                    <a:pt x="654" y="248"/>
                  </a:moveTo>
                  <a:cubicBezTo>
                    <a:pt x="701" y="269"/>
                    <a:pt x="722" y="325"/>
                    <a:pt x="701" y="372"/>
                  </a:cubicBezTo>
                  <a:cubicBezTo>
                    <a:pt x="680" y="418"/>
                    <a:pt x="625" y="440"/>
                    <a:pt x="578" y="418"/>
                  </a:cubicBezTo>
                  <a:lnTo>
                    <a:pt x="69" y="192"/>
                  </a:lnTo>
                  <a:cubicBezTo>
                    <a:pt x="22" y="171"/>
                    <a:pt x="1" y="116"/>
                    <a:pt x="22" y="69"/>
                  </a:cubicBezTo>
                  <a:cubicBezTo>
                    <a:pt x="43" y="21"/>
                    <a:pt x="99" y="1"/>
                    <a:pt x="146"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5473800" y="2425025"/>
              <a:ext cx="24950" cy="14100"/>
            </a:xfrm>
            <a:custGeom>
              <a:avLst/>
              <a:gdLst/>
              <a:ahLst/>
              <a:cxnLst/>
              <a:rect l="l" t="t" r="r" b="b"/>
              <a:pathLst>
                <a:path w="998" h="564" extrusionOk="0">
                  <a:moveTo>
                    <a:pt x="929" y="372"/>
                  </a:moveTo>
                  <a:cubicBezTo>
                    <a:pt x="976" y="392"/>
                    <a:pt x="998" y="447"/>
                    <a:pt x="976" y="495"/>
                  </a:cubicBezTo>
                  <a:cubicBezTo>
                    <a:pt x="956" y="542"/>
                    <a:pt x="900" y="564"/>
                    <a:pt x="853" y="542"/>
                  </a:cubicBezTo>
                  <a:lnTo>
                    <a:pt x="69" y="193"/>
                  </a:lnTo>
                  <a:cubicBezTo>
                    <a:pt x="22" y="171"/>
                    <a:pt x="0" y="116"/>
                    <a:pt x="22" y="69"/>
                  </a:cubicBezTo>
                  <a:cubicBezTo>
                    <a:pt x="43" y="23"/>
                    <a:pt x="97" y="1"/>
                    <a:pt x="145"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5490550" y="2406000"/>
              <a:ext cx="18050" cy="10975"/>
            </a:xfrm>
            <a:custGeom>
              <a:avLst/>
              <a:gdLst/>
              <a:ahLst/>
              <a:cxnLst/>
              <a:rect l="l" t="t" r="r" b="b"/>
              <a:pathLst>
                <a:path w="722" h="439" extrusionOk="0">
                  <a:moveTo>
                    <a:pt x="653" y="248"/>
                  </a:moveTo>
                  <a:cubicBezTo>
                    <a:pt x="700" y="269"/>
                    <a:pt x="722" y="324"/>
                    <a:pt x="701" y="372"/>
                  </a:cubicBezTo>
                  <a:cubicBezTo>
                    <a:pt x="679" y="418"/>
                    <a:pt x="625" y="439"/>
                    <a:pt x="577" y="418"/>
                  </a:cubicBezTo>
                  <a:lnTo>
                    <a:pt x="69" y="192"/>
                  </a:lnTo>
                  <a:cubicBezTo>
                    <a:pt x="22" y="171"/>
                    <a:pt x="0" y="116"/>
                    <a:pt x="22" y="69"/>
                  </a:cubicBezTo>
                  <a:cubicBezTo>
                    <a:pt x="43" y="21"/>
                    <a:pt x="99" y="1"/>
                    <a:pt x="145" y="21"/>
                  </a:cubicBezTo>
                  <a:lnTo>
                    <a:pt x="653"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5493525" y="2380800"/>
              <a:ext cx="24925" cy="14075"/>
            </a:xfrm>
            <a:custGeom>
              <a:avLst/>
              <a:gdLst/>
              <a:ahLst/>
              <a:cxnLst/>
              <a:rect l="l" t="t" r="r" b="b"/>
              <a:pathLst>
                <a:path w="997" h="563" extrusionOk="0">
                  <a:moveTo>
                    <a:pt x="929" y="372"/>
                  </a:moveTo>
                  <a:cubicBezTo>
                    <a:pt x="976" y="392"/>
                    <a:pt x="997" y="447"/>
                    <a:pt x="976" y="495"/>
                  </a:cubicBezTo>
                  <a:cubicBezTo>
                    <a:pt x="955" y="542"/>
                    <a:pt x="899" y="562"/>
                    <a:pt x="853" y="542"/>
                  </a:cubicBezTo>
                  <a:lnTo>
                    <a:pt x="69" y="192"/>
                  </a:lnTo>
                  <a:cubicBezTo>
                    <a:pt x="22" y="171"/>
                    <a:pt x="0" y="116"/>
                    <a:pt x="21" y="69"/>
                  </a:cubicBezTo>
                  <a:cubicBezTo>
                    <a:pt x="42" y="21"/>
                    <a:pt x="97" y="1"/>
                    <a:pt x="145" y="21"/>
                  </a:cubicBezTo>
                  <a:lnTo>
                    <a:pt x="929" y="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5291075" y="2450975"/>
              <a:ext cx="110200" cy="250500"/>
            </a:xfrm>
            <a:custGeom>
              <a:avLst/>
              <a:gdLst/>
              <a:ahLst/>
              <a:cxnLst/>
              <a:rect l="l" t="t" r="r" b="b"/>
              <a:pathLst>
                <a:path w="4408" h="10020" extrusionOk="0">
                  <a:moveTo>
                    <a:pt x="468" y="9878"/>
                  </a:moveTo>
                  <a:cubicBezTo>
                    <a:pt x="487" y="9926"/>
                    <a:pt x="464" y="9981"/>
                    <a:pt x="416" y="10000"/>
                  </a:cubicBezTo>
                  <a:cubicBezTo>
                    <a:pt x="368" y="10020"/>
                    <a:pt x="314" y="9997"/>
                    <a:pt x="294" y="9949"/>
                  </a:cubicBezTo>
                  <a:cubicBezTo>
                    <a:pt x="293" y="9947"/>
                    <a:pt x="1" y="9257"/>
                    <a:pt x="457" y="8439"/>
                  </a:cubicBezTo>
                  <a:cubicBezTo>
                    <a:pt x="889" y="7665"/>
                    <a:pt x="4206" y="91"/>
                    <a:pt x="4215" y="69"/>
                  </a:cubicBezTo>
                  <a:cubicBezTo>
                    <a:pt x="4236" y="22"/>
                    <a:pt x="4291" y="0"/>
                    <a:pt x="4338" y="21"/>
                  </a:cubicBezTo>
                  <a:cubicBezTo>
                    <a:pt x="4386" y="42"/>
                    <a:pt x="4408" y="96"/>
                    <a:pt x="4386" y="144"/>
                  </a:cubicBezTo>
                  <a:cubicBezTo>
                    <a:pt x="4377" y="166"/>
                    <a:pt x="1057" y="7747"/>
                    <a:pt x="621" y="8530"/>
                  </a:cubicBezTo>
                  <a:cubicBezTo>
                    <a:pt x="209" y="9269"/>
                    <a:pt x="468" y="9877"/>
                    <a:pt x="468" y="987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85"/>
        <p:cNvGrpSpPr/>
        <p:nvPr/>
      </p:nvGrpSpPr>
      <p:grpSpPr>
        <a:xfrm>
          <a:off x="0" y="0"/>
          <a:ext cx="0" cy="0"/>
          <a:chOff x="0" y="0"/>
          <a:chExt cx="0" cy="0"/>
        </a:xfrm>
      </p:grpSpPr>
      <p:grpSp>
        <p:nvGrpSpPr>
          <p:cNvPr id="686" name="Google Shape;686;p24"/>
          <p:cNvGrpSpPr/>
          <p:nvPr/>
        </p:nvGrpSpPr>
        <p:grpSpPr>
          <a:xfrm>
            <a:off x="-28950" y="-18479"/>
            <a:ext cx="9172945" cy="5161979"/>
            <a:chOff x="-28950" y="-18479"/>
            <a:chExt cx="9172945" cy="5161979"/>
          </a:xfrm>
        </p:grpSpPr>
        <p:sp>
          <p:nvSpPr>
            <p:cNvPr id="687" name="Google Shape;687;p24"/>
            <p:cNvSpPr/>
            <p:nvPr/>
          </p:nvSpPr>
          <p:spPr>
            <a:xfrm rot="10800000" flipH="1">
              <a:off x="-28950" y="4035502"/>
              <a:ext cx="1474186" cy="1107998"/>
            </a:xfrm>
            <a:custGeom>
              <a:avLst/>
              <a:gdLst/>
              <a:ahLst/>
              <a:cxnLst/>
              <a:rect l="l" t="t" r="r" b="b"/>
              <a:pathLst>
                <a:path w="9843" h="7398" extrusionOk="0">
                  <a:moveTo>
                    <a:pt x="1" y="7398"/>
                  </a:moveTo>
                  <a:cubicBezTo>
                    <a:pt x="1614" y="7125"/>
                    <a:pt x="2268" y="6108"/>
                    <a:pt x="2832" y="4383"/>
                  </a:cubicBezTo>
                  <a:cubicBezTo>
                    <a:pt x="3662" y="1841"/>
                    <a:pt x="6742" y="3851"/>
                    <a:pt x="8745" y="1899"/>
                  </a:cubicBezTo>
                  <a:cubicBezTo>
                    <a:pt x="9276" y="1385"/>
                    <a:pt x="9621" y="711"/>
                    <a:pt x="9842" y="0"/>
                  </a:cubicBezTo>
                  <a:lnTo>
                    <a:pt x="1" y="0"/>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24"/>
            <p:cNvGrpSpPr/>
            <p:nvPr/>
          </p:nvGrpSpPr>
          <p:grpSpPr>
            <a:xfrm>
              <a:off x="7828564" y="-18479"/>
              <a:ext cx="1315431" cy="988777"/>
              <a:chOff x="7828564" y="-18479"/>
              <a:chExt cx="1315431" cy="988777"/>
            </a:xfrm>
          </p:grpSpPr>
          <p:sp>
            <p:nvSpPr>
              <p:cNvPr id="689" name="Google Shape;689;p24"/>
              <p:cNvSpPr/>
              <p:nvPr/>
            </p:nvSpPr>
            <p:spPr>
              <a:xfrm rot="5400000">
                <a:off x="7991891" y="-181806"/>
                <a:ext cx="988777" cy="1315431"/>
              </a:xfrm>
              <a:custGeom>
                <a:avLst/>
                <a:gdLst/>
                <a:ahLst/>
                <a:cxnLst/>
                <a:rect l="l" t="t" r="r" b="b"/>
                <a:pathLst>
                  <a:path w="6895" h="9173" extrusionOk="0">
                    <a:moveTo>
                      <a:pt x="6894" y="0"/>
                    </a:moveTo>
                    <a:cubicBezTo>
                      <a:pt x="6641" y="1504"/>
                      <a:pt x="5692" y="2114"/>
                      <a:pt x="4085" y="2639"/>
                    </a:cubicBezTo>
                    <a:cubicBezTo>
                      <a:pt x="1716" y="3413"/>
                      <a:pt x="3590" y="6283"/>
                      <a:pt x="1770" y="8151"/>
                    </a:cubicBezTo>
                    <a:cubicBezTo>
                      <a:pt x="1290" y="8645"/>
                      <a:pt x="663" y="8966"/>
                      <a:pt x="0" y="9172"/>
                    </a:cubicBezTo>
                    <a:lnTo>
                      <a:pt x="0" y="0"/>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8424000" y="549438"/>
                <a:ext cx="338707" cy="363871"/>
              </a:xfrm>
              <a:custGeom>
                <a:avLst/>
                <a:gdLst/>
                <a:ahLst/>
                <a:cxnLst/>
                <a:rect l="l" t="t" r="r" b="b"/>
                <a:pathLst>
                  <a:path w="4038" h="4338" extrusionOk="0">
                    <a:moveTo>
                      <a:pt x="1033" y="3948"/>
                    </a:moveTo>
                    <a:cubicBezTo>
                      <a:pt x="1812" y="4152"/>
                      <a:pt x="2773" y="4337"/>
                      <a:pt x="3235" y="3326"/>
                    </a:cubicBezTo>
                    <a:cubicBezTo>
                      <a:pt x="4038" y="1570"/>
                      <a:pt x="1259" y="1"/>
                      <a:pt x="462" y="1747"/>
                    </a:cubicBezTo>
                    <a:cubicBezTo>
                      <a:pt x="0" y="2758"/>
                      <a:pt x="256" y="3745"/>
                      <a:pt x="1033" y="394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1" name="Google Shape;691;p24"/>
          <p:cNvGrpSpPr/>
          <p:nvPr/>
        </p:nvGrpSpPr>
        <p:grpSpPr>
          <a:xfrm flipH="1">
            <a:off x="1354331" y="658091"/>
            <a:ext cx="7719308" cy="4413358"/>
            <a:chOff x="147452" y="658091"/>
            <a:chExt cx="7719308" cy="4413358"/>
          </a:xfrm>
        </p:grpSpPr>
        <p:grpSp>
          <p:nvGrpSpPr>
            <p:cNvPr id="692" name="Google Shape;692;p24"/>
            <p:cNvGrpSpPr/>
            <p:nvPr/>
          </p:nvGrpSpPr>
          <p:grpSpPr>
            <a:xfrm>
              <a:off x="7592702" y="4797391"/>
              <a:ext cx="274058" cy="274058"/>
              <a:chOff x="4589975" y="463825"/>
              <a:chExt cx="230650" cy="230650"/>
            </a:xfrm>
          </p:grpSpPr>
          <p:sp>
            <p:nvSpPr>
              <p:cNvPr id="693" name="Google Shape;693;p24"/>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4"/>
            <p:cNvGrpSpPr/>
            <p:nvPr/>
          </p:nvGrpSpPr>
          <p:grpSpPr>
            <a:xfrm>
              <a:off x="147452" y="658091"/>
              <a:ext cx="274058" cy="274058"/>
              <a:chOff x="4589975" y="463825"/>
              <a:chExt cx="230650" cy="230650"/>
            </a:xfrm>
          </p:grpSpPr>
          <p:sp>
            <p:nvSpPr>
              <p:cNvPr id="698" name="Google Shape;698;p24"/>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2" name="Google Shape;702;p24"/>
          <p:cNvGrpSpPr/>
          <p:nvPr/>
        </p:nvGrpSpPr>
        <p:grpSpPr>
          <a:xfrm flipH="1">
            <a:off x="336445" y="177963"/>
            <a:ext cx="8463146" cy="4549900"/>
            <a:chOff x="421500" y="177963"/>
            <a:chExt cx="8463146" cy="4549900"/>
          </a:xfrm>
        </p:grpSpPr>
        <p:sp>
          <p:nvSpPr>
            <p:cNvPr id="703" name="Google Shape;703;p24"/>
            <p:cNvSpPr/>
            <p:nvPr/>
          </p:nvSpPr>
          <p:spPr>
            <a:xfrm>
              <a:off x="8740400" y="360613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421500" y="22760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8074300" y="4633313"/>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849450" y="177963"/>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4"/>
          <p:cNvGrpSpPr/>
          <p:nvPr/>
        </p:nvGrpSpPr>
        <p:grpSpPr>
          <a:xfrm flipH="1">
            <a:off x="147452" y="4009401"/>
            <a:ext cx="761437" cy="1007743"/>
            <a:chOff x="6210788" y="1765385"/>
            <a:chExt cx="684499" cy="905836"/>
          </a:xfrm>
        </p:grpSpPr>
        <p:grpSp>
          <p:nvGrpSpPr>
            <p:cNvPr id="708" name="Google Shape;708;p24"/>
            <p:cNvGrpSpPr/>
            <p:nvPr/>
          </p:nvGrpSpPr>
          <p:grpSpPr>
            <a:xfrm>
              <a:off x="6210788" y="1765385"/>
              <a:ext cx="684499" cy="905836"/>
              <a:chOff x="5755750" y="1974050"/>
              <a:chExt cx="311150" cy="411800"/>
            </a:xfrm>
          </p:grpSpPr>
          <p:sp>
            <p:nvSpPr>
              <p:cNvPr id="709" name="Google Shape;709;p24"/>
              <p:cNvSpPr/>
              <p:nvPr/>
            </p:nvSpPr>
            <p:spPr>
              <a:xfrm>
                <a:off x="5765875" y="1976075"/>
                <a:ext cx="301025" cy="409775"/>
              </a:xfrm>
              <a:custGeom>
                <a:avLst/>
                <a:gdLst/>
                <a:ahLst/>
                <a:cxnLst/>
                <a:rect l="l" t="t" r="r" b="b"/>
                <a:pathLst>
                  <a:path w="12041" h="16391" extrusionOk="0">
                    <a:moveTo>
                      <a:pt x="7065" y="324"/>
                    </a:moveTo>
                    <a:lnTo>
                      <a:pt x="10929" y="2003"/>
                    </a:lnTo>
                    <a:cubicBezTo>
                      <a:pt x="11673" y="2327"/>
                      <a:pt x="12040" y="3163"/>
                      <a:pt x="11753" y="3842"/>
                    </a:cubicBezTo>
                    <a:lnTo>
                      <a:pt x="6846" y="15436"/>
                    </a:lnTo>
                    <a:cubicBezTo>
                      <a:pt x="6558" y="16115"/>
                      <a:pt x="5720" y="16391"/>
                      <a:pt x="4976" y="16068"/>
                    </a:cubicBezTo>
                    <a:lnTo>
                      <a:pt x="1113" y="14389"/>
                    </a:lnTo>
                    <a:cubicBezTo>
                      <a:pt x="368" y="14064"/>
                      <a:pt x="1" y="13229"/>
                      <a:pt x="288" y="12550"/>
                    </a:cubicBezTo>
                    <a:lnTo>
                      <a:pt x="5195" y="956"/>
                    </a:lnTo>
                    <a:cubicBezTo>
                      <a:pt x="5483" y="277"/>
                      <a:pt x="6321" y="1"/>
                      <a:pt x="7065" y="324"/>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5755750" y="1974050"/>
                <a:ext cx="308825" cy="409800"/>
              </a:xfrm>
              <a:custGeom>
                <a:avLst/>
                <a:gdLst/>
                <a:ahLst/>
                <a:cxnLst/>
                <a:rect l="l" t="t" r="r" b="b"/>
                <a:pathLst>
                  <a:path w="12353" h="16392" extrusionOk="0">
                    <a:moveTo>
                      <a:pt x="7467" y="325"/>
                    </a:moveTo>
                    <a:lnTo>
                      <a:pt x="11277" y="2004"/>
                    </a:lnTo>
                    <a:cubicBezTo>
                      <a:pt x="12012" y="2327"/>
                      <a:pt x="12353" y="3163"/>
                      <a:pt x="12045" y="3843"/>
                    </a:cubicBezTo>
                    <a:lnTo>
                      <a:pt x="6778" y="15436"/>
                    </a:lnTo>
                    <a:cubicBezTo>
                      <a:pt x="6469" y="16115"/>
                      <a:pt x="5623" y="16392"/>
                      <a:pt x="4888" y="16068"/>
                    </a:cubicBezTo>
                    <a:lnTo>
                      <a:pt x="1077" y="14388"/>
                    </a:lnTo>
                    <a:cubicBezTo>
                      <a:pt x="343" y="14065"/>
                      <a:pt x="1" y="13230"/>
                      <a:pt x="310" y="12550"/>
                    </a:cubicBezTo>
                    <a:lnTo>
                      <a:pt x="5576" y="956"/>
                    </a:lnTo>
                    <a:cubicBezTo>
                      <a:pt x="5885" y="277"/>
                      <a:pt x="6732" y="1"/>
                      <a:pt x="7467" y="3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755750" y="2098225"/>
                <a:ext cx="234525" cy="285625"/>
              </a:xfrm>
              <a:custGeom>
                <a:avLst/>
                <a:gdLst/>
                <a:ahLst/>
                <a:cxnLst/>
                <a:rect l="l" t="t" r="r" b="b"/>
                <a:pathLst>
                  <a:path w="9381" h="11425" extrusionOk="0">
                    <a:moveTo>
                      <a:pt x="9381" y="4739"/>
                    </a:moveTo>
                    <a:lnTo>
                      <a:pt x="6778" y="10469"/>
                    </a:lnTo>
                    <a:cubicBezTo>
                      <a:pt x="6469" y="11148"/>
                      <a:pt x="5623" y="11425"/>
                      <a:pt x="4888" y="11101"/>
                    </a:cubicBezTo>
                    <a:lnTo>
                      <a:pt x="1077" y="9421"/>
                    </a:lnTo>
                    <a:cubicBezTo>
                      <a:pt x="343" y="9098"/>
                      <a:pt x="1" y="8262"/>
                      <a:pt x="310" y="7583"/>
                    </a:cubicBezTo>
                    <a:lnTo>
                      <a:pt x="3754" y="0"/>
                    </a:lnTo>
                    <a:cubicBezTo>
                      <a:pt x="3818" y="2200"/>
                      <a:pt x="7163" y="4412"/>
                      <a:pt x="9381" y="4739"/>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772250" y="1990600"/>
                <a:ext cx="275850" cy="376700"/>
              </a:xfrm>
              <a:custGeom>
                <a:avLst/>
                <a:gdLst/>
                <a:ahLst/>
                <a:cxnLst/>
                <a:rect l="l" t="t" r="r" b="b"/>
                <a:pathLst>
                  <a:path w="11034" h="15068" extrusionOk="0">
                    <a:moveTo>
                      <a:pt x="6546" y="251"/>
                    </a:moveTo>
                    <a:cubicBezTo>
                      <a:pt x="6350" y="164"/>
                      <a:pt x="6118" y="147"/>
                      <a:pt x="5916" y="209"/>
                    </a:cubicBezTo>
                    <a:cubicBezTo>
                      <a:pt x="5738" y="262"/>
                      <a:pt x="5584" y="378"/>
                      <a:pt x="5501" y="560"/>
                    </a:cubicBezTo>
                    <a:lnTo>
                      <a:pt x="231" y="12160"/>
                    </a:lnTo>
                    <a:cubicBezTo>
                      <a:pt x="149" y="12349"/>
                      <a:pt x="166" y="12550"/>
                      <a:pt x="249" y="12724"/>
                    </a:cubicBezTo>
                    <a:cubicBezTo>
                      <a:pt x="334" y="12901"/>
                      <a:pt x="484" y="13051"/>
                      <a:pt x="667" y="13135"/>
                    </a:cubicBezTo>
                    <a:lnTo>
                      <a:pt x="4487" y="14818"/>
                    </a:lnTo>
                    <a:cubicBezTo>
                      <a:pt x="4684" y="14904"/>
                      <a:pt x="4915" y="14920"/>
                      <a:pt x="5118" y="14860"/>
                    </a:cubicBezTo>
                    <a:cubicBezTo>
                      <a:pt x="5297" y="14805"/>
                      <a:pt x="5451" y="14690"/>
                      <a:pt x="5533" y="14508"/>
                    </a:cubicBezTo>
                    <a:lnTo>
                      <a:pt x="10803" y="2907"/>
                    </a:lnTo>
                    <a:cubicBezTo>
                      <a:pt x="10885" y="2720"/>
                      <a:pt x="10868" y="2519"/>
                      <a:pt x="10786" y="2344"/>
                    </a:cubicBezTo>
                    <a:cubicBezTo>
                      <a:pt x="10701" y="2167"/>
                      <a:pt x="10549" y="2017"/>
                      <a:pt x="10367" y="1933"/>
                    </a:cubicBezTo>
                    <a:lnTo>
                      <a:pt x="6546" y="251"/>
                    </a:lnTo>
                    <a:lnTo>
                      <a:pt x="6546" y="251"/>
                    </a:lnTo>
                    <a:close/>
                    <a:moveTo>
                      <a:pt x="5875" y="72"/>
                    </a:moveTo>
                    <a:cubicBezTo>
                      <a:pt x="6109" y="1"/>
                      <a:pt x="6377" y="20"/>
                      <a:pt x="6605" y="121"/>
                    </a:cubicBezTo>
                    <a:cubicBezTo>
                      <a:pt x="7872" y="679"/>
                      <a:pt x="9172" y="1223"/>
                      <a:pt x="10425" y="1804"/>
                    </a:cubicBezTo>
                    <a:cubicBezTo>
                      <a:pt x="10638" y="1901"/>
                      <a:pt x="10815" y="2076"/>
                      <a:pt x="10913" y="2284"/>
                    </a:cubicBezTo>
                    <a:cubicBezTo>
                      <a:pt x="11013" y="2494"/>
                      <a:pt x="11033" y="2736"/>
                      <a:pt x="10933" y="2965"/>
                    </a:cubicBezTo>
                    <a:cubicBezTo>
                      <a:pt x="9149" y="6815"/>
                      <a:pt x="7417" y="10703"/>
                      <a:pt x="5663" y="14568"/>
                    </a:cubicBezTo>
                    <a:cubicBezTo>
                      <a:pt x="5561" y="14790"/>
                      <a:pt x="5374" y="14932"/>
                      <a:pt x="5160" y="14997"/>
                    </a:cubicBezTo>
                    <a:cubicBezTo>
                      <a:pt x="4926" y="15068"/>
                      <a:pt x="4656" y="15048"/>
                      <a:pt x="4429" y="14948"/>
                    </a:cubicBezTo>
                    <a:cubicBezTo>
                      <a:pt x="3162" y="14390"/>
                      <a:pt x="1862" y="13845"/>
                      <a:pt x="609" y="13264"/>
                    </a:cubicBezTo>
                    <a:cubicBezTo>
                      <a:pt x="395" y="13167"/>
                      <a:pt x="218" y="12993"/>
                      <a:pt x="120" y="12785"/>
                    </a:cubicBezTo>
                    <a:cubicBezTo>
                      <a:pt x="21" y="12575"/>
                      <a:pt x="0" y="12333"/>
                      <a:pt x="102" y="12103"/>
                    </a:cubicBezTo>
                    <a:cubicBezTo>
                      <a:pt x="1885" y="8253"/>
                      <a:pt x="3616" y="4366"/>
                      <a:pt x="5372" y="501"/>
                    </a:cubicBezTo>
                    <a:cubicBezTo>
                      <a:pt x="5473" y="277"/>
                      <a:pt x="5659" y="137"/>
                      <a:pt x="5875"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897125" y="2019500"/>
                <a:ext cx="128350" cy="96475"/>
              </a:xfrm>
              <a:custGeom>
                <a:avLst/>
                <a:gdLst/>
                <a:ahLst/>
                <a:cxnLst/>
                <a:rect l="l" t="t" r="r" b="b"/>
                <a:pathLst>
                  <a:path w="5134" h="3859" extrusionOk="0">
                    <a:moveTo>
                      <a:pt x="1904" y="280"/>
                    </a:moveTo>
                    <a:lnTo>
                      <a:pt x="4244" y="1344"/>
                    </a:lnTo>
                    <a:cubicBezTo>
                      <a:pt x="4858" y="1623"/>
                      <a:pt x="5133" y="2355"/>
                      <a:pt x="4855" y="2969"/>
                    </a:cubicBezTo>
                    <a:lnTo>
                      <a:pt x="4855" y="2969"/>
                    </a:lnTo>
                    <a:cubicBezTo>
                      <a:pt x="4575" y="3583"/>
                      <a:pt x="3844" y="3858"/>
                      <a:pt x="3230" y="3578"/>
                    </a:cubicBezTo>
                    <a:lnTo>
                      <a:pt x="889" y="2515"/>
                    </a:lnTo>
                    <a:cubicBezTo>
                      <a:pt x="275" y="2235"/>
                      <a:pt x="0" y="1503"/>
                      <a:pt x="280" y="889"/>
                    </a:cubicBezTo>
                    <a:lnTo>
                      <a:pt x="280" y="889"/>
                    </a:lnTo>
                    <a:cubicBezTo>
                      <a:pt x="558" y="274"/>
                      <a:pt x="1289" y="0"/>
                      <a:pt x="1904"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951450" y="2046050"/>
                <a:ext cx="65850" cy="61700"/>
              </a:xfrm>
              <a:custGeom>
                <a:avLst/>
                <a:gdLst/>
                <a:ahLst/>
                <a:cxnLst/>
                <a:rect l="l" t="t" r="r" b="b"/>
                <a:pathLst>
                  <a:path w="2634" h="2468" extrusionOk="0">
                    <a:moveTo>
                      <a:pt x="787" y="1"/>
                    </a:moveTo>
                    <a:lnTo>
                      <a:pt x="1901" y="508"/>
                    </a:lnTo>
                    <a:cubicBezTo>
                      <a:pt x="2401" y="735"/>
                      <a:pt x="2634" y="1311"/>
                      <a:pt x="2417" y="1787"/>
                    </a:cubicBezTo>
                    <a:lnTo>
                      <a:pt x="2417" y="1787"/>
                    </a:lnTo>
                    <a:cubicBezTo>
                      <a:pt x="2201" y="2263"/>
                      <a:pt x="1614" y="2467"/>
                      <a:pt x="1114" y="2239"/>
                    </a:cubicBezTo>
                    <a:lnTo>
                      <a:pt x="0" y="173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905275" y="2027700"/>
                <a:ext cx="65850" cy="61700"/>
              </a:xfrm>
              <a:custGeom>
                <a:avLst/>
                <a:gdLst/>
                <a:ahLst/>
                <a:cxnLst/>
                <a:rect l="l" t="t" r="r" b="b"/>
                <a:pathLst>
                  <a:path w="2634" h="2468" extrusionOk="0">
                    <a:moveTo>
                      <a:pt x="2634" y="735"/>
                    </a:moveTo>
                    <a:lnTo>
                      <a:pt x="1520" y="228"/>
                    </a:lnTo>
                    <a:cubicBezTo>
                      <a:pt x="1020" y="1"/>
                      <a:pt x="433" y="204"/>
                      <a:pt x="218" y="681"/>
                    </a:cubicBezTo>
                    <a:lnTo>
                      <a:pt x="218" y="681"/>
                    </a:lnTo>
                    <a:cubicBezTo>
                      <a:pt x="1" y="1157"/>
                      <a:pt x="233" y="1733"/>
                      <a:pt x="733" y="1961"/>
                    </a:cubicBezTo>
                    <a:lnTo>
                      <a:pt x="1847" y="24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902025" y="2021650"/>
                <a:ext cx="120775" cy="77000"/>
              </a:xfrm>
              <a:custGeom>
                <a:avLst/>
                <a:gdLst/>
                <a:ahLst/>
                <a:cxnLst/>
                <a:rect l="l" t="t" r="r" b="b"/>
                <a:pathLst>
                  <a:path w="4831" h="3080" extrusionOk="0">
                    <a:moveTo>
                      <a:pt x="195" y="958"/>
                    </a:moveTo>
                    <a:cubicBezTo>
                      <a:pt x="179" y="1008"/>
                      <a:pt x="125" y="1035"/>
                      <a:pt x="76" y="1019"/>
                    </a:cubicBezTo>
                    <a:cubicBezTo>
                      <a:pt x="27" y="1002"/>
                      <a:pt x="1" y="949"/>
                      <a:pt x="16" y="900"/>
                    </a:cubicBezTo>
                    <a:cubicBezTo>
                      <a:pt x="30" y="859"/>
                      <a:pt x="46" y="817"/>
                      <a:pt x="64" y="777"/>
                    </a:cubicBezTo>
                    <a:cubicBezTo>
                      <a:pt x="199" y="480"/>
                      <a:pt x="443" y="259"/>
                      <a:pt x="734" y="139"/>
                    </a:cubicBezTo>
                    <a:cubicBezTo>
                      <a:pt x="1024" y="19"/>
                      <a:pt x="1361" y="1"/>
                      <a:pt x="1684" y="108"/>
                    </a:cubicBezTo>
                    <a:cubicBezTo>
                      <a:pt x="1731" y="123"/>
                      <a:pt x="1778" y="142"/>
                      <a:pt x="1824" y="163"/>
                    </a:cubicBezTo>
                    <a:lnTo>
                      <a:pt x="3994" y="1149"/>
                    </a:lnTo>
                    <a:cubicBezTo>
                      <a:pt x="4049" y="1174"/>
                      <a:pt x="4104" y="1204"/>
                      <a:pt x="4155" y="1236"/>
                    </a:cubicBezTo>
                    <a:cubicBezTo>
                      <a:pt x="4439" y="1412"/>
                      <a:pt x="4639" y="1678"/>
                      <a:pt x="4735" y="1971"/>
                    </a:cubicBezTo>
                    <a:cubicBezTo>
                      <a:pt x="4831" y="2265"/>
                      <a:pt x="4822" y="2590"/>
                      <a:pt x="4689" y="2882"/>
                    </a:cubicBezTo>
                    <a:cubicBezTo>
                      <a:pt x="4668" y="2930"/>
                      <a:pt x="4643" y="2977"/>
                      <a:pt x="4614" y="3022"/>
                    </a:cubicBezTo>
                    <a:cubicBezTo>
                      <a:pt x="4587" y="3067"/>
                      <a:pt x="4529" y="3079"/>
                      <a:pt x="4485" y="3052"/>
                    </a:cubicBezTo>
                    <a:cubicBezTo>
                      <a:pt x="4441" y="3026"/>
                      <a:pt x="4427" y="2967"/>
                      <a:pt x="4454" y="2924"/>
                    </a:cubicBezTo>
                    <a:cubicBezTo>
                      <a:pt x="4479" y="2884"/>
                      <a:pt x="4500" y="2845"/>
                      <a:pt x="4518" y="2804"/>
                    </a:cubicBezTo>
                    <a:cubicBezTo>
                      <a:pt x="4631" y="2556"/>
                      <a:pt x="4638" y="2280"/>
                      <a:pt x="4557" y="2029"/>
                    </a:cubicBezTo>
                    <a:cubicBezTo>
                      <a:pt x="4474" y="1776"/>
                      <a:pt x="4301" y="1547"/>
                      <a:pt x="4056" y="1394"/>
                    </a:cubicBezTo>
                    <a:cubicBezTo>
                      <a:pt x="4013" y="1367"/>
                      <a:pt x="3966" y="1343"/>
                      <a:pt x="3917" y="1320"/>
                    </a:cubicBezTo>
                    <a:lnTo>
                      <a:pt x="1747" y="333"/>
                    </a:lnTo>
                    <a:cubicBezTo>
                      <a:pt x="1708" y="315"/>
                      <a:pt x="1667" y="300"/>
                      <a:pt x="1625" y="286"/>
                    </a:cubicBezTo>
                    <a:cubicBezTo>
                      <a:pt x="1346" y="193"/>
                      <a:pt x="1055" y="209"/>
                      <a:pt x="805" y="311"/>
                    </a:cubicBezTo>
                    <a:cubicBezTo>
                      <a:pt x="558" y="414"/>
                      <a:pt x="350" y="601"/>
                      <a:pt x="236" y="855"/>
                    </a:cubicBezTo>
                    <a:cubicBezTo>
                      <a:pt x="221" y="888"/>
                      <a:pt x="206"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924500" y="2034350"/>
                <a:ext cx="79675" cy="34700"/>
              </a:xfrm>
              <a:custGeom>
                <a:avLst/>
                <a:gdLst/>
                <a:ahLst/>
                <a:cxnLst/>
                <a:rect l="l" t="t" r="r" b="b"/>
                <a:pathLst>
                  <a:path w="3187" h="1388" extrusionOk="0">
                    <a:moveTo>
                      <a:pt x="137" y="254"/>
                    </a:moveTo>
                    <a:cubicBezTo>
                      <a:pt x="88" y="271"/>
                      <a:pt x="34" y="245"/>
                      <a:pt x="18" y="196"/>
                    </a:cubicBezTo>
                    <a:cubicBezTo>
                      <a:pt x="1" y="147"/>
                      <a:pt x="27" y="93"/>
                      <a:pt x="76" y="77"/>
                    </a:cubicBezTo>
                    <a:lnTo>
                      <a:pt x="103" y="68"/>
                    </a:lnTo>
                    <a:cubicBezTo>
                      <a:pt x="179" y="40"/>
                      <a:pt x="282" y="1"/>
                      <a:pt x="472" y="33"/>
                    </a:cubicBezTo>
                    <a:cubicBezTo>
                      <a:pt x="572" y="49"/>
                      <a:pt x="738" y="110"/>
                      <a:pt x="924" y="189"/>
                    </a:cubicBezTo>
                    <a:cubicBezTo>
                      <a:pt x="1107" y="266"/>
                      <a:pt x="1308" y="359"/>
                      <a:pt x="1483" y="441"/>
                    </a:cubicBezTo>
                    <a:cubicBezTo>
                      <a:pt x="1529" y="463"/>
                      <a:pt x="1549" y="518"/>
                      <a:pt x="1527" y="565"/>
                    </a:cubicBezTo>
                    <a:cubicBezTo>
                      <a:pt x="1505" y="611"/>
                      <a:pt x="1449" y="632"/>
                      <a:pt x="1404" y="609"/>
                    </a:cubicBezTo>
                    <a:cubicBezTo>
                      <a:pt x="1230" y="528"/>
                      <a:pt x="1031" y="437"/>
                      <a:pt x="852" y="361"/>
                    </a:cubicBezTo>
                    <a:cubicBezTo>
                      <a:pt x="679" y="287"/>
                      <a:pt x="526" y="230"/>
                      <a:pt x="443" y="216"/>
                    </a:cubicBezTo>
                    <a:cubicBezTo>
                      <a:pt x="300" y="194"/>
                      <a:pt x="224" y="222"/>
                      <a:pt x="168" y="243"/>
                    </a:cubicBezTo>
                    <a:lnTo>
                      <a:pt x="137" y="254"/>
                    </a:lnTo>
                    <a:close/>
                    <a:moveTo>
                      <a:pt x="2020" y="896"/>
                    </a:moveTo>
                    <a:cubicBezTo>
                      <a:pt x="1972" y="877"/>
                      <a:pt x="1948" y="823"/>
                      <a:pt x="1968" y="775"/>
                    </a:cubicBezTo>
                    <a:cubicBezTo>
                      <a:pt x="1987" y="727"/>
                      <a:pt x="2042" y="703"/>
                      <a:pt x="2089" y="722"/>
                    </a:cubicBezTo>
                    <a:lnTo>
                      <a:pt x="2098" y="727"/>
                    </a:lnTo>
                    <a:cubicBezTo>
                      <a:pt x="2553" y="936"/>
                      <a:pt x="3017" y="1149"/>
                      <a:pt x="3118" y="1195"/>
                    </a:cubicBezTo>
                    <a:cubicBezTo>
                      <a:pt x="3165" y="1216"/>
                      <a:pt x="3187" y="1272"/>
                      <a:pt x="3165" y="1319"/>
                    </a:cubicBezTo>
                    <a:cubicBezTo>
                      <a:pt x="3144" y="1366"/>
                      <a:pt x="3088" y="1388"/>
                      <a:pt x="3042" y="13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949175" y="2044550"/>
                <a:ext cx="24100" cy="46650"/>
              </a:xfrm>
              <a:custGeom>
                <a:avLst/>
                <a:gdLst/>
                <a:ahLst/>
                <a:cxnLst/>
                <a:rect l="l" t="t" r="r" b="b"/>
                <a:pathLst>
                  <a:path w="964" h="1866" extrusionOk="0">
                    <a:moveTo>
                      <a:pt x="772" y="69"/>
                    </a:moveTo>
                    <a:cubicBezTo>
                      <a:pt x="792" y="22"/>
                      <a:pt x="848" y="0"/>
                      <a:pt x="895" y="22"/>
                    </a:cubicBezTo>
                    <a:cubicBezTo>
                      <a:pt x="942" y="42"/>
                      <a:pt x="963" y="98"/>
                      <a:pt x="942" y="145"/>
                    </a:cubicBezTo>
                    <a:lnTo>
                      <a:pt x="193" y="1797"/>
                    </a:lnTo>
                    <a:cubicBezTo>
                      <a:pt x="171" y="1845"/>
                      <a:pt x="115" y="1865"/>
                      <a:pt x="69" y="1844"/>
                    </a:cubicBezTo>
                    <a:cubicBezTo>
                      <a:pt x="22" y="1823"/>
                      <a:pt x="0" y="1767"/>
                      <a:pt x="22" y="1720"/>
                    </a:cubicBezTo>
                    <a:lnTo>
                      <a:pt x="772" y="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864025" y="2092775"/>
                <a:ext cx="128350" cy="96475"/>
              </a:xfrm>
              <a:custGeom>
                <a:avLst/>
                <a:gdLst/>
                <a:ahLst/>
                <a:cxnLst/>
                <a:rect l="l" t="t" r="r" b="b"/>
                <a:pathLst>
                  <a:path w="5134" h="3859" extrusionOk="0">
                    <a:moveTo>
                      <a:pt x="1903" y="280"/>
                    </a:moveTo>
                    <a:lnTo>
                      <a:pt x="4244" y="1345"/>
                    </a:lnTo>
                    <a:cubicBezTo>
                      <a:pt x="4858" y="1623"/>
                      <a:pt x="5133" y="2355"/>
                      <a:pt x="4853" y="2970"/>
                    </a:cubicBezTo>
                    <a:lnTo>
                      <a:pt x="4853" y="2970"/>
                    </a:lnTo>
                    <a:cubicBezTo>
                      <a:pt x="4575" y="3584"/>
                      <a:pt x="3844" y="3858"/>
                      <a:pt x="3229" y="3580"/>
                    </a:cubicBezTo>
                    <a:lnTo>
                      <a:pt x="889" y="2515"/>
                    </a:lnTo>
                    <a:cubicBezTo>
                      <a:pt x="275" y="2236"/>
                      <a:pt x="0" y="1505"/>
                      <a:pt x="280" y="889"/>
                    </a:cubicBezTo>
                    <a:lnTo>
                      <a:pt x="280" y="889"/>
                    </a:lnTo>
                    <a:cubicBezTo>
                      <a:pt x="558" y="275"/>
                      <a:pt x="1289" y="0"/>
                      <a:pt x="1904"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918350" y="2119375"/>
                <a:ext cx="65850" cy="61650"/>
              </a:xfrm>
              <a:custGeom>
                <a:avLst/>
                <a:gdLst/>
                <a:ahLst/>
                <a:cxnLst/>
                <a:rect l="l" t="t" r="r" b="b"/>
                <a:pathLst>
                  <a:path w="2634" h="2466" extrusionOk="0">
                    <a:moveTo>
                      <a:pt x="787" y="0"/>
                    </a:moveTo>
                    <a:lnTo>
                      <a:pt x="1901" y="506"/>
                    </a:lnTo>
                    <a:cubicBezTo>
                      <a:pt x="2401" y="734"/>
                      <a:pt x="2634" y="1309"/>
                      <a:pt x="2417" y="1786"/>
                    </a:cubicBezTo>
                    <a:lnTo>
                      <a:pt x="2417" y="1786"/>
                    </a:lnTo>
                    <a:cubicBezTo>
                      <a:pt x="2201" y="2262"/>
                      <a:pt x="1614" y="2465"/>
                      <a:pt x="1114" y="2238"/>
                    </a:cubicBezTo>
                    <a:lnTo>
                      <a:pt x="0" y="1732"/>
                    </a:lnTo>
                    <a:lnTo>
                      <a:pt x="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872175" y="2101025"/>
                <a:ext cx="65850" cy="61650"/>
              </a:xfrm>
              <a:custGeom>
                <a:avLst/>
                <a:gdLst/>
                <a:ahLst/>
                <a:cxnLst/>
                <a:rect l="l" t="t" r="r" b="b"/>
                <a:pathLst>
                  <a:path w="2634" h="2466" extrusionOk="0">
                    <a:moveTo>
                      <a:pt x="2634" y="734"/>
                    </a:moveTo>
                    <a:lnTo>
                      <a:pt x="1520" y="227"/>
                    </a:lnTo>
                    <a:cubicBezTo>
                      <a:pt x="1020" y="0"/>
                      <a:pt x="433" y="203"/>
                      <a:pt x="217" y="679"/>
                    </a:cubicBezTo>
                    <a:lnTo>
                      <a:pt x="217" y="679"/>
                    </a:lnTo>
                    <a:cubicBezTo>
                      <a:pt x="1" y="1156"/>
                      <a:pt x="233" y="1732"/>
                      <a:pt x="733" y="1960"/>
                    </a:cubicBezTo>
                    <a:lnTo>
                      <a:pt x="1847" y="2466"/>
                    </a:lnTo>
                    <a:lnTo>
                      <a:pt x="2634" y="7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5868600" y="2095625"/>
                <a:ext cx="120800" cy="76975"/>
              </a:xfrm>
              <a:custGeom>
                <a:avLst/>
                <a:gdLst/>
                <a:ahLst/>
                <a:cxnLst/>
                <a:rect l="l" t="t" r="r" b="b"/>
                <a:pathLst>
                  <a:path w="4832" h="3079" extrusionOk="0">
                    <a:moveTo>
                      <a:pt x="195" y="958"/>
                    </a:moveTo>
                    <a:cubicBezTo>
                      <a:pt x="179" y="1007"/>
                      <a:pt x="126" y="1033"/>
                      <a:pt x="77" y="1017"/>
                    </a:cubicBezTo>
                    <a:cubicBezTo>
                      <a:pt x="27" y="1001"/>
                      <a:pt x="1" y="949"/>
                      <a:pt x="17" y="900"/>
                    </a:cubicBezTo>
                    <a:cubicBezTo>
                      <a:pt x="31" y="858"/>
                      <a:pt x="47" y="816"/>
                      <a:pt x="65" y="777"/>
                    </a:cubicBezTo>
                    <a:cubicBezTo>
                      <a:pt x="201" y="479"/>
                      <a:pt x="444" y="257"/>
                      <a:pt x="735" y="137"/>
                    </a:cubicBezTo>
                    <a:cubicBezTo>
                      <a:pt x="1025" y="19"/>
                      <a:pt x="1361" y="0"/>
                      <a:pt x="1685" y="107"/>
                    </a:cubicBezTo>
                    <a:cubicBezTo>
                      <a:pt x="1731" y="123"/>
                      <a:pt x="1778" y="141"/>
                      <a:pt x="1825" y="162"/>
                    </a:cubicBezTo>
                    <a:lnTo>
                      <a:pt x="3995" y="1149"/>
                    </a:lnTo>
                    <a:cubicBezTo>
                      <a:pt x="4051" y="1174"/>
                      <a:pt x="4104" y="1202"/>
                      <a:pt x="4156" y="1234"/>
                    </a:cubicBezTo>
                    <a:cubicBezTo>
                      <a:pt x="4440" y="1411"/>
                      <a:pt x="4640" y="1676"/>
                      <a:pt x="4736" y="1970"/>
                    </a:cubicBezTo>
                    <a:cubicBezTo>
                      <a:pt x="4831" y="2265"/>
                      <a:pt x="4822" y="2588"/>
                      <a:pt x="4690" y="2880"/>
                    </a:cubicBezTo>
                    <a:lnTo>
                      <a:pt x="4686" y="2886"/>
                    </a:lnTo>
                    <a:cubicBezTo>
                      <a:pt x="4666" y="2933"/>
                      <a:pt x="4641" y="2978"/>
                      <a:pt x="4615" y="3022"/>
                    </a:cubicBezTo>
                    <a:cubicBezTo>
                      <a:pt x="4587" y="3065"/>
                      <a:pt x="4529" y="3079"/>
                      <a:pt x="4486" y="3051"/>
                    </a:cubicBezTo>
                    <a:cubicBezTo>
                      <a:pt x="4442" y="3024"/>
                      <a:pt x="4428" y="2966"/>
                      <a:pt x="4456" y="2922"/>
                    </a:cubicBezTo>
                    <a:cubicBezTo>
                      <a:pt x="4479" y="2885"/>
                      <a:pt x="4499" y="2846"/>
                      <a:pt x="4517" y="2808"/>
                    </a:cubicBezTo>
                    <a:lnTo>
                      <a:pt x="4519" y="2804"/>
                    </a:lnTo>
                    <a:cubicBezTo>
                      <a:pt x="4632" y="2555"/>
                      <a:pt x="4640" y="2280"/>
                      <a:pt x="4557" y="2028"/>
                    </a:cubicBezTo>
                    <a:cubicBezTo>
                      <a:pt x="4475" y="1775"/>
                      <a:pt x="4303" y="1546"/>
                      <a:pt x="4056" y="1394"/>
                    </a:cubicBezTo>
                    <a:cubicBezTo>
                      <a:pt x="4013" y="1367"/>
                      <a:pt x="3966" y="1342"/>
                      <a:pt x="3917" y="1319"/>
                    </a:cubicBezTo>
                    <a:lnTo>
                      <a:pt x="1748" y="333"/>
                    </a:lnTo>
                    <a:cubicBezTo>
                      <a:pt x="1708" y="314"/>
                      <a:pt x="1667" y="298"/>
                      <a:pt x="1625" y="285"/>
                    </a:cubicBezTo>
                    <a:cubicBezTo>
                      <a:pt x="1347" y="192"/>
                      <a:pt x="1056" y="208"/>
                      <a:pt x="806" y="311"/>
                    </a:cubicBezTo>
                    <a:cubicBezTo>
                      <a:pt x="558" y="412"/>
                      <a:pt x="350" y="601"/>
                      <a:pt x="236" y="853"/>
                    </a:cubicBezTo>
                    <a:cubicBezTo>
                      <a:pt x="220" y="886"/>
                      <a:pt x="208"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5891525" y="2107425"/>
                <a:ext cx="79650" cy="34675"/>
              </a:xfrm>
              <a:custGeom>
                <a:avLst/>
                <a:gdLst/>
                <a:ahLst/>
                <a:cxnLst/>
                <a:rect l="l" t="t" r="r" b="b"/>
                <a:pathLst>
                  <a:path w="3186" h="1387" extrusionOk="0">
                    <a:moveTo>
                      <a:pt x="135" y="254"/>
                    </a:moveTo>
                    <a:cubicBezTo>
                      <a:pt x="86" y="270"/>
                      <a:pt x="34" y="244"/>
                      <a:pt x="16" y="195"/>
                    </a:cubicBezTo>
                    <a:cubicBezTo>
                      <a:pt x="0" y="146"/>
                      <a:pt x="27" y="93"/>
                      <a:pt x="76" y="76"/>
                    </a:cubicBezTo>
                    <a:lnTo>
                      <a:pt x="101" y="67"/>
                    </a:lnTo>
                    <a:cubicBezTo>
                      <a:pt x="177" y="39"/>
                      <a:pt x="280" y="1"/>
                      <a:pt x="472" y="32"/>
                    </a:cubicBezTo>
                    <a:cubicBezTo>
                      <a:pt x="571" y="48"/>
                      <a:pt x="738" y="111"/>
                      <a:pt x="924" y="188"/>
                    </a:cubicBezTo>
                    <a:cubicBezTo>
                      <a:pt x="1105" y="266"/>
                      <a:pt x="1307" y="358"/>
                      <a:pt x="1481" y="440"/>
                    </a:cubicBezTo>
                    <a:cubicBezTo>
                      <a:pt x="1528" y="462"/>
                      <a:pt x="1548" y="518"/>
                      <a:pt x="1527" y="565"/>
                    </a:cubicBezTo>
                    <a:cubicBezTo>
                      <a:pt x="1505" y="612"/>
                      <a:pt x="1449" y="631"/>
                      <a:pt x="1402" y="609"/>
                    </a:cubicBezTo>
                    <a:cubicBezTo>
                      <a:pt x="1229" y="528"/>
                      <a:pt x="1029" y="436"/>
                      <a:pt x="851" y="360"/>
                    </a:cubicBezTo>
                    <a:cubicBezTo>
                      <a:pt x="677" y="287"/>
                      <a:pt x="526" y="230"/>
                      <a:pt x="442" y="217"/>
                    </a:cubicBezTo>
                    <a:cubicBezTo>
                      <a:pt x="298" y="194"/>
                      <a:pt x="223" y="221"/>
                      <a:pt x="166" y="243"/>
                    </a:cubicBezTo>
                    <a:lnTo>
                      <a:pt x="135" y="254"/>
                    </a:lnTo>
                    <a:lnTo>
                      <a:pt x="135" y="254"/>
                    </a:lnTo>
                    <a:close/>
                    <a:moveTo>
                      <a:pt x="2012" y="892"/>
                    </a:moveTo>
                    <a:cubicBezTo>
                      <a:pt x="1966" y="870"/>
                      <a:pt x="1947" y="814"/>
                      <a:pt x="1969" y="767"/>
                    </a:cubicBezTo>
                    <a:cubicBezTo>
                      <a:pt x="1992" y="722"/>
                      <a:pt x="2047" y="703"/>
                      <a:pt x="2093" y="725"/>
                    </a:cubicBezTo>
                    <a:cubicBezTo>
                      <a:pt x="2550" y="935"/>
                      <a:pt x="3017" y="1149"/>
                      <a:pt x="3118" y="1195"/>
                    </a:cubicBezTo>
                    <a:cubicBezTo>
                      <a:pt x="3164" y="1215"/>
                      <a:pt x="3185" y="1271"/>
                      <a:pt x="3164" y="1319"/>
                    </a:cubicBezTo>
                    <a:cubicBezTo>
                      <a:pt x="3143" y="1366"/>
                      <a:pt x="3088" y="1387"/>
                      <a:pt x="3040" y="13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5916175" y="2117625"/>
                <a:ext cx="24075" cy="46650"/>
              </a:xfrm>
              <a:custGeom>
                <a:avLst/>
                <a:gdLst/>
                <a:ahLst/>
                <a:cxnLst/>
                <a:rect l="l" t="t" r="r" b="b"/>
                <a:pathLst>
                  <a:path w="963" h="1866" extrusionOk="0">
                    <a:moveTo>
                      <a:pt x="771" y="68"/>
                    </a:moveTo>
                    <a:cubicBezTo>
                      <a:pt x="793" y="21"/>
                      <a:pt x="848" y="0"/>
                      <a:pt x="896" y="21"/>
                    </a:cubicBezTo>
                    <a:cubicBezTo>
                      <a:pt x="942" y="43"/>
                      <a:pt x="963" y="99"/>
                      <a:pt x="942" y="145"/>
                    </a:cubicBezTo>
                    <a:lnTo>
                      <a:pt x="192" y="1797"/>
                    </a:lnTo>
                    <a:cubicBezTo>
                      <a:pt x="172" y="1844"/>
                      <a:pt x="116" y="1865"/>
                      <a:pt x="69" y="1844"/>
                    </a:cubicBezTo>
                    <a:cubicBezTo>
                      <a:pt x="22" y="1822"/>
                      <a:pt x="1" y="1767"/>
                      <a:pt x="22" y="1721"/>
                    </a:cubicBezTo>
                    <a:lnTo>
                      <a:pt x="771" y="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5828000" y="2168650"/>
                <a:ext cx="128325" cy="96475"/>
              </a:xfrm>
              <a:custGeom>
                <a:avLst/>
                <a:gdLst/>
                <a:ahLst/>
                <a:cxnLst/>
                <a:rect l="l" t="t" r="r" b="b"/>
                <a:pathLst>
                  <a:path w="5133" h="3859" extrusionOk="0">
                    <a:moveTo>
                      <a:pt x="1903" y="280"/>
                    </a:moveTo>
                    <a:lnTo>
                      <a:pt x="4244" y="1345"/>
                    </a:lnTo>
                    <a:cubicBezTo>
                      <a:pt x="4859" y="1623"/>
                      <a:pt x="5132" y="2355"/>
                      <a:pt x="4854" y="2970"/>
                    </a:cubicBezTo>
                    <a:lnTo>
                      <a:pt x="4854" y="2970"/>
                    </a:lnTo>
                    <a:cubicBezTo>
                      <a:pt x="4575" y="3584"/>
                      <a:pt x="3844" y="3858"/>
                      <a:pt x="3230" y="3580"/>
                    </a:cubicBezTo>
                    <a:lnTo>
                      <a:pt x="890" y="2515"/>
                    </a:lnTo>
                    <a:cubicBezTo>
                      <a:pt x="275" y="2235"/>
                      <a:pt x="1" y="1505"/>
                      <a:pt x="279" y="889"/>
                    </a:cubicBezTo>
                    <a:lnTo>
                      <a:pt x="279" y="889"/>
                    </a:lnTo>
                    <a:cubicBezTo>
                      <a:pt x="559" y="275"/>
                      <a:pt x="1289" y="0"/>
                      <a:pt x="1903"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5882325" y="2195200"/>
                <a:ext cx="65850" cy="61700"/>
              </a:xfrm>
              <a:custGeom>
                <a:avLst/>
                <a:gdLst/>
                <a:ahLst/>
                <a:cxnLst/>
                <a:rect l="l" t="t" r="r" b="b"/>
                <a:pathLst>
                  <a:path w="2634" h="2468" extrusionOk="0">
                    <a:moveTo>
                      <a:pt x="787" y="1"/>
                    </a:moveTo>
                    <a:lnTo>
                      <a:pt x="1900" y="508"/>
                    </a:lnTo>
                    <a:cubicBezTo>
                      <a:pt x="2401" y="736"/>
                      <a:pt x="2633" y="1311"/>
                      <a:pt x="2417" y="1787"/>
                    </a:cubicBezTo>
                    <a:lnTo>
                      <a:pt x="2417" y="1787"/>
                    </a:lnTo>
                    <a:cubicBezTo>
                      <a:pt x="2202" y="2264"/>
                      <a:pt x="1615" y="2468"/>
                      <a:pt x="1115" y="2240"/>
                    </a:cubicBezTo>
                    <a:lnTo>
                      <a:pt x="1" y="1734"/>
                    </a:lnTo>
                    <a:lnTo>
                      <a:pt x="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5836175" y="2176850"/>
                <a:ext cx="65850" cy="61700"/>
              </a:xfrm>
              <a:custGeom>
                <a:avLst/>
                <a:gdLst/>
                <a:ahLst/>
                <a:cxnLst/>
                <a:rect l="l" t="t" r="r" b="b"/>
                <a:pathLst>
                  <a:path w="2634" h="2468" extrusionOk="0">
                    <a:moveTo>
                      <a:pt x="2633" y="735"/>
                    </a:moveTo>
                    <a:lnTo>
                      <a:pt x="1519" y="229"/>
                    </a:lnTo>
                    <a:cubicBezTo>
                      <a:pt x="1018" y="1"/>
                      <a:pt x="433" y="205"/>
                      <a:pt x="216" y="681"/>
                    </a:cubicBezTo>
                    <a:lnTo>
                      <a:pt x="216" y="681"/>
                    </a:lnTo>
                    <a:cubicBezTo>
                      <a:pt x="0" y="1158"/>
                      <a:pt x="232" y="1734"/>
                      <a:pt x="733" y="1962"/>
                    </a:cubicBezTo>
                    <a:lnTo>
                      <a:pt x="1847" y="2468"/>
                    </a:lnTo>
                    <a:lnTo>
                      <a:pt x="2632" y="7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5832875" y="2170850"/>
                <a:ext cx="120800" cy="76975"/>
              </a:xfrm>
              <a:custGeom>
                <a:avLst/>
                <a:gdLst/>
                <a:ahLst/>
                <a:cxnLst/>
                <a:rect l="l" t="t" r="r" b="b"/>
                <a:pathLst>
                  <a:path w="4832" h="3079" extrusionOk="0">
                    <a:moveTo>
                      <a:pt x="195" y="958"/>
                    </a:moveTo>
                    <a:cubicBezTo>
                      <a:pt x="179" y="1007"/>
                      <a:pt x="126" y="1033"/>
                      <a:pt x="77" y="1017"/>
                    </a:cubicBezTo>
                    <a:cubicBezTo>
                      <a:pt x="28" y="1001"/>
                      <a:pt x="1" y="949"/>
                      <a:pt x="17" y="900"/>
                    </a:cubicBezTo>
                    <a:cubicBezTo>
                      <a:pt x="32" y="856"/>
                      <a:pt x="48" y="815"/>
                      <a:pt x="65" y="776"/>
                    </a:cubicBezTo>
                    <a:lnTo>
                      <a:pt x="68" y="771"/>
                    </a:lnTo>
                    <a:cubicBezTo>
                      <a:pt x="204" y="476"/>
                      <a:pt x="446" y="257"/>
                      <a:pt x="735" y="138"/>
                    </a:cubicBezTo>
                    <a:cubicBezTo>
                      <a:pt x="1025" y="18"/>
                      <a:pt x="1361" y="0"/>
                      <a:pt x="1684" y="107"/>
                    </a:cubicBezTo>
                    <a:cubicBezTo>
                      <a:pt x="1731" y="122"/>
                      <a:pt x="1778" y="141"/>
                      <a:pt x="1825" y="162"/>
                    </a:cubicBezTo>
                    <a:lnTo>
                      <a:pt x="3995" y="1148"/>
                    </a:lnTo>
                    <a:cubicBezTo>
                      <a:pt x="4051" y="1174"/>
                      <a:pt x="4104" y="1203"/>
                      <a:pt x="4156" y="1235"/>
                    </a:cubicBezTo>
                    <a:cubicBezTo>
                      <a:pt x="4440" y="1411"/>
                      <a:pt x="4640" y="1677"/>
                      <a:pt x="4735" y="1970"/>
                    </a:cubicBezTo>
                    <a:cubicBezTo>
                      <a:pt x="4831" y="2265"/>
                      <a:pt x="4822" y="2589"/>
                      <a:pt x="4690" y="2880"/>
                    </a:cubicBezTo>
                    <a:cubicBezTo>
                      <a:pt x="4668" y="2929"/>
                      <a:pt x="4643" y="2976"/>
                      <a:pt x="4614" y="3021"/>
                    </a:cubicBezTo>
                    <a:cubicBezTo>
                      <a:pt x="4587" y="3065"/>
                      <a:pt x="4530" y="3079"/>
                      <a:pt x="4485" y="3051"/>
                    </a:cubicBezTo>
                    <a:cubicBezTo>
                      <a:pt x="4442" y="3024"/>
                      <a:pt x="4428" y="2967"/>
                      <a:pt x="4456" y="2922"/>
                    </a:cubicBezTo>
                    <a:cubicBezTo>
                      <a:pt x="4480" y="2883"/>
                      <a:pt x="4501" y="2843"/>
                      <a:pt x="4519" y="2803"/>
                    </a:cubicBezTo>
                    <a:cubicBezTo>
                      <a:pt x="4632" y="2556"/>
                      <a:pt x="4640" y="2280"/>
                      <a:pt x="4557" y="2027"/>
                    </a:cubicBezTo>
                    <a:cubicBezTo>
                      <a:pt x="4475" y="1775"/>
                      <a:pt x="4303" y="1547"/>
                      <a:pt x="4056" y="1394"/>
                    </a:cubicBezTo>
                    <a:cubicBezTo>
                      <a:pt x="4013" y="1366"/>
                      <a:pt x="3967" y="1341"/>
                      <a:pt x="3917" y="1320"/>
                    </a:cubicBezTo>
                    <a:lnTo>
                      <a:pt x="1748" y="332"/>
                    </a:lnTo>
                    <a:cubicBezTo>
                      <a:pt x="1708" y="314"/>
                      <a:pt x="1667" y="298"/>
                      <a:pt x="1626" y="284"/>
                    </a:cubicBezTo>
                    <a:cubicBezTo>
                      <a:pt x="1347" y="192"/>
                      <a:pt x="1056" y="208"/>
                      <a:pt x="807" y="311"/>
                    </a:cubicBezTo>
                    <a:cubicBezTo>
                      <a:pt x="559" y="412"/>
                      <a:pt x="352" y="599"/>
                      <a:pt x="238" y="849"/>
                    </a:cubicBezTo>
                    <a:lnTo>
                      <a:pt x="236" y="854"/>
                    </a:lnTo>
                    <a:cubicBezTo>
                      <a:pt x="220" y="887"/>
                      <a:pt x="206"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855400" y="2183550"/>
                <a:ext cx="79625" cy="34650"/>
              </a:xfrm>
              <a:custGeom>
                <a:avLst/>
                <a:gdLst/>
                <a:ahLst/>
                <a:cxnLst/>
                <a:rect l="l" t="t" r="r" b="b"/>
                <a:pathLst>
                  <a:path w="3185" h="1386" extrusionOk="0">
                    <a:moveTo>
                      <a:pt x="135" y="253"/>
                    </a:moveTo>
                    <a:cubicBezTo>
                      <a:pt x="86" y="269"/>
                      <a:pt x="34" y="243"/>
                      <a:pt x="16" y="194"/>
                    </a:cubicBezTo>
                    <a:cubicBezTo>
                      <a:pt x="0" y="145"/>
                      <a:pt x="27" y="93"/>
                      <a:pt x="76" y="75"/>
                    </a:cubicBezTo>
                    <a:lnTo>
                      <a:pt x="101" y="66"/>
                    </a:lnTo>
                    <a:cubicBezTo>
                      <a:pt x="177" y="38"/>
                      <a:pt x="280" y="0"/>
                      <a:pt x="472" y="31"/>
                    </a:cubicBezTo>
                    <a:cubicBezTo>
                      <a:pt x="571" y="47"/>
                      <a:pt x="738" y="110"/>
                      <a:pt x="924" y="187"/>
                    </a:cubicBezTo>
                    <a:cubicBezTo>
                      <a:pt x="1105" y="265"/>
                      <a:pt x="1307" y="357"/>
                      <a:pt x="1481" y="440"/>
                    </a:cubicBezTo>
                    <a:cubicBezTo>
                      <a:pt x="1528" y="461"/>
                      <a:pt x="1548" y="517"/>
                      <a:pt x="1527" y="564"/>
                    </a:cubicBezTo>
                    <a:cubicBezTo>
                      <a:pt x="1505" y="611"/>
                      <a:pt x="1449" y="630"/>
                      <a:pt x="1402" y="608"/>
                    </a:cubicBezTo>
                    <a:cubicBezTo>
                      <a:pt x="1229" y="527"/>
                      <a:pt x="1029" y="435"/>
                      <a:pt x="851" y="360"/>
                    </a:cubicBezTo>
                    <a:cubicBezTo>
                      <a:pt x="677" y="287"/>
                      <a:pt x="526" y="230"/>
                      <a:pt x="442" y="216"/>
                    </a:cubicBezTo>
                    <a:cubicBezTo>
                      <a:pt x="298" y="192"/>
                      <a:pt x="223" y="220"/>
                      <a:pt x="166" y="242"/>
                    </a:cubicBezTo>
                    <a:lnTo>
                      <a:pt x="135" y="252"/>
                    </a:lnTo>
                    <a:lnTo>
                      <a:pt x="135" y="252"/>
                    </a:lnTo>
                    <a:close/>
                    <a:moveTo>
                      <a:pt x="2014" y="893"/>
                    </a:moveTo>
                    <a:cubicBezTo>
                      <a:pt x="1967" y="872"/>
                      <a:pt x="1947" y="816"/>
                      <a:pt x="1968" y="769"/>
                    </a:cubicBezTo>
                    <a:cubicBezTo>
                      <a:pt x="1990" y="723"/>
                      <a:pt x="2045" y="702"/>
                      <a:pt x="2092" y="724"/>
                    </a:cubicBezTo>
                    <a:lnTo>
                      <a:pt x="2137" y="744"/>
                    </a:lnTo>
                    <a:cubicBezTo>
                      <a:pt x="2578" y="946"/>
                      <a:pt x="3018" y="1149"/>
                      <a:pt x="3117" y="1194"/>
                    </a:cubicBezTo>
                    <a:cubicBezTo>
                      <a:pt x="3164" y="1216"/>
                      <a:pt x="3185" y="1270"/>
                      <a:pt x="3163" y="1317"/>
                    </a:cubicBezTo>
                    <a:cubicBezTo>
                      <a:pt x="3143" y="1365"/>
                      <a:pt x="3087" y="1386"/>
                      <a:pt x="3040" y="1364"/>
                    </a:cubicBezTo>
                    <a:lnTo>
                      <a:pt x="2014" y="89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880050" y="2193725"/>
                <a:ext cx="24075" cy="46650"/>
              </a:xfrm>
              <a:custGeom>
                <a:avLst/>
                <a:gdLst/>
                <a:ahLst/>
                <a:cxnLst/>
                <a:rect l="l" t="t" r="r" b="b"/>
                <a:pathLst>
                  <a:path w="963" h="1866" extrusionOk="0">
                    <a:moveTo>
                      <a:pt x="771" y="68"/>
                    </a:moveTo>
                    <a:cubicBezTo>
                      <a:pt x="793" y="21"/>
                      <a:pt x="848" y="1"/>
                      <a:pt x="895" y="21"/>
                    </a:cubicBezTo>
                    <a:cubicBezTo>
                      <a:pt x="942" y="43"/>
                      <a:pt x="963" y="99"/>
                      <a:pt x="942" y="146"/>
                    </a:cubicBezTo>
                    <a:lnTo>
                      <a:pt x="192" y="1797"/>
                    </a:lnTo>
                    <a:cubicBezTo>
                      <a:pt x="171" y="1844"/>
                      <a:pt x="116" y="1866"/>
                      <a:pt x="68" y="1844"/>
                    </a:cubicBezTo>
                    <a:cubicBezTo>
                      <a:pt x="21" y="1823"/>
                      <a:pt x="1" y="1767"/>
                      <a:pt x="21" y="1721"/>
                    </a:cubicBezTo>
                    <a:lnTo>
                      <a:pt x="771" y="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794900" y="2241950"/>
                <a:ext cx="128325" cy="96475"/>
              </a:xfrm>
              <a:custGeom>
                <a:avLst/>
                <a:gdLst/>
                <a:ahLst/>
                <a:cxnLst/>
                <a:rect l="l" t="t" r="r" b="b"/>
                <a:pathLst>
                  <a:path w="5133" h="3859" extrusionOk="0">
                    <a:moveTo>
                      <a:pt x="1903" y="280"/>
                    </a:moveTo>
                    <a:lnTo>
                      <a:pt x="4244" y="1344"/>
                    </a:lnTo>
                    <a:cubicBezTo>
                      <a:pt x="4859" y="1624"/>
                      <a:pt x="5132" y="2355"/>
                      <a:pt x="4854" y="2969"/>
                    </a:cubicBezTo>
                    <a:lnTo>
                      <a:pt x="4854" y="2969"/>
                    </a:lnTo>
                    <a:cubicBezTo>
                      <a:pt x="4575" y="3585"/>
                      <a:pt x="3844" y="3859"/>
                      <a:pt x="3230" y="3579"/>
                    </a:cubicBezTo>
                    <a:lnTo>
                      <a:pt x="889" y="2515"/>
                    </a:lnTo>
                    <a:cubicBezTo>
                      <a:pt x="275" y="2235"/>
                      <a:pt x="1" y="1504"/>
                      <a:pt x="279" y="890"/>
                    </a:cubicBezTo>
                    <a:lnTo>
                      <a:pt x="279" y="890"/>
                    </a:lnTo>
                    <a:cubicBezTo>
                      <a:pt x="558" y="274"/>
                      <a:pt x="1289" y="1"/>
                      <a:pt x="1903"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849225" y="2268525"/>
                <a:ext cx="65825" cy="61675"/>
              </a:xfrm>
              <a:custGeom>
                <a:avLst/>
                <a:gdLst/>
                <a:ahLst/>
                <a:cxnLst/>
                <a:rect l="l" t="t" r="r" b="b"/>
                <a:pathLst>
                  <a:path w="2633" h="2467" extrusionOk="0">
                    <a:moveTo>
                      <a:pt x="786" y="0"/>
                    </a:moveTo>
                    <a:lnTo>
                      <a:pt x="1900" y="507"/>
                    </a:lnTo>
                    <a:cubicBezTo>
                      <a:pt x="2401" y="734"/>
                      <a:pt x="2633" y="1311"/>
                      <a:pt x="2417" y="1787"/>
                    </a:cubicBezTo>
                    <a:lnTo>
                      <a:pt x="2417" y="1787"/>
                    </a:lnTo>
                    <a:cubicBezTo>
                      <a:pt x="2200" y="2262"/>
                      <a:pt x="1615" y="2467"/>
                      <a:pt x="1115" y="2240"/>
                    </a:cubicBezTo>
                    <a:lnTo>
                      <a:pt x="1" y="173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803075" y="2250175"/>
                <a:ext cx="65825" cy="61675"/>
              </a:xfrm>
              <a:custGeom>
                <a:avLst/>
                <a:gdLst/>
                <a:ahLst/>
                <a:cxnLst/>
                <a:rect l="l" t="t" r="r" b="b"/>
                <a:pathLst>
                  <a:path w="2633" h="2467" extrusionOk="0">
                    <a:moveTo>
                      <a:pt x="2632" y="734"/>
                    </a:moveTo>
                    <a:lnTo>
                      <a:pt x="1518" y="227"/>
                    </a:lnTo>
                    <a:cubicBezTo>
                      <a:pt x="1018" y="0"/>
                      <a:pt x="433" y="205"/>
                      <a:pt x="216" y="681"/>
                    </a:cubicBezTo>
                    <a:lnTo>
                      <a:pt x="216" y="681"/>
                    </a:lnTo>
                    <a:cubicBezTo>
                      <a:pt x="0" y="1157"/>
                      <a:pt x="232" y="1733"/>
                      <a:pt x="733" y="1960"/>
                    </a:cubicBezTo>
                    <a:lnTo>
                      <a:pt x="1847" y="24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799475" y="2244775"/>
                <a:ext cx="120800" cy="77025"/>
              </a:xfrm>
              <a:custGeom>
                <a:avLst/>
                <a:gdLst/>
                <a:ahLst/>
                <a:cxnLst/>
                <a:rect l="l" t="t" r="r" b="b"/>
                <a:pathLst>
                  <a:path w="4832" h="3081" extrusionOk="0">
                    <a:moveTo>
                      <a:pt x="195" y="958"/>
                    </a:moveTo>
                    <a:cubicBezTo>
                      <a:pt x="179" y="1007"/>
                      <a:pt x="126" y="1035"/>
                      <a:pt x="77" y="1019"/>
                    </a:cubicBezTo>
                    <a:cubicBezTo>
                      <a:pt x="28" y="1002"/>
                      <a:pt x="0" y="949"/>
                      <a:pt x="17" y="900"/>
                    </a:cubicBezTo>
                    <a:cubicBezTo>
                      <a:pt x="31" y="858"/>
                      <a:pt x="47" y="818"/>
                      <a:pt x="65" y="777"/>
                    </a:cubicBezTo>
                    <a:cubicBezTo>
                      <a:pt x="200" y="480"/>
                      <a:pt x="444" y="259"/>
                      <a:pt x="735" y="139"/>
                    </a:cubicBezTo>
                    <a:cubicBezTo>
                      <a:pt x="1025" y="20"/>
                      <a:pt x="1362" y="1"/>
                      <a:pt x="1684" y="108"/>
                    </a:cubicBezTo>
                    <a:lnTo>
                      <a:pt x="1692" y="111"/>
                    </a:lnTo>
                    <a:cubicBezTo>
                      <a:pt x="1738" y="126"/>
                      <a:pt x="1782" y="143"/>
                      <a:pt x="1825" y="163"/>
                    </a:cubicBezTo>
                    <a:lnTo>
                      <a:pt x="3994" y="1149"/>
                    </a:lnTo>
                    <a:cubicBezTo>
                      <a:pt x="4051" y="1175"/>
                      <a:pt x="4105" y="1204"/>
                      <a:pt x="4156" y="1236"/>
                    </a:cubicBezTo>
                    <a:cubicBezTo>
                      <a:pt x="4440" y="1412"/>
                      <a:pt x="4640" y="1677"/>
                      <a:pt x="4735" y="1971"/>
                    </a:cubicBezTo>
                    <a:cubicBezTo>
                      <a:pt x="4832" y="2266"/>
                      <a:pt x="4823" y="2589"/>
                      <a:pt x="4690" y="2881"/>
                    </a:cubicBezTo>
                    <a:cubicBezTo>
                      <a:pt x="4668" y="2929"/>
                      <a:pt x="4642" y="2976"/>
                      <a:pt x="4615" y="3022"/>
                    </a:cubicBezTo>
                    <a:cubicBezTo>
                      <a:pt x="4588" y="3066"/>
                      <a:pt x="4529" y="3080"/>
                      <a:pt x="4486" y="3053"/>
                    </a:cubicBezTo>
                    <a:cubicBezTo>
                      <a:pt x="4442" y="3025"/>
                      <a:pt x="4428" y="2967"/>
                      <a:pt x="4455" y="2924"/>
                    </a:cubicBezTo>
                    <a:cubicBezTo>
                      <a:pt x="4479" y="2885"/>
                      <a:pt x="4501" y="2845"/>
                      <a:pt x="4519" y="2805"/>
                    </a:cubicBezTo>
                    <a:cubicBezTo>
                      <a:pt x="4632" y="2556"/>
                      <a:pt x="4639" y="2280"/>
                      <a:pt x="4557" y="2029"/>
                    </a:cubicBezTo>
                    <a:cubicBezTo>
                      <a:pt x="4475" y="1775"/>
                      <a:pt x="4302" y="1547"/>
                      <a:pt x="4057" y="1394"/>
                    </a:cubicBezTo>
                    <a:cubicBezTo>
                      <a:pt x="4012" y="1367"/>
                      <a:pt x="3966" y="1342"/>
                      <a:pt x="3918" y="1320"/>
                    </a:cubicBezTo>
                    <a:lnTo>
                      <a:pt x="1748" y="334"/>
                    </a:lnTo>
                    <a:cubicBezTo>
                      <a:pt x="1709" y="316"/>
                      <a:pt x="1670" y="301"/>
                      <a:pt x="1633" y="288"/>
                    </a:cubicBezTo>
                    <a:lnTo>
                      <a:pt x="1626" y="286"/>
                    </a:lnTo>
                    <a:cubicBezTo>
                      <a:pt x="1346" y="193"/>
                      <a:pt x="1056" y="209"/>
                      <a:pt x="806" y="312"/>
                    </a:cubicBezTo>
                    <a:cubicBezTo>
                      <a:pt x="558" y="414"/>
                      <a:pt x="351" y="602"/>
                      <a:pt x="235" y="854"/>
                    </a:cubicBezTo>
                    <a:cubicBezTo>
                      <a:pt x="221" y="887"/>
                      <a:pt x="207"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822375" y="2256625"/>
                <a:ext cx="79675" cy="34650"/>
              </a:xfrm>
              <a:custGeom>
                <a:avLst/>
                <a:gdLst/>
                <a:ahLst/>
                <a:cxnLst/>
                <a:rect l="l" t="t" r="r" b="b"/>
                <a:pathLst>
                  <a:path w="3187" h="1386" extrusionOk="0">
                    <a:moveTo>
                      <a:pt x="137" y="252"/>
                    </a:moveTo>
                    <a:cubicBezTo>
                      <a:pt x="88" y="270"/>
                      <a:pt x="34" y="243"/>
                      <a:pt x="18" y="194"/>
                    </a:cubicBezTo>
                    <a:cubicBezTo>
                      <a:pt x="1" y="145"/>
                      <a:pt x="27" y="92"/>
                      <a:pt x="76" y="76"/>
                    </a:cubicBezTo>
                    <a:lnTo>
                      <a:pt x="108" y="64"/>
                    </a:lnTo>
                    <a:cubicBezTo>
                      <a:pt x="183" y="36"/>
                      <a:pt x="286" y="0"/>
                      <a:pt x="472" y="31"/>
                    </a:cubicBezTo>
                    <a:cubicBezTo>
                      <a:pt x="572" y="47"/>
                      <a:pt x="738" y="109"/>
                      <a:pt x="924" y="187"/>
                    </a:cubicBezTo>
                    <a:cubicBezTo>
                      <a:pt x="1107" y="264"/>
                      <a:pt x="1308" y="358"/>
                      <a:pt x="1482" y="439"/>
                    </a:cubicBezTo>
                    <a:cubicBezTo>
                      <a:pt x="1529" y="460"/>
                      <a:pt x="1549" y="516"/>
                      <a:pt x="1527" y="563"/>
                    </a:cubicBezTo>
                    <a:cubicBezTo>
                      <a:pt x="1505" y="610"/>
                      <a:pt x="1449" y="630"/>
                      <a:pt x="1402" y="607"/>
                    </a:cubicBezTo>
                    <a:cubicBezTo>
                      <a:pt x="1230" y="526"/>
                      <a:pt x="1030" y="435"/>
                      <a:pt x="852" y="360"/>
                    </a:cubicBezTo>
                    <a:cubicBezTo>
                      <a:pt x="679" y="286"/>
                      <a:pt x="526" y="229"/>
                      <a:pt x="443" y="215"/>
                    </a:cubicBezTo>
                    <a:cubicBezTo>
                      <a:pt x="304" y="193"/>
                      <a:pt x="229" y="218"/>
                      <a:pt x="173" y="239"/>
                    </a:cubicBezTo>
                    <a:lnTo>
                      <a:pt x="137" y="252"/>
                    </a:lnTo>
                    <a:close/>
                    <a:moveTo>
                      <a:pt x="2015" y="893"/>
                    </a:moveTo>
                    <a:cubicBezTo>
                      <a:pt x="1969" y="871"/>
                      <a:pt x="1948" y="816"/>
                      <a:pt x="1970" y="770"/>
                    </a:cubicBezTo>
                    <a:cubicBezTo>
                      <a:pt x="1990" y="722"/>
                      <a:pt x="2046" y="701"/>
                      <a:pt x="2093" y="723"/>
                    </a:cubicBezTo>
                    <a:lnTo>
                      <a:pt x="2138" y="743"/>
                    </a:lnTo>
                    <a:cubicBezTo>
                      <a:pt x="2578" y="946"/>
                      <a:pt x="3020" y="1149"/>
                      <a:pt x="3118" y="1193"/>
                    </a:cubicBezTo>
                    <a:cubicBezTo>
                      <a:pt x="3165" y="1215"/>
                      <a:pt x="3187" y="1271"/>
                      <a:pt x="3165" y="1317"/>
                    </a:cubicBezTo>
                    <a:cubicBezTo>
                      <a:pt x="3144" y="1364"/>
                      <a:pt x="3088" y="1386"/>
                      <a:pt x="3042" y="1364"/>
                    </a:cubicBezTo>
                    <a:lnTo>
                      <a:pt x="2015" y="89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847050" y="2266775"/>
                <a:ext cx="24100" cy="46650"/>
              </a:xfrm>
              <a:custGeom>
                <a:avLst/>
                <a:gdLst/>
                <a:ahLst/>
                <a:cxnLst/>
                <a:rect l="l" t="t" r="r" b="b"/>
                <a:pathLst>
                  <a:path w="964" h="1866" extrusionOk="0">
                    <a:moveTo>
                      <a:pt x="772" y="69"/>
                    </a:moveTo>
                    <a:cubicBezTo>
                      <a:pt x="792" y="22"/>
                      <a:pt x="848" y="1"/>
                      <a:pt x="895" y="22"/>
                    </a:cubicBezTo>
                    <a:cubicBezTo>
                      <a:pt x="942" y="44"/>
                      <a:pt x="963" y="99"/>
                      <a:pt x="942" y="146"/>
                    </a:cubicBezTo>
                    <a:lnTo>
                      <a:pt x="193" y="1797"/>
                    </a:lnTo>
                    <a:cubicBezTo>
                      <a:pt x="171" y="1845"/>
                      <a:pt x="115" y="1866"/>
                      <a:pt x="69" y="1845"/>
                    </a:cubicBezTo>
                    <a:cubicBezTo>
                      <a:pt x="22" y="1823"/>
                      <a:pt x="0" y="1767"/>
                      <a:pt x="22" y="1721"/>
                    </a:cubicBezTo>
                    <a:lnTo>
                      <a:pt x="772" y="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24"/>
            <p:cNvGrpSpPr/>
            <p:nvPr/>
          </p:nvGrpSpPr>
          <p:grpSpPr>
            <a:xfrm>
              <a:off x="6296914" y="1914195"/>
              <a:ext cx="486783" cy="650506"/>
              <a:chOff x="5794900" y="2041700"/>
              <a:chExt cx="221275" cy="295725"/>
            </a:xfrm>
          </p:grpSpPr>
          <p:sp>
            <p:nvSpPr>
              <p:cNvPr id="738" name="Google Shape;738;p24"/>
              <p:cNvSpPr/>
              <p:nvPr/>
            </p:nvSpPr>
            <p:spPr>
              <a:xfrm>
                <a:off x="5897125" y="2041700"/>
                <a:ext cx="119050" cy="73275"/>
              </a:xfrm>
              <a:custGeom>
                <a:avLst/>
                <a:gdLst/>
                <a:ahLst/>
                <a:cxnLst/>
                <a:rect l="l" t="t" r="r" b="b"/>
                <a:pathLst>
                  <a:path w="4762" h="2931" extrusionOk="0">
                    <a:moveTo>
                      <a:pt x="4761" y="2248"/>
                    </a:moveTo>
                    <a:cubicBezTo>
                      <a:pt x="4431" y="2741"/>
                      <a:pt x="3758" y="2930"/>
                      <a:pt x="3173" y="2665"/>
                    </a:cubicBezTo>
                    <a:lnTo>
                      <a:pt x="945" y="1652"/>
                    </a:lnTo>
                    <a:cubicBezTo>
                      <a:pt x="300" y="1358"/>
                      <a:pt x="0" y="615"/>
                      <a:pt x="280" y="0"/>
                    </a:cubicBezTo>
                    <a:cubicBezTo>
                      <a:pt x="174" y="675"/>
                      <a:pt x="1196" y="1074"/>
                      <a:pt x="2309" y="1624"/>
                    </a:cubicBezTo>
                    <a:cubicBezTo>
                      <a:pt x="3210" y="2071"/>
                      <a:pt x="4020" y="2399"/>
                      <a:pt x="4761" y="224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864025" y="2115000"/>
                <a:ext cx="119025" cy="73275"/>
              </a:xfrm>
              <a:custGeom>
                <a:avLst/>
                <a:gdLst/>
                <a:ahLst/>
                <a:cxnLst/>
                <a:rect l="l" t="t" r="r" b="b"/>
                <a:pathLst>
                  <a:path w="4761" h="2931" extrusionOk="0">
                    <a:moveTo>
                      <a:pt x="4761" y="2248"/>
                    </a:moveTo>
                    <a:cubicBezTo>
                      <a:pt x="4431" y="2741"/>
                      <a:pt x="3757" y="2930"/>
                      <a:pt x="3173" y="2664"/>
                    </a:cubicBezTo>
                    <a:lnTo>
                      <a:pt x="945" y="1652"/>
                    </a:lnTo>
                    <a:cubicBezTo>
                      <a:pt x="300" y="1359"/>
                      <a:pt x="0" y="616"/>
                      <a:pt x="279" y="0"/>
                    </a:cubicBezTo>
                    <a:cubicBezTo>
                      <a:pt x="174" y="675"/>
                      <a:pt x="1196" y="1073"/>
                      <a:pt x="2308" y="1625"/>
                    </a:cubicBezTo>
                    <a:cubicBezTo>
                      <a:pt x="3209" y="2070"/>
                      <a:pt x="4020" y="2400"/>
                      <a:pt x="4761" y="224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828000" y="2190875"/>
                <a:ext cx="119050" cy="73275"/>
              </a:xfrm>
              <a:custGeom>
                <a:avLst/>
                <a:gdLst/>
                <a:ahLst/>
                <a:cxnLst/>
                <a:rect l="l" t="t" r="r" b="b"/>
                <a:pathLst>
                  <a:path w="4762" h="2931" extrusionOk="0">
                    <a:moveTo>
                      <a:pt x="4762" y="2248"/>
                    </a:moveTo>
                    <a:cubicBezTo>
                      <a:pt x="4432" y="2740"/>
                      <a:pt x="3757" y="2930"/>
                      <a:pt x="3174" y="2664"/>
                    </a:cubicBezTo>
                    <a:lnTo>
                      <a:pt x="946" y="1652"/>
                    </a:lnTo>
                    <a:cubicBezTo>
                      <a:pt x="300" y="1359"/>
                      <a:pt x="1" y="616"/>
                      <a:pt x="279" y="0"/>
                    </a:cubicBezTo>
                    <a:cubicBezTo>
                      <a:pt x="173" y="675"/>
                      <a:pt x="1196" y="1073"/>
                      <a:pt x="2309" y="1625"/>
                    </a:cubicBezTo>
                    <a:cubicBezTo>
                      <a:pt x="3209" y="2071"/>
                      <a:pt x="4021" y="2400"/>
                      <a:pt x="4762" y="224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5794900" y="2264175"/>
                <a:ext cx="119050" cy="73250"/>
              </a:xfrm>
              <a:custGeom>
                <a:avLst/>
                <a:gdLst/>
                <a:ahLst/>
                <a:cxnLst/>
                <a:rect l="l" t="t" r="r" b="b"/>
                <a:pathLst>
                  <a:path w="4762" h="2930" extrusionOk="0">
                    <a:moveTo>
                      <a:pt x="4761" y="2247"/>
                    </a:moveTo>
                    <a:cubicBezTo>
                      <a:pt x="4432" y="2740"/>
                      <a:pt x="3757" y="2930"/>
                      <a:pt x="3174" y="2665"/>
                    </a:cubicBezTo>
                    <a:lnTo>
                      <a:pt x="946" y="1651"/>
                    </a:lnTo>
                    <a:cubicBezTo>
                      <a:pt x="300" y="1358"/>
                      <a:pt x="1" y="615"/>
                      <a:pt x="279" y="1"/>
                    </a:cubicBezTo>
                    <a:cubicBezTo>
                      <a:pt x="174" y="675"/>
                      <a:pt x="1196" y="1074"/>
                      <a:pt x="2309" y="1624"/>
                    </a:cubicBezTo>
                    <a:cubicBezTo>
                      <a:pt x="3209" y="2070"/>
                      <a:pt x="4021" y="2399"/>
                      <a:pt x="4761" y="2247"/>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p:nvPr/>
        </p:nvSpPr>
        <p:spPr>
          <a:xfrm rot="5400000" flipH="1">
            <a:off x="-1069006" y="1525794"/>
            <a:ext cx="4686715" cy="2548697"/>
          </a:xfrm>
          <a:custGeom>
            <a:avLst/>
            <a:gdLst/>
            <a:ahLst/>
            <a:cxnLst/>
            <a:rect l="l" t="t" r="r" b="b"/>
            <a:pathLst>
              <a:path w="37774" h="20542" extrusionOk="0">
                <a:moveTo>
                  <a:pt x="1" y="4981"/>
                </a:moveTo>
                <a:cubicBezTo>
                  <a:pt x="10993" y="1"/>
                  <a:pt x="8988" y="9408"/>
                  <a:pt x="18238" y="9388"/>
                </a:cubicBezTo>
                <a:cubicBezTo>
                  <a:pt x="20503" y="9383"/>
                  <a:pt x="25477" y="9516"/>
                  <a:pt x="28921" y="9299"/>
                </a:cubicBezTo>
                <a:cubicBezTo>
                  <a:pt x="35282" y="8899"/>
                  <a:pt x="37774" y="15695"/>
                  <a:pt x="35277" y="20542"/>
                </a:cubicBezTo>
                <a:lnTo>
                  <a:pt x="1" y="20542"/>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4572000" y="2439750"/>
            <a:ext cx="3856800" cy="1336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4572000" y="1367550"/>
            <a:ext cx="1117500" cy="1072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6"/>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31" name="Google Shape;31;p3"/>
          <p:cNvGrpSpPr/>
          <p:nvPr/>
        </p:nvGrpSpPr>
        <p:grpSpPr>
          <a:xfrm>
            <a:off x="8154839" y="171134"/>
            <a:ext cx="757266" cy="4810590"/>
            <a:chOff x="8154839" y="171134"/>
            <a:chExt cx="757266" cy="4810590"/>
          </a:xfrm>
        </p:grpSpPr>
        <p:grpSp>
          <p:nvGrpSpPr>
            <p:cNvPr id="32" name="Google Shape;32;p3"/>
            <p:cNvGrpSpPr/>
            <p:nvPr/>
          </p:nvGrpSpPr>
          <p:grpSpPr>
            <a:xfrm>
              <a:off x="8154839" y="4707666"/>
              <a:ext cx="274058" cy="274058"/>
              <a:chOff x="4589975" y="463825"/>
              <a:chExt cx="230650" cy="230650"/>
            </a:xfrm>
          </p:grpSpPr>
          <p:sp>
            <p:nvSpPr>
              <p:cNvPr id="33" name="Google Shape;33;p3"/>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3"/>
            <p:cNvGrpSpPr/>
            <p:nvPr/>
          </p:nvGrpSpPr>
          <p:grpSpPr>
            <a:xfrm>
              <a:off x="8548231" y="171134"/>
              <a:ext cx="363873" cy="363873"/>
              <a:chOff x="4589975" y="463825"/>
              <a:chExt cx="230650" cy="230650"/>
            </a:xfrm>
          </p:grpSpPr>
          <p:sp>
            <p:nvSpPr>
              <p:cNvPr id="38" name="Google Shape;38;p3"/>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 name="Google Shape;42;p3"/>
          <p:cNvGrpSpPr/>
          <p:nvPr/>
        </p:nvGrpSpPr>
        <p:grpSpPr>
          <a:xfrm>
            <a:off x="7898363" y="258950"/>
            <a:ext cx="879100" cy="4349550"/>
            <a:chOff x="7898363" y="258950"/>
            <a:chExt cx="879100" cy="4349550"/>
          </a:xfrm>
        </p:grpSpPr>
        <p:sp>
          <p:nvSpPr>
            <p:cNvPr id="43" name="Google Shape;43;p3"/>
            <p:cNvSpPr/>
            <p:nvPr/>
          </p:nvSpPr>
          <p:spPr>
            <a:xfrm>
              <a:off x="8548225" y="114238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682863" y="451395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898363" y="25895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5"/>
          <p:cNvSpPr txBox="1">
            <a:spLocks noGrp="1"/>
          </p:cNvSpPr>
          <p:nvPr>
            <p:ph type="subTitle" idx="1"/>
          </p:nvPr>
        </p:nvSpPr>
        <p:spPr>
          <a:xfrm>
            <a:off x="4866281" y="2322576"/>
            <a:ext cx="2619300" cy="16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 name="Google Shape;70;p5"/>
          <p:cNvSpPr txBox="1">
            <a:spLocks noGrp="1"/>
          </p:cNvSpPr>
          <p:nvPr>
            <p:ph type="subTitle" idx="2"/>
          </p:nvPr>
        </p:nvSpPr>
        <p:spPr>
          <a:xfrm>
            <a:off x="1658406" y="2322576"/>
            <a:ext cx="2619300" cy="16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1" name="Google Shape;71;p5"/>
          <p:cNvSpPr txBox="1">
            <a:spLocks noGrp="1"/>
          </p:cNvSpPr>
          <p:nvPr>
            <p:ph type="subTitle" idx="3"/>
          </p:nvPr>
        </p:nvSpPr>
        <p:spPr>
          <a:xfrm>
            <a:off x="1658425" y="1984248"/>
            <a:ext cx="2619300" cy="43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2" name="Google Shape;72;p5"/>
          <p:cNvSpPr txBox="1">
            <a:spLocks noGrp="1"/>
          </p:cNvSpPr>
          <p:nvPr>
            <p:ph type="subTitle" idx="4"/>
          </p:nvPr>
        </p:nvSpPr>
        <p:spPr>
          <a:xfrm>
            <a:off x="4866301" y="1984248"/>
            <a:ext cx="2619300" cy="43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73" name="Google Shape;73;p5"/>
          <p:cNvGrpSpPr/>
          <p:nvPr/>
        </p:nvGrpSpPr>
        <p:grpSpPr>
          <a:xfrm>
            <a:off x="-76200" y="-152400"/>
            <a:ext cx="9220206" cy="5295892"/>
            <a:chOff x="-76200" y="-152400"/>
            <a:chExt cx="9220206" cy="5295892"/>
          </a:xfrm>
        </p:grpSpPr>
        <p:sp>
          <p:nvSpPr>
            <p:cNvPr id="74" name="Google Shape;74;p5"/>
            <p:cNvSpPr/>
            <p:nvPr/>
          </p:nvSpPr>
          <p:spPr>
            <a:xfrm rot="10800000" flipH="1">
              <a:off x="7133401" y="3632321"/>
              <a:ext cx="2010605" cy="1511171"/>
            </a:xfrm>
            <a:custGeom>
              <a:avLst/>
              <a:gdLst/>
              <a:ahLst/>
              <a:cxnLst/>
              <a:rect l="l" t="t" r="r" b="b"/>
              <a:pathLst>
                <a:path w="9843" h="7398" extrusionOk="0">
                  <a:moveTo>
                    <a:pt x="9842" y="7398"/>
                  </a:moveTo>
                  <a:cubicBezTo>
                    <a:pt x="8228" y="7125"/>
                    <a:pt x="7574" y="6108"/>
                    <a:pt x="7010" y="4383"/>
                  </a:cubicBezTo>
                  <a:cubicBezTo>
                    <a:pt x="6179" y="1841"/>
                    <a:pt x="3101" y="3851"/>
                    <a:pt x="1097" y="1899"/>
                  </a:cubicBezTo>
                  <a:cubicBezTo>
                    <a:pt x="567" y="1385"/>
                    <a:pt x="221" y="711"/>
                    <a:pt x="1" y="0"/>
                  </a:cubicBezTo>
                  <a:lnTo>
                    <a:pt x="9842" y="0"/>
                  </a:lnTo>
                  <a:lnTo>
                    <a:pt x="9842" y="739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rot="10800000" flipH="1">
              <a:off x="8450539" y="3042731"/>
              <a:ext cx="485135" cy="540492"/>
            </a:xfrm>
            <a:custGeom>
              <a:avLst/>
              <a:gdLst/>
              <a:ahLst/>
              <a:cxnLst/>
              <a:rect l="l" t="t" r="r" b="b"/>
              <a:pathLst>
                <a:path w="2375" h="2646" extrusionOk="0">
                  <a:moveTo>
                    <a:pt x="925" y="375"/>
                  </a:moveTo>
                  <a:cubicBezTo>
                    <a:pt x="412" y="904"/>
                    <a:pt x="1" y="1719"/>
                    <a:pt x="1076" y="2183"/>
                  </a:cubicBezTo>
                  <a:cubicBezTo>
                    <a:pt x="2151" y="2646"/>
                    <a:pt x="2375" y="1588"/>
                    <a:pt x="2110" y="793"/>
                  </a:cubicBezTo>
                  <a:cubicBezTo>
                    <a:pt x="1845" y="0"/>
                    <a:pt x="1224" y="44"/>
                    <a:pt x="925" y="375"/>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76200" y="-152400"/>
              <a:ext cx="2010605" cy="1511171"/>
            </a:xfrm>
            <a:custGeom>
              <a:avLst/>
              <a:gdLst/>
              <a:ahLst/>
              <a:cxnLst/>
              <a:rect l="l" t="t" r="r" b="b"/>
              <a:pathLst>
                <a:path w="9843" h="7398" extrusionOk="0">
                  <a:moveTo>
                    <a:pt x="1" y="7398"/>
                  </a:moveTo>
                  <a:cubicBezTo>
                    <a:pt x="1614" y="7125"/>
                    <a:pt x="2268" y="6108"/>
                    <a:pt x="2832" y="4383"/>
                  </a:cubicBezTo>
                  <a:cubicBezTo>
                    <a:pt x="3662" y="1841"/>
                    <a:pt x="6742" y="3851"/>
                    <a:pt x="8745" y="1899"/>
                  </a:cubicBezTo>
                  <a:cubicBezTo>
                    <a:pt x="9276" y="1385"/>
                    <a:pt x="9621" y="711"/>
                    <a:pt x="9842" y="0"/>
                  </a:cubicBezTo>
                  <a:lnTo>
                    <a:pt x="1" y="0"/>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31335" y="1315025"/>
              <a:ext cx="538449" cy="600342"/>
            </a:xfrm>
            <a:custGeom>
              <a:avLst/>
              <a:gdLst/>
              <a:ahLst/>
              <a:cxnLst/>
              <a:rect l="l" t="t" r="r" b="b"/>
              <a:pathLst>
                <a:path w="2636" h="2939" extrusionOk="0">
                  <a:moveTo>
                    <a:pt x="1026" y="417"/>
                  </a:moveTo>
                  <a:cubicBezTo>
                    <a:pt x="457" y="1005"/>
                    <a:pt x="0" y="1910"/>
                    <a:pt x="1194" y="2425"/>
                  </a:cubicBezTo>
                  <a:cubicBezTo>
                    <a:pt x="2388" y="2939"/>
                    <a:pt x="2636" y="1763"/>
                    <a:pt x="2342" y="882"/>
                  </a:cubicBezTo>
                  <a:cubicBezTo>
                    <a:pt x="2048" y="1"/>
                    <a:pt x="1358" y="50"/>
                    <a:pt x="1026" y="417"/>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306600" y="1087308"/>
              <a:ext cx="242466" cy="271472"/>
            </a:xfrm>
            <a:custGeom>
              <a:avLst/>
              <a:gdLst/>
              <a:ahLst/>
              <a:cxnLst/>
              <a:rect l="l" t="t" r="r" b="b"/>
              <a:pathLst>
                <a:path w="1187" h="1329" extrusionOk="0">
                  <a:moveTo>
                    <a:pt x="1158" y="614"/>
                  </a:moveTo>
                  <a:cubicBezTo>
                    <a:pt x="969" y="1329"/>
                    <a:pt x="1" y="688"/>
                    <a:pt x="476" y="239"/>
                  </a:cubicBezTo>
                  <a:cubicBezTo>
                    <a:pt x="728" y="0"/>
                    <a:pt x="1187" y="176"/>
                    <a:pt x="1158" y="614"/>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5"/>
          <p:cNvGrpSpPr/>
          <p:nvPr/>
        </p:nvGrpSpPr>
        <p:grpSpPr>
          <a:xfrm>
            <a:off x="147452" y="658091"/>
            <a:ext cx="7719308" cy="4413358"/>
            <a:chOff x="147452" y="658091"/>
            <a:chExt cx="7719308" cy="4413358"/>
          </a:xfrm>
        </p:grpSpPr>
        <p:grpSp>
          <p:nvGrpSpPr>
            <p:cNvPr id="80" name="Google Shape;80;p5"/>
            <p:cNvGrpSpPr/>
            <p:nvPr/>
          </p:nvGrpSpPr>
          <p:grpSpPr>
            <a:xfrm>
              <a:off x="7592702" y="4797391"/>
              <a:ext cx="274058" cy="274058"/>
              <a:chOff x="4589975" y="463825"/>
              <a:chExt cx="230650" cy="230650"/>
            </a:xfrm>
          </p:grpSpPr>
          <p:sp>
            <p:nvSpPr>
              <p:cNvPr id="81" name="Google Shape;81;p5"/>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5"/>
            <p:cNvGrpSpPr/>
            <p:nvPr/>
          </p:nvGrpSpPr>
          <p:grpSpPr>
            <a:xfrm>
              <a:off x="147452" y="658091"/>
              <a:ext cx="274058" cy="274058"/>
              <a:chOff x="4589975" y="463825"/>
              <a:chExt cx="230650" cy="230650"/>
            </a:xfrm>
          </p:grpSpPr>
          <p:sp>
            <p:nvSpPr>
              <p:cNvPr id="86" name="Google Shape;86;p5"/>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 name="Google Shape;90;p5"/>
          <p:cNvGrpSpPr/>
          <p:nvPr/>
        </p:nvGrpSpPr>
        <p:grpSpPr>
          <a:xfrm>
            <a:off x="421500" y="177963"/>
            <a:ext cx="8463146" cy="4549900"/>
            <a:chOff x="421500" y="177963"/>
            <a:chExt cx="8463146" cy="4549900"/>
          </a:xfrm>
        </p:grpSpPr>
        <p:sp>
          <p:nvSpPr>
            <p:cNvPr id="91" name="Google Shape;91;p5"/>
            <p:cNvSpPr/>
            <p:nvPr/>
          </p:nvSpPr>
          <p:spPr>
            <a:xfrm>
              <a:off x="8740400" y="360613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21500" y="22760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8074300" y="4633313"/>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849450" y="177963"/>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5"/>
          <p:cNvGrpSpPr/>
          <p:nvPr/>
        </p:nvGrpSpPr>
        <p:grpSpPr>
          <a:xfrm>
            <a:off x="8312203" y="4009401"/>
            <a:ext cx="761437" cy="1007743"/>
            <a:chOff x="6210788" y="1765385"/>
            <a:chExt cx="684499" cy="905836"/>
          </a:xfrm>
        </p:grpSpPr>
        <p:grpSp>
          <p:nvGrpSpPr>
            <p:cNvPr id="96" name="Google Shape;96;p5"/>
            <p:cNvGrpSpPr/>
            <p:nvPr/>
          </p:nvGrpSpPr>
          <p:grpSpPr>
            <a:xfrm>
              <a:off x="6210788" y="1765385"/>
              <a:ext cx="684499" cy="905836"/>
              <a:chOff x="5755750" y="1974050"/>
              <a:chExt cx="311150" cy="411800"/>
            </a:xfrm>
          </p:grpSpPr>
          <p:sp>
            <p:nvSpPr>
              <p:cNvPr id="97" name="Google Shape;97;p5"/>
              <p:cNvSpPr/>
              <p:nvPr/>
            </p:nvSpPr>
            <p:spPr>
              <a:xfrm>
                <a:off x="5765875" y="1976075"/>
                <a:ext cx="301025" cy="409775"/>
              </a:xfrm>
              <a:custGeom>
                <a:avLst/>
                <a:gdLst/>
                <a:ahLst/>
                <a:cxnLst/>
                <a:rect l="l" t="t" r="r" b="b"/>
                <a:pathLst>
                  <a:path w="12041" h="16391" extrusionOk="0">
                    <a:moveTo>
                      <a:pt x="7065" y="324"/>
                    </a:moveTo>
                    <a:lnTo>
                      <a:pt x="10929" y="2003"/>
                    </a:lnTo>
                    <a:cubicBezTo>
                      <a:pt x="11673" y="2327"/>
                      <a:pt x="12040" y="3163"/>
                      <a:pt x="11753" y="3842"/>
                    </a:cubicBezTo>
                    <a:lnTo>
                      <a:pt x="6846" y="15436"/>
                    </a:lnTo>
                    <a:cubicBezTo>
                      <a:pt x="6558" y="16115"/>
                      <a:pt x="5720" y="16391"/>
                      <a:pt x="4976" y="16068"/>
                    </a:cubicBezTo>
                    <a:lnTo>
                      <a:pt x="1113" y="14389"/>
                    </a:lnTo>
                    <a:cubicBezTo>
                      <a:pt x="368" y="14064"/>
                      <a:pt x="1" y="13229"/>
                      <a:pt x="288" y="12550"/>
                    </a:cubicBezTo>
                    <a:lnTo>
                      <a:pt x="5195" y="956"/>
                    </a:lnTo>
                    <a:cubicBezTo>
                      <a:pt x="5483" y="277"/>
                      <a:pt x="6321" y="1"/>
                      <a:pt x="7065" y="324"/>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5755750" y="1974050"/>
                <a:ext cx="308825" cy="409800"/>
              </a:xfrm>
              <a:custGeom>
                <a:avLst/>
                <a:gdLst/>
                <a:ahLst/>
                <a:cxnLst/>
                <a:rect l="l" t="t" r="r" b="b"/>
                <a:pathLst>
                  <a:path w="12353" h="16392" extrusionOk="0">
                    <a:moveTo>
                      <a:pt x="7467" y="325"/>
                    </a:moveTo>
                    <a:lnTo>
                      <a:pt x="11277" y="2004"/>
                    </a:lnTo>
                    <a:cubicBezTo>
                      <a:pt x="12012" y="2327"/>
                      <a:pt x="12353" y="3163"/>
                      <a:pt x="12045" y="3843"/>
                    </a:cubicBezTo>
                    <a:lnTo>
                      <a:pt x="6778" y="15436"/>
                    </a:lnTo>
                    <a:cubicBezTo>
                      <a:pt x="6469" y="16115"/>
                      <a:pt x="5623" y="16392"/>
                      <a:pt x="4888" y="16068"/>
                    </a:cubicBezTo>
                    <a:lnTo>
                      <a:pt x="1077" y="14388"/>
                    </a:lnTo>
                    <a:cubicBezTo>
                      <a:pt x="343" y="14065"/>
                      <a:pt x="1" y="13230"/>
                      <a:pt x="310" y="12550"/>
                    </a:cubicBezTo>
                    <a:lnTo>
                      <a:pt x="5576" y="956"/>
                    </a:lnTo>
                    <a:cubicBezTo>
                      <a:pt x="5885" y="277"/>
                      <a:pt x="6732" y="1"/>
                      <a:pt x="7467" y="3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5755750" y="2098225"/>
                <a:ext cx="234525" cy="285625"/>
              </a:xfrm>
              <a:custGeom>
                <a:avLst/>
                <a:gdLst/>
                <a:ahLst/>
                <a:cxnLst/>
                <a:rect l="l" t="t" r="r" b="b"/>
                <a:pathLst>
                  <a:path w="9381" h="11425" extrusionOk="0">
                    <a:moveTo>
                      <a:pt x="9381" y="4739"/>
                    </a:moveTo>
                    <a:lnTo>
                      <a:pt x="6778" y="10469"/>
                    </a:lnTo>
                    <a:cubicBezTo>
                      <a:pt x="6469" y="11148"/>
                      <a:pt x="5623" y="11425"/>
                      <a:pt x="4888" y="11101"/>
                    </a:cubicBezTo>
                    <a:lnTo>
                      <a:pt x="1077" y="9421"/>
                    </a:lnTo>
                    <a:cubicBezTo>
                      <a:pt x="343" y="9098"/>
                      <a:pt x="1" y="8262"/>
                      <a:pt x="310" y="7583"/>
                    </a:cubicBezTo>
                    <a:lnTo>
                      <a:pt x="3754" y="0"/>
                    </a:lnTo>
                    <a:cubicBezTo>
                      <a:pt x="3818" y="2200"/>
                      <a:pt x="7163" y="4412"/>
                      <a:pt x="9381" y="4739"/>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5772250" y="1990600"/>
                <a:ext cx="275850" cy="376700"/>
              </a:xfrm>
              <a:custGeom>
                <a:avLst/>
                <a:gdLst/>
                <a:ahLst/>
                <a:cxnLst/>
                <a:rect l="l" t="t" r="r" b="b"/>
                <a:pathLst>
                  <a:path w="11034" h="15068" extrusionOk="0">
                    <a:moveTo>
                      <a:pt x="6546" y="251"/>
                    </a:moveTo>
                    <a:cubicBezTo>
                      <a:pt x="6350" y="164"/>
                      <a:pt x="6118" y="147"/>
                      <a:pt x="5916" y="209"/>
                    </a:cubicBezTo>
                    <a:cubicBezTo>
                      <a:pt x="5738" y="262"/>
                      <a:pt x="5584" y="378"/>
                      <a:pt x="5501" y="560"/>
                    </a:cubicBezTo>
                    <a:lnTo>
                      <a:pt x="231" y="12160"/>
                    </a:lnTo>
                    <a:cubicBezTo>
                      <a:pt x="149" y="12349"/>
                      <a:pt x="166" y="12550"/>
                      <a:pt x="249" y="12724"/>
                    </a:cubicBezTo>
                    <a:cubicBezTo>
                      <a:pt x="334" y="12901"/>
                      <a:pt x="484" y="13051"/>
                      <a:pt x="667" y="13135"/>
                    </a:cubicBezTo>
                    <a:lnTo>
                      <a:pt x="4487" y="14818"/>
                    </a:lnTo>
                    <a:cubicBezTo>
                      <a:pt x="4684" y="14904"/>
                      <a:pt x="4915" y="14920"/>
                      <a:pt x="5118" y="14860"/>
                    </a:cubicBezTo>
                    <a:cubicBezTo>
                      <a:pt x="5297" y="14805"/>
                      <a:pt x="5451" y="14690"/>
                      <a:pt x="5533" y="14508"/>
                    </a:cubicBezTo>
                    <a:lnTo>
                      <a:pt x="10803" y="2907"/>
                    </a:lnTo>
                    <a:cubicBezTo>
                      <a:pt x="10885" y="2720"/>
                      <a:pt x="10868" y="2519"/>
                      <a:pt x="10786" y="2344"/>
                    </a:cubicBezTo>
                    <a:cubicBezTo>
                      <a:pt x="10701" y="2167"/>
                      <a:pt x="10549" y="2017"/>
                      <a:pt x="10367" y="1933"/>
                    </a:cubicBezTo>
                    <a:lnTo>
                      <a:pt x="6546" y="251"/>
                    </a:lnTo>
                    <a:lnTo>
                      <a:pt x="6546" y="251"/>
                    </a:lnTo>
                    <a:close/>
                    <a:moveTo>
                      <a:pt x="5875" y="72"/>
                    </a:moveTo>
                    <a:cubicBezTo>
                      <a:pt x="6109" y="1"/>
                      <a:pt x="6377" y="20"/>
                      <a:pt x="6605" y="121"/>
                    </a:cubicBezTo>
                    <a:cubicBezTo>
                      <a:pt x="7872" y="679"/>
                      <a:pt x="9172" y="1223"/>
                      <a:pt x="10425" y="1804"/>
                    </a:cubicBezTo>
                    <a:cubicBezTo>
                      <a:pt x="10638" y="1901"/>
                      <a:pt x="10815" y="2076"/>
                      <a:pt x="10913" y="2284"/>
                    </a:cubicBezTo>
                    <a:cubicBezTo>
                      <a:pt x="11013" y="2494"/>
                      <a:pt x="11033" y="2736"/>
                      <a:pt x="10933" y="2965"/>
                    </a:cubicBezTo>
                    <a:cubicBezTo>
                      <a:pt x="9149" y="6815"/>
                      <a:pt x="7417" y="10703"/>
                      <a:pt x="5663" y="14568"/>
                    </a:cubicBezTo>
                    <a:cubicBezTo>
                      <a:pt x="5561" y="14790"/>
                      <a:pt x="5374" y="14932"/>
                      <a:pt x="5160" y="14997"/>
                    </a:cubicBezTo>
                    <a:cubicBezTo>
                      <a:pt x="4926" y="15068"/>
                      <a:pt x="4656" y="15048"/>
                      <a:pt x="4429" y="14948"/>
                    </a:cubicBezTo>
                    <a:cubicBezTo>
                      <a:pt x="3162" y="14390"/>
                      <a:pt x="1862" y="13845"/>
                      <a:pt x="609" y="13264"/>
                    </a:cubicBezTo>
                    <a:cubicBezTo>
                      <a:pt x="395" y="13167"/>
                      <a:pt x="218" y="12993"/>
                      <a:pt x="120" y="12785"/>
                    </a:cubicBezTo>
                    <a:cubicBezTo>
                      <a:pt x="21" y="12575"/>
                      <a:pt x="0" y="12333"/>
                      <a:pt x="102" y="12103"/>
                    </a:cubicBezTo>
                    <a:cubicBezTo>
                      <a:pt x="1885" y="8253"/>
                      <a:pt x="3616" y="4366"/>
                      <a:pt x="5372" y="501"/>
                    </a:cubicBezTo>
                    <a:cubicBezTo>
                      <a:pt x="5473" y="277"/>
                      <a:pt x="5659" y="137"/>
                      <a:pt x="5875"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5897125" y="2019500"/>
                <a:ext cx="128350" cy="96475"/>
              </a:xfrm>
              <a:custGeom>
                <a:avLst/>
                <a:gdLst/>
                <a:ahLst/>
                <a:cxnLst/>
                <a:rect l="l" t="t" r="r" b="b"/>
                <a:pathLst>
                  <a:path w="5134" h="3859" extrusionOk="0">
                    <a:moveTo>
                      <a:pt x="1904" y="280"/>
                    </a:moveTo>
                    <a:lnTo>
                      <a:pt x="4244" y="1344"/>
                    </a:lnTo>
                    <a:cubicBezTo>
                      <a:pt x="4858" y="1623"/>
                      <a:pt x="5133" y="2355"/>
                      <a:pt x="4855" y="2969"/>
                    </a:cubicBezTo>
                    <a:lnTo>
                      <a:pt x="4855" y="2969"/>
                    </a:lnTo>
                    <a:cubicBezTo>
                      <a:pt x="4575" y="3583"/>
                      <a:pt x="3844" y="3858"/>
                      <a:pt x="3230" y="3578"/>
                    </a:cubicBezTo>
                    <a:lnTo>
                      <a:pt x="889" y="2515"/>
                    </a:lnTo>
                    <a:cubicBezTo>
                      <a:pt x="275" y="2235"/>
                      <a:pt x="0" y="1503"/>
                      <a:pt x="280" y="889"/>
                    </a:cubicBezTo>
                    <a:lnTo>
                      <a:pt x="280" y="889"/>
                    </a:lnTo>
                    <a:cubicBezTo>
                      <a:pt x="558" y="274"/>
                      <a:pt x="1289" y="0"/>
                      <a:pt x="1904"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5951450" y="2046050"/>
                <a:ext cx="65850" cy="61700"/>
              </a:xfrm>
              <a:custGeom>
                <a:avLst/>
                <a:gdLst/>
                <a:ahLst/>
                <a:cxnLst/>
                <a:rect l="l" t="t" r="r" b="b"/>
                <a:pathLst>
                  <a:path w="2634" h="2468" extrusionOk="0">
                    <a:moveTo>
                      <a:pt x="787" y="1"/>
                    </a:moveTo>
                    <a:lnTo>
                      <a:pt x="1901" y="508"/>
                    </a:lnTo>
                    <a:cubicBezTo>
                      <a:pt x="2401" y="735"/>
                      <a:pt x="2634" y="1311"/>
                      <a:pt x="2417" y="1787"/>
                    </a:cubicBezTo>
                    <a:lnTo>
                      <a:pt x="2417" y="1787"/>
                    </a:lnTo>
                    <a:cubicBezTo>
                      <a:pt x="2201" y="2263"/>
                      <a:pt x="1614" y="2467"/>
                      <a:pt x="1114" y="2239"/>
                    </a:cubicBezTo>
                    <a:lnTo>
                      <a:pt x="0" y="173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5905275" y="2027700"/>
                <a:ext cx="65850" cy="61700"/>
              </a:xfrm>
              <a:custGeom>
                <a:avLst/>
                <a:gdLst/>
                <a:ahLst/>
                <a:cxnLst/>
                <a:rect l="l" t="t" r="r" b="b"/>
                <a:pathLst>
                  <a:path w="2634" h="2468" extrusionOk="0">
                    <a:moveTo>
                      <a:pt x="2634" y="735"/>
                    </a:moveTo>
                    <a:lnTo>
                      <a:pt x="1520" y="228"/>
                    </a:lnTo>
                    <a:cubicBezTo>
                      <a:pt x="1020" y="1"/>
                      <a:pt x="433" y="204"/>
                      <a:pt x="218" y="681"/>
                    </a:cubicBezTo>
                    <a:lnTo>
                      <a:pt x="218" y="681"/>
                    </a:lnTo>
                    <a:cubicBezTo>
                      <a:pt x="1" y="1157"/>
                      <a:pt x="233" y="1733"/>
                      <a:pt x="733" y="1961"/>
                    </a:cubicBezTo>
                    <a:lnTo>
                      <a:pt x="1847" y="24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5902025" y="2021650"/>
                <a:ext cx="120775" cy="77000"/>
              </a:xfrm>
              <a:custGeom>
                <a:avLst/>
                <a:gdLst/>
                <a:ahLst/>
                <a:cxnLst/>
                <a:rect l="l" t="t" r="r" b="b"/>
                <a:pathLst>
                  <a:path w="4831" h="3080" extrusionOk="0">
                    <a:moveTo>
                      <a:pt x="195" y="958"/>
                    </a:moveTo>
                    <a:cubicBezTo>
                      <a:pt x="179" y="1008"/>
                      <a:pt x="125" y="1035"/>
                      <a:pt x="76" y="1019"/>
                    </a:cubicBezTo>
                    <a:cubicBezTo>
                      <a:pt x="27" y="1002"/>
                      <a:pt x="1" y="949"/>
                      <a:pt x="16" y="900"/>
                    </a:cubicBezTo>
                    <a:cubicBezTo>
                      <a:pt x="30" y="859"/>
                      <a:pt x="46" y="817"/>
                      <a:pt x="64" y="777"/>
                    </a:cubicBezTo>
                    <a:cubicBezTo>
                      <a:pt x="199" y="480"/>
                      <a:pt x="443" y="259"/>
                      <a:pt x="734" y="139"/>
                    </a:cubicBezTo>
                    <a:cubicBezTo>
                      <a:pt x="1024" y="19"/>
                      <a:pt x="1361" y="1"/>
                      <a:pt x="1684" y="108"/>
                    </a:cubicBezTo>
                    <a:cubicBezTo>
                      <a:pt x="1731" y="123"/>
                      <a:pt x="1778" y="142"/>
                      <a:pt x="1824" y="163"/>
                    </a:cubicBezTo>
                    <a:lnTo>
                      <a:pt x="3994" y="1149"/>
                    </a:lnTo>
                    <a:cubicBezTo>
                      <a:pt x="4049" y="1174"/>
                      <a:pt x="4104" y="1204"/>
                      <a:pt x="4155" y="1236"/>
                    </a:cubicBezTo>
                    <a:cubicBezTo>
                      <a:pt x="4439" y="1412"/>
                      <a:pt x="4639" y="1678"/>
                      <a:pt x="4735" y="1971"/>
                    </a:cubicBezTo>
                    <a:cubicBezTo>
                      <a:pt x="4831" y="2265"/>
                      <a:pt x="4822" y="2590"/>
                      <a:pt x="4689" y="2882"/>
                    </a:cubicBezTo>
                    <a:cubicBezTo>
                      <a:pt x="4668" y="2930"/>
                      <a:pt x="4643" y="2977"/>
                      <a:pt x="4614" y="3022"/>
                    </a:cubicBezTo>
                    <a:cubicBezTo>
                      <a:pt x="4587" y="3067"/>
                      <a:pt x="4529" y="3079"/>
                      <a:pt x="4485" y="3052"/>
                    </a:cubicBezTo>
                    <a:cubicBezTo>
                      <a:pt x="4441" y="3026"/>
                      <a:pt x="4427" y="2967"/>
                      <a:pt x="4454" y="2924"/>
                    </a:cubicBezTo>
                    <a:cubicBezTo>
                      <a:pt x="4479" y="2884"/>
                      <a:pt x="4500" y="2845"/>
                      <a:pt x="4518" y="2804"/>
                    </a:cubicBezTo>
                    <a:cubicBezTo>
                      <a:pt x="4631" y="2556"/>
                      <a:pt x="4638" y="2280"/>
                      <a:pt x="4557" y="2029"/>
                    </a:cubicBezTo>
                    <a:cubicBezTo>
                      <a:pt x="4474" y="1776"/>
                      <a:pt x="4301" y="1547"/>
                      <a:pt x="4056" y="1394"/>
                    </a:cubicBezTo>
                    <a:cubicBezTo>
                      <a:pt x="4013" y="1367"/>
                      <a:pt x="3966" y="1343"/>
                      <a:pt x="3917" y="1320"/>
                    </a:cubicBezTo>
                    <a:lnTo>
                      <a:pt x="1747" y="333"/>
                    </a:lnTo>
                    <a:cubicBezTo>
                      <a:pt x="1708" y="315"/>
                      <a:pt x="1667" y="300"/>
                      <a:pt x="1625" y="286"/>
                    </a:cubicBezTo>
                    <a:cubicBezTo>
                      <a:pt x="1346" y="193"/>
                      <a:pt x="1055" y="209"/>
                      <a:pt x="805" y="311"/>
                    </a:cubicBezTo>
                    <a:cubicBezTo>
                      <a:pt x="558" y="414"/>
                      <a:pt x="350" y="601"/>
                      <a:pt x="236" y="855"/>
                    </a:cubicBezTo>
                    <a:cubicBezTo>
                      <a:pt x="221" y="888"/>
                      <a:pt x="206"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5924500" y="2034350"/>
                <a:ext cx="79675" cy="34700"/>
              </a:xfrm>
              <a:custGeom>
                <a:avLst/>
                <a:gdLst/>
                <a:ahLst/>
                <a:cxnLst/>
                <a:rect l="l" t="t" r="r" b="b"/>
                <a:pathLst>
                  <a:path w="3187" h="1388" extrusionOk="0">
                    <a:moveTo>
                      <a:pt x="137" y="254"/>
                    </a:moveTo>
                    <a:cubicBezTo>
                      <a:pt x="88" y="271"/>
                      <a:pt x="34" y="245"/>
                      <a:pt x="18" y="196"/>
                    </a:cubicBezTo>
                    <a:cubicBezTo>
                      <a:pt x="1" y="147"/>
                      <a:pt x="27" y="93"/>
                      <a:pt x="76" y="77"/>
                    </a:cubicBezTo>
                    <a:lnTo>
                      <a:pt x="103" y="68"/>
                    </a:lnTo>
                    <a:cubicBezTo>
                      <a:pt x="179" y="40"/>
                      <a:pt x="282" y="1"/>
                      <a:pt x="472" y="33"/>
                    </a:cubicBezTo>
                    <a:cubicBezTo>
                      <a:pt x="572" y="49"/>
                      <a:pt x="738" y="110"/>
                      <a:pt x="924" y="189"/>
                    </a:cubicBezTo>
                    <a:cubicBezTo>
                      <a:pt x="1107" y="266"/>
                      <a:pt x="1308" y="359"/>
                      <a:pt x="1483" y="441"/>
                    </a:cubicBezTo>
                    <a:cubicBezTo>
                      <a:pt x="1529" y="463"/>
                      <a:pt x="1549" y="518"/>
                      <a:pt x="1527" y="565"/>
                    </a:cubicBezTo>
                    <a:cubicBezTo>
                      <a:pt x="1505" y="611"/>
                      <a:pt x="1449" y="632"/>
                      <a:pt x="1404" y="609"/>
                    </a:cubicBezTo>
                    <a:cubicBezTo>
                      <a:pt x="1230" y="528"/>
                      <a:pt x="1031" y="437"/>
                      <a:pt x="852" y="361"/>
                    </a:cubicBezTo>
                    <a:cubicBezTo>
                      <a:pt x="679" y="287"/>
                      <a:pt x="526" y="230"/>
                      <a:pt x="443" y="216"/>
                    </a:cubicBezTo>
                    <a:cubicBezTo>
                      <a:pt x="300" y="194"/>
                      <a:pt x="224" y="222"/>
                      <a:pt x="168" y="243"/>
                    </a:cubicBezTo>
                    <a:lnTo>
                      <a:pt x="137" y="254"/>
                    </a:lnTo>
                    <a:close/>
                    <a:moveTo>
                      <a:pt x="2020" y="896"/>
                    </a:moveTo>
                    <a:cubicBezTo>
                      <a:pt x="1972" y="877"/>
                      <a:pt x="1948" y="823"/>
                      <a:pt x="1968" y="775"/>
                    </a:cubicBezTo>
                    <a:cubicBezTo>
                      <a:pt x="1987" y="727"/>
                      <a:pt x="2042" y="703"/>
                      <a:pt x="2089" y="722"/>
                    </a:cubicBezTo>
                    <a:lnTo>
                      <a:pt x="2098" y="727"/>
                    </a:lnTo>
                    <a:cubicBezTo>
                      <a:pt x="2553" y="936"/>
                      <a:pt x="3017" y="1149"/>
                      <a:pt x="3118" y="1195"/>
                    </a:cubicBezTo>
                    <a:cubicBezTo>
                      <a:pt x="3165" y="1216"/>
                      <a:pt x="3187" y="1272"/>
                      <a:pt x="3165" y="1319"/>
                    </a:cubicBezTo>
                    <a:cubicBezTo>
                      <a:pt x="3144" y="1366"/>
                      <a:pt x="3088" y="1388"/>
                      <a:pt x="3042" y="13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5949175" y="2044550"/>
                <a:ext cx="24100" cy="46650"/>
              </a:xfrm>
              <a:custGeom>
                <a:avLst/>
                <a:gdLst/>
                <a:ahLst/>
                <a:cxnLst/>
                <a:rect l="l" t="t" r="r" b="b"/>
                <a:pathLst>
                  <a:path w="964" h="1866" extrusionOk="0">
                    <a:moveTo>
                      <a:pt x="772" y="69"/>
                    </a:moveTo>
                    <a:cubicBezTo>
                      <a:pt x="792" y="22"/>
                      <a:pt x="848" y="0"/>
                      <a:pt x="895" y="22"/>
                    </a:cubicBezTo>
                    <a:cubicBezTo>
                      <a:pt x="942" y="42"/>
                      <a:pt x="963" y="98"/>
                      <a:pt x="942" y="145"/>
                    </a:cubicBezTo>
                    <a:lnTo>
                      <a:pt x="193" y="1797"/>
                    </a:lnTo>
                    <a:cubicBezTo>
                      <a:pt x="171" y="1845"/>
                      <a:pt x="115" y="1865"/>
                      <a:pt x="69" y="1844"/>
                    </a:cubicBezTo>
                    <a:cubicBezTo>
                      <a:pt x="22" y="1823"/>
                      <a:pt x="0" y="1767"/>
                      <a:pt x="22" y="1720"/>
                    </a:cubicBezTo>
                    <a:lnTo>
                      <a:pt x="772" y="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5864025" y="2092775"/>
                <a:ext cx="128350" cy="96475"/>
              </a:xfrm>
              <a:custGeom>
                <a:avLst/>
                <a:gdLst/>
                <a:ahLst/>
                <a:cxnLst/>
                <a:rect l="l" t="t" r="r" b="b"/>
                <a:pathLst>
                  <a:path w="5134" h="3859" extrusionOk="0">
                    <a:moveTo>
                      <a:pt x="1903" y="280"/>
                    </a:moveTo>
                    <a:lnTo>
                      <a:pt x="4244" y="1345"/>
                    </a:lnTo>
                    <a:cubicBezTo>
                      <a:pt x="4858" y="1623"/>
                      <a:pt x="5133" y="2355"/>
                      <a:pt x="4853" y="2970"/>
                    </a:cubicBezTo>
                    <a:lnTo>
                      <a:pt x="4853" y="2970"/>
                    </a:lnTo>
                    <a:cubicBezTo>
                      <a:pt x="4575" y="3584"/>
                      <a:pt x="3844" y="3858"/>
                      <a:pt x="3229" y="3580"/>
                    </a:cubicBezTo>
                    <a:lnTo>
                      <a:pt x="889" y="2515"/>
                    </a:lnTo>
                    <a:cubicBezTo>
                      <a:pt x="275" y="2236"/>
                      <a:pt x="0" y="1505"/>
                      <a:pt x="280" y="889"/>
                    </a:cubicBezTo>
                    <a:lnTo>
                      <a:pt x="280" y="889"/>
                    </a:lnTo>
                    <a:cubicBezTo>
                      <a:pt x="558" y="275"/>
                      <a:pt x="1289" y="0"/>
                      <a:pt x="1904"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5918350" y="2119375"/>
                <a:ext cx="65850" cy="61650"/>
              </a:xfrm>
              <a:custGeom>
                <a:avLst/>
                <a:gdLst/>
                <a:ahLst/>
                <a:cxnLst/>
                <a:rect l="l" t="t" r="r" b="b"/>
                <a:pathLst>
                  <a:path w="2634" h="2466" extrusionOk="0">
                    <a:moveTo>
                      <a:pt x="787" y="0"/>
                    </a:moveTo>
                    <a:lnTo>
                      <a:pt x="1901" y="506"/>
                    </a:lnTo>
                    <a:cubicBezTo>
                      <a:pt x="2401" y="734"/>
                      <a:pt x="2634" y="1309"/>
                      <a:pt x="2417" y="1786"/>
                    </a:cubicBezTo>
                    <a:lnTo>
                      <a:pt x="2417" y="1786"/>
                    </a:lnTo>
                    <a:cubicBezTo>
                      <a:pt x="2201" y="2262"/>
                      <a:pt x="1614" y="2465"/>
                      <a:pt x="1114" y="2238"/>
                    </a:cubicBezTo>
                    <a:lnTo>
                      <a:pt x="0" y="1732"/>
                    </a:lnTo>
                    <a:lnTo>
                      <a:pt x="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5872175" y="2101025"/>
                <a:ext cx="65850" cy="61650"/>
              </a:xfrm>
              <a:custGeom>
                <a:avLst/>
                <a:gdLst/>
                <a:ahLst/>
                <a:cxnLst/>
                <a:rect l="l" t="t" r="r" b="b"/>
                <a:pathLst>
                  <a:path w="2634" h="2466" extrusionOk="0">
                    <a:moveTo>
                      <a:pt x="2634" y="734"/>
                    </a:moveTo>
                    <a:lnTo>
                      <a:pt x="1520" y="227"/>
                    </a:lnTo>
                    <a:cubicBezTo>
                      <a:pt x="1020" y="0"/>
                      <a:pt x="433" y="203"/>
                      <a:pt x="217" y="679"/>
                    </a:cubicBezTo>
                    <a:lnTo>
                      <a:pt x="217" y="679"/>
                    </a:lnTo>
                    <a:cubicBezTo>
                      <a:pt x="1" y="1156"/>
                      <a:pt x="233" y="1732"/>
                      <a:pt x="733" y="1960"/>
                    </a:cubicBezTo>
                    <a:lnTo>
                      <a:pt x="1847" y="2466"/>
                    </a:lnTo>
                    <a:lnTo>
                      <a:pt x="2634" y="7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5868600" y="2095625"/>
                <a:ext cx="120800" cy="76975"/>
              </a:xfrm>
              <a:custGeom>
                <a:avLst/>
                <a:gdLst/>
                <a:ahLst/>
                <a:cxnLst/>
                <a:rect l="l" t="t" r="r" b="b"/>
                <a:pathLst>
                  <a:path w="4832" h="3079" extrusionOk="0">
                    <a:moveTo>
                      <a:pt x="195" y="958"/>
                    </a:moveTo>
                    <a:cubicBezTo>
                      <a:pt x="179" y="1007"/>
                      <a:pt x="126" y="1033"/>
                      <a:pt x="77" y="1017"/>
                    </a:cubicBezTo>
                    <a:cubicBezTo>
                      <a:pt x="27" y="1001"/>
                      <a:pt x="1" y="949"/>
                      <a:pt x="17" y="900"/>
                    </a:cubicBezTo>
                    <a:cubicBezTo>
                      <a:pt x="31" y="858"/>
                      <a:pt x="47" y="816"/>
                      <a:pt x="65" y="777"/>
                    </a:cubicBezTo>
                    <a:cubicBezTo>
                      <a:pt x="201" y="479"/>
                      <a:pt x="444" y="257"/>
                      <a:pt x="735" y="137"/>
                    </a:cubicBezTo>
                    <a:cubicBezTo>
                      <a:pt x="1025" y="19"/>
                      <a:pt x="1361" y="0"/>
                      <a:pt x="1685" y="107"/>
                    </a:cubicBezTo>
                    <a:cubicBezTo>
                      <a:pt x="1731" y="123"/>
                      <a:pt x="1778" y="141"/>
                      <a:pt x="1825" y="162"/>
                    </a:cubicBezTo>
                    <a:lnTo>
                      <a:pt x="3995" y="1149"/>
                    </a:lnTo>
                    <a:cubicBezTo>
                      <a:pt x="4051" y="1174"/>
                      <a:pt x="4104" y="1202"/>
                      <a:pt x="4156" y="1234"/>
                    </a:cubicBezTo>
                    <a:cubicBezTo>
                      <a:pt x="4440" y="1411"/>
                      <a:pt x="4640" y="1676"/>
                      <a:pt x="4736" y="1970"/>
                    </a:cubicBezTo>
                    <a:cubicBezTo>
                      <a:pt x="4831" y="2265"/>
                      <a:pt x="4822" y="2588"/>
                      <a:pt x="4690" y="2880"/>
                    </a:cubicBezTo>
                    <a:lnTo>
                      <a:pt x="4686" y="2886"/>
                    </a:lnTo>
                    <a:cubicBezTo>
                      <a:pt x="4666" y="2933"/>
                      <a:pt x="4641" y="2978"/>
                      <a:pt x="4615" y="3022"/>
                    </a:cubicBezTo>
                    <a:cubicBezTo>
                      <a:pt x="4587" y="3065"/>
                      <a:pt x="4529" y="3079"/>
                      <a:pt x="4486" y="3051"/>
                    </a:cubicBezTo>
                    <a:cubicBezTo>
                      <a:pt x="4442" y="3024"/>
                      <a:pt x="4428" y="2966"/>
                      <a:pt x="4456" y="2922"/>
                    </a:cubicBezTo>
                    <a:cubicBezTo>
                      <a:pt x="4479" y="2885"/>
                      <a:pt x="4499" y="2846"/>
                      <a:pt x="4517" y="2808"/>
                    </a:cubicBezTo>
                    <a:lnTo>
                      <a:pt x="4519" y="2804"/>
                    </a:lnTo>
                    <a:cubicBezTo>
                      <a:pt x="4632" y="2555"/>
                      <a:pt x="4640" y="2280"/>
                      <a:pt x="4557" y="2028"/>
                    </a:cubicBezTo>
                    <a:cubicBezTo>
                      <a:pt x="4475" y="1775"/>
                      <a:pt x="4303" y="1546"/>
                      <a:pt x="4056" y="1394"/>
                    </a:cubicBezTo>
                    <a:cubicBezTo>
                      <a:pt x="4013" y="1367"/>
                      <a:pt x="3966" y="1342"/>
                      <a:pt x="3917" y="1319"/>
                    </a:cubicBezTo>
                    <a:lnTo>
                      <a:pt x="1748" y="333"/>
                    </a:lnTo>
                    <a:cubicBezTo>
                      <a:pt x="1708" y="314"/>
                      <a:pt x="1667" y="298"/>
                      <a:pt x="1625" y="285"/>
                    </a:cubicBezTo>
                    <a:cubicBezTo>
                      <a:pt x="1347" y="192"/>
                      <a:pt x="1056" y="208"/>
                      <a:pt x="806" y="311"/>
                    </a:cubicBezTo>
                    <a:cubicBezTo>
                      <a:pt x="558" y="412"/>
                      <a:pt x="350" y="601"/>
                      <a:pt x="236" y="853"/>
                    </a:cubicBezTo>
                    <a:cubicBezTo>
                      <a:pt x="220" y="886"/>
                      <a:pt x="208"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5891525" y="2107425"/>
                <a:ext cx="79650" cy="34675"/>
              </a:xfrm>
              <a:custGeom>
                <a:avLst/>
                <a:gdLst/>
                <a:ahLst/>
                <a:cxnLst/>
                <a:rect l="l" t="t" r="r" b="b"/>
                <a:pathLst>
                  <a:path w="3186" h="1387" extrusionOk="0">
                    <a:moveTo>
                      <a:pt x="135" y="254"/>
                    </a:moveTo>
                    <a:cubicBezTo>
                      <a:pt x="86" y="270"/>
                      <a:pt x="34" y="244"/>
                      <a:pt x="16" y="195"/>
                    </a:cubicBezTo>
                    <a:cubicBezTo>
                      <a:pt x="0" y="146"/>
                      <a:pt x="27" y="93"/>
                      <a:pt x="76" y="76"/>
                    </a:cubicBezTo>
                    <a:lnTo>
                      <a:pt x="101" y="67"/>
                    </a:lnTo>
                    <a:cubicBezTo>
                      <a:pt x="177" y="39"/>
                      <a:pt x="280" y="1"/>
                      <a:pt x="472" y="32"/>
                    </a:cubicBezTo>
                    <a:cubicBezTo>
                      <a:pt x="571" y="48"/>
                      <a:pt x="738" y="111"/>
                      <a:pt x="924" y="188"/>
                    </a:cubicBezTo>
                    <a:cubicBezTo>
                      <a:pt x="1105" y="266"/>
                      <a:pt x="1307" y="358"/>
                      <a:pt x="1481" y="440"/>
                    </a:cubicBezTo>
                    <a:cubicBezTo>
                      <a:pt x="1528" y="462"/>
                      <a:pt x="1548" y="518"/>
                      <a:pt x="1527" y="565"/>
                    </a:cubicBezTo>
                    <a:cubicBezTo>
                      <a:pt x="1505" y="612"/>
                      <a:pt x="1449" y="631"/>
                      <a:pt x="1402" y="609"/>
                    </a:cubicBezTo>
                    <a:cubicBezTo>
                      <a:pt x="1229" y="528"/>
                      <a:pt x="1029" y="436"/>
                      <a:pt x="851" y="360"/>
                    </a:cubicBezTo>
                    <a:cubicBezTo>
                      <a:pt x="677" y="287"/>
                      <a:pt x="526" y="230"/>
                      <a:pt x="442" y="217"/>
                    </a:cubicBezTo>
                    <a:cubicBezTo>
                      <a:pt x="298" y="194"/>
                      <a:pt x="223" y="221"/>
                      <a:pt x="166" y="243"/>
                    </a:cubicBezTo>
                    <a:lnTo>
                      <a:pt x="135" y="254"/>
                    </a:lnTo>
                    <a:lnTo>
                      <a:pt x="135" y="254"/>
                    </a:lnTo>
                    <a:close/>
                    <a:moveTo>
                      <a:pt x="2012" y="892"/>
                    </a:moveTo>
                    <a:cubicBezTo>
                      <a:pt x="1966" y="870"/>
                      <a:pt x="1947" y="814"/>
                      <a:pt x="1969" y="767"/>
                    </a:cubicBezTo>
                    <a:cubicBezTo>
                      <a:pt x="1992" y="722"/>
                      <a:pt x="2047" y="703"/>
                      <a:pt x="2093" y="725"/>
                    </a:cubicBezTo>
                    <a:cubicBezTo>
                      <a:pt x="2550" y="935"/>
                      <a:pt x="3017" y="1149"/>
                      <a:pt x="3118" y="1195"/>
                    </a:cubicBezTo>
                    <a:cubicBezTo>
                      <a:pt x="3164" y="1215"/>
                      <a:pt x="3185" y="1271"/>
                      <a:pt x="3164" y="1319"/>
                    </a:cubicBezTo>
                    <a:cubicBezTo>
                      <a:pt x="3143" y="1366"/>
                      <a:pt x="3088" y="1387"/>
                      <a:pt x="3040" y="13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5916175" y="2117625"/>
                <a:ext cx="24075" cy="46650"/>
              </a:xfrm>
              <a:custGeom>
                <a:avLst/>
                <a:gdLst/>
                <a:ahLst/>
                <a:cxnLst/>
                <a:rect l="l" t="t" r="r" b="b"/>
                <a:pathLst>
                  <a:path w="963" h="1866" extrusionOk="0">
                    <a:moveTo>
                      <a:pt x="771" y="68"/>
                    </a:moveTo>
                    <a:cubicBezTo>
                      <a:pt x="793" y="21"/>
                      <a:pt x="848" y="0"/>
                      <a:pt x="896" y="21"/>
                    </a:cubicBezTo>
                    <a:cubicBezTo>
                      <a:pt x="942" y="43"/>
                      <a:pt x="963" y="99"/>
                      <a:pt x="942" y="145"/>
                    </a:cubicBezTo>
                    <a:lnTo>
                      <a:pt x="192" y="1797"/>
                    </a:lnTo>
                    <a:cubicBezTo>
                      <a:pt x="172" y="1844"/>
                      <a:pt x="116" y="1865"/>
                      <a:pt x="69" y="1844"/>
                    </a:cubicBezTo>
                    <a:cubicBezTo>
                      <a:pt x="22" y="1822"/>
                      <a:pt x="1" y="1767"/>
                      <a:pt x="22" y="1721"/>
                    </a:cubicBezTo>
                    <a:lnTo>
                      <a:pt x="771" y="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5828000" y="2168650"/>
                <a:ext cx="128325" cy="96475"/>
              </a:xfrm>
              <a:custGeom>
                <a:avLst/>
                <a:gdLst/>
                <a:ahLst/>
                <a:cxnLst/>
                <a:rect l="l" t="t" r="r" b="b"/>
                <a:pathLst>
                  <a:path w="5133" h="3859" extrusionOk="0">
                    <a:moveTo>
                      <a:pt x="1903" y="280"/>
                    </a:moveTo>
                    <a:lnTo>
                      <a:pt x="4244" y="1345"/>
                    </a:lnTo>
                    <a:cubicBezTo>
                      <a:pt x="4859" y="1623"/>
                      <a:pt x="5132" y="2355"/>
                      <a:pt x="4854" y="2970"/>
                    </a:cubicBezTo>
                    <a:lnTo>
                      <a:pt x="4854" y="2970"/>
                    </a:lnTo>
                    <a:cubicBezTo>
                      <a:pt x="4575" y="3584"/>
                      <a:pt x="3844" y="3858"/>
                      <a:pt x="3230" y="3580"/>
                    </a:cubicBezTo>
                    <a:lnTo>
                      <a:pt x="890" y="2515"/>
                    </a:lnTo>
                    <a:cubicBezTo>
                      <a:pt x="275" y="2235"/>
                      <a:pt x="1" y="1505"/>
                      <a:pt x="279" y="889"/>
                    </a:cubicBezTo>
                    <a:lnTo>
                      <a:pt x="279" y="889"/>
                    </a:lnTo>
                    <a:cubicBezTo>
                      <a:pt x="559" y="275"/>
                      <a:pt x="1289" y="0"/>
                      <a:pt x="1903"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5882325" y="2195200"/>
                <a:ext cx="65850" cy="61700"/>
              </a:xfrm>
              <a:custGeom>
                <a:avLst/>
                <a:gdLst/>
                <a:ahLst/>
                <a:cxnLst/>
                <a:rect l="l" t="t" r="r" b="b"/>
                <a:pathLst>
                  <a:path w="2634" h="2468" extrusionOk="0">
                    <a:moveTo>
                      <a:pt x="787" y="1"/>
                    </a:moveTo>
                    <a:lnTo>
                      <a:pt x="1900" y="508"/>
                    </a:lnTo>
                    <a:cubicBezTo>
                      <a:pt x="2401" y="736"/>
                      <a:pt x="2633" y="1311"/>
                      <a:pt x="2417" y="1787"/>
                    </a:cubicBezTo>
                    <a:lnTo>
                      <a:pt x="2417" y="1787"/>
                    </a:lnTo>
                    <a:cubicBezTo>
                      <a:pt x="2202" y="2264"/>
                      <a:pt x="1615" y="2468"/>
                      <a:pt x="1115" y="2240"/>
                    </a:cubicBezTo>
                    <a:lnTo>
                      <a:pt x="1" y="1734"/>
                    </a:lnTo>
                    <a:lnTo>
                      <a:pt x="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5836175" y="2176850"/>
                <a:ext cx="65850" cy="61700"/>
              </a:xfrm>
              <a:custGeom>
                <a:avLst/>
                <a:gdLst/>
                <a:ahLst/>
                <a:cxnLst/>
                <a:rect l="l" t="t" r="r" b="b"/>
                <a:pathLst>
                  <a:path w="2634" h="2468" extrusionOk="0">
                    <a:moveTo>
                      <a:pt x="2633" y="735"/>
                    </a:moveTo>
                    <a:lnTo>
                      <a:pt x="1519" y="229"/>
                    </a:lnTo>
                    <a:cubicBezTo>
                      <a:pt x="1018" y="1"/>
                      <a:pt x="433" y="205"/>
                      <a:pt x="216" y="681"/>
                    </a:cubicBezTo>
                    <a:lnTo>
                      <a:pt x="216" y="681"/>
                    </a:lnTo>
                    <a:cubicBezTo>
                      <a:pt x="0" y="1158"/>
                      <a:pt x="232" y="1734"/>
                      <a:pt x="733" y="1962"/>
                    </a:cubicBezTo>
                    <a:lnTo>
                      <a:pt x="1847" y="2468"/>
                    </a:lnTo>
                    <a:lnTo>
                      <a:pt x="2632" y="7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5832875" y="2170850"/>
                <a:ext cx="120800" cy="76975"/>
              </a:xfrm>
              <a:custGeom>
                <a:avLst/>
                <a:gdLst/>
                <a:ahLst/>
                <a:cxnLst/>
                <a:rect l="l" t="t" r="r" b="b"/>
                <a:pathLst>
                  <a:path w="4832" h="3079" extrusionOk="0">
                    <a:moveTo>
                      <a:pt x="195" y="958"/>
                    </a:moveTo>
                    <a:cubicBezTo>
                      <a:pt x="179" y="1007"/>
                      <a:pt x="126" y="1033"/>
                      <a:pt x="77" y="1017"/>
                    </a:cubicBezTo>
                    <a:cubicBezTo>
                      <a:pt x="28" y="1001"/>
                      <a:pt x="1" y="949"/>
                      <a:pt x="17" y="900"/>
                    </a:cubicBezTo>
                    <a:cubicBezTo>
                      <a:pt x="32" y="856"/>
                      <a:pt x="48" y="815"/>
                      <a:pt x="65" y="776"/>
                    </a:cubicBezTo>
                    <a:lnTo>
                      <a:pt x="68" y="771"/>
                    </a:lnTo>
                    <a:cubicBezTo>
                      <a:pt x="204" y="476"/>
                      <a:pt x="446" y="257"/>
                      <a:pt x="735" y="138"/>
                    </a:cubicBezTo>
                    <a:cubicBezTo>
                      <a:pt x="1025" y="18"/>
                      <a:pt x="1361" y="0"/>
                      <a:pt x="1684" y="107"/>
                    </a:cubicBezTo>
                    <a:cubicBezTo>
                      <a:pt x="1731" y="122"/>
                      <a:pt x="1778" y="141"/>
                      <a:pt x="1825" y="162"/>
                    </a:cubicBezTo>
                    <a:lnTo>
                      <a:pt x="3995" y="1148"/>
                    </a:lnTo>
                    <a:cubicBezTo>
                      <a:pt x="4051" y="1174"/>
                      <a:pt x="4104" y="1203"/>
                      <a:pt x="4156" y="1235"/>
                    </a:cubicBezTo>
                    <a:cubicBezTo>
                      <a:pt x="4440" y="1411"/>
                      <a:pt x="4640" y="1677"/>
                      <a:pt x="4735" y="1970"/>
                    </a:cubicBezTo>
                    <a:cubicBezTo>
                      <a:pt x="4831" y="2265"/>
                      <a:pt x="4822" y="2589"/>
                      <a:pt x="4690" y="2880"/>
                    </a:cubicBezTo>
                    <a:cubicBezTo>
                      <a:pt x="4668" y="2929"/>
                      <a:pt x="4643" y="2976"/>
                      <a:pt x="4614" y="3021"/>
                    </a:cubicBezTo>
                    <a:cubicBezTo>
                      <a:pt x="4587" y="3065"/>
                      <a:pt x="4530" y="3079"/>
                      <a:pt x="4485" y="3051"/>
                    </a:cubicBezTo>
                    <a:cubicBezTo>
                      <a:pt x="4442" y="3024"/>
                      <a:pt x="4428" y="2967"/>
                      <a:pt x="4456" y="2922"/>
                    </a:cubicBezTo>
                    <a:cubicBezTo>
                      <a:pt x="4480" y="2883"/>
                      <a:pt x="4501" y="2843"/>
                      <a:pt x="4519" y="2803"/>
                    </a:cubicBezTo>
                    <a:cubicBezTo>
                      <a:pt x="4632" y="2556"/>
                      <a:pt x="4640" y="2280"/>
                      <a:pt x="4557" y="2027"/>
                    </a:cubicBezTo>
                    <a:cubicBezTo>
                      <a:pt x="4475" y="1775"/>
                      <a:pt x="4303" y="1547"/>
                      <a:pt x="4056" y="1394"/>
                    </a:cubicBezTo>
                    <a:cubicBezTo>
                      <a:pt x="4013" y="1366"/>
                      <a:pt x="3967" y="1341"/>
                      <a:pt x="3917" y="1320"/>
                    </a:cubicBezTo>
                    <a:lnTo>
                      <a:pt x="1748" y="332"/>
                    </a:lnTo>
                    <a:cubicBezTo>
                      <a:pt x="1708" y="314"/>
                      <a:pt x="1667" y="298"/>
                      <a:pt x="1626" y="284"/>
                    </a:cubicBezTo>
                    <a:cubicBezTo>
                      <a:pt x="1347" y="192"/>
                      <a:pt x="1056" y="208"/>
                      <a:pt x="807" y="311"/>
                    </a:cubicBezTo>
                    <a:cubicBezTo>
                      <a:pt x="559" y="412"/>
                      <a:pt x="352" y="599"/>
                      <a:pt x="238" y="849"/>
                    </a:cubicBezTo>
                    <a:lnTo>
                      <a:pt x="236" y="854"/>
                    </a:lnTo>
                    <a:cubicBezTo>
                      <a:pt x="220" y="887"/>
                      <a:pt x="206"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5855400" y="2183550"/>
                <a:ext cx="79625" cy="34650"/>
              </a:xfrm>
              <a:custGeom>
                <a:avLst/>
                <a:gdLst/>
                <a:ahLst/>
                <a:cxnLst/>
                <a:rect l="l" t="t" r="r" b="b"/>
                <a:pathLst>
                  <a:path w="3185" h="1386" extrusionOk="0">
                    <a:moveTo>
                      <a:pt x="135" y="253"/>
                    </a:moveTo>
                    <a:cubicBezTo>
                      <a:pt x="86" y="269"/>
                      <a:pt x="34" y="243"/>
                      <a:pt x="16" y="194"/>
                    </a:cubicBezTo>
                    <a:cubicBezTo>
                      <a:pt x="0" y="145"/>
                      <a:pt x="27" y="93"/>
                      <a:pt x="76" y="75"/>
                    </a:cubicBezTo>
                    <a:lnTo>
                      <a:pt x="101" y="66"/>
                    </a:lnTo>
                    <a:cubicBezTo>
                      <a:pt x="177" y="38"/>
                      <a:pt x="280" y="0"/>
                      <a:pt x="472" y="31"/>
                    </a:cubicBezTo>
                    <a:cubicBezTo>
                      <a:pt x="571" y="47"/>
                      <a:pt x="738" y="110"/>
                      <a:pt x="924" y="187"/>
                    </a:cubicBezTo>
                    <a:cubicBezTo>
                      <a:pt x="1105" y="265"/>
                      <a:pt x="1307" y="357"/>
                      <a:pt x="1481" y="440"/>
                    </a:cubicBezTo>
                    <a:cubicBezTo>
                      <a:pt x="1528" y="461"/>
                      <a:pt x="1548" y="517"/>
                      <a:pt x="1527" y="564"/>
                    </a:cubicBezTo>
                    <a:cubicBezTo>
                      <a:pt x="1505" y="611"/>
                      <a:pt x="1449" y="630"/>
                      <a:pt x="1402" y="608"/>
                    </a:cubicBezTo>
                    <a:cubicBezTo>
                      <a:pt x="1229" y="527"/>
                      <a:pt x="1029" y="435"/>
                      <a:pt x="851" y="360"/>
                    </a:cubicBezTo>
                    <a:cubicBezTo>
                      <a:pt x="677" y="287"/>
                      <a:pt x="526" y="230"/>
                      <a:pt x="442" y="216"/>
                    </a:cubicBezTo>
                    <a:cubicBezTo>
                      <a:pt x="298" y="192"/>
                      <a:pt x="223" y="220"/>
                      <a:pt x="166" y="242"/>
                    </a:cubicBezTo>
                    <a:lnTo>
                      <a:pt x="135" y="252"/>
                    </a:lnTo>
                    <a:lnTo>
                      <a:pt x="135" y="252"/>
                    </a:lnTo>
                    <a:close/>
                    <a:moveTo>
                      <a:pt x="2014" y="893"/>
                    </a:moveTo>
                    <a:cubicBezTo>
                      <a:pt x="1967" y="872"/>
                      <a:pt x="1947" y="816"/>
                      <a:pt x="1968" y="769"/>
                    </a:cubicBezTo>
                    <a:cubicBezTo>
                      <a:pt x="1990" y="723"/>
                      <a:pt x="2045" y="702"/>
                      <a:pt x="2092" y="724"/>
                    </a:cubicBezTo>
                    <a:lnTo>
                      <a:pt x="2137" y="744"/>
                    </a:lnTo>
                    <a:cubicBezTo>
                      <a:pt x="2578" y="946"/>
                      <a:pt x="3018" y="1149"/>
                      <a:pt x="3117" y="1194"/>
                    </a:cubicBezTo>
                    <a:cubicBezTo>
                      <a:pt x="3164" y="1216"/>
                      <a:pt x="3185" y="1270"/>
                      <a:pt x="3163" y="1317"/>
                    </a:cubicBezTo>
                    <a:cubicBezTo>
                      <a:pt x="3143" y="1365"/>
                      <a:pt x="3087" y="1386"/>
                      <a:pt x="3040" y="1364"/>
                    </a:cubicBezTo>
                    <a:lnTo>
                      <a:pt x="2014" y="89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880050" y="2193725"/>
                <a:ext cx="24075" cy="46650"/>
              </a:xfrm>
              <a:custGeom>
                <a:avLst/>
                <a:gdLst/>
                <a:ahLst/>
                <a:cxnLst/>
                <a:rect l="l" t="t" r="r" b="b"/>
                <a:pathLst>
                  <a:path w="963" h="1866" extrusionOk="0">
                    <a:moveTo>
                      <a:pt x="771" y="68"/>
                    </a:moveTo>
                    <a:cubicBezTo>
                      <a:pt x="793" y="21"/>
                      <a:pt x="848" y="1"/>
                      <a:pt x="895" y="21"/>
                    </a:cubicBezTo>
                    <a:cubicBezTo>
                      <a:pt x="942" y="43"/>
                      <a:pt x="963" y="99"/>
                      <a:pt x="942" y="146"/>
                    </a:cubicBezTo>
                    <a:lnTo>
                      <a:pt x="192" y="1797"/>
                    </a:lnTo>
                    <a:cubicBezTo>
                      <a:pt x="171" y="1844"/>
                      <a:pt x="116" y="1866"/>
                      <a:pt x="68" y="1844"/>
                    </a:cubicBezTo>
                    <a:cubicBezTo>
                      <a:pt x="21" y="1823"/>
                      <a:pt x="1" y="1767"/>
                      <a:pt x="21" y="1721"/>
                    </a:cubicBezTo>
                    <a:lnTo>
                      <a:pt x="771" y="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794900" y="2241950"/>
                <a:ext cx="128325" cy="96475"/>
              </a:xfrm>
              <a:custGeom>
                <a:avLst/>
                <a:gdLst/>
                <a:ahLst/>
                <a:cxnLst/>
                <a:rect l="l" t="t" r="r" b="b"/>
                <a:pathLst>
                  <a:path w="5133" h="3859" extrusionOk="0">
                    <a:moveTo>
                      <a:pt x="1903" y="280"/>
                    </a:moveTo>
                    <a:lnTo>
                      <a:pt x="4244" y="1344"/>
                    </a:lnTo>
                    <a:cubicBezTo>
                      <a:pt x="4859" y="1624"/>
                      <a:pt x="5132" y="2355"/>
                      <a:pt x="4854" y="2969"/>
                    </a:cubicBezTo>
                    <a:lnTo>
                      <a:pt x="4854" y="2969"/>
                    </a:lnTo>
                    <a:cubicBezTo>
                      <a:pt x="4575" y="3585"/>
                      <a:pt x="3844" y="3859"/>
                      <a:pt x="3230" y="3579"/>
                    </a:cubicBezTo>
                    <a:lnTo>
                      <a:pt x="889" y="2515"/>
                    </a:lnTo>
                    <a:cubicBezTo>
                      <a:pt x="275" y="2235"/>
                      <a:pt x="1" y="1504"/>
                      <a:pt x="279" y="890"/>
                    </a:cubicBezTo>
                    <a:lnTo>
                      <a:pt x="279" y="890"/>
                    </a:lnTo>
                    <a:cubicBezTo>
                      <a:pt x="558" y="274"/>
                      <a:pt x="1289" y="1"/>
                      <a:pt x="1903"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849225" y="2268525"/>
                <a:ext cx="65825" cy="61675"/>
              </a:xfrm>
              <a:custGeom>
                <a:avLst/>
                <a:gdLst/>
                <a:ahLst/>
                <a:cxnLst/>
                <a:rect l="l" t="t" r="r" b="b"/>
                <a:pathLst>
                  <a:path w="2633" h="2467" extrusionOk="0">
                    <a:moveTo>
                      <a:pt x="786" y="0"/>
                    </a:moveTo>
                    <a:lnTo>
                      <a:pt x="1900" y="507"/>
                    </a:lnTo>
                    <a:cubicBezTo>
                      <a:pt x="2401" y="734"/>
                      <a:pt x="2633" y="1311"/>
                      <a:pt x="2417" y="1787"/>
                    </a:cubicBezTo>
                    <a:lnTo>
                      <a:pt x="2417" y="1787"/>
                    </a:lnTo>
                    <a:cubicBezTo>
                      <a:pt x="2200" y="2262"/>
                      <a:pt x="1615" y="2467"/>
                      <a:pt x="1115" y="2240"/>
                    </a:cubicBezTo>
                    <a:lnTo>
                      <a:pt x="1" y="173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803075" y="2250175"/>
                <a:ext cx="65825" cy="61675"/>
              </a:xfrm>
              <a:custGeom>
                <a:avLst/>
                <a:gdLst/>
                <a:ahLst/>
                <a:cxnLst/>
                <a:rect l="l" t="t" r="r" b="b"/>
                <a:pathLst>
                  <a:path w="2633" h="2467" extrusionOk="0">
                    <a:moveTo>
                      <a:pt x="2632" y="734"/>
                    </a:moveTo>
                    <a:lnTo>
                      <a:pt x="1518" y="227"/>
                    </a:lnTo>
                    <a:cubicBezTo>
                      <a:pt x="1018" y="0"/>
                      <a:pt x="433" y="205"/>
                      <a:pt x="216" y="681"/>
                    </a:cubicBezTo>
                    <a:lnTo>
                      <a:pt x="216" y="681"/>
                    </a:lnTo>
                    <a:cubicBezTo>
                      <a:pt x="0" y="1157"/>
                      <a:pt x="232" y="1733"/>
                      <a:pt x="733" y="1960"/>
                    </a:cubicBezTo>
                    <a:lnTo>
                      <a:pt x="1847" y="24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5799475" y="2244775"/>
                <a:ext cx="120800" cy="77025"/>
              </a:xfrm>
              <a:custGeom>
                <a:avLst/>
                <a:gdLst/>
                <a:ahLst/>
                <a:cxnLst/>
                <a:rect l="l" t="t" r="r" b="b"/>
                <a:pathLst>
                  <a:path w="4832" h="3081" extrusionOk="0">
                    <a:moveTo>
                      <a:pt x="195" y="958"/>
                    </a:moveTo>
                    <a:cubicBezTo>
                      <a:pt x="179" y="1007"/>
                      <a:pt x="126" y="1035"/>
                      <a:pt x="77" y="1019"/>
                    </a:cubicBezTo>
                    <a:cubicBezTo>
                      <a:pt x="28" y="1002"/>
                      <a:pt x="0" y="949"/>
                      <a:pt x="17" y="900"/>
                    </a:cubicBezTo>
                    <a:cubicBezTo>
                      <a:pt x="31" y="858"/>
                      <a:pt x="47" y="818"/>
                      <a:pt x="65" y="777"/>
                    </a:cubicBezTo>
                    <a:cubicBezTo>
                      <a:pt x="200" y="480"/>
                      <a:pt x="444" y="259"/>
                      <a:pt x="735" y="139"/>
                    </a:cubicBezTo>
                    <a:cubicBezTo>
                      <a:pt x="1025" y="20"/>
                      <a:pt x="1362" y="1"/>
                      <a:pt x="1684" y="108"/>
                    </a:cubicBezTo>
                    <a:lnTo>
                      <a:pt x="1692" y="111"/>
                    </a:lnTo>
                    <a:cubicBezTo>
                      <a:pt x="1738" y="126"/>
                      <a:pt x="1782" y="143"/>
                      <a:pt x="1825" y="163"/>
                    </a:cubicBezTo>
                    <a:lnTo>
                      <a:pt x="3994" y="1149"/>
                    </a:lnTo>
                    <a:cubicBezTo>
                      <a:pt x="4051" y="1175"/>
                      <a:pt x="4105" y="1204"/>
                      <a:pt x="4156" y="1236"/>
                    </a:cubicBezTo>
                    <a:cubicBezTo>
                      <a:pt x="4440" y="1412"/>
                      <a:pt x="4640" y="1677"/>
                      <a:pt x="4735" y="1971"/>
                    </a:cubicBezTo>
                    <a:cubicBezTo>
                      <a:pt x="4832" y="2266"/>
                      <a:pt x="4823" y="2589"/>
                      <a:pt x="4690" y="2881"/>
                    </a:cubicBezTo>
                    <a:cubicBezTo>
                      <a:pt x="4668" y="2929"/>
                      <a:pt x="4642" y="2976"/>
                      <a:pt x="4615" y="3022"/>
                    </a:cubicBezTo>
                    <a:cubicBezTo>
                      <a:pt x="4588" y="3066"/>
                      <a:pt x="4529" y="3080"/>
                      <a:pt x="4486" y="3053"/>
                    </a:cubicBezTo>
                    <a:cubicBezTo>
                      <a:pt x="4442" y="3025"/>
                      <a:pt x="4428" y="2967"/>
                      <a:pt x="4455" y="2924"/>
                    </a:cubicBezTo>
                    <a:cubicBezTo>
                      <a:pt x="4479" y="2885"/>
                      <a:pt x="4501" y="2845"/>
                      <a:pt x="4519" y="2805"/>
                    </a:cubicBezTo>
                    <a:cubicBezTo>
                      <a:pt x="4632" y="2556"/>
                      <a:pt x="4639" y="2280"/>
                      <a:pt x="4557" y="2029"/>
                    </a:cubicBezTo>
                    <a:cubicBezTo>
                      <a:pt x="4475" y="1775"/>
                      <a:pt x="4302" y="1547"/>
                      <a:pt x="4057" y="1394"/>
                    </a:cubicBezTo>
                    <a:cubicBezTo>
                      <a:pt x="4012" y="1367"/>
                      <a:pt x="3966" y="1342"/>
                      <a:pt x="3918" y="1320"/>
                    </a:cubicBezTo>
                    <a:lnTo>
                      <a:pt x="1748" y="334"/>
                    </a:lnTo>
                    <a:cubicBezTo>
                      <a:pt x="1709" y="316"/>
                      <a:pt x="1670" y="301"/>
                      <a:pt x="1633" y="288"/>
                    </a:cubicBezTo>
                    <a:lnTo>
                      <a:pt x="1626" y="286"/>
                    </a:lnTo>
                    <a:cubicBezTo>
                      <a:pt x="1346" y="193"/>
                      <a:pt x="1056" y="209"/>
                      <a:pt x="806" y="312"/>
                    </a:cubicBezTo>
                    <a:cubicBezTo>
                      <a:pt x="558" y="414"/>
                      <a:pt x="351" y="602"/>
                      <a:pt x="235" y="854"/>
                    </a:cubicBezTo>
                    <a:cubicBezTo>
                      <a:pt x="221" y="887"/>
                      <a:pt x="207"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5822375" y="2256625"/>
                <a:ext cx="79675" cy="34650"/>
              </a:xfrm>
              <a:custGeom>
                <a:avLst/>
                <a:gdLst/>
                <a:ahLst/>
                <a:cxnLst/>
                <a:rect l="l" t="t" r="r" b="b"/>
                <a:pathLst>
                  <a:path w="3187" h="1386" extrusionOk="0">
                    <a:moveTo>
                      <a:pt x="137" y="252"/>
                    </a:moveTo>
                    <a:cubicBezTo>
                      <a:pt x="88" y="270"/>
                      <a:pt x="34" y="243"/>
                      <a:pt x="18" y="194"/>
                    </a:cubicBezTo>
                    <a:cubicBezTo>
                      <a:pt x="1" y="145"/>
                      <a:pt x="27" y="92"/>
                      <a:pt x="76" y="76"/>
                    </a:cubicBezTo>
                    <a:lnTo>
                      <a:pt x="108" y="64"/>
                    </a:lnTo>
                    <a:cubicBezTo>
                      <a:pt x="183" y="36"/>
                      <a:pt x="286" y="0"/>
                      <a:pt x="472" y="31"/>
                    </a:cubicBezTo>
                    <a:cubicBezTo>
                      <a:pt x="572" y="47"/>
                      <a:pt x="738" y="109"/>
                      <a:pt x="924" y="187"/>
                    </a:cubicBezTo>
                    <a:cubicBezTo>
                      <a:pt x="1107" y="264"/>
                      <a:pt x="1308" y="358"/>
                      <a:pt x="1482" y="439"/>
                    </a:cubicBezTo>
                    <a:cubicBezTo>
                      <a:pt x="1529" y="460"/>
                      <a:pt x="1549" y="516"/>
                      <a:pt x="1527" y="563"/>
                    </a:cubicBezTo>
                    <a:cubicBezTo>
                      <a:pt x="1505" y="610"/>
                      <a:pt x="1449" y="630"/>
                      <a:pt x="1402" y="607"/>
                    </a:cubicBezTo>
                    <a:cubicBezTo>
                      <a:pt x="1230" y="526"/>
                      <a:pt x="1030" y="435"/>
                      <a:pt x="852" y="360"/>
                    </a:cubicBezTo>
                    <a:cubicBezTo>
                      <a:pt x="679" y="286"/>
                      <a:pt x="526" y="229"/>
                      <a:pt x="443" y="215"/>
                    </a:cubicBezTo>
                    <a:cubicBezTo>
                      <a:pt x="304" y="193"/>
                      <a:pt x="229" y="218"/>
                      <a:pt x="173" y="239"/>
                    </a:cubicBezTo>
                    <a:lnTo>
                      <a:pt x="137" y="252"/>
                    </a:lnTo>
                    <a:close/>
                    <a:moveTo>
                      <a:pt x="2015" y="893"/>
                    </a:moveTo>
                    <a:cubicBezTo>
                      <a:pt x="1969" y="871"/>
                      <a:pt x="1948" y="816"/>
                      <a:pt x="1970" y="770"/>
                    </a:cubicBezTo>
                    <a:cubicBezTo>
                      <a:pt x="1990" y="722"/>
                      <a:pt x="2046" y="701"/>
                      <a:pt x="2093" y="723"/>
                    </a:cubicBezTo>
                    <a:lnTo>
                      <a:pt x="2138" y="743"/>
                    </a:lnTo>
                    <a:cubicBezTo>
                      <a:pt x="2578" y="946"/>
                      <a:pt x="3020" y="1149"/>
                      <a:pt x="3118" y="1193"/>
                    </a:cubicBezTo>
                    <a:cubicBezTo>
                      <a:pt x="3165" y="1215"/>
                      <a:pt x="3187" y="1271"/>
                      <a:pt x="3165" y="1317"/>
                    </a:cubicBezTo>
                    <a:cubicBezTo>
                      <a:pt x="3144" y="1364"/>
                      <a:pt x="3088" y="1386"/>
                      <a:pt x="3042" y="1364"/>
                    </a:cubicBezTo>
                    <a:lnTo>
                      <a:pt x="2015" y="89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5847050" y="2266775"/>
                <a:ext cx="24100" cy="46650"/>
              </a:xfrm>
              <a:custGeom>
                <a:avLst/>
                <a:gdLst/>
                <a:ahLst/>
                <a:cxnLst/>
                <a:rect l="l" t="t" r="r" b="b"/>
                <a:pathLst>
                  <a:path w="964" h="1866" extrusionOk="0">
                    <a:moveTo>
                      <a:pt x="772" y="69"/>
                    </a:moveTo>
                    <a:cubicBezTo>
                      <a:pt x="792" y="22"/>
                      <a:pt x="848" y="1"/>
                      <a:pt x="895" y="22"/>
                    </a:cubicBezTo>
                    <a:cubicBezTo>
                      <a:pt x="942" y="44"/>
                      <a:pt x="963" y="99"/>
                      <a:pt x="942" y="146"/>
                    </a:cubicBezTo>
                    <a:lnTo>
                      <a:pt x="193" y="1797"/>
                    </a:lnTo>
                    <a:cubicBezTo>
                      <a:pt x="171" y="1845"/>
                      <a:pt x="115" y="1866"/>
                      <a:pt x="69" y="1845"/>
                    </a:cubicBezTo>
                    <a:cubicBezTo>
                      <a:pt x="22" y="1823"/>
                      <a:pt x="0" y="1767"/>
                      <a:pt x="22" y="1721"/>
                    </a:cubicBezTo>
                    <a:lnTo>
                      <a:pt x="772" y="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5"/>
            <p:cNvGrpSpPr/>
            <p:nvPr/>
          </p:nvGrpSpPr>
          <p:grpSpPr>
            <a:xfrm>
              <a:off x="6296914" y="1914195"/>
              <a:ext cx="486783" cy="650506"/>
              <a:chOff x="5794900" y="2041700"/>
              <a:chExt cx="221275" cy="295725"/>
            </a:xfrm>
          </p:grpSpPr>
          <p:sp>
            <p:nvSpPr>
              <p:cNvPr id="126" name="Google Shape;126;p5"/>
              <p:cNvSpPr/>
              <p:nvPr/>
            </p:nvSpPr>
            <p:spPr>
              <a:xfrm>
                <a:off x="5897125" y="2041700"/>
                <a:ext cx="119050" cy="73275"/>
              </a:xfrm>
              <a:custGeom>
                <a:avLst/>
                <a:gdLst/>
                <a:ahLst/>
                <a:cxnLst/>
                <a:rect l="l" t="t" r="r" b="b"/>
                <a:pathLst>
                  <a:path w="4762" h="2931" extrusionOk="0">
                    <a:moveTo>
                      <a:pt x="4761" y="2248"/>
                    </a:moveTo>
                    <a:cubicBezTo>
                      <a:pt x="4431" y="2741"/>
                      <a:pt x="3758" y="2930"/>
                      <a:pt x="3173" y="2665"/>
                    </a:cubicBezTo>
                    <a:lnTo>
                      <a:pt x="945" y="1652"/>
                    </a:lnTo>
                    <a:cubicBezTo>
                      <a:pt x="300" y="1358"/>
                      <a:pt x="0" y="615"/>
                      <a:pt x="280" y="0"/>
                    </a:cubicBezTo>
                    <a:cubicBezTo>
                      <a:pt x="174" y="675"/>
                      <a:pt x="1196" y="1074"/>
                      <a:pt x="2309" y="1624"/>
                    </a:cubicBezTo>
                    <a:cubicBezTo>
                      <a:pt x="3210" y="2071"/>
                      <a:pt x="4020" y="2399"/>
                      <a:pt x="4761" y="224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5864025" y="2115000"/>
                <a:ext cx="119025" cy="73275"/>
              </a:xfrm>
              <a:custGeom>
                <a:avLst/>
                <a:gdLst/>
                <a:ahLst/>
                <a:cxnLst/>
                <a:rect l="l" t="t" r="r" b="b"/>
                <a:pathLst>
                  <a:path w="4761" h="2931" extrusionOk="0">
                    <a:moveTo>
                      <a:pt x="4761" y="2248"/>
                    </a:moveTo>
                    <a:cubicBezTo>
                      <a:pt x="4431" y="2741"/>
                      <a:pt x="3757" y="2930"/>
                      <a:pt x="3173" y="2664"/>
                    </a:cubicBezTo>
                    <a:lnTo>
                      <a:pt x="945" y="1652"/>
                    </a:lnTo>
                    <a:cubicBezTo>
                      <a:pt x="300" y="1359"/>
                      <a:pt x="0" y="616"/>
                      <a:pt x="279" y="0"/>
                    </a:cubicBezTo>
                    <a:cubicBezTo>
                      <a:pt x="174" y="675"/>
                      <a:pt x="1196" y="1073"/>
                      <a:pt x="2308" y="1625"/>
                    </a:cubicBezTo>
                    <a:cubicBezTo>
                      <a:pt x="3209" y="2070"/>
                      <a:pt x="4020" y="2400"/>
                      <a:pt x="4761" y="224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5828000" y="2190875"/>
                <a:ext cx="119050" cy="73275"/>
              </a:xfrm>
              <a:custGeom>
                <a:avLst/>
                <a:gdLst/>
                <a:ahLst/>
                <a:cxnLst/>
                <a:rect l="l" t="t" r="r" b="b"/>
                <a:pathLst>
                  <a:path w="4762" h="2931" extrusionOk="0">
                    <a:moveTo>
                      <a:pt x="4762" y="2248"/>
                    </a:moveTo>
                    <a:cubicBezTo>
                      <a:pt x="4432" y="2740"/>
                      <a:pt x="3757" y="2930"/>
                      <a:pt x="3174" y="2664"/>
                    </a:cubicBezTo>
                    <a:lnTo>
                      <a:pt x="946" y="1652"/>
                    </a:lnTo>
                    <a:cubicBezTo>
                      <a:pt x="300" y="1359"/>
                      <a:pt x="1" y="616"/>
                      <a:pt x="279" y="0"/>
                    </a:cubicBezTo>
                    <a:cubicBezTo>
                      <a:pt x="173" y="675"/>
                      <a:pt x="1196" y="1073"/>
                      <a:pt x="2309" y="1625"/>
                    </a:cubicBezTo>
                    <a:cubicBezTo>
                      <a:pt x="3209" y="2071"/>
                      <a:pt x="4021" y="2400"/>
                      <a:pt x="4762" y="224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794900" y="2264175"/>
                <a:ext cx="119050" cy="73250"/>
              </a:xfrm>
              <a:custGeom>
                <a:avLst/>
                <a:gdLst/>
                <a:ahLst/>
                <a:cxnLst/>
                <a:rect l="l" t="t" r="r" b="b"/>
                <a:pathLst>
                  <a:path w="4762" h="2930" extrusionOk="0">
                    <a:moveTo>
                      <a:pt x="4761" y="2247"/>
                    </a:moveTo>
                    <a:cubicBezTo>
                      <a:pt x="4432" y="2740"/>
                      <a:pt x="3757" y="2930"/>
                      <a:pt x="3174" y="2665"/>
                    </a:cubicBezTo>
                    <a:lnTo>
                      <a:pt x="946" y="1651"/>
                    </a:lnTo>
                    <a:cubicBezTo>
                      <a:pt x="300" y="1358"/>
                      <a:pt x="1" y="615"/>
                      <a:pt x="279" y="1"/>
                    </a:cubicBezTo>
                    <a:cubicBezTo>
                      <a:pt x="174" y="675"/>
                      <a:pt x="1196" y="1074"/>
                      <a:pt x="2309" y="1624"/>
                    </a:cubicBezTo>
                    <a:cubicBezTo>
                      <a:pt x="3209" y="2070"/>
                      <a:pt x="4021" y="2399"/>
                      <a:pt x="4761" y="2247"/>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2" name="Google Shape;132;p6"/>
          <p:cNvGrpSpPr/>
          <p:nvPr/>
        </p:nvGrpSpPr>
        <p:grpSpPr>
          <a:xfrm>
            <a:off x="-28950" y="-18479"/>
            <a:ext cx="9172945" cy="5161979"/>
            <a:chOff x="-28950" y="-18479"/>
            <a:chExt cx="9172945" cy="5161979"/>
          </a:xfrm>
        </p:grpSpPr>
        <p:sp>
          <p:nvSpPr>
            <p:cNvPr id="133" name="Google Shape;133;p6"/>
            <p:cNvSpPr/>
            <p:nvPr/>
          </p:nvSpPr>
          <p:spPr>
            <a:xfrm rot="10800000" flipH="1">
              <a:off x="-28950" y="4035502"/>
              <a:ext cx="1474186" cy="1107998"/>
            </a:xfrm>
            <a:custGeom>
              <a:avLst/>
              <a:gdLst/>
              <a:ahLst/>
              <a:cxnLst/>
              <a:rect l="l" t="t" r="r" b="b"/>
              <a:pathLst>
                <a:path w="9843" h="7398" extrusionOk="0">
                  <a:moveTo>
                    <a:pt x="1" y="7398"/>
                  </a:moveTo>
                  <a:cubicBezTo>
                    <a:pt x="1614" y="7125"/>
                    <a:pt x="2268" y="6108"/>
                    <a:pt x="2832" y="4383"/>
                  </a:cubicBezTo>
                  <a:cubicBezTo>
                    <a:pt x="3662" y="1841"/>
                    <a:pt x="6742" y="3851"/>
                    <a:pt x="8745" y="1899"/>
                  </a:cubicBezTo>
                  <a:cubicBezTo>
                    <a:pt x="9276" y="1385"/>
                    <a:pt x="9621" y="711"/>
                    <a:pt x="9842" y="0"/>
                  </a:cubicBezTo>
                  <a:lnTo>
                    <a:pt x="1" y="0"/>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6"/>
            <p:cNvGrpSpPr/>
            <p:nvPr/>
          </p:nvGrpSpPr>
          <p:grpSpPr>
            <a:xfrm>
              <a:off x="7828564" y="-18479"/>
              <a:ext cx="1315431" cy="988777"/>
              <a:chOff x="7828564" y="-18479"/>
              <a:chExt cx="1315431" cy="988777"/>
            </a:xfrm>
          </p:grpSpPr>
          <p:sp>
            <p:nvSpPr>
              <p:cNvPr id="135" name="Google Shape;135;p6"/>
              <p:cNvSpPr/>
              <p:nvPr/>
            </p:nvSpPr>
            <p:spPr>
              <a:xfrm rot="5400000">
                <a:off x="7991891" y="-181806"/>
                <a:ext cx="988777" cy="1315431"/>
              </a:xfrm>
              <a:custGeom>
                <a:avLst/>
                <a:gdLst/>
                <a:ahLst/>
                <a:cxnLst/>
                <a:rect l="l" t="t" r="r" b="b"/>
                <a:pathLst>
                  <a:path w="6895" h="9173" extrusionOk="0">
                    <a:moveTo>
                      <a:pt x="6894" y="0"/>
                    </a:moveTo>
                    <a:cubicBezTo>
                      <a:pt x="6641" y="1504"/>
                      <a:pt x="5692" y="2114"/>
                      <a:pt x="4085" y="2639"/>
                    </a:cubicBezTo>
                    <a:cubicBezTo>
                      <a:pt x="1716" y="3413"/>
                      <a:pt x="3590" y="6283"/>
                      <a:pt x="1770" y="8151"/>
                    </a:cubicBezTo>
                    <a:cubicBezTo>
                      <a:pt x="1290" y="8645"/>
                      <a:pt x="663" y="8966"/>
                      <a:pt x="0" y="9172"/>
                    </a:cubicBezTo>
                    <a:lnTo>
                      <a:pt x="0" y="0"/>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424000" y="549438"/>
                <a:ext cx="338707" cy="363871"/>
              </a:xfrm>
              <a:custGeom>
                <a:avLst/>
                <a:gdLst/>
                <a:ahLst/>
                <a:cxnLst/>
                <a:rect l="l" t="t" r="r" b="b"/>
                <a:pathLst>
                  <a:path w="4038" h="4338" extrusionOk="0">
                    <a:moveTo>
                      <a:pt x="1033" y="3948"/>
                    </a:moveTo>
                    <a:cubicBezTo>
                      <a:pt x="1812" y="4152"/>
                      <a:pt x="2773" y="4337"/>
                      <a:pt x="3235" y="3326"/>
                    </a:cubicBezTo>
                    <a:cubicBezTo>
                      <a:pt x="4038" y="1570"/>
                      <a:pt x="1259" y="1"/>
                      <a:pt x="462" y="1747"/>
                    </a:cubicBezTo>
                    <a:cubicBezTo>
                      <a:pt x="0" y="2758"/>
                      <a:pt x="256" y="3745"/>
                      <a:pt x="1033" y="394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 name="Google Shape;137;p6"/>
          <p:cNvGrpSpPr/>
          <p:nvPr/>
        </p:nvGrpSpPr>
        <p:grpSpPr>
          <a:xfrm>
            <a:off x="235850" y="535000"/>
            <a:ext cx="8654575" cy="4405025"/>
            <a:chOff x="235850" y="535000"/>
            <a:chExt cx="8654575" cy="4405025"/>
          </a:xfrm>
        </p:grpSpPr>
        <p:sp>
          <p:nvSpPr>
            <p:cNvPr id="138" name="Google Shape;138;p6"/>
            <p:cNvSpPr/>
            <p:nvPr/>
          </p:nvSpPr>
          <p:spPr>
            <a:xfrm>
              <a:off x="235850" y="369413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8795825" y="53500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1027300" y="4845475"/>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6"/>
          <p:cNvGrpSpPr/>
          <p:nvPr/>
        </p:nvGrpSpPr>
        <p:grpSpPr>
          <a:xfrm flipH="1">
            <a:off x="141803" y="4201975"/>
            <a:ext cx="574544" cy="818100"/>
            <a:chOff x="5080150" y="835900"/>
            <a:chExt cx="212550" cy="302675"/>
          </a:xfrm>
        </p:grpSpPr>
        <p:sp>
          <p:nvSpPr>
            <p:cNvPr id="142" name="Google Shape;142;p6"/>
            <p:cNvSpPr/>
            <p:nvPr/>
          </p:nvSpPr>
          <p:spPr>
            <a:xfrm>
              <a:off x="5089475" y="935400"/>
              <a:ext cx="194050" cy="167250"/>
            </a:xfrm>
            <a:custGeom>
              <a:avLst/>
              <a:gdLst/>
              <a:ahLst/>
              <a:cxnLst/>
              <a:rect l="l" t="t" r="r" b="b"/>
              <a:pathLst>
                <a:path w="7762" h="6690" extrusionOk="0">
                  <a:moveTo>
                    <a:pt x="979" y="1"/>
                  </a:moveTo>
                  <a:lnTo>
                    <a:pt x="1" y="5477"/>
                  </a:lnTo>
                  <a:lnTo>
                    <a:pt x="6783" y="6689"/>
                  </a:lnTo>
                  <a:lnTo>
                    <a:pt x="7761" y="1213"/>
                  </a:lnTo>
                  <a:lnTo>
                    <a:pt x="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5212900" y="957375"/>
              <a:ext cx="70800" cy="145325"/>
            </a:xfrm>
            <a:custGeom>
              <a:avLst/>
              <a:gdLst/>
              <a:ahLst/>
              <a:cxnLst/>
              <a:rect l="l" t="t" r="r" b="b"/>
              <a:pathLst>
                <a:path w="2832" h="5813" extrusionOk="0">
                  <a:moveTo>
                    <a:pt x="949" y="0"/>
                  </a:moveTo>
                  <a:lnTo>
                    <a:pt x="2831" y="336"/>
                  </a:lnTo>
                  <a:lnTo>
                    <a:pt x="1853" y="5813"/>
                  </a:lnTo>
                  <a:lnTo>
                    <a:pt x="0" y="5482"/>
                  </a:ln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5114125" y="871075"/>
              <a:ext cx="175950" cy="94725"/>
            </a:xfrm>
            <a:custGeom>
              <a:avLst/>
              <a:gdLst/>
              <a:ahLst/>
              <a:cxnLst/>
              <a:rect l="l" t="t" r="r" b="b"/>
              <a:pathLst>
                <a:path w="7038" h="3789" extrusionOk="0">
                  <a:moveTo>
                    <a:pt x="1" y="2577"/>
                  </a:moveTo>
                  <a:lnTo>
                    <a:pt x="6782" y="3788"/>
                  </a:lnTo>
                  <a:lnTo>
                    <a:pt x="6916" y="3042"/>
                  </a:lnTo>
                  <a:cubicBezTo>
                    <a:pt x="7038" y="2359"/>
                    <a:pt x="6360" y="2268"/>
                    <a:pt x="6475" y="1619"/>
                  </a:cubicBezTo>
                  <a:lnTo>
                    <a:pt x="6590" y="972"/>
                  </a:lnTo>
                  <a:lnTo>
                    <a:pt x="1156" y="1"/>
                  </a:lnTo>
                  <a:lnTo>
                    <a:pt x="1040" y="648"/>
                  </a:lnTo>
                  <a:cubicBezTo>
                    <a:pt x="924" y="1296"/>
                    <a:pt x="256" y="1147"/>
                    <a:pt x="135" y="182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5134950" y="871075"/>
              <a:ext cx="155125" cy="94725"/>
            </a:xfrm>
            <a:custGeom>
              <a:avLst/>
              <a:gdLst/>
              <a:ahLst/>
              <a:cxnLst/>
              <a:rect l="l" t="t" r="r" b="b"/>
              <a:pathLst>
                <a:path w="6205" h="3789" extrusionOk="0">
                  <a:moveTo>
                    <a:pt x="4067" y="3452"/>
                  </a:moveTo>
                  <a:lnTo>
                    <a:pt x="5949" y="3788"/>
                  </a:lnTo>
                  <a:lnTo>
                    <a:pt x="6083" y="3042"/>
                  </a:lnTo>
                  <a:cubicBezTo>
                    <a:pt x="6205" y="2359"/>
                    <a:pt x="5526" y="2268"/>
                    <a:pt x="5642" y="1619"/>
                  </a:cubicBezTo>
                  <a:lnTo>
                    <a:pt x="5757" y="972"/>
                  </a:lnTo>
                  <a:lnTo>
                    <a:pt x="323" y="1"/>
                  </a:lnTo>
                  <a:lnTo>
                    <a:pt x="207" y="648"/>
                  </a:lnTo>
                  <a:cubicBezTo>
                    <a:pt x="175" y="832"/>
                    <a:pt x="97" y="952"/>
                    <a:pt x="0" y="1044"/>
                  </a:cubicBezTo>
                  <a:lnTo>
                    <a:pt x="1959" y="1433"/>
                  </a:lnTo>
                  <a:cubicBezTo>
                    <a:pt x="1959" y="1433"/>
                    <a:pt x="3679" y="1739"/>
                    <a:pt x="3885" y="2413"/>
                  </a:cubicBezTo>
                  <a:cubicBezTo>
                    <a:pt x="3977" y="2711"/>
                    <a:pt x="4059" y="2956"/>
                    <a:pt x="4067" y="3452"/>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5080150" y="1072375"/>
              <a:ext cx="179075" cy="66200"/>
            </a:xfrm>
            <a:custGeom>
              <a:avLst/>
              <a:gdLst/>
              <a:ahLst/>
              <a:cxnLst/>
              <a:rect l="l" t="t" r="r" b="b"/>
              <a:pathLst>
                <a:path w="7163" h="2648" extrusionOk="0">
                  <a:moveTo>
                    <a:pt x="381" y="0"/>
                  </a:moveTo>
                  <a:lnTo>
                    <a:pt x="7163" y="1213"/>
                  </a:lnTo>
                  <a:cubicBezTo>
                    <a:pt x="7050" y="1843"/>
                    <a:pt x="7039" y="2647"/>
                    <a:pt x="6148" y="2574"/>
                  </a:cubicBezTo>
                  <a:cubicBezTo>
                    <a:pt x="4319" y="2424"/>
                    <a:pt x="2562" y="2095"/>
                    <a:pt x="861" y="1629"/>
                  </a:cubicBezTo>
                  <a:cubicBezTo>
                    <a:pt x="1" y="1393"/>
                    <a:pt x="269" y="628"/>
                    <a:pt x="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5178850" y="1094400"/>
              <a:ext cx="80375" cy="44175"/>
            </a:xfrm>
            <a:custGeom>
              <a:avLst/>
              <a:gdLst/>
              <a:ahLst/>
              <a:cxnLst/>
              <a:rect l="l" t="t" r="r" b="b"/>
              <a:pathLst>
                <a:path w="3215" h="1767" extrusionOk="0">
                  <a:moveTo>
                    <a:pt x="1362" y="1"/>
                  </a:moveTo>
                  <a:lnTo>
                    <a:pt x="3215" y="332"/>
                  </a:lnTo>
                  <a:cubicBezTo>
                    <a:pt x="3102" y="962"/>
                    <a:pt x="3091" y="1766"/>
                    <a:pt x="2200" y="1693"/>
                  </a:cubicBezTo>
                  <a:cubicBezTo>
                    <a:pt x="1456" y="1632"/>
                    <a:pt x="723" y="1541"/>
                    <a:pt x="1" y="1424"/>
                  </a:cubicBezTo>
                  <a:cubicBezTo>
                    <a:pt x="154" y="1440"/>
                    <a:pt x="803" y="1418"/>
                    <a:pt x="1362" y="1"/>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5135250" y="835900"/>
              <a:ext cx="156925" cy="63850"/>
            </a:xfrm>
            <a:custGeom>
              <a:avLst/>
              <a:gdLst/>
              <a:ahLst/>
              <a:cxnLst/>
              <a:rect l="l" t="t" r="r" b="b"/>
              <a:pathLst>
                <a:path w="6277" h="2554" extrusionOk="0">
                  <a:moveTo>
                    <a:pt x="265" y="0"/>
                  </a:moveTo>
                  <a:lnTo>
                    <a:pt x="6276" y="1075"/>
                  </a:lnTo>
                  <a:lnTo>
                    <a:pt x="6011" y="2554"/>
                  </a:lnTo>
                  <a:lnTo>
                    <a:pt x="1" y="147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5139475" y="895100"/>
              <a:ext cx="133550" cy="28350"/>
            </a:xfrm>
            <a:custGeom>
              <a:avLst/>
              <a:gdLst/>
              <a:ahLst/>
              <a:cxnLst/>
              <a:rect l="l" t="t" r="r" b="b"/>
              <a:pathLst>
                <a:path w="5342" h="1134" extrusionOk="0">
                  <a:moveTo>
                    <a:pt x="88" y="209"/>
                  </a:moveTo>
                  <a:cubicBezTo>
                    <a:pt x="34" y="196"/>
                    <a:pt x="1" y="142"/>
                    <a:pt x="14" y="88"/>
                  </a:cubicBezTo>
                  <a:cubicBezTo>
                    <a:pt x="27" y="34"/>
                    <a:pt x="80" y="1"/>
                    <a:pt x="134" y="13"/>
                  </a:cubicBezTo>
                  <a:cubicBezTo>
                    <a:pt x="918" y="201"/>
                    <a:pt x="1755" y="373"/>
                    <a:pt x="2611" y="526"/>
                  </a:cubicBezTo>
                  <a:cubicBezTo>
                    <a:pt x="3485" y="682"/>
                    <a:pt x="4376" y="817"/>
                    <a:pt x="5246" y="927"/>
                  </a:cubicBezTo>
                  <a:cubicBezTo>
                    <a:pt x="5301" y="933"/>
                    <a:pt x="5341" y="984"/>
                    <a:pt x="5334" y="1038"/>
                  </a:cubicBezTo>
                  <a:cubicBezTo>
                    <a:pt x="5328" y="1094"/>
                    <a:pt x="5277" y="1133"/>
                    <a:pt x="5223" y="1128"/>
                  </a:cubicBezTo>
                  <a:cubicBezTo>
                    <a:pt x="4346" y="1017"/>
                    <a:pt x="3452" y="881"/>
                    <a:pt x="2576" y="725"/>
                  </a:cubicBezTo>
                  <a:cubicBezTo>
                    <a:pt x="1724" y="573"/>
                    <a:pt x="884" y="399"/>
                    <a:pt x="88" y="2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5134700" y="837800"/>
              <a:ext cx="10325" cy="33925"/>
            </a:xfrm>
            <a:custGeom>
              <a:avLst/>
              <a:gdLst/>
              <a:ahLst/>
              <a:cxnLst/>
              <a:rect l="l" t="t" r="r" b="b"/>
              <a:pathLst>
                <a:path w="413" h="1357" extrusionOk="0">
                  <a:moveTo>
                    <a:pt x="205" y="92"/>
                  </a:moveTo>
                  <a:cubicBezTo>
                    <a:pt x="214" y="37"/>
                    <a:pt x="266" y="1"/>
                    <a:pt x="321" y="10"/>
                  </a:cubicBezTo>
                  <a:cubicBezTo>
                    <a:pt x="375" y="20"/>
                    <a:pt x="413" y="72"/>
                    <a:pt x="403" y="127"/>
                  </a:cubicBezTo>
                  <a:lnTo>
                    <a:pt x="209" y="1266"/>
                  </a:lnTo>
                  <a:cubicBezTo>
                    <a:pt x="200" y="1320"/>
                    <a:pt x="147" y="1357"/>
                    <a:pt x="92" y="1348"/>
                  </a:cubicBezTo>
                  <a:cubicBezTo>
                    <a:pt x="37" y="1339"/>
                    <a:pt x="1" y="1286"/>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153175" y="840975"/>
              <a:ext cx="10325" cy="33900"/>
            </a:xfrm>
            <a:custGeom>
              <a:avLst/>
              <a:gdLst/>
              <a:ahLst/>
              <a:cxnLst/>
              <a:rect l="l" t="t" r="r" b="b"/>
              <a:pathLst>
                <a:path w="413" h="1356" extrusionOk="0">
                  <a:moveTo>
                    <a:pt x="205" y="92"/>
                  </a:moveTo>
                  <a:cubicBezTo>
                    <a:pt x="214" y="37"/>
                    <a:pt x="265" y="1"/>
                    <a:pt x="320" y="10"/>
                  </a:cubicBezTo>
                  <a:cubicBezTo>
                    <a:pt x="375" y="19"/>
                    <a:pt x="412" y="71"/>
                    <a:pt x="402" y="126"/>
                  </a:cubicBezTo>
                  <a:lnTo>
                    <a:pt x="208" y="1264"/>
                  </a:lnTo>
                  <a:cubicBezTo>
                    <a:pt x="199" y="1319"/>
                    <a:pt x="147" y="1356"/>
                    <a:pt x="92" y="1346"/>
                  </a:cubicBezTo>
                  <a:cubicBezTo>
                    <a:pt x="37" y="1337"/>
                    <a:pt x="0" y="1285"/>
                    <a:pt x="10" y="12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5171625" y="844125"/>
              <a:ext cx="10300" cy="33925"/>
            </a:xfrm>
            <a:custGeom>
              <a:avLst/>
              <a:gdLst/>
              <a:ahLst/>
              <a:cxnLst/>
              <a:rect l="l" t="t" r="r" b="b"/>
              <a:pathLst>
                <a:path w="412" h="1357" extrusionOk="0">
                  <a:moveTo>
                    <a:pt x="204" y="92"/>
                  </a:moveTo>
                  <a:cubicBezTo>
                    <a:pt x="214" y="37"/>
                    <a:pt x="266" y="0"/>
                    <a:pt x="321" y="9"/>
                  </a:cubicBezTo>
                  <a:cubicBezTo>
                    <a:pt x="375" y="18"/>
                    <a:pt x="412" y="71"/>
                    <a:pt x="403" y="126"/>
                  </a:cubicBezTo>
                  <a:lnTo>
                    <a:pt x="209" y="1265"/>
                  </a:lnTo>
                  <a:cubicBezTo>
                    <a:pt x="200" y="1320"/>
                    <a:pt x="147" y="1356"/>
                    <a:pt x="92" y="1347"/>
                  </a:cubicBezTo>
                  <a:cubicBezTo>
                    <a:pt x="37" y="1338"/>
                    <a:pt x="1" y="1285"/>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5190100" y="847250"/>
              <a:ext cx="10300" cy="33925"/>
            </a:xfrm>
            <a:custGeom>
              <a:avLst/>
              <a:gdLst/>
              <a:ahLst/>
              <a:cxnLst/>
              <a:rect l="l" t="t" r="r" b="b"/>
              <a:pathLst>
                <a:path w="412" h="1357" extrusionOk="0">
                  <a:moveTo>
                    <a:pt x="204" y="93"/>
                  </a:moveTo>
                  <a:cubicBezTo>
                    <a:pt x="214" y="38"/>
                    <a:pt x="265" y="1"/>
                    <a:pt x="320" y="11"/>
                  </a:cubicBezTo>
                  <a:cubicBezTo>
                    <a:pt x="375" y="20"/>
                    <a:pt x="411" y="72"/>
                    <a:pt x="402" y="126"/>
                  </a:cubicBezTo>
                  <a:lnTo>
                    <a:pt x="208" y="1265"/>
                  </a:lnTo>
                  <a:cubicBezTo>
                    <a:pt x="199" y="1320"/>
                    <a:pt x="147" y="1357"/>
                    <a:pt x="92" y="1348"/>
                  </a:cubicBezTo>
                  <a:cubicBezTo>
                    <a:pt x="37" y="1339"/>
                    <a:pt x="0" y="1286"/>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5208550" y="850425"/>
              <a:ext cx="10300" cy="33925"/>
            </a:xfrm>
            <a:custGeom>
              <a:avLst/>
              <a:gdLst/>
              <a:ahLst/>
              <a:cxnLst/>
              <a:rect l="l" t="t" r="r" b="b"/>
              <a:pathLst>
                <a:path w="412" h="1357" extrusionOk="0">
                  <a:moveTo>
                    <a:pt x="204" y="92"/>
                  </a:moveTo>
                  <a:cubicBezTo>
                    <a:pt x="214" y="37"/>
                    <a:pt x="266" y="0"/>
                    <a:pt x="321" y="10"/>
                  </a:cubicBezTo>
                  <a:cubicBezTo>
                    <a:pt x="375" y="19"/>
                    <a:pt x="412" y="71"/>
                    <a:pt x="403" y="126"/>
                  </a:cubicBezTo>
                  <a:lnTo>
                    <a:pt x="209" y="1264"/>
                  </a:lnTo>
                  <a:cubicBezTo>
                    <a:pt x="200" y="1319"/>
                    <a:pt x="147" y="1356"/>
                    <a:pt x="92" y="1346"/>
                  </a:cubicBezTo>
                  <a:cubicBezTo>
                    <a:pt x="37" y="1337"/>
                    <a:pt x="1" y="1286"/>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5227025" y="853575"/>
              <a:ext cx="10300" cy="33925"/>
            </a:xfrm>
            <a:custGeom>
              <a:avLst/>
              <a:gdLst/>
              <a:ahLst/>
              <a:cxnLst/>
              <a:rect l="l" t="t" r="r" b="b"/>
              <a:pathLst>
                <a:path w="412" h="1357" extrusionOk="0">
                  <a:moveTo>
                    <a:pt x="204" y="91"/>
                  </a:moveTo>
                  <a:cubicBezTo>
                    <a:pt x="213" y="37"/>
                    <a:pt x="265" y="0"/>
                    <a:pt x="320" y="9"/>
                  </a:cubicBezTo>
                  <a:cubicBezTo>
                    <a:pt x="375" y="18"/>
                    <a:pt x="411" y="71"/>
                    <a:pt x="402" y="126"/>
                  </a:cubicBezTo>
                  <a:lnTo>
                    <a:pt x="208" y="1265"/>
                  </a:lnTo>
                  <a:cubicBezTo>
                    <a:pt x="199" y="1320"/>
                    <a:pt x="147" y="1356"/>
                    <a:pt x="92" y="1347"/>
                  </a:cubicBezTo>
                  <a:cubicBezTo>
                    <a:pt x="37" y="1338"/>
                    <a:pt x="0" y="1285"/>
                    <a:pt x="10" y="12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5245475" y="856700"/>
              <a:ext cx="10300" cy="33925"/>
            </a:xfrm>
            <a:custGeom>
              <a:avLst/>
              <a:gdLst/>
              <a:ahLst/>
              <a:cxnLst/>
              <a:rect l="l" t="t" r="r" b="b"/>
              <a:pathLst>
                <a:path w="412" h="1357" extrusionOk="0">
                  <a:moveTo>
                    <a:pt x="204" y="93"/>
                  </a:moveTo>
                  <a:cubicBezTo>
                    <a:pt x="213" y="38"/>
                    <a:pt x="266" y="1"/>
                    <a:pt x="320" y="11"/>
                  </a:cubicBezTo>
                  <a:cubicBezTo>
                    <a:pt x="375" y="20"/>
                    <a:pt x="412" y="71"/>
                    <a:pt x="403" y="126"/>
                  </a:cubicBezTo>
                  <a:lnTo>
                    <a:pt x="209" y="1265"/>
                  </a:lnTo>
                  <a:cubicBezTo>
                    <a:pt x="200" y="1320"/>
                    <a:pt x="147" y="1357"/>
                    <a:pt x="92" y="1347"/>
                  </a:cubicBezTo>
                  <a:cubicBezTo>
                    <a:pt x="37" y="1338"/>
                    <a:pt x="1" y="1286"/>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5263950" y="859875"/>
              <a:ext cx="10300" cy="33925"/>
            </a:xfrm>
            <a:custGeom>
              <a:avLst/>
              <a:gdLst/>
              <a:ahLst/>
              <a:cxnLst/>
              <a:rect l="l" t="t" r="r" b="b"/>
              <a:pathLst>
                <a:path w="412" h="1357" extrusionOk="0">
                  <a:moveTo>
                    <a:pt x="204" y="92"/>
                  </a:moveTo>
                  <a:cubicBezTo>
                    <a:pt x="213" y="37"/>
                    <a:pt x="265" y="0"/>
                    <a:pt x="320" y="9"/>
                  </a:cubicBezTo>
                  <a:cubicBezTo>
                    <a:pt x="375" y="19"/>
                    <a:pt x="411" y="71"/>
                    <a:pt x="402" y="126"/>
                  </a:cubicBezTo>
                  <a:lnTo>
                    <a:pt x="208" y="1264"/>
                  </a:lnTo>
                  <a:cubicBezTo>
                    <a:pt x="199" y="1319"/>
                    <a:pt x="146" y="1356"/>
                    <a:pt x="92" y="1347"/>
                  </a:cubicBezTo>
                  <a:cubicBezTo>
                    <a:pt x="37" y="1337"/>
                    <a:pt x="0" y="1286"/>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5282400" y="863000"/>
              <a:ext cx="10300" cy="33925"/>
            </a:xfrm>
            <a:custGeom>
              <a:avLst/>
              <a:gdLst/>
              <a:ahLst/>
              <a:cxnLst/>
              <a:rect l="l" t="t" r="r" b="b"/>
              <a:pathLst>
                <a:path w="412" h="1357" extrusionOk="0">
                  <a:moveTo>
                    <a:pt x="204" y="93"/>
                  </a:moveTo>
                  <a:cubicBezTo>
                    <a:pt x="213" y="39"/>
                    <a:pt x="266" y="1"/>
                    <a:pt x="320" y="10"/>
                  </a:cubicBezTo>
                  <a:cubicBezTo>
                    <a:pt x="375" y="20"/>
                    <a:pt x="412" y="72"/>
                    <a:pt x="403" y="126"/>
                  </a:cubicBezTo>
                  <a:lnTo>
                    <a:pt x="209" y="1266"/>
                  </a:lnTo>
                  <a:cubicBezTo>
                    <a:pt x="199" y="1320"/>
                    <a:pt x="147" y="1357"/>
                    <a:pt x="92" y="1348"/>
                  </a:cubicBezTo>
                  <a:cubicBezTo>
                    <a:pt x="37" y="1339"/>
                    <a:pt x="1" y="1286"/>
                    <a:pt x="10" y="1231"/>
                  </a:cubicBezTo>
                  <a:lnTo>
                    <a:pt x="204" y="9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5109950" y="964575"/>
              <a:ext cx="102150" cy="102175"/>
            </a:xfrm>
            <a:custGeom>
              <a:avLst/>
              <a:gdLst/>
              <a:ahLst/>
              <a:cxnLst/>
              <a:rect l="l" t="t" r="r" b="b"/>
              <a:pathLst>
                <a:path w="4086" h="4087" extrusionOk="0">
                  <a:moveTo>
                    <a:pt x="2390" y="192"/>
                  </a:moveTo>
                  <a:cubicBezTo>
                    <a:pt x="3412" y="384"/>
                    <a:pt x="4085" y="1368"/>
                    <a:pt x="3894" y="2390"/>
                  </a:cubicBezTo>
                  <a:cubicBezTo>
                    <a:pt x="3703" y="3413"/>
                    <a:pt x="2718" y="4086"/>
                    <a:pt x="1696" y="3895"/>
                  </a:cubicBezTo>
                  <a:cubicBezTo>
                    <a:pt x="674" y="3703"/>
                    <a:pt x="0" y="2719"/>
                    <a:pt x="192" y="1696"/>
                  </a:cubicBezTo>
                  <a:cubicBezTo>
                    <a:pt x="384" y="674"/>
                    <a:pt x="1368" y="0"/>
                    <a:pt x="2390" y="1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5126375" y="980450"/>
              <a:ext cx="66450" cy="69300"/>
            </a:xfrm>
            <a:custGeom>
              <a:avLst/>
              <a:gdLst/>
              <a:ahLst/>
              <a:cxnLst/>
              <a:rect l="l" t="t" r="r" b="b"/>
              <a:pathLst>
                <a:path w="2658" h="2772" extrusionOk="0">
                  <a:moveTo>
                    <a:pt x="1115" y="1"/>
                  </a:moveTo>
                  <a:lnTo>
                    <a:pt x="1913" y="150"/>
                  </a:lnTo>
                  <a:lnTo>
                    <a:pt x="1741" y="1062"/>
                  </a:lnTo>
                  <a:lnTo>
                    <a:pt x="2658" y="1234"/>
                  </a:lnTo>
                  <a:lnTo>
                    <a:pt x="2508" y="2031"/>
                  </a:lnTo>
                  <a:lnTo>
                    <a:pt x="1592" y="1859"/>
                  </a:lnTo>
                  <a:lnTo>
                    <a:pt x="1422" y="2771"/>
                  </a:lnTo>
                  <a:lnTo>
                    <a:pt x="624" y="2622"/>
                  </a:lnTo>
                  <a:lnTo>
                    <a:pt x="795" y="1710"/>
                  </a:lnTo>
                  <a:lnTo>
                    <a:pt x="1" y="1561"/>
                  </a:lnTo>
                  <a:lnTo>
                    <a:pt x="150" y="763"/>
                  </a:lnTo>
                  <a:lnTo>
                    <a:pt x="945" y="9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5087725" y="915725"/>
              <a:ext cx="38450" cy="170850"/>
            </a:xfrm>
            <a:custGeom>
              <a:avLst/>
              <a:gdLst/>
              <a:ahLst/>
              <a:cxnLst/>
              <a:rect l="l" t="t" r="r" b="b"/>
              <a:pathLst>
                <a:path w="1538" h="6834" extrusionOk="0">
                  <a:moveTo>
                    <a:pt x="1121" y="183"/>
                  </a:moveTo>
                  <a:cubicBezTo>
                    <a:pt x="1140" y="73"/>
                    <a:pt x="1244" y="0"/>
                    <a:pt x="1354" y="18"/>
                  </a:cubicBezTo>
                  <a:cubicBezTo>
                    <a:pt x="1463" y="37"/>
                    <a:pt x="1538" y="142"/>
                    <a:pt x="1518" y="251"/>
                  </a:cubicBezTo>
                  <a:lnTo>
                    <a:pt x="417" y="6651"/>
                  </a:lnTo>
                  <a:cubicBezTo>
                    <a:pt x="397" y="6761"/>
                    <a:pt x="293" y="6834"/>
                    <a:pt x="184" y="6815"/>
                  </a:cubicBezTo>
                  <a:cubicBezTo>
                    <a:pt x="74" y="6797"/>
                    <a:pt x="0" y="6693"/>
                    <a:pt x="19" y="6583"/>
                  </a:cubicBezTo>
                  <a:lnTo>
                    <a:pt x="1121" y="183"/>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6"/>
          <p:cNvGrpSpPr/>
          <p:nvPr/>
        </p:nvGrpSpPr>
        <p:grpSpPr>
          <a:xfrm>
            <a:off x="8342231" y="126259"/>
            <a:ext cx="637916" cy="1044865"/>
            <a:chOff x="8342231" y="126259"/>
            <a:chExt cx="637916" cy="1044865"/>
          </a:xfrm>
        </p:grpSpPr>
        <p:grpSp>
          <p:nvGrpSpPr>
            <p:cNvPr id="163" name="Google Shape;163;p6"/>
            <p:cNvGrpSpPr/>
            <p:nvPr/>
          </p:nvGrpSpPr>
          <p:grpSpPr>
            <a:xfrm>
              <a:off x="8706089" y="897066"/>
              <a:ext cx="274058" cy="274058"/>
              <a:chOff x="4589975" y="463825"/>
              <a:chExt cx="230650" cy="230650"/>
            </a:xfrm>
          </p:grpSpPr>
          <p:sp>
            <p:nvSpPr>
              <p:cNvPr id="164" name="Google Shape;164;p6"/>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6"/>
            <p:cNvGrpSpPr/>
            <p:nvPr/>
          </p:nvGrpSpPr>
          <p:grpSpPr>
            <a:xfrm>
              <a:off x="8342231" y="126259"/>
              <a:ext cx="363873" cy="363873"/>
              <a:chOff x="4589975" y="463825"/>
              <a:chExt cx="230650" cy="230650"/>
            </a:xfrm>
          </p:grpSpPr>
          <p:sp>
            <p:nvSpPr>
              <p:cNvPr id="169" name="Google Shape;169;p6"/>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720000" y="1143000"/>
            <a:ext cx="3228000" cy="11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 name="Google Shape;175;p7"/>
          <p:cNvSpPr txBox="1">
            <a:spLocks noGrp="1"/>
          </p:cNvSpPr>
          <p:nvPr>
            <p:ph type="body" idx="1"/>
          </p:nvPr>
        </p:nvSpPr>
        <p:spPr>
          <a:xfrm>
            <a:off x="720000" y="2245800"/>
            <a:ext cx="3228000" cy="1754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176" name="Google Shape;176;p7"/>
          <p:cNvSpPr>
            <a:spLocks noGrp="1"/>
          </p:cNvSpPr>
          <p:nvPr>
            <p:ph type="pic" idx="2"/>
          </p:nvPr>
        </p:nvSpPr>
        <p:spPr>
          <a:xfrm>
            <a:off x="4572000" y="535000"/>
            <a:ext cx="3868800" cy="4073400"/>
          </a:xfrm>
          <a:prstGeom prst="rect">
            <a:avLst/>
          </a:prstGeom>
          <a:noFill/>
          <a:ln>
            <a:noFill/>
          </a:ln>
        </p:spPr>
      </p:sp>
      <p:grpSp>
        <p:nvGrpSpPr>
          <p:cNvPr id="177" name="Google Shape;177;p7"/>
          <p:cNvGrpSpPr/>
          <p:nvPr/>
        </p:nvGrpSpPr>
        <p:grpSpPr>
          <a:xfrm>
            <a:off x="2" y="6"/>
            <a:ext cx="9144000" cy="5143497"/>
            <a:chOff x="2" y="6"/>
            <a:chExt cx="9144000" cy="5143497"/>
          </a:xfrm>
        </p:grpSpPr>
        <p:sp>
          <p:nvSpPr>
            <p:cNvPr id="178" name="Google Shape;178;p7"/>
            <p:cNvSpPr/>
            <p:nvPr/>
          </p:nvSpPr>
          <p:spPr>
            <a:xfrm rot="5400000">
              <a:off x="236958" y="3454000"/>
              <a:ext cx="1452547" cy="1926458"/>
            </a:xfrm>
            <a:custGeom>
              <a:avLst/>
              <a:gdLst/>
              <a:ahLst/>
              <a:cxnLst/>
              <a:rect l="l" t="t" r="r" b="b"/>
              <a:pathLst>
                <a:path w="6317" h="8378" extrusionOk="0">
                  <a:moveTo>
                    <a:pt x="1" y="8378"/>
                  </a:moveTo>
                  <a:cubicBezTo>
                    <a:pt x="234" y="7004"/>
                    <a:pt x="1101" y="6447"/>
                    <a:pt x="2573" y="5968"/>
                  </a:cubicBezTo>
                  <a:cubicBezTo>
                    <a:pt x="4744" y="5260"/>
                    <a:pt x="3029" y="2640"/>
                    <a:pt x="4694" y="933"/>
                  </a:cubicBezTo>
                  <a:cubicBezTo>
                    <a:pt x="5135" y="482"/>
                    <a:pt x="5709" y="189"/>
                    <a:pt x="6316" y="1"/>
                  </a:cubicBezTo>
                  <a:lnTo>
                    <a:pt x="6316" y="8378"/>
                  </a:lnTo>
                  <a:lnTo>
                    <a:pt x="1" y="837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rot="5400000">
              <a:off x="176577" y="3363752"/>
              <a:ext cx="330197" cy="324219"/>
            </a:xfrm>
            <a:custGeom>
              <a:avLst/>
              <a:gdLst/>
              <a:ahLst/>
              <a:cxnLst/>
              <a:rect l="l" t="t" r="r" b="b"/>
              <a:pathLst>
                <a:path w="1436" h="1410" extrusionOk="0">
                  <a:moveTo>
                    <a:pt x="944" y="55"/>
                  </a:moveTo>
                  <a:cubicBezTo>
                    <a:pt x="522" y="0"/>
                    <a:pt x="0" y="93"/>
                    <a:pt x="156" y="751"/>
                  </a:cubicBezTo>
                  <a:cubicBezTo>
                    <a:pt x="313" y="1410"/>
                    <a:pt x="881" y="1146"/>
                    <a:pt x="1159" y="749"/>
                  </a:cubicBezTo>
                  <a:cubicBezTo>
                    <a:pt x="1436" y="352"/>
                    <a:pt x="1202" y="79"/>
                    <a:pt x="944" y="55"/>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rot="-5400000" flipH="1">
              <a:off x="7454500" y="-236950"/>
              <a:ext cx="1452547" cy="1926458"/>
            </a:xfrm>
            <a:custGeom>
              <a:avLst/>
              <a:gdLst/>
              <a:ahLst/>
              <a:cxnLst/>
              <a:rect l="l" t="t" r="r" b="b"/>
              <a:pathLst>
                <a:path w="6317" h="8378" extrusionOk="0">
                  <a:moveTo>
                    <a:pt x="6316" y="8378"/>
                  </a:moveTo>
                  <a:cubicBezTo>
                    <a:pt x="6083" y="7004"/>
                    <a:pt x="5215" y="6447"/>
                    <a:pt x="3742" y="5968"/>
                  </a:cubicBezTo>
                  <a:cubicBezTo>
                    <a:pt x="1571" y="5260"/>
                    <a:pt x="3288" y="2640"/>
                    <a:pt x="1622" y="933"/>
                  </a:cubicBezTo>
                  <a:cubicBezTo>
                    <a:pt x="1182" y="482"/>
                    <a:pt x="607" y="189"/>
                    <a:pt x="1" y="1"/>
                  </a:cubicBezTo>
                  <a:lnTo>
                    <a:pt x="1" y="8378"/>
                  </a:lnTo>
                  <a:lnTo>
                    <a:pt x="6316" y="837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rot="-5400000">
              <a:off x="8069063" y="812300"/>
              <a:ext cx="452297" cy="499665"/>
            </a:xfrm>
            <a:custGeom>
              <a:avLst/>
              <a:gdLst/>
              <a:ahLst/>
              <a:cxnLst/>
              <a:rect l="l" t="t" r="r" b="b"/>
              <a:pathLst>
                <a:path w="1967" h="2173" extrusionOk="0">
                  <a:moveTo>
                    <a:pt x="563" y="1714"/>
                  </a:moveTo>
                  <a:cubicBezTo>
                    <a:pt x="217" y="1190"/>
                    <a:pt x="1" y="440"/>
                    <a:pt x="973" y="220"/>
                  </a:cubicBezTo>
                  <a:cubicBezTo>
                    <a:pt x="1946" y="1"/>
                    <a:pt x="1966" y="924"/>
                    <a:pt x="1619" y="1548"/>
                  </a:cubicBezTo>
                  <a:cubicBezTo>
                    <a:pt x="1274" y="2173"/>
                    <a:pt x="761" y="2038"/>
                    <a:pt x="563" y="1714"/>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7"/>
          <p:cNvGrpSpPr/>
          <p:nvPr/>
        </p:nvGrpSpPr>
        <p:grpSpPr>
          <a:xfrm>
            <a:off x="277969" y="195709"/>
            <a:ext cx="8625979" cy="4409452"/>
            <a:chOff x="277969" y="195709"/>
            <a:chExt cx="8625979" cy="4409452"/>
          </a:xfrm>
        </p:grpSpPr>
        <p:grpSp>
          <p:nvGrpSpPr>
            <p:cNvPr id="183" name="Google Shape;183;p7"/>
            <p:cNvGrpSpPr/>
            <p:nvPr/>
          </p:nvGrpSpPr>
          <p:grpSpPr>
            <a:xfrm>
              <a:off x="277969" y="195709"/>
              <a:ext cx="363873" cy="363873"/>
              <a:chOff x="4589975" y="463825"/>
              <a:chExt cx="230650" cy="230650"/>
            </a:xfrm>
          </p:grpSpPr>
          <p:sp>
            <p:nvSpPr>
              <p:cNvPr id="184" name="Google Shape;184;p7"/>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a:off x="8629889" y="4331103"/>
              <a:ext cx="274058" cy="274058"/>
              <a:chOff x="4589975" y="463825"/>
              <a:chExt cx="230650" cy="230650"/>
            </a:xfrm>
          </p:grpSpPr>
          <p:sp>
            <p:nvSpPr>
              <p:cNvPr id="189" name="Google Shape;189;p7"/>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3" name="Google Shape;193;p7"/>
          <p:cNvGrpSpPr/>
          <p:nvPr/>
        </p:nvGrpSpPr>
        <p:grpSpPr>
          <a:xfrm>
            <a:off x="332913" y="240613"/>
            <a:ext cx="8429271" cy="4667475"/>
            <a:chOff x="332913" y="240613"/>
            <a:chExt cx="8429271" cy="4667475"/>
          </a:xfrm>
        </p:grpSpPr>
        <p:sp>
          <p:nvSpPr>
            <p:cNvPr id="194" name="Google Shape;194;p7"/>
            <p:cNvSpPr/>
            <p:nvPr/>
          </p:nvSpPr>
          <p:spPr>
            <a:xfrm>
              <a:off x="8617938" y="535000"/>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8535300" y="4813538"/>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8440700" y="265438"/>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029625" y="240613"/>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332913" y="898638"/>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9"/>
        <p:cNvGrpSpPr/>
        <p:nvPr/>
      </p:nvGrpSpPr>
      <p:grpSpPr>
        <a:xfrm>
          <a:off x="0" y="0"/>
          <a:ext cx="0" cy="0"/>
          <a:chOff x="0" y="0"/>
          <a:chExt cx="0" cy="0"/>
        </a:xfrm>
      </p:grpSpPr>
      <p:sp>
        <p:nvSpPr>
          <p:cNvPr id="200" name="Google Shape;200;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01" name="Google Shape;201;p8"/>
          <p:cNvGrpSpPr/>
          <p:nvPr/>
        </p:nvGrpSpPr>
        <p:grpSpPr>
          <a:xfrm>
            <a:off x="0" y="0"/>
            <a:ext cx="9144006" cy="5143492"/>
            <a:chOff x="0" y="0"/>
            <a:chExt cx="9144006" cy="5143492"/>
          </a:xfrm>
        </p:grpSpPr>
        <p:sp>
          <p:nvSpPr>
            <p:cNvPr id="202" name="Google Shape;202;p8"/>
            <p:cNvSpPr/>
            <p:nvPr/>
          </p:nvSpPr>
          <p:spPr>
            <a:xfrm rot="10800000" flipH="1">
              <a:off x="7133401" y="3632321"/>
              <a:ext cx="2010605" cy="1511171"/>
            </a:xfrm>
            <a:custGeom>
              <a:avLst/>
              <a:gdLst/>
              <a:ahLst/>
              <a:cxnLst/>
              <a:rect l="l" t="t" r="r" b="b"/>
              <a:pathLst>
                <a:path w="9843" h="7398" extrusionOk="0">
                  <a:moveTo>
                    <a:pt x="9842" y="7398"/>
                  </a:moveTo>
                  <a:cubicBezTo>
                    <a:pt x="8228" y="7125"/>
                    <a:pt x="7574" y="6108"/>
                    <a:pt x="7010" y="4383"/>
                  </a:cubicBezTo>
                  <a:cubicBezTo>
                    <a:pt x="6179" y="1841"/>
                    <a:pt x="3101" y="3851"/>
                    <a:pt x="1097" y="1899"/>
                  </a:cubicBezTo>
                  <a:cubicBezTo>
                    <a:pt x="567" y="1385"/>
                    <a:pt x="221" y="711"/>
                    <a:pt x="1" y="0"/>
                  </a:cubicBezTo>
                  <a:lnTo>
                    <a:pt x="9842" y="0"/>
                  </a:lnTo>
                  <a:lnTo>
                    <a:pt x="9842" y="739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rot="10800000" flipH="1">
              <a:off x="8450539" y="3042731"/>
              <a:ext cx="485135" cy="540492"/>
            </a:xfrm>
            <a:custGeom>
              <a:avLst/>
              <a:gdLst/>
              <a:ahLst/>
              <a:cxnLst/>
              <a:rect l="l" t="t" r="r" b="b"/>
              <a:pathLst>
                <a:path w="2375" h="2646" extrusionOk="0">
                  <a:moveTo>
                    <a:pt x="925" y="375"/>
                  </a:moveTo>
                  <a:cubicBezTo>
                    <a:pt x="412" y="904"/>
                    <a:pt x="1" y="1719"/>
                    <a:pt x="1076" y="2183"/>
                  </a:cubicBezTo>
                  <a:cubicBezTo>
                    <a:pt x="2151" y="2646"/>
                    <a:pt x="2375" y="1588"/>
                    <a:pt x="2110" y="793"/>
                  </a:cubicBezTo>
                  <a:cubicBezTo>
                    <a:pt x="1845" y="0"/>
                    <a:pt x="1224" y="44"/>
                    <a:pt x="925" y="375"/>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0" y="0"/>
              <a:ext cx="2010605" cy="1511171"/>
            </a:xfrm>
            <a:custGeom>
              <a:avLst/>
              <a:gdLst/>
              <a:ahLst/>
              <a:cxnLst/>
              <a:rect l="l" t="t" r="r" b="b"/>
              <a:pathLst>
                <a:path w="9843" h="7398" extrusionOk="0">
                  <a:moveTo>
                    <a:pt x="1" y="7398"/>
                  </a:moveTo>
                  <a:cubicBezTo>
                    <a:pt x="1614" y="7125"/>
                    <a:pt x="2268" y="6108"/>
                    <a:pt x="2832" y="4383"/>
                  </a:cubicBezTo>
                  <a:cubicBezTo>
                    <a:pt x="3662" y="1841"/>
                    <a:pt x="6742" y="3851"/>
                    <a:pt x="8745" y="1899"/>
                  </a:cubicBezTo>
                  <a:cubicBezTo>
                    <a:pt x="9276" y="1385"/>
                    <a:pt x="9621" y="711"/>
                    <a:pt x="9842" y="0"/>
                  </a:cubicBezTo>
                  <a:lnTo>
                    <a:pt x="1" y="0"/>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44865" y="1467425"/>
              <a:ext cx="538449" cy="600342"/>
            </a:xfrm>
            <a:custGeom>
              <a:avLst/>
              <a:gdLst/>
              <a:ahLst/>
              <a:cxnLst/>
              <a:rect l="l" t="t" r="r" b="b"/>
              <a:pathLst>
                <a:path w="2636" h="2939" extrusionOk="0">
                  <a:moveTo>
                    <a:pt x="1026" y="417"/>
                  </a:moveTo>
                  <a:cubicBezTo>
                    <a:pt x="457" y="1005"/>
                    <a:pt x="0" y="1910"/>
                    <a:pt x="1194" y="2425"/>
                  </a:cubicBezTo>
                  <a:cubicBezTo>
                    <a:pt x="2388" y="2939"/>
                    <a:pt x="2636" y="1763"/>
                    <a:pt x="2342" y="882"/>
                  </a:cubicBezTo>
                  <a:cubicBezTo>
                    <a:pt x="2048" y="1"/>
                    <a:pt x="1358" y="50"/>
                    <a:pt x="1026" y="417"/>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382800" y="1239708"/>
              <a:ext cx="242466" cy="271472"/>
            </a:xfrm>
            <a:custGeom>
              <a:avLst/>
              <a:gdLst/>
              <a:ahLst/>
              <a:cxnLst/>
              <a:rect l="l" t="t" r="r" b="b"/>
              <a:pathLst>
                <a:path w="1187" h="1329" extrusionOk="0">
                  <a:moveTo>
                    <a:pt x="1158" y="614"/>
                  </a:moveTo>
                  <a:cubicBezTo>
                    <a:pt x="969" y="1329"/>
                    <a:pt x="1" y="688"/>
                    <a:pt x="476" y="239"/>
                  </a:cubicBezTo>
                  <a:cubicBezTo>
                    <a:pt x="728" y="0"/>
                    <a:pt x="1187" y="176"/>
                    <a:pt x="1158" y="614"/>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8"/>
          <p:cNvGrpSpPr/>
          <p:nvPr/>
        </p:nvGrpSpPr>
        <p:grpSpPr>
          <a:xfrm>
            <a:off x="8428896" y="4242794"/>
            <a:ext cx="547633" cy="824510"/>
            <a:chOff x="5997800" y="700125"/>
            <a:chExt cx="216850" cy="326500"/>
          </a:xfrm>
        </p:grpSpPr>
        <p:sp>
          <p:nvSpPr>
            <p:cNvPr id="208" name="Google Shape;208;p8"/>
            <p:cNvSpPr/>
            <p:nvPr/>
          </p:nvSpPr>
          <p:spPr>
            <a:xfrm>
              <a:off x="6038775" y="743400"/>
              <a:ext cx="134900" cy="24350"/>
            </a:xfrm>
            <a:custGeom>
              <a:avLst/>
              <a:gdLst/>
              <a:ahLst/>
              <a:cxnLst/>
              <a:rect l="l" t="t" r="r" b="b"/>
              <a:pathLst>
                <a:path w="5396" h="974" extrusionOk="0">
                  <a:moveTo>
                    <a:pt x="0" y="0"/>
                  </a:moveTo>
                  <a:lnTo>
                    <a:pt x="0" y="974"/>
                  </a:lnTo>
                  <a:lnTo>
                    <a:pt x="5396" y="974"/>
                  </a:lnTo>
                  <a:lnTo>
                    <a:pt x="5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5997800" y="765500"/>
              <a:ext cx="216850" cy="259475"/>
            </a:xfrm>
            <a:custGeom>
              <a:avLst/>
              <a:gdLst/>
              <a:ahLst/>
              <a:cxnLst/>
              <a:rect l="l" t="t" r="r" b="b"/>
              <a:pathLst>
                <a:path w="8674" h="10379" extrusionOk="0">
                  <a:moveTo>
                    <a:pt x="6910" y="1"/>
                  </a:moveTo>
                  <a:cubicBezTo>
                    <a:pt x="7715" y="1"/>
                    <a:pt x="8279" y="665"/>
                    <a:pt x="8372" y="1463"/>
                  </a:cubicBezTo>
                  <a:cubicBezTo>
                    <a:pt x="8674" y="4032"/>
                    <a:pt x="8663" y="6514"/>
                    <a:pt x="8372" y="8916"/>
                  </a:cubicBezTo>
                  <a:cubicBezTo>
                    <a:pt x="8275" y="9715"/>
                    <a:pt x="7715" y="10378"/>
                    <a:pt x="6910" y="10378"/>
                  </a:cubicBezTo>
                  <a:lnTo>
                    <a:pt x="1764" y="10378"/>
                  </a:lnTo>
                  <a:cubicBezTo>
                    <a:pt x="959" y="10378"/>
                    <a:pt x="398" y="9714"/>
                    <a:pt x="301" y="8916"/>
                  </a:cubicBezTo>
                  <a:cubicBezTo>
                    <a:pt x="10" y="6514"/>
                    <a:pt x="0" y="4032"/>
                    <a:pt x="301" y="1463"/>
                  </a:cubicBezTo>
                  <a:cubicBezTo>
                    <a:pt x="395" y="665"/>
                    <a:pt x="959" y="1"/>
                    <a:pt x="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022500" y="765500"/>
              <a:ext cx="192150" cy="261125"/>
            </a:xfrm>
            <a:custGeom>
              <a:avLst/>
              <a:gdLst/>
              <a:ahLst/>
              <a:cxnLst/>
              <a:rect l="l" t="t" r="r" b="b"/>
              <a:pathLst>
                <a:path w="7686" h="10445" extrusionOk="0">
                  <a:moveTo>
                    <a:pt x="5922" y="1"/>
                  </a:moveTo>
                  <a:cubicBezTo>
                    <a:pt x="6727" y="1"/>
                    <a:pt x="7291" y="665"/>
                    <a:pt x="7384" y="1463"/>
                  </a:cubicBezTo>
                  <a:cubicBezTo>
                    <a:pt x="7686" y="4032"/>
                    <a:pt x="7675" y="6514"/>
                    <a:pt x="7384" y="8916"/>
                  </a:cubicBezTo>
                  <a:cubicBezTo>
                    <a:pt x="7287" y="9715"/>
                    <a:pt x="6727" y="10378"/>
                    <a:pt x="5922" y="10378"/>
                  </a:cubicBezTo>
                  <a:lnTo>
                    <a:pt x="776" y="10378"/>
                  </a:lnTo>
                  <a:cubicBezTo>
                    <a:pt x="481" y="10378"/>
                    <a:pt x="219" y="10289"/>
                    <a:pt x="1" y="10136"/>
                  </a:cubicBezTo>
                  <a:cubicBezTo>
                    <a:pt x="9" y="10138"/>
                    <a:pt x="4331" y="10445"/>
                    <a:pt x="4772" y="6967"/>
                  </a:cubicBezTo>
                  <a:cubicBezTo>
                    <a:pt x="5212" y="3484"/>
                    <a:pt x="3349" y="1"/>
                    <a:pt x="3349" y="1"/>
                  </a:cubicBezTo>
                  <a:lnTo>
                    <a:pt x="5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5998850" y="830100"/>
              <a:ext cx="214750" cy="130275"/>
            </a:xfrm>
            <a:custGeom>
              <a:avLst/>
              <a:gdLst/>
              <a:ahLst/>
              <a:cxnLst/>
              <a:rect l="l" t="t" r="r" b="b"/>
              <a:pathLst>
                <a:path w="8590" h="5211" extrusionOk="0">
                  <a:moveTo>
                    <a:pt x="8442" y="1"/>
                  </a:moveTo>
                  <a:cubicBezTo>
                    <a:pt x="8589" y="1779"/>
                    <a:pt x="8587" y="3514"/>
                    <a:pt x="8446" y="5210"/>
                  </a:cubicBezTo>
                  <a:lnTo>
                    <a:pt x="145" y="5210"/>
                  </a:lnTo>
                  <a:cubicBezTo>
                    <a:pt x="3" y="3514"/>
                    <a:pt x="0" y="1778"/>
                    <a:pt x="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5999275" y="846625"/>
              <a:ext cx="56725" cy="93850"/>
            </a:xfrm>
            <a:custGeom>
              <a:avLst/>
              <a:gdLst/>
              <a:ahLst/>
              <a:cxnLst/>
              <a:rect l="l" t="t" r="r" b="b"/>
              <a:pathLst>
                <a:path w="2269" h="3754" extrusionOk="0">
                  <a:moveTo>
                    <a:pt x="71" y="3754"/>
                  </a:moveTo>
                  <a:cubicBezTo>
                    <a:pt x="0" y="2523"/>
                    <a:pt x="3" y="1272"/>
                    <a:pt x="83" y="1"/>
                  </a:cubicBezTo>
                  <a:lnTo>
                    <a:pt x="2268" y="1"/>
                  </a:lnTo>
                  <a:lnTo>
                    <a:pt x="2268" y="3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020625" y="700125"/>
              <a:ext cx="170700" cy="46850"/>
            </a:xfrm>
            <a:custGeom>
              <a:avLst/>
              <a:gdLst/>
              <a:ahLst/>
              <a:cxnLst/>
              <a:rect l="l" t="t" r="r" b="b"/>
              <a:pathLst>
                <a:path w="6828" h="1874" extrusionOk="0">
                  <a:moveTo>
                    <a:pt x="72" y="84"/>
                  </a:moveTo>
                  <a:cubicBezTo>
                    <a:pt x="2292" y="1"/>
                    <a:pt x="4527" y="2"/>
                    <a:pt x="6778" y="84"/>
                  </a:cubicBezTo>
                  <a:cubicBezTo>
                    <a:pt x="6819" y="660"/>
                    <a:pt x="6827" y="1215"/>
                    <a:pt x="6778" y="1731"/>
                  </a:cubicBezTo>
                  <a:cubicBezTo>
                    <a:pt x="4429" y="1873"/>
                    <a:pt x="2195" y="1874"/>
                    <a:pt x="72" y="1731"/>
                  </a:cubicBezTo>
                  <a:cubicBezTo>
                    <a:pt x="1" y="1219"/>
                    <a:pt x="0" y="671"/>
                    <a:pt x="72" y="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041400" y="762175"/>
              <a:ext cx="129650" cy="6725"/>
            </a:xfrm>
            <a:custGeom>
              <a:avLst/>
              <a:gdLst/>
              <a:ahLst/>
              <a:cxnLst/>
              <a:rect l="l" t="t" r="r" b="b"/>
              <a:pathLst>
                <a:path w="5186" h="269" extrusionOk="0">
                  <a:moveTo>
                    <a:pt x="134" y="268"/>
                  </a:moveTo>
                  <a:cubicBezTo>
                    <a:pt x="60" y="268"/>
                    <a:pt x="0" y="209"/>
                    <a:pt x="0" y="134"/>
                  </a:cubicBezTo>
                  <a:cubicBezTo>
                    <a:pt x="0" y="59"/>
                    <a:pt x="60" y="0"/>
                    <a:pt x="134" y="0"/>
                  </a:cubicBezTo>
                  <a:lnTo>
                    <a:pt x="5052" y="0"/>
                  </a:lnTo>
                  <a:cubicBezTo>
                    <a:pt x="5126" y="0"/>
                    <a:pt x="5186" y="59"/>
                    <a:pt x="5186" y="134"/>
                  </a:cubicBezTo>
                  <a:cubicBezTo>
                    <a:pt x="5186" y="209"/>
                    <a:pt x="5126" y="268"/>
                    <a:pt x="5052" y="2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103450" y="703850"/>
              <a:ext cx="5075" cy="38275"/>
            </a:xfrm>
            <a:custGeom>
              <a:avLst/>
              <a:gdLst/>
              <a:ahLst/>
              <a:cxnLst/>
              <a:rect l="l" t="t" r="r" b="b"/>
              <a:pathLst>
                <a:path w="203" h="1531" extrusionOk="0">
                  <a:moveTo>
                    <a:pt x="203" y="1429"/>
                  </a:moveTo>
                  <a:cubicBezTo>
                    <a:pt x="203" y="1485"/>
                    <a:pt x="158" y="1531"/>
                    <a:pt x="102" y="1531"/>
                  </a:cubicBezTo>
                  <a:cubicBezTo>
                    <a:pt x="46" y="1531"/>
                    <a:pt x="1" y="1485"/>
                    <a:pt x="1" y="1429"/>
                  </a:cubicBezTo>
                  <a:lnTo>
                    <a:pt x="1" y="100"/>
                  </a:lnTo>
                  <a:cubicBezTo>
                    <a:pt x="1" y="45"/>
                    <a:pt x="46" y="0"/>
                    <a:pt x="102" y="0"/>
                  </a:cubicBezTo>
                  <a:cubicBezTo>
                    <a:pt x="158" y="0"/>
                    <a:pt x="203" y="45"/>
                    <a:pt x="203"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085200" y="703850"/>
              <a:ext cx="5075" cy="38275"/>
            </a:xfrm>
            <a:custGeom>
              <a:avLst/>
              <a:gdLst/>
              <a:ahLst/>
              <a:cxnLst/>
              <a:rect l="l" t="t" r="r" b="b"/>
              <a:pathLst>
                <a:path w="203" h="1531" extrusionOk="0">
                  <a:moveTo>
                    <a:pt x="202" y="1429"/>
                  </a:moveTo>
                  <a:cubicBezTo>
                    <a:pt x="202" y="1485"/>
                    <a:pt x="157" y="1531"/>
                    <a:pt x="102" y="1531"/>
                  </a:cubicBezTo>
                  <a:cubicBezTo>
                    <a:pt x="46" y="1531"/>
                    <a:pt x="0" y="1485"/>
                    <a:pt x="0" y="1429"/>
                  </a:cubicBezTo>
                  <a:lnTo>
                    <a:pt x="0" y="100"/>
                  </a:lnTo>
                  <a:cubicBezTo>
                    <a:pt x="0" y="45"/>
                    <a:pt x="46" y="0"/>
                    <a:pt x="102" y="0"/>
                  </a:cubicBezTo>
                  <a:cubicBezTo>
                    <a:pt x="158" y="0"/>
                    <a:pt x="202" y="45"/>
                    <a:pt x="202"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6066925" y="703850"/>
              <a:ext cx="5075" cy="38275"/>
            </a:xfrm>
            <a:custGeom>
              <a:avLst/>
              <a:gdLst/>
              <a:ahLst/>
              <a:cxnLst/>
              <a:rect l="l" t="t" r="r" b="b"/>
              <a:pathLst>
                <a:path w="203" h="1531" extrusionOk="0">
                  <a:moveTo>
                    <a:pt x="203" y="1429"/>
                  </a:moveTo>
                  <a:cubicBezTo>
                    <a:pt x="203" y="1485"/>
                    <a:pt x="157" y="1531"/>
                    <a:pt x="102" y="1531"/>
                  </a:cubicBezTo>
                  <a:cubicBezTo>
                    <a:pt x="46" y="1531"/>
                    <a:pt x="1" y="1485"/>
                    <a:pt x="1" y="1429"/>
                  </a:cubicBezTo>
                  <a:lnTo>
                    <a:pt x="1" y="100"/>
                  </a:lnTo>
                  <a:cubicBezTo>
                    <a:pt x="1" y="45"/>
                    <a:pt x="46" y="0"/>
                    <a:pt x="102" y="0"/>
                  </a:cubicBezTo>
                  <a:cubicBezTo>
                    <a:pt x="157" y="0"/>
                    <a:pt x="203" y="45"/>
                    <a:pt x="203"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6048675" y="703850"/>
              <a:ext cx="5075" cy="38275"/>
            </a:xfrm>
            <a:custGeom>
              <a:avLst/>
              <a:gdLst/>
              <a:ahLst/>
              <a:cxnLst/>
              <a:rect l="l" t="t" r="r" b="b"/>
              <a:pathLst>
                <a:path w="203" h="1531" extrusionOk="0">
                  <a:moveTo>
                    <a:pt x="202" y="1429"/>
                  </a:moveTo>
                  <a:cubicBezTo>
                    <a:pt x="202" y="1485"/>
                    <a:pt x="157" y="1531"/>
                    <a:pt x="101" y="1531"/>
                  </a:cubicBezTo>
                  <a:cubicBezTo>
                    <a:pt x="46" y="1531"/>
                    <a:pt x="0" y="1485"/>
                    <a:pt x="0" y="1429"/>
                  </a:cubicBezTo>
                  <a:lnTo>
                    <a:pt x="0" y="100"/>
                  </a:lnTo>
                  <a:cubicBezTo>
                    <a:pt x="0" y="45"/>
                    <a:pt x="45" y="0"/>
                    <a:pt x="101" y="0"/>
                  </a:cubicBezTo>
                  <a:cubicBezTo>
                    <a:pt x="157" y="0"/>
                    <a:pt x="202" y="45"/>
                    <a:pt x="202"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6030400" y="703850"/>
              <a:ext cx="5050" cy="38275"/>
            </a:xfrm>
            <a:custGeom>
              <a:avLst/>
              <a:gdLst/>
              <a:ahLst/>
              <a:cxnLst/>
              <a:rect l="l" t="t" r="r" b="b"/>
              <a:pathLst>
                <a:path w="202" h="1531" extrusionOk="0">
                  <a:moveTo>
                    <a:pt x="202" y="1429"/>
                  </a:moveTo>
                  <a:cubicBezTo>
                    <a:pt x="202" y="1485"/>
                    <a:pt x="157" y="1531"/>
                    <a:pt x="101" y="1531"/>
                  </a:cubicBezTo>
                  <a:cubicBezTo>
                    <a:pt x="45" y="1531"/>
                    <a:pt x="1" y="1485"/>
                    <a:pt x="1" y="1429"/>
                  </a:cubicBezTo>
                  <a:lnTo>
                    <a:pt x="1" y="100"/>
                  </a:lnTo>
                  <a:cubicBezTo>
                    <a:pt x="1" y="45"/>
                    <a:pt x="45" y="0"/>
                    <a:pt x="101" y="0"/>
                  </a:cubicBezTo>
                  <a:cubicBezTo>
                    <a:pt x="157" y="0"/>
                    <a:pt x="202" y="45"/>
                    <a:pt x="202"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6121750" y="703850"/>
              <a:ext cx="5050" cy="38275"/>
            </a:xfrm>
            <a:custGeom>
              <a:avLst/>
              <a:gdLst/>
              <a:ahLst/>
              <a:cxnLst/>
              <a:rect l="l" t="t" r="r" b="b"/>
              <a:pathLst>
                <a:path w="202" h="1531" extrusionOk="0">
                  <a:moveTo>
                    <a:pt x="201" y="1429"/>
                  </a:moveTo>
                  <a:cubicBezTo>
                    <a:pt x="201" y="1485"/>
                    <a:pt x="157" y="1531"/>
                    <a:pt x="101" y="1531"/>
                  </a:cubicBezTo>
                  <a:cubicBezTo>
                    <a:pt x="45" y="1531"/>
                    <a:pt x="0" y="1485"/>
                    <a:pt x="0" y="1429"/>
                  </a:cubicBezTo>
                  <a:lnTo>
                    <a:pt x="0" y="100"/>
                  </a:lnTo>
                  <a:cubicBezTo>
                    <a:pt x="0" y="45"/>
                    <a:pt x="45" y="0"/>
                    <a:pt x="101" y="0"/>
                  </a:cubicBezTo>
                  <a:cubicBezTo>
                    <a:pt x="157" y="0"/>
                    <a:pt x="201" y="45"/>
                    <a:pt x="201"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6140000" y="703850"/>
              <a:ext cx="5050" cy="38275"/>
            </a:xfrm>
            <a:custGeom>
              <a:avLst/>
              <a:gdLst/>
              <a:ahLst/>
              <a:cxnLst/>
              <a:rect l="l" t="t" r="r" b="b"/>
              <a:pathLst>
                <a:path w="202" h="1531" extrusionOk="0">
                  <a:moveTo>
                    <a:pt x="202" y="1429"/>
                  </a:moveTo>
                  <a:cubicBezTo>
                    <a:pt x="202" y="1485"/>
                    <a:pt x="157" y="1531"/>
                    <a:pt x="101" y="1531"/>
                  </a:cubicBezTo>
                  <a:cubicBezTo>
                    <a:pt x="45" y="1531"/>
                    <a:pt x="1" y="1485"/>
                    <a:pt x="1" y="1429"/>
                  </a:cubicBezTo>
                  <a:lnTo>
                    <a:pt x="1" y="100"/>
                  </a:lnTo>
                  <a:cubicBezTo>
                    <a:pt x="1" y="45"/>
                    <a:pt x="45" y="0"/>
                    <a:pt x="101" y="0"/>
                  </a:cubicBezTo>
                  <a:cubicBezTo>
                    <a:pt x="157" y="0"/>
                    <a:pt x="202" y="45"/>
                    <a:pt x="202"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6158275" y="703850"/>
              <a:ext cx="5075" cy="38275"/>
            </a:xfrm>
            <a:custGeom>
              <a:avLst/>
              <a:gdLst/>
              <a:ahLst/>
              <a:cxnLst/>
              <a:rect l="l" t="t" r="r" b="b"/>
              <a:pathLst>
                <a:path w="203" h="1531" extrusionOk="0">
                  <a:moveTo>
                    <a:pt x="202" y="1429"/>
                  </a:moveTo>
                  <a:cubicBezTo>
                    <a:pt x="202" y="1485"/>
                    <a:pt x="157" y="1531"/>
                    <a:pt x="101" y="1531"/>
                  </a:cubicBezTo>
                  <a:cubicBezTo>
                    <a:pt x="46" y="1531"/>
                    <a:pt x="0" y="1485"/>
                    <a:pt x="0" y="1429"/>
                  </a:cubicBezTo>
                  <a:lnTo>
                    <a:pt x="0" y="100"/>
                  </a:lnTo>
                  <a:cubicBezTo>
                    <a:pt x="0" y="45"/>
                    <a:pt x="46" y="0"/>
                    <a:pt x="101" y="0"/>
                  </a:cubicBezTo>
                  <a:cubicBezTo>
                    <a:pt x="157" y="0"/>
                    <a:pt x="202" y="45"/>
                    <a:pt x="202"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6176525" y="703850"/>
              <a:ext cx="5075" cy="38275"/>
            </a:xfrm>
            <a:custGeom>
              <a:avLst/>
              <a:gdLst/>
              <a:ahLst/>
              <a:cxnLst/>
              <a:rect l="l" t="t" r="r" b="b"/>
              <a:pathLst>
                <a:path w="203" h="1531" extrusionOk="0">
                  <a:moveTo>
                    <a:pt x="203" y="1429"/>
                  </a:moveTo>
                  <a:cubicBezTo>
                    <a:pt x="203" y="1485"/>
                    <a:pt x="157" y="1531"/>
                    <a:pt x="101" y="1531"/>
                  </a:cubicBezTo>
                  <a:cubicBezTo>
                    <a:pt x="47" y="1531"/>
                    <a:pt x="1" y="1485"/>
                    <a:pt x="1" y="1429"/>
                  </a:cubicBezTo>
                  <a:lnTo>
                    <a:pt x="1" y="100"/>
                  </a:lnTo>
                  <a:cubicBezTo>
                    <a:pt x="1" y="45"/>
                    <a:pt x="47" y="0"/>
                    <a:pt x="101" y="0"/>
                  </a:cubicBezTo>
                  <a:cubicBezTo>
                    <a:pt x="157" y="0"/>
                    <a:pt x="203" y="45"/>
                    <a:pt x="203"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6076725" y="849250"/>
              <a:ext cx="128200" cy="6725"/>
            </a:xfrm>
            <a:custGeom>
              <a:avLst/>
              <a:gdLst/>
              <a:ahLst/>
              <a:cxnLst/>
              <a:rect l="l" t="t" r="r" b="b"/>
              <a:pathLst>
                <a:path w="5128" h="269" extrusionOk="0">
                  <a:moveTo>
                    <a:pt x="135" y="269"/>
                  </a:moveTo>
                  <a:cubicBezTo>
                    <a:pt x="61" y="269"/>
                    <a:pt x="0" y="210"/>
                    <a:pt x="0" y="135"/>
                  </a:cubicBezTo>
                  <a:cubicBezTo>
                    <a:pt x="0" y="60"/>
                    <a:pt x="61" y="1"/>
                    <a:pt x="135" y="1"/>
                  </a:cubicBezTo>
                  <a:lnTo>
                    <a:pt x="4994" y="1"/>
                  </a:lnTo>
                  <a:cubicBezTo>
                    <a:pt x="5068" y="1"/>
                    <a:pt x="5127" y="61"/>
                    <a:pt x="5127" y="135"/>
                  </a:cubicBezTo>
                  <a:cubicBezTo>
                    <a:pt x="5127" y="208"/>
                    <a:pt x="5068" y="269"/>
                    <a:pt x="4994" y="2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6076725" y="869725"/>
              <a:ext cx="128200" cy="6750"/>
            </a:xfrm>
            <a:custGeom>
              <a:avLst/>
              <a:gdLst/>
              <a:ahLst/>
              <a:cxnLst/>
              <a:rect l="l" t="t" r="r" b="b"/>
              <a:pathLst>
                <a:path w="5128" h="270" extrusionOk="0">
                  <a:moveTo>
                    <a:pt x="135" y="269"/>
                  </a:moveTo>
                  <a:cubicBezTo>
                    <a:pt x="61" y="269"/>
                    <a:pt x="0" y="209"/>
                    <a:pt x="0" y="135"/>
                  </a:cubicBezTo>
                  <a:cubicBezTo>
                    <a:pt x="0" y="61"/>
                    <a:pt x="61" y="0"/>
                    <a:pt x="135" y="0"/>
                  </a:cubicBezTo>
                  <a:lnTo>
                    <a:pt x="4994" y="0"/>
                  </a:lnTo>
                  <a:cubicBezTo>
                    <a:pt x="5068" y="0"/>
                    <a:pt x="5127" y="61"/>
                    <a:pt x="5127" y="135"/>
                  </a:cubicBezTo>
                  <a:cubicBezTo>
                    <a:pt x="5127" y="209"/>
                    <a:pt x="5068" y="269"/>
                    <a:pt x="4994" y="2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6076725" y="890175"/>
              <a:ext cx="128200" cy="6750"/>
            </a:xfrm>
            <a:custGeom>
              <a:avLst/>
              <a:gdLst/>
              <a:ahLst/>
              <a:cxnLst/>
              <a:rect l="l" t="t" r="r" b="b"/>
              <a:pathLst>
                <a:path w="5128" h="270" extrusionOk="0">
                  <a:moveTo>
                    <a:pt x="135" y="270"/>
                  </a:moveTo>
                  <a:cubicBezTo>
                    <a:pt x="61" y="270"/>
                    <a:pt x="0" y="209"/>
                    <a:pt x="0" y="135"/>
                  </a:cubicBezTo>
                  <a:cubicBezTo>
                    <a:pt x="0" y="61"/>
                    <a:pt x="61" y="0"/>
                    <a:pt x="135" y="0"/>
                  </a:cubicBezTo>
                  <a:lnTo>
                    <a:pt x="4994" y="0"/>
                  </a:lnTo>
                  <a:cubicBezTo>
                    <a:pt x="5068" y="0"/>
                    <a:pt x="5127" y="61"/>
                    <a:pt x="5127" y="135"/>
                  </a:cubicBezTo>
                  <a:cubicBezTo>
                    <a:pt x="5127" y="209"/>
                    <a:pt x="5068" y="270"/>
                    <a:pt x="4994" y="2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6076725" y="910625"/>
              <a:ext cx="128200" cy="6775"/>
            </a:xfrm>
            <a:custGeom>
              <a:avLst/>
              <a:gdLst/>
              <a:ahLst/>
              <a:cxnLst/>
              <a:rect l="l" t="t" r="r" b="b"/>
              <a:pathLst>
                <a:path w="5128" h="271" extrusionOk="0">
                  <a:moveTo>
                    <a:pt x="135" y="270"/>
                  </a:moveTo>
                  <a:cubicBezTo>
                    <a:pt x="61" y="270"/>
                    <a:pt x="0" y="210"/>
                    <a:pt x="0" y="136"/>
                  </a:cubicBezTo>
                  <a:cubicBezTo>
                    <a:pt x="0" y="61"/>
                    <a:pt x="61" y="1"/>
                    <a:pt x="135" y="1"/>
                  </a:cubicBezTo>
                  <a:lnTo>
                    <a:pt x="4994" y="1"/>
                  </a:lnTo>
                  <a:cubicBezTo>
                    <a:pt x="5068" y="1"/>
                    <a:pt x="5127" y="61"/>
                    <a:pt x="5127" y="136"/>
                  </a:cubicBezTo>
                  <a:cubicBezTo>
                    <a:pt x="5127" y="210"/>
                    <a:pt x="5068" y="270"/>
                    <a:pt x="4994" y="2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6076725" y="931100"/>
              <a:ext cx="128200" cy="6750"/>
            </a:xfrm>
            <a:custGeom>
              <a:avLst/>
              <a:gdLst/>
              <a:ahLst/>
              <a:cxnLst/>
              <a:rect l="l" t="t" r="r" b="b"/>
              <a:pathLst>
                <a:path w="5128" h="270" extrusionOk="0">
                  <a:moveTo>
                    <a:pt x="135" y="270"/>
                  </a:moveTo>
                  <a:cubicBezTo>
                    <a:pt x="61" y="270"/>
                    <a:pt x="0" y="209"/>
                    <a:pt x="0" y="135"/>
                  </a:cubicBezTo>
                  <a:cubicBezTo>
                    <a:pt x="0" y="61"/>
                    <a:pt x="61" y="0"/>
                    <a:pt x="135" y="0"/>
                  </a:cubicBezTo>
                  <a:lnTo>
                    <a:pt x="4994" y="0"/>
                  </a:lnTo>
                  <a:cubicBezTo>
                    <a:pt x="5068" y="0"/>
                    <a:pt x="5127" y="61"/>
                    <a:pt x="5127" y="135"/>
                  </a:cubicBezTo>
                  <a:cubicBezTo>
                    <a:pt x="5127" y="209"/>
                    <a:pt x="5068" y="270"/>
                    <a:pt x="4994" y="2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8"/>
          <p:cNvGrpSpPr/>
          <p:nvPr/>
        </p:nvGrpSpPr>
        <p:grpSpPr>
          <a:xfrm>
            <a:off x="351231" y="258959"/>
            <a:ext cx="7925266" cy="4722765"/>
            <a:chOff x="351231" y="258959"/>
            <a:chExt cx="7925266" cy="4722765"/>
          </a:xfrm>
        </p:grpSpPr>
        <p:grpSp>
          <p:nvGrpSpPr>
            <p:cNvPr id="230" name="Google Shape;230;p8"/>
            <p:cNvGrpSpPr/>
            <p:nvPr/>
          </p:nvGrpSpPr>
          <p:grpSpPr>
            <a:xfrm>
              <a:off x="8002439" y="4707666"/>
              <a:ext cx="274058" cy="274058"/>
              <a:chOff x="4589975" y="463825"/>
              <a:chExt cx="230650" cy="230650"/>
            </a:xfrm>
          </p:grpSpPr>
          <p:sp>
            <p:nvSpPr>
              <p:cNvPr id="231" name="Google Shape;231;p8"/>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8"/>
            <p:cNvGrpSpPr/>
            <p:nvPr/>
          </p:nvGrpSpPr>
          <p:grpSpPr>
            <a:xfrm>
              <a:off x="351231" y="258959"/>
              <a:ext cx="363873" cy="363873"/>
              <a:chOff x="4589975" y="463825"/>
              <a:chExt cx="230650" cy="230650"/>
            </a:xfrm>
          </p:grpSpPr>
          <p:sp>
            <p:nvSpPr>
              <p:cNvPr id="236" name="Google Shape;236;p8"/>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0" name="Google Shape;240;p8"/>
          <p:cNvGrpSpPr/>
          <p:nvPr/>
        </p:nvGrpSpPr>
        <p:grpSpPr>
          <a:xfrm>
            <a:off x="157300" y="258950"/>
            <a:ext cx="8620163" cy="3739950"/>
            <a:chOff x="157300" y="258950"/>
            <a:chExt cx="8620163" cy="3739950"/>
          </a:xfrm>
        </p:grpSpPr>
        <p:sp>
          <p:nvSpPr>
            <p:cNvPr id="241" name="Google Shape;241;p8"/>
            <p:cNvSpPr/>
            <p:nvPr/>
          </p:nvSpPr>
          <p:spPr>
            <a:xfrm>
              <a:off x="157300" y="1065013"/>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8682863" y="390435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964163" y="25895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6" name="Google Shape;246;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47" name="Google Shape;247;p9"/>
          <p:cNvGrpSpPr/>
          <p:nvPr/>
        </p:nvGrpSpPr>
        <p:grpSpPr>
          <a:xfrm>
            <a:off x="7762369" y="3315290"/>
            <a:ext cx="1381627" cy="1818339"/>
            <a:chOff x="7762369" y="3315290"/>
            <a:chExt cx="1381627" cy="1818339"/>
          </a:xfrm>
        </p:grpSpPr>
        <p:sp>
          <p:nvSpPr>
            <p:cNvPr id="248" name="Google Shape;248;p9"/>
            <p:cNvSpPr/>
            <p:nvPr/>
          </p:nvSpPr>
          <p:spPr>
            <a:xfrm rot="10800000">
              <a:off x="7762369" y="3626487"/>
              <a:ext cx="1381627" cy="1507142"/>
            </a:xfrm>
            <a:custGeom>
              <a:avLst/>
              <a:gdLst/>
              <a:ahLst/>
              <a:cxnLst/>
              <a:rect l="l" t="t" r="r" b="b"/>
              <a:pathLst>
                <a:path w="10061" h="10975" extrusionOk="0">
                  <a:moveTo>
                    <a:pt x="9871" y="1"/>
                  </a:moveTo>
                  <a:cubicBezTo>
                    <a:pt x="10060" y="3450"/>
                    <a:pt x="8625" y="4300"/>
                    <a:pt x="5397" y="4250"/>
                  </a:cubicBezTo>
                  <a:cubicBezTo>
                    <a:pt x="4136" y="4231"/>
                    <a:pt x="3663" y="4756"/>
                    <a:pt x="3830" y="5453"/>
                  </a:cubicBezTo>
                  <a:cubicBezTo>
                    <a:pt x="4303" y="7422"/>
                    <a:pt x="5036" y="10652"/>
                    <a:pt x="1" y="10974"/>
                  </a:cubicBezTo>
                  <a:lnTo>
                    <a:pt x="1" y="1"/>
                  </a:lnTo>
                  <a:lnTo>
                    <a:pt x="9871" y="1"/>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rot="10800000">
              <a:off x="8590523" y="3315290"/>
              <a:ext cx="334112" cy="311178"/>
            </a:xfrm>
            <a:custGeom>
              <a:avLst/>
              <a:gdLst/>
              <a:ahLst/>
              <a:cxnLst/>
              <a:rect l="l" t="t" r="r" b="b"/>
              <a:pathLst>
                <a:path w="2433" h="2266" extrusionOk="0">
                  <a:moveTo>
                    <a:pt x="1038" y="2123"/>
                  </a:moveTo>
                  <a:cubicBezTo>
                    <a:pt x="1806" y="2265"/>
                    <a:pt x="2433" y="1313"/>
                    <a:pt x="2405" y="865"/>
                  </a:cubicBezTo>
                  <a:cubicBezTo>
                    <a:pt x="2356" y="25"/>
                    <a:pt x="1064" y="1"/>
                    <a:pt x="487" y="432"/>
                  </a:cubicBezTo>
                  <a:cubicBezTo>
                    <a:pt x="0" y="795"/>
                    <a:pt x="103" y="1950"/>
                    <a:pt x="1038" y="2123"/>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9"/>
          <p:cNvGrpSpPr/>
          <p:nvPr/>
        </p:nvGrpSpPr>
        <p:grpSpPr>
          <a:xfrm flipH="1">
            <a:off x="144" y="3315290"/>
            <a:ext cx="1381627" cy="1818339"/>
            <a:chOff x="7762369" y="3315290"/>
            <a:chExt cx="1381627" cy="1818339"/>
          </a:xfrm>
        </p:grpSpPr>
        <p:sp>
          <p:nvSpPr>
            <p:cNvPr id="251" name="Google Shape;251;p9"/>
            <p:cNvSpPr/>
            <p:nvPr/>
          </p:nvSpPr>
          <p:spPr>
            <a:xfrm rot="10800000">
              <a:off x="7762369" y="3626487"/>
              <a:ext cx="1381627" cy="1507142"/>
            </a:xfrm>
            <a:custGeom>
              <a:avLst/>
              <a:gdLst/>
              <a:ahLst/>
              <a:cxnLst/>
              <a:rect l="l" t="t" r="r" b="b"/>
              <a:pathLst>
                <a:path w="10061" h="10975" extrusionOk="0">
                  <a:moveTo>
                    <a:pt x="9871" y="1"/>
                  </a:moveTo>
                  <a:cubicBezTo>
                    <a:pt x="10060" y="3450"/>
                    <a:pt x="8625" y="4300"/>
                    <a:pt x="5397" y="4250"/>
                  </a:cubicBezTo>
                  <a:cubicBezTo>
                    <a:pt x="4136" y="4231"/>
                    <a:pt x="3663" y="4756"/>
                    <a:pt x="3830" y="5453"/>
                  </a:cubicBezTo>
                  <a:cubicBezTo>
                    <a:pt x="4303" y="7422"/>
                    <a:pt x="5036" y="10652"/>
                    <a:pt x="1" y="10974"/>
                  </a:cubicBezTo>
                  <a:lnTo>
                    <a:pt x="1" y="1"/>
                  </a:lnTo>
                  <a:lnTo>
                    <a:pt x="9871" y="1"/>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rot="10800000">
              <a:off x="8590523" y="3315290"/>
              <a:ext cx="334112" cy="311178"/>
            </a:xfrm>
            <a:custGeom>
              <a:avLst/>
              <a:gdLst/>
              <a:ahLst/>
              <a:cxnLst/>
              <a:rect l="l" t="t" r="r" b="b"/>
              <a:pathLst>
                <a:path w="2433" h="2266" extrusionOk="0">
                  <a:moveTo>
                    <a:pt x="1038" y="2123"/>
                  </a:moveTo>
                  <a:cubicBezTo>
                    <a:pt x="1806" y="2265"/>
                    <a:pt x="2433" y="1313"/>
                    <a:pt x="2405" y="865"/>
                  </a:cubicBezTo>
                  <a:cubicBezTo>
                    <a:pt x="2356" y="25"/>
                    <a:pt x="1064" y="1"/>
                    <a:pt x="487" y="432"/>
                  </a:cubicBezTo>
                  <a:cubicBezTo>
                    <a:pt x="0" y="795"/>
                    <a:pt x="103" y="1950"/>
                    <a:pt x="1038" y="2123"/>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9"/>
          <p:cNvGrpSpPr/>
          <p:nvPr/>
        </p:nvGrpSpPr>
        <p:grpSpPr>
          <a:xfrm>
            <a:off x="271738" y="3496538"/>
            <a:ext cx="8403409" cy="1520775"/>
            <a:chOff x="271738" y="236075"/>
            <a:chExt cx="8403409" cy="1520775"/>
          </a:xfrm>
        </p:grpSpPr>
        <p:sp>
          <p:nvSpPr>
            <p:cNvPr id="254" name="Google Shape;254;p9"/>
            <p:cNvSpPr/>
            <p:nvPr/>
          </p:nvSpPr>
          <p:spPr>
            <a:xfrm>
              <a:off x="8530900" y="759163"/>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271738" y="166230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642975" y="236075"/>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9"/>
          <p:cNvGrpSpPr/>
          <p:nvPr/>
        </p:nvGrpSpPr>
        <p:grpSpPr>
          <a:xfrm>
            <a:off x="8628589" y="3431616"/>
            <a:ext cx="454591" cy="1491154"/>
            <a:chOff x="8628589" y="171153"/>
            <a:chExt cx="454591" cy="1491154"/>
          </a:xfrm>
        </p:grpSpPr>
        <p:grpSp>
          <p:nvGrpSpPr>
            <p:cNvPr id="258" name="Google Shape;258;p9"/>
            <p:cNvGrpSpPr/>
            <p:nvPr/>
          </p:nvGrpSpPr>
          <p:grpSpPr>
            <a:xfrm>
              <a:off x="8628589" y="171153"/>
              <a:ext cx="274058" cy="274058"/>
              <a:chOff x="4589975" y="463825"/>
              <a:chExt cx="230650" cy="230650"/>
            </a:xfrm>
          </p:grpSpPr>
          <p:sp>
            <p:nvSpPr>
              <p:cNvPr id="259" name="Google Shape;259;p9"/>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9"/>
            <p:cNvGrpSpPr/>
            <p:nvPr/>
          </p:nvGrpSpPr>
          <p:grpSpPr>
            <a:xfrm>
              <a:off x="8719306" y="1298434"/>
              <a:ext cx="363873" cy="363873"/>
              <a:chOff x="4589975" y="463825"/>
              <a:chExt cx="230650" cy="230650"/>
            </a:xfrm>
          </p:grpSpPr>
          <p:sp>
            <p:nvSpPr>
              <p:cNvPr id="264" name="Google Shape;264;p9"/>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8" name="Google Shape;268;p9"/>
          <p:cNvGrpSpPr/>
          <p:nvPr/>
        </p:nvGrpSpPr>
        <p:grpSpPr>
          <a:xfrm>
            <a:off x="386119" y="4114834"/>
            <a:ext cx="941009" cy="763367"/>
            <a:chOff x="5587550" y="1136025"/>
            <a:chExt cx="697250" cy="565625"/>
          </a:xfrm>
        </p:grpSpPr>
        <p:sp>
          <p:nvSpPr>
            <p:cNvPr id="269" name="Google Shape;269;p9"/>
            <p:cNvSpPr/>
            <p:nvPr/>
          </p:nvSpPr>
          <p:spPr>
            <a:xfrm>
              <a:off x="5814300" y="1136025"/>
              <a:ext cx="241900" cy="147475"/>
            </a:xfrm>
            <a:custGeom>
              <a:avLst/>
              <a:gdLst/>
              <a:ahLst/>
              <a:cxnLst/>
              <a:rect l="l" t="t" r="r" b="b"/>
              <a:pathLst>
                <a:path w="9676" h="5899" extrusionOk="0">
                  <a:moveTo>
                    <a:pt x="1344" y="5130"/>
                  </a:moveTo>
                  <a:cubicBezTo>
                    <a:pt x="1344" y="5501"/>
                    <a:pt x="1043" y="5803"/>
                    <a:pt x="672" y="5803"/>
                  </a:cubicBezTo>
                  <a:cubicBezTo>
                    <a:pt x="301" y="5803"/>
                    <a:pt x="1" y="5501"/>
                    <a:pt x="1" y="5130"/>
                  </a:cubicBezTo>
                  <a:lnTo>
                    <a:pt x="1" y="3297"/>
                  </a:lnTo>
                  <a:cubicBezTo>
                    <a:pt x="1" y="1832"/>
                    <a:pt x="713" y="996"/>
                    <a:pt x="1720" y="523"/>
                  </a:cubicBezTo>
                  <a:cubicBezTo>
                    <a:pt x="2609" y="105"/>
                    <a:pt x="3709" y="13"/>
                    <a:pt x="4697" y="7"/>
                  </a:cubicBezTo>
                  <a:cubicBezTo>
                    <a:pt x="5629" y="1"/>
                    <a:pt x="6796" y="77"/>
                    <a:pt x="7757" y="472"/>
                  </a:cubicBezTo>
                  <a:cubicBezTo>
                    <a:pt x="8855" y="924"/>
                    <a:pt x="9675" y="1747"/>
                    <a:pt x="9675" y="3220"/>
                  </a:cubicBezTo>
                  <a:lnTo>
                    <a:pt x="9675" y="5227"/>
                  </a:lnTo>
                  <a:cubicBezTo>
                    <a:pt x="9675" y="5598"/>
                    <a:pt x="9374" y="5899"/>
                    <a:pt x="9003" y="5899"/>
                  </a:cubicBezTo>
                  <a:cubicBezTo>
                    <a:pt x="8632" y="5899"/>
                    <a:pt x="8332" y="5598"/>
                    <a:pt x="8332" y="5227"/>
                  </a:cubicBezTo>
                  <a:lnTo>
                    <a:pt x="8332" y="3220"/>
                  </a:lnTo>
                  <a:cubicBezTo>
                    <a:pt x="8332" y="2421"/>
                    <a:pt x="7867" y="1966"/>
                    <a:pt x="7248" y="1712"/>
                  </a:cubicBezTo>
                  <a:cubicBezTo>
                    <a:pt x="6490" y="1400"/>
                    <a:pt x="5504" y="1341"/>
                    <a:pt x="4701" y="1345"/>
                  </a:cubicBezTo>
                  <a:cubicBezTo>
                    <a:pt x="3869" y="1351"/>
                    <a:pt x="2956" y="1421"/>
                    <a:pt x="2287" y="1736"/>
                  </a:cubicBezTo>
                  <a:cubicBezTo>
                    <a:pt x="1735" y="1995"/>
                    <a:pt x="1344" y="2463"/>
                    <a:pt x="1344" y="32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106200" y="1213250"/>
              <a:ext cx="72025" cy="23675"/>
            </a:xfrm>
            <a:custGeom>
              <a:avLst/>
              <a:gdLst/>
              <a:ahLst/>
              <a:cxnLst/>
              <a:rect l="l" t="t" r="r" b="b"/>
              <a:pathLst>
                <a:path w="2881" h="947" extrusionOk="0">
                  <a:moveTo>
                    <a:pt x="474" y="1"/>
                  </a:moveTo>
                  <a:lnTo>
                    <a:pt x="2408" y="1"/>
                  </a:lnTo>
                  <a:cubicBezTo>
                    <a:pt x="2667" y="1"/>
                    <a:pt x="2880" y="213"/>
                    <a:pt x="2880" y="473"/>
                  </a:cubicBezTo>
                  <a:lnTo>
                    <a:pt x="2880" y="947"/>
                  </a:lnTo>
                  <a:lnTo>
                    <a:pt x="0" y="947"/>
                  </a:lnTo>
                  <a:lnTo>
                    <a:pt x="0" y="473"/>
                  </a:lnTo>
                  <a:cubicBezTo>
                    <a:pt x="0" y="213"/>
                    <a:pt x="214" y="1"/>
                    <a:pt x="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5692250" y="1213250"/>
              <a:ext cx="72025" cy="23675"/>
            </a:xfrm>
            <a:custGeom>
              <a:avLst/>
              <a:gdLst/>
              <a:ahLst/>
              <a:cxnLst/>
              <a:rect l="l" t="t" r="r" b="b"/>
              <a:pathLst>
                <a:path w="2881" h="947" extrusionOk="0">
                  <a:moveTo>
                    <a:pt x="475" y="1"/>
                  </a:moveTo>
                  <a:lnTo>
                    <a:pt x="2407" y="1"/>
                  </a:lnTo>
                  <a:cubicBezTo>
                    <a:pt x="2667" y="1"/>
                    <a:pt x="2881" y="213"/>
                    <a:pt x="2881" y="473"/>
                  </a:cubicBezTo>
                  <a:lnTo>
                    <a:pt x="2881" y="947"/>
                  </a:lnTo>
                  <a:lnTo>
                    <a:pt x="1" y="947"/>
                  </a:lnTo>
                  <a:lnTo>
                    <a:pt x="1" y="473"/>
                  </a:lnTo>
                  <a:cubicBezTo>
                    <a:pt x="1" y="213"/>
                    <a:pt x="214" y="1"/>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587800" y="1226825"/>
              <a:ext cx="694875" cy="474825"/>
            </a:xfrm>
            <a:custGeom>
              <a:avLst/>
              <a:gdLst/>
              <a:ahLst/>
              <a:cxnLst/>
              <a:rect l="l" t="t" r="r" b="b"/>
              <a:pathLst>
                <a:path w="27795" h="18993" extrusionOk="0">
                  <a:moveTo>
                    <a:pt x="3302" y="1"/>
                  </a:moveTo>
                  <a:lnTo>
                    <a:pt x="24493" y="1"/>
                  </a:lnTo>
                  <a:cubicBezTo>
                    <a:pt x="26309" y="1"/>
                    <a:pt x="27795" y="1487"/>
                    <a:pt x="27795" y="3303"/>
                  </a:cubicBezTo>
                  <a:lnTo>
                    <a:pt x="27795" y="15691"/>
                  </a:lnTo>
                  <a:cubicBezTo>
                    <a:pt x="27795" y="17507"/>
                    <a:pt x="26309" y="18993"/>
                    <a:pt x="24493" y="18993"/>
                  </a:cubicBezTo>
                  <a:lnTo>
                    <a:pt x="3302" y="18993"/>
                  </a:lnTo>
                  <a:cubicBezTo>
                    <a:pt x="1486" y="18993"/>
                    <a:pt x="0" y="17507"/>
                    <a:pt x="0" y="15691"/>
                  </a:cubicBezTo>
                  <a:lnTo>
                    <a:pt x="0" y="3303"/>
                  </a:lnTo>
                  <a:cubicBezTo>
                    <a:pt x="0" y="1487"/>
                    <a:pt x="1486"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5587800" y="1515775"/>
              <a:ext cx="694875" cy="185875"/>
            </a:xfrm>
            <a:custGeom>
              <a:avLst/>
              <a:gdLst/>
              <a:ahLst/>
              <a:cxnLst/>
              <a:rect l="l" t="t" r="r" b="b"/>
              <a:pathLst>
                <a:path w="27795" h="7435" extrusionOk="0">
                  <a:moveTo>
                    <a:pt x="27795" y="4"/>
                  </a:moveTo>
                  <a:lnTo>
                    <a:pt x="27795" y="4133"/>
                  </a:lnTo>
                  <a:cubicBezTo>
                    <a:pt x="27795" y="5949"/>
                    <a:pt x="26309" y="7435"/>
                    <a:pt x="24493" y="7435"/>
                  </a:cubicBezTo>
                  <a:lnTo>
                    <a:pt x="3302" y="7435"/>
                  </a:lnTo>
                  <a:cubicBezTo>
                    <a:pt x="1486" y="7435"/>
                    <a:pt x="0" y="5949"/>
                    <a:pt x="0" y="4133"/>
                  </a:cubicBezTo>
                  <a:lnTo>
                    <a:pt x="0" y="25"/>
                  </a:lnTo>
                  <a:cubicBezTo>
                    <a:pt x="294" y="16"/>
                    <a:pt x="587" y="7"/>
                    <a:pt x="892" y="1"/>
                  </a:cubicBezTo>
                  <a:lnTo>
                    <a:pt x="27677" y="1"/>
                  </a:lnTo>
                  <a:cubicBezTo>
                    <a:pt x="27677" y="1"/>
                    <a:pt x="27721" y="2"/>
                    <a:pt x="27795" y="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5587800" y="1261600"/>
              <a:ext cx="694875" cy="409450"/>
            </a:xfrm>
            <a:custGeom>
              <a:avLst/>
              <a:gdLst/>
              <a:ahLst/>
              <a:cxnLst/>
              <a:rect l="l" t="t" r="r" b="b"/>
              <a:pathLst>
                <a:path w="27795" h="16378" extrusionOk="0">
                  <a:moveTo>
                    <a:pt x="3302" y="0"/>
                  </a:moveTo>
                  <a:lnTo>
                    <a:pt x="24493" y="0"/>
                  </a:lnTo>
                  <a:cubicBezTo>
                    <a:pt x="26309" y="0"/>
                    <a:pt x="27795" y="1382"/>
                    <a:pt x="27795" y="3073"/>
                  </a:cubicBezTo>
                  <a:lnTo>
                    <a:pt x="27795" y="13304"/>
                  </a:lnTo>
                  <a:cubicBezTo>
                    <a:pt x="27795" y="14995"/>
                    <a:pt x="26309" y="16377"/>
                    <a:pt x="24493" y="16377"/>
                  </a:cubicBezTo>
                  <a:lnTo>
                    <a:pt x="3302" y="16377"/>
                  </a:lnTo>
                  <a:cubicBezTo>
                    <a:pt x="1486" y="16377"/>
                    <a:pt x="0" y="14995"/>
                    <a:pt x="0" y="13304"/>
                  </a:cubicBezTo>
                  <a:lnTo>
                    <a:pt x="0" y="3073"/>
                  </a:lnTo>
                  <a:cubicBezTo>
                    <a:pt x="0" y="1382"/>
                    <a:pt x="1486" y="0"/>
                    <a:pt x="3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5587550" y="1261300"/>
              <a:ext cx="695400" cy="410000"/>
            </a:xfrm>
            <a:custGeom>
              <a:avLst/>
              <a:gdLst/>
              <a:ahLst/>
              <a:cxnLst/>
              <a:rect l="l" t="t" r="r" b="b"/>
              <a:pathLst>
                <a:path w="27816" h="16400" extrusionOk="0">
                  <a:moveTo>
                    <a:pt x="3312" y="1"/>
                  </a:moveTo>
                  <a:lnTo>
                    <a:pt x="24503" y="1"/>
                  </a:lnTo>
                  <a:cubicBezTo>
                    <a:pt x="25414" y="1"/>
                    <a:pt x="26241" y="348"/>
                    <a:pt x="26841" y="907"/>
                  </a:cubicBezTo>
                  <a:cubicBezTo>
                    <a:pt x="27442" y="1465"/>
                    <a:pt x="27815" y="2237"/>
                    <a:pt x="27815" y="3085"/>
                  </a:cubicBezTo>
                  <a:lnTo>
                    <a:pt x="27815" y="13316"/>
                  </a:lnTo>
                  <a:cubicBezTo>
                    <a:pt x="27815" y="14165"/>
                    <a:pt x="27442" y="14935"/>
                    <a:pt x="26841" y="15494"/>
                  </a:cubicBezTo>
                  <a:cubicBezTo>
                    <a:pt x="26241" y="16052"/>
                    <a:pt x="25414" y="16399"/>
                    <a:pt x="24503" y="16399"/>
                  </a:cubicBezTo>
                  <a:lnTo>
                    <a:pt x="3312" y="16399"/>
                  </a:lnTo>
                  <a:cubicBezTo>
                    <a:pt x="2402" y="16399"/>
                    <a:pt x="1574" y="16052"/>
                    <a:pt x="974" y="15494"/>
                  </a:cubicBezTo>
                  <a:cubicBezTo>
                    <a:pt x="373" y="14935"/>
                    <a:pt x="0" y="14165"/>
                    <a:pt x="0" y="13316"/>
                  </a:cubicBezTo>
                  <a:lnTo>
                    <a:pt x="0" y="3085"/>
                  </a:lnTo>
                  <a:cubicBezTo>
                    <a:pt x="0" y="2236"/>
                    <a:pt x="373" y="1465"/>
                    <a:pt x="974" y="907"/>
                  </a:cubicBezTo>
                  <a:cubicBezTo>
                    <a:pt x="1574" y="348"/>
                    <a:pt x="2402" y="1"/>
                    <a:pt x="3312" y="1"/>
                  </a:cubicBezTo>
                  <a:close/>
                  <a:moveTo>
                    <a:pt x="24503" y="21"/>
                  </a:moveTo>
                  <a:lnTo>
                    <a:pt x="3312" y="21"/>
                  </a:lnTo>
                  <a:cubicBezTo>
                    <a:pt x="2407" y="21"/>
                    <a:pt x="1584" y="366"/>
                    <a:pt x="987" y="922"/>
                  </a:cubicBezTo>
                  <a:cubicBezTo>
                    <a:pt x="392" y="1477"/>
                    <a:pt x="21" y="2242"/>
                    <a:pt x="21" y="3085"/>
                  </a:cubicBezTo>
                  <a:lnTo>
                    <a:pt x="21" y="13316"/>
                  </a:lnTo>
                  <a:cubicBezTo>
                    <a:pt x="21" y="14159"/>
                    <a:pt x="392" y="14925"/>
                    <a:pt x="987" y="15479"/>
                  </a:cubicBezTo>
                  <a:cubicBezTo>
                    <a:pt x="1584" y="16034"/>
                    <a:pt x="2407" y="16379"/>
                    <a:pt x="3312" y="16379"/>
                  </a:cubicBezTo>
                  <a:lnTo>
                    <a:pt x="24503" y="16379"/>
                  </a:lnTo>
                  <a:cubicBezTo>
                    <a:pt x="25408" y="16379"/>
                    <a:pt x="26231" y="16034"/>
                    <a:pt x="26828" y="15479"/>
                  </a:cubicBezTo>
                  <a:cubicBezTo>
                    <a:pt x="27424" y="14924"/>
                    <a:pt x="27795" y="14159"/>
                    <a:pt x="27795" y="13316"/>
                  </a:cubicBezTo>
                  <a:lnTo>
                    <a:pt x="27795" y="3085"/>
                  </a:lnTo>
                  <a:cubicBezTo>
                    <a:pt x="27795" y="2242"/>
                    <a:pt x="27424" y="1477"/>
                    <a:pt x="26828" y="922"/>
                  </a:cubicBezTo>
                  <a:cubicBezTo>
                    <a:pt x="26231" y="366"/>
                    <a:pt x="25408" y="21"/>
                    <a:pt x="24503" y="21"/>
                  </a:cubicBezTo>
                  <a:close/>
                </a:path>
              </a:pathLst>
            </a:custGeom>
            <a:solidFill>
              <a:srgbClr val="3C69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87800" y="1493800"/>
              <a:ext cx="694875" cy="65475"/>
            </a:xfrm>
            <a:custGeom>
              <a:avLst/>
              <a:gdLst/>
              <a:ahLst/>
              <a:cxnLst/>
              <a:rect l="l" t="t" r="r" b="b"/>
              <a:pathLst>
                <a:path w="27795" h="2619" extrusionOk="0">
                  <a:moveTo>
                    <a:pt x="27795" y="1"/>
                  </a:moveTo>
                  <a:lnTo>
                    <a:pt x="27795" y="880"/>
                  </a:lnTo>
                  <a:lnTo>
                    <a:pt x="23647" y="880"/>
                  </a:lnTo>
                  <a:lnTo>
                    <a:pt x="23181" y="2618"/>
                  </a:lnTo>
                  <a:lnTo>
                    <a:pt x="21210" y="2618"/>
                  </a:lnTo>
                  <a:lnTo>
                    <a:pt x="20743" y="880"/>
                  </a:lnTo>
                  <a:lnTo>
                    <a:pt x="7061" y="880"/>
                  </a:lnTo>
                  <a:lnTo>
                    <a:pt x="6595" y="2618"/>
                  </a:lnTo>
                  <a:lnTo>
                    <a:pt x="4623" y="2618"/>
                  </a:lnTo>
                  <a:lnTo>
                    <a:pt x="4157" y="880"/>
                  </a:lnTo>
                  <a:lnTo>
                    <a:pt x="0" y="913"/>
                  </a:lnTo>
                  <a:lnTo>
                    <a:pt x="0" y="1"/>
                  </a:lnTo>
                  <a:lnTo>
                    <a:pt x="135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602050" y="1256550"/>
              <a:ext cx="603125" cy="39650"/>
            </a:xfrm>
            <a:custGeom>
              <a:avLst/>
              <a:gdLst/>
              <a:ahLst/>
              <a:cxnLst/>
              <a:rect l="l" t="t" r="r" b="b"/>
              <a:pathLst>
                <a:path w="24125" h="1586" extrusionOk="0">
                  <a:moveTo>
                    <a:pt x="379" y="1491"/>
                  </a:moveTo>
                  <a:cubicBezTo>
                    <a:pt x="307" y="1575"/>
                    <a:pt x="179" y="1586"/>
                    <a:pt x="96" y="1514"/>
                  </a:cubicBezTo>
                  <a:cubicBezTo>
                    <a:pt x="11" y="1441"/>
                    <a:pt x="1" y="1314"/>
                    <a:pt x="73" y="1229"/>
                  </a:cubicBezTo>
                  <a:cubicBezTo>
                    <a:pt x="402" y="847"/>
                    <a:pt x="810" y="535"/>
                    <a:pt x="1273" y="321"/>
                  </a:cubicBezTo>
                  <a:cubicBezTo>
                    <a:pt x="1718" y="115"/>
                    <a:pt x="2213" y="0"/>
                    <a:pt x="2732" y="0"/>
                  </a:cubicBezTo>
                  <a:lnTo>
                    <a:pt x="23923" y="0"/>
                  </a:lnTo>
                  <a:cubicBezTo>
                    <a:pt x="24033" y="0"/>
                    <a:pt x="24125" y="90"/>
                    <a:pt x="24125" y="202"/>
                  </a:cubicBezTo>
                  <a:cubicBezTo>
                    <a:pt x="24125" y="313"/>
                    <a:pt x="24033" y="403"/>
                    <a:pt x="23923" y="403"/>
                  </a:cubicBezTo>
                  <a:lnTo>
                    <a:pt x="2732" y="403"/>
                  </a:lnTo>
                  <a:cubicBezTo>
                    <a:pt x="2271" y="403"/>
                    <a:pt x="1834" y="505"/>
                    <a:pt x="1441" y="687"/>
                  </a:cubicBezTo>
                  <a:cubicBezTo>
                    <a:pt x="1032" y="877"/>
                    <a:pt x="669" y="1153"/>
                    <a:pt x="379" y="14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5605025" y="1488900"/>
              <a:ext cx="679775" cy="10100"/>
            </a:xfrm>
            <a:custGeom>
              <a:avLst/>
              <a:gdLst/>
              <a:ahLst/>
              <a:cxnLst/>
              <a:rect l="l" t="t" r="r" b="b"/>
              <a:pathLst>
                <a:path w="27191" h="404" extrusionOk="0">
                  <a:moveTo>
                    <a:pt x="203" y="404"/>
                  </a:moveTo>
                  <a:cubicBezTo>
                    <a:pt x="92" y="404"/>
                    <a:pt x="1" y="313"/>
                    <a:pt x="1" y="202"/>
                  </a:cubicBezTo>
                  <a:cubicBezTo>
                    <a:pt x="1" y="91"/>
                    <a:pt x="92" y="1"/>
                    <a:pt x="203" y="1"/>
                  </a:cubicBezTo>
                  <a:lnTo>
                    <a:pt x="26988" y="1"/>
                  </a:lnTo>
                  <a:cubicBezTo>
                    <a:pt x="27100" y="1"/>
                    <a:pt x="27190" y="91"/>
                    <a:pt x="27190" y="202"/>
                  </a:cubicBezTo>
                  <a:cubicBezTo>
                    <a:pt x="27190" y="313"/>
                    <a:pt x="27100" y="404"/>
                    <a:pt x="26988"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5839650" y="1288075"/>
              <a:ext cx="191200" cy="191200"/>
            </a:xfrm>
            <a:custGeom>
              <a:avLst/>
              <a:gdLst/>
              <a:ahLst/>
              <a:cxnLst/>
              <a:rect l="l" t="t" r="r" b="b"/>
              <a:pathLst>
                <a:path w="7648" h="7648" extrusionOk="0">
                  <a:moveTo>
                    <a:pt x="3824" y="0"/>
                  </a:moveTo>
                  <a:cubicBezTo>
                    <a:pt x="4880" y="0"/>
                    <a:pt x="5835" y="428"/>
                    <a:pt x="6527" y="1120"/>
                  </a:cubicBezTo>
                  <a:cubicBezTo>
                    <a:pt x="7220" y="1812"/>
                    <a:pt x="7648" y="2768"/>
                    <a:pt x="7648" y="3824"/>
                  </a:cubicBezTo>
                  <a:cubicBezTo>
                    <a:pt x="7648" y="4880"/>
                    <a:pt x="7220" y="5836"/>
                    <a:pt x="6527" y="6528"/>
                  </a:cubicBezTo>
                  <a:cubicBezTo>
                    <a:pt x="5835" y="7220"/>
                    <a:pt x="4880" y="7648"/>
                    <a:pt x="3824" y="7648"/>
                  </a:cubicBezTo>
                  <a:cubicBezTo>
                    <a:pt x="2768" y="7648"/>
                    <a:pt x="1812" y="7220"/>
                    <a:pt x="1120" y="6528"/>
                  </a:cubicBezTo>
                  <a:cubicBezTo>
                    <a:pt x="428" y="5836"/>
                    <a:pt x="0" y="4880"/>
                    <a:pt x="0" y="3824"/>
                  </a:cubicBezTo>
                  <a:cubicBezTo>
                    <a:pt x="0" y="2768"/>
                    <a:pt x="428" y="1812"/>
                    <a:pt x="1120" y="1120"/>
                  </a:cubicBezTo>
                  <a:cubicBezTo>
                    <a:pt x="1812" y="428"/>
                    <a:pt x="2768" y="0"/>
                    <a:pt x="3824" y="0"/>
                  </a:cubicBezTo>
                  <a:close/>
                  <a:moveTo>
                    <a:pt x="6243" y="1405"/>
                  </a:moveTo>
                  <a:cubicBezTo>
                    <a:pt x="5623" y="786"/>
                    <a:pt x="4768" y="403"/>
                    <a:pt x="3824" y="403"/>
                  </a:cubicBezTo>
                  <a:cubicBezTo>
                    <a:pt x="2879" y="403"/>
                    <a:pt x="2024" y="786"/>
                    <a:pt x="1405" y="1405"/>
                  </a:cubicBezTo>
                  <a:cubicBezTo>
                    <a:pt x="786" y="2024"/>
                    <a:pt x="403" y="2879"/>
                    <a:pt x="403" y="3824"/>
                  </a:cubicBezTo>
                  <a:cubicBezTo>
                    <a:pt x="403" y="4769"/>
                    <a:pt x="786" y="5624"/>
                    <a:pt x="1405" y="6243"/>
                  </a:cubicBezTo>
                  <a:cubicBezTo>
                    <a:pt x="2024" y="6863"/>
                    <a:pt x="2879" y="7245"/>
                    <a:pt x="3824" y="7245"/>
                  </a:cubicBezTo>
                  <a:cubicBezTo>
                    <a:pt x="4768" y="7245"/>
                    <a:pt x="5623" y="6861"/>
                    <a:pt x="6243" y="6243"/>
                  </a:cubicBezTo>
                  <a:cubicBezTo>
                    <a:pt x="6861" y="5624"/>
                    <a:pt x="7244" y="4768"/>
                    <a:pt x="7244" y="3824"/>
                  </a:cubicBezTo>
                  <a:cubicBezTo>
                    <a:pt x="7244" y="2879"/>
                    <a:pt x="6861" y="2024"/>
                    <a:pt x="6243" y="14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5865225" y="1313650"/>
              <a:ext cx="140025" cy="140075"/>
            </a:xfrm>
            <a:custGeom>
              <a:avLst/>
              <a:gdLst/>
              <a:ahLst/>
              <a:cxnLst/>
              <a:rect l="l" t="t" r="r" b="b"/>
              <a:pathLst>
                <a:path w="5601" h="5603" extrusionOk="0">
                  <a:moveTo>
                    <a:pt x="1893" y="0"/>
                  </a:moveTo>
                  <a:lnTo>
                    <a:pt x="3709" y="0"/>
                  </a:lnTo>
                  <a:lnTo>
                    <a:pt x="3709" y="1893"/>
                  </a:lnTo>
                  <a:lnTo>
                    <a:pt x="5601" y="1893"/>
                  </a:lnTo>
                  <a:lnTo>
                    <a:pt x="5601" y="3710"/>
                  </a:lnTo>
                  <a:lnTo>
                    <a:pt x="3709" y="3710"/>
                  </a:lnTo>
                  <a:lnTo>
                    <a:pt x="3709" y="5602"/>
                  </a:lnTo>
                  <a:lnTo>
                    <a:pt x="1893" y="5602"/>
                  </a:lnTo>
                  <a:lnTo>
                    <a:pt x="1893" y="3710"/>
                  </a:lnTo>
                  <a:lnTo>
                    <a:pt x="0" y="3710"/>
                  </a:lnTo>
                  <a:lnTo>
                    <a:pt x="0" y="1893"/>
                  </a:lnTo>
                  <a:lnTo>
                    <a:pt x="1893" y="189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6120100" y="1451500"/>
              <a:ext cx="44250" cy="101325"/>
            </a:xfrm>
            <a:custGeom>
              <a:avLst/>
              <a:gdLst/>
              <a:ahLst/>
              <a:cxnLst/>
              <a:rect l="l" t="t" r="r" b="b"/>
              <a:pathLst>
                <a:path w="1770" h="4053" extrusionOk="0">
                  <a:moveTo>
                    <a:pt x="0" y="0"/>
                  </a:moveTo>
                  <a:lnTo>
                    <a:pt x="0" y="4052"/>
                  </a:lnTo>
                  <a:lnTo>
                    <a:pt x="1769" y="4052"/>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5706125" y="1451500"/>
              <a:ext cx="44250" cy="101325"/>
            </a:xfrm>
            <a:custGeom>
              <a:avLst/>
              <a:gdLst/>
              <a:ahLst/>
              <a:cxnLst/>
              <a:rect l="l" t="t" r="r" b="b"/>
              <a:pathLst>
                <a:path w="1770" h="4053" extrusionOk="0">
                  <a:moveTo>
                    <a:pt x="1" y="0"/>
                  </a:moveTo>
                  <a:lnTo>
                    <a:pt x="1" y="4052"/>
                  </a:lnTo>
                  <a:lnTo>
                    <a:pt x="1770" y="4052"/>
                  </a:lnTo>
                  <a:lnTo>
                    <a:pt x="17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3"/>
        <p:cNvGrpSpPr/>
        <p:nvPr/>
      </p:nvGrpSpPr>
      <p:grpSpPr>
        <a:xfrm>
          <a:off x="0" y="0"/>
          <a:ext cx="0" cy="0"/>
          <a:chOff x="0" y="0"/>
          <a:chExt cx="0" cy="0"/>
        </a:xfrm>
      </p:grpSpPr>
      <p:sp>
        <p:nvSpPr>
          <p:cNvPr id="284" name="Google Shape;284;p10"/>
          <p:cNvSpPr>
            <a:spLocks noGrp="1"/>
          </p:cNvSpPr>
          <p:nvPr>
            <p:ph type="pic" idx="2"/>
          </p:nvPr>
        </p:nvSpPr>
        <p:spPr>
          <a:xfrm>
            <a:off x="-6875" y="0"/>
            <a:ext cx="9144000" cy="5157300"/>
          </a:xfrm>
          <a:prstGeom prst="rect">
            <a:avLst/>
          </a:prstGeom>
          <a:noFill/>
          <a:ln>
            <a:noFill/>
          </a:ln>
        </p:spPr>
      </p:sp>
      <p:sp>
        <p:nvSpPr>
          <p:cNvPr id="285" name="Google Shape;285;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1284000" y="535000"/>
            <a:ext cx="6576000" cy="9726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a:spLocks noGrp="1"/>
          </p:cNvSpPr>
          <p:nvPr>
            <p:ph type="subTitle" idx="1"/>
          </p:nvPr>
        </p:nvSpPr>
        <p:spPr>
          <a:xfrm>
            <a:off x="1284000" y="1507675"/>
            <a:ext cx="6576000" cy="8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9" name="Google Shape;289;p11"/>
          <p:cNvSpPr/>
          <p:nvPr/>
        </p:nvSpPr>
        <p:spPr>
          <a:xfrm>
            <a:off x="22" y="2657225"/>
            <a:ext cx="9144008" cy="2486336"/>
          </a:xfrm>
          <a:custGeom>
            <a:avLst/>
            <a:gdLst/>
            <a:ahLst/>
            <a:cxnLst/>
            <a:rect l="l" t="t" r="r" b="b"/>
            <a:pathLst>
              <a:path w="33320" h="9060" extrusionOk="0">
                <a:moveTo>
                  <a:pt x="1" y="2708"/>
                </a:moveTo>
                <a:cubicBezTo>
                  <a:pt x="6790" y="1100"/>
                  <a:pt x="10833" y="7375"/>
                  <a:pt x="14992" y="7762"/>
                </a:cubicBezTo>
                <a:cubicBezTo>
                  <a:pt x="25955" y="8780"/>
                  <a:pt x="26472" y="1"/>
                  <a:pt x="33320" y="439"/>
                </a:cubicBezTo>
                <a:lnTo>
                  <a:pt x="33320" y="9060"/>
                </a:lnTo>
                <a:lnTo>
                  <a:pt x="1" y="9060"/>
                </a:lnTo>
                <a:lnTo>
                  <a:pt x="1" y="2708"/>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5" r:id="rId12"/>
    <p:sldLayoutId id="2147483666"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9Wvz5-aDsCV2pd2zp5Muk2ta5jsqGNH2yPKADBYdXlI/copy#gid=161276601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28"/>
          <p:cNvSpPr txBox="1">
            <a:spLocks noGrp="1"/>
          </p:cNvSpPr>
          <p:nvPr>
            <p:ph type="ctrTitle"/>
          </p:nvPr>
        </p:nvSpPr>
        <p:spPr>
          <a:xfrm>
            <a:off x="715100" y="1273038"/>
            <a:ext cx="4506300" cy="2187900"/>
          </a:xfrm>
          <a:prstGeom prst="rect">
            <a:avLst/>
          </a:prstGeom>
        </p:spPr>
        <p:txBody>
          <a:bodyPr spcFirstLastPara="1" wrap="square" lIns="91425" tIns="91425" rIns="91425" bIns="91425" anchor="b" anchorCtr="0">
            <a:noAutofit/>
          </a:bodyPr>
          <a:lstStyle/>
          <a:p>
            <a:r>
              <a:rPr lang="en-IN" dirty="0"/>
              <a:t>Dialysis</a:t>
            </a:r>
            <a:br>
              <a:rPr lang="en-IN" dirty="0"/>
            </a:br>
            <a:r>
              <a:rPr lang="en-IN" dirty="0"/>
              <a:t>HealthCare</a:t>
            </a:r>
            <a:br>
              <a:rPr lang="en-IN" dirty="0"/>
            </a:br>
            <a:r>
              <a:rPr lang="en-IN" dirty="0"/>
              <a:t>Analytics</a:t>
            </a:r>
          </a:p>
        </p:txBody>
      </p:sp>
      <p:sp>
        <p:nvSpPr>
          <p:cNvPr id="753" name="Google Shape;753;p28"/>
          <p:cNvSpPr txBox="1">
            <a:spLocks noGrp="1"/>
          </p:cNvSpPr>
          <p:nvPr>
            <p:ph type="subTitle" idx="1"/>
          </p:nvPr>
        </p:nvSpPr>
        <p:spPr>
          <a:xfrm>
            <a:off x="715100" y="3460963"/>
            <a:ext cx="45063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where the presentation begins</a:t>
            </a:r>
            <a:endParaRPr dirty="0"/>
          </a:p>
        </p:txBody>
      </p:sp>
      <p:grpSp>
        <p:nvGrpSpPr>
          <p:cNvPr id="754" name="Google Shape;754;p28"/>
          <p:cNvGrpSpPr/>
          <p:nvPr/>
        </p:nvGrpSpPr>
        <p:grpSpPr>
          <a:xfrm>
            <a:off x="4900062" y="677364"/>
            <a:ext cx="4693125" cy="4542886"/>
            <a:chOff x="4900062" y="677364"/>
            <a:chExt cx="4693125" cy="4542886"/>
          </a:xfrm>
        </p:grpSpPr>
        <p:grpSp>
          <p:nvGrpSpPr>
            <p:cNvPr id="755" name="Google Shape;755;p28"/>
            <p:cNvGrpSpPr/>
            <p:nvPr/>
          </p:nvGrpSpPr>
          <p:grpSpPr>
            <a:xfrm>
              <a:off x="6424575" y="677364"/>
              <a:ext cx="3168612" cy="3645797"/>
              <a:chOff x="6424575" y="677364"/>
              <a:chExt cx="3168612" cy="3645797"/>
            </a:xfrm>
          </p:grpSpPr>
          <p:sp>
            <p:nvSpPr>
              <p:cNvPr id="756" name="Google Shape;756;p28"/>
              <p:cNvSpPr/>
              <p:nvPr/>
            </p:nvSpPr>
            <p:spPr>
              <a:xfrm>
                <a:off x="7057450" y="677364"/>
                <a:ext cx="688012" cy="718063"/>
              </a:xfrm>
              <a:custGeom>
                <a:avLst/>
                <a:gdLst/>
                <a:ahLst/>
                <a:cxnLst/>
                <a:rect l="l" t="t" r="r" b="b"/>
                <a:pathLst>
                  <a:path w="6525" h="6810" extrusionOk="0">
                    <a:moveTo>
                      <a:pt x="3172" y="6654"/>
                    </a:moveTo>
                    <a:cubicBezTo>
                      <a:pt x="1238" y="6127"/>
                      <a:pt x="0" y="4686"/>
                      <a:pt x="785" y="2688"/>
                    </a:cubicBezTo>
                    <a:cubicBezTo>
                      <a:pt x="961" y="2237"/>
                      <a:pt x="1378" y="1342"/>
                      <a:pt x="1760" y="1026"/>
                    </a:cubicBezTo>
                    <a:cubicBezTo>
                      <a:pt x="3079" y="1"/>
                      <a:pt x="5876" y="125"/>
                      <a:pt x="6285" y="2135"/>
                    </a:cubicBezTo>
                    <a:cubicBezTo>
                      <a:pt x="6525" y="3314"/>
                      <a:pt x="6009" y="5653"/>
                      <a:pt x="4996" y="6396"/>
                    </a:cubicBezTo>
                    <a:cubicBezTo>
                      <a:pt x="4443" y="6804"/>
                      <a:pt x="3817" y="6809"/>
                      <a:pt x="3172" y="6654"/>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rot="7731731">
                <a:off x="6674670" y="1722659"/>
                <a:ext cx="2668422" cy="1919089"/>
              </a:xfrm>
              <a:custGeom>
                <a:avLst/>
                <a:gdLst/>
                <a:ahLst/>
                <a:cxnLst/>
                <a:rect l="l" t="t" r="r" b="b"/>
                <a:pathLst>
                  <a:path w="17467" h="12562" extrusionOk="0">
                    <a:moveTo>
                      <a:pt x="13904" y="2705"/>
                    </a:moveTo>
                    <a:cubicBezTo>
                      <a:pt x="17467" y="3721"/>
                      <a:pt x="16874" y="7618"/>
                      <a:pt x="12942" y="9292"/>
                    </a:cubicBezTo>
                    <a:cubicBezTo>
                      <a:pt x="8197" y="11313"/>
                      <a:pt x="5542" y="12561"/>
                      <a:pt x="4264" y="11372"/>
                    </a:cubicBezTo>
                    <a:cubicBezTo>
                      <a:pt x="1" y="7409"/>
                      <a:pt x="4418" y="0"/>
                      <a:pt x="13904" y="2705"/>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8"/>
            <p:cNvGrpSpPr/>
            <p:nvPr/>
          </p:nvGrpSpPr>
          <p:grpSpPr>
            <a:xfrm>
              <a:off x="4900062" y="1359472"/>
              <a:ext cx="4039640" cy="3860779"/>
              <a:chOff x="4900062" y="1359472"/>
              <a:chExt cx="4039640" cy="3860779"/>
            </a:xfrm>
          </p:grpSpPr>
          <p:grpSp>
            <p:nvGrpSpPr>
              <p:cNvPr id="759" name="Google Shape;759;p28"/>
              <p:cNvGrpSpPr/>
              <p:nvPr/>
            </p:nvGrpSpPr>
            <p:grpSpPr>
              <a:xfrm>
                <a:off x="5409684" y="1944396"/>
                <a:ext cx="2147490" cy="3269766"/>
                <a:chOff x="5681275" y="4688650"/>
                <a:chExt cx="461300" cy="702375"/>
              </a:xfrm>
            </p:grpSpPr>
            <p:sp>
              <p:nvSpPr>
                <p:cNvPr id="760" name="Google Shape;760;p28"/>
                <p:cNvSpPr/>
                <p:nvPr/>
              </p:nvSpPr>
              <p:spPr>
                <a:xfrm>
                  <a:off x="5826550" y="4887625"/>
                  <a:ext cx="47175" cy="44750"/>
                </a:xfrm>
                <a:custGeom>
                  <a:avLst/>
                  <a:gdLst/>
                  <a:ahLst/>
                  <a:cxnLst/>
                  <a:rect l="l" t="t" r="r" b="b"/>
                  <a:pathLst>
                    <a:path w="1887" h="1790" extrusionOk="0">
                      <a:moveTo>
                        <a:pt x="528" y="153"/>
                      </a:moveTo>
                      <a:cubicBezTo>
                        <a:pt x="8" y="815"/>
                        <a:pt x="0" y="1159"/>
                        <a:pt x="284" y="1189"/>
                      </a:cubicBezTo>
                      <a:cubicBezTo>
                        <a:pt x="565" y="1220"/>
                        <a:pt x="748" y="1122"/>
                        <a:pt x="748" y="1122"/>
                      </a:cubicBezTo>
                      <a:cubicBezTo>
                        <a:pt x="748" y="1122"/>
                        <a:pt x="796" y="1790"/>
                        <a:pt x="1234" y="1672"/>
                      </a:cubicBezTo>
                      <a:cubicBezTo>
                        <a:pt x="1673" y="1556"/>
                        <a:pt x="1886" y="1078"/>
                        <a:pt x="1864" y="878"/>
                      </a:cubicBezTo>
                      <a:cubicBezTo>
                        <a:pt x="1843" y="676"/>
                        <a:pt x="991" y="1"/>
                        <a:pt x="528" y="153"/>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6047900" y="5110875"/>
                  <a:ext cx="94675" cy="134325"/>
                </a:xfrm>
                <a:custGeom>
                  <a:avLst/>
                  <a:gdLst/>
                  <a:ahLst/>
                  <a:cxnLst/>
                  <a:rect l="l" t="t" r="r" b="b"/>
                  <a:pathLst>
                    <a:path w="3787" h="5373" extrusionOk="0">
                      <a:moveTo>
                        <a:pt x="2609" y="538"/>
                      </a:moveTo>
                      <a:cubicBezTo>
                        <a:pt x="3178" y="1710"/>
                        <a:pt x="3786" y="3730"/>
                        <a:pt x="3271" y="4551"/>
                      </a:cubicBezTo>
                      <a:cubicBezTo>
                        <a:pt x="2755" y="5373"/>
                        <a:pt x="0" y="1807"/>
                        <a:pt x="0" y="1807"/>
                      </a:cubicBezTo>
                      <a:cubicBezTo>
                        <a:pt x="0" y="1807"/>
                        <a:pt x="516" y="0"/>
                        <a:pt x="2609" y="538"/>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690625" y="5133150"/>
                  <a:ext cx="87900" cy="122125"/>
                </a:xfrm>
                <a:custGeom>
                  <a:avLst/>
                  <a:gdLst/>
                  <a:ahLst/>
                  <a:cxnLst/>
                  <a:rect l="l" t="t" r="r" b="b"/>
                  <a:pathLst>
                    <a:path w="3516" h="4885" extrusionOk="0">
                      <a:moveTo>
                        <a:pt x="239" y="1074"/>
                      </a:moveTo>
                      <a:cubicBezTo>
                        <a:pt x="1" y="2354"/>
                        <a:pt x="91" y="3574"/>
                        <a:pt x="806" y="4230"/>
                      </a:cubicBezTo>
                      <a:cubicBezTo>
                        <a:pt x="1520" y="4885"/>
                        <a:pt x="3515" y="1074"/>
                        <a:pt x="3515" y="1074"/>
                      </a:cubicBezTo>
                      <a:cubicBezTo>
                        <a:pt x="3515" y="1074"/>
                        <a:pt x="2116" y="1"/>
                        <a:pt x="239" y="1074"/>
                      </a:cubicBezTo>
                      <a:close/>
                    </a:path>
                  </a:pathLst>
                </a:custGeom>
                <a:solidFill>
                  <a:srgbClr val="A05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5967625" y="4970500"/>
                  <a:ext cx="163275" cy="261700"/>
                </a:xfrm>
                <a:custGeom>
                  <a:avLst/>
                  <a:gdLst/>
                  <a:ahLst/>
                  <a:cxnLst/>
                  <a:rect l="l" t="t" r="r" b="b"/>
                  <a:pathLst>
                    <a:path w="6531" h="10468" extrusionOk="0">
                      <a:moveTo>
                        <a:pt x="1" y="1"/>
                      </a:moveTo>
                      <a:cubicBezTo>
                        <a:pt x="3505" y="898"/>
                        <a:pt x="4900" y="1674"/>
                        <a:pt x="6492" y="6821"/>
                      </a:cubicBezTo>
                      <a:cubicBezTo>
                        <a:pt x="6531" y="6948"/>
                        <a:pt x="6192" y="6898"/>
                        <a:pt x="5814" y="6905"/>
                      </a:cubicBezTo>
                      <a:cubicBezTo>
                        <a:pt x="4973" y="6919"/>
                        <a:pt x="3644" y="6859"/>
                        <a:pt x="3791" y="7160"/>
                      </a:cubicBezTo>
                      <a:cubicBezTo>
                        <a:pt x="3182" y="8873"/>
                        <a:pt x="3880" y="10231"/>
                        <a:pt x="2840" y="10467"/>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04400" y="5072775"/>
                  <a:ext cx="80825" cy="159400"/>
                </a:xfrm>
                <a:custGeom>
                  <a:avLst/>
                  <a:gdLst/>
                  <a:ahLst/>
                  <a:cxnLst/>
                  <a:rect l="l" t="t" r="r" b="b"/>
                  <a:pathLst>
                    <a:path w="3233" h="6376" extrusionOk="0">
                      <a:moveTo>
                        <a:pt x="2121" y="3252"/>
                      </a:moveTo>
                      <a:cubicBezTo>
                        <a:pt x="1068" y="3697"/>
                        <a:pt x="1952" y="6244"/>
                        <a:pt x="1371" y="6375"/>
                      </a:cubicBezTo>
                      <a:lnTo>
                        <a:pt x="1" y="1332"/>
                      </a:lnTo>
                      <a:cubicBezTo>
                        <a:pt x="413" y="879"/>
                        <a:pt x="948" y="432"/>
                        <a:pt x="1634" y="0"/>
                      </a:cubicBezTo>
                      <a:cubicBezTo>
                        <a:pt x="1634" y="0"/>
                        <a:pt x="2434" y="1175"/>
                        <a:pt x="3183" y="2784"/>
                      </a:cubicBezTo>
                      <a:cubicBezTo>
                        <a:pt x="3198" y="2816"/>
                        <a:pt x="3232" y="2846"/>
                        <a:pt x="3229" y="2881"/>
                      </a:cubicBezTo>
                      <a:cubicBezTo>
                        <a:pt x="3222" y="2932"/>
                        <a:pt x="2693" y="3006"/>
                        <a:pt x="2335" y="3053"/>
                      </a:cubicBezTo>
                      <a:cubicBezTo>
                        <a:pt x="2162" y="3074"/>
                        <a:pt x="2058" y="2992"/>
                        <a:pt x="2122" y="3252"/>
                      </a:cubicBezTo>
                      <a:close/>
                    </a:path>
                  </a:pathLst>
                </a:custGeom>
                <a:solidFill>
                  <a:srgbClr val="3C69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811450" y="4954425"/>
                  <a:ext cx="200350" cy="150025"/>
                </a:xfrm>
                <a:custGeom>
                  <a:avLst/>
                  <a:gdLst/>
                  <a:ahLst/>
                  <a:cxnLst/>
                  <a:rect l="l" t="t" r="r" b="b"/>
                  <a:pathLst>
                    <a:path w="8014" h="6001" extrusionOk="0">
                      <a:moveTo>
                        <a:pt x="5899" y="583"/>
                      </a:moveTo>
                      <a:cubicBezTo>
                        <a:pt x="5899" y="583"/>
                        <a:pt x="7337" y="1721"/>
                        <a:pt x="7676" y="3244"/>
                      </a:cubicBezTo>
                      <a:cubicBezTo>
                        <a:pt x="8013" y="4768"/>
                        <a:pt x="8013" y="6000"/>
                        <a:pt x="5591" y="5956"/>
                      </a:cubicBezTo>
                      <a:cubicBezTo>
                        <a:pt x="3170" y="5910"/>
                        <a:pt x="1130" y="4038"/>
                        <a:pt x="928" y="2872"/>
                      </a:cubicBezTo>
                      <a:cubicBezTo>
                        <a:pt x="725" y="1706"/>
                        <a:pt x="1" y="890"/>
                        <a:pt x="1652" y="446"/>
                      </a:cubicBezTo>
                      <a:cubicBezTo>
                        <a:pt x="3304" y="1"/>
                        <a:pt x="5898" y="583"/>
                        <a:pt x="5898" y="583"/>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5757475" y="4965375"/>
                  <a:ext cx="311975" cy="425650"/>
                </a:xfrm>
                <a:custGeom>
                  <a:avLst/>
                  <a:gdLst/>
                  <a:ahLst/>
                  <a:cxnLst/>
                  <a:rect l="l" t="t" r="r" b="b"/>
                  <a:pathLst>
                    <a:path w="12479" h="17026" extrusionOk="0">
                      <a:moveTo>
                        <a:pt x="1229" y="17025"/>
                      </a:moveTo>
                      <a:cubicBezTo>
                        <a:pt x="736" y="16926"/>
                        <a:pt x="317" y="16838"/>
                        <a:pt x="0" y="16777"/>
                      </a:cubicBezTo>
                      <a:cubicBezTo>
                        <a:pt x="840" y="9780"/>
                        <a:pt x="1105" y="9759"/>
                        <a:pt x="405" y="1184"/>
                      </a:cubicBezTo>
                      <a:cubicBezTo>
                        <a:pt x="1232" y="634"/>
                        <a:pt x="2523" y="224"/>
                        <a:pt x="3776" y="0"/>
                      </a:cubicBezTo>
                      <a:cubicBezTo>
                        <a:pt x="4457" y="1313"/>
                        <a:pt x="4876" y="1968"/>
                        <a:pt x="7588" y="3413"/>
                      </a:cubicBezTo>
                      <a:cubicBezTo>
                        <a:pt x="8175" y="2014"/>
                        <a:pt x="8279" y="1447"/>
                        <a:pt x="7974" y="130"/>
                      </a:cubicBezTo>
                      <a:cubicBezTo>
                        <a:pt x="8598" y="238"/>
                        <a:pt x="9563" y="530"/>
                        <a:pt x="10350" y="852"/>
                      </a:cubicBezTo>
                      <a:cubicBezTo>
                        <a:pt x="11646" y="3616"/>
                        <a:pt x="11926" y="7123"/>
                        <a:pt x="12126" y="12192"/>
                      </a:cubicBezTo>
                      <a:cubicBezTo>
                        <a:pt x="12202" y="14094"/>
                        <a:pt x="12386" y="14732"/>
                        <a:pt x="12478" y="1702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5854600" y="4872850"/>
                  <a:ext cx="106025" cy="158475"/>
                </a:xfrm>
                <a:custGeom>
                  <a:avLst/>
                  <a:gdLst/>
                  <a:ahLst/>
                  <a:cxnLst/>
                  <a:rect l="l" t="t" r="r" b="b"/>
                  <a:pathLst>
                    <a:path w="4241" h="6339" extrusionOk="0">
                      <a:moveTo>
                        <a:pt x="278" y="601"/>
                      </a:moveTo>
                      <a:cubicBezTo>
                        <a:pt x="416" y="1772"/>
                        <a:pt x="226" y="3305"/>
                        <a:pt x="0" y="3691"/>
                      </a:cubicBezTo>
                      <a:cubicBezTo>
                        <a:pt x="1111" y="4960"/>
                        <a:pt x="4241" y="6339"/>
                        <a:pt x="4164" y="4357"/>
                      </a:cubicBezTo>
                      <a:cubicBezTo>
                        <a:pt x="3712" y="4093"/>
                        <a:pt x="3865" y="3754"/>
                        <a:pt x="3815" y="1684"/>
                      </a:cubicBezTo>
                      <a:cubicBezTo>
                        <a:pt x="3815" y="1684"/>
                        <a:pt x="1369" y="1"/>
                        <a:pt x="278" y="601"/>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5858925" y="4872850"/>
                  <a:ext cx="91625" cy="110300"/>
                </a:xfrm>
                <a:custGeom>
                  <a:avLst/>
                  <a:gdLst/>
                  <a:ahLst/>
                  <a:cxnLst/>
                  <a:rect l="l" t="t" r="r" b="b"/>
                  <a:pathLst>
                    <a:path w="3665" h="4412" extrusionOk="0">
                      <a:moveTo>
                        <a:pt x="105" y="601"/>
                      </a:moveTo>
                      <a:cubicBezTo>
                        <a:pt x="130" y="868"/>
                        <a:pt x="160" y="1151"/>
                        <a:pt x="140" y="1433"/>
                      </a:cubicBezTo>
                      <a:cubicBezTo>
                        <a:pt x="1" y="3414"/>
                        <a:pt x="2543" y="4411"/>
                        <a:pt x="3660" y="3569"/>
                      </a:cubicBezTo>
                      <a:cubicBezTo>
                        <a:pt x="3647" y="3188"/>
                        <a:pt x="3665" y="2609"/>
                        <a:pt x="3643" y="1684"/>
                      </a:cubicBezTo>
                      <a:cubicBezTo>
                        <a:pt x="3643" y="1684"/>
                        <a:pt x="1196" y="1"/>
                        <a:pt x="105" y="601"/>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5681275" y="4990500"/>
                  <a:ext cx="144150" cy="198300"/>
                </a:xfrm>
                <a:custGeom>
                  <a:avLst/>
                  <a:gdLst/>
                  <a:ahLst/>
                  <a:cxnLst/>
                  <a:rect l="l" t="t" r="r" b="b"/>
                  <a:pathLst>
                    <a:path w="5766" h="7932" extrusionOk="0">
                      <a:moveTo>
                        <a:pt x="3797" y="1"/>
                      </a:moveTo>
                      <a:cubicBezTo>
                        <a:pt x="5766" y="1090"/>
                        <a:pt x="5531" y="2939"/>
                        <a:pt x="5010" y="5360"/>
                      </a:cubicBezTo>
                      <a:cubicBezTo>
                        <a:pt x="4734" y="6643"/>
                        <a:pt x="4863" y="6740"/>
                        <a:pt x="4558" y="7931"/>
                      </a:cubicBezTo>
                      <a:cubicBezTo>
                        <a:pt x="3797" y="7178"/>
                        <a:pt x="1126" y="6926"/>
                        <a:pt x="1" y="7109"/>
                      </a:cubicBezTo>
                      <a:cubicBezTo>
                        <a:pt x="688" y="3474"/>
                        <a:pt x="1619" y="1052"/>
                        <a:pt x="3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6027750" y="5027200"/>
                  <a:ext cx="33900" cy="199325"/>
                </a:xfrm>
                <a:custGeom>
                  <a:avLst/>
                  <a:gdLst/>
                  <a:ahLst/>
                  <a:cxnLst/>
                  <a:rect l="l" t="t" r="r" b="b"/>
                  <a:pathLst>
                    <a:path w="1356" h="7973" extrusionOk="0">
                      <a:moveTo>
                        <a:pt x="17" y="125"/>
                      </a:moveTo>
                      <a:cubicBezTo>
                        <a:pt x="1" y="80"/>
                        <a:pt x="23" y="33"/>
                        <a:pt x="68" y="17"/>
                      </a:cubicBezTo>
                      <a:cubicBezTo>
                        <a:pt x="111" y="1"/>
                        <a:pt x="159" y="25"/>
                        <a:pt x="175" y="68"/>
                      </a:cubicBezTo>
                      <a:cubicBezTo>
                        <a:pt x="478" y="910"/>
                        <a:pt x="725" y="2094"/>
                        <a:pt x="916" y="3360"/>
                      </a:cubicBezTo>
                      <a:cubicBezTo>
                        <a:pt x="1147" y="4894"/>
                        <a:pt x="1295" y="6555"/>
                        <a:pt x="1353" y="7882"/>
                      </a:cubicBezTo>
                      <a:cubicBezTo>
                        <a:pt x="1355" y="7929"/>
                        <a:pt x="1319" y="7968"/>
                        <a:pt x="1273" y="7970"/>
                      </a:cubicBezTo>
                      <a:cubicBezTo>
                        <a:pt x="1226" y="7972"/>
                        <a:pt x="1188" y="7936"/>
                        <a:pt x="1185" y="7889"/>
                      </a:cubicBezTo>
                      <a:cubicBezTo>
                        <a:pt x="1127" y="6569"/>
                        <a:pt x="980" y="4917"/>
                        <a:pt x="749" y="3385"/>
                      </a:cubicBezTo>
                      <a:cubicBezTo>
                        <a:pt x="560" y="2128"/>
                        <a:pt x="314" y="956"/>
                        <a:pt x="17" y="1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783950" y="5036100"/>
                  <a:ext cx="28375" cy="196725"/>
                </a:xfrm>
                <a:custGeom>
                  <a:avLst/>
                  <a:gdLst/>
                  <a:ahLst/>
                  <a:cxnLst/>
                  <a:rect l="l" t="t" r="r" b="b"/>
                  <a:pathLst>
                    <a:path w="1135" h="7869" extrusionOk="0">
                      <a:moveTo>
                        <a:pt x="338" y="139"/>
                      </a:moveTo>
                      <a:cubicBezTo>
                        <a:pt x="315" y="98"/>
                        <a:pt x="329" y="46"/>
                        <a:pt x="370" y="24"/>
                      </a:cubicBezTo>
                      <a:cubicBezTo>
                        <a:pt x="411" y="1"/>
                        <a:pt x="463" y="16"/>
                        <a:pt x="485" y="57"/>
                      </a:cubicBezTo>
                      <a:cubicBezTo>
                        <a:pt x="702" y="442"/>
                        <a:pt x="861" y="936"/>
                        <a:pt x="964" y="1404"/>
                      </a:cubicBezTo>
                      <a:cubicBezTo>
                        <a:pt x="1094" y="1996"/>
                        <a:pt x="1135" y="2556"/>
                        <a:pt x="1089" y="2817"/>
                      </a:cubicBezTo>
                      <a:cubicBezTo>
                        <a:pt x="991" y="3372"/>
                        <a:pt x="915" y="3868"/>
                        <a:pt x="839" y="4352"/>
                      </a:cubicBezTo>
                      <a:cubicBezTo>
                        <a:pt x="669" y="5454"/>
                        <a:pt x="508" y="6494"/>
                        <a:pt x="176" y="7797"/>
                      </a:cubicBezTo>
                      <a:cubicBezTo>
                        <a:pt x="165" y="7841"/>
                        <a:pt x="119" y="7868"/>
                        <a:pt x="73" y="7857"/>
                      </a:cubicBezTo>
                      <a:cubicBezTo>
                        <a:pt x="28" y="7846"/>
                        <a:pt x="0" y="7800"/>
                        <a:pt x="12" y="7754"/>
                      </a:cubicBezTo>
                      <a:cubicBezTo>
                        <a:pt x="344" y="6454"/>
                        <a:pt x="504" y="5421"/>
                        <a:pt x="674" y="4327"/>
                      </a:cubicBezTo>
                      <a:cubicBezTo>
                        <a:pt x="750" y="3829"/>
                        <a:pt x="829" y="3320"/>
                        <a:pt x="923" y="2788"/>
                      </a:cubicBezTo>
                      <a:cubicBezTo>
                        <a:pt x="965" y="2545"/>
                        <a:pt x="925" y="2012"/>
                        <a:pt x="799" y="1439"/>
                      </a:cubicBezTo>
                      <a:cubicBezTo>
                        <a:pt x="699" y="986"/>
                        <a:pt x="546" y="510"/>
                        <a:pt x="338" y="1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5838700" y="4967275"/>
                  <a:ext cx="134600" cy="99475"/>
                </a:xfrm>
                <a:custGeom>
                  <a:avLst/>
                  <a:gdLst/>
                  <a:ahLst/>
                  <a:cxnLst/>
                  <a:rect l="l" t="t" r="r" b="b"/>
                  <a:pathLst>
                    <a:path w="5384" h="3979" extrusionOk="0">
                      <a:moveTo>
                        <a:pt x="5096" y="168"/>
                      </a:moveTo>
                      <a:cubicBezTo>
                        <a:pt x="5089" y="123"/>
                        <a:pt x="5121" y="79"/>
                        <a:pt x="5167" y="73"/>
                      </a:cubicBezTo>
                      <a:cubicBezTo>
                        <a:pt x="5212" y="66"/>
                        <a:pt x="5256" y="98"/>
                        <a:pt x="5263" y="143"/>
                      </a:cubicBezTo>
                      <a:cubicBezTo>
                        <a:pt x="5380" y="922"/>
                        <a:pt x="5384" y="1589"/>
                        <a:pt x="5271" y="2202"/>
                      </a:cubicBezTo>
                      <a:cubicBezTo>
                        <a:pt x="5159" y="2815"/>
                        <a:pt x="4930" y="3372"/>
                        <a:pt x="4585" y="3931"/>
                      </a:cubicBezTo>
                      <a:cubicBezTo>
                        <a:pt x="4564" y="3965"/>
                        <a:pt x="4522" y="3978"/>
                        <a:pt x="4485" y="3966"/>
                      </a:cubicBezTo>
                      <a:cubicBezTo>
                        <a:pt x="3460" y="3615"/>
                        <a:pt x="2415" y="3096"/>
                        <a:pt x="1572" y="2372"/>
                      </a:cubicBezTo>
                      <a:cubicBezTo>
                        <a:pt x="870" y="1771"/>
                        <a:pt x="309" y="1027"/>
                        <a:pt x="16" y="120"/>
                      </a:cubicBezTo>
                      <a:cubicBezTo>
                        <a:pt x="1" y="76"/>
                        <a:pt x="26" y="29"/>
                        <a:pt x="69" y="14"/>
                      </a:cubicBezTo>
                      <a:cubicBezTo>
                        <a:pt x="114" y="1"/>
                        <a:pt x="162" y="25"/>
                        <a:pt x="175" y="69"/>
                      </a:cubicBezTo>
                      <a:cubicBezTo>
                        <a:pt x="458" y="942"/>
                        <a:pt x="1002" y="1661"/>
                        <a:pt x="1682" y="2245"/>
                      </a:cubicBezTo>
                      <a:cubicBezTo>
                        <a:pt x="2489" y="2939"/>
                        <a:pt x="3490" y="3441"/>
                        <a:pt x="4476" y="3784"/>
                      </a:cubicBezTo>
                      <a:cubicBezTo>
                        <a:pt x="4791" y="3264"/>
                        <a:pt x="5001" y="2742"/>
                        <a:pt x="5105" y="2172"/>
                      </a:cubicBezTo>
                      <a:cubicBezTo>
                        <a:pt x="5215" y="1579"/>
                        <a:pt x="5210" y="930"/>
                        <a:pt x="5096" y="1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6048100" y="5137800"/>
                  <a:ext cx="84175" cy="17975"/>
                </a:xfrm>
                <a:custGeom>
                  <a:avLst/>
                  <a:gdLst/>
                  <a:ahLst/>
                  <a:cxnLst/>
                  <a:rect l="l" t="t" r="r" b="b"/>
                  <a:pathLst>
                    <a:path w="3367" h="719" extrusionOk="0">
                      <a:moveTo>
                        <a:pt x="129" y="699"/>
                      </a:moveTo>
                      <a:cubicBezTo>
                        <a:pt x="87" y="719"/>
                        <a:pt x="38" y="699"/>
                        <a:pt x="19" y="656"/>
                      </a:cubicBezTo>
                      <a:cubicBezTo>
                        <a:pt x="0" y="614"/>
                        <a:pt x="20" y="563"/>
                        <a:pt x="62" y="545"/>
                      </a:cubicBezTo>
                      <a:cubicBezTo>
                        <a:pt x="65" y="544"/>
                        <a:pt x="1278" y="1"/>
                        <a:pt x="3285" y="137"/>
                      </a:cubicBezTo>
                      <a:cubicBezTo>
                        <a:pt x="3331" y="140"/>
                        <a:pt x="3366" y="180"/>
                        <a:pt x="3363" y="227"/>
                      </a:cubicBezTo>
                      <a:cubicBezTo>
                        <a:pt x="3361" y="272"/>
                        <a:pt x="3320" y="308"/>
                        <a:pt x="3274" y="304"/>
                      </a:cubicBezTo>
                      <a:cubicBezTo>
                        <a:pt x="1307" y="172"/>
                        <a:pt x="133" y="698"/>
                        <a:pt x="129" y="70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5874400" y="4757875"/>
                  <a:ext cx="143225" cy="136800"/>
                </a:xfrm>
                <a:custGeom>
                  <a:avLst/>
                  <a:gdLst/>
                  <a:ahLst/>
                  <a:cxnLst/>
                  <a:rect l="l" t="t" r="r" b="b"/>
                  <a:pathLst>
                    <a:path w="5729" h="5472" extrusionOk="0">
                      <a:moveTo>
                        <a:pt x="1" y="1132"/>
                      </a:moveTo>
                      <a:cubicBezTo>
                        <a:pt x="123" y="1147"/>
                        <a:pt x="244" y="1143"/>
                        <a:pt x="352" y="1116"/>
                      </a:cubicBezTo>
                      <a:cubicBezTo>
                        <a:pt x="683" y="1810"/>
                        <a:pt x="1228" y="1879"/>
                        <a:pt x="2097" y="1597"/>
                      </a:cubicBezTo>
                      <a:cubicBezTo>
                        <a:pt x="2174" y="1942"/>
                        <a:pt x="2188" y="2421"/>
                        <a:pt x="2854" y="2512"/>
                      </a:cubicBezTo>
                      <a:cubicBezTo>
                        <a:pt x="2630" y="2877"/>
                        <a:pt x="2742" y="3529"/>
                        <a:pt x="3138" y="3658"/>
                      </a:cubicBezTo>
                      <a:cubicBezTo>
                        <a:pt x="2859" y="3968"/>
                        <a:pt x="2929" y="4616"/>
                        <a:pt x="3270" y="4890"/>
                      </a:cubicBezTo>
                      <a:cubicBezTo>
                        <a:pt x="3113" y="5453"/>
                        <a:pt x="4008" y="5472"/>
                        <a:pt x="4125" y="4939"/>
                      </a:cubicBezTo>
                      <a:cubicBezTo>
                        <a:pt x="4645" y="4902"/>
                        <a:pt x="4864" y="4505"/>
                        <a:pt x="4717" y="4149"/>
                      </a:cubicBezTo>
                      <a:cubicBezTo>
                        <a:pt x="5272" y="4019"/>
                        <a:pt x="5728" y="3308"/>
                        <a:pt x="5252" y="2799"/>
                      </a:cubicBezTo>
                      <a:cubicBezTo>
                        <a:pt x="5664" y="2608"/>
                        <a:pt x="5624" y="1809"/>
                        <a:pt x="5155" y="1626"/>
                      </a:cubicBezTo>
                      <a:lnTo>
                        <a:pt x="4963" y="1622"/>
                      </a:lnTo>
                      <a:lnTo>
                        <a:pt x="2920" y="435"/>
                      </a:lnTo>
                      <a:cubicBezTo>
                        <a:pt x="2595" y="569"/>
                        <a:pt x="2294" y="697"/>
                        <a:pt x="2107" y="753"/>
                      </a:cubicBezTo>
                      <a:cubicBezTo>
                        <a:pt x="2198" y="471"/>
                        <a:pt x="2014" y="150"/>
                        <a:pt x="1733" y="1"/>
                      </a:cubicBezTo>
                      <a:cubicBezTo>
                        <a:pt x="1399" y="218"/>
                        <a:pt x="707" y="666"/>
                        <a:pt x="1" y="113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5825975" y="4742850"/>
                  <a:ext cx="184200" cy="217800"/>
                </a:xfrm>
                <a:custGeom>
                  <a:avLst/>
                  <a:gdLst/>
                  <a:ahLst/>
                  <a:cxnLst/>
                  <a:rect l="l" t="t" r="r" b="b"/>
                  <a:pathLst>
                    <a:path w="7368" h="8712" extrusionOk="0">
                      <a:moveTo>
                        <a:pt x="1078" y="5894"/>
                      </a:moveTo>
                      <a:cubicBezTo>
                        <a:pt x="1563" y="7880"/>
                        <a:pt x="3755" y="8712"/>
                        <a:pt x="5210" y="8494"/>
                      </a:cubicBezTo>
                      <a:cubicBezTo>
                        <a:pt x="6377" y="8319"/>
                        <a:pt x="6781" y="7418"/>
                        <a:pt x="7004" y="6374"/>
                      </a:cubicBezTo>
                      <a:cubicBezTo>
                        <a:pt x="7367" y="4679"/>
                        <a:pt x="7155" y="2508"/>
                        <a:pt x="6524" y="1380"/>
                      </a:cubicBezTo>
                      <a:cubicBezTo>
                        <a:pt x="6181" y="769"/>
                        <a:pt x="4373" y="0"/>
                        <a:pt x="2859" y="394"/>
                      </a:cubicBezTo>
                      <a:cubicBezTo>
                        <a:pt x="1344" y="789"/>
                        <a:pt x="1" y="2839"/>
                        <a:pt x="1078" y="5894"/>
                      </a:cubicBezTo>
                      <a:close/>
                    </a:path>
                  </a:pathLst>
                </a:custGeom>
                <a:solidFill>
                  <a:srgbClr val="A05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5843425" y="4742850"/>
                  <a:ext cx="157025" cy="87000"/>
                </a:xfrm>
                <a:custGeom>
                  <a:avLst/>
                  <a:gdLst/>
                  <a:ahLst/>
                  <a:cxnLst/>
                  <a:rect l="l" t="t" r="r" b="b"/>
                  <a:pathLst>
                    <a:path w="6281" h="3480" extrusionOk="0">
                      <a:moveTo>
                        <a:pt x="6280" y="2650"/>
                      </a:moveTo>
                      <a:cubicBezTo>
                        <a:pt x="6169" y="2159"/>
                        <a:pt x="6018" y="1722"/>
                        <a:pt x="5826" y="1380"/>
                      </a:cubicBezTo>
                      <a:cubicBezTo>
                        <a:pt x="5483" y="769"/>
                        <a:pt x="3675" y="0"/>
                        <a:pt x="2161" y="394"/>
                      </a:cubicBezTo>
                      <a:cubicBezTo>
                        <a:pt x="1091" y="674"/>
                        <a:pt x="106" y="1778"/>
                        <a:pt x="0" y="3479"/>
                      </a:cubicBezTo>
                      <a:cubicBezTo>
                        <a:pt x="2161" y="2411"/>
                        <a:pt x="4974" y="2296"/>
                        <a:pt x="6280" y="2650"/>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5811400" y="4754525"/>
                  <a:ext cx="140125" cy="118400"/>
                </a:xfrm>
                <a:custGeom>
                  <a:avLst/>
                  <a:gdLst/>
                  <a:ahLst/>
                  <a:cxnLst/>
                  <a:rect l="l" t="t" r="r" b="b"/>
                  <a:pathLst>
                    <a:path w="5605" h="4736" extrusionOk="0">
                      <a:moveTo>
                        <a:pt x="1378" y="4736"/>
                      </a:moveTo>
                      <a:cubicBezTo>
                        <a:pt x="1920" y="4574"/>
                        <a:pt x="2448" y="3832"/>
                        <a:pt x="2393" y="3248"/>
                      </a:cubicBezTo>
                      <a:cubicBezTo>
                        <a:pt x="3225" y="2994"/>
                        <a:pt x="3393" y="2398"/>
                        <a:pt x="3225" y="1379"/>
                      </a:cubicBezTo>
                      <a:cubicBezTo>
                        <a:pt x="3624" y="1352"/>
                        <a:pt x="4161" y="1418"/>
                        <a:pt x="4377" y="687"/>
                      </a:cubicBezTo>
                      <a:cubicBezTo>
                        <a:pt x="4701" y="961"/>
                        <a:pt x="5318" y="983"/>
                        <a:pt x="5605" y="699"/>
                      </a:cubicBezTo>
                      <a:lnTo>
                        <a:pt x="4403" y="0"/>
                      </a:lnTo>
                      <a:cubicBezTo>
                        <a:pt x="4403" y="0"/>
                        <a:pt x="441" y="2574"/>
                        <a:pt x="346" y="2762"/>
                      </a:cubicBezTo>
                      <a:cubicBezTo>
                        <a:pt x="253" y="2951"/>
                        <a:pt x="159" y="2874"/>
                        <a:pt x="0" y="3139"/>
                      </a:cubicBezTo>
                      <a:cubicBezTo>
                        <a:pt x="13" y="3139"/>
                        <a:pt x="44" y="3694"/>
                        <a:pt x="55" y="3767"/>
                      </a:cubicBezTo>
                      <a:cubicBezTo>
                        <a:pt x="151" y="4428"/>
                        <a:pt x="664" y="4680"/>
                        <a:pt x="1378" y="4736"/>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5813500" y="4844200"/>
                  <a:ext cx="52200" cy="66375"/>
                </a:xfrm>
                <a:custGeom>
                  <a:avLst/>
                  <a:gdLst/>
                  <a:ahLst/>
                  <a:cxnLst/>
                  <a:rect l="l" t="t" r="r" b="b"/>
                  <a:pathLst>
                    <a:path w="2088" h="2655" extrusionOk="0">
                      <a:moveTo>
                        <a:pt x="1666" y="625"/>
                      </a:moveTo>
                      <a:cubicBezTo>
                        <a:pt x="1154" y="1"/>
                        <a:pt x="1" y="106"/>
                        <a:pt x="8" y="1066"/>
                      </a:cubicBezTo>
                      <a:cubicBezTo>
                        <a:pt x="13" y="2026"/>
                        <a:pt x="877" y="2654"/>
                        <a:pt x="1482" y="2399"/>
                      </a:cubicBezTo>
                      <a:cubicBezTo>
                        <a:pt x="2087" y="2142"/>
                        <a:pt x="2087" y="1314"/>
                        <a:pt x="1666" y="625"/>
                      </a:cubicBezTo>
                      <a:close/>
                    </a:path>
                  </a:pathLst>
                </a:custGeom>
                <a:solidFill>
                  <a:srgbClr val="A05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5818650" y="4856825"/>
                  <a:ext cx="28650" cy="35800"/>
                </a:xfrm>
                <a:custGeom>
                  <a:avLst/>
                  <a:gdLst/>
                  <a:ahLst/>
                  <a:cxnLst/>
                  <a:rect l="l" t="t" r="r" b="b"/>
                  <a:pathLst>
                    <a:path w="1146" h="1432" extrusionOk="0">
                      <a:moveTo>
                        <a:pt x="1133" y="768"/>
                      </a:moveTo>
                      <a:cubicBezTo>
                        <a:pt x="1145" y="859"/>
                        <a:pt x="870" y="863"/>
                        <a:pt x="837" y="959"/>
                      </a:cubicBezTo>
                      <a:cubicBezTo>
                        <a:pt x="760" y="1191"/>
                        <a:pt x="1015" y="1280"/>
                        <a:pt x="959" y="1333"/>
                      </a:cubicBezTo>
                      <a:cubicBezTo>
                        <a:pt x="854" y="1432"/>
                        <a:pt x="659" y="1424"/>
                        <a:pt x="440" y="1153"/>
                      </a:cubicBezTo>
                      <a:cubicBezTo>
                        <a:pt x="0" y="612"/>
                        <a:pt x="282" y="0"/>
                        <a:pt x="646" y="171"/>
                      </a:cubicBezTo>
                      <a:cubicBezTo>
                        <a:pt x="948" y="314"/>
                        <a:pt x="1096" y="505"/>
                        <a:pt x="1133" y="768"/>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5822975" y="4859975"/>
                  <a:ext cx="26475" cy="31400"/>
                </a:xfrm>
                <a:custGeom>
                  <a:avLst/>
                  <a:gdLst/>
                  <a:ahLst/>
                  <a:cxnLst/>
                  <a:rect l="l" t="t" r="r" b="b"/>
                  <a:pathLst>
                    <a:path w="1059" h="1256" extrusionOk="0">
                      <a:moveTo>
                        <a:pt x="18" y="495"/>
                      </a:moveTo>
                      <a:cubicBezTo>
                        <a:pt x="20" y="524"/>
                        <a:pt x="49" y="543"/>
                        <a:pt x="82" y="540"/>
                      </a:cubicBezTo>
                      <a:cubicBezTo>
                        <a:pt x="114" y="536"/>
                        <a:pt x="138" y="511"/>
                        <a:pt x="135" y="483"/>
                      </a:cubicBezTo>
                      <a:cubicBezTo>
                        <a:pt x="122" y="317"/>
                        <a:pt x="154" y="213"/>
                        <a:pt x="213" y="158"/>
                      </a:cubicBezTo>
                      <a:cubicBezTo>
                        <a:pt x="244" y="129"/>
                        <a:pt x="285" y="113"/>
                        <a:pt x="331" y="109"/>
                      </a:cubicBezTo>
                      <a:cubicBezTo>
                        <a:pt x="381" y="106"/>
                        <a:pt x="438" y="116"/>
                        <a:pt x="496" y="138"/>
                      </a:cubicBezTo>
                      <a:cubicBezTo>
                        <a:pt x="664" y="201"/>
                        <a:pt x="834" y="356"/>
                        <a:pt x="900" y="545"/>
                      </a:cubicBezTo>
                      <a:cubicBezTo>
                        <a:pt x="917" y="596"/>
                        <a:pt x="899" y="610"/>
                        <a:pt x="871" y="620"/>
                      </a:cubicBezTo>
                      <a:cubicBezTo>
                        <a:pt x="857" y="624"/>
                        <a:pt x="840" y="628"/>
                        <a:pt x="821" y="632"/>
                      </a:cubicBezTo>
                      <a:cubicBezTo>
                        <a:pt x="760" y="647"/>
                        <a:pt x="690" y="663"/>
                        <a:pt x="633" y="712"/>
                      </a:cubicBezTo>
                      <a:cubicBezTo>
                        <a:pt x="625" y="720"/>
                        <a:pt x="617" y="728"/>
                        <a:pt x="610" y="736"/>
                      </a:cubicBezTo>
                      <a:cubicBezTo>
                        <a:pt x="562" y="792"/>
                        <a:pt x="543" y="873"/>
                        <a:pt x="557" y="957"/>
                      </a:cubicBezTo>
                      <a:cubicBezTo>
                        <a:pt x="570" y="1037"/>
                        <a:pt x="614" y="1123"/>
                        <a:pt x="693" y="1191"/>
                      </a:cubicBezTo>
                      <a:cubicBezTo>
                        <a:pt x="711" y="1209"/>
                        <a:pt x="732" y="1225"/>
                        <a:pt x="755" y="1238"/>
                      </a:cubicBezTo>
                      <a:cubicBezTo>
                        <a:pt x="780" y="1255"/>
                        <a:pt x="818" y="1250"/>
                        <a:pt x="837" y="1226"/>
                      </a:cubicBezTo>
                      <a:cubicBezTo>
                        <a:pt x="858" y="1203"/>
                        <a:pt x="853" y="1170"/>
                        <a:pt x="827" y="1154"/>
                      </a:cubicBezTo>
                      <a:cubicBezTo>
                        <a:pt x="809" y="1142"/>
                        <a:pt x="793" y="1130"/>
                        <a:pt x="778" y="1117"/>
                      </a:cubicBezTo>
                      <a:cubicBezTo>
                        <a:pt x="718" y="1064"/>
                        <a:pt x="683" y="999"/>
                        <a:pt x="674" y="938"/>
                      </a:cubicBezTo>
                      <a:cubicBezTo>
                        <a:pt x="664" y="881"/>
                        <a:pt x="675" y="828"/>
                        <a:pt x="704" y="795"/>
                      </a:cubicBezTo>
                      <a:cubicBezTo>
                        <a:pt x="707" y="791"/>
                        <a:pt x="711" y="787"/>
                        <a:pt x="714" y="784"/>
                      </a:cubicBezTo>
                      <a:cubicBezTo>
                        <a:pt x="747" y="755"/>
                        <a:pt x="800" y="743"/>
                        <a:pt x="848" y="731"/>
                      </a:cubicBezTo>
                      <a:cubicBezTo>
                        <a:pt x="867" y="727"/>
                        <a:pt x="885" y="722"/>
                        <a:pt x="905" y="717"/>
                      </a:cubicBezTo>
                      <a:cubicBezTo>
                        <a:pt x="1000" y="688"/>
                        <a:pt x="1059" y="644"/>
                        <a:pt x="1013" y="511"/>
                      </a:cubicBezTo>
                      <a:cubicBezTo>
                        <a:pt x="938" y="293"/>
                        <a:pt x="742" y="115"/>
                        <a:pt x="548" y="42"/>
                      </a:cubicBezTo>
                      <a:cubicBezTo>
                        <a:pt x="472" y="15"/>
                        <a:pt x="397" y="1"/>
                        <a:pt x="326" y="7"/>
                      </a:cubicBezTo>
                      <a:cubicBezTo>
                        <a:pt x="252" y="12"/>
                        <a:pt x="183" y="39"/>
                        <a:pt x="129" y="90"/>
                      </a:cubicBezTo>
                      <a:cubicBezTo>
                        <a:pt x="48" y="166"/>
                        <a:pt x="1" y="297"/>
                        <a:pt x="18" y="4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5951625" y="4881125"/>
                  <a:ext cx="19025" cy="9650"/>
                </a:xfrm>
                <a:custGeom>
                  <a:avLst/>
                  <a:gdLst/>
                  <a:ahLst/>
                  <a:cxnLst/>
                  <a:rect l="l" t="t" r="r" b="b"/>
                  <a:pathLst>
                    <a:path w="761" h="386" extrusionOk="0">
                      <a:moveTo>
                        <a:pt x="0" y="75"/>
                      </a:moveTo>
                      <a:cubicBezTo>
                        <a:pt x="0" y="47"/>
                        <a:pt x="152" y="76"/>
                        <a:pt x="353" y="65"/>
                      </a:cubicBezTo>
                      <a:cubicBezTo>
                        <a:pt x="529" y="54"/>
                        <a:pt x="756" y="1"/>
                        <a:pt x="756" y="18"/>
                      </a:cubicBezTo>
                      <a:cubicBezTo>
                        <a:pt x="760" y="192"/>
                        <a:pt x="606" y="380"/>
                        <a:pt x="404" y="382"/>
                      </a:cubicBezTo>
                      <a:cubicBezTo>
                        <a:pt x="202" y="385"/>
                        <a:pt x="5" y="251"/>
                        <a:pt x="0" y="76"/>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5963850" y="4864500"/>
                  <a:ext cx="5450" cy="12975"/>
                </a:xfrm>
                <a:custGeom>
                  <a:avLst/>
                  <a:gdLst/>
                  <a:ahLst/>
                  <a:cxnLst/>
                  <a:rect l="l" t="t" r="r" b="b"/>
                  <a:pathLst>
                    <a:path w="218" h="519" extrusionOk="0">
                      <a:moveTo>
                        <a:pt x="39" y="11"/>
                      </a:moveTo>
                      <a:cubicBezTo>
                        <a:pt x="75" y="0"/>
                        <a:pt x="166" y="282"/>
                        <a:pt x="193" y="383"/>
                      </a:cubicBezTo>
                      <a:cubicBezTo>
                        <a:pt x="218" y="484"/>
                        <a:pt x="82" y="518"/>
                        <a:pt x="56" y="418"/>
                      </a:cubicBezTo>
                      <a:cubicBezTo>
                        <a:pt x="31" y="316"/>
                        <a:pt x="1" y="20"/>
                        <a:pt x="39"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5919625" y="4839775"/>
                  <a:ext cx="17525" cy="19325"/>
                </a:xfrm>
                <a:custGeom>
                  <a:avLst/>
                  <a:gdLst/>
                  <a:ahLst/>
                  <a:cxnLst/>
                  <a:rect l="l" t="t" r="r" b="b"/>
                  <a:pathLst>
                    <a:path w="701" h="773" extrusionOk="0">
                      <a:moveTo>
                        <a:pt x="380" y="19"/>
                      </a:moveTo>
                      <a:cubicBezTo>
                        <a:pt x="196" y="1"/>
                        <a:pt x="33" y="150"/>
                        <a:pt x="17" y="355"/>
                      </a:cubicBezTo>
                      <a:cubicBezTo>
                        <a:pt x="1" y="558"/>
                        <a:pt x="137" y="737"/>
                        <a:pt x="320" y="754"/>
                      </a:cubicBezTo>
                      <a:cubicBezTo>
                        <a:pt x="505" y="772"/>
                        <a:pt x="667" y="623"/>
                        <a:pt x="684" y="419"/>
                      </a:cubicBezTo>
                      <a:cubicBezTo>
                        <a:pt x="700" y="215"/>
                        <a:pt x="565" y="36"/>
                        <a:pt x="380"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5930050" y="4840725"/>
                  <a:ext cx="5050" cy="5050"/>
                </a:xfrm>
                <a:custGeom>
                  <a:avLst/>
                  <a:gdLst/>
                  <a:ahLst/>
                  <a:cxnLst/>
                  <a:rect l="l" t="t" r="r" b="b"/>
                  <a:pathLst>
                    <a:path w="202" h="202" extrusionOk="0">
                      <a:moveTo>
                        <a:pt x="109" y="5"/>
                      </a:moveTo>
                      <a:cubicBezTo>
                        <a:pt x="56" y="0"/>
                        <a:pt x="10" y="39"/>
                        <a:pt x="5" y="92"/>
                      </a:cubicBezTo>
                      <a:cubicBezTo>
                        <a:pt x="0" y="145"/>
                        <a:pt x="39" y="191"/>
                        <a:pt x="92" y="197"/>
                      </a:cubicBezTo>
                      <a:cubicBezTo>
                        <a:pt x="145" y="201"/>
                        <a:pt x="192" y="161"/>
                        <a:pt x="197" y="109"/>
                      </a:cubicBezTo>
                      <a:cubicBezTo>
                        <a:pt x="201" y="56"/>
                        <a:pt x="162" y="10"/>
                        <a:pt x="109"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5903900" y="4809725"/>
                  <a:ext cx="36075" cy="17575"/>
                </a:xfrm>
                <a:custGeom>
                  <a:avLst/>
                  <a:gdLst/>
                  <a:ahLst/>
                  <a:cxnLst/>
                  <a:rect l="l" t="t" r="r" b="b"/>
                  <a:pathLst>
                    <a:path w="1443" h="703" extrusionOk="0">
                      <a:moveTo>
                        <a:pt x="1418" y="308"/>
                      </a:moveTo>
                      <a:cubicBezTo>
                        <a:pt x="1442" y="96"/>
                        <a:pt x="1216" y="1"/>
                        <a:pt x="1066" y="3"/>
                      </a:cubicBezTo>
                      <a:cubicBezTo>
                        <a:pt x="887" y="5"/>
                        <a:pt x="375" y="211"/>
                        <a:pt x="314" y="293"/>
                      </a:cubicBezTo>
                      <a:cubicBezTo>
                        <a:pt x="1" y="703"/>
                        <a:pt x="1380" y="645"/>
                        <a:pt x="1418" y="308"/>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5971000" y="4810725"/>
                  <a:ext cx="23750" cy="14700"/>
                </a:xfrm>
                <a:custGeom>
                  <a:avLst/>
                  <a:gdLst/>
                  <a:ahLst/>
                  <a:cxnLst/>
                  <a:rect l="l" t="t" r="r" b="b"/>
                  <a:pathLst>
                    <a:path w="950" h="588" extrusionOk="0">
                      <a:moveTo>
                        <a:pt x="7" y="173"/>
                      </a:moveTo>
                      <a:cubicBezTo>
                        <a:pt x="13" y="8"/>
                        <a:pt x="332" y="1"/>
                        <a:pt x="455" y="5"/>
                      </a:cubicBezTo>
                      <a:cubicBezTo>
                        <a:pt x="621" y="12"/>
                        <a:pt x="714" y="69"/>
                        <a:pt x="767" y="144"/>
                      </a:cubicBezTo>
                      <a:cubicBezTo>
                        <a:pt x="950" y="392"/>
                        <a:pt x="895" y="588"/>
                        <a:pt x="561" y="527"/>
                      </a:cubicBezTo>
                      <a:cubicBezTo>
                        <a:pt x="313" y="483"/>
                        <a:pt x="0" y="342"/>
                        <a:pt x="7" y="173"/>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891700" y="4867725"/>
                  <a:ext cx="33975" cy="25625"/>
                </a:xfrm>
                <a:custGeom>
                  <a:avLst/>
                  <a:gdLst/>
                  <a:ahLst/>
                  <a:cxnLst/>
                  <a:rect l="l" t="t" r="r" b="b"/>
                  <a:pathLst>
                    <a:path w="1359" h="1025" extrusionOk="0">
                      <a:moveTo>
                        <a:pt x="687" y="6"/>
                      </a:moveTo>
                      <a:cubicBezTo>
                        <a:pt x="1060" y="12"/>
                        <a:pt x="1359" y="242"/>
                        <a:pt x="1354" y="522"/>
                      </a:cubicBezTo>
                      <a:cubicBezTo>
                        <a:pt x="1349" y="802"/>
                        <a:pt x="1045" y="1024"/>
                        <a:pt x="671" y="1018"/>
                      </a:cubicBezTo>
                      <a:cubicBezTo>
                        <a:pt x="299" y="1013"/>
                        <a:pt x="0" y="781"/>
                        <a:pt x="5" y="501"/>
                      </a:cubicBezTo>
                      <a:cubicBezTo>
                        <a:pt x="8" y="222"/>
                        <a:pt x="314" y="0"/>
                        <a:pt x="687" y="6"/>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943650" y="4915025"/>
                  <a:ext cx="18800" cy="12300"/>
                </a:xfrm>
                <a:custGeom>
                  <a:avLst/>
                  <a:gdLst/>
                  <a:ahLst/>
                  <a:cxnLst/>
                  <a:rect l="l" t="t" r="r" b="b"/>
                  <a:pathLst>
                    <a:path w="752" h="492" extrusionOk="0">
                      <a:moveTo>
                        <a:pt x="7" y="36"/>
                      </a:moveTo>
                      <a:cubicBezTo>
                        <a:pt x="1" y="1"/>
                        <a:pt x="146" y="60"/>
                        <a:pt x="347" y="71"/>
                      </a:cubicBezTo>
                      <a:cubicBezTo>
                        <a:pt x="516" y="82"/>
                        <a:pt x="746" y="41"/>
                        <a:pt x="751" y="62"/>
                      </a:cubicBezTo>
                      <a:cubicBezTo>
                        <a:pt x="752" y="286"/>
                        <a:pt x="657" y="474"/>
                        <a:pt x="376" y="488"/>
                      </a:cubicBezTo>
                      <a:cubicBezTo>
                        <a:pt x="146" y="492"/>
                        <a:pt x="7" y="260"/>
                        <a:pt x="7" y="36"/>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952850" y="4851500"/>
                  <a:ext cx="20950" cy="33375"/>
                </a:xfrm>
                <a:custGeom>
                  <a:avLst/>
                  <a:gdLst/>
                  <a:ahLst/>
                  <a:cxnLst/>
                  <a:rect l="l" t="t" r="r" b="b"/>
                  <a:pathLst>
                    <a:path w="838" h="1335" extrusionOk="0">
                      <a:moveTo>
                        <a:pt x="60" y="1333"/>
                      </a:moveTo>
                      <a:cubicBezTo>
                        <a:pt x="29" y="1334"/>
                        <a:pt x="3" y="1309"/>
                        <a:pt x="2" y="1278"/>
                      </a:cubicBezTo>
                      <a:cubicBezTo>
                        <a:pt x="0" y="1247"/>
                        <a:pt x="24" y="1222"/>
                        <a:pt x="55" y="1221"/>
                      </a:cubicBezTo>
                      <a:cubicBezTo>
                        <a:pt x="80" y="1220"/>
                        <a:pt x="108" y="1219"/>
                        <a:pt x="136" y="1219"/>
                      </a:cubicBezTo>
                      <a:cubicBezTo>
                        <a:pt x="306" y="1214"/>
                        <a:pt x="513" y="1210"/>
                        <a:pt x="681" y="1114"/>
                      </a:cubicBezTo>
                      <a:cubicBezTo>
                        <a:pt x="710" y="1097"/>
                        <a:pt x="723" y="1078"/>
                        <a:pt x="724" y="1050"/>
                      </a:cubicBezTo>
                      <a:cubicBezTo>
                        <a:pt x="725" y="1006"/>
                        <a:pt x="708" y="940"/>
                        <a:pt x="683" y="841"/>
                      </a:cubicBezTo>
                      <a:cubicBezTo>
                        <a:pt x="651" y="719"/>
                        <a:pt x="604" y="553"/>
                        <a:pt x="560" y="404"/>
                      </a:cubicBezTo>
                      <a:cubicBezTo>
                        <a:pt x="520" y="269"/>
                        <a:pt x="482" y="149"/>
                        <a:pt x="457" y="83"/>
                      </a:cubicBezTo>
                      <a:cubicBezTo>
                        <a:pt x="446" y="55"/>
                        <a:pt x="460" y="23"/>
                        <a:pt x="490" y="11"/>
                      </a:cubicBezTo>
                      <a:cubicBezTo>
                        <a:pt x="519" y="1"/>
                        <a:pt x="551" y="15"/>
                        <a:pt x="562" y="44"/>
                      </a:cubicBezTo>
                      <a:cubicBezTo>
                        <a:pt x="588" y="113"/>
                        <a:pt x="627" y="236"/>
                        <a:pt x="667" y="372"/>
                      </a:cubicBezTo>
                      <a:cubicBezTo>
                        <a:pt x="711" y="519"/>
                        <a:pt x="758" y="685"/>
                        <a:pt x="791" y="812"/>
                      </a:cubicBezTo>
                      <a:cubicBezTo>
                        <a:pt x="820" y="922"/>
                        <a:pt x="837" y="995"/>
                        <a:pt x="836" y="1053"/>
                      </a:cubicBezTo>
                      <a:cubicBezTo>
                        <a:pt x="834" y="1126"/>
                        <a:pt x="805" y="1172"/>
                        <a:pt x="737" y="1211"/>
                      </a:cubicBezTo>
                      <a:cubicBezTo>
                        <a:pt x="544" y="1322"/>
                        <a:pt x="321" y="1326"/>
                        <a:pt x="138" y="1331"/>
                      </a:cubicBezTo>
                      <a:cubicBezTo>
                        <a:pt x="112" y="1331"/>
                        <a:pt x="86" y="1332"/>
                        <a:pt x="60" y="13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929125" y="4894150"/>
                  <a:ext cx="44925" cy="15875"/>
                </a:xfrm>
                <a:custGeom>
                  <a:avLst/>
                  <a:gdLst/>
                  <a:ahLst/>
                  <a:cxnLst/>
                  <a:rect l="l" t="t" r="r" b="b"/>
                  <a:pathLst>
                    <a:path w="1797" h="635" extrusionOk="0">
                      <a:moveTo>
                        <a:pt x="32" y="151"/>
                      </a:moveTo>
                      <a:cubicBezTo>
                        <a:pt x="1" y="117"/>
                        <a:pt x="2" y="63"/>
                        <a:pt x="36" y="32"/>
                      </a:cubicBezTo>
                      <a:cubicBezTo>
                        <a:pt x="70" y="0"/>
                        <a:pt x="124" y="2"/>
                        <a:pt x="156" y="37"/>
                      </a:cubicBezTo>
                      <a:lnTo>
                        <a:pt x="182" y="65"/>
                      </a:lnTo>
                      <a:cubicBezTo>
                        <a:pt x="473" y="367"/>
                        <a:pt x="785" y="467"/>
                        <a:pt x="1051" y="466"/>
                      </a:cubicBezTo>
                      <a:cubicBezTo>
                        <a:pt x="1315" y="466"/>
                        <a:pt x="1531" y="369"/>
                        <a:pt x="1638" y="270"/>
                      </a:cubicBezTo>
                      <a:lnTo>
                        <a:pt x="1644" y="263"/>
                      </a:lnTo>
                      <a:cubicBezTo>
                        <a:pt x="1679" y="231"/>
                        <a:pt x="1732" y="232"/>
                        <a:pt x="1764" y="266"/>
                      </a:cubicBezTo>
                      <a:cubicBezTo>
                        <a:pt x="1796" y="299"/>
                        <a:pt x="1795" y="353"/>
                        <a:pt x="1761" y="385"/>
                      </a:cubicBezTo>
                      <a:lnTo>
                        <a:pt x="1752" y="394"/>
                      </a:lnTo>
                      <a:cubicBezTo>
                        <a:pt x="1621" y="515"/>
                        <a:pt x="1360" y="634"/>
                        <a:pt x="1051" y="635"/>
                      </a:cubicBezTo>
                      <a:cubicBezTo>
                        <a:pt x="746" y="635"/>
                        <a:pt x="390" y="522"/>
                        <a:pt x="62" y="183"/>
                      </a:cubicBezTo>
                      <a:lnTo>
                        <a:pt x="32" y="1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5973025" y="4837850"/>
                  <a:ext cx="14775" cy="17500"/>
                </a:xfrm>
                <a:custGeom>
                  <a:avLst/>
                  <a:gdLst/>
                  <a:ahLst/>
                  <a:cxnLst/>
                  <a:rect l="l" t="t" r="r" b="b"/>
                  <a:pathLst>
                    <a:path w="591" h="700" extrusionOk="0">
                      <a:moveTo>
                        <a:pt x="320" y="16"/>
                      </a:moveTo>
                      <a:cubicBezTo>
                        <a:pt x="165" y="0"/>
                        <a:pt x="28" y="136"/>
                        <a:pt x="14" y="321"/>
                      </a:cubicBezTo>
                      <a:cubicBezTo>
                        <a:pt x="0" y="505"/>
                        <a:pt x="116" y="667"/>
                        <a:pt x="271" y="684"/>
                      </a:cubicBezTo>
                      <a:cubicBezTo>
                        <a:pt x="426" y="700"/>
                        <a:pt x="563" y="564"/>
                        <a:pt x="577" y="379"/>
                      </a:cubicBezTo>
                      <a:cubicBezTo>
                        <a:pt x="590" y="195"/>
                        <a:pt x="475" y="32"/>
                        <a:pt x="320" y="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5982000" y="4838375"/>
                  <a:ext cx="5050" cy="5050"/>
                </a:xfrm>
                <a:custGeom>
                  <a:avLst/>
                  <a:gdLst/>
                  <a:ahLst/>
                  <a:cxnLst/>
                  <a:rect l="l" t="t" r="r" b="b"/>
                  <a:pathLst>
                    <a:path w="202" h="202" extrusionOk="0">
                      <a:moveTo>
                        <a:pt x="109" y="5"/>
                      </a:moveTo>
                      <a:cubicBezTo>
                        <a:pt x="57" y="1"/>
                        <a:pt x="10" y="40"/>
                        <a:pt x="5" y="92"/>
                      </a:cubicBezTo>
                      <a:cubicBezTo>
                        <a:pt x="1" y="146"/>
                        <a:pt x="40" y="193"/>
                        <a:pt x="92" y="197"/>
                      </a:cubicBezTo>
                      <a:cubicBezTo>
                        <a:pt x="146" y="202"/>
                        <a:pt x="193" y="163"/>
                        <a:pt x="197" y="109"/>
                      </a:cubicBezTo>
                      <a:cubicBezTo>
                        <a:pt x="202" y="57"/>
                        <a:pt x="163" y="10"/>
                        <a:pt x="109"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5976600" y="4865550"/>
                  <a:ext cx="25450" cy="25625"/>
                </a:xfrm>
                <a:custGeom>
                  <a:avLst/>
                  <a:gdLst/>
                  <a:ahLst/>
                  <a:cxnLst/>
                  <a:rect l="l" t="t" r="r" b="b"/>
                  <a:pathLst>
                    <a:path w="1018" h="1025" extrusionOk="0">
                      <a:moveTo>
                        <a:pt x="515" y="6"/>
                      </a:moveTo>
                      <a:cubicBezTo>
                        <a:pt x="793" y="12"/>
                        <a:pt x="1017" y="244"/>
                        <a:pt x="1014" y="523"/>
                      </a:cubicBezTo>
                      <a:cubicBezTo>
                        <a:pt x="1010" y="803"/>
                        <a:pt x="782" y="1024"/>
                        <a:pt x="502" y="1019"/>
                      </a:cubicBezTo>
                      <a:cubicBezTo>
                        <a:pt x="224" y="1013"/>
                        <a:pt x="0" y="781"/>
                        <a:pt x="3" y="502"/>
                      </a:cubicBezTo>
                      <a:cubicBezTo>
                        <a:pt x="7" y="222"/>
                        <a:pt x="235" y="0"/>
                        <a:pt x="514" y="6"/>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5798350" y="4688650"/>
                  <a:ext cx="209625" cy="151725"/>
                </a:xfrm>
                <a:custGeom>
                  <a:avLst/>
                  <a:gdLst/>
                  <a:ahLst/>
                  <a:cxnLst/>
                  <a:rect l="l" t="t" r="r" b="b"/>
                  <a:pathLst>
                    <a:path w="8385" h="6069" extrusionOk="0">
                      <a:moveTo>
                        <a:pt x="543" y="6069"/>
                      </a:moveTo>
                      <a:cubicBezTo>
                        <a:pt x="2863" y="4133"/>
                        <a:pt x="7048" y="3973"/>
                        <a:pt x="8384" y="4531"/>
                      </a:cubicBezTo>
                      <a:cubicBezTo>
                        <a:pt x="8282" y="2988"/>
                        <a:pt x="7984" y="2512"/>
                        <a:pt x="7574" y="1916"/>
                      </a:cubicBezTo>
                      <a:cubicBezTo>
                        <a:pt x="6255" y="1"/>
                        <a:pt x="1910" y="214"/>
                        <a:pt x="627" y="2490"/>
                      </a:cubicBezTo>
                      <a:cubicBezTo>
                        <a:pt x="137" y="3360"/>
                        <a:pt x="1" y="4662"/>
                        <a:pt x="543" y="606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5804575" y="4771925"/>
                  <a:ext cx="203125" cy="48275"/>
                </a:xfrm>
                <a:custGeom>
                  <a:avLst/>
                  <a:gdLst/>
                  <a:ahLst/>
                  <a:cxnLst/>
                  <a:rect l="l" t="t" r="r" b="b"/>
                  <a:pathLst>
                    <a:path w="8125" h="1931" extrusionOk="0">
                      <a:moveTo>
                        <a:pt x="134" y="1906"/>
                      </a:moveTo>
                      <a:cubicBezTo>
                        <a:pt x="99" y="1931"/>
                        <a:pt x="50" y="1922"/>
                        <a:pt x="25" y="1886"/>
                      </a:cubicBezTo>
                      <a:cubicBezTo>
                        <a:pt x="1" y="1850"/>
                        <a:pt x="9" y="1801"/>
                        <a:pt x="45" y="1777"/>
                      </a:cubicBezTo>
                      <a:cubicBezTo>
                        <a:pt x="1062" y="1075"/>
                        <a:pt x="2568" y="520"/>
                        <a:pt x="4090" y="253"/>
                      </a:cubicBezTo>
                      <a:cubicBezTo>
                        <a:pt x="5524" y="1"/>
                        <a:pt x="6977" y="3"/>
                        <a:pt x="8061" y="371"/>
                      </a:cubicBezTo>
                      <a:cubicBezTo>
                        <a:pt x="8102" y="385"/>
                        <a:pt x="8124" y="430"/>
                        <a:pt x="8110" y="471"/>
                      </a:cubicBezTo>
                      <a:cubicBezTo>
                        <a:pt x="8097" y="512"/>
                        <a:pt x="8052" y="534"/>
                        <a:pt x="8011" y="520"/>
                      </a:cubicBezTo>
                      <a:cubicBezTo>
                        <a:pt x="6953" y="160"/>
                        <a:pt x="5527" y="160"/>
                        <a:pt x="4118" y="408"/>
                      </a:cubicBezTo>
                      <a:cubicBezTo>
                        <a:pt x="2614" y="672"/>
                        <a:pt x="1133" y="1216"/>
                        <a:pt x="134" y="19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5769903" y="5193199"/>
                  <a:ext cx="290890" cy="87925"/>
                </a:xfrm>
                <a:custGeom>
                  <a:avLst/>
                  <a:gdLst/>
                  <a:ahLst/>
                  <a:cxnLst/>
                  <a:rect l="l" t="t" r="r" b="b"/>
                  <a:pathLst>
                    <a:path w="11733" h="3517" extrusionOk="0">
                      <a:moveTo>
                        <a:pt x="191" y="0"/>
                      </a:moveTo>
                      <a:lnTo>
                        <a:pt x="11575" y="0"/>
                      </a:lnTo>
                      <a:cubicBezTo>
                        <a:pt x="11640" y="977"/>
                        <a:pt x="11689" y="2016"/>
                        <a:pt x="11732" y="3121"/>
                      </a:cubicBezTo>
                      <a:cubicBezTo>
                        <a:pt x="11151" y="3212"/>
                        <a:pt x="10341" y="3174"/>
                        <a:pt x="9141" y="2914"/>
                      </a:cubicBezTo>
                      <a:cubicBezTo>
                        <a:pt x="7806" y="2625"/>
                        <a:pt x="7082" y="2493"/>
                        <a:pt x="6443" y="2491"/>
                      </a:cubicBezTo>
                      <a:cubicBezTo>
                        <a:pt x="5677" y="2488"/>
                        <a:pt x="5034" y="2672"/>
                        <a:pt x="3606" y="2996"/>
                      </a:cubicBezTo>
                      <a:cubicBezTo>
                        <a:pt x="1850" y="3396"/>
                        <a:pt x="797" y="3502"/>
                        <a:pt x="1" y="3517"/>
                      </a:cubicBezTo>
                      <a:cubicBezTo>
                        <a:pt x="96" y="2362"/>
                        <a:pt x="173" y="1233"/>
                        <a:pt x="191" y="0"/>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5911300" y="5153250"/>
                  <a:ext cx="225600" cy="115250"/>
                </a:xfrm>
                <a:custGeom>
                  <a:avLst/>
                  <a:gdLst/>
                  <a:ahLst/>
                  <a:cxnLst/>
                  <a:rect l="l" t="t" r="r" b="b"/>
                  <a:pathLst>
                    <a:path w="9024" h="4610" extrusionOk="0">
                      <a:moveTo>
                        <a:pt x="288" y="0"/>
                      </a:moveTo>
                      <a:cubicBezTo>
                        <a:pt x="2791" y="112"/>
                        <a:pt x="4665" y="139"/>
                        <a:pt x="7083" y="298"/>
                      </a:cubicBezTo>
                      <a:cubicBezTo>
                        <a:pt x="7439" y="321"/>
                        <a:pt x="8163" y="448"/>
                        <a:pt x="8682" y="768"/>
                      </a:cubicBezTo>
                      <a:cubicBezTo>
                        <a:pt x="8779" y="829"/>
                        <a:pt x="9023" y="3176"/>
                        <a:pt x="8059" y="3816"/>
                      </a:cubicBezTo>
                      <a:cubicBezTo>
                        <a:pt x="6863" y="4609"/>
                        <a:pt x="2560" y="3521"/>
                        <a:pt x="0" y="2627"/>
                      </a:cubicBezTo>
                      <a:lnTo>
                        <a:pt x="288" y="1"/>
                      </a:lnTo>
                      <a:close/>
                    </a:path>
                  </a:pathLst>
                </a:custGeom>
                <a:solidFill>
                  <a:srgbClr val="A05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5764575" y="5111100"/>
                  <a:ext cx="177900" cy="87975"/>
                </a:xfrm>
                <a:custGeom>
                  <a:avLst/>
                  <a:gdLst/>
                  <a:ahLst/>
                  <a:cxnLst/>
                  <a:rect l="l" t="t" r="r" b="b"/>
                  <a:pathLst>
                    <a:path w="7116" h="3519" extrusionOk="0">
                      <a:moveTo>
                        <a:pt x="5128" y="3363"/>
                      </a:moveTo>
                      <a:cubicBezTo>
                        <a:pt x="4505" y="3518"/>
                        <a:pt x="3845" y="3468"/>
                        <a:pt x="3314" y="3307"/>
                      </a:cubicBezTo>
                      <a:cubicBezTo>
                        <a:pt x="3031" y="3220"/>
                        <a:pt x="2402" y="2892"/>
                        <a:pt x="2080" y="2678"/>
                      </a:cubicBezTo>
                      <a:cubicBezTo>
                        <a:pt x="1704" y="2585"/>
                        <a:pt x="1423" y="2545"/>
                        <a:pt x="1423" y="2545"/>
                      </a:cubicBezTo>
                      <a:cubicBezTo>
                        <a:pt x="1423" y="2545"/>
                        <a:pt x="612" y="2539"/>
                        <a:pt x="450" y="2410"/>
                      </a:cubicBezTo>
                      <a:cubicBezTo>
                        <a:pt x="289" y="2282"/>
                        <a:pt x="412" y="2168"/>
                        <a:pt x="592" y="2122"/>
                      </a:cubicBezTo>
                      <a:cubicBezTo>
                        <a:pt x="772" y="2078"/>
                        <a:pt x="1131" y="2061"/>
                        <a:pt x="1131" y="2061"/>
                      </a:cubicBezTo>
                      <a:cubicBezTo>
                        <a:pt x="1131" y="2061"/>
                        <a:pt x="210" y="1892"/>
                        <a:pt x="152" y="1694"/>
                      </a:cubicBezTo>
                      <a:cubicBezTo>
                        <a:pt x="0" y="1185"/>
                        <a:pt x="904" y="1342"/>
                        <a:pt x="1128" y="1344"/>
                      </a:cubicBezTo>
                      <a:cubicBezTo>
                        <a:pt x="1128" y="1344"/>
                        <a:pt x="63" y="1211"/>
                        <a:pt x="113" y="891"/>
                      </a:cubicBezTo>
                      <a:cubicBezTo>
                        <a:pt x="164" y="570"/>
                        <a:pt x="1230" y="686"/>
                        <a:pt x="1230" y="686"/>
                      </a:cubicBezTo>
                      <a:cubicBezTo>
                        <a:pt x="1230" y="686"/>
                        <a:pt x="571" y="553"/>
                        <a:pt x="317" y="398"/>
                      </a:cubicBezTo>
                      <a:cubicBezTo>
                        <a:pt x="205" y="329"/>
                        <a:pt x="262" y="213"/>
                        <a:pt x="274" y="164"/>
                      </a:cubicBezTo>
                      <a:cubicBezTo>
                        <a:pt x="314" y="0"/>
                        <a:pt x="2476" y="99"/>
                        <a:pt x="2909" y="264"/>
                      </a:cubicBezTo>
                      <a:cubicBezTo>
                        <a:pt x="3679" y="560"/>
                        <a:pt x="7116" y="2868"/>
                        <a:pt x="5128" y="3363"/>
                      </a:cubicBezTo>
                      <a:close/>
                    </a:path>
                  </a:pathLst>
                </a:custGeom>
                <a:solidFill>
                  <a:srgbClr val="A05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5789575" y="5159775"/>
                  <a:ext cx="19825" cy="5400"/>
                </a:xfrm>
                <a:custGeom>
                  <a:avLst/>
                  <a:gdLst/>
                  <a:ahLst/>
                  <a:cxnLst/>
                  <a:rect l="l" t="t" r="r" b="b"/>
                  <a:pathLst>
                    <a:path w="793" h="216" extrusionOk="0">
                      <a:moveTo>
                        <a:pt x="715" y="42"/>
                      </a:moveTo>
                      <a:cubicBezTo>
                        <a:pt x="760" y="47"/>
                        <a:pt x="792" y="90"/>
                        <a:pt x="787" y="136"/>
                      </a:cubicBezTo>
                      <a:cubicBezTo>
                        <a:pt x="781" y="182"/>
                        <a:pt x="739" y="215"/>
                        <a:pt x="692" y="208"/>
                      </a:cubicBezTo>
                      <a:cubicBezTo>
                        <a:pt x="393" y="170"/>
                        <a:pt x="89" y="176"/>
                        <a:pt x="88" y="176"/>
                      </a:cubicBezTo>
                      <a:cubicBezTo>
                        <a:pt x="41" y="178"/>
                        <a:pt x="4" y="140"/>
                        <a:pt x="1" y="94"/>
                      </a:cubicBezTo>
                      <a:cubicBezTo>
                        <a:pt x="0" y="47"/>
                        <a:pt x="38" y="9"/>
                        <a:pt x="84" y="7"/>
                      </a:cubicBezTo>
                      <a:cubicBezTo>
                        <a:pt x="85" y="7"/>
                        <a:pt x="402" y="1"/>
                        <a:pt x="715" y="4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5786800" y="5142275"/>
                  <a:ext cx="21200" cy="6450"/>
                </a:xfrm>
                <a:custGeom>
                  <a:avLst/>
                  <a:gdLst/>
                  <a:ahLst/>
                  <a:cxnLst/>
                  <a:rect l="l" t="t" r="r" b="b"/>
                  <a:pathLst>
                    <a:path w="848" h="258" extrusionOk="0">
                      <a:moveTo>
                        <a:pt x="770" y="84"/>
                      </a:moveTo>
                      <a:cubicBezTo>
                        <a:pt x="815" y="91"/>
                        <a:pt x="847" y="134"/>
                        <a:pt x="839" y="180"/>
                      </a:cubicBezTo>
                      <a:cubicBezTo>
                        <a:pt x="833" y="226"/>
                        <a:pt x="789" y="258"/>
                        <a:pt x="744" y="250"/>
                      </a:cubicBezTo>
                      <a:cubicBezTo>
                        <a:pt x="452" y="204"/>
                        <a:pt x="83" y="172"/>
                        <a:pt x="82" y="172"/>
                      </a:cubicBezTo>
                      <a:cubicBezTo>
                        <a:pt x="35" y="169"/>
                        <a:pt x="0" y="128"/>
                        <a:pt x="5" y="82"/>
                      </a:cubicBezTo>
                      <a:cubicBezTo>
                        <a:pt x="8" y="35"/>
                        <a:pt x="50" y="1"/>
                        <a:pt x="95" y="4"/>
                      </a:cubicBezTo>
                      <a:cubicBezTo>
                        <a:pt x="96" y="4"/>
                        <a:pt x="466" y="35"/>
                        <a:pt x="770" y="84"/>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5790900" y="5125775"/>
                  <a:ext cx="20500" cy="6900"/>
                </a:xfrm>
                <a:custGeom>
                  <a:avLst/>
                  <a:gdLst/>
                  <a:ahLst/>
                  <a:cxnLst/>
                  <a:rect l="l" t="t" r="r" b="b"/>
                  <a:pathLst>
                    <a:path w="820" h="276" extrusionOk="0">
                      <a:moveTo>
                        <a:pt x="743" y="102"/>
                      </a:moveTo>
                      <a:cubicBezTo>
                        <a:pt x="788" y="110"/>
                        <a:pt x="819" y="154"/>
                        <a:pt x="811" y="200"/>
                      </a:cubicBezTo>
                      <a:cubicBezTo>
                        <a:pt x="802" y="245"/>
                        <a:pt x="759" y="275"/>
                        <a:pt x="713" y="267"/>
                      </a:cubicBezTo>
                      <a:cubicBezTo>
                        <a:pt x="356" y="202"/>
                        <a:pt x="81" y="174"/>
                        <a:pt x="81" y="174"/>
                      </a:cubicBezTo>
                      <a:cubicBezTo>
                        <a:pt x="34" y="168"/>
                        <a:pt x="1" y="127"/>
                        <a:pt x="5" y="80"/>
                      </a:cubicBezTo>
                      <a:cubicBezTo>
                        <a:pt x="11" y="34"/>
                        <a:pt x="52" y="0"/>
                        <a:pt x="99" y="6"/>
                      </a:cubicBezTo>
                      <a:cubicBezTo>
                        <a:pt x="100" y="6"/>
                        <a:pt x="374" y="34"/>
                        <a:pt x="743" y="10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5699300" y="5127925"/>
                  <a:ext cx="389075" cy="147350"/>
                </a:xfrm>
                <a:custGeom>
                  <a:avLst/>
                  <a:gdLst/>
                  <a:ahLst/>
                  <a:cxnLst/>
                  <a:rect l="l" t="t" r="r" b="b"/>
                  <a:pathLst>
                    <a:path w="15563" h="5894" extrusionOk="0">
                      <a:moveTo>
                        <a:pt x="12843" y="88"/>
                      </a:moveTo>
                      <a:cubicBezTo>
                        <a:pt x="11385" y="182"/>
                        <a:pt x="9331" y="595"/>
                        <a:pt x="7659" y="735"/>
                      </a:cubicBezTo>
                      <a:cubicBezTo>
                        <a:pt x="5892" y="882"/>
                        <a:pt x="4449" y="1038"/>
                        <a:pt x="2848" y="1265"/>
                      </a:cubicBezTo>
                      <a:cubicBezTo>
                        <a:pt x="1681" y="1430"/>
                        <a:pt x="164" y="2279"/>
                        <a:pt x="50" y="3323"/>
                      </a:cubicBezTo>
                      <a:cubicBezTo>
                        <a:pt x="1" y="3763"/>
                        <a:pt x="136" y="4469"/>
                        <a:pt x="713" y="4942"/>
                      </a:cubicBezTo>
                      <a:cubicBezTo>
                        <a:pt x="1880" y="5894"/>
                        <a:pt x="4126" y="5323"/>
                        <a:pt x="9224" y="3774"/>
                      </a:cubicBezTo>
                      <a:cubicBezTo>
                        <a:pt x="10191" y="3481"/>
                        <a:pt x="10810" y="3075"/>
                        <a:pt x="11481" y="2714"/>
                      </a:cubicBezTo>
                      <a:cubicBezTo>
                        <a:pt x="12545" y="2140"/>
                        <a:pt x="13623" y="1611"/>
                        <a:pt x="15563" y="1310"/>
                      </a:cubicBezTo>
                      <a:cubicBezTo>
                        <a:pt x="14777" y="392"/>
                        <a:pt x="14057" y="1"/>
                        <a:pt x="12843" y="88"/>
                      </a:cubicBezTo>
                      <a:close/>
                    </a:path>
                  </a:pathLst>
                </a:custGeom>
                <a:solidFill>
                  <a:srgbClr val="A05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5732050" y="5145425"/>
                  <a:ext cx="163150" cy="28650"/>
                </a:xfrm>
                <a:custGeom>
                  <a:avLst/>
                  <a:gdLst/>
                  <a:ahLst/>
                  <a:cxnLst/>
                  <a:rect l="l" t="t" r="r" b="b"/>
                  <a:pathLst>
                    <a:path w="6526" h="1146" extrusionOk="0">
                      <a:moveTo>
                        <a:pt x="128" y="1125"/>
                      </a:moveTo>
                      <a:cubicBezTo>
                        <a:pt x="89" y="1145"/>
                        <a:pt x="41" y="1130"/>
                        <a:pt x="21" y="1093"/>
                      </a:cubicBezTo>
                      <a:cubicBezTo>
                        <a:pt x="0" y="1054"/>
                        <a:pt x="15" y="1006"/>
                        <a:pt x="53" y="986"/>
                      </a:cubicBezTo>
                      <a:cubicBezTo>
                        <a:pt x="664" y="656"/>
                        <a:pt x="1756" y="438"/>
                        <a:pt x="2950" y="288"/>
                      </a:cubicBezTo>
                      <a:cubicBezTo>
                        <a:pt x="4135" y="141"/>
                        <a:pt x="5426" y="59"/>
                        <a:pt x="6440" y="3"/>
                      </a:cubicBezTo>
                      <a:cubicBezTo>
                        <a:pt x="6483" y="0"/>
                        <a:pt x="6521" y="34"/>
                        <a:pt x="6523" y="77"/>
                      </a:cubicBezTo>
                      <a:cubicBezTo>
                        <a:pt x="6526" y="120"/>
                        <a:pt x="6492" y="158"/>
                        <a:pt x="6449" y="160"/>
                      </a:cubicBezTo>
                      <a:cubicBezTo>
                        <a:pt x="5440" y="216"/>
                        <a:pt x="4154" y="297"/>
                        <a:pt x="2969" y="444"/>
                      </a:cubicBezTo>
                      <a:cubicBezTo>
                        <a:pt x="1792" y="592"/>
                        <a:pt x="718" y="805"/>
                        <a:pt x="128" y="11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5921025" y="5144300"/>
                  <a:ext cx="202000" cy="83600"/>
                </a:xfrm>
                <a:custGeom>
                  <a:avLst/>
                  <a:gdLst/>
                  <a:ahLst/>
                  <a:cxnLst/>
                  <a:rect l="l" t="t" r="r" b="b"/>
                  <a:pathLst>
                    <a:path w="8080" h="3344" extrusionOk="0">
                      <a:moveTo>
                        <a:pt x="121" y="3327"/>
                      </a:moveTo>
                      <a:cubicBezTo>
                        <a:pt x="81" y="3343"/>
                        <a:pt x="35" y="3325"/>
                        <a:pt x="18" y="3284"/>
                      </a:cubicBezTo>
                      <a:cubicBezTo>
                        <a:pt x="1" y="3244"/>
                        <a:pt x="20" y="3198"/>
                        <a:pt x="60" y="3181"/>
                      </a:cubicBezTo>
                      <a:cubicBezTo>
                        <a:pt x="543" y="2981"/>
                        <a:pt x="1109" y="2689"/>
                        <a:pt x="1721" y="2373"/>
                      </a:cubicBezTo>
                      <a:cubicBezTo>
                        <a:pt x="3765" y="1317"/>
                        <a:pt x="6316" y="1"/>
                        <a:pt x="8027" y="921"/>
                      </a:cubicBezTo>
                      <a:cubicBezTo>
                        <a:pt x="8065" y="941"/>
                        <a:pt x="8080" y="989"/>
                        <a:pt x="8059" y="1027"/>
                      </a:cubicBezTo>
                      <a:cubicBezTo>
                        <a:pt x="8039" y="1065"/>
                        <a:pt x="7991" y="1080"/>
                        <a:pt x="7953" y="1059"/>
                      </a:cubicBezTo>
                      <a:cubicBezTo>
                        <a:pt x="6315" y="179"/>
                        <a:pt x="3805" y="1475"/>
                        <a:pt x="1793" y="2512"/>
                      </a:cubicBezTo>
                      <a:cubicBezTo>
                        <a:pt x="1177" y="2831"/>
                        <a:pt x="608" y="3124"/>
                        <a:pt x="121" y="33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5684075" y="5128725"/>
                  <a:ext cx="88050" cy="20225"/>
                </a:xfrm>
                <a:custGeom>
                  <a:avLst/>
                  <a:gdLst/>
                  <a:ahLst/>
                  <a:cxnLst/>
                  <a:rect l="l" t="t" r="r" b="b"/>
                  <a:pathLst>
                    <a:path w="3522" h="809" extrusionOk="0">
                      <a:moveTo>
                        <a:pt x="107" y="500"/>
                      </a:moveTo>
                      <a:cubicBezTo>
                        <a:pt x="61" y="508"/>
                        <a:pt x="16" y="477"/>
                        <a:pt x="8" y="431"/>
                      </a:cubicBezTo>
                      <a:cubicBezTo>
                        <a:pt x="0" y="385"/>
                        <a:pt x="30" y="342"/>
                        <a:pt x="76" y="333"/>
                      </a:cubicBezTo>
                      <a:cubicBezTo>
                        <a:pt x="1856" y="1"/>
                        <a:pt x="3452" y="633"/>
                        <a:pt x="3458" y="635"/>
                      </a:cubicBezTo>
                      <a:cubicBezTo>
                        <a:pt x="3501" y="652"/>
                        <a:pt x="3522" y="700"/>
                        <a:pt x="3506" y="744"/>
                      </a:cubicBezTo>
                      <a:cubicBezTo>
                        <a:pt x="3489" y="787"/>
                        <a:pt x="3439" y="809"/>
                        <a:pt x="3396" y="792"/>
                      </a:cubicBezTo>
                      <a:cubicBezTo>
                        <a:pt x="3393" y="791"/>
                        <a:pt x="1840" y="175"/>
                        <a:pt x="107" y="4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6047300" y="5114625"/>
                  <a:ext cx="77725" cy="17250"/>
                </a:xfrm>
                <a:custGeom>
                  <a:avLst/>
                  <a:gdLst/>
                  <a:ahLst/>
                  <a:cxnLst/>
                  <a:rect l="l" t="t" r="r" b="b"/>
                  <a:pathLst>
                    <a:path w="3109" h="690" extrusionOk="0">
                      <a:moveTo>
                        <a:pt x="131" y="670"/>
                      </a:moveTo>
                      <a:cubicBezTo>
                        <a:pt x="87" y="689"/>
                        <a:pt x="38" y="670"/>
                        <a:pt x="20" y="626"/>
                      </a:cubicBezTo>
                      <a:cubicBezTo>
                        <a:pt x="0" y="584"/>
                        <a:pt x="20" y="534"/>
                        <a:pt x="63" y="516"/>
                      </a:cubicBezTo>
                      <a:cubicBezTo>
                        <a:pt x="1246" y="1"/>
                        <a:pt x="3021" y="122"/>
                        <a:pt x="3026" y="122"/>
                      </a:cubicBezTo>
                      <a:cubicBezTo>
                        <a:pt x="3072" y="124"/>
                        <a:pt x="3109" y="164"/>
                        <a:pt x="3105" y="211"/>
                      </a:cubicBezTo>
                      <a:cubicBezTo>
                        <a:pt x="3103" y="257"/>
                        <a:pt x="3063" y="293"/>
                        <a:pt x="3016" y="290"/>
                      </a:cubicBezTo>
                      <a:cubicBezTo>
                        <a:pt x="3011" y="290"/>
                        <a:pt x="1275" y="172"/>
                        <a:pt x="131" y="67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5997875" y="5060700"/>
                  <a:ext cx="7475" cy="19500"/>
                </a:xfrm>
                <a:custGeom>
                  <a:avLst/>
                  <a:gdLst/>
                  <a:ahLst/>
                  <a:cxnLst/>
                  <a:rect l="l" t="t" r="r" b="b"/>
                  <a:pathLst>
                    <a:path w="299" h="780" extrusionOk="0">
                      <a:moveTo>
                        <a:pt x="1" y="35"/>
                      </a:moveTo>
                      <a:cubicBezTo>
                        <a:pt x="102" y="1"/>
                        <a:pt x="201" y="4"/>
                        <a:pt x="298" y="35"/>
                      </a:cubicBezTo>
                      <a:lnTo>
                        <a:pt x="249" y="779"/>
                      </a:lnTo>
                      <a:lnTo>
                        <a:pt x="39" y="77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5971250" y="5073000"/>
                  <a:ext cx="60350" cy="41325"/>
                </a:xfrm>
                <a:custGeom>
                  <a:avLst/>
                  <a:gdLst/>
                  <a:ahLst/>
                  <a:cxnLst/>
                  <a:rect l="l" t="t" r="r" b="b"/>
                  <a:pathLst>
                    <a:path w="2414" h="1653" extrusionOk="0">
                      <a:moveTo>
                        <a:pt x="1" y="19"/>
                      </a:moveTo>
                      <a:cubicBezTo>
                        <a:pt x="805" y="2"/>
                        <a:pt x="1609" y="1"/>
                        <a:pt x="2414" y="19"/>
                      </a:cubicBezTo>
                      <a:cubicBezTo>
                        <a:pt x="2402" y="568"/>
                        <a:pt x="2399" y="1102"/>
                        <a:pt x="2414" y="1597"/>
                      </a:cubicBezTo>
                      <a:cubicBezTo>
                        <a:pt x="1597" y="1652"/>
                        <a:pt x="796" y="1638"/>
                        <a:pt x="1" y="1597"/>
                      </a:cubicBezTo>
                      <a:cubicBezTo>
                        <a:pt x="15" y="1121"/>
                        <a:pt x="20" y="609"/>
                        <a:pt x="1" y="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5975550" y="5078175"/>
                  <a:ext cx="19400" cy="21625"/>
                </a:xfrm>
                <a:custGeom>
                  <a:avLst/>
                  <a:gdLst/>
                  <a:ahLst/>
                  <a:cxnLst/>
                  <a:rect l="l" t="t" r="r" b="b"/>
                  <a:pathLst>
                    <a:path w="776" h="865" extrusionOk="0">
                      <a:moveTo>
                        <a:pt x="1" y="0"/>
                      </a:moveTo>
                      <a:lnTo>
                        <a:pt x="1" y="864"/>
                      </a:lnTo>
                      <a:lnTo>
                        <a:pt x="776" y="864"/>
                      </a:lnTo>
                      <a:lnTo>
                        <a:pt x="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5998850" y="5078175"/>
                  <a:ext cx="29250" cy="5125"/>
                </a:xfrm>
                <a:custGeom>
                  <a:avLst/>
                  <a:gdLst/>
                  <a:ahLst/>
                  <a:cxnLst/>
                  <a:rect l="l" t="t" r="r" b="b"/>
                  <a:pathLst>
                    <a:path w="1170" h="205" extrusionOk="0">
                      <a:moveTo>
                        <a:pt x="0" y="0"/>
                      </a:moveTo>
                      <a:lnTo>
                        <a:pt x="0" y="204"/>
                      </a:lnTo>
                      <a:lnTo>
                        <a:pt x="1169" y="204"/>
                      </a:lnTo>
                      <a:lnTo>
                        <a:pt x="11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5999275" y="5086525"/>
                  <a:ext cx="28400" cy="22050"/>
                </a:xfrm>
                <a:custGeom>
                  <a:avLst/>
                  <a:gdLst/>
                  <a:ahLst/>
                  <a:cxnLst/>
                  <a:rect l="l" t="t" r="r" b="b"/>
                  <a:pathLst>
                    <a:path w="1136" h="882" extrusionOk="0">
                      <a:moveTo>
                        <a:pt x="0" y="1"/>
                      </a:moveTo>
                      <a:lnTo>
                        <a:pt x="0" y="882"/>
                      </a:lnTo>
                      <a:lnTo>
                        <a:pt x="1135" y="882"/>
                      </a:lnTo>
                      <a:lnTo>
                        <a:pt x="11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5975850" y="5102800"/>
                  <a:ext cx="18825" cy="5775"/>
                </a:xfrm>
                <a:custGeom>
                  <a:avLst/>
                  <a:gdLst/>
                  <a:ahLst/>
                  <a:cxnLst/>
                  <a:rect l="l" t="t" r="r" b="b"/>
                  <a:pathLst>
                    <a:path w="753" h="231" extrusionOk="0">
                      <a:moveTo>
                        <a:pt x="0" y="0"/>
                      </a:moveTo>
                      <a:lnTo>
                        <a:pt x="0" y="231"/>
                      </a:lnTo>
                      <a:lnTo>
                        <a:pt x="753" y="231"/>
                      </a:lnTo>
                      <a:lnTo>
                        <a:pt x="7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28"/>
              <p:cNvGrpSpPr/>
              <p:nvPr/>
            </p:nvGrpSpPr>
            <p:grpSpPr>
              <a:xfrm>
                <a:off x="6857421" y="2299422"/>
                <a:ext cx="1897696" cy="2920829"/>
                <a:chOff x="3573150" y="3234600"/>
                <a:chExt cx="495275" cy="762300"/>
              </a:xfrm>
            </p:grpSpPr>
            <p:sp>
              <p:nvSpPr>
                <p:cNvPr id="814" name="Google Shape;814;p28"/>
                <p:cNvSpPr/>
                <p:nvPr/>
              </p:nvSpPr>
              <p:spPr>
                <a:xfrm>
                  <a:off x="3644850" y="3780025"/>
                  <a:ext cx="348325" cy="216875"/>
                </a:xfrm>
                <a:custGeom>
                  <a:avLst/>
                  <a:gdLst/>
                  <a:ahLst/>
                  <a:cxnLst/>
                  <a:rect l="l" t="t" r="r" b="b"/>
                  <a:pathLst>
                    <a:path w="13933" h="8675" extrusionOk="0">
                      <a:moveTo>
                        <a:pt x="12140" y="1"/>
                      </a:moveTo>
                      <a:cubicBezTo>
                        <a:pt x="12811" y="3586"/>
                        <a:pt x="12957" y="5098"/>
                        <a:pt x="13933" y="8675"/>
                      </a:cubicBezTo>
                      <a:lnTo>
                        <a:pt x="1" y="8675"/>
                      </a:lnTo>
                      <a:cubicBezTo>
                        <a:pt x="921" y="5287"/>
                        <a:pt x="1102" y="3422"/>
                        <a:pt x="1855" y="1"/>
                      </a:cubicBezTo>
                      <a:lnTo>
                        <a:pt x="121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3621900" y="3363600"/>
                  <a:ext cx="383600" cy="235350"/>
                </a:xfrm>
                <a:custGeom>
                  <a:avLst/>
                  <a:gdLst/>
                  <a:ahLst/>
                  <a:cxnLst/>
                  <a:rect l="l" t="t" r="r" b="b"/>
                  <a:pathLst>
                    <a:path w="15344" h="9414" extrusionOk="0">
                      <a:moveTo>
                        <a:pt x="11867" y="0"/>
                      </a:moveTo>
                      <a:cubicBezTo>
                        <a:pt x="11867" y="0"/>
                        <a:pt x="11116" y="2536"/>
                        <a:pt x="12361" y="3176"/>
                      </a:cubicBezTo>
                      <a:cubicBezTo>
                        <a:pt x="13605" y="3816"/>
                        <a:pt x="13923" y="4455"/>
                        <a:pt x="13221" y="5530"/>
                      </a:cubicBezTo>
                      <a:cubicBezTo>
                        <a:pt x="12520" y="6604"/>
                        <a:pt x="15344" y="5805"/>
                        <a:pt x="14592" y="8684"/>
                      </a:cubicBezTo>
                      <a:cubicBezTo>
                        <a:pt x="14401" y="9413"/>
                        <a:pt x="7886" y="9372"/>
                        <a:pt x="7886" y="9372"/>
                      </a:cubicBezTo>
                      <a:cubicBezTo>
                        <a:pt x="7886" y="9372"/>
                        <a:pt x="1616" y="9292"/>
                        <a:pt x="1278" y="8618"/>
                      </a:cubicBezTo>
                      <a:cubicBezTo>
                        <a:pt x="1" y="6068"/>
                        <a:pt x="2923" y="6604"/>
                        <a:pt x="2221" y="5530"/>
                      </a:cubicBezTo>
                      <a:cubicBezTo>
                        <a:pt x="1520" y="4455"/>
                        <a:pt x="2593" y="3323"/>
                        <a:pt x="3410" y="3176"/>
                      </a:cubicBezTo>
                      <a:cubicBezTo>
                        <a:pt x="4228" y="3029"/>
                        <a:pt x="3903" y="0"/>
                        <a:pt x="3903" y="0"/>
                      </a:cubicBezTo>
                      <a:lnTo>
                        <a:pt x="11867" y="0"/>
                      </a:ln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3715650" y="3536450"/>
                  <a:ext cx="197825" cy="114325"/>
                </a:xfrm>
                <a:custGeom>
                  <a:avLst/>
                  <a:gdLst/>
                  <a:ahLst/>
                  <a:cxnLst/>
                  <a:rect l="l" t="t" r="r" b="b"/>
                  <a:pathLst>
                    <a:path w="7913" h="4573" extrusionOk="0">
                      <a:moveTo>
                        <a:pt x="1826" y="183"/>
                      </a:moveTo>
                      <a:cubicBezTo>
                        <a:pt x="3537" y="1"/>
                        <a:pt x="5010" y="40"/>
                        <a:pt x="6718" y="230"/>
                      </a:cubicBezTo>
                      <a:cubicBezTo>
                        <a:pt x="7913" y="2740"/>
                        <a:pt x="6970" y="4572"/>
                        <a:pt x="4127" y="4482"/>
                      </a:cubicBezTo>
                      <a:cubicBezTo>
                        <a:pt x="1152" y="4388"/>
                        <a:pt x="0" y="2029"/>
                        <a:pt x="1826" y="183"/>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3765575" y="3468975"/>
                  <a:ext cx="107475" cy="111050"/>
                </a:xfrm>
                <a:custGeom>
                  <a:avLst/>
                  <a:gdLst/>
                  <a:ahLst/>
                  <a:cxnLst/>
                  <a:rect l="l" t="t" r="r" b="b"/>
                  <a:pathLst>
                    <a:path w="4299" h="4442" extrusionOk="0">
                      <a:moveTo>
                        <a:pt x="1" y="3084"/>
                      </a:moveTo>
                      <a:cubicBezTo>
                        <a:pt x="943" y="4442"/>
                        <a:pt x="3179" y="4372"/>
                        <a:pt x="4298" y="3210"/>
                      </a:cubicBezTo>
                      <a:cubicBezTo>
                        <a:pt x="4047" y="2457"/>
                        <a:pt x="3882" y="1670"/>
                        <a:pt x="4030" y="177"/>
                      </a:cubicBezTo>
                      <a:cubicBezTo>
                        <a:pt x="4030" y="177"/>
                        <a:pt x="1867" y="0"/>
                        <a:pt x="370" y="531"/>
                      </a:cubicBezTo>
                      <a:cubicBezTo>
                        <a:pt x="399" y="1157"/>
                        <a:pt x="363" y="2379"/>
                        <a:pt x="2" y="3084"/>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3938225" y="3554200"/>
                  <a:ext cx="128150" cy="223775"/>
                </a:xfrm>
                <a:custGeom>
                  <a:avLst/>
                  <a:gdLst/>
                  <a:ahLst/>
                  <a:cxnLst/>
                  <a:rect l="l" t="t" r="r" b="b"/>
                  <a:pathLst>
                    <a:path w="5126" h="8951" extrusionOk="0">
                      <a:moveTo>
                        <a:pt x="699" y="8951"/>
                      </a:moveTo>
                      <a:cubicBezTo>
                        <a:pt x="2924" y="7993"/>
                        <a:pt x="4162" y="8278"/>
                        <a:pt x="5112" y="8588"/>
                      </a:cubicBezTo>
                      <a:cubicBezTo>
                        <a:pt x="5125" y="8174"/>
                        <a:pt x="5081" y="7777"/>
                        <a:pt x="4993" y="7380"/>
                      </a:cubicBezTo>
                      <a:cubicBezTo>
                        <a:pt x="4403" y="4711"/>
                        <a:pt x="3865" y="2750"/>
                        <a:pt x="3173" y="1656"/>
                      </a:cubicBezTo>
                      <a:cubicBezTo>
                        <a:pt x="2485" y="571"/>
                        <a:pt x="1670" y="452"/>
                        <a:pt x="568" y="1"/>
                      </a:cubicBezTo>
                      <a:cubicBezTo>
                        <a:pt x="1" y="2934"/>
                        <a:pt x="480" y="5743"/>
                        <a:pt x="699" y="895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3573750" y="3554225"/>
                  <a:ext cx="125900" cy="223750"/>
                </a:xfrm>
                <a:custGeom>
                  <a:avLst/>
                  <a:gdLst/>
                  <a:ahLst/>
                  <a:cxnLst/>
                  <a:rect l="l" t="t" r="r" b="b"/>
                  <a:pathLst>
                    <a:path w="5036" h="8950" extrusionOk="0">
                      <a:moveTo>
                        <a:pt x="4341" y="8950"/>
                      </a:moveTo>
                      <a:cubicBezTo>
                        <a:pt x="2116" y="7992"/>
                        <a:pt x="951" y="8339"/>
                        <a:pt x="0" y="8648"/>
                      </a:cubicBezTo>
                      <a:cubicBezTo>
                        <a:pt x="843" y="4680"/>
                        <a:pt x="1087" y="2670"/>
                        <a:pt x="2063" y="1459"/>
                      </a:cubicBezTo>
                      <a:cubicBezTo>
                        <a:pt x="2600" y="793"/>
                        <a:pt x="3623" y="347"/>
                        <a:pt x="4469" y="1"/>
                      </a:cubicBezTo>
                      <a:cubicBezTo>
                        <a:pt x="5035" y="2936"/>
                        <a:pt x="4560" y="5743"/>
                        <a:pt x="4341" y="895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3670425" y="3540225"/>
                  <a:ext cx="297125" cy="342775"/>
                </a:xfrm>
                <a:custGeom>
                  <a:avLst/>
                  <a:gdLst/>
                  <a:ahLst/>
                  <a:cxnLst/>
                  <a:rect l="l" t="t" r="r" b="b"/>
                  <a:pathLst>
                    <a:path w="11885" h="13711" extrusionOk="0">
                      <a:moveTo>
                        <a:pt x="5943" y="13710"/>
                      </a:moveTo>
                      <a:lnTo>
                        <a:pt x="10646" y="13710"/>
                      </a:lnTo>
                      <a:cubicBezTo>
                        <a:pt x="11324" y="10395"/>
                        <a:pt x="11885" y="8220"/>
                        <a:pt x="11824" y="6419"/>
                      </a:cubicBezTo>
                      <a:cubicBezTo>
                        <a:pt x="11763" y="4618"/>
                        <a:pt x="11524" y="2350"/>
                        <a:pt x="11284" y="561"/>
                      </a:cubicBezTo>
                      <a:cubicBezTo>
                        <a:pt x="10266" y="288"/>
                        <a:pt x="9223" y="150"/>
                        <a:pt x="8124" y="32"/>
                      </a:cubicBezTo>
                      <a:cubicBezTo>
                        <a:pt x="7612" y="1575"/>
                        <a:pt x="6915" y="2211"/>
                        <a:pt x="5943" y="3529"/>
                      </a:cubicBezTo>
                      <a:cubicBezTo>
                        <a:pt x="4970" y="2211"/>
                        <a:pt x="4273" y="1543"/>
                        <a:pt x="3761" y="0"/>
                      </a:cubicBezTo>
                      <a:cubicBezTo>
                        <a:pt x="2662" y="118"/>
                        <a:pt x="1716" y="262"/>
                        <a:pt x="602" y="561"/>
                      </a:cubicBezTo>
                      <a:cubicBezTo>
                        <a:pt x="361" y="2350"/>
                        <a:pt x="122" y="4618"/>
                        <a:pt x="61" y="6419"/>
                      </a:cubicBezTo>
                      <a:cubicBezTo>
                        <a:pt x="0" y="8219"/>
                        <a:pt x="561" y="10395"/>
                        <a:pt x="1239" y="13710"/>
                      </a:cubicBezTo>
                      <a:lnTo>
                        <a:pt x="5943" y="137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3739875" y="3540800"/>
                  <a:ext cx="159700" cy="107575"/>
                </a:xfrm>
                <a:custGeom>
                  <a:avLst/>
                  <a:gdLst/>
                  <a:ahLst/>
                  <a:cxnLst/>
                  <a:rect l="l" t="t" r="r" b="b"/>
                  <a:pathLst>
                    <a:path w="6388" h="4303" extrusionOk="0">
                      <a:moveTo>
                        <a:pt x="14" y="153"/>
                      </a:moveTo>
                      <a:cubicBezTo>
                        <a:pt x="1" y="110"/>
                        <a:pt x="25" y="62"/>
                        <a:pt x="68" y="47"/>
                      </a:cubicBezTo>
                      <a:cubicBezTo>
                        <a:pt x="112" y="32"/>
                        <a:pt x="159" y="56"/>
                        <a:pt x="174" y="101"/>
                      </a:cubicBezTo>
                      <a:cubicBezTo>
                        <a:pt x="403" y="790"/>
                        <a:pt x="774" y="1586"/>
                        <a:pt x="1223" y="2336"/>
                      </a:cubicBezTo>
                      <a:cubicBezTo>
                        <a:pt x="1626" y="3010"/>
                        <a:pt x="2093" y="3646"/>
                        <a:pt x="2577" y="4135"/>
                      </a:cubicBezTo>
                      <a:lnTo>
                        <a:pt x="3736" y="4135"/>
                      </a:lnTo>
                      <a:cubicBezTo>
                        <a:pt x="4223" y="3582"/>
                        <a:pt x="4749" y="2861"/>
                        <a:pt x="5205" y="2113"/>
                      </a:cubicBezTo>
                      <a:cubicBezTo>
                        <a:pt x="5632" y="1413"/>
                        <a:pt x="5999" y="692"/>
                        <a:pt x="6213" y="68"/>
                      </a:cubicBezTo>
                      <a:cubicBezTo>
                        <a:pt x="6228" y="23"/>
                        <a:pt x="6276" y="0"/>
                        <a:pt x="6321" y="15"/>
                      </a:cubicBezTo>
                      <a:cubicBezTo>
                        <a:pt x="6364" y="30"/>
                        <a:pt x="6388" y="78"/>
                        <a:pt x="6373" y="122"/>
                      </a:cubicBezTo>
                      <a:cubicBezTo>
                        <a:pt x="6154" y="758"/>
                        <a:pt x="5783" y="1491"/>
                        <a:pt x="5349" y="2201"/>
                      </a:cubicBezTo>
                      <a:cubicBezTo>
                        <a:pt x="4880" y="2969"/>
                        <a:pt x="4339" y="3709"/>
                        <a:pt x="3840" y="4271"/>
                      </a:cubicBezTo>
                      <a:cubicBezTo>
                        <a:pt x="3824" y="4291"/>
                        <a:pt x="3800" y="4302"/>
                        <a:pt x="3774" y="4302"/>
                      </a:cubicBezTo>
                      <a:lnTo>
                        <a:pt x="2542" y="4302"/>
                      </a:lnTo>
                      <a:lnTo>
                        <a:pt x="2542" y="4302"/>
                      </a:lnTo>
                      <a:cubicBezTo>
                        <a:pt x="2521" y="4302"/>
                        <a:pt x="2499" y="4294"/>
                        <a:pt x="2483" y="4278"/>
                      </a:cubicBezTo>
                      <a:cubicBezTo>
                        <a:pt x="1980" y="3777"/>
                        <a:pt x="1496" y="3119"/>
                        <a:pt x="1078" y="2421"/>
                      </a:cubicBezTo>
                      <a:cubicBezTo>
                        <a:pt x="624" y="1662"/>
                        <a:pt x="248" y="855"/>
                        <a:pt x="14" y="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3769850" y="3478925"/>
                  <a:ext cx="99800" cy="72775"/>
                </a:xfrm>
                <a:custGeom>
                  <a:avLst/>
                  <a:gdLst/>
                  <a:ahLst/>
                  <a:cxnLst/>
                  <a:rect l="l" t="t" r="r" b="b"/>
                  <a:pathLst>
                    <a:path w="3992" h="2911" extrusionOk="0">
                      <a:moveTo>
                        <a:pt x="3968" y="1315"/>
                      </a:moveTo>
                      <a:cubicBezTo>
                        <a:pt x="3974" y="1049"/>
                        <a:pt x="3961" y="513"/>
                        <a:pt x="3992" y="195"/>
                      </a:cubicBezTo>
                      <a:cubicBezTo>
                        <a:pt x="3992" y="195"/>
                        <a:pt x="1633" y="1"/>
                        <a:pt x="0" y="583"/>
                      </a:cubicBezTo>
                      <a:cubicBezTo>
                        <a:pt x="8" y="739"/>
                        <a:pt x="11" y="929"/>
                        <a:pt x="8" y="1138"/>
                      </a:cubicBezTo>
                      <a:cubicBezTo>
                        <a:pt x="800" y="2889"/>
                        <a:pt x="3123" y="2910"/>
                        <a:pt x="3968" y="1315"/>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3799825" y="3627000"/>
                  <a:ext cx="20625" cy="20350"/>
                </a:xfrm>
                <a:custGeom>
                  <a:avLst/>
                  <a:gdLst/>
                  <a:ahLst/>
                  <a:cxnLst/>
                  <a:rect l="l" t="t" r="r" b="b"/>
                  <a:pathLst>
                    <a:path w="825" h="814" extrusionOk="0">
                      <a:moveTo>
                        <a:pt x="672" y="35"/>
                      </a:moveTo>
                      <a:cubicBezTo>
                        <a:pt x="704" y="2"/>
                        <a:pt x="757" y="1"/>
                        <a:pt x="791" y="34"/>
                      </a:cubicBezTo>
                      <a:cubicBezTo>
                        <a:pt x="824" y="66"/>
                        <a:pt x="825" y="119"/>
                        <a:pt x="792" y="152"/>
                      </a:cubicBezTo>
                      <a:cubicBezTo>
                        <a:pt x="683" y="263"/>
                        <a:pt x="576" y="370"/>
                        <a:pt x="470" y="475"/>
                      </a:cubicBezTo>
                      <a:cubicBezTo>
                        <a:pt x="361" y="580"/>
                        <a:pt x="255" y="683"/>
                        <a:pt x="151" y="781"/>
                      </a:cubicBezTo>
                      <a:cubicBezTo>
                        <a:pt x="118" y="813"/>
                        <a:pt x="65" y="812"/>
                        <a:pt x="33" y="778"/>
                      </a:cubicBezTo>
                      <a:cubicBezTo>
                        <a:pt x="1" y="744"/>
                        <a:pt x="3" y="691"/>
                        <a:pt x="36" y="659"/>
                      </a:cubicBezTo>
                      <a:cubicBezTo>
                        <a:pt x="141" y="560"/>
                        <a:pt x="246" y="458"/>
                        <a:pt x="351" y="354"/>
                      </a:cubicBezTo>
                      <a:cubicBezTo>
                        <a:pt x="457" y="251"/>
                        <a:pt x="565" y="144"/>
                        <a:pt x="672"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3662725" y="3601300"/>
                  <a:ext cx="21050" cy="158125"/>
                </a:xfrm>
                <a:custGeom>
                  <a:avLst/>
                  <a:gdLst/>
                  <a:ahLst/>
                  <a:cxnLst/>
                  <a:rect l="l" t="t" r="r" b="b"/>
                  <a:pathLst>
                    <a:path w="842" h="6325" extrusionOk="0">
                      <a:moveTo>
                        <a:pt x="223" y="126"/>
                      </a:moveTo>
                      <a:cubicBezTo>
                        <a:pt x="206" y="82"/>
                        <a:pt x="227" y="33"/>
                        <a:pt x="272" y="17"/>
                      </a:cubicBezTo>
                      <a:cubicBezTo>
                        <a:pt x="315" y="0"/>
                        <a:pt x="363" y="23"/>
                        <a:pt x="380" y="66"/>
                      </a:cubicBezTo>
                      <a:cubicBezTo>
                        <a:pt x="397" y="112"/>
                        <a:pt x="427" y="180"/>
                        <a:pt x="464" y="264"/>
                      </a:cubicBezTo>
                      <a:cubicBezTo>
                        <a:pt x="605" y="591"/>
                        <a:pt x="841" y="1135"/>
                        <a:pt x="801" y="1371"/>
                      </a:cubicBezTo>
                      <a:lnTo>
                        <a:pt x="747" y="1693"/>
                      </a:lnTo>
                      <a:cubicBezTo>
                        <a:pt x="488" y="3204"/>
                        <a:pt x="176" y="5023"/>
                        <a:pt x="693" y="6195"/>
                      </a:cubicBezTo>
                      <a:cubicBezTo>
                        <a:pt x="711" y="6237"/>
                        <a:pt x="692" y="6287"/>
                        <a:pt x="650" y="6306"/>
                      </a:cubicBezTo>
                      <a:cubicBezTo>
                        <a:pt x="607" y="6325"/>
                        <a:pt x="557" y="6305"/>
                        <a:pt x="538" y="6263"/>
                      </a:cubicBezTo>
                      <a:cubicBezTo>
                        <a:pt x="0" y="5045"/>
                        <a:pt x="317" y="3198"/>
                        <a:pt x="580" y="1664"/>
                      </a:cubicBezTo>
                      <a:lnTo>
                        <a:pt x="636" y="1344"/>
                      </a:lnTo>
                      <a:cubicBezTo>
                        <a:pt x="667" y="1156"/>
                        <a:pt x="443" y="640"/>
                        <a:pt x="308" y="330"/>
                      </a:cubicBezTo>
                      <a:cubicBezTo>
                        <a:pt x="271" y="242"/>
                        <a:pt x="239" y="169"/>
                        <a:pt x="223" y="1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3954200" y="3601325"/>
                  <a:ext cx="21050" cy="158100"/>
                </a:xfrm>
                <a:custGeom>
                  <a:avLst/>
                  <a:gdLst/>
                  <a:ahLst/>
                  <a:cxnLst/>
                  <a:rect l="l" t="t" r="r" b="b"/>
                  <a:pathLst>
                    <a:path w="842" h="6324" extrusionOk="0">
                      <a:moveTo>
                        <a:pt x="463" y="65"/>
                      </a:moveTo>
                      <a:cubicBezTo>
                        <a:pt x="479" y="22"/>
                        <a:pt x="528" y="0"/>
                        <a:pt x="571" y="16"/>
                      </a:cubicBezTo>
                      <a:cubicBezTo>
                        <a:pt x="615" y="32"/>
                        <a:pt x="636" y="81"/>
                        <a:pt x="620" y="125"/>
                      </a:cubicBezTo>
                      <a:cubicBezTo>
                        <a:pt x="603" y="168"/>
                        <a:pt x="573" y="241"/>
                        <a:pt x="534" y="329"/>
                      </a:cubicBezTo>
                      <a:cubicBezTo>
                        <a:pt x="399" y="639"/>
                        <a:pt x="175" y="1154"/>
                        <a:pt x="207" y="1343"/>
                      </a:cubicBezTo>
                      <a:lnTo>
                        <a:pt x="262" y="1663"/>
                      </a:lnTo>
                      <a:cubicBezTo>
                        <a:pt x="525" y="3197"/>
                        <a:pt x="842" y="5044"/>
                        <a:pt x="304" y="6262"/>
                      </a:cubicBezTo>
                      <a:cubicBezTo>
                        <a:pt x="285" y="6304"/>
                        <a:pt x="236" y="6324"/>
                        <a:pt x="192" y="6304"/>
                      </a:cubicBezTo>
                      <a:cubicBezTo>
                        <a:pt x="150" y="6286"/>
                        <a:pt x="131" y="6236"/>
                        <a:pt x="150" y="6194"/>
                      </a:cubicBezTo>
                      <a:cubicBezTo>
                        <a:pt x="667" y="5022"/>
                        <a:pt x="355" y="3203"/>
                        <a:pt x="95" y="1692"/>
                      </a:cubicBezTo>
                      <a:lnTo>
                        <a:pt x="41" y="1370"/>
                      </a:lnTo>
                      <a:cubicBezTo>
                        <a:pt x="1" y="1134"/>
                        <a:pt x="237" y="589"/>
                        <a:pt x="380" y="263"/>
                      </a:cubicBezTo>
                      <a:cubicBezTo>
                        <a:pt x="415" y="179"/>
                        <a:pt x="445" y="111"/>
                        <a:pt x="463" y="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3963650" y="3727650"/>
                  <a:ext cx="102300" cy="15725"/>
                </a:xfrm>
                <a:custGeom>
                  <a:avLst/>
                  <a:gdLst/>
                  <a:ahLst/>
                  <a:cxnLst/>
                  <a:rect l="l" t="t" r="r" b="b"/>
                  <a:pathLst>
                    <a:path w="4092" h="629" extrusionOk="0">
                      <a:moveTo>
                        <a:pt x="4024" y="455"/>
                      </a:moveTo>
                      <a:cubicBezTo>
                        <a:pt x="4069" y="469"/>
                        <a:pt x="4091" y="517"/>
                        <a:pt x="4076" y="562"/>
                      </a:cubicBezTo>
                      <a:cubicBezTo>
                        <a:pt x="4061" y="605"/>
                        <a:pt x="4013" y="628"/>
                        <a:pt x="3969" y="613"/>
                      </a:cubicBezTo>
                      <a:cubicBezTo>
                        <a:pt x="3381" y="407"/>
                        <a:pt x="2673" y="282"/>
                        <a:pt x="2001" y="229"/>
                      </a:cubicBezTo>
                      <a:cubicBezTo>
                        <a:pt x="1247" y="169"/>
                        <a:pt x="543" y="201"/>
                        <a:pt x="114" y="307"/>
                      </a:cubicBezTo>
                      <a:cubicBezTo>
                        <a:pt x="69" y="319"/>
                        <a:pt x="23" y="291"/>
                        <a:pt x="12" y="247"/>
                      </a:cubicBezTo>
                      <a:cubicBezTo>
                        <a:pt x="1" y="201"/>
                        <a:pt x="28" y="156"/>
                        <a:pt x="72" y="144"/>
                      </a:cubicBezTo>
                      <a:cubicBezTo>
                        <a:pt x="519" y="33"/>
                        <a:pt x="1242" y="0"/>
                        <a:pt x="2014" y="61"/>
                      </a:cubicBezTo>
                      <a:cubicBezTo>
                        <a:pt x="2698" y="114"/>
                        <a:pt x="3421" y="242"/>
                        <a:pt x="4024" y="4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3577175" y="3731300"/>
                  <a:ext cx="96950" cy="13850"/>
                </a:xfrm>
                <a:custGeom>
                  <a:avLst/>
                  <a:gdLst/>
                  <a:ahLst/>
                  <a:cxnLst/>
                  <a:rect l="l" t="t" r="r" b="b"/>
                  <a:pathLst>
                    <a:path w="3878" h="554" extrusionOk="0">
                      <a:moveTo>
                        <a:pt x="118" y="540"/>
                      </a:moveTo>
                      <a:cubicBezTo>
                        <a:pt x="74" y="554"/>
                        <a:pt x="26" y="529"/>
                        <a:pt x="14" y="484"/>
                      </a:cubicBezTo>
                      <a:cubicBezTo>
                        <a:pt x="0" y="440"/>
                        <a:pt x="25" y="393"/>
                        <a:pt x="70" y="379"/>
                      </a:cubicBezTo>
                      <a:cubicBezTo>
                        <a:pt x="669" y="197"/>
                        <a:pt x="1361" y="88"/>
                        <a:pt x="2007" y="47"/>
                      </a:cubicBezTo>
                      <a:cubicBezTo>
                        <a:pt x="2725" y="0"/>
                        <a:pt x="3388" y="36"/>
                        <a:pt x="3806" y="141"/>
                      </a:cubicBezTo>
                      <a:cubicBezTo>
                        <a:pt x="3850" y="152"/>
                        <a:pt x="3878" y="198"/>
                        <a:pt x="3866" y="242"/>
                      </a:cubicBezTo>
                      <a:cubicBezTo>
                        <a:pt x="3856" y="288"/>
                        <a:pt x="3809" y="315"/>
                        <a:pt x="3765" y="304"/>
                      </a:cubicBezTo>
                      <a:cubicBezTo>
                        <a:pt x="3363" y="204"/>
                        <a:pt x="2718" y="170"/>
                        <a:pt x="2017" y="215"/>
                      </a:cubicBezTo>
                      <a:cubicBezTo>
                        <a:pt x="1382" y="256"/>
                        <a:pt x="703" y="361"/>
                        <a:pt x="118" y="5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3892225" y="3640725"/>
                  <a:ext cx="7925" cy="20675"/>
                </a:xfrm>
                <a:custGeom>
                  <a:avLst/>
                  <a:gdLst/>
                  <a:ahLst/>
                  <a:cxnLst/>
                  <a:rect l="l" t="t" r="r" b="b"/>
                  <a:pathLst>
                    <a:path w="317" h="827" extrusionOk="0">
                      <a:moveTo>
                        <a:pt x="1" y="37"/>
                      </a:moveTo>
                      <a:cubicBezTo>
                        <a:pt x="109" y="1"/>
                        <a:pt x="214" y="4"/>
                        <a:pt x="317" y="37"/>
                      </a:cubicBezTo>
                      <a:lnTo>
                        <a:pt x="265" y="827"/>
                      </a:lnTo>
                      <a:lnTo>
                        <a:pt x="42" y="8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3864000" y="3653800"/>
                  <a:ext cx="64000" cy="43825"/>
                </a:xfrm>
                <a:custGeom>
                  <a:avLst/>
                  <a:gdLst/>
                  <a:ahLst/>
                  <a:cxnLst/>
                  <a:rect l="l" t="t" r="r" b="b"/>
                  <a:pathLst>
                    <a:path w="2560" h="1753" extrusionOk="0">
                      <a:moveTo>
                        <a:pt x="1" y="19"/>
                      </a:moveTo>
                      <a:cubicBezTo>
                        <a:pt x="853" y="1"/>
                        <a:pt x="1706" y="0"/>
                        <a:pt x="2560" y="19"/>
                      </a:cubicBezTo>
                      <a:cubicBezTo>
                        <a:pt x="2548" y="602"/>
                        <a:pt x="2544" y="1168"/>
                        <a:pt x="2560" y="1693"/>
                      </a:cubicBezTo>
                      <a:cubicBezTo>
                        <a:pt x="1695" y="1752"/>
                        <a:pt x="844" y="1738"/>
                        <a:pt x="1" y="1693"/>
                      </a:cubicBezTo>
                      <a:cubicBezTo>
                        <a:pt x="17" y="1189"/>
                        <a:pt x="21" y="645"/>
                        <a:pt x="1" y="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3868575" y="3659275"/>
                  <a:ext cx="20575" cy="22900"/>
                </a:xfrm>
                <a:custGeom>
                  <a:avLst/>
                  <a:gdLst/>
                  <a:ahLst/>
                  <a:cxnLst/>
                  <a:rect l="l" t="t" r="r" b="b"/>
                  <a:pathLst>
                    <a:path w="823" h="916" extrusionOk="0">
                      <a:moveTo>
                        <a:pt x="0" y="0"/>
                      </a:moveTo>
                      <a:lnTo>
                        <a:pt x="0" y="916"/>
                      </a:lnTo>
                      <a:lnTo>
                        <a:pt x="822" y="916"/>
                      </a:lnTo>
                      <a:lnTo>
                        <a:pt x="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3893250" y="3659275"/>
                  <a:ext cx="31050" cy="5450"/>
                </a:xfrm>
                <a:custGeom>
                  <a:avLst/>
                  <a:gdLst/>
                  <a:ahLst/>
                  <a:cxnLst/>
                  <a:rect l="l" t="t" r="r" b="b"/>
                  <a:pathLst>
                    <a:path w="1242" h="218" extrusionOk="0">
                      <a:moveTo>
                        <a:pt x="1" y="0"/>
                      </a:moveTo>
                      <a:lnTo>
                        <a:pt x="1" y="217"/>
                      </a:lnTo>
                      <a:lnTo>
                        <a:pt x="1241" y="217"/>
                      </a:lnTo>
                      <a:lnTo>
                        <a:pt x="12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3893700" y="3668150"/>
                  <a:ext cx="30150" cy="23375"/>
                </a:xfrm>
                <a:custGeom>
                  <a:avLst/>
                  <a:gdLst/>
                  <a:ahLst/>
                  <a:cxnLst/>
                  <a:rect l="l" t="t" r="r" b="b"/>
                  <a:pathLst>
                    <a:path w="1206" h="935" extrusionOk="0">
                      <a:moveTo>
                        <a:pt x="1" y="0"/>
                      </a:moveTo>
                      <a:lnTo>
                        <a:pt x="1" y="934"/>
                      </a:lnTo>
                      <a:lnTo>
                        <a:pt x="1205" y="934"/>
                      </a:lnTo>
                      <a:lnTo>
                        <a:pt x="12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3868875" y="3685375"/>
                  <a:ext cx="19975" cy="6150"/>
                </a:xfrm>
                <a:custGeom>
                  <a:avLst/>
                  <a:gdLst/>
                  <a:ahLst/>
                  <a:cxnLst/>
                  <a:rect l="l" t="t" r="r" b="b"/>
                  <a:pathLst>
                    <a:path w="799" h="246" extrusionOk="0">
                      <a:moveTo>
                        <a:pt x="1" y="1"/>
                      </a:moveTo>
                      <a:lnTo>
                        <a:pt x="1" y="245"/>
                      </a:lnTo>
                      <a:lnTo>
                        <a:pt x="799" y="245"/>
                      </a:lnTo>
                      <a:lnTo>
                        <a:pt x="7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3573150" y="3745125"/>
                  <a:ext cx="74775" cy="111000"/>
                </a:xfrm>
                <a:custGeom>
                  <a:avLst/>
                  <a:gdLst/>
                  <a:ahLst/>
                  <a:cxnLst/>
                  <a:rect l="l" t="t" r="r" b="b"/>
                  <a:pathLst>
                    <a:path w="2991" h="4440" extrusionOk="0">
                      <a:moveTo>
                        <a:pt x="2416" y="260"/>
                      </a:moveTo>
                      <a:cubicBezTo>
                        <a:pt x="2174" y="294"/>
                        <a:pt x="366" y="656"/>
                        <a:pt x="322" y="872"/>
                      </a:cubicBezTo>
                      <a:cubicBezTo>
                        <a:pt x="78" y="2080"/>
                        <a:pt x="0" y="2940"/>
                        <a:pt x="647" y="3602"/>
                      </a:cubicBezTo>
                      <a:cubicBezTo>
                        <a:pt x="1465" y="4440"/>
                        <a:pt x="2991" y="1"/>
                        <a:pt x="2991" y="1"/>
                      </a:cubicBezTo>
                      <a:lnTo>
                        <a:pt x="2416" y="260"/>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3673000" y="3780025"/>
                  <a:ext cx="290650" cy="91075"/>
                </a:xfrm>
                <a:custGeom>
                  <a:avLst/>
                  <a:gdLst/>
                  <a:ahLst/>
                  <a:cxnLst/>
                  <a:rect l="l" t="t" r="r" b="b"/>
                  <a:pathLst>
                    <a:path w="11626" h="3643" extrusionOk="0">
                      <a:moveTo>
                        <a:pt x="0" y="3642"/>
                      </a:moveTo>
                      <a:cubicBezTo>
                        <a:pt x="2912" y="2780"/>
                        <a:pt x="5632" y="1819"/>
                        <a:pt x="5632" y="1819"/>
                      </a:cubicBezTo>
                      <a:cubicBezTo>
                        <a:pt x="5632" y="1819"/>
                        <a:pt x="8958" y="2805"/>
                        <a:pt x="11625" y="3418"/>
                      </a:cubicBezTo>
                      <a:cubicBezTo>
                        <a:pt x="11447" y="2428"/>
                        <a:pt x="11268" y="1364"/>
                        <a:pt x="11014" y="1"/>
                      </a:cubicBezTo>
                      <a:lnTo>
                        <a:pt x="729" y="1"/>
                      </a:lnTo>
                      <a:cubicBezTo>
                        <a:pt x="420" y="1406"/>
                        <a:pt x="207" y="2549"/>
                        <a:pt x="0" y="3642"/>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3831550" y="3742850"/>
                  <a:ext cx="230850" cy="122250"/>
                </a:xfrm>
                <a:custGeom>
                  <a:avLst/>
                  <a:gdLst/>
                  <a:ahLst/>
                  <a:cxnLst/>
                  <a:rect l="l" t="t" r="r" b="b"/>
                  <a:pathLst>
                    <a:path w="9234" h="4890" extrusionOk="0">
                      <a:moveTo>
                        <a:pt x="297" y="1"/>
                      </a:moveTo>
                      <a:cubicBezTo>
                        <a:pt x="2857" y="119"/>
                        <a:pt x="4774" y="149"/>
                        <a:pt x="7248" y="316"/>
                      </a:cubicBezTo>
                      <a:cubicBezTo>
                        <a:pt x="7612" y="341"/>
                        <a:pt x="8353" y="476"/>
                        <a:pt x="8883" y="816"/>
                      </a:cubicBezTo>
                      <a:cubicBezTo>
                        <a:pt x="8984" y="880"/>
                        <a:pt x="9234" y="3368"/>
                        <a:pt x="8246" y="4048"/>
                      </a:cubicBezTo>
                      <a:cubicBezTo>
                        <a:pt x="7023" y="4889"/>
                        <a:pt x="2619" y="3735"/>
                        <a:pt x="1" y="2787"/>
                      </a:cubicBezTo>
                      <a:lnTo>
                        <a:pt x="297" y="1"/>
                      </a:ln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3675125" y="3689475"/>
                  <a:ext cx="182050" cy="93300"/>
                </a:xfrm>
                <a:custGeom>
                  <a:avLst/>
                  <a:gdLst/>
                  <a:ahLst/>
                  <a:cxnLst/>
                  <a:rect l="l" t="t" r="r" b="b"/>
                  <a:pathLst>
                    <a:path w="7282" h="3732" extrusionOk="0">
                      <a:moveTo>
                        <a:pt x="5247" y="3567"/>
                      </a:moveTo>
                      <a:cubicBezTo>
                        <a:pt x="4611" y="3731"/>
                        <a:pt x="3935" y="3679"/>
                        <a:pt x="3392" y="3507"/>
                      </a:cubicBezTo>
                      <a:cubicBezTo>
                        <a:pt x="3102" y="3415"/>
                        <a:pt x="2458" y="3066"/>
                        <a:pt x="2128" y="2840"/>
                      </a:cubicBezTo>
                      <a:cubicBezTo>
                        <a:pt x="1745" y="2741"/>
                        <a:pt x="1457" y="2698"/>
                        <a:pt x="1457" y="2698"/>
                      </a:cubicBezTo>
                      <a:cubicBezTo>
                        <a:pt x="1457" y="2698"/>
                        <a:pt x="627" y="2692"/>
                        <a:pt x="462" y="2556"/>
                      </a:cubicBezTo>
                      <a:cubicBezTo>
                        <a:pt x="296" y="2420"/>
                        <a:pt x="423" y="2298"/>
                        <a:pt x="607" y="2251"/>
                      </a:cubicBezTo>
                      <a:cubicBezTo>
                        <a:pt x="791" y="2203"/>
                        <a:pt x="1159" y="2185"/>
                        <a:pt x="1159" y="2185"/>
                      </a:cubicBezTo>
                      <a:cubicBezTo>
                        <a:pt x="1159" y="2185"/>
                        <a:pt x="216" y="2006"/>
                        <a:pt x="156" y="1797"/>
                      </a:cubicBezTo>
                      <a:cubicBezTo>
                        <a:pt x="1" y="1257"/>
                        <a:pt x="926" y="1422"/>
                        <a:pt x="1155" y="1425"/>
                      </a:cubicBezTo>
                      <a:cubicBezTo>
                        <a:pt x="1155" y="1425"/>
                        <a:pt x="66" y="1284"/>
                        <a:pt x="117" y="944"/>
                      </a:cubicBezTo>
                      <a:cubicBezTo>
                        <a:pt x="168" y="603"/>
                        <a:pt x="1259" y="727"/>
                        <a:pt x="1259" y="727"/>
                      </a:cubicBezTo>
                      <a:cubicBezTo>
                        <a:pt x="1259" y="727"/>
                        <a:pt x="585" y="586"/>
                        <a:pt x="325" y="421"/>
                      </a:cubicBezTo>
                      <a:cubicBezTo>
                        <a:pt x="211" y="348"/>
                        <a:pt x="269" y="225"/>
                        <a:pt x="281" y="172"/>
                      </a:cubicBezTo>
                      <a:cubicBezTo>
                        <a:pt x="324" y="0"/>
                        <a:pt x="2535" y="104"/>
                        <a:pt x="2977" y="280"/>
                      </a:cubicBezTo>
                      <a:cubicBezTo>
                        <a:pt x="3765" y="592"/>
                        <a:pt x="7282" y="3042"/>
                        <a:pt x="5247" y="3567"/>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3700775" y="3741225"/>
                  <a:ext cx="20200" cy="5450"/>
                </a:xfrm>
                <a:custGeom>
                  <a:avLst/>
                  <a:gdLst/>
                  <a:ahLst/>
                  <a:cxnLst/>
                  <a:rect l="l" t="t" r="r" b="b"/>
                  <a:pathLst>
                    <a:path w="808" h="218" extrusionOk="0">
                      <a:moveTo>
                        <a:pt x="729" y="44"/>
                      </a:moveTo>
                      <a:cubicBezTo>
                        <a:pt x="775" y="51"/>
                        <a:pt x="808" y="93"/>
                        <a:pt x="801" y="139"/>
                      </a:cubicBezTo>
                      <a:cubicBezTo>
                        <a:pt x="795" y="184"/>
                        <a:pt x="753" y="217"/>
                        <a:pt x="706" y="211"/>
                      </a:cubicBezTo>
                      <a:cubicBezTo>
                        <a:pt x="399" y="170"/>
                        <a:pt x="89" y="176"/>
                        <a:pt x="89" y="176"/>
                      </a:cubicBezTo>
                      <a:cubicBezTo>
                        <a:pt x="42" y="178"/>
                        <a:pt x="3" y="141"/>
                        <a:pt x="2" y="94"/>
                      </a:cubicBezTo>
                      <a:cubicBezTo>
                        <a:pt x="1" y="47"/>
                        <a:pt x="38" y="10"/>
                        <a:pt x="84" y="9"/>
                      </a:cubicBezTo>
                      <a:cubicBezTo>
                        <a:pt x="85" y="9"/>
                        <a:pt x="409" y="1"/>
                        <a:pt x="729" y="44"/>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3697925" y="3722675"/>
                  <a:ext cx="21600" cy="6575"/>
                </a:xfrm>
                <a:custGeom>
                  <a:avLst/>
                  <a:gdLst/>
                  <a:ahLst/>
                  <a:cxnLst/>
                  <a:rect l="l" t="t" r="r" b="b"/>
                  <a:pathLst>
                    <a:path w="864" h="263" extrusionOk="0">
                      <a:moveTo>
                        <a:pt x="786" y="89"/>
                      </a:moveTo>
                      <a:cubicBezTo>
                        <a:pt x="832" y="95"/>
                        <a:pt x="864" y="139"/>
                        <a:pt x="856" y="184"/>
                      </a:cubicBezTo>
                      <a:cubicBezTo>
                        <a:pt x="849" y="230"/>
                        <a:pt x="805" y="262"/>
                        <a:pt x="759" y="254"/>
                      </a:cubicBezTo>
                      <a:cubicBezTo>
                        <a:pt x="460" y="205"/>
                        <a:pt x="84" y="172"/>
                        <a:pt x="83" y="172"/>
                      </a:cubicBezTo>
                      <a:cubicBezTo>
                        <a:pt x="36" y="168"/>
                        <a:pt x="1" y="127"/>
                        <a:pt x="5" y="82"/>
                      </a:cubicBezTo>
                      <a:cubicBezTo>
                        <a:pt x="9" y="35"/>
                        <a:pt x="49" y="1"/>
                        <a:pt x="95" y="4"/>
                      </a:cubicBezTo>
                      <a:cubicBezTo>
                        <a:pt x="97" y="4"/>
                        <a:pt x="477" y="37"/>
                        <a:pt x="786" y="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3702150" y="3705150"/>
                  <a:ext cx="20850" cy="7075"/>
                </a:xfrm>
                <a:custGeom>
                  <a:avLst/>
                  <a:gdLst/>
                  <a:ahLst/>
                  <a:cxnLst/>
                  <a:rect l="l" t="t" r="r" b="b"/>
                  <a:pathLst>
                    <a:path w="834" h="283" extrusionOk="0">
                      <a:moveTo>
                        <a:pt x="757" y="108"/>
                      </a:moveTo>
                      <a:cubicBezTo>
                        <a:pt x="803" y="117"/>
                        <a:pt x="834" y="161"/>
                        <a:pt x="825" y="206"/>
                      </a:cubicBezTo>
                      <a:cubicBezTo>
                        <a:pt x="817" y="252"/>
                        <a:pt x="772" y="283"/>
                        <a:pt x="727" y="274"/>
                      </a:cubicBezTo>
                      <a:cubicBezTo>
                        <a:pt x="359" y="204"/>
                        <a:pt x="81" y="173"/>
                        <a:pt x="79" y="173"/>
                      </a:cubicBezTo>
                      <a:cubicBezTo>
                        <a:pt x="34" y="169"/>
                        <a:pt x="1" y="126"/>
                        <a:pt x="5" y="81"/>
                      </a:cubicBezTo>
                      <a:cubicBezTo>
                        <a:pt x="10" y="34"/>
                        <a:pt x="52" y="1"/>
                        <a:pt x="99" y="7"/>
                      </a:cubicBezTo>
                      <a:cubicBezTo>
                        <a:pt x="99" y="7"/>
                        <a:pt x="383" y="37"/>
                        <a:pt x="757" y="1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3578150" y="3712075"/>
                  <a:ext cx="398050" cy="156275"/>
                </a:xfrm>
                <a:custGeom>
                  <a:avLst/>
                  <a:gdLst/>
                  <a:ahLst/>
                  <a:cxnLst/>
                  <a:rect l="l" t="t" r="r" b="b"/>
                  <a:pathLst>
                    <a:path w="15922" h="6251" extrusionOk="0">
                      <a:moveTo>
                        <a:pt x="13139" y="91"/>
                      </a:moveTo>
                      <a:cubicBezTo>
                        <a:pt x="11647" y="192"/>
                        <a:pt x="9546" y="631"/>
                        <a:pt x="7834" y="779"/>
                      </a:cubicBezTo>
                      <a:cubicBezTo>
                        <a:pt x="6027" y="934"/>
                        <a:pt x="4551" y="1100"/>
                        <a:pt x="2913" y="1340"/>
                      </a:cubicBezTo>
                      <a:cubicBezTo>
                        <a:pt x="1719" y="1516"/>
                        <a:pt x="167" y="2416"/>
                        <a:pt x="49" y="3525"/>
                      </a:cubicBezTo>
                      <a:cubicBezTo>
                        <a:pt x="0" y="3990"/>
                        <a:pt x="138" y="4739"/>
                        <a:pt x="729" y="5240"/>
                      </a:cubicBezTo>
                      <a:cubicBezTo>
                        <a:pt x="1922" y="6250"/>
                        <a:pt x="4220" y="5644"/>
                        <a:pt x="9436" y="4003"/>
                      </a:cubicBezTo>
                      <a:cubicBezTo>
                        <a:pt x="10425" y="3691"/>
                        <a:pt x="11059" y="3261"/>
                        <a:pt x="11745" y="2878"/>
                      </a:cubicBezTo>
                      <a:cubicBezTo>
                        <a:pt x="12833" y="2269"/>
                        <a:pt x="13937" y="1709"/>
                        <a:pt x="15922" y="1389"/>
                      </a:cubicBezTo>
                      <a:cubicBezTo>
                        <a:pt x="15117" y="414"/>
                        <a:pt x="14381" y="0"/>
                        <a:pt x="13139" y="91"/>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3586825" y="3727125"/>
                  <a:ext cx="211850" cy="58175"/>
                </a:xfrm>
                <a:custGeom>
                  <a:avLst/>
                  <a:gdLst/>
                  <a:ahLst/>
                  <a:cxnLst/>
                  <a:rect l="l" t="t" r="r" b="b"/>
                  <a:pathLst>
                    <a:path w="8474" h="2327" extrusionOk="0">
                      <a:moveTo>
                        <a:pt x="155" y="2281"/>
                      </a:moveTo>
                      <a:cubicBezTo>
                        <a:pt x="131" y="2317"/>
                        <a:pt x="82" y="2327"/>
                        <a:pt x="47" y="2303"/>
                      </a:cubicBezTo>
                      <a:cubicBezTo>
                        <a:pt x="10" y="2280"/>
                        <a:pt x="0" y="2231"/>
                        <a:pt x="24" y="2195"/>
                      </a:cubicBezTo>
                      <a:cubicBezTo>
                        <a:pt x="1107" y="552"/>
                        <a:pt x="3914" y="349"/>
                        <a:pt x="6584" y="155"/>
                      </a:cubicBezTo>
                      <a:cubicBezTo>
                        <a:pt x="7200" y="110"/>
                        <a:pt x="7808" y="66"/>
                        <a:pt x="8384" y="5"/>
                      </a:cubicBezTo>
                      <a:cubicBezTo>
                        <a:pt x="8426" y="1"/>
                        <a:pt x="8465" y="33"/>
                        <a:pt x="8469" y="76"/>
                      </a:cubicBezTo>
                      <a:cubicBezTo>
                        <a:pt x="8474" y="119"/>
                        <a:pt x="8442" y="157"/>
                        <a:pt x="8400" y="162"/>
                      </a:cubicBezTo>
                      <a:cubicBezTo>
                        <a:pt x="7818" y="223"/>
                        <a:pt x="7210" y="268"/>
                        <a:pt x="6595" y="312"/>
                      </a:cubicBezTo>
                      <a:cubicBezTo>
                        <a:pt x="3963" y="503"/>
                        <a:pt x="1195" y="704"/>
                        <a:pt x="155" y="2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3574425" y="3729550"/>
                  <a:ext cx="437125" cy="127875"/>
                </a:xfrm>
                <a:custGeom>
                  <a:avLst/>
                  <a:gdLst/>
                  <a:ahLst/>
                  <a:cxnLst/>
                  <a:rect l="l" t="t" r="r" b="b"/>
                  <a:pathLst>
                    <a:path w="17485" h="5115" extrusionOk="0">
                      <a:moveTo>
                        <a:pt x="190" y="1546"/>
                      </a:moveTo>
                      <a:lnTo>
                        <a:pt x="188" y="1541"/>
                      </a:lnTo>
                      <a:cubicBezTo>
                        <a:pt x="171" y="1501"/>
                        <a:pt x="190" y="1455"/>
                        <a:pt x="230" y="1438"/>
                      </a:cubicBezTo>
                      <a:cubicBezTo>
                        <a:pt x="278" y="1417"/>
                        <a:pt x="312" y="1430"/>
                        <a:pt x="334" y="1480"/>
                      </a:cubicBezTo>
                      <a:lnTo>
                        <a:pt x="334" y="1480"/>
                      </a:lnTo>
                      <a:lnTo>
                        <a:pt x="336" y="1487"/>
                      </a:lnTo>
                      <a:cubicBezTo>
                        <a:pt x="341" y="1499"/>
                        <a:pt x="341" y="1513"/>
                        <a:pt x="339" y="1526"/>
                      </a:cubicBezTo>
                      <a:cubicBezTo>
                        <a:pt x="336" y="1561"/>
                        <a:pt x="327" y="1612"/>
                        <a:pt x="315" y="1679"/>
                      </a:cubicBezTo>
                      <a:cubicBezTo>
                        <a:pt x="264" y="1942"/>
                        <a:pt x="158" y="2507"/>
                        <a:pt x="175" y="3022"/>
                      </a:cubicBezTo>
                      <a:lnTo>
                        <a:pt x="175" y="3030"/>
                      </a:lnTo>
                      <a:cubicBezTo>
                        <a:pt x="198" y="3630"/>
                        <a:pt x="537" y="4116"/>
                        <a:pt x="997" y="4445"/>
                      </a:cubicBezTo>
                      <a:cubicBezTo>
                        <a:pt x="1461" y="4780"/>
                        <a:pt x="2046" y="4957"/>
                        <a:pt x="2556" y="4940"/>
                      </a:cubicBezTo>
                      <a:lnTo>
                        <a:pt x="2564" y="4940"/>
                      </a:lnTo>
                      <a:cubicBezTo>
                        <a:pt x="3566" y="4902"/>
                        <a:pt x="4727" y="4679"/>
                        <a:pt x="5828" y="4401"/>
                      </a:cubicBezTo>
                      <a:cubicBezTo>
                        <a:pt x="7945" y="3864"/>
                        <a:pt x="9826" y="3121"/>
                        <a:pt x="9913" y="3077"/>
                      </a:cubicBezTo>
                      <a:cubicBezTo>
                        <a:pt x="10246" y="2910"/>
                        <a:pt x="10606" y="2717"/>
                        <a:pt x="10982" y="2516"/>
                      </a:cubicBezTo>
                      <a:cubicBezTo>
                        <a:pt x="13074" y="1397"/>
                        <a:pt x="15684" y="1"/>
                        <a:pt x="17433" y="976"/>
                      </a:cubicBezTo>
                      <a:cubicBezTo>
                        <a:pt x="17471" y="997"/>
                        <a:pt x="17485" y="1045"/>
                        <a:pt x="17464" y="1083"/>
                      </a:cubicBezTo>
                      <a:cubicBezTo>
                        <a:pt x="17444" y="1121"/>
                        <a:pt x="17396" y="1134"/>
                        <a:pt x="17357" y="1114"/>
                      </a:cubicBezTo>
                      <a:cubicBezTo>
                        <a:pt x="15683" y="179"/>
                        <a:pt x="13115" y="1553"/>
                        <a:pt x="11056" y="2655"/>
                      </a:cubicBezTo>
                      <a:cubicBezTo>
                        <a:pt x="10680" y="2857"/>
                        <a:pt x="10320" y="3048"/>
                        <a:pt x="9983" y="3217"/>
                      </a:cubicBezTo>
                      <a:cubicBezTo>
                        <a:pt x="9896" y="3262"/>
                        <a:pt x="7994" y="4014"/>
                        <a:pt x="5865" y="4554"/>
                      </a:cubicBezTo>
                      <a:cubicBezTo>
                        <a:pt x="4758" y="4835"/>
                        <a:pt x="3586" y="5058"/>
                        <a:pt x="2570" y="5096"/>
                      </a:cubicBezTo>
                      <a:lnTo>
                        <a:pt x="2561" y="5097"/>
                      </a:lnTo>
                      <a:cubicBezTo>
                        <a:pt x="2019" y="5114"/>
                        <a:pt x="1397" y="4927"/>
                        <a:pt x="905" y="4573"/>
                      </a:cubicBezTo>
                      <a:cubicBezTo>
                        <a:pt x="409" y="4216"/>
                        <a:pt x="44" y="3691"/>
                        <a:pt x="19" y="3036"/>
                      </a:cubicBezTo>
                      <a:lnTo>
                        <a:pt x="19" y="3028"/>
                      </a:lnTo>
                      <a:cubicBezTo>
                        <a:pt x="1" y="2495"/>
                        <a:pt x="109" y="1919"/>
                        <a:pt x="160" y="1650"/>
                      </a:cubicBezTo>
                      <a:cubicBezTo>
                        <a:pt x="173" y="1580"/>
                        <a:pt x="192" y="1560"/>
                        <a:pt x="190" y="15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3937350" y="3763225"/>
                  <a:ext cx="131075" cy="100825"/>
                </a:xfrm>
                <a:custGeom>
                  <a:avLst/>
                  <a:gdLst/>
                  <a:ahLst/>
                  <a:cxnLst/>
                  <a:rect l="l" t="t" r="r" b="b"/>
                  <a:pathLst>
                    <a:path w="5243" h="4033" extrusionOk="0">
                      <a:moveTo>
                        <a:pt x="78" y="3363"/>
                      </a:moveTo>
                      <a:cubicBezTo>
                        <a:pt x="32" y="3355"/>
                        <a:pt x="0" y="3312"/>
                        <a:pt x="8" y="3266"/>
                      </a:cubicBezTo>
                      <a:cubicBezTo>
                        <a:pt x="15" y="3221"/>
                        <a:pt x="58" y="3190"/>
                        <a:pt x="105" y="3197"/>
                      </a:cubicBezTo>
                      <a:cubicBezTo>
                        <a:pt x="206" y="3214"/>
                        <a:pt x="287" y="3227"/>
                        <a:pt x="373" y="3242"/>
                      </a:cubicBezTo>
                      <a:cubicBezTo>
                        <a:pt x="1621" y="3456"/>
                        <a:pt x="3900" y="3845"/>
                        <a:pt x="4454" y="2765"/>
                      </a:cubicBezTo>
                      <a:cubicBezTo>
                        <a:pt x="5066" y="1571"/>
                        <a:pt x="4745" y="115"/>
                        <a:pt x="4744" y="110"/>
                      </a:cubicBezTo>
                      <a:cubicBezTo>
                        <a:pt x="4735" y="66"/>
                        <a:pt x="4763" y="20"/>
                        <a:pt x="4809" y="11"/>
                      </a:cubicBezTo>
                      <a:cubicBezTo>
                        <a:pt x="4855" y="1"/>
                        <a:pt x="4899" y="30"/>
                        <a:pt x="4909" y="76"/>
                      </a:cubicBezTo>
                      <a:cubicBezTo>
                        <a:pt x="4909" y="81"/>
                        <a:pt x="5243" y="1593"/>
                        <a:pt x="4603" y="2842"/>
                      </a:cubicBezTo>
                      <a:cubicBezTo>
                        <a:pt x="3994" y="4032"/>
                        <a:pt x="1635" y="3629"/>
                        <a:pt x="345" y="3409"/>
                      </a:cubicBezTo>
                      <a:cubicBezTo>
                        <a:pt x="240" y="3391"/>
                        <a:pt x="142" y="3374"/>
                        <a:pt x="78" y="33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3734875" y="3293025"/>
                  <a:ext cx="173900" cy="225300"/>
                </a:xfrm>
                <a:custGeom>
                  <a:avLst/>
                  <a:gdLst/>
                  <a:ahLst/>
                  <a:cxnLst/>
                  <a:rect l="l" t="t" r="r" b="b"/>
                  <a:pathLst>
                    <a:path w="6956" h="9012" extrusionOk="0">
                      <a:moveTo>
                        <a:pt x="6917" y="5396"/>
                      </a:moveTo>
                      <a:cubicBezTo>
                        <a:pt x="6955" y="2456"/>
                        <a:pt x="5742" y="309"/>
                        <a:pt x="3633" y="150"/>
                      </a:cubicBezTo>
                      <a:cubicBezTo>
                        <a:pt x="1649" y="0"/>
                        <a:pt x="40" y="2243"/>
                        <a:pt x="1" y="5185"/>
                      </a:cubicBezTo>
                      <a:cubicBezTo>
                        <a:pt x="42" y="7910"/>
                        <a:pt x="2197" y="9012"/>
                        <a:pt x="3568" y="8982"/>
                      </a:cubicBezTo>
                      <a:cubicBezTo>
                        <a:pt x="4608" y="8959"/>
                        <a:pt x="6793" y="8054"/>
                        <a:pt x="6917" y="5396"/>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3739900" y="3294875"/>
                  <a:ext cx="167100" cy="109100"/>
                </a:xfrm>
                <a:custGeom>
                  <a:avLst/>
                  <a:gdLst/>
                  <a:ahLst/>
                  <a:cxnLst/>
                  <a:rect l="l" t="t" r="r" b="b"/>
                  <a:pathLst>
                    <a:path w="6684" h="4364" extrusionOk="0">
                      <a:moveTo>
                        <a:pt x="6637" y="3907"/>
                      </a:moveTo>
                      <a:cubicBezTo>
                        <a:pt x="6316" y="1738"/>
                        <a:pt x="5186" y="252"/>
                        <a:pt x="3445" y="122"/>
                      </a:cubicBezTo>
                      <a:cubicBezTo>
                        <a:pt x="1842" y="1"/>
                        <a:pt x="485" y="1442"/>
                        <a:pt x="1" y="3550"/>
                      </a:cubicBezTo>
                      <a:cubicBezTo>
                        <a:pt x="147" y="3772"/>
                        <a:pt x="10" y="4222"/>
                        <a:pt x="10" y="4222"/>
                      </a:cubicBezTo>
                      <a:lnTo>
                        <a:pt x="1091" y="2469"/>
                      </a:lnTo>
                      <a:cubicBezTo>
                        <a:pt x="1091" y="2469"/>
                        <a:pt x="1553" y="2685"/>
                        <a:pt x="1946" y="2606"/>
                      </a:cubicBezTo>
                      <a:cubicBezTo>
                        <a:pt x="2339" y="2529"/>
                        <a:pt x="2024" y="2273"/>
                        <a:pt x="2024" y="2273"/>
                      </a:cubicBezTo>
                      <a:cubicBezTo>
                        <a:pt x="2024" y="2273"/>
                        <a:pt x="3140" y="2544"/>
                        <a:pt x="3651" y="2533"/>
                      </a:cubicBezTo>
                      <a:cubicBezTo>
                        <a:pt x="4161" y="2523"/>
                        <a:pt x="3907" y="2273"/>
                        <a:pt x="3907" y="2273"/>
                      </a:cubicBezTo>
                      <a:cubicBezTo>
                        <a:pt x="3907" y="2273"/>
                        <a:pt x="5650" y="3022"/>
                        <a:pt x="6167" y="3692"/>
                      </a:cubicBezTo>
                      <a:cubicBezTo>
                        <a:pt x="6684" y="4363"/>
                        <a:pt x="6442" y="3901"/>
                        <a:pt x="6637" y="3907"/>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3696325" y="3296850"/>
                  <a:ext cx="77825" cy="128050"/>
                </a:xfrm>
                <a:custGeom>
                  <a:avLst/>
                  <a:gdLst/>
                  <a:ahLst/>
                  <a:cxnLst/>
                  <a:rect l="l" t="t" r="r" b="b"/>
                  <a:pathLst>
                    <a:path w="3113" h="5122" extrusionOk="0">
                      <a:moveTo>
                        <a:pt x="1650" y="5122"/>
                      </a:moveTo>
                      <a:cubicBezTo>
                        <a:pt x="1771" y="3332"/>
                        <a:pt x="3112" y="1755"/>
                        <a:pt x="2701" y="758"/>
                      </a:cubicBezTo>
                      <a:cubicBezTo>
                        <a:pt x="2389" y="0"/>
                        <a:pt x="860" y="213"/>
                        <a:pt x="431" y="1650"/>
                      </a:cubicBezTo>
                      <a:cubicBezTo>
                        <a:pt x="1" y="3087"/>
                        <a:pt x="1281" y="4545"/>
                        <a:pt x="1650" y="512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3720450" y="3234600"/>
                  <a:ext cx="209450" cy="183750"/>
                </a:xfrm>
                <a:custGeom>
                  <a:avLst/>
                  <a:gdLst/>
                  <a:ahLst/>
                  <a:cxnLst/>
                  <a:rect l="l" t="t" r="r" b="b"/>
                  <a:pathLst>
                    <a:path w="8378" h="7350" extrusionOk="0">
                      <a:moveTo>
                        <a:pt x="4171" y="4268"/>
                      </a:moveTo>
                      <a:cubicBezTo>
                        <a:pt x="5851" y="4616"/>
                        <a:pt x="6751" y="4887"/>
                        <a:pt x="7272" y="7349"/>
                      </a:cubicBezTo>
                      <a:cubicBezTo>
                        <a:pt x="8093" y="6073"/>
                        <a:pt x="8377" y="5217"/>
                        <a:pt x="8377" y="4401"/>
                      </a:cubicBezTo>
                      <a:cubicBezTo>
                        <a:pt x="8377" y="3498"/>
                        <a:pt x="7839" y="2585"/>
                        <a:pt x="7228" y="1952"/>
                      </a:cubicBezTo>
                      <a:cubicBezTo>
                        <a:pt x="5344" y="1"/>
                        <a:pt x="0" y="300"/>
                        <a:pt x="178" y="3190"/>
                      </a:cubicBezTo>
                      <a:cubicBezTo>
                        <a:pt x="201" y="3519"/>
                        <a:pt x="1171" y="3737"/>
                        <a:pt x="1957" y="3987"/>
                      </a:cubicBezTo>
                      <a:cubicBezTo>
                        <a:pt x="2687" y="4508"/>
                        <a:pt x="5027" y="4954"/>
                        <a:pt x="4171" y="4268"/>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3757250" y="3318925"/>
                  <a:ext cx="33075" cy="39075"/>
                </a:xfrm>
                <a:custGeom>
                  <a:avLst/>
                  <a:gdLst/>
                  <a:ahLst/>
                  <a:cxnLst/>
                  <a:rect l="l" t="t" r="r" b="b"/>
                  <a:pathLst>
                    <a:path w="1323" h="1563" extrusionOk="0">
                      <a:moveTo>
                        <a:pt x="143" y="720"/>
                      </a:moveTo>
                      <a:cubicBezTo>
                        <a:pt x="143" y="720"/>
                        <a:pt x="536" y="1275"/>
                        <a:pt x="930" y="1418"/>
                      </a:cubicBezTo>
                      <a:cubicBezTo>
                        <a:pt x="1322" y="1562"/>
                        <a:pt x="909" y="720"/>
                        <a:pt x="811" y="360"/>
                      </a:cubicBezTo>
                      <a:cubicBezTo>
                        <a:pt x="713" y="1"/>
                        <a:pt x="1" y="432"/>
                        <a:pt x="143" y="72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3693375" y="3391425"/>
                  <a:ext cx="54450" cy="68500"/>
                </a:xfrm>
                <a:custGeom>
                  <a:avLst/>
                  <a:gdLst/>
                  <a:ahLst/>
                  <a:cxnLst/>
                  <a:rect l="l" t="t" r="r" b="b"/>
                  <a:pathLst>
                    <a:path w="2178" h="2740" extrusionOk="0">
                      <a:moveTo>
                        <a:pt x="542" y="212"/>
                      </a:moveTo>
                      <a:cubicBezTo>
                        <a:pt x="976" y="0"/>
                        <a:pt x="1574" y="346"/>
                        <a:pt x="1877" y="985"/>
                      </a:cubicBezTo>
                      <a:cubicBezTo>
                        <a:pt x="2178" y="1623"/>
                        <a:pt x="2071" y="2314"/>
                        <a:pt x="1636" y="2527"/>
                      </a:cubicBezTo>
                      <a:cubicBezTo>
                        <a:pt x="1202" y="2739"/>
                        <a:pt x="604" y="2394"/>
                        <a:pt x="301" y="1754"/>
                      </a:cubicBezTo>
                      <a:cubicBezTo>
                        <a:pt x="0" y="1116"/>
                        <a:pt x="107" y="425"/>
                        <a:pt x="542" y="212"/>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3700025" y="3400025"/>
                  <a:ext cx="33275" cy="47200"/>
                </a:xfrm>
                <a:custGeom>
                  <a:avLst/>
                  <a:gdLst/>
                  <a:ahLst/>
                  <a:cxnLst/>
                  <a:rect l="l" t="t" r="r" b="b"/>
                  <a:pathLst>
                    <a:path w="1331" h="1888" extrusionOk="0">
                      <a:moveTo>
                        <a:pt x="1316" y="1029"/>
                      </a:moveTo>
                      <a:cubicBezTo>
                        <a:pt x="1331" y="1147"/>
                        <a:pt x="1020" y="1139"/>
                        <a:pt x="985" y="1261"/>
                      </a:cubicBezTo>
                      <a:cubicBezTo>
                        <a:pt x="901" y="1555"/>
                        <a:pt x="1112" y="1700"/>
                        <a:pt x="1048" y="1766"/>
                      </a:cubicBezTo>
                      <a:cubicBezTo>
                        <a:pt x="931" y="1887"/>
                        <a:pt x="749" y="1841"/>
                        <a:pt x="499" y="1481"/>
                      </a:cubicBezTo>
                      <a:cubicBezTo>
                        <a:pt x="0" y="764"/>
                        <a:pt x="353" y="1"/>
                        <a:pt x="764" y="239"/>
                      </a:cubicBezTo>
                      <a:cubicBezTo>
                        <a:pt x="1105" y="438"/>
                        <a:pt x="1273" y="690"/>
                        <a:pt x="1316" y="1029"/>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3705850" y="3404475"/>
                  <a:ext cx="29925" cy="39800"/>
                </a:xfrm>
                <a:custGeom>
                  <a:avLst/>
                  <a:gdLst/>
                  <a:ahLst/>
                  <a:cxnLst/>
                  <a:rect l="l" t="t" r="r" b="b"/>
                  <a:pathLst>
                    <a:path w="1197" h="1592" extrusionOk="0">
                      <a:moveTo>
                        <a:pt x="22" y="617"/>
                      </a:moveTo>
                      <a:cubicBezTo>
                        <a:pt x="25" y="654"/>
                        <a:pt x="57" y="680"/>
                        <a:pt x="93" y="678"/>
                      </a:cubicBezTo>
                      <a:cubicBezTo>
                        <a:pt x="130" y="674"/>
                        <a:pt x="157" y="642"/>
                        <a:pt x="154" y="606"/>
                      </a:cubicBezTo>
                      <a:cubicBezTo>
                        <a:pt x="137" y="392"/>
                        <a:pt x="172" y="261"/>
                        <a:pt x="238" y="194"/>
                      </a:cubicBezTo>
                      <a:cubicBezTo>
                        <a:pt x="274" y="156"/>
                        <a:pt x="319" y="139"/>
                        <a:pt x="371" y="137"/>
                      </a:cubicBezTo>
                      <a:cubicBezTo>
                        <a:pt x="428" y="134"/>
                        <a:pt x="492" y="150"/>
                        <a:pt x="558" y="181"/>
                      </a:cubicBezTo>
                      <a:cubicBezTo>
                        <a:pt x="747" y="270"/>
                        <a:pt x="940" y="478"/>
                        <a:pt x="1016" y="724"/>
                      </a:cubicBezTo>
                      <a:cubicBezTo>
                        <a:pt x="1035" y="789"/>
                        <a:pt x="1016" y="808"/>
                        <a:pt x="983" y="818"/>
                      </a:cubicBezTo>
                      <a:cubicBezTo>
                        <a:pt x="967" y="823"/>
                        <a:pt x="947" y="827"/>
                        <a:pt x="928" y="832"/>
                      </a:cubicBezTo>
                      <a:cubicBezTo>
                        <a:pt x="858" y="848"/>
                        <a:pt x="781" y="866"/>
                        <a:pt x="717" y="926"/>
                      </a:cubicBezTo>
                      <a:cubicBezTo>
                        <a:pt x="641" y="998"/>
                        <a:pt x="597" y="1114"/>
                        <a:pt x="601" y="1239"/>
                      </a:cubicBezTo>
                      <a:cubicBezTo>
                        <a:pt x="606" y="1347"/>
                        <a:pt x="646" y="1462"/>
                        <a:pt x="734" y="1561"/>
                      </a:cubicBezTo>
                      <a:cubicBezTo>
                        <a:pt x="758" y="1588"/>
                        <a:pt x="799" y="1592"/>
                        <a:pt x="827" y="1568"/>
                      </a:cubicBezTo>
                      <a:cubicBezTo>
                        <a:pt x="855" y="1543"/>
                        <a:pt x="857" y="1502"/>
                        <a:pt x="833" y="1473"/>
                      </a:cubicBezTo>
                      <a:cubicBezTo>
                        <a:pt x="767" y="1399"/>
                        <a:pt x="737" y="1313"/>
                        <a:pt x="734" y="1234"/>
                      </a:cubicBezTo>
                      <a:cubicBezTo>
                        <a:pt x="731" y="1148"/>
                        <a:pt x="760" y="1069"/>
                        <a:pt x="809" y="1022"/>
                      </a:cubicBezTo>
                      <a:cubicBezTo>
                        <a:pt x="846" y="987"/>
                        <a:pt x="905" y="973"/>
                        <a:pt x="957" y="962"/>
                      </a:cubicBezTo>
                      <a:cubicBezTo>
                        <a:pt x="980" y="956"/>
                        <a:pt x="1001" y="952"/>
                        <a:pt x="1021" y="946"/>
                      </a:cubicBezTo>
                      <a:cubicBezTo>
                        <a:pt x="1128" y="913"/>
                        <a:pt x="1196" y="859"/>
                        <a:pt x="1142" y="686"/>
                      </a:cubicBezTo>
                      <a:cubicBezTo>
                        <a:pt x="1056" y="403"/>
                        <a:pt x="833" y="164"/>
                        <a:pt x="614" y="61"/>
                      </a:cubicBezTo>
                      <a:cubicBezTo>
                        <a:pt x="529" y="21"/>
                        <a:pt x="444" y="1"/>
                        <a:pt x="365" y="4"/>
                      </a:cubicBezTo>
                      <a:cubicBezTo>
                        <a:pt x="281" y="8"/>
                        <a:pt x="204" y="38"/>
                        <a:pt x="143" y="101"/>
                      </a:cubicBezTo>
                      <a:cubicBezTo>
                        <a:pt x="52" y="195"/>
                        <a:pt x="1" y="360"/>
                        <a:pt x="22" y="6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3728375" y="3432275"/>
                  <a:ext cx="9775" cy="9650"/>
                </a:xfrm>
                <a:custGeom>
                  <a:avLst/>
                  <a:gdLst/>
                  <a:ahLst/>
                  <a:cxnLst/>
                  <a:rect l="l" t="t" r="r" b="b"/>
                  <a:pathLst>
                    <a:path w="391" h="386" extrusionOk="0">
                      <a:moveTo>
                        <a:pt x="174" y="13"/>
                      </a:moveTo>
                      <a:cubicBezTo>
                        <a:pt x="74" y="24"/>
                        <a:pt x="1" y="116"/>
                        <a:pt x="13" y="215"/>
                      </a:cubicBezTo>
                      <a:cubicBezTo>
                        <a:pt x="25" y="314"/>
                        <a:pt x="116" y="385"/>
                        <a:pt x="217" y="373"/>
                      </a:cubicBezTo>
                      <a:cubicBezTo>
                        <a:pt x="318" y="361"/>
                        <a:pt x="391" y="271"/>
                        <a:pt x="378" y="172"/>
                      </a:cubicBezTo>
                      <a:cubicBezTo>
                        <a:pt x="367" y="71"/>
                        <a:pt x="276" y="1"/>
                        <a:pt x="174" y="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3890925" y="3390625"/>
                  <a:ext cx="54375" cy="68525"/>
                </a:xfrm>
                <a:custGeom>
                  <a:avLst/>
                  <a:gdLst/>
                  <a:ahLst/>
                  <a:cxnLst/>
                  <a:rect l="l" t="t" r="r" b="b"/>
                  <a:pathLst>
                    <a:path w="2175" h="2741" extrusionOk="0">
                      <a:moveTo>
                        <a:pt x="1625" y="209"/>
                      </a:moveTo>
                      <a:cubicBezTo>
                        <a:pt x="1189" y="0"/>
                        <a:pt x="594" y="350"/>
                        <a:pt x="297" y="992"/>
                      </a:cubicBezTo>
                      <a:cubicBezTo>
                        <a:pt x="0" y="1632"/>
                        <a:pt x="113" y="2323"/>
                        <a:pt x="549" y="2532"/>
                      </a:cubicBezTo>
                      <a:cubicBezTo>
                        <a:pt x="986" y="2741"/>
                        <a:pt x="1581" y="2390"/>
                        <a:pt x="1878" y="1749"/>
                      </a:cubicBezTo>
                      <a:cubicBezTo>
                        <a:pt x="2174" y="1108"/>
                        <a:pt x="2061" y="418"/>
                        <a:pt x="1625" y="209"/>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3905400" y="3399175"/>
                  <a:ext cx="33250" cy="47275"/>
                </a:xfrm>
                <a:custGeom>
                  <a:avLst/>
                  <a:gdLst/>
                  <a:ahLst/>
                  <a:cxnLst/>
                  <a:rect l="l" t="t" r="r" b="b"/>
                  <a:pathLst>
                    <a:path w="1330" h="1891" extrusionOk="0">
                      <a:moveTo>
                        <a:pt x="16" y="1036"/>
                      </a:moveTo>
                      <a:cubicBezTo>
                        <a:pt x="1" y="1153"/>
                        <a:pt x="311" y="1143"/>
                        <a:pt x="348" y="1265"/>
                      </a:cubicBezTo>
                      <a:cubicBezTo>
                        <a:pt x="436" y="1559"/>
                        <a:pt x="226" y="1706"/>
                        <a:pt x="290" y="1771"/>
                      </a:cubicBezTo>
                      <a:cubicBezTo>
                        <a:pt x="407" y="1891"/>
                        <a:pt x="590" y="1843"/>
                        <a:pt x="836" y="1482"/>
                      </a:cubicBezTo>
                      <a:cubicBezTo>
                        <a:pt x="1329" y="761"/>
                        <a:pt x="971" y="0"/>
                        <a:pt x="561" y="241"/>
                      </a:cubicBezTo>
                      <a:cubicBezTo>
                        <a:pt x="222" y="442"/>
                        <a:pt x="57" y="697"/>
                        <a:pt x="16" y="1036"/>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3902950" y="3403650"/>
                  <a:ext cx="29825" cy="39900"/>
                </a:xfrm>
                <a:custGeom>
                  <a:avLst/>
                  <a:gdLst/>
                  <a:ahLst/>
                  <a:cxnLst/>
                  <a:rect l="l" t="t" r="r" b="b"/>
                  <a:pathLst>
                    <a:path w="1193" h="1596" extrusionOk="0">
                      <a:moveTo>
                        <a:pt x="1173" y="614"/>
                      </a:moveTo>
                      <a:cubicBezTo>
                        <a:pt x="1170" y="650"/>
                        <a:pt x="1138" y="678"/>
                        <a:pt x="1101" y="675"/>
                      </a:cubicBezTo>
                      <a:cubicBezTo>
                        <a:pt x="1065" y="672"/>
                        <a:pt x="1037" y="640"/>
                        <a:pt x="1041" y="603"/>
                      </a:cubicBezTo>
                      <a:cubicBezTo>
                        <a:pt x="1057" y="390"/>
                        <a:pt x="1019" y="260"/>
                        <a:pt x="953" y="192"/>
                      </a:cubicBezTo>
                      <a:cubicBezTo>
                        <a:pt x="917" y="156"/>
                        <a:pt x="872" y="138"/>
                        <a:pt x="819" y="137"/>
                      </a:cubicBezTo>
                      <a:cubicBezTo>
                        <a:pt x="763" y="134"/>
                        <a:pt x="699" y="151"/>
                        <a:pt x="633" y="182"/>
                      </a:cubicBezTo>
                      <a:cubicBezTo>
                        <a:pt x="445" y="273"/>
                        <a:pt x="253" y="482"/>
                        <a:pt x="180" y="729"/>
                      </a:cubicBezTo>
                      <a:cubicBezTo>
                        <a:pt x="161" y="795"/>
                        <a:pt x="181" y="813"/>
                        <a:pt x="213" y="822"/>
                      </a:cubicBezTo>
                      <a:cubicBezTo>
                        <a:pt x="230" y="828"/>
                        <a:pt x="248" y="832"/>
                        <a:pt x="268" y="836"/>
                      </a:cubicBezTo>
                      <a:cubicBezTo>
                        <a:pt x="339" y="851"/>
                        <a:pt x="416" y="868"/>
                        <a:pt x="480" y="929"/>
                      </a:cubicBezTo>
                      <a:cubicBezTo>
                        <a:pt x="557" y="1001"/>
                        <a:pt x="602" y="1116"/>
                        <a:pt x="599" y="1240"/>
                      </a:cubicBezTo>
                      <a:cubicBezTo>
                        <a:pt x="595" y="1348"/>
                        <a:pt x="555" y="1463"/>
                        <a:pt x="469" y="1563"/>
                      </a:cubicBezTo>
                      <a:cubicBezTo>
                        <a:pt x="445" y="1592"/>
                        <a:pt x="403" y="1595"/>
                        <a:pt x="375" y="1571"/>
                      </a:cubicBezTo>
                      <a:cubicBezTo>
                        <a:pt x="348" y="1547"/>
                        <a:pt x="344" y="1505"/>
                        <a:pt x="368" y="1477"/>
                      </a:cubicBezTo>
                      <a:cubicBezTo>
                        <a:pt x="433" y="1401"/>
                        <a:pt x="463" y="1316"/>
                        <a:pt x="465" y="1237"/>
                      </a:cubicBezTo>
                      <a:cubicBezTo>
                        <a:pt x="468" y="1150"/>
                        <a:pt x="439" y="1071"/>
                        <a:pt x="389" y="1026"/>
                      </a:cubicBezTo>
                      <a:cubicBezTo>
                        <a:pt x="352" y="990"/>
                        <a:pt x="293" y="978"/>
                        <a:pt x="240" y="965"/>
                      </a:cubicBezTo>
                      <a:cubicBezTo>
                        <a:pt x="218" y="961"/>
                        <a:pt x="196" y="956"/>
                        <a:pt x="175" y="950"/>
                      </a:cubicBezTo>
                      <a:cubicBezTo>
                        <a:pt x="69" y="918"/>
                        <a:pt x="1" y="865"/>
                        <a:pt x="52" y="691"/>
                      </a:cubicBezTo>
                      <a:cubicBezTo>
                        <a:pt x="138" y="407"/>
                        <a:pt x="358" y="167"/>
                        <a:pt x="576" y="62"/>
                      </a:cubicBezTo>
                      <a:cubicBezTo>
                        <a:pt x="660" y="21"/>
                        <a:pt x="746" y="1"/>
                        <a:pt x="825" y="3"/>
                      </a:cubicBezTo>
                      <a:cubicBezTo>
                        <a:pt x="909" y="6"/>
                        <a:pt x="987" y="36"/>
                        <a:pt x="1047" y="99"/>
                      </a:cubicBezTo>
                      <a:cubicBezTo>
                        <a:pt x="1140" y="191"/>
                        <a:pt x="1192" y="358"/>
                        <a:pt x="1173" y="6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3900675" y="3431625"/>
                  <a:ext cx="9725" cy="9575"/>
                </a:xfrm>
                <a:custGeom>
                  <a:avLst/>
                  <a:gdLst/>
                  <a:ahLst/>
                  <a:cxnLst/>
                  <a:rect l="l" t="t" r="r" b="b"/>
                  <a:pathLst>
                    <a:path w="389" h="383" extrusionOk="0">
                      <a:moveTo>
                        <a:pt x="215" y="12"/>
                      </a:moveTo>
                      <a:cubicBezTo>
                        <a:pt x="315" y="22"/>
                        <a:pt x="388" y="112"/>
                        <a:pt x="377" y="211"/>
                      </a:cubicBezTo>
                      <a:cubicBezTo>
                        <a:pt x="367" y="311"/>
                        <a:pt x="275" y="383"/>
                        <a:pt x="174" y="371"/>
                      </a:cubicBezTo>
                      <a:cubicBezTo>
                        <a:pt x="73" y="360"/>
                        <a:pt x="0" y="271"/>
                        <a:pt x="12" y="171"/>
                      </a:cubicBezTo>
                      <a:cubicBezTo>
                        <a:pt x="22" y="71"/>
                        <a:pt x="113" y="0"/>
                        <a:pt x="215" y="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3727625" y="3273600"/>
                  <a:ext cx="190725" cy="57250"/>
                </a:xfrm>
                <a:custGeom>
                  <a:avLst/>
                  <a:gdLst/>
                  <a:ahLst/>
                  <a:cxnLst/>
                  <a:rect l="l" t="t" r="r" b="b"/>
                  <a:pathLst>
                    <a:path w="7629" h="2290" extrusionOk="0">
                      <a:moveTo>
                        <a:pt x="585" y="0"/>
                      </a:moveTo>
                      <a:cubicBezTo>
                        <a:pt x="2511" y="734"/>
                        <a:pt x="4893" y="1097"/>
                        <a:pt x="6812" y="267"/>
                      </a:cubicBezTo>
                      <a:cubicBezTo>
                        <a:pt x="6855" y="308"/>
                        <a:pt x="6900" y="349"/>
                        <a:pt x="6941" y="392"/>
                      </a:cubicBezTo>
                      <a:cubicBezTo>
                        <a:pt x="7193" y="654"/>
                        <a:pt x="7434" y="963"/>
                        <a:pt x="7629" y="1300"/>
                      </a:cubicBezTo>
                      <a:cubicBezTo>
                        <a:pt x="5669" y="2290"/>
                        <a:pt x="2697" y="2178"/>
                        <a:pt x="1" y="825"/>
                      </a:cubicBezTo>
                      <a:cubicBezTo>
                        <a:pt x="118" y="502"/>
                        <a:pt x="320" y="227"/>
                        <a:pt x="585" y="0"/>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3735975" y="3404950"/>
                  <a:ext cx="17600" cy="44450"/>
                </a:xfrm>
                <a:custGeom>
                  <a:avLst/>
                  <a:gdLst/>
                  <a:ahLst/>
                  <a:cxnLst/>
                  <a:rect l="l" t="t" r="r" b="b"/>
                  <a:pathLst>
                    <a:path w="704" h="1778" extrusionOk="0">
                      <a:moveTo>
                        <a:pt x="0" y="0"/>
                      </a:moveTo>
                      <a:cubicBezTo>
                        <a:pt x="200" y="408"/>
                        <a:pt x="315" y="1278"/>
                        <a:pt x="246" y="1753"/>
                      </a:cubicBezTo>
                      <a:cubicBezTo>
                        <a:pt x="246" y="1753"/>
                        <a:pt x="562" y="1777"/>
                        <a:pt x="633" y="1011"/>
                      </a:cubicBezTo>
                      <a:cubicBezTo>
                        <a:pt x="703" y="244"/>
                        <a:pt x="0" y="0"/>
                        <a:pt x="0" y="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3886350" y="3404950"/>
                  <a:ext cx="17600" cy="44450"/>
                </a:xfrm>
                <a:custGeom>
                  <a:avLst/>
                  <a:gdLst/>
                  <a:ahLst/>
                  <a:cxnLst/>
                  <a:rect l="l" t="t" r="r" b="b"/>
                  <a:pathLst>
                    <a:path w="704" h="1778" extrusionOk="0">
                      <a:moveTo>
                        <a:pt x="704" y="0"/>
                      </a:moveTo>
                      <a:cubicBezTo>
                        <a:pt x="505" y="408"/>
                        <a:pt x="389" y="1278"/>
                        <a:pt x="459" y="1753"/>
                      </a:cubicBezTo>
                      <a:cubicBezTo>
                        <a:pt x="459" y="1753"/>
                        <a:pt x="143" y="1777"/>
                        <a:pt x="72" y="1011"/>
                      </a:cubicBezTo>
                      <a:cubicBezTo>
                        <a:pt x="0" y="244"/>
                        <a:pt x="704" y="0"/>
                        <a:pt x="704" y="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3852600" y="3426150"/>
                  <a:ext cx="32750" cy="24575"/>
                </a:xfrm>
                <a:custGeom>
                  <a:avLst/>
                  <a:gdLst/>
                  <a:ahLst/>
                  <a:cxnLst/>
                  <a:rect l="l" t="t" r="r" b="b"/>
                  <a:pathLst>
                    <a:path w="1310" h="983" extrusionOk="0">
                      <a:moveTo>
                        <a:pt x="653" y="1"/>
                      </a:moveTo>
                      <a:cubicBezTo>
                        <a:pt x="1014" y="0"/>
                        <a:pt x="1307" y="218"/>
                        <a:pt x="1308" y="489"/>
                      </a:cubicBezTo>
                      <a:cubicBezTo>
                        <a:pt x="1309" y="760"/>
                        <a:pt x="1018" y="981"/>
                        <a:pt x="656" y="982"/>
                      </a:cubicBezTo>
                      <a:cubicBezTo>
                        <a:pt x="296" y="983"/>
                        <a:pt x="2" y="765"/>
                        <a:pt x="1" y="494"/>
                      </a:cubicBezTo>
                      <a:cubicBezTo>
                        <a:pt x="0" y="224"/>
                        <a:pt x="292" y="2"/>
                        <a:pt x="653" y="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3757400" y="3426575"/>
                  <a:ext cx="32750" cy="24575"/>
                </a:xfrm>
                <a:custGeom>
                  <a:avLst/>
                  <a:gdLst/>
                  <a:ahLst/>
                  <a:cxnLst/>
                  <a:rect l="l" t="t" r="r" b="b"/>
                  <a:pathLst>
                    <a:path w="1310" h="983" extrusionOk="0">
                      <a:moveTo>
                        <a:pt x="653" y="1"/>
                      </a:moveTo>
                      <a:cubicBezTo>
                        <a:pt x="1014" y="0"/>
                        <a:pt x="1307" y="218"/>
                        <a:pt x="1308" y="489"/>
                      </a:cubicBezTo>
                      <a:cubicBezTo>
                        <a:pt x="1310" y="759"/>
                        <a:pt x="1017" y="981"/>
                        <a:pt x="657" y="982"/>
                      </a:cubicBezTo>
                      <a:cubicBezTo>
                        <a:pt x="296" y="983"/>
                        <a:pt x="3" y="765"/>
                        <a:pt x="2" y="494"/>
                      </a:cubicBezTo>
                      <a:cubicBezTo>
                        <a:pt x="0" y="224"/>
                        <a:pt x="291" y="3"/>
                        <a:pt x="653" y="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3810175" y="3436225"/>
                  <a:ext cx="24125" cy="12475"/>
                </a:xfrm>
                <a:custGeom>
                  <a:avLst/>
                  <a:gdLst/>
                  <a:ahLst/>
                  <a:cxnLst/>
                  <a:rect l="l" t="t" r="r" b="b"/>
                  <a:pathLst>
                    <a:path w="965" h="499" extrusionOk="0">
                      <a:moveTo>
                        <a:pt x="40" y="33"/>
                      </a:moveTo>
                      <a:cubicBezTo>
                        <a:pt x="46" y="0"/>
                        <a:pt x="220" y="62"/>
                        <a:pt x="461" y="83"/>
                      </a:cubicBezTo>
                      <a:cubicBezTo>
                        <a:pt x="673" y="104"/>
                        <a:pt x="964" y="54"/>
                        <a:pt x="960" y="73"/>
                      </a:cubicBezTo>
                      <a:cubicBezTo>
                        <a:pt x="921" y="280"/>
                        <a:pt x="682" y="499"/>
                        <a:pt x="442" y="466"/>
                      </a:cubicBezTo>
                      <a:cubicBezTo>
                        <a:pt x="202" y="433"/>
                        <a:pt x="1" y="239"/>
                        <a:pt x="40" y="33"/>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3826150" y="3417975"/>
                  <a:ext cx="4475" cy="11650"/>
                </a:xfrm>
                <a:custGeom>
                  <a:avLst/>
                  <a:gdLst/>
                  <a:ahLst/>
                  <a:cxnLst/>
                  <a:rect l="l" t="t" r="r" b="b"/>
                  <a:pathLst>
                    <a:path w="179" h="466" extrusionOk="0">
                      <a:moveTo>
                        <a:pt x="65" y="3"/>
                      </a:moveTo>
                      <a:cubicBezTo>
                        <a:pt x="111" y="1"/>
                        <a:pt x="168" y="210"/>
                        <a:pt x="174" y="334"/>
                      </a:cubicBezTo>
                      <a:cubicBezTo>
                        <a:pt x="178" y="460"/>
                        <a:pt x="9" y="465"/>
                        <a:pt x="5" y="341"/>
                      </a:cubicBezTo>
                      <a:cubicBezTo>
                        <a:pt x="0" y="215"/>
                        <a:pt x="18" y="4"/>
                        <a:pt x="65" y="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3810025" y="3485500"/>
                  <a:ext cx="23350" cy="11100"/>
                </a:xfrm>
                <a:custGeom>
                  <a:avLst/>
                  <a:gdLst/>
                  <a:ahLst/>
                  <a:cxnLst/>
                  <a:rect l="l" t="t" r="r" b="b"/>
                  <a:pathLst>
                    <a:path w="934" h="444" extrusionOk="0">
                      <a:moveTo>
                        <a:pt x="17" y="46"/>
                      </a:moveTo>
                      <a:cubicBezTo>
                        <a:pt x="20" y="13"/>
                        <a:pt x="199" y="56"/>
                        <a:pt x="442" y="53"/>
                      </a:cubicBezTo>
                      <a:cubicBezTo>
                        <a:pt x="654" y="50"/>
                        <a:pt x="934" y="0"/>
                        <a:pt x="933" y="21"/>
                      </a:cubicBezTo>
                      <a:cubicBezTo>
                        <a:pt x="916" y="230"/>
                        <a:pt x="704" y="443"/>
                        <a:pt x="461" y="435"/>
                      </a:cubicBezTo>
                      <a:cubicBezTo>
                        <a:pt x="219" y="427"/>
                        <a:pt x="0" y="255"/>
                        <a:pt x="17" y="46"/>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3798150" y="3454150"/>
                  <a:ext cx="48775" cy="33325"/>
                </a:xfrm>
                <a:custGeom>
                  <a:avLst/>
                  <a:gdLst/>
                  <a:ahLst/>
                  <a:cxnLst/>
                  <a:rect l="l" t="t" r="r" b="b"/>
                  <a:pathLst>
                    <a:path w="1951" h="1333" extrusionOk="0">
                      <a:moveTo>
                        <a:pt x="12" y="1"/>
                      </a:moveTo>
                      <a:cubicBezTo>
                        <a:pt x="581" y="105"/>
                        <a:pt x="1395" y="127"/>
                        <a:pt x="1841" y="41"/>
                      </a:cubicBezTo>
                      <a:cubicBezTo>
                        <a:pt x="1951" y="1162"/>
                        <a:pt x="0" y="1333"/>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3809925" y="3435450"/>
                  <a:ext cx="24975" cy="5175"/>
                </a:xfrm>
                <a:custGeom>
                  <a:avLst/>
                  <a:gdLst/>
                  <a:ahLst/>
                  <a:cxnLst/>
                  <a:rect l="l" t="t" r="r" b="b"/>
                  <a:pathLst>
                    <a:path w="999" h="207" extrusionOk="0">
                      <a:moveTo>
                        <a:pt x="46" y="123"/>
                      </a:moveTo>
                      <a:cubicBezTo>
                        <a:pt x="16" y="112"/>
                        <a:pt x="1" y="77"/>
                        <a:pt x="12" y="46"/>
                      </a:cubicBezTo>
                      <a:cubicBezTo>
                        <a:pt x="25" y="16"/>
                        <a:pt x="59" y="0"/>
                        <a:pt x="90" y="13"/>
                      </a:cubicBezTo>
                      <a:cubicBezTo>
                        <a:pt x="216" y="62"/>
                        <a:pt x="358" y="88"/>
                        <a:pt x="501" y="88"/>
                      </a:cubicBezTo>
                      <a:cubicBezTo>
                        <a:pt x="639" y="88"/>
                        <a:pt x="778" y="63"/>
                        <a:pt x="909" y="12"/>
                      </a:cubicBezTo>
                      <a:cubicBezTo>
                        <a:pt x="940" y="0"/>
                        <a:pt x="974" y="15"/>
                        <a:pt x="986" y="46"/>
                      </a:cubicBezTo>
                      <a:cubicBezTo>
                        <a:pt x="998" y="76"/>
                        <a:pt x="983" y="111"/>
                        <a:pt x="953" y="122"/>
                      </a:cubicBezTo>
                      <a:cubicBezTo>
                        <a:pt x="808" y="179"/>
                        <a:pt x="654" y="207"/>
                        <a:pt x="501" y="207"/>
                      </a:cubicBezTo>
                      <a:cubicBezTo>
                        <a:pt x="342" y="207"/>
                        <a:pt x="187" y="178"/>
                        <a:pt x="46"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3775900" y="3392975"/>
                  <a:ext cx="20175" cy="22100"/>
                </a:xfrm>
                <a:custGeom>
                  <a:avLst/>
                  <a:gdLst/>
                  <a:ahLst/>
                  <a:cxnLst/>
                  <a:rect l="l" t="t" r="r" b="b"/>
                  <a:pathLst>
                    <a:path w="807" h="884" extrusionOk="0">
                      <a:moveTo>
                        <a:pt x="402" y="2"/>
                      </a:moveTo>
                      <a:cubicBezTo>
                        <a:pt x="179" y="2"/>
                        <a:pt x="0" y="201"/>
                        <a:pt x="1" y="444"/>
                      </a:cubicBezTo>
                      <a:cubicBezTo>
                        <a:pt x="2" y="687"/>
                        <a:pt x="183" y="883"/>
                        <a:pt x="405" y="882"/>
                      </a:cubicBezTo>
                      <a:cubicBezTo>
                        <a:pt x="627" y="881"/>
                        <a:pt x="807" y="683"/>
                        <a:pt x="806" y="440"/>
                      </a:cubicBezTo>
                      <a:cubicBezTo>
                        <a:pt x="805" y="197"/>
                        <a:pt x="624" y="1"/>
                        <a:pt x="402"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3788075" y="3393575"/>
                  <a:ext cx="5575" cy="5575"/>
                </a:xfrm>
                <a:custGeom>
                  <a:avLst/>
                  <a:gdLst/>
                  <a:ahLst/>
                  <a:cxnLst/>
                  <a:rect l="l" t="t" r="r" b="b"/>
                  <a:pathLst>
                    <a:path w="223" h="223" extrusionOk="0">
                      <a:moveTo>
                        <a:pt x="111" y="1"/>
                      </a:moveTo>
                      <a:cubicBezTo>
                        <a:pt x="51" y="1"/>
                        <a:pt x="0" y="51"/>
                        <a:pt x="2" y="111"/>
                      </a:cubicBezTo>
                      <a:cubicBezTo>
                        <a:pt x="2" y="173"/>
                        <a:pt x="51" y="222"/>
                        <a:pt x="112" y="222"/>
                      </a:cubicBezTo>
                      <a:cubicBezTo>
                        <a:pt x="174" y="222"/>
                        <a:pt x="223" y="172"/>
                        <a:pt x="223" y="111"/>
                      </a:cubicBezTo>
                      <a:cubicBezTo>
                        <a:pt x="222" y="50"/>
                        <a:pt x="173" y="1"/>
                        <a:pt x="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3770750" y="3368475"/>
                  <a:ext cx="29850" cy="16575"/>
                </a:xfrm>
                <a:custGeom>
                  <a:avLst/>
                  <a:gdLst/>
                  <a:ahLst/>
                  <a:cxnLst/>
                  <a:rect l="l" t="t" r="r" b="b"/>
                  <a:pathLst>
                    <a:path w="1194" h="663" extrusionOk="0">
                      <a:moveTo>
                        <a:pt x="1134" y="423"/>
                      </a:moveTo>
                      <a:cubicBezTo>
                        <a:pt x="1193" y="256"/>
                        <a:pt x="1032" y="140"/>
                        <a:pt x="879" y="96"/>
                      </a:cubicBezTo>
                      <a:cubicBezTo>
                        <a:pt x="548" y="0"/>
                        <a:pt x="39" y="233"/>
                        <a:pt x="12" y="532"/>
                      </a:cubicBezTo>
                      <a:cubicBezTo>
                        <a:pt x="1" y="662"/>
                        <a:pt x="312" y="573"/>
                        <a:pt x="620" y="529"/>
                      </a:cubicBezTo>
                      <a:cubicBezTo>
                        <a:pt x="851" y="496"/>
                        <a:pt x="1089" y="546"/>
                        <a:pt x="1134" y="423"/>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3844600" y="3392975"/>
                  <a:ext cx="20200" cy="22100"/>
                </a:xfrm>
                <a:custGeom>
                  <a:avLst/>
                  <a:gdLst/>
                  <a:ahLst/>
                  <a:cxnLst/>
                  <a:rect l="l" t="t" r="r" b="b"/>
                  <a:pathLst>
                    <a:path w="808" h="884" extrusionOk="0">
                      <a:moveTo>
                        <a:pt x="406" y="2"/>
                      </a:moveTo>
                      <a:cubicBezTo>
                        <a:pt x="627" y="2"/>
                        <a:pt x="808" y="201"/>
                        <a:pt x="806" y="444"/>
                      </a:cubicBezTo>
                      <a:cubicBezTo>
                        <a:pt x="805" y="687"/>
                        <a:pt x="625" y="883"/>
                        <a:pt x="402" y="882"/>
                      </a:cubicBezTo>
                      <a:cubicBezTo>
                        <a:pt x="180" y="881"/>
                        <a:pt x="1" y="683"/>
                        <a:pt x="2" y="440"/>
                      </a:cubicBezTo>
                      <a:cubicBezTo>
                        <a:pt x="3" y="197"/>
                        <a:pt x="183" y="1"/>
                        <a:pt x="406"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3847025" y="3393575"/>
                  <a:ext cx="5550" cy="5575"/>
                </a:xfrm>
                <a:custGeom>
                  <a:avLst/>
                  <a:gdLst/>
                  <a:ahLst/>
                  <a:cxnLst/>
                  <a:rect l="l" t="t" r="r" b="b"/>
                  <a:pathLst>
                    <a:path w="222" h="223" extrusionOk="0">
                      <a:moveTo>
                        <a:pt x="112" y="1"/>
                      </a:moveTo>
                      <a:cubicBezTo>
                        <a:pt x="173" y="1"/>
                        <a:pt x="222" y="51"/>
                        <a:pt x="222" y="111"/>
                      </a:cubicBezTo>
                      <a:cubicBezTo>
                        <a:pt x="222" y="173"/>
                        <a:pt x="172" y="222"/>
                        <a:pt x="111" y="222"/>
                      </a:cubicBezTo>
                      <a:cubicBezTo>
                        <a:pt x="50" y="222"/>
                        <a:pt x="1" y="172"/>
                        <a:pt x="1" y="111"/>
                      </a:cubicBezTo>
                      <a:cubicBezTo>
                        <a:pt x="1" y="50"/>
                        <a:pt x="51"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3842125" y="3368475"/>
                  <a:ext cx="29875" cy="16575"/>
                </a:xfrm>
                <a:custGeom>
                  <a:avLst/>
                  <a:gdLst/>
                  <a:ahLst/>
                  <a:cxnLst/>
                  <a:rect l="l" t="t" r="r" b="b"/>
                  <a:pathLst>
                    <a:path w="1195" h="663" extrusionOk="0">
                      <a:moveTo>
                        <a:pt x="61" y="423"/>
                      </a:moveTo>
                      <a:cubicBezTo>
                        <a:pt x="0" y="256"/>
                        <a:pt x="162" y="140"/>
                        <a:pt x="314" y="96"/>
                      </a:cubicBezTo>
                      <a:cubicBezTo>
                        <a:pt x="645" y="0"/>
                        <a:pt x="1154" y="233"/>
                        <a:pt x="1182" y="532"/>
                      </a:cubicBezTo>
                      <a:cubicBezTo>
                        <a:pt x="1194" y="662"/>
                        <a:pt x="881" y="573"/>
                        <a:pt x="573" y="529"/>
                      </a:cubicBezTo>
                      <a:cubicBezTo>
                        <a:pt x="343" y="496"/>
                        <a:pt x="104" y="546"/>
                        <a:pt x="60" y="423"/>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8"/>
              <p:cNvGrpSpPr/>
              <p:nvPr/>
            </p:nvGrpSpPr>
            <p:grpSpPr>
              <a:xfrm>
                <a:off x="6558569" y="1359472"/>
                <a:ext cx="363873" cy="363873"/>
                <a:chOff x="4589975" y="463825"/>
                <a:chExt cx="230650" cy="230650"/>
              </a:xfrm>
            </p:grpSpPr>
            <p:sp>
              <p:nvSpPr>
                <p:cNvPr id="875" name="Google Shape;875;p28"/>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9" name="Google Shape;879;p28"/>
              <p:cNvSpPr/>
              <p:nvPr/>
            </p:nvSpPr>
            <p:spPr>
              <a:xfrm>
                <a:off x="7135225" y="184985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5246225" y="353200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881;p28"/>
              <p:cNvGrpSpPr/>
              <p:nvPr/>
            </p:nvGrpSpPr>
            <p:grpSpPr>
              <a:xfrm>
                <a:off x="8428975" y="2310758"/>
                <a:ext cx="510727" cy="510653"/>
                <a:chOff x="5587550" y="476100"/>
                <a:chExt cx="171575" cy="171550"/>
              </a:xfrm>
            </p:grpSpPr>
            <p:sp>
              <p:nvSpPr>
                <p:cNvPr id="882" name="Google Shape;882;p28"/>
                <p:cNvSpPr/>
                <p:nvPr/>
              </p:nvSpPr>
              <p:spPr>
                <a:xfrm>
                  <a:off x="5587550" y="476100"/>
                  <a:ext cx="171575" cy="171550"/>
                </a:xfrm>
                <a:custGeom>
                  <a:avLst/>
                  <a:gdLst/>
                  <a:ahLst/>
                  <a:cxnLst/>
                  <a:rect l="l" t="t" r="r" b="b"/>
                  <a:pathLst>
                    <a:path w="6863" h="6862" extrusionOk="0">
                      <a:moveTo>
                        <a:pt x="6862" y="3382"/>
                      </a:moveTo>
                      <a:lnTo>
                        <a:pt x="6862" y="3481"/>
                      </a:lnTo>
                      <a:cubicBezTo>
                        <a:pt x="6862" y="4009"/>
                        <a:pt x="6430" y="4442"/>
                        <a:pt x="5901" y="4442"/>
                      </a:cubicBezTo>
                      <a:lnTo>
                        <a:pt x="4441" y="4442"/>
                      </a:lnTo>
                      <a:lnTo>
                        <a:pt x="4441" y="5902"/>
                      </a:lnTo>
                      <a:cubicBezTo>
                        <a:pt x="4441" y="6430"/>
                        <a:pt x="4009" y="6861"/>
                        <a:pt x="3480" y="6861"/>
                      </a:cubicBezTo>
                      <a:lnTo>
                        <a:pt x="3382" y="6861"/>
                      </a:lnTo>
                      <a:cubicBezTo>
                        <a:pt x="2854" y="6861"/>
                        <a:pt x="2421" y="6430"/>
                        <a:pt x="2421" y="5902"/>
                      </a:cubicBezTo>
                      <a:lnTo>
                        <a:pt x="2421" y="4442"/>
                      </a:lnTo>
                      <a:lnTo>
                        <a:pt x="961" y="4442"/>
                      </a:lnTo>
                      <a:cubicBezTo>
                        <a:pt x="433" y="4442"/>
                        <a:pt x="0" y="4009"/>
                        <a:pt x="0" y="3481"/>
                      </a:cubicBezTo>
                      <a:lnTo>
                        <a:pt x="0" y="3382"/>
                      </a:lnTo>
                      <a:cubicBezTo>
                        <a:pt x="0" y="2854"/>
                        <a:pt x="433" y="2421"/>
                        <a:pt x="961" y="2421"/>
                      </a:cubicBezTo>
                      <a:lnTo>
                        <a:pt x="2421" y="2421"/>
                      </a:lnTo>
                      <a:lnTo>
                        <a:pt x="2421" y="961"/>
                      </a:lnTo>
                      <a:cubicBezTo>
                        <a:pt x="2421" y="433"/>
                        <a:pt x="2854" y="0"/>
                        <a:pt x="3382" y="0"/>
                      </a:cubicBezTo>
                      <a:lnTo>
                        <a:pt x="3480" y="0"/>
                      </a:lnTo>
                      <a:cubicBezTo>
                        <a:pt x="4009" y="0"/>
                        <a:pt x="4441" y="433"/>
                        <a:pt x="4441" y="961"/>
                      </a:cubicBezTo>
                      <a:lnTo>
                        <a:pt x="4441" y="2421"/>
                      </a:lnTo>
                      <a:lnTo>
                        <a:pt x="5901" y="2421"/>
                      </a:lnTo>
                      <a:cubicBezTo>
                        <a:pt x="6430" y="2421"/>
                        <a:pt x="6862" y="2853"/>
                        <a:pt x="6862" y="33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5636125" y="528100"/>
                  <a:ext cx="74400" cy="57575"/>
                </a:xfrm>
                <a:custGeom>
                  <a:avLst/>
                  <a:gdLst/>
                  <a:ahLst/>
                  <a:cxnLst/>
                  <a:rect l="l" t="t" r="r" b="b"/>
                  <a:pathLst>
                    <a:path w="2976" h="2303" extrusionOk="0">
                      <a:moveTo>
                        <a:pt x="1488" y="2302"/>
                      </a:moveTo>
                      <a:cubicBezTo>
                        <a:pt x="1488" y="2302"/>
                        <a:pt x="848" y="1963"/>
                        <a:pt x="525" y="1431"/>
                      </a:cubicBezTo>
                      <a:cubicBezTo>
                        <a:pt x="1" y="566"/>
                        <a:pt x="1008" y="0"/>
                        <a:pt x="1488" y="748"/>
                      </a:cubicBezTo>
                      <a:cubicBezTo>
                        <a:pt x="1969" y="0"/>
                        <a:pt x="2975" y="566"/>
                        <a:pt x="2451" y="1431"/>
                      </a:cubicBezTo>
                      <a:cubicBezTo>
                        <a:pt x="2128" y="1963"/>
                        <a:pt x="1488" y="2302"/>
                        <a:pt x="1488" y="23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8"/>
              <p:cNvGrpSpPr/>
              <p:nvPr/>
            </p:nvGrpSpPr>
            <p:grpSpPr>
              <a:xfrm rot="-2016064" flipH="1">
                <a:off x="4927821" y="4168541"/>
                <a:ext cx="265809" cy="180576"/>
                <a:chOff x="5338950" y="615525"/>
                <a:chExt cx="86550" cy="58800"/>
              </a:xfrm>
            </p:grpSpPr>
            <p:sp>
              <p:nvSpPr>
                <p:cNvPr id="885" name="Google Shape;885;p28"/>
                <p:cNvSpPr/>
                <p:nvPr/>
              </p:nvSpPr>
              <p:spPr>
                <a:xfrm>
                  <a:off x="5338950" y="616550"/>
                  <a:ext cx="86550" cy="57775"/>
                </a:xfrm>
                <a:custGeom>
                  <a:avLst/>
                  <a:gdLst/>
                  <a:ahLst/>
                  <a:cxnLst/>
                  <a:rect l="l" t="t" r="r" b="b"/>
                  <a:pathLst>
                    <a:path w="3462" h="2311" extrusionOk="0">
                      <a:moveTo>
                        <a:pt x="1323" y="2134"/>
                      </a:moveTo>
                      <a:cubicBezTo>
                        <a:pt x="974" y="2012"/>
                        <a:pt x="648" y="1822"/>
                        <a:pt x="428" y="1596"/>
                      </a:cubicBezTo>
                      <a:cubicBezTo>
                        <a:pt x="0" y="1156"/>
                        <a:pt x="175" y="142"/>
                        <a:pt x="971" y="40"/>
                      </a:cubicBezTo>
                      <a:cubicBezTo>
                        <a:pt x="1285" y="0"/>
                        <a:pt x="1657" y="55"/>
                        <a:pt x="2007" y="177"/>
                      </a:cubicBezTo>
                      <a:cubicBezTo>
                        <a:pt x="2356" y="299"/>
                        <a:pt x="2682" y="488"/>
                        <a:pt x="2903" y="715"/>
                      </a:cubicBezTo>
                      <a:cubicBezTo>
                        <a:pt x="3462" y="1291"/>
                        <a:pt x="2968" y="2193"/>
                        <a:pt x="2358" y="2271"/>
                      </a:cubicBezTo>
                      <a:cubicBezTo>
                        <a:pt x="2045" y="2311"/>
                        <a:pt x="1672" y="2256"/>
                        <a:pt x="1323" y="2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5343800" y="615525"/>
                  <a:ext cx="78725" cy="45050"/>
                </a:xfrm>
                <a:custGeom>
                  <a:avLst/>
                  <a:gdLst/>
                  <a:ahLst/>
                  <a:cxnLst/>
                  <a:rect l="l" t="t" r="r" b="b"/>
                  <a:pathLst>
                    <a:path w="3149" h="1802" extrusionOk="0">
                      <a:moveTo>
                        <a:pt x="2709" y="756"/>
                      </a:moveTo>
                      <a:cubicBezTo>
                        <a:pt x="3148" y="1209"/>
                        <a:pt x="2997" y="1641"/>
                        <a:pt x="2371" y="1720"/>
                      </a:cubicBezTo>
                      <a:cubicBezTo>
                        <a:pt x="1744" y="1802"/>
                        <a:pt x="880" y="1499"/>
                        <a:pt x="441" y="1046"/>
                      </a:cubicBezTo>
                      <a:cubicBezTo>
                        <a:pt x="0" y="594"/>
                        <a:pt x="152" y="161"/>
                        <a:pt x="777" y="81"/>
                      </a:cubicBezTo>
                      <a:cubicBezTo>
                        <a:pt x="1404" y="0"/>
                        <a:pt x="2268" y="303"/>
                        <a:pt x="2709" y="7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5352125" y="631850"/>
                  <a:ext cx="61150" cy="12525"/>
                </a:xfrm>
                <a:custGeom>
                  <a:avLst/>
                  <a:gdLst/>
                  <a:ahLst/>
                  <a:cxnLst/>
                  <a:rect l="l" t="t" r="r" b="b"/>
                  <a:pathLst>
                    <a:path w="2446" h="501" extrusionOk="0">
                      <a:moveTo>
                        <a:pt x="2327" y="8"/>
                      </a:moveTo>
                      <a:cubicBezTo>
                        <a:pt x="2381" y="0"/>
                        <a:pt x="2432" y="40"/>
                        <a:pt x="2438" y="95"/>
                      </a:cubicBezTo>
                      <a:cubicBezTo>
                        <a:pt x="2445" y="150"/>
                        <a:pt x="2406" y="200"/>
                        <a:pt x="2352" y="207"/>
                      </a:cubicBezTo>
                      <a:lnTo>
                        <a:pt x="120" y="493"/>
                      </a:lnTo>
                      <a:cubicBezTo>
                        <a:pt x="65" y="500"/>
                        <a:pt x="15" y="461"/>
                        <a:pt x="7" y="405"/>
                      </a:cubicBezTo>
                      <a:cubicBezTo>
                        <a:pt x="0" y="351"/>
                        <a:pt x="40" y="300"/>
                        <a:pt x="95"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551D91CA-5A92-43BF-B68E-EEB94D71FC65}"/>
              </a:ext>
            </a:extLst>
          </p:cNvPr>
          <p:cNvSpPr txBox="1"/>
          <p:nvPr/>
        </p:nvSpPr>
        <p:spPr>
          <a:xfrm>
            <a:off x="7318075" y="148853"/>
            <a:ext cx="1423788" cy="400110"/>
          </a:xfrm>
          <a:prstGeom prst="rect">
            <a:avLst/>
          </a:prstGeom>
          <a:noFill/>
        </p:spPr>
        <p:txBody>
          <a:bodyPr wrap="none" rtlCol="0">
            <a:spAutoFit/>
          </a:bodyPr>
          <a:lstStyle/>
          <a:p>
            <a:r>
              <a:rPr lang="en-US" sz="2000" b="1" dirty="0">
                <a:effectLst>
                  <a:outerShdw blurRad="38100" dist="38100" dir="2700000" algn="tl">
                    <a:srgbClr val="000000">
                      <a:alpha val="43137"/>
                    </a:srgbClr>
                  </a:outerShdw>
                </a:effectLst>
              </a:rPr>
              <a:t>GROUP- 2</a:t>
            </a:r>
            <a:endParaRPr lang="en-IN" sz="2000" b="1"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31"/>
          <p:cNvSpPr txBox="1">
            <a:spLocks noGrp="1"/>
          </p:cNvSpPr>
          <p:nvPr>
            <p:ph type="title"/>
          </p:nvPr>
        </p:nvSpPr>
        <p:spPr>
          <a:xfrm>
            <a:off x="4572000" y="2439750"/>
            <a:ext cx="3856800" cy="1336200"/>
          </a:xfrm>
          <a:prstGeom prst="rect">
            <a:avLst/>
          </a:prstGeom>
        </p:spPr>
        <p:txBody>
          <a:bodyPr spcFirstLastPara="1" wrap="square" lIns="91425" tIns="91425" rIns="91425" bIns="91425" anchor="t" anchorCtr="0">
            <a:noAutofit/>
          </a:bodyPr>
          <a:lstStyle/>
          <a:p>
            <a:pPr marL="0" indent="0"/>
            <a:r>
              <a:rPr lang="en-IN" sz="3200" dirty="0"/>
              <a:t>     Profit </a:t>
            </a:r>
            <a:br>
              <a:rPr lang="en-IN" sz="3200" dirty="0"/>
            </a:br>
            <a:r>
              <a:rPr lang="en-IN" sz="3200" dirty="0"/>
              <a:t>           Vs </a:t>
            </a:r>
            <a:br>
              <a:rPr lang="en-IN" sz="3200" dirty="0"/>
            </a:br>
            <a:r>
              <a:rPr lang="en-IN" sz="3200" dirty="0"/>
              <a:t>Non-Profit Stats</a:t>
            </a:r>
          </a:p>
        </p:txBody>
      </p:sp>
      <p:sp>
        <p:nvSpPr>
          <p:cNvPr id="956" name="Google Shape;956;p31"/>
          <p:cNvSpPr txBox="1">
            <a:spLocks noGrp="1"/>
          </p:cNvSpPr>
          <p:nvPr>
            <p:ph type="title" idx="2"/>
          </p:nvPr>
        </p:nvSpPr>
        <p:spPr>
          <a:xfrm>
            <a:off x="4572000" y="1367550"/>
            <a:ext cx="1117500" cy="10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43" name="Google Shape;1171;p37">
            <a:extLst>
              <a:ext uri="{FF2B5EF4-FFF2-40B4-BE49-F238E27FC236}">
                <a16:creationId xmlns:a16="http://schemas.microsoft.com/office/drawing/2014/main" id="{8822F7EA-5980-4C02-BF73-E2102D82E84B}"/>
              </a:ext>
            </a:extLst>
          </p:cNvPr>
          <p:cNvGrpSpPr/>
          <p:nvPr/>
        </p:nvGrpSpPr>
        <p:grpSpPr>
          <a:xfrm>
            <a:off x="-77478" y="293129"/>
            <a:ext cx="5038788" cy="4866631"/>
            <a:chOff x="3920374" y="369329"/>
            <a:chExt cx="5038788" cy="4866631"/>
          </a:xfrm>
        </p:grpSpPr>
        <p:sp>
          <p:nvSpPr>
            <p:cNvPr id="144" name="Google Shape;1172;p37">
              <a:extLst>
                <a:ext uri="{FF2B5EF4-FFF2-40B4-BE49-F238E27FC236}">
                  <a16:creationId xmlns:a16="http://schemas.microsoft.com/office/drawing/2014/main" id="{86021529-758B-44AF-BA72-8C85C40F1E19}"/>
                </a:ext>
              </a:extLst>
            </p:cNvPr>
            <p:cNvSpPr/>
            <p:nvPr/>
          </p:nvSpPr>
          <p:spPr>
            <a:xfrm rot="-5400000">
              <a:off x="5701290" y="690864"/>
              <a:ext cx="2290011" cy="1646941"/>
            </a:xfrm>
            <a:custGeom>
              <a:avLst/>
              <a:gdLst/>
              <a:ahLst/>
              <a:cxnLst/>
              <a:rect l="l" t="t" r="r" b="b"/>
              <a:pathLst>
                <a:path w="17467" h="12562" extrusionOk="0">
                  <a:moveTo>
                    <a:pt x="13904" y="2705"/>
                  </a:moveTo>
                  <a:cubicBezTo>
                    <a:pt x="17467" y="3721"/>
                    <a:pt x="16874" y="7618"/>
                    <a:pt x="12942" y="9292"/>
                  </a:cubicBezTo>
                  <a:cubicBezTo>
                    <a:pt x="8197" y="11313"/>
                    <a:pt x="5542" y="12561"/>
                    <a:pt x="4264" y="11372"/>
                  </a:cubicBezTo>
                  <a:cubicBezTo>
                    <a:pt x="1" y="7409"/>
                    <a:pt x="4418" y="0"/>
                    <a:pt x="13904" y="2705"/>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173;p37">
              <a:extLst>
                <a:ext uri="{FF2B5EF4-FFF2-40B4-BE49-F238E27FC236}">
                  <a16:creationId xmlns:a16="http://schemas.microsoft.com/office/drawing/2014/main" id="{9F2108E9-181C-4B3E-8A65-EF007DD24C59}"/>
                </a:ext>
              </a:extLst>
            </p:cNvPr>
            <p:cNvGrpSpPr/>
            <p:nvPr/>
          </p:nvGrpSpPr>
          <p:grpSpPr>
            <a:xfrm>
              <a:off x="3920374" y="1285393"/>
              <a:ext cx="5038788" cy="3950567"/>
              <a:chOff x="4572012" y="1795191"/>
              <a:chExt cx="4246050" cy="3329317"/>
            </a:xfrm>
          </p:grpSpPr>
          <p:grpSp>
            <p:nvGrpSpPr>
              <p:cNvPr id="146" name="Google Shape;1174;p37">
                <a:extLst>
                  <a:ext uri="{FF2B5EF4-FFF2-40B4-BE49-F238E27FC236}">
                    <a16:creationId xmlns:a16="http://schemas.microsoft.com/office/drawing/2014/main" id="{A951F512-3F80-4EA4-A7F2-2EE95B576E03}"/>
                  </a:ext>
                </a:extLst>
              </p:cNvPr>
              <p:cNvGrpSpPr/>
              <p:nvPr/>
            </p:nvGrpSpPr>
            <p:grpSpPr>
              <a:xfrm flipH="1">
                <a:off x="6694406" y="2477509"/>
                <a:ext cx="1608712" cy="2646990"/>
                <a:chOff x="2657600" y="2007100"/>
                <a:chExt cx="496700" cy="817275"/>
              </a:xfrm>
            </p:grpSpPr>
            <p:sp>
              <p:nvSpPr>
                <p:cNvPr id="245" name="Google Shape;1175;p37">
                  <a:extLst>
                    <a:ext uri="{FF2B5EF4-FFF2-40B4-BE49-F238E27FC236}">
                      <a16:creationId xmlns:a16="http://schemas.microsoft.com/office/drawing/2014/main" id="{623D6155-5A7A-4D65-979B-FB69B930EF44}"/>
                    </a:ext>
                  </a:extLst>
                </p:cNvPr>
                <p:cNvSpPr/>
                <p:nvPr/>
              </p:nvSpPr>
              <p:spPr>
                <a:xfrm>
                  <a:off x="3038650" y="2513150"/>
                  <a:ext cx="113025" cy="183450"/>
                </a:xfrm>
                <a:custGeom>
                  <a:avLst/>
                  <a:gdLst/>
                  <a:ahLst/>
                  <a:cxnLst/>
                  <a:rect l="l" t="t" r="r" b="b"/>
                  <a:pathLst>
                    <a:path w="4521" h="7338" extrusionOk="0">
                      <a:moveTo>
                        <a:pt x="2779" y="1"/>
                      </a:moveTo>
                      <a:lnTo>
                        <a:pt x="0" y="1365"/>
                      </a:lnTo>
                      <a:lnTo>
                        <a:pt x="1803" y="6541"/>
                      </a:lnTo>
                      <a:cubicBezTo>
                        <a:pt x="2869" y="7109"/>
                        <a:pt x="4520" y="7338"/>
                        <a:pt x="4406" y="5896"/>
                      </a:cubicBezTo>
                      <a:cubicBezTo>
                        <a:pt x="3950" y="3603"/>
                        <a:pt x="3024" y="851"/>
                        <a:pt x="2779" y="1"/>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176;p37">
                  <a:extLst>
                    <a:ext uri="{FF2B5EF4-FFF2-40B4-BE49-F238E27FC236}">
                      <a16:creationId xmlns:a16="http://schemas.microsoft.com/office/drawing/2014/main" id="{48155DC1-363D-45AF-A967-8A9BD34FE2C1}"/>
                    </a:ext>
                  </a:extLst>
                </p:cNvPr>
                <p:cNvSpPr/>
                <p:nvPr/>
              </p:nvSpPr>
              <p:spPr>
                <a:xfrm>
                  <a:off x="3029300" y="2511750"/>
                  <a:ext cx="102525" cy="100725"/>
                </a:xfrm>
                <a:custGeom>
                  <a:avLst/>
                  <a:gdLst/>
                  <a:ahLst/>
                  <a:cxnLst/>
                  <a:rect l="l" t="t" r="r" b="b"/>
                  <a:pathLst>
                    <a:path w="4101" h="4029" extrusionOk="0">
                      <a:moveTo>
                        <a:pt x="4100" y="3219"/>
                      </a:moveTo>
                      <a:lnTo>
                        <a:pt x="3231" y="1"/>
                      </a:lnTo>
                      <a:lnTo>
                        <a:pt x="0" y="1607"/>
                      </a:lnTo>
                      <a:lnTo>
                        <a:pt x="941" y="4029"/>
                      </a:lnTo>
                      <a:cubicBezTo>
                        <a:pt x="941" y="4029"/>
                        <a:pt x="2565" y="3939"/>
                        <a:pt x="4100" y="3219"/>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177;p37">
                  <a:extLst>
                    <a:ext uri="{FF2B5EF4-FFF2-40B4-BE49-F238E27FC236}">
                      <a16:creationId xmlns:a16="http://schemas.microsoft.com/office/drawing/2014/main" id="{C3F2F50B-557E-44A4-A7AD-4B64F230CC0F}"/>
                    </a:ext>
                  </a:extLst>
                </p:cNvPr>
                <p:cNvSpPr/>
                <p:nvPr/>
              </p:nvSpPr>
              <p:spPr>
                <a:xfrm>
                  <a:off x="2797700" y="2337850"/>
                  <a:ext cx="198775" cy="147250"/>
                </a:xfrm>
                <a:custGeom>
                  <a:avLst/>
                  <a:gdLst/>
                  <a:ahLst/>
                  <a:cxnLst/>
                  <a:rect l="l" t="t" r="r" b="b"/>
                  <a:pathLst>
                    <a:path w="7951" h="5890" extrusionOk="0">
                      <a:moveTo>
                        <a:pt x="6284" y="604"/>
                      </a:moveTo>
                      <a:cubicBezTo>
                        <a:pt x="6284" y="604"/>
                        <a:pt x="7278" y="1644"/>
                        <a:pt x="7614" y="3156"/>
                      </a:cubicBezTo>
                      <a:cubicBezTo>
                        <a:pt x="7950" y="4666"/>
                        <a:pt x="7950" y="5889"/>
                        <a:pt x="5548" y="5845"/>
                      </a:cubicBezTo>
                      <a:cubicBezTo>
                        <a:pt x="3145" y="5802"/>
                        <a:pt x="1120" y="3943"/>
                        <a:pt x="920" y="2786"/>
                      </a:cubicBezTo>
                      <a:cubicBezTo>
                        <a:pt x="719" y="1630"/>
                        <a:pt x="0" y="820"/>
                        <a:pt x="1639" y="380"/>
                      </a:cubicBezTo>
                      <a:cubicBezTo>
                        <a:pt x="3049" y="1"/>
                        <a:pt x="5152" y="374"/>
                        <a:pt x="5711" y="486"/>
                      </a:cubicBezTo>
                      <a:cubicBezTo>
                        <a:pt x="5802" y="504"/>
                        <a:pt x="6284" y="604"/>
                        <a:pt x="6284" y="604"/>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178;p37">
                  <a:extLst>
                    <a:ext uri="{FF2B5EF4-FFF2-40B4-BE49-F238E27FC236}">
                      <a16:creationId xmlns:a16="http://schemas.microsoft.com/office/drawing/2014/main" id="{9A0104BF-3C5B-427D-B98F-CB8FD34E9F90}"/>
                    </a:ext>
                  </a:extLst>
                </p:cNvPr>
                <p:cNvSpPr/>
                <p:nvPr/>
              </p:nvSpPr>
              <p:spPr>
                <a:xfrm>
                  <a:off x="2840500" y="2255375"/>
                  <a:ext cx="105200" cy="157175"/>
                </a:xfrm>
                <a:custGeom>
                  <a:avLst/>
                  <a:gdLst/>
                  <a:ahLst/>
                  <a:cxnLst/>
                  <a:rect l="l" t="t" r="r" b="b"/>
                  <a:pathLst>
                    <a:path w="4208" h="6287" extrusionOk="0">
                      <a:moveTo>
                        <a:pt x="276" y="596"/>
                      </a:moveTo>
                      <a:cubicBezTo>
                        <a:pt x="414" y="1758"/>
                        <a:pt x="225" y="3278"/>
                        <a:pt x="1" y="3661"/>
                      </a:cubicBezTo>
                      <a:cubicBezTo>
                        <a:pt x="1103" y="4920"/>
                        <a:pt x="4208" y="6287"/>
                        <a:pt x="4131" y="4323"/>
                      </a:cubicBezTo>
                      <a:cubicBezTo>
                        <a:pt x="3683" y="4059"/>
                        <a:pt x="3835" y="3723"/>
                        <a:pt x="3785" y="1670"/>
                      </a:cubicBezTo>
                      <a:cubicBezTo>
                        <a:pt x="3785" y="1670"/>
                        <a:pt x="1359" y="0"/>
                        <a:pt x="276" y="596"/>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179;p37">
                  <a:extLst>
                    <a:ext uri="{FF2B5EF4-FFF2-40B4-BE49-F238E27FC236}">
                      <a16:creationId xmlns:a16="http://schemas.microsoft.com/office/drawing/2014/main" id="{37C2439D-6F1F-4750-B5EC-56855888ED11}"/>
                    </a:ext>
                  </a:extLst>
                </p:cNvPr>
                <p:cNvSpPr/>
                <p:nvPr/>
              </p:nvSpPr>
              <p:spPr>
                <a:xfrm>
                  <a:off x="2847375" y="2255375"/>
                  <a:ext cx="89025" cy="109350"/>
                </a:xfrm>
                <a:custGeom>
                  <a:avLst/>
                  <a:gdLst/>
                  <a:ahLst/>
                  <a:cxnLst/>
                  <a:rect l="l" t="t" r="r" b="b"/>
                  <a:pathLst>
                    <a:path w="3561" h="4374" extrusionOk="0">
                      <a:moveTo>
                        <a:pt x="23" y="2145"/>
                      </a:moveTo>
                      <a:cubicBezTo>
                        <a:pt x="817" y="3790"/>
                        <a:pt x="2725" y="4374"/>
                        <a:pt x="3561" y="3898"/>
                      </a:cubicBezTo>
                      <a:cubicBezTo>
                        <a:pt x="3494" y="3553"/>
                        <a:pt x="3541" y="2940"/>
                        <a:pt x="3510" y="1670"/>
                      </a:cubicBezTo>
                      <a:cubicBezTo>
                        <a:pt x="3510" y="1670"/>
                        <a:pt x="1084" y="0"/>
                        <a:pt x="1" y="596"/>
                      </a:cubicBezTo>
                      <a:cubicBezTo>
                        <a:pt x="59" y="1086"/>
                        <a:pt x="59" y="1639"/>
                        <a:pt x="23" y="2145"/>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180;p37">
                  <a:extLst>
                    <a:ext uri="{FF2B5EF4-FFF2-40B4-BE49-F238E27FC236}">
                      <a16:creationId xmlns:a16="http://schemas.microsoft.com/office/drawing/2014/main" id="{72FBF9DA-839F-4D01-8E1C-4C4E7A4C06A8}"/>
                    </a:ext>
                  </a:extLst>
                </p:cNvPr>
                <p:cNvSpPr/>
                <p:nvPr/>
              </p:nvSpPr>
              <p:spPr>
                <a:xfrm>
                  <a:off x="2952650" y="2352250"/>
                  <a:ext cx="186350" cy="259575"/>
                </a:xfrm>
                <a:custGeom>
                  <a:avLst/>
                  <a:gdLst/>
                  <a:ahLst/>
                  <a:cxnLst/>
                  <a:rect l="l" t="t" r="r" b="b"/>
                  <a:pathLst>
                    <a:path w="7454" h="10383" extrusionOk="0">
                      <a:moveTo>
                        <a:pt x="0" y="0"/>
                      </a:moveTo>
                      <a:cubicBezTo>
                        <a:pt x="3863" y="723"/>
                        <a:pt x="4572" y="1452"/>
                        <a:pt x="7454" y="8017"/>
                      </a:cubicBezTo>
                      <a:cubicBezTo>
                        <a:pt x="6849" y="9717"/>
                        <a:pt x="3849" y="10148"/>
                        <a:pt x="2818" y="10382"/>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181;p37">
                  <a:extLst>
                    <a:ext uri="{FF2B5EF4-FFF2-40B4-BE49-F238E27FC236}">
                      <a16:creationId xmlns:a16="http://schemas.microsoft.com/office/drawing/2014/main" id="{1E93B2D1-8124-4DBB-A9C1-F120F706E8F5}"/>
                    </a:ext>
                  </a:extLst>
                </p:cNvPr>
                <p:cNvSpPr/>
                <p:nvPr/>
              </p:nvSpPr>
              <p:spPr>
                <a:xfrm>
                  <a:off x="2980925" y="2433500"/>
                  <a:ext cx="127600" cy="178325"/>
                </a:xfrm>
                <a:custGeom>
                  <a:avLst/>
                  <a:gdLst/>
                  <a:ahLst/>
                  <a:cxnLst/>
                  <a:rect l="l" t="t" r="r" b="b"/>
                  <a:pathLst>
                    <a:path w="5104" h="7133" extrusionOk="0">
                      <a:moveTo>
                        <a:pt x="5104" y="6072"/>
                      </a:moveTo>
                      <a:cubicBezTo>
                        <a:pt x="3957" y="6730"/>
                        <a:pt x="2379" y="6975"/>
                        <a:pt x="1687" y="7132"/>
                      </a:cubicBezTo>
                      <a:lnTo>
                        <a:pt x="0" y="920"/>
                      </a:lnTo>
                      <a:cubicBezTo>
                        <a:pt x="439" y="557"/>
                        <a:pt x="1009" y="243"/>
                        <a:pt x="1741" y="1"/>
                      </a:cubicBezTo>
                      <a:cubicBezTo>
                        <a:pt x="1741" y="1"/>
                        <a:pt x="4084" y="2801"/>
                        <a:pt x="5104" y="60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182;p37">
                  <a:extLst>
                    <a:ext uri="{FF2B5EF4-FFF2-40B4-BE49-F238E27FC236}">
                      <a16:creationId xmlns:a16="http://schemas.microsoft.com/office/drawing/2014/main" id="{9F4C4D02-31EA-4FCC-B097-A47C547B9B75}"/>
                    </a:ext>
                  </a:extLst>
                </p:cNvPr>
                <p:cNvSpPr/>
                <p:nvPr/>
              </p:nvSpPr>
              <p:spPr>
                <a:xfrm>
                  <a:off x="2748725" y="2349125"/>
                  <a:ext cx="307425" cy="277800"/>
                </a:xfrm>
                <a:custGeom>
                  <a:avLst/>
                  <a:gdLst/>
                  <a:ahLst/>
                  <a:cxnLst/>
                  <a:rect l="l" t="t" r="r" b="b"/>
                  <a:pathLst>
                    <a:path w="12297" h="11112" extrusionOk="0">
                      <a:moveTo>
                        <a:pt x="3228" y="1"/>
                      </a:moveTo>
                      <a:cubicBezTo>
                        <a:pt x="4405" y="1397"/>
                        <a:pt x="4816" y="2153"/>
                        <a:pt x="8079" y="3726"/>
                      </a:cubicBezTo>
                      <a:cubicBezTo>
                        <a:pt x="8090" y="3540"/>
                        <a:pt x="8275" y="2623"/>
                        <a:pt x="8160" y="1265"/>
                      </a:cubicBezTo>
                      <a:cubicBezTo>
                        <a:pt x="8122" y="829"/>
                        <a:pt x="7999" y="98"/>
                        <a:pt x="8017" y="101"/>
                      </a:cubicBezTo>
                      <a:cubicBezTo>
                        <a:pt x="8528" y="191"/>
                        <a:pt x="9018" y="289"/>
                        <a:pt x="9536" y="425"/>
                      </a:cubicBezTo>
                      <a:cubicBezTo>
                        <a:pt x="10416" y="2450"/>
                        <a:pt x="12296" y="5457"/>
                        <a:pt x="12296" y="6992"/>
                      </a:cubicBezTo>
                      <a:cubicBezTo>
                        <a:pt x="12296" y="8015"/>
                        <a:pt x="12169" y="8980"/>
                        <a:pt x="11478" y="10342"/>
                      </a:cubicBezTo>
                      <a:cubicBezTo>
                        <a:pt x="9586" y="11111"/>
                        <a:pt x="4522" y="10985"/>
                        <a:pt x="982" y="10479"/>
                      </a:cubicBezTo>
                      <a:lnTo>
                        <a:pt x="1" y="1544"/>
                      </a:lnTo>
                      <a:cubicBezTo>
                        <a:pt x="503" y="1364"/>
                        <a:pt x="907" y="561"/>
                        <a:pt x="1338" y="436"/>
                      </a:cubicBezTo>
                      <a:cubicBezTo>
                        <a:pt x="1930" y="263"/>
                        <a:pt x="2508" y="130"/>
                        <a:pt x="3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183;p37">
                  <a:extLst>
                    <a:ext uri="{FF2B5EF4-FFF2-40B4-BE49-F238E27FC236}">
                      <a16:creationId xmlns:a16="http://schemas.microsoft.com/office/drawing/2014/main" id="{D84DC078-6C44-40ED-8914-9FF0EFB16C8B}"/>
                    </a:ext>
                  </a:extLst>
                </p:cNvPr>
                <p:cNvSpPr/>
                <p:nvPr/>
              </p:nvSpPr>
              <p:spPr>
                <a:xfrm>
                  <a:off x="2745000" y="2467550"/>
                  <a:ext cx="341150" cy="356825"/>
                </a:xfrm>
                <a:custGeom>
                  <a:avLst/>
                  <a:gdLst/>
                  <a:ahLst/>
                  <a:cxnLst/>
                  <a:rect l="l" t="t" r="r" b="b"/>
                  <a:pathLst>
                    <a:path w="13646" h="14273" extrusionOk="0">
                      <a:moveTo>
                        <a:pt x="12364" y="3432"/>
                      </a:moveTo>
                      <a:cubicBezTo>
                        <a:pt x="12265" y="4077"/>
                        <a:pt x="12054" y="4765"/>
                        <a:pt x="11627" y="5606"/>
                      </a:cubicBezTo>
                      <a:cubicBezTo>
                        <a:pt x="11765" y="6670"/>
                        <a:pt x="13255" y="12512"/>
                        <a:pt x="13646" y="14273"/>
                      </a:cubicBezTo>
                      <a:lnTo>
                        <a:pt x="0" y="14273"/>
                      </a:lnTo>
                      <a:cubicBezTo>
                        <a:pt x="437" y="12755"/>
                        <a:pt x="1335" y="10008"/>
                        <a:pt x="1607" y="9230"/>
                      </a:cubicBezTo>
                      <a:lnTo>
                        <a:pt x="589" y="1"/>
                      </a:lnTo>
                      <a:cubicBezTo>
                        <a:pt x="3574" y="6894"/>
                        <a:pt x="10248" y="3840"/>
                        <a:pt x="12364" y="34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184;p37">
                  <a:extLst>
                    <a:ext uri="{FF2B5EF4-FFF2-40B4-BE49-F238E27FC236}">
                      <a16:creationId xmlns:a16="http://schemas.microsoft.com/office/drawing/2014/main" id="{405DD289-B9E7-4A53-9072-FBB7A19492BD}"/>
                    </a:ext>
                  </a:extLst>
                </p:cNvPr>
                <p:cNvSpPr/>
                <p:nvPr/>
              </p:nvSpPr>
              <p:spPr>
                <a:xfrm>
                  <a:off x="2657600" y="2442850"/>
                  <a:ext cx="137800" cy="286025"/>
                </a:xfrm>
                <a:custGeom>
                  <a:avLst/>
                  <a:gdLst/>
                  <a:ahLst/>
                  <a:cxnLst/>
                  <a:rect l="l" t="t" r="r" b="b"/>
                  <a:pathLst>
                    <a:path w="5512" h="11441" extrusionOk="0">
                      <a:moveTo>
                        <a:pt x="4712" y="4384"/>
                      </a:moveTo>
                      <a:cubicBezTo>
                        <a:pt x="4100" y="6476"/>
                        <a:pt x="2875" y="9412"/>
                        <a:pt x="2010" y="11441"/>
                      </a:cubicBezTo>
                      <a:cubicBezTo>
                        <a:pt x="0" y="10340"/>
                        <a:pt x="348" y="5656"/>
                        <a:pt x="1657" y="1983"/>
                      </a:cubicBezTo>
                      <a:cubicBezTo>
                        <a:pt x="2128" y="660"/>
                        <a:pt x="5512" y="0"/>
                        <a:pt x="4712" y="4384"/>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185;p37">
                  <a:extLst>
                    <a:ext uri="{FF2B5EF4-FFF2-40B4-BE49-F238E27FC236}">
                      <a16:creationId xmlns:a16="http://schemas.microsoft.com/office/drawing/2014/main" id="{9F751FF8-ABCE-4AFF-88E1-B51194D48C07}"/>
                    </a:ext>
                  </a:extLst>
                </p:cNvPr>
                <p:cNvSpPr/>
                <p:nvPr/>
              </p:nvSpPr>
              <p:spPr>
                <a:xfrm>
                  <a:off x="2674000" y="2526500"/>
                  <a:ext cx="103375" cy="88700"/>
                </a:xfrm>
                <a:custGeom>
                  <a:avLst/>
                  <a:gdLst/>
                  <a:ahLst/>
                  <a:cxnLst/>
                  <a:rect l="l" t="t" r="r" b="b"/>
                  <a:pathLst>
                    <a:path w="4135" h="3548" extrusionOk="0">
                      <a:moveTo>
                        <a:pt x="4056" y="1038"/>
                      </a:moveTo>
                      <a:cubicBezTo>
                        <a:pt x="3825" y="1826"/>
                        <a:pt x="3527" y="2681"/>
                        <a:pt x="3199" y="3547"/>
                      </a:cubicBezTo>
                      <a:lnTo>
                        <a:pt x="0" y="3019"/>
                      </a:lnTo>
                      <a:cubicBezTo>
                        <a:pt x="126" y="2055"/>
                        <a:pt x="250" y="978"/>
                        <a:pt x="549" y="1"/>
                      </a:cubicBezTo>
                      <a:lnTo>
                        <a:pt x="4135" y="510"/>
                      </a:lnTo>
                      <a:cubicBezTo>
                        <a:pt x="4115" y="678"/>
                        <a:pt x="4089" y="852"/>
                        <a:pt x="4056" y="103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186;p37">
                  <a:extLst>
                    <a:ext uri="{FF2B5EF4-FFF2-40B4-BE49-F238E27FC236}">
                      <a16:creationId xmlns:a16="http://schemas.microsoft.com/office/drawing/2014/main" id="{2366ECD5-7891-4EED-86A5-76C727FF2191}"/>
                    </a:ext>
                  </a:extLst>
                </p:cNvPr>
                <p:cNvSpPr/>
                <p:nvPr/>
              </p:nvSpPr>
              <p:spPr>
                <a:xfrm>
                  <a:off x="2658850" y="2360275"/>
                  <a:ext cx="189325" cy="249900"/>
                </a:xfrm>
                <a:custGeom>
                  <a:avLst/>
                  <a:gdLst/>
                  <a:ahLst/>
                  <a:cxnLst/>
                  <a:rect l="l" t="t" r="r" b="b"/>
                  <a:pathLst>
                    <a:path w="7573" h="9996" extrusionOk="0">
                      <a:moveTo>
                        <a:pt x="4933" y="1"/>
                      </a:moveTo>
                      <a:cubicBezTo>
                        <a:pt x="7572" y="1843"/>
                        <a:pt x="5428" y="6581"/>
                        <a:pt x="4557" y="9995"/>
                      </a:cubicBezTo>
                      <a:cubicBezTo>
                        <a:pt x="3446" y="9603"/>
                        <a:pt x="1294" y="9210"/>
                        <a:pt x="0" y="8920"/>
                      </a:cubicBezTo>
                      <a:cubicBezTo>
                        <a:pt x="138" y="8288"/>
                        <a:pt x="374" y="7216"/>
                        <a:pt x="516" y="6662"/>
                      </a:cubicBezTo>
                      <a:cubicBezTo>
                        <a:pt x="1621" y="2357"/>
                        <a:pt x="2506" y="728"/>
                        <a:pt x="4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187;p37">
                  <a:extLst>
                    <a:ext uri="{FF2B5EF4-FFF2-40B4-BE49-F238E27FC236}">
                      <a16:creationId xmlns:a16="http://schemas.microsoft.com/office/drawing/2014/main" id="{DA28FB4B-4FD8-4083-BB56-9C68E163D0F1}"/>
                    </a:ext>
                  </a:extLst>
                </p:cNvPr>
                <p:cNvSpPr/>
                <p:nvPr/>
              </p:nvSpPr>
              <p:spPr>
                <a:xfrm>
                  <a:off x="3019900" y="2411675"/>
                  <a:ext cx="38200" cy="198925"/>
                </a:xfrm>
                <a:custGeom>
                  <a:avLst/>
                  <a:gdLst/>
                  <a:ahLst/>
                  <a:cxnLst/>
                  <a:rect l="l" t="t" r="r" b="b"/>
                  <a:pathLst>
                    <a:path w="1528" h="7957" extrusionOk="0">
                      <a:moveTo>
                        <a:pt x="49" y="100"/>
                      </a:moveTo>
                      <a:cubicBezTo>
                        <a:pt x="52" y="44"/>
                        <a:pt x="101" y="1"/>
                        <a:pt x="158" y="5"/>
                      </a:cubicBezTo>
                      <a:cubicBezTo>
                        <a:pt x="214" y="9"/>
                        <a:pt x="256" y="58"/>
                        <a:pt x="253" y="115"/>
                      </a:cubicBezTo>
                      <a:cubicBezTo>
                        <a:pt x="208" y="713"/>
                        <a:pt x="479" y="1356"/>
                        <a:pt x="593" y="1627"/>
                      </a:cubicBezTo>
                      <a:lnTo>
                        <a:pt x="593" y="1627"/>
                      </a:lnTo>
                      <a:lnTo>
                        <a:pt x="607" y="1660"/>
                      </a:lnTo>
                      <a:cubicBezTo>
                        <a:pt x="677" y="1829"/>
                        <a:pt x="720" y="1929"/>
                        <a:pt x="761" y="2024"/>
                      </a:cubicBezTo>
                      <a:cubicBezTo>
                        <a:pt x="1126" y="2885"/>
                        <a:pt x="1420" y="3579"/>
                        <a:pt x="1499" y="4434"/>
                      </a:cubicBezTo>
                      <a:cubicBezTo>
                        <a:pt x="1528" y="4736"/>
                        <a:pt x="1489" y="5225"/>
                        <a:pt x="1337" y="5897"/>
                      </a:cubicBezTo>
                      <a:cubicBezTo>
                        <a:pt x="1215" y="6437"/>
                        <a:pt x="1020" y="7098"/>
                        <a:pt x="727" y="7876"/>
                      </a:cubicBezTo>
                      <a:cubicBezTo>
                        <a:pt x="706" y="7929"/>
                        <a:pt x="648" y="7956"/>
                        <a:pt x="594" y="7936"/>
                      </a:cubicBezTo>
                      <a:cubicBezTo>
                        <a:pt x="542" y="7916"/>
                        <a:pt x="514" y="7857"/>
                        <a:pt x="535" y="7805"/>
                      </a:cubicBezTo>
                      <a:cubicBezTo>
                        <a:pt x="825" y="7034"/>
                        <a:pt x="1018" y="6383"/>
                        <a:pt x="1137" y="5852"/>
                      </a:cubicBezTo>
                      <a:cubicBezTo>
                        <a:pt x="1285" y="5203"/>
                        <a:pt x="1322" y="4736"/>
                        <a:pt x="1296" y="4452"/>
                      </a:cubicBezTo>
                      <a:cubicBezTo>
                        <a:pt x="1220" y="3629"/>
                        <a:pt x="931" y="2949"/>
                        <a:pt x="572" y="2104"/>
                      </a:cubicBezTo>
                      <a:cubicBezTo>
                        <a:pt x="513" y="1965"/>
                        <a:pt x="453" y="1821"/>
                        <a:pt x="418" y="1739"/>
                      </a:cubicBezTo>
                      <a:lnTo>
                        <a:pt x="405" y="1706"/>
                      </a:lnTo>
                      <a:lnTo>
                        <a:pt x="405" y="1706"/>
                      </a:lnTo>
                      <a:cubicBezTo>
                        <a:pt x="285" y="1421"/>
                        <a:pt x="1" y="746"/>
                        <a:pt x="49"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188;p37">
                  <a:extLst>
                    <a:ext uri="{FF2B5EF4-FFF2-40B4-BE49-F238E27FC236}">
                      <a16:creationId xmlns:a16="http://schemas.microsoft.com/office/drawing/2014/main" id="{FC5DFAE5-7573-4983-B96E-C619D3619385}"/>
                    </a:ext>
                  </a:extLst>
                </p:cNvPr>
                <p:cNvSpPr/>
                <p:nvPr/>
              </p:nvSpPr>
              <p:spPr>
                <a:xfrm>
                  <a:off x="2768875" y="2413025"/>
                  <a:ext cx="39350" cy="209675"/>
                </a:xfrm>
                <a:custGeom>
                  <a:avLst/>
                  <a:gdLst/>
                  <a:ahLst/>
                  <a:cxnLst/>
                  <a:rect l="l" t="t" r="r" b="b"/>
                  <a:pathLst>
                    <a:path w="1574" h="8387" extrusionOk="0">
                      <a:moveTo>
                        <a:pt x="892" y="134"/>
                      </a:moveTo>
                      <a:cubicBezTo>
                        <a:pt x="879" y="79"/>
                        <a:pt x="915" y="24"/>
                        <a:pt x="970" y="12"/>
                      </a:cubicBezTo>
                      <a:cubicBezTo>
                        <a:pt x="1024" y="0"/>
                        <a:pt x="1079" y="35"/>
                        <a:pt x="1092" y="89"/>
                      </a:cubicBezTo>
                      <a:cubicBezTo>
                        <a:pt x="1573" y="2239"/>
                        <a:pt x="964" y="4942"/>
                        <a:pt x="453" y="7210"/>
                      </a:cubicBezTo>
                      <a:cubicBezTo>
                        <a:pt x="369" y="7579"/>
                        <a:pt x="288" y="7938"/>
                        <a:pt x="213" y="8295"/>
                      </a:cubicBezTo>
                      <a:cubicBezTo>
                        <a:pt x="200" y="8351"/>
                        <a:pt x="147" y="8386"/>
                        <a:pt x="91" y="8374"/>
                      </a:cubicBezTo>
                      <a:cubicBezTo>
                        <a:pt x="36" y="8362"/>
                        <a:pt x="1" y="8308"/>
                        <a:pt x="12" y="8253"/>
                      </a:cubicBezTo>
                      <a:cubicBezTo>
                        <a:pt x="84" y="7916"/>
                        <a:pt x="167" y="7547"/>
                        <a:pt x="253" y="7165"/>
                      </a:cubicBezTo>
                      <a:cubicBezTo>
                        <a:pt x="760" y="4918"/>
                        <a:pt x="1363" y="2238"/>
                        <a:pt x="892"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189;p37">
                  <a:extLst>
                    <a:ext uri="{FF2B5EF4-FFF2-40B4-BE49-F238E27FC236}">
                      <a16:creationId xmlns:a16="http://schemas.microsoft.com/office/drawing/2014/main" id="{2C80D959-88B9-41EC-9F14-FB46CC47553A}"/>
                    </a:ext>
                  </a:extLst>
                </p:cNvPr>
                <p:cNvSpPr/>
                <p:nvPr/>
              </p:nvSpPr>
              <p:spPr>
                <a:xfrm>
                  <a:off x="2662600" y="2550900"/>
                  <a:ext cx="120350" cy="35325"/>
                </a:xfrm>
                <a:custGeom>
                  <a:avLst/>
                  <a:gdLst/>
                  <a:ahLst/>
                  <a:cxnLst/>
                  <a:rect l="l" t="t" r="r" b="b"/>
                  <a:pathLst>
                    <a:path w="4814" h="1413" extrusionOk="0">
                      <a:moveTo>
                        <a:pt x="124" y="301"/>
                      </a:moveTo>
                      <a:cubicBezTo>
                        <a:pt x="47" y="279"/>
                        <a:pt x="1" y="200"/>
                        <a:pt x="21" y="123"/>
                      </a:cubicBezTo>
                      <a:cubicBezTo>
                        <a:pt x="42" y="46"/>
                        <a:pt x="122" y="1"/>
                        <a:pt x="198" y="21"/>
                      </a:cubicBezTo>
                      <a:cubicBezTo>
                        <a:pt x="859" y="197"/>
                        <a:pt x="1872" y="463"/>
                        <a:pt x="2839" y="698"/>
                      </a:cubicBezTo>
                      <a:cubicBezTo>
                        <a:pt x="3507" y="861"/>
                        <a:pt x="4164" y="1012"/>
                        <a:pt x="4684" y="1114"/>
                      </a:cubicBezTo>
                      <a:cubicBezTo>
                        <a:pt x="4762" y="1128"/>
                        <a:pt x="4813" y="1204"/>
                        <a:pt x="4798" y="1282"/>
                      </a:cubicBezTo>
                      <a:cubicBezTo>
                        <a:pt x="4783" y="1360"/>
                        <a:pt x="4708" y="1413"/>
                        <a:pt x="4629" y="1397"/>
                      </a:cubicBezTo>
                      <a:cubicBezTo>
                        <a:pt x="4110" y="1296"/>
                        <a:pt x="3448" y="1144"/>
                        <a:pt x="2770" y="979"/>
                      </a:cubicBezTo>
                      <a:cubicBezTo>
                        <a:pt x="1780" y="738"/>
                        <a:pt x="775" y="474"/>
                        <a:pt x="124" y="30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190;p37">
                  <a:extLst>
                    <a:ext uri="{FF2B5EF4-FFF2-40B4-BE49-F238E27FC236}">
                      <a16:creationId xmlns:a16="http://schemas.microsoft.com/office/drawing/2014/main" id="{0B28C024-38B3-4A6C-9849-459CECC09318}"/>
                    </a:ext>
                  </a:extLst>
                </p:cNvPr>
                <p:cNvSpPr/>
                <p:nvPr/>
              </p:nvSpPr>
              <p:spPr>
                <a:xfrm>
                  <a:off x="2810850" y="2347100"/>
                  <a:ext cx="157925" cy="115150"/>
                </a:xfrm>
                <a:custGeom>
                  <a:avLst/>
                  <a:gdLst/>
                  <a:ahLst/>
                  <a:cxnLst/>
                  <a:rect l="l" t="t" r="r" b="b"/>
                  <a:pathLst>
                    <a:path w="6317" h="4606" extrusionOk="0">
                      <a:moveTo>
                        <a:pt x="28" y="191"/>
                      </a:moveTo>
                      <a:cubicBezTo>
                        <a:pt x="1" y="141"/>
                        <a:pt x="20" y="79"/>
                        <a:pt x="69" y="52"/>
                      </a:cubicBezTo>
                      <a:cubicBezTo>
                        <a:pt x="119" y="26"/>
                        <a:pt x="181" y="44"/>
                        <a:pt x="208" y="94"/>
                      </a:cubicBezTo>
                      <a:cubicBezTo>
                        <a:pt x="698" y="1009"/>
                        <a:pt x="1516" y="1874"/>
                        <a:pt x="2473" y="2604"/>
                      </a:cubicBezTo>
                      <a:cubicBezTo>
                        <a:pt x="3502" y="3390"/>
                        <a:pt x="4691" y="4018"/>
                        <a:pt x="5805" y="4385"/>
                      </a:cubicBezTo>
                      <a:cubicBezTo>
                        <a:pt x="5938" y="4242"/>
                        <a:pt x="6050" y="3638"/>
                        <a:pt x="6082" y="2806"/>
                      </a:cubicBezTo>
                      <a:cubicBezTo>
                        <a:pt x="6112" y="2037"/>
                        <a:pt x="6064" y="1086"/>
                        <a:pt x="5891" y="130"/>
                      </a:cubicBezTo>
                      <a:cubicBezTo>
                        <a:pt x="5881" y="74"/>
                        <a:pt x="5918" y="21"/>
                        <a:pt x="5974" y="11"/>
                      </a:cubicBezTo>
                      <a:cubicBezTo>
                        <a:pt x="6030" y="1"/>
                        <a:pt x="6083" y="38"/>
                        <a:pt x="6092" y="93"/>
                      </a:cubicBezTo>
                      <a:cubicBezTo>
                        <a:pt x="6268" y="1067"/>
                        <a:pt x="6316" y="2032"/>
                        <a:pt x="6286" y="2813"/>
                      </a:cubicBezTo>
                      <a:cubicBezTo>
                        <a:pt x="6250" y="3778"/>
                        <a:pt x="6080" y="4477"/>
                        <a:pt x="5872" y="4589"/>
                      </a:cubicBezTo>
                      <a:cubicBezTo>
                        <a:pt x="5848" y="4602"/>
                        <a:pt x="5820" y="4605"/>
                        <a:pt x="5792" y="4596"/>
                      </a:cubicBezTo>
                      <a:cubicBezTo>
                        <a:pt x="4642" y="4225"/>
                        <a:pt x="3411" y="3578"/>
                        <a:pt x="2348" y="2766"/>
                      </a:cubicBezTo>
                      <a:cubicBezTo>
                        <a:pt x="1370" y="2020"/>
                        <a:pt x="532" y="1132"/>
                        <a:pt x="28" y="1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191;p37">
                  <a:extLst>
                    <a:ext uri="{FF2B5EF4-FFF2-40B4-BE49-F238E27FC236}">
                      <a16:creationId xmlns:a16="http://schemas.microsoft.com/office/drawing/2014/main" id="{9007C9F7-0852-4BCD-B78D-7E1C37845AFF}"/>
                    </a:ext>
                  </a:extLst>
                </p:cNvPr>
                <p:cNvSpPr/>
                <p:nvPr/>
              </p:nvSpPr>
              <p:spPr>
                <a:xfrm>
                  <a:off x="3046075" y="2533975"/>
                  <a:ext cx="88875" cy="52975"/>
                </a:xfrm>
                <a:custGeom>
                  <a:avLst/>
                  <a:gdLst/>
                  <a:ahLst/>
                  <a:cxnLst/>
                  <a:rect l="l" t="t" r="r" b="b"/>
                  <a:pathLst>
                    <a:path w="3555" h="2119" extrusionOk="0">
                      <a:moveTo>
                        <a:pt x="141" y="2103"/>
                      </a:moveTo>
                      <a:cubicBezTo>
                        <a:pt x="87" y="2118"/>
                        <a:pt x="30" y="2086"/>
                        <a:pt x="15" y="2031"/>
                      </a:cubicBezTo>
                      <a:cubicBezTo>
                        <a:pt x="0" y="1977"/>
                        <a:pt x="32" y="1921"/>
                        <a:pt x="87" y="1906"/>
                      </a:cubicBezTo>
                      <a:lnTo>
                        <a:pt x="96" y="1902"/>
                      </a:lnTo>
                      <a:cubicBezTo>
                        <a:pt x="867" y="1690"/>
                        <a:pt x="2528" y="1231"/>
                        <a:pt x="3355" y="59"/>
                      </a:cubicBezTo>
                      <a:cubicBezTo>
                        <a:pt x="3387" y="12"/>
                        <a:pt x="3451" y="1"/>
                        <a:pt x="3498" y="34"/>
                      </a:cubicBezTo>
                      <a:cubicBezTo>
                        <a:pt x="3543" y="66"/>
                        <a:pt x="3555" y="130"/>
                        <a:pt x="3522" y="177"/>
                      </a:cubicBezTo>
                      <a:cubicBezTo>
                        <a:pt x="2654" y="1409"/>
                        <a:pt x="943" y="1882"/>
                        <a:pt x="151" y="2100"/>
                      </a:cubicBezTo>
                      <a:lnTo>
                        <a:pt x="141" y="21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192;p37">
                  <a:extLst>
                    <a:ext uri="{FF2B5EF4-FFF2-40B4-BE49-F238E27FC236}">
                      <a16:creationId xmlns:a16="http://schemas.microsoft.com/office/drawing/2014/main" id="{928A03AF-06BD-4C38-9AD9-A7DEE98CEB1D}"/>
                    </a:ext>
                  </a:extLst>
                </p:cNvPr>
                <p:cNvSpPr/>
                <p:nvPr/>
              </p:nvSpPr>
              <p:spPr>
                <a:xfrm>
                  <a:off x="2843600" y="2598025"/>
                  <a:ext cx="160650" cy="30075"/>
                </a:xfrm>
                <a:custGeom>
                  <a:avLst/>
                  <a:gdLst/>
                  <a:ahLst/>
                  <a:cxnLst/>
                  <a:rect l="l" t="t" r="r" b="b"/>
                  <a:pathLst>
                    <a:path w="6426" h="1203" extrusionOk="0">
                      <a:moveTo>
                        <a:pt x="152" y="1183"/>
                      </a:moveTo>
                      <a:cubicBezTo>
                        <a:pt x="98" y="1202"/>
                        <a:pt x="40" y="1175"/>
                        <a:pt x="20" y="1121"/>
                      </a:cubicBezTo>
                      <a:cubicBezTo>
                        <a:pt x="1" y="1068"/>
                        <a:pt x="27" y="1009"/>
                        <a:pt x="81" y="990"/>
                      </a:cubicBezTo>
                      <a:cubicBezTo>
                        <a:pt x="89" y="987"/>
                        <a:pt x="2727" y="0"/>
                        <a:pt x="6328" y="328"/>
                      </a:cubicBezTo>
                      <a:cubicBezTo>
                        <a:pt x="6385" y="333"/>
                        <a:pt x="6426" y="382"/>
                        <a:pt x="6421" y="438"/>
                      </a:cubicBezTo>
                      <a:cubicBezTo>
                        <a:pt x="6416" y="494"/>
                        <a:pt x="6365" y="537"/>
                        <a:pt x="6310" y="531"/>
                      </a:cubicBezTo>
                      <a:cubicBezTo>
                        <a:pt x="2756" y="208"/>
                        <a:pt x="158" y="1179"/>
                        <a:pt x="152" y="11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193;p37">
                  <a:extLst>
                    <a:ext uri="{FF2B5EF4-FFF2-40B4-BE49-F238E27FC236}">
                      <a16:creationId xmlns:a16="http://schemas.microsoft.com/office/drawing/2014/main" id="{8436E871-3DC4-4C49-B7E4-73B10355B705}"/>
                    </a:ext>
                  </a:extLst>
                </p:cNvPr>
                <p:cNvSpPr/>
                <p:nvPr/>
              </p:nvSpPr>
              <p:spPr>
                <a:xfrm>
                  <a:off x="2671400" y="2541550"/>
                  <a:ext cx="197100" cy="197200"/>
                </a:xfrm>
                <a:custGeom>
                  <a:avLst/>
                  <a:gdLst/>
                  <a:ahLst/>
                  <a:cxnLst/>
                  <a:rect l="l" t="t" r="r" b="b"/>
                  <a:pathLst>
                    <a:path w="7884" h="7888" extrusionOk="0">
                      <a:moveTo>
                        <a:pt x="5886" y="97"/>
                      </a:moveTo>
                      <a:lnTo>
                        <a:pt x="1416" y="3693"/>
                      </a:lnTo>
                      <a:cubicBezTo>
                        <a:pt x="1" y="4833"/>
                        <a:pt x="51" y="7244"/>
                        <a:pt x="1992" y="7684"/>
                      </a:cubicBezTo>
                      <a:cubicBezTo>
                        <a:pt x="2889" y="7887"/>
                        <a:pt x="3767" y="7312"/>
                        <a:pt x="4590" y="6386"/>
                      </a:cubicBezTo>
                      <a:cubicBezTo>
                        <a:pt x="5858" y="4960"/>
                        <a:pt x="6997" y="2700"/>
                        <a:pt x="7883" y="1178"/>
                      </a:cubicBezTo>
                      <a:cubicBezTo>
                        <a:pt x="7171" y="217"/>
                        <a:pt x="6552" y="0"/>
                        <a:pt x="5886" y="97"/>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194;p37">
                  <a:extLst>
                    <a:ext uri="{FF2B5EF4-FFF2-40B4-BE49-F238E27FC236}">
                      <a16:creationId xmlns:a16="http://schemas.microsoft.com/office/drawing/2014/main" id="{7238A39C-6DA8-43E1-BF7B-409F5A42BCDB}"/>
                    </a:ext>
                  </a:extLst>
                </p:cNvPr>
                <p:cNvSpPr/>
                <p:nvPr/>
              </p:nvSpPr>
              <p:spPr>
                <a:xfrm>
                  <a:off x="2682675" y="2559875"/>
                  <a:ext cx="185825" cy="178875"/>
                </a:xfrm>
                <a:custGeom>
                  <a:avLst/>
                  <a:gdLst/>
                  <a:ahLst/>
                  <a:cxnLst/>
                  <a:rect l="l" t="t" r="r" b="b"/>
                  <a:pathLst>
                    <a:path w="7433" h="7155" extrusionOk="0">
                      <a:moveTo>
                        <a:pt x="0" y="5276"/>
                      </a:moveTo>
                      <a:cubicBezTo>
                        <a:pt x="97" y="6052"/>
                        <a:pt x="594" y="6737"/>
                        <a:pt x="1541" y="6951"/>
                      </a:cubicBezTo>
                      <a:cubicBezTo>
                        <a:pt x="2438" y="7154"/>
                        <a:pt x="3316" y="6579"/>
                        <a:pt x="4139" y="5653"/>
                      </a:cubicBezTo>
                      <a:cubicBezTo>
                        <a:pt x="5407" y="4227"/>
                        <a:pt x="6546" y="1967"/>
                        <a:pt x="7432" y="445"/>
                      </a:cubicBezTo>
                      <a:cubicBezTo>
                        <a:pt x="7304" y="274"/>
                        <a:pt x="7181" y="126"/>
                        <a:pt x="7059" y="0"/>
                      </a:cubicBezTo>
                      <a:cubicBezTo>
                        <a:pt x="6799" y="93"/>
                        <a:pt x="6598" y="235"/>
                        <a:pt x="6598" y="235"/>
                      </a:cubicBezTo>
                      <a:cubicBezTo>
                        <a:pt x="6598" y="235"/>
                        <a:pt x="4807" y="4050"/>
                        <a:pt x="2862" y="5233"/>
                      </a:cubicBezTo>
                      <a:cubicBezTo>
                        <a:pt x="1335" y="6163"/>
                        <a:pt x="352" y="5572"/>
                        <a:pt x="0" y="5276"/>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195;p37">
                  <a:extLst>
                    <a:ext uri="{FF2B5EF4-FFF2-40B4-BE49-F238E27FC236}">
                      <a16:creationId xmlns:a16="http://schemas.microsoft.com/office/drawing/2014/main" id="{D17B0800-0DE6-4182-8F80-5DEC35CC6589}"/>
                    </a:ext>
                  </a:extLst>
                </p:cNvPr>
                <p:cNvSpPr/>
                <p:nvPr/>
              </p:nvSpPr>
              <p:spPr>
                <a:xfrm>
                  <a:off x="2698625" y="2604750"/>
                  <a:ext cx="40825" cy="39700"/>
                </a:xfrm>
                <a:custGeom>
                  <a:avLst/>
                  <a:gdLst/>
                  <a:ahLst/>
                  <a:cxnLst/>
                  <a:rect l="l" t="t" r="r" b="b"/>
                  <a:pathLst>
                    <a:path w="1633" h="1588" extrusionOk="0">
                      <a:moveTo>
                        <a:pt x="1453" y="36"/>
                      </a:moveTo>
                      <a:cubicBezTo>
                        <a:pt x="1497" y="0"/>
                        <a:pt x="1562" y="7"/>
                        <a:pt x="1597" y="51"/>
                      </a:cubicBezTo>
                      <a:cubicBezTo>
                        <a:pt x="1633" y="95"/>
                        <a:pt x="1626" y="160"/>
                        <a:pt x="1581" y="196"/>
                      </a:cubicBezTo>
                      <a:lnTo>
                        <a:pt x="1459" y="293"/>
                      </a:lnTo>
                      <a:cubicBezTo>
                        <a:pt x="1078" y="595"/>
                        <a:pt x="454" y="1092"/>
                        <a:pt x="206" y="1521"/>
                      </a:cubicBezTo>
                      <a:cubicBezTo>
                        <a:pt x="178" y="1570"/>
                        <a:pt x="116" y="1587"/>
                        <a:pt x="67" y="1559"/>
                      </a:cubicBezTo>
                      <a:cubicBezTo>
                        <a:pt x="18" y="1530"/>
                        <a:pt x="0" y="1468"/>
                        <a:pt x="29" y="1419"/>
                      </a:cubicBezTo>
                      <a:cubicBezTo>
                        <a:pt x="297" y="955"/>
                        <a:pt x="940" y="443"/>
                        <a:pt x="1331" y="133"/>
                      </a:cubicBezTo>
                      <a:lnTo>
                        <a:pt x="1453" y="3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196;p37">
                  <a:extLst>
                    <a:ext uri="{FF2B5EF4-FFF2-40B4-BE49-F238E27FC236}">
                      <a16:creationId xmlns:a16="http://schemas.microsoft.com/office/drawing/2014/main" id="{9EBE7488-6138-4D25-BD9A-5CD90E438DDB}"/>
                    </a:ext>
                  </a:extLst>
                </p:cNvPr>
                <p:cNvSpPr/>
                <p:nvPr/>
              </p:nvSpPr>
              <p:spPr>
                <a:xfrm>
                  <a:off x="2823950" y="2436525"/>
                  <a:ext cx="98500" cy="144825"/>
                </a:xfrm>
                <a:custGeom>
                  <a:avLst/>
                  <a:gdLst/>
                  <a:ahLst/>
                  <a:cxnLst/>
                  <a:rect l="l" t="t" r="r" b="b"/>
                  <a:pathLst>
                    <a:path w="3940" h="5793" extrusionOk="0">
                      <a:moveTo>
                        <a:pt x="601" y="1977"/>
                      </a:moveTo>
                      <a:cubicBezTo>
                        <a:pt x="807" y="1712"/>
                        <a:pt x="1563" y="417"/>
                        <a:pt x="1829" y="260"/>
                      </a:cubicBezTo>
                      <a:cubicBezTo>
                        <a:pt x="2029" y="140"/>
                        <a:pt x="2708" y="1"/>
                        <a:pt x="2111" y="1455"/>
                      </a:cubicBezTo>
                      <a:cubicBezTo>
                        <a:pt x="2853" y="1778"/>
                        <a:pt x="3753" y="2519"/>
                        <a:pt x="3799" y="2650"/>
                      </a:cubicBezTo>
                      <a:cubicBezTo>
                        <a:pt x="3864" y="2836"/>
                        <a:pt x="3940" y="3163"/>
                        <a:pt x="3825" y="3476"/>
                      </a:cubicBezTo>
                      <a:cubicBezTo>
                        <a:pt x="3652" y="3950"/>
                        <a:pt x="3225" y="4209"/>
                        <a:pt x="3270" y="3584"/>
                      </a:cubicBezTo>
                      <a:lnTo>
                        <a:pt x="2564" y="4710"/>
                      </a:lnTo>
                      <a:cubicBezTo>
                        <a:pt x="1888" y="5792"/>
                        <a:pt x="0" y="3225"/>
                        <a:pt x="601" y="1977"/>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197;p37">
                  <a:extLst>
                    <a:ext uri="{FF2B5EF4-FFF2-40B4-BE49-F238E27FC236}">
                      <a16:creationId xmlns:a16="http://schemas.microsoft.com/office/drawing/2014/main" id="{2B33B172-620C-45B0-8F45-EA3913B7EE0F}"/>
                    </a:ext>
                  </a:extLst>
                </p:cNvPr>
                <p:cNvSpPr/>
                <p:nvPr/>
              </p:nvSpPr>
              <p:spPr>
                <a:xfrm>
                  <a:off x="2818225" y="2486450"/>
                  <a:ext cx="75650" cy="91350"/>
                </a:xfrm>
                <a:custGeom>
                  <a:avLst/>
                  <a:gdLst/>
                  <a:ahLst/>
                  <a:cxnLst/>
                  <a:rect l="l" t="t" r="r" b="b"/>
                  <a:pathLst>
                    <a:path w="3026" h="3654" extrusionOk="0">
                      <a:moveTo>
                        <a:pt x="3026" y="2264"/>
                      </a:moveTo>
                      <a:cubicBezTo>
                        <a:pt x="2894" y="1198"/>
                        <a:pt x="1851" y="427"/>
                        <a:pt x="828" y="0"/>
                      </a:cubicBezTo>
                      <a:cubicBezTo>
                        <a:pt x="342" y="598"/>
                        <a:pt x="18" y="1637"/>
                        <a:pt x="0" y="2299"/>
                      </a:cubicBezTo>
                      <a:cubicBezTo>
                        <a:pt x="885" y="2549"/>
                        <a:pt x="1019" y="3654"/>
                        <a:pt x="2009" y="3382"/>
                      </a:cubicBezTo>
                      <a:cubicBezTo>
                        <a:pt x="2504" y="3246"/>
                        <a:pt x="2868" y="2737"/>
                        <a:pt x="3026" y="2264"/>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198;p37">
                  <a:extLst>
                    <a:ext uri="{FF2B5EF4-FFF2-40B4-BE49-F238E27FC236}">
                      <a16:creationId xmlns:a16="http://schemas.microsoft.com/office/drawing/2014/main" id="{34A9A3DA-92C4-43EC-BF03-65B32943E76C}"/>
                    </a:ext>
                  </a:extLst>
                </p:cNvPr>
                <p:cNvSpPr/>
                <p:nvPr/>
              </p:nvSpPr>
              <p:spPr>
                <a:xfrm>
                  <a:off x="2854475" y="2469975"/>
                  <a:ext cx="25150" cy="20475"/>
                </a:xfrm>
                <a:custGeom>
                  <a:avLst/>
                  <a:gdLst/>
                  <a:ahLst/>
                  <a:cxnLst/>
                  <a:rect l="l" t="t" r="r" b="b"/>
                  <a:pathLst>
                    <a:path w="1006" h="819" extrusionOk="0">
                      <a:moveTo>
                        <a:pt x="187" y="778"/>
                      </a:moveTo>
                      <a:cubicBezTo>
                        <a:pt x="147" y="818"/>
                        <a:pt x="82" y="819"/>
                        <a:pt x="42" y="779"/>
                      </a:cubicBezTo>
                      <a:cubicBezTo>
                        <a:pt x="2" y="740"/>
                        <a:pt x="1" y="675"/>
                        <a:pt x="40" y="634"/>
                      </a:cubicBezTo>
                      <a:cubicBezTo>
                        <a:pt x="178" y="493"/>
                        <a:pt x="326" y="360"/>
                        <a:pt x="468" y="254"/>
                      </a:cubicBezTo>
                      <a:cubicBezTo>
                        <a:pt x="609" y="146"/>
                        <a:pt x="743" y="63"/>
                        <a:pt x="852" y="21"/>
                      </a:cubicBezTo>
                      <a:cubicBezTo>
                        <a:pt x="905" y="1"/>
                        <a:pt x="964" y="27"/>
                        <a:pt x="985" y="79"/>
                      </a:cubicBezTo>
                      <a:cubicBezTo>
                        <a:pt x="1005" y="132"/>
                        <a:pt x="979" y="191"/>
                        <a:pt x="926" y="212"/>
                      </a:cubicBezTo>
                      <a:cubicBezTo>
                        <a:pt x="834" y="248"/>
                        <a:pt x="716" y="320"/>
                        <a:pt x="591" y="416"/>
                      </a:cubicBezTo>
                      <a:cubicBezTo>
                        <a:pt x="460" y="517"/>
                        <a:pt x="318" y="641"/>
                        <a:pt x="187" y="7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199;p37">
                  <a:extLst>
                    <a:ext uri="{FF2B5EF4-FFF2-40B4-BE49-F238E27FC236}">
                      <a16:creationId xmlns:a16="http://schemas.microsoft.com/office/drawing/2014/main" id="{6A230725-0AF1-4656-BB75-4F9563C36CC0}"/>
                    </a:ext>
                  </a:extLst>
                </p:cNvPr>
                <p:cNvSpPr/>
                <p:nvPr/>
              </p:nvSpPr>
              <p:spPr>
                <a:xfrm>
                  <a:off x="2870375" y="2479800"/>
                  <a:ext cx="26225" cy="21800"/>
                </a:xfrm>
                <a:custGeom>
                  <a:avLst/>
                  <a:gdLst/>
                  <a:ahLst/>
                  <a:cxnLst/>
                  <a:rect l="l" t="t" r="r" b="b"/>
                  <a:pathLst>
                    <a:path w="1049" h="872" extrusionOk="0">
                      <a:moveTo>
                        <a:pt x="189" y="827"/>
                      </a:moveTo>
                      <a:cubicBezTo>
                        <a:pt x="150" y="869"/>
                        <a:pt x="86" y="871"/>
                        <a:pt x="44" y="832"/>
                      </a:cubicBezTo>
                      <a:cubicBezTo>
                        <a:pt x="3" y="794"/>
                        <a:pt x="1" y="728"/>
                        <a:pt x="39" y="687"/>
                      </a:cubicBezTo>
                      <a:cubicBezTo>
                        <a:pt x="185" y="530"/>
                        <a:pt x="341" y="388"/>
                        <a:pt x="486" y="274"/>
                      </a:cubicBezTo>
                      <a:cubicBezTo>
                        <a:pt x="640" y="154"/>
                        <a:pt x="782" y="65"/>
                        <a:pt x="895" y="21"/>
                      </a:cubicBezTo>
                      <a:cubicBezTo>
                        <a:pt x="948" y="0"/>
                        <a:pt x="1007" y="26"/>
                        <a:pt x="1028" y="79"/>
                      </a:cubicBezTo>
                      <a:cubicBezTo>
                        <a:pt x="1048" y="132"/>
                        <a:pt x="1022" y="191"/>
                        <a:pt x="970" y="211"/>
                      </a:cubicBezTo>
                      <a:cubicBezTo>
                        <a:pt x="875" y="249"/>
                        <a:pt x="749" y="328"/>
                        <a:pt x="612" y="435"/>
                      </a:cubicBezTo>
                      <a:cubicBezTo>
                        <a:pt x="475" y="542"/>
                        <a:pt x="329" y="677"/>
                        <a:pt x="189" y="8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200;p37">
                  <a:extLst>
                    <a:ext uri="{FF2B5EF4-FFF2-40B4-BE49-F238E27FC236}">
                      <a16:creationId xmlns:a16="http://schemas.microsoft.com/office/drawing/2014/main" id="{32A7B69D-E4FD-4A4C-B610-418EA557B78F}"/>
                    </a:ext>
                  </a:extLst>
                </p:cNvPr>
                <p:cNvSpPr/>
                <p:nvPr/>
              </p:nvSpPr>
              <p:spPr>
                <a:xfrm>
                  <a:off x="2885025" y="2492000"/>
                  <a:ext cx="27150" cy="22650"/>
                </a:xfrm>
                <a:custGeom>
                  <a:avLst/>
                  <a:gdLst/>
                  <a:ahLst/>
                  <a:cxnLst/>
                  <a:rect l="l" t="t" r="r" b="b"/>
                  <a:pathLst>
                    <a:path w="1086" h="906" extrusionOk="0">
                      <a:moveTo>
                        <a:pt x="196" y="855"/>
                      </a:moveTo>
                      <a:cubicBezTo>
                        <a:pt x="161" y="898"/>
                        <a:pt x="97" y="906"/>
                        <a:pt x="53" y="871"/>
                      </a:cubicBezTo>
                      <a:cubicBezTo>
                        <a:pt x="8" y="835"/>
                        <a:pt x="0" y="771"/>
                        <a:pt x="36" y="727"/>
                      </a:cubicBezTo>
                      <a:cubicBezTo>
                        <a:pt x="177" y="550"/>
                        <a:pt x="323" y="411"/>
                        <a:pt x="460" y="302"/>
                      </a:cubicBezTo>
                      <a:cubicBezTo>
                        <a:pt x="643" y="158"/>
                        <a:pt x="809" y="69"/>
                        <a:pt x="933" y="21"/>
                      </a:cubicBezTo>
                      <a:cubicBezTo>
                        <a:pt x="985" y="1"/>
                        <a:pt x="1045" y="27"/>
                        <a:pt x="1065" y="80"/>
                      </a:cubicBezTo>
                      <a:cubicBezTo>
                        <a:pt x="1086" y="132"/>
                        <a:pt x="1059" y="191"/>
                        <a:pt x="1007" y="212"/>
                      </a:cubicBezTo>
                      <a:cubicBezTo>
                        <a:pt x="898" y="254"/>
                        <a:pt x="750" y="334"/>
                        <a:pt x="587" y="462"/>
                      </a:cubicBezTo>
                      <a:cubicBezTo>
                        <a:pt x="461" y="561"/>
                        <a:pt x="328" y="690"/>
                        <a:pt x="196" y="8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201;p37">
                  <a:extLst>
                    <a:ext uri="{FF2B5EF4-FFF2-40B4-BE49-F238E27FC236}">
                      <a16:creationId xmlns:a16="http://schemas.microsoft.com/office/drawing/2014/main" id="{4135AF1C-62A5-4536-9AC6-4986CC85A84B}"/>
                    </a:ext>
                  </a:extLst>
                </p:cNvPr>
                <p:cNvSpPr/>
                <p:nvPr/>
              </p:nvSpPr>
              <p:spPr>
                <a:xfrm>
                  <a:off x="2901100" y="2513300"/>
                  <a:ext cx="10675" cy="22825"/>
                </a:xfrm>
                <a:custGeom>
                  <a:avLst/>
                  <a:gdLst/>
                  <a:ahLst/>
                  <a:cxnLst/>
                  <a:rect l="l" t="t" r="r" b="b"/>
                  <a:pathLst>
                    <a:path w="427" h="913" extrusionOk="0">
                      <a:moveTo>
                        <a:pt x="213" y="831"/>
                      </a:moveTo>
                      <a:cubicBezTo>
                        <a:pt x="195" y="885"/>
                        <a:pt x="136" y="912"/>
                        <a:pt x="82" y="894"/>
                      </a:cubicBezTo>
                      <a:cubicBezTo>
                        <a:pt x="29" y="875"/>
                        <a:pt x="1" y="816"/>
                        <a:pt x="20" y="763"/>
                      </a:cubicBezTo>
                      <a:cubicBezTo>
                        <a:pt x="20" y="762"/>
                        <a:pt x="184" y="287"/>
                        <a:pt x="215" y="94"/>
                      </a:cubicBezTo>
                      <a:cubicBezTo>
                        <a:pt x="225" y="38"/>
                        <a:pt x="277" y="0"/>
                        <a:pt x="333" y="9"/>
                      </a:cubicBezTo>
                      <a:cubicBezTo>
                        <a:pt x="388" y="19"/>
                        <a:pt x="427" y="71"/>
                        <a:pt x="417" y="127"/>
                      </a:cubicBezTo>
                      <a:cubicBezTo>
                        <a:pt x="383" y="336"/>
                        <a:pt x="213" y="830"/>
                        <a:pt x="213" y="8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202;p37">
                  <a:extLst>
                    <a:ext uri="{FF2B5EF4-FFF2-40B4-BE49-F238E27FC236}">
                      <a16:creationId xmlns:a16="http://schemas.microsoft.com/office/drawing/2014/main" id="{8973560D-FCD8-4695-88BB-2AA2C404BAAD}"/>
                    </a:ext>
                  </a:extLst>
                </p:cNvPr>
                <p:cNvSpPr/>
                <p:nvPr/>
              </p:nvSpPr>
              <p:spPr>
                <a:xfrm>
                  <a:off x="2844875" y="2562500"/>
                  <a:ext cx="37350" cy="17475"/>
                </a:xfrm>
                <a:custGeom>
                  <a:avLst/>
                  <a:gdLst/>
                  <a:ahLst/>
                  <a:cxnLst/>
                  <a:rect l="l" t="t" r="r" b="b"/>
                  <a:pathLst>
                    <a:path w="1494" h="699" extrusionOk="0">
                      <a:moveTo>
                        <a:pt x="83" y="411"/>
                      </a:moveTo>
                      <a:cubicBezTo>
                        <a:pt x="30" y="394"/>
                        <a:pt x="0" y="337"/>
                        <a:pt x="17" y="283"/>
                      </a:cubicBezTo>
                      <a:cubicBezTo>
                        <a:pt x="33" y="229"/>
                        <a:pt x="91" y="200"/>
                        <a:pt x="145" y="217"/>
                      </a:cubicBezTo>
                      <a:cubicBezTo>
                        <a:pt x="147" y="217"/>
                        <a:pt x="918" y="465"/>
                        <a:pt x="1305" y="45"/>
                      </a:cubicBezTo>
                      <a:cubicBezTo>
                        <a:pt x="1342" y="3"/>
                        <a:pt x="1408" y="0"/>
                        <a:pt x="1450" y="39"/>
                      </a:cubicBezTo>
                      <a:cubicBezTo>
                        <a:pt x="1491" y="77"/>
                        <a:pt x="1493" y="142"/>
                        <a:pt x="1455" y="184"/>
                      </a:cubicBezTo>
                      <a:cubicBezTo>
                        <a:pt x="981" y="699"/>
                        <a:pt x="86" y="412"/>
                        <a:pt x="83" y="4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203;p37">
                  <a:extLst>
                    <a:ext uri="{FF2B5EF4-FFF2-40B4-BE49-F238E27FC236}">
                      <a16:creationId xmlns:a16="http://schemas.microsoft.com/office/drawing/2014/main" id="{C7AAAD1B-C036-441C-9DE7-4935B92779DE}"/>
                    </a:ext>
                  </a:extLst>
                </p:cNvPr>
                <p:cNvSpPr/>
                <p:nvPr/>
              </p:nvSpPr>
              <p:spPr>
                <a:xfrm>
                  <a:off x="2858850" y="2407650"/>
                  <a:ext cx="51475" cy="59775"/>
                </a:xfrm>
                <a:custGeom>
                  <a:avLst/>
                  <a:gdLst/>
                  <a:ahLst/>
                  <a:cxnLst/>
                  <a:rect l="l" t="t" r="r" b="b"/>
                  <a:pathLst>
                    <a:path w="2059" h="2391" extrusionOk="0">
                      <a:moveTo>
                        <a:pt x="91" y="1803"/>
                      </a:moveTo>
                      <a:cubicBezTo>
                        <a:pt x="313" y="1469"/>
                        <a:pt x="1359" y="1"/>
                        <a:pt x="1709" y="312"/>
                      </a:cubicBezTo>
                      <a:cubicBezTo>
                        <a:pt x="2058" y="624"/>
                        <a:pt x="1258" y="1519"/>
                        <a:pt x="810" y="2248"/>
                      </a:cubicBezTo>
                      <a:cubicBezTo>
                        <a:pt x="462" y="2391"/>
                        <a:pt x="0" y="2208"/>
                        <a:pt x="91" y="1803"/>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204;p37">
                  <a:extLst>
                    <a:ext uri="{FF2B5EF4-FFF2-40B4-BE49-F238E27FC236}">
                      <a16:creationId xmlns:a16="http://schemas.microsoft.com/office/drawing/2014/main" id="{7D0F59CE-B2DA-420F-A544-808DAD6C9B85}"/>
                    </a:ext>
                  </a:extLst>
                </p:cNvPr>
                <p:cNvSpPr/>
                <p:nvPr/>
              </p:nvSpPr>
              <p:spPr>
                <a:xfrm>
                  <a:off x="2932875" y="2323025"/>
                  <a:ext cx="9025" cy="51875"/>
                </a:xfrm>
                <a:custGeom>
                  <a:avLst/>
                  <a:gdLst/>
                  <a:ahLst/>
                  <a:cxnLst/>
                  <a:rect l="l" t="t" r="r" b="b"/>
                  <a:pathLst>
                    <a:path w="361" h="2075" extrusionOk="0">
                      <a:moveTo>
                        <a:pt x="1" y="105"/>
                      </a:moveTo>
                      <a:cubicBezTo>
                        <a:pt x="0" y="49"/>
                        <a:pt x="45" y="3"/>
                        <a:pt x="101" y="1"/>
                      </a:cubicBezTo>
                      <a:cubicBezTo>
                        <a:pt x="157" y="0"/>
                        <a:pt x="205" y="45"/>
                        <a:pt x="206" y="101"/>
                      </a:cubicBezTo>
                      <a:lnTo>
                        <a:pt x="207" y="177"/>
                      </a:lnTo>
                      <a:cubicBezTo>
                        <a:pt x="214" y="465"/>
                        <a:pt x="230" y="1170"/>
                        <a:pt x="352" y="1949"/>
                      </a:cubicBezTo>
                      <a:cubicBezTo>
                        <a:pt x="361" y="2005"/>
                        <a:pt x="322" y="2057"/>
                        <a:pt x="267" y="2065"/>
                      </a:cubicBezTo>
                      <a:cubicBezTo>
                        <a:pt x="211" y="2074"/>
                        <a:pt x="159" y="2035"/>
                        <a:pt x="150" y="1980"/>
                      </a:cubicBezTo>
                      <a:cubicBezTo>
                        <a:pt x="25" y="1190"/>
                        <a:pt x="9" y="475"/>
                        <a:pt x="3" y="182"/>
                      </a:cubicBezTo>
                      <a:lnTo>
                        <a:pt x="0" y="1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205;p37">
                  <a:extLst>
                    <a:ext uri="{FF2B5EF4-FFF2-40B4-BE49-F238E27FC236}">
                      <a16:creationId xmlns:a16="http://schemas.microsoft.com/office/drawing/2014/main" id="{3E3D6CB4-A028-4A0F-8BA7-1DFDA023323A}"/>
                    </a:ext>
                  </a:extLst>
                </p:cNvPr>
                <p:cNvSpPr/>
                <p:nvPr/>
              </p:nvSpPr>
              <p:spPr>
                <a:xfrm>
                  <a:off x="2878700" y="2548825"/>
                  <a:ext cx="209900" cy="238200"/>
                </a:xfrm>
                <a:custGeom>
                  <a:avLst/>
                  <a:gdLst/>
                  <a:ahLst/>
                  <a:cxnLst/>
                  <a:rect l="l" t="t" r="r" b="b"/>
                  <a:pathLst>
                    <a:path w="8396" h="9528" extrusionOk="0">
                      <a:moveTo>
                        <a:pt x="1865" y="516"/>
                      </a:moveTo>
                      <a:lnTo>
                        <a:pt x="7810" y="47"/>
                      </a:lnTo>
                      <a:cubicBezTo>
                        <a:pt x="8396" y="0"/>
                        <a:pt x="8192" y="434"/>
                        <a:pt x="8072" y="1032"/>
                      </a:cubicBezTo>
                      <a:lnTo>
                        <a:pt x="6595" y="8458"/>
                      </a:lnTo>
                      <a:lnTo>
                        <a:pt x="6200" y="8746"/>
                      </a:lnTo>
                      <a:lnTo>
                        <a:pt x="6101" y="9028"/>
                      </a:lnTo>
                      <a:lnTo>
                        <a:pt x="508" y="9528"/>
                      </a:lnTo>
                      <a:lnTo>
                        <a:pt x="176" y="9251"/>
                      </a:lnTo>
                      <a:lnTo>
                        <a:pt x="1" y="8747"/>
                      </a:lnTo>
                      <a:lnTo>
                        <a:pt x="1341" y="1378"/>
                      </a:lnTo>
                      <a:cubicBezTo>
                        <a:pt x="1423" y="916"/>
                        <a:pt x="1390" y="554"/>
                        <a:pt x="1865" y="5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206;p37">
                  <a:extLst>
                    <a:ext uri="{FF2B5EF4-FFF2-40B4-BE49-F238E27FC236}">
                      <a16:creationId xmlns:a16="http://schemas.microsoft.com/office/drawing/2014/main" id="{5F5240CE-4C1A-430C-8149-F91F3E02E6E1}"/>
                    </a:ext>
                  </a:extLst>
                </p:cNvPr>
                <p:cNvSpPr/>
                <p:nvPr/>
              </p:nvSpPr>
              <p:spPr>
                <a:xfrm>
                  <a:off x="2874575" y="2606625"/>
                  <a:ext cx="199650" cy="183550"/>
                </a:xfrm>
                <a:custGeom>
                  <a:avLst/>
                  <a:gdLst/>
                  <a:ahLst/>
                  <a:cxnLst/>
                  <a:rect l="l" t="t" r="r" b="b"/>
                  <a:pathLst>
                    <a:path w="7986" h="7342" extrusionOk="0">
                      <a:moveTo>
                        <a:pt x="7986" y="1"/>
                      </a:moveTo>
                      <a:lnTo>
                        <a:pt x="6743" y="6233"/>
                      </a:lnTo>
                      <a:cubicBezTo>
                        <a:pt x="6643" y="6731"/>
                        <a:pt x="6613" y="6685"/>
                        <a:pt x="6125" y="6728"/>
                      </a:cubicBezTo>
                      <a:cubicBezTo>
                        <a:pt x="4179" y="6903"/>
                        <a:pt x="2638" y="7047"/>
                        <a:pt x="656" y="7224"/>
                      </a:cubicBezTo>
                      <a:cubicBezTo>
                        <a:pt x="327" y="7253"/>
                        <a:pt x="0" y="7341"/>
                        <a:pt x="55" y="7037"/>
                      </a:cubicBezTo>
                      <a:lnTo>
                        <a:pt x="501" y="4527"/>
                      </a:lnTo>
                      <a:cubicBezTo>
                        <a:pt x="2634" y="4150"/>
                        <a:pt x="6356" y="3029"/>
                        <a:pt x="7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207;p37">
                  <a:extLst>
                    <a:ext uri="{FF2B5EF4-FFF2-40B4-BE49-F238E27FC236}">
                      <a16:creationId xmlns:a16="http://schemas.microsoft.com/office/drawing/2014/main" id="{A5D1E387-52F4-4369-A3B4-8A7F5C9DD6C7}"/>
                    </a:ext>
                  </a:extLst>
                </p:cNvPr>
                <p:cNvSpPr/>
                <p:nvPr/>
              </p:nvSpPr>
              <p:spPr>
                <a:xfrm>
                  <a:off x="2974150" y="2552450"/>
                  <a:ext cx="66025" cy="33075"/>
                </a:xfrm>
                <a:custGeom>
                  <a:avLst/>
                  <a:gdLst/>
                  <a:ahLst/>
                  <a:cxnLst/>
                  <a:rect l="l" t="t" r="r" b="b"/>
                  <a:pathLst>
                    <a:path w="2641" h="1323" extrusionOk="0">
                      <a:moveTo>
                        <a:pt x="199" y="201"/>
                      </a:moveTo>
                      <a:lnTo>
                        <a:pt x="2641" y="0"/>
                      </a:lnTo>
                      <a:cubicBezTo>
                        <a:pt x="2582" y="248"/>
                        <a:pt x="2521" y="497"/>
                        <a:pt x="2461" y="744"/>
                      </a:cubicBezTo>
                      <a:cubicBezTo>
                        <a:pt x="2376" y="1095"/>
                        <a:pt x="2373" y="1031"/>
                        <a:pt x="2013" y="1074"/>
                      </a:cubicBezTo>
                      <a:cubicBezTo>
                        <a:pt x="1422" y="1130"/>
                        <a:pt x="1038" y="1177"/>
                        <a:pt x="448" y="1232"/>
                      </a:cubicBezTo>
                      <a:cubicBezTo>
                        <a:pt x="79" y="1267"/>
                        <a:pt x="1" y="1322"/>
                        <a:pt x="67" y="948"/>
                      </a:cubicBezTo>
                      <a:lnTo>
                        <a:pt x="199" y="20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208;p37">
                  <a:extLst>
                    <a:ext uri="{FF2B5EF4-FFF2-40B4-BE49-F238E27FC236}">
                      <a16:creationId xmlns:a16="http://schemas.microsoft.com/office/drawing/2014/main" id="{FF9C4CA7-486D-4DB5-B02A-75E7CFB07922}"/>
                    </a:ext>
                  </a:extLst>
                </p:cNvPr>
                <p:cNvSpPr/>
                <p:nvPr/>
              </p:nvSpPr>
              <p:spPr>
                <a:xfrm>
                  <a:off x="2871800" y="2546425"/>
                  <a:ext cx="205700" cy="239150"/>
                </a:xfrm>
                <a:custGeom>
                  <a:avLst/>
                  <a:gdLst/>
                  <a:ahLst/>
                  <a:cxnLst/>
                  <a:rect l="l" t="t" r="r" b="b"/>
                  <a:pathLst>
                    <a:path w="8228" h="9566" extrusionOk="0">
                      <a:moveTo>
                        <a:pt x="283" y="9443"/>
                      </a:moveTo>
                      <a:cubicBezTo>
                        <a:pt x="269" y="9516"/>
                        <a:pt x="198" y="9565"/>
                        <a:pt x="124" y="9553"/>
                      </a:cubicBezTo>
                      <a:cubicBezTo>
                        <a:pt x="50" y="9539"/>
                        <a:pt x="1" y="9467"/>
                        <a:pt x="14" y="9393"/>
                      </a:cubicBezTo>
                      <a:lnTo>
                        <a:pt x="1482" y="1451"/>
                      </a:lnTo>
                      <a:lnTo>
                        <a:pt x="1482" y="1451"/>
                      </a:lnTo>
                      <a:cubicBezTo>
                        <a:pt x="1495" y="1376"/>
                        <a:pt x="1504" y="1311"/>
                        <a:pt x="1513" y="1249"/>
                      </a:cubicBezTo>
                      <a:cubicBezTo>
                        <a:pt x="1575" y="826"/>
                        <a:pt x="1619" y="516"/>
                        <a:pt x="2129" y="476"/>
                      </a:cubicBezTo>
                      <a:lnTo>
                        <a:pt x="8075" y="7"/>
                      </a:lnTo>
                      <a:cubicBezTo>
                        <a:pt x="8150" y="0"/>
                        <a:pt x="8217" y="58"/>
                        <a:pt x="8222" y="133"/>
                      </a:cubicBezTo>
                      <a:cubicBezTo>
                        <a:pt x="8228" y="208"/>
                        <a:pt x="8172" y="273"/>
                        <a:pt x="8097" y="279"/>
                      </a:cubicBezTo>
                      <a:lnTo>
                        <a:pt x="2151" y="749"/>
                      </a:lnTo>
                      <a:cubicBezTo>
                        <a:pt x="1858" y="772"/>
                        <a:pt x="1827" y="990"/>
                        <a:pt x="1784" y="1288"/>
                      </a:cubicBezTo>
                      <a:cubicBezTo>
                        <a:pt x="1773" y="1356"/>
                        <a:pt x="1763" y="1429"/>
                        <a:pt x="1752" y="1498"/>
                      </a:cubicBezTo>
                      <a:lnTo>
                        <a:pt x="1750" y="1498"/>
                      </a:lnTo>
                      <a:lnTo>
                        <a:pt x="283" y="944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209;p37">
                  <a:extLst>
                    <a:ext uri="{FF2B5EF4-FFF2-40B4-BE49-F238E27FC236}">
                      <a16:creationId xmlns:a16="http://schemas.microsoft.com/office/drawing/2014/main" id="{7D6F5E39-E670-4975-9F0E-B8E7A702B284}"/>
                    </a:ext>
                  </a:extLst>
                </p:cNvPr>
                <p:cNvSpPr/>
                <p:nvPr/>
              </p:nvSpPr>
              <p:spPr>
                <a:xfrm>
                  <a:off x="3008025" y="2626700"/>
                  <a:ext cx="146275" cy="110500"/>
                </a:xfrm>
                <a:custGeom>
                  <a:avLst/>
                  <a:gdLst/>
                  <a:ahLst/>
                  <a:cxnLst/>
                  <a:rect l="l" t="t" r="r" b="b"/>
                  <a:pathLst>
                    <a:path w="5851" h="4420" extrusionOk="0">
                      <a:moveTo>
                        <a:pt x="109" y="2468"/>
                      </a:moveTo>
                      <a:cubicBezTo>
                        <a:pt x="1798" y="1495"/>
                        <a:pt x="2418" y="681"/>
                        <a:pt x="3173" y="472"/>
                      </a:cubicBezTo>
                      <a:cubicBezTo>
                        <a:pt x="4881" y="0"/>
                        <a:pt x="5462" y="209"/>
                        <a:pt x="5640" y="1397"/>
                      </a:cubicBezTo>
                      <a:cubicBezTo>
                        <a:pt x="5850" y="3138"/>
                        <a:pt x="2882" y="4227"/>
                        <a:pt x="1" y="4420"/>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210;p37">
                  <a:extLst>
                    <a:ext uri="{FF2B5EF4-FFF2-40B4-BE49-F238E27FC236}">
                      <a16:creationId xmlns:a16="http://schemas.microsoft.com/office/drawing/2014/main" id="{7F148C88-2BFF-4CA3-AB28-488A2A6E4F76}"/>
                    </a:ext>
                  </a:extLst>
                </p:cNvPr>
                <p:cNvSpPr/>
                <p:nvPr/>
              </p:nvSpPr>
              <p:spPr>
                <a:xfrm>
                  <a:off x="3064825" y="2636300"/>
                  <a:ext cx="47050" cy="14725"/>
                </a:xfrm>
                <a:custGeom>
                  <a:avLst/>
                  <a:gdLst/>
                  <a:ahLst/>
                  <a:cxnLst/>
                  <a:rect l="l" t="t" r="r" b="b"/>
                  <a:pathLst>
                    <a:path w="1882" h="589" extrusionOk="0">
                      <a:moveTo>
                        <a:pt x="161" y="564"/>
                      </a:moveTo>
                      <a:cubicBezTo>
                        <a:pt x="111" y="589"/>
                        <a:pt x="49" y="567"/>
                        <a:pt x="25" y="517"/>
                      </a:cubicBezTo>
                      <a:cubicBezTo>
                        <a:pt x="0" y="467"/>
                        <a:pt x="21" y="405"/>
                        <a:pt x="72" y="380"/>
                      </a:cubicBezTo>
                      <a:cubicBezTo>
                        <a:pt x="412" y="213"/>
                        <a:pt x="687" y="106"/>
                        <a:pt x="954" y="53"/>
                      </a:cubicBezTo>
                      <a:cubicBezTo>
                        <a:pt x="1226" y="1"/>
                        <a:pt x="1485" y="7"/>
                        <a:pt x="1789" y="65"/>
                      </a:cubicBezTo>
                      <a:cubicBezTo>
                        <a:pt x="1845" y="75"/>
                        <a:pt x="1881" y="129"/>
                        <a:pt x="1870" y="185"/>
                      </a:cubicBezTo>
                      <a:cubicBezTo>
                        <a:pt x="1860" y="239"/>
                        <a:pt x="1806" y="276"/>
                        <a:pt x="1750" y="266"/>
                      </a:cubicBezTo>
                      <a:cubicBezTo>
                        <a:pt x="1474" y="212"/>
                        <a:pt x="1237" y="207"/>
                        <a:pt x="993" y="255"/>
                      </a:cubicBezTo>
                      <a:cubicBezTo>
                        <a:pt x="746" y="303"/>
                        <a:pt x="484" y="405"/>
                        <a:pt x="162" y="5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211;p37">
                  <a:extLst>
                    <a:ext uri="{FF2B5EF4-FFF2-40B4-BE49-F238E27FC236}">
                      <a16:creationId xmlns:a16="http://schemas.microsoft.com/office/drawing/2014/main" id="{798B7D79-44F8-42B9-917B-91D19264FC76}"/>
                    </a:ext>
                  </a:extLst>
                </p:cNvPr>
                <p:cNvSpPr/>
                <p:nvPr/>
              </p:nvSpPr>
              <p:spPr>
                <a:xfrm>
                  <a:off x="2919325" y="2675650"/>
                  <a:ext cx="134075" cy="74050"/>
                </a:xfrm>
                <a:custGeom>
                  <a:avLst/>
                  <a:gdLst/>
                  <a:ahLst/>
                  <a:cxnLst/>
                  <a:rect l="l" t="t" r="r" b="b"/>
                  <a:pathLst>
                    <a:path w="5363" h="2962" extrusionOk="0">
                      <a:moveTo>
                        <a:pt x="4760" y="988"/>
                      </a:moveTo>
                      <a:cubicBezTo>
                        <a:pt x="4756" y="1637"/>
                        <a:pt x="5362" y="1873"/>
                        <a:pt x="4831" y="2168"/>
                      </a:cubicBezTo>
                      <a:cubicBezTo>
                        <a:pt x="3634" y="2834"/>
                        <a:pt x="703" y="2962"/>
                        <a:pt x="683" y="2783"/>
                      </a:cubicBezTo>
                      <a:cubicBezTo>
                        <a:pt x="660" y="2579"/>
                        <a:pt x="1157" y="2619"/>
                        <a:pt x="2210" y="2249"/>
                      </a:cubicBezTo>
                      <a:cubicBezTo>
                        <a:pt x="1391" y="2331"/>
                        <a:pt x="155" y="2477"/>
                        <a:pt x="183" y="2212"/>
                      </a:cubicBezTo>
                      <a:cubicBezTo>
                        <a:pt x="217" y="1872"/>
                        <a:pt x="982" y="1942"/>
                        <a:pt x="2141" y="1558"/>
                      </a:cubicBezTo>
                      <a:cubicBezTo>
                        <a:pt x="911" y="1791"/>
                        <a:pt x="0" y="1799"/>
                        <a:pt x="46" y="1518"/>
                      </a:cubicBezTo>
                      <a:cubicBezTo>
                        <a:pt x="90" y="1246"/>
                        <a:pt x="1143" y="1310"/>
                        <a:pt x="2186" y="1059"/>
                      </a:cubicBezTo>
                      <a:cubicBezTo>
                        <a:pt x="1030" y="1130"/>
                        <a:pt x="306" y="1018"/>
                        <a:pt x="320" y="850"/>
                      </a:cubicBezTo>
                      <a:cubicBezTo>
                        <a:pt x="344" y="575"/>
                        <a:pt x="733" y="657"/>
                        <a:pt x="2132" y="454"/>
                      </a:cubicBezTo>
                      <a:cubicBezTo>
                        <a:pt x="3370" y="275"/>
                        <a:pt x="4765" y="1"/>
                        <a:pt x="4760" y="988"/>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212;p37">
                  <a:extLst>
                    <a:ext uri="{FF2B5EF4-FFF2-40B4-BE49-F238E27FC236}">
                      <a16:creationId xmlns:a16="http://schemas.microsoft.com/office/drawing/2014/main" id="{1478D19C-5A00-466B-9436-A09C7360528F}"/>
                    </a:ext>
                  </a:extLst>
                </p:cNvPr>
                <p:cNvSpPr/>
                <p:nvPr/>
              </p:nvSpPr>
              <p:spPr>
                <a:xfrm>
                  <a:off x="2967625" y="2648125"/>
                  <a:ext cx="66850" cy="73400"/>
                </a:xfrm>
                <a:custGeom>
                  <a:avLst/>
                  <a:gdLst/>
                  <a:ahLst/>
                  <a:cxnLst/>
                  <a:rect l="l" t="t" r="r" b="b"/>
                  <a:pathLst>
                    <a:path w="2674" h="2936" extrusionOk="0">
                      <a:moveTo>
                        <a:pt x="311" y="117"/>
                      </a:moveTo>
                      <a:cubicBezTo>
                        <a:pt x="503" y="0"/>
                        <a:pt x="2423" y="1243"/>
                        <a:pt x="2674" y="1900"/>
                      </a:cubicBezTo>
                      <a:cubicBezTo>
                        <a:pt x="2630" y="2935"/>
                        <a:pt x="1374" y="2654"/>
                        <a:pt x="1091" y="1489"/>
                      </a:cubicBezTo>
                      <a:cubicBezTo>
                        <a:pt x="604" y="935"/>
                        <a:pt x="1" y="306"/>
                        <a:pt x="311" y="117"/>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213;p37">
                  <a:extLst>
                    <a:ext uri="{FF2B5EF4-FFF2-40B4-BE49-F238E27FC236}">
                      <a16:creationId xmlns:a16="http://schemas.microsoft.com/office/drawing/2014/main" id="{A1AFB27E-EDCF-4A2B-9EA4-7201C6EDEBDC}"/>
                    </a:ext>
                  </a:extLst>
                </p:cNvPr>
                <p:cNvSpPr/>
                <p:nvPr/>
              </p:nvSpPr>
              <p:spPr>
                <a:xfrm>
                  <a:off x="3028400" y="2691350"/>
                  <a:ext cx="9300" cy="30600"/>
                </a:xfrm>
                <a:custGeom>
                  <a:avLst/>
                  <a:gdLst/>
                  <a:ahLst/>
                  <a:cxnLst/>
                  <a:rect l="l" t="t" r="r" b="b"/>
                  <a:pathLst>
                    <a:path w="372" h="1224" extrusionOk="0">
                      <a:moveTo>
                        <a:pt x="14" y="137"/>
                      </a:moveTo>
                      <a:cubicBezTo>
                        <a:pt x="1" y="82"/>
                        <a:pt x="35" y="27"/>
                        <a:pt x="91" y="14"/>
                      </a:cubicBezTo>
                      <a:cubicBezTo>
                        <a:pt x="146" y="1"/>
                        <a:pt x="200" y="35"/>
                        <a:pt x="214" y="91"/>
                      </a:cubicBezTo>
                      <a:cubicBezTo>
                        <a:pt x="253" y="259"/>
                        <a:pt x="286" y="430"/>
                        <a:pt x="312" y="603"/>
                      </a:cubicBezTo>
                      <a:cubicBezTo>
                        <a:pt x="337" y="769"/>
                        <a:pt x="357" y="939"/>
                        <a:pt x="367" y="1111"/>
                      </a:cubicBezTo>
                      <a:cubicBezTo>
                        <a:pt x="372" y="1167"/>
                        <a:pt x="328" y="1216"/>
                        <a:pt x="271" y="1220"/>
                      </a:cubicBezTo>
                      <a:cubicBezTo>
                        <a:pt x="215" y="1223"/>
                        <a:pt x="166" y="1180"/>
                        <a:pt x="163" y="1124"/>
                      </a:cubicBezTo>
                      <a:cubicBezTo>
                        <a:pt x="153" y="961"/>
                        <a:pt x="134" y="796"/>
                        <a:pt x="109" y="633"/>
                      </a:cubicBezTo>
                      <a:cubicBezTo>
                        <a:pt x="84" y="464"/>
                        <a:pt x="52" y="299"/>
                        <a:pt x="14"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214;p37">
                  <a:extLst>
                    <a:ext uri="{FF2B5EF4-FFF2-40B4-BE49-F238E27FC236}">
                      <a16:creationId xmlns:a16="http://schemas.microsoft.com/office/drawing/2014/main" id="{0983C464-C5A5-4963-845D-91EC011DF6C6}"/>
                    </a:ext>
                  </a:extLst>
                </p:cNvPr>
                <p:cNvSpPr/>
                <p:nvPr/>
              </p:nvSpPr>
              <p:spPr>
                <a:xfrm>
                  <a:off x="2725625" y="2149075"/>
                  <a:ext cx="149425" cy="158925"/>
                </a:xfrm>
                <a:custGeom>
                  <a:avLst/>
                  <a:gdLst/>
                  <a:ahLst/>
                  <a:cxnLst/>
                  <a:rect l="l" t="t" r="r" b="b"/>
                  <a:pathLst>
                    <a:path w="5977" h="6357" extrusionOk="0">
                      <a:moveTo>
                        <a:pt x="175" y="2370"/>
                      </a:moveTo>
                      <a:cubicBezTo>
                        <a:pt x="0" y="4099"/>
                        <a:pt x="1588" y="6357"/>
                        <a:pt x="4301" y="5086"/>
                      </a:cubicBezTo>
                      <a:cubicBezTo>
                        <a:pt x="5977" y="4301"/>
                        <a:pt x="5610" y="2825"/>
                        <a:pt x="5234" y="1850"/>
                      </a:cubicBezTo>
                      <a:cubicBezTo>
                        <a:pt x="4882" y="938"/>
                        <a:pt x="4222" y="473"/>
                        <a:pt x="3182" y="255"/>
                      </a:cubicBezTo>
                      <a:cubicBezTo>
                        <a:pt x="1960" y="0"/>
                        <a:pt x="355" y="593"/>
                        <a:pt x="176" y="237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215;p37">
                  <a:extLst>
                    <a:ext uri="{FF2B5EF4-FFF2-40B4-BE49-F238E27FC236}">
                      <a16:creationId xmlns:a16="http://schemas.microsoft.com/office/drawing/2014/main" id="{CEFF6B01-793C-446E-A0AB-4F141E6A8086}"/>
                    </a:ext>
                  </a:extLst>
                </p:cNvPr>
                <p:cNvSpPr/>
                <p:nvPr/>
              </p:nvSpPr>
              <p:spPr>
                <a:xfrm>
                  <a:off x="2808575" y="2251650"/>
                  <a:ext cx="45325" cy="57125"/>
                </a:xfrm>
                <a:custGeom>
                  <a:avLst/>
                  <a:gdLst/>
                  <a:ahLst/>
                  <a:cxnLst/>
                  <a:rect l="l" t="t" r="r" b="b"/>
                  <a:pathLst>
                    <a:path w="1813" h="2285" extrusionOk="0">
                      <a:moveTo>
                        <a:pt x="1272" y="136"/>
                      </a:moveTo>
                      <a:cubicBezTo>
                        <a:pt x="1143" y="167"/>
                        <a:pt x="999" y="845"/>
                        <a:pt x="879" y="896"/>
                      </a:cubicBezTo>
                      <a:cubicBezTo>
                        <a:pt x="368" y="1110"/>
                        <a:pt x="0" y="1458"/>
                        <a:pt x="337" y="1627"/>
                      </a:cubicBezTo>
                      <a:cubicBezTo>
                        <a:pt x="512" y="1715"/>
                        <a:pt x="757" y="1604"/>
                        <a:pt x="985" y="1443"/>
                      </a:cubicBezTo>
                      <a:cubicBezTo>
                        <a:pt x="881" y="1777"/>
                        <a:pt x="839" y="2101"/>
                        <a:pt x="1036" y="2167"/>
                      </a:cubicBezTo>
                      <a:cubicBezTo>
                        <a:pt x="1387" y="2285"/>
                        <a:pt x="1553" y="1956"/>
                        <a:pt x="1519" y="1446"/>
                      </a:cubicBezTo>
                      <a:cubicBezTo>
                        <a:pt x="1512" y="1329"/>
                        <a:pt x="1761" y="1053"/>
                        <a:pt x="1733" y="921"/>
                      </a:cubicBezTo>
                      <a:lnTo>
                        <a:pt x="1722" y="888"/>
                      </a:lnTo>
                      <a:cubicBezTo>
                        <a:pt x="1813" y="796"/>
                        <a:pt x="1526" y="305"/>
                        <a:pt x="1526" y="305"/>
                      </a:cubicBezTo>
                      <a:lnTo>
                        <a:pt x="1387" y="149"/>
                      </a:lnTo>
                      <a:lnTo>
                        <a:pt x="1338" y="1"/>
                      </a:lnTo>
                      <a:cubicBezTo>
                        <a:pt x="1338" y="1"/>
                        <a:pt x="1312" y="52"/>
                        <a:pt x="1272" y="135"/>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216;p37">
                  <a:extLst>
                    <a:ext uri="{FF2B5EF4-FFF2-40B4-BE49-F238E27FC236}">
                      <a16:creationId xmlns:a16="http://schemas.microsoft.com/office/drawing/2014/main" id="{8A462B2A-32F7-4806-B102-000CA7EAC087}"/>
                    </a:ext>
                  </a:extLst>
                </p:cNvPr>
                <p:cNvSpPr/>
                <p:nvPr/>
              </p:nvSpPr>
              <p:spPr>
                <a:xfrm>
                  <a:off x="2769150" y="2161950"/>
                  <a:ext cx="79675" cy="101400"/>
                </a:xfrm>
                <a:custGeom>
                  <a:avLst/>
                  <a:gdLst/>
                  <a:ahLst/>
                  <a:cxnLst/>
                  <a:rect l="l" t="t" r="r" b="b"/>
                  <a:pathLst>
                    <a:path w="3187" h="4056" extrusionOk="0">
                      <a:moveTo>
                        <a:pt x="117" y="1387"/>
                      </a:moveTo>
                      <a:cubicBezTo>
                        <a:pt x="1" y="2544"/>
                        <a:pt x="1062" y="4055"/>
                        <a:pt x="2878" y="3205"/>
                      </a:cubicBezTo>
                      <a:cubicBezTo>
                        <a:pt x="2996" y="3150"/>
                        <a:pt x="3098" y="3090"/>
                        <a:pt x="3187" y="3026"/>
                      </a:cubicBezTo>
                      <a:cubicBezTo>
                        <a:pt x="1541" y="3607"/>
                        <a:pt x="591" y="2192"/>
                        <a:pt x="703" y="1095"/>
                      </a:cubicBezTo>
                      <a:cubicBezTo>
                        <a:pt x="753" y="596"/>
                        <a:pt x="971" y="236"/>
                        <a:pt x="1269" y="0"/>
                      </a:cubicBezTo>
                      <a:cubicBezTo>
                        <a:pt x="701" y="155"/>
                        <a:pt x="198" y="596"/>
                        <a:pt x="117" y="138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217;p37">
                  <a:extLst>
                    <a:ext uri="{FF2B5EF4-FFF2-40B4-BE49-F238E27FC236}">
                      <a16:creationId xmlns:a16="http://schemas.microsoft.com/office/drawing/2014/main" id="{28B168BE-360C-4A1F-BB2E-DB23AF66A5B0}"/>
                    </a:ext>
                  </a:extLst>
                </p:cNvPr>
                <p:cNvSpPr/>
                <p:nvPr/>
              </p:nvSpPr>
              <p:spPr>
                <a:xfrm>
                  <a:off x="2811375" y="2104325"/>
                  <a:ext cx="200000" cy="233025"/>
                </a:xfrm>
                <a:custGeom>
                  <a:avLst/>
                  <a:gdLst/>
                  <a:ahLst/>
                  <a:cxnLst/>
                  <a:rect l="l" t="t" r="r" b="b"/>
                  <a:pathLst>
                    <a:path w="8000" h="9321" extrusionOk="0">
                      <a:moveTo>
                        <a:pt x="1158" y="6331"/>
                      </a:moveTo>
                      <a:cubicBezTo>
                        <a:pt x="1646" y="8386"/>
                        <a:pt x="3903" y="9320"/>
                        <a:pt x="5478" y="9175"/>
                      </a:cubicBezTo>
                      <a:cubicBezTo>
                        <a:pt x="7051" y="9031"/>
                        <a:pt x="7681" y="7400"/>
                        <a:pt x="7827" y="6011"/>
                      </a:cubicBezTo>
                      <a:cubicBezTo>
                        <a:pt x="7999" y="4370"/>
                        <a:pt x="7581" y="2508"/>
                        <a:pt x="7007" y="1483"/>
                      </a:cubicBezTo>
                      <a:cubicBezTo>
                        <a:pt x="6640" y="826"/>
                        <a:pt x="4697" y="1"/>
                        <a:pt x="3071" y="424"/>
                      </a:cubicBezTo>
                      <a:cubicBezTo>
                        <a:pt x="1444" y="847"/>
                        <a:pt x="0" y="3049"/>
                        <a:pt x="1158" y="6331"/>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218;p37">
                  <a:extLst>
                    <a:ext uri="{FF2B5EF4-FFF2-40B4-BE49-F238E27FC236}">
                      <a16:creationId xmlns:a16="http://schemas.microsoft.com/office/drawing/2014/main" id="{42BA153B-DB27-4B47-AD63-167571796207}"/>
                    </a:ext>
                  </a:extLst>
                </p:cNvPr>
                <p:cNvSpPr/>
                <p:nvPr/>
              </p:nvSpPr>
              <p:spPr>
                <a:xfrm>
                  <a:off x="2850250" y="2112025"/>
                  <a:ext cx="147000" cy="78850"/>
                </a:xfrm>
                <a:custGeom>
                  <a:avLst/>
                  <a:gdLst/>
                  <a:ahLst/>
                  <a:cxnLst/>
                  <a:rect l="l" t="t" r="r" b="b"/>
                  <a:pathLst>
                    <a:path w="5880" h="3154" extrusionOk="0">
                      <a:moveTo>
                        <a:pt x="5879" y="2287"/>
                      </a:moveTo>
                      <a:cubicBezTo>
                        <a:pt x="5767" y="1861"/>
                        <a:pt x="5625" y="1482"/>
                        <a:pt x="5452" y="1175"/>
                      </a:cubicBezTo>
                      <a:cubicBezTo>
                        <a:pt x="5157" y="647"/>
                        <a:pt x="3845" y="10"/>
                        <a:pt x="2497" y="1"/>
                      </a:cubicBezTo>
                      <a:cubicBezTo>
                        <a:pt x="843" y="643"/>
                        <a:pt x="1" y="3153"/>
                        <a:pt x="1" y="3153"/>
                      </a:cubicBezTo>
                      <a:cubicBezTo>
                        <a:pt x="1664" y="2851"/>
                        <a:pt x="3282" y="2537"/>
                        <a:pt x="4473" y="1240"/>
                      </a:cubicBezTo>
                      <a:cubicBezTo>
                        <a:pt x="4473" y="1240"/>
                        <a:pt x="5377" y="1629"/>
                        <a:pt x="5879" y="2287"/>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219;p37">
                  <a:extLst>
                    <a:ext uri="{FF2B5EF4-FFF2-40B4-BE49-F238E27FC236}">
                      <a16:creationId xmlns:a16="http://schemas.microsoft.com/office/drawing/2014/main" id="{FEFCD8E6-3249-4DA3-B182-1DBFD3D10A73}"/>
                    </a:ext>
                  </a:extLst>
                </p:cNvPr>
                <p:cNvSpPr/>
                <p:nvPr/>
              </p:nvSpPr>
              <p:spPr>
                <a:xfrm>
                  <a:off x="2791425" y="2136850"/>
                  <a:ext cx="81525" cy="101550"/>
                </a:xfrm>
                <a:custGeom>
                  <a:avLst/>
                  <a:gdLst/>
                  <a:ahLst/>
                  <a:cxnLst/>
                  <a:rect l="l" t="t" r="r" b="b"/>
                  <a:pathLst>
                    <a:path w="3261" h="4062" extrusionOk="0">
                      <a:moveTo>
                        <a:pt x="2035" y="4062"/>
                      </a:moveTo>
                      <a:cubicBezTo>
                        <a:pt x="3260" y="3124"/>
                        <a:pt x="3246" y="1373"/>
                        <a:pt x="3220" y="1053"/>
                      </a:cubicBezTo>
                      <a:cubicBezTo>
                        <a:pt x="3132" y="1"/>
                        <a:pt x="996" y="641"/>
                        <a:pt x="498" y="1230"/>
                      </a:cubicBezTo>
                      <a:cubicBezTo>
                        <a:pt x="0" y="1820"/>
                        <a:pt x="324" y="3192"/>
                        <a:pt x="2035" y="406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220;p37">
                  <a:extLst>
                    <a:ext uri="{FF2B5EF4-FFF2-40B4-BE49-F238E27FC236}">
                      <a16:creationId xmlns:a16="http://schemas.microsoft.com/office/drawing/2014/main" id="{621FD241-2A90-4E94-8195-36437FAC8951}"/>
                    </a:ext>
                  </a:extLst>
                </p:cNvPr>
                <p:cNvSpPr/>
                <p:nvPr/>
              </p:nvSpPr>
              <p:spPr>
                <a:xfrm>
                  <a:off x="2791425" y="2215125"/>
                  <a:ext cx="56025" cy="71300"/>
                </a:xfrm>
                <a:custGeom>
                  <a:avLst/>
                  <a:gdLst/>
                  <a:ahLst/>
                  <a:cxnLst/>
                  <a:rect l="l" t="t" r="r" b="b"/>
                  <a:pathLst>
                    <a:path w="2241" h="2852" extrusionOk="0">
                      <a:moveTo>
                        <a:pt x="1789" y="671"/>
                      </a:moveTo>
                      <a:cubicBezTo>
                        <a:pt x="1239" y="1"/>
                        <a:pt x="0" y="114"/>
                        <a:pt x="7" y="1144"/>
                      </a:cubicBezTo>
                      <a:cubicBezTo>
                        <a:pt x="14" y="2176"/>
                        <a:pt x="942" y="2852"/>
                        <a:pt x="1591" y="2576"/>
                      </a:cubicBezTo>
                      <a:cubicBezTo>
                        <a:pt x="2241" y="2301"/>
                        <a:pt x="2241" y="1411"/>
                        <a:pt x="1789" y="671"/>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221;p37">
                  <a:extLst>
                    <a:ext uri="{FF2B5EF4-FFF2-40B4-BE49-F238E27FC236}">
                      <a16:creationId xmlns:a16="http://schemas.microsoft.com/office/drawing/2014/main" id="{B668FA82-844C-47F9-A054-2E9DABFE7AFF}"/>
                    </a:ext>
                  </a:extLst>
                </p:cNvPr>
                <p:cNvSpPr/>
                <p:nvPr/>
              </p:nvSpPr>
              <p:spPr>
                <a:xfrm>
                  <a:off x="2796925" y="2228675"/>
                  <a:ext cx="30750" cy="38450"/>
                </a:xfrm>
                <a:custGeom>
                  <a:avLst/>
                  <a:gdLst/>
                  <a:ahLst/>
                  <a:cxnLst/>
                  <a:rect l="l" t="t" r="r" b="b"/>
                  <a:pathLst>
                    <a:path w="1230" h="1538" extrusionOk="0">
                      <a:moveTo>
                        <a:pt x="1217" y="825"/>
                      </a:moveTo>
                      <a:cubicBezTo>
                        <a:pt x="1230" y="922"/>
                        <a:pt x="934" y="928"/>
                        <a:pt x="900" y="1030"/>
                      </a:cubicBezTo>
                      <a:cubicBezTo>
                        <a:pt x="817" y="1279"/>
                        <a:pt x="1091" y="1375"/>
                        <a:pt x="1030" y="1432"/>
                      </a:cubicBezTo>
                      <a:cubicBezTo>
                        <a:pt x="918" y="1537"/>
                        <a:pt x="708" y="1529"/>
                        <a:pt x="472" y="1238"/>
                      </a:cubicBezTo>
                      <a:cubicBezTo>
                        <a:pt x="1" y="657"/>
                        <a:pt x="303" y="1"/>
                        <a:pt x="695" y="185"/>
                      </a:cubicBezTo>
                      <a:cubicBezTo>
                        <a:pt x="1019" y="338"/>
                        <a:pt x="1177" y="543"/>
                        <a:pt x="1217" y="825"/>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222;p37">
                  <a:extLst>
                    <a:ext uri="{FF2B5EF4-FFF2-40B4-BE49-F238E27FC236}">
                      <a16:creationId xmlns:a16="http://schemas.microsoft.com/office/drawing/2014/main" id="{2428AD66-B0EE-4E48-BAF2-C1EA325382B1}"/>
                    </a:ext>
                  </a:extLst>
                </p:cNvPr>
                <p:cNvSpPr/>
                <p:nvPr/>
              </p:nvSpPr>
              <p:spPr>
                <a:xfrm>
                  <a:off x="2801575" y="2232075"/>
                  <a:ext cx="28450" cy="33725"/>
                </a:xfrm>
                <a:custGeom>
                  <a:avLst/>
                  <a:gdLst/>
                  <a:ahLst/>
                  <a:cxnLst/>
                  <a:rect l="l" t="t" r="r" b="b"/>
                  <a:pathLst>
                    <a:path w="1138" h="1349" extrusionOk="0">
                      <a:moveTo>
                        <a:pt x="19" y="531"/>
                      </a:moveTo>
                      <a:cubicBezTo>
                        <a:pt x="22" y="562"/>
                        <a:pt x="52" y="584"/>
                        <a:pt x="87" y="579"/>
                      </a:cubicBezTo>
                      <a:cubicBezTo>
                        <a:pt x="123" y="576"/>
                        <a:pt x="149" y="549"/>
                        <a:pt x="146" y="518"/>
                      </a:cubicBezTo>
                      <a:cubicBezTo>
                        <a:pt x="131" y="340"/>
                        <a:pt x="166" y="229"/>
                        <a:pt x="229" y="170"/>
                      </a:cubicBezTo>
                      <a:cubicBezTo>
                        <a:pt x="263" y="138"/>
                        <a:pt x="307" y="122"/>
                        <a:pt x="356" y="117"/>
                      </a:cubicBezTo>
                      <a:cubicBezTo>
                        <a:pt x="410" y="114"/>
                        <a:pt x="471" y="124"/>
                        <a:pt x="534" y="148"/>
                      </a:cubicBezTo>
                      <a:cubicBezTo>
                        <a:pt x="714" y="215"/>
                        <a:pt x="897" y="382"/>
                        <a:pt x="967" y="585"/>
                      </a:cubicBezTo>
                      <a:cubicBezTo>
                        <a:pt x="986" y="639"/>
                        <a:pt x="966" y="656"/>
                        <a:pt x="935" y="665"/>
                      </a:cubicBezTo>
                      <a:cubicBezTo>
                        <a:pt x="921" y="669"/>
                        <a:pt x="902" y="674"/>
                        <a:pt x="883" y="679"/>
                      </a:cubicBezTo>
                      <a:cubicBezTo>
                        <a:pt x="817" y="695"/>
                        <a:pt x="741" y="712"/>
                        <a:pt x="681" y="765"/>
                      </a:cubicBezTo>
                      <a:cubicBezTo>
                        <a:pt x="672" y="773"/>
                        <a:pt x="664" y="781"/>
                        <a:pt x="656" y="790"/>
                      </a:cubicBezTo>
                      <a:cubicBezTo>
                        <a:pt x="604" y="851"/>
                        <a:pt x="584" y="938"/>
                        <a:pt x="599" y="1028"/>
                      </a:cubicBezTo>
                      <a:cubicBezTo>
                        <a:pt x="612" y="1115"/>
                        <a:pt x="660" y="1206"/>
                        <a:pt x="744" y="1280"/>
                      </a:cubicBezTo>
                      <a:cubicBezTo>
                        <a:pt x="764" y="1298"/>
                        <a:pt x="787" y="1314"/>
                        <a:pt x="811" y="1330"/>
                      </a:cubicBezTo>
                      <a:cubicBezTo>
                        <a:pt x="840" y="1349"/>
                        <a:pt x="880" y="1342"/>
                        <a:pt x="900" y="1317"/>
                      </a:cubicBezTo>
                      <a:cubicBezTo>
                        <a:pt x="922" y="1292"/>
                        <a:pt x="917" y="1257"/>
                        <a:pt x="889" y="1239"/>
                      </a:cubicBezTo>
                      <a:cubicBezTo>
                        <a:pt x="869" y="1227"/>
                        <a:pt x="851" y="1214"/>
                        <a:pt x="836" y="1199"/>
                      </a:cubicBezTo>
                      <a:cubicBezTo>
                        <a:pt x="771" y="1142"/>
                        <a:pt x="735" y="1072"/>
                        <a:pt x="724" y="1007"/>
                      </a:cubicBezTo>
                      <a:cubicBezTo>
                        <a:pt x="714" y="946"/>
                        <a:pt x="725" y="890"/>
                        <a:pt x="756" y="853"/>
                      </a:cubicBezTo>
                      <a:cubicBezTo>
                        <a:pt x="760" y="849"/>
                        <a:pt x="764" y="845"/>
                        <a:pt x="768" y="842"/>
                      </a:cubicBezTo>
                      <a:cubicBezTo>
                        <a:pt x="803" y="811"/>
                        <a:pt x="860" y="797"/>
                        <a:pt x="910" y="786"/>
                      </a:cubicBezTo>
                      <a:cubicBezTo>
                        <a:pt x="931" y="780"/>
                        <a:pt x="951" y="776"/>
                        <a:pt x="972" y="770"/>
                      </a:cubicBezTo>
                      <a:cubicBezTo>
                        <a:pt x="1074" y="738"/>
                        <a:pt x="1137" y="691"/>
                        <a:pt x="1088" y="549"/>
                      </a:cubicBezTo>
                      <a:cubicBezTo>
                        <a:pt x="1007" y="315"/>
                        <a:pt x="796" y="123"/>
                        <a:pt x="587" y="45"/>
                      </a:cubicBezTo>
                      <a:cubicBezTo>
                        <a:pt x="507" y="14"/>
                        <a:pt x="425" y="1"/>
                        <a:pt x="351" y="6"/>
                      </a:cubicBezTo>
                      <a:cubicBezTo>
                        <a:pt x="270" y="13"/>
                        <a:pt x="197" y="41"/>
                        <a:pt x="139" y="95"/>
                      </a:cubicBezTo>
                      <a:cubicBezTo>
                        <a:pt x="51" y="178"/>
                        <a:pt x="1" y="318"/>
                        <a:pt x="19" y="531"/>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223;p37">
                  <a:extLst>
                    <a:ext uri="{FF2B5EF4-FFF2-40B4-BE49-F238E27FC236}">
                      <a16:creationId xmlns:a16="http://schemas.microsoft.com/office/drawing/2014/main" id="{0603D74A-C51B-412F-AAD0-07178B67161C}"/>
                    </a:ext>
                  </a:extLst>
                </p:cNvPr>
                <p:cNvSpPr/>
                <p:nvPr/>
              </p:nvSpPr>
              <p:spPr>
                <a:xfrm>
                  <a:off x="2747500" y="2007100"/>
                  <a:ext cx="302475" cy="188275"/>
                </a:xfrm>
                <a:custGeom>
                  <a:avLst/>
                  <a:gdLst/>
                  <a:ahLst/>
                  <a:cxnLst/>
                  <a:rect l="l" t="t" r="r" b="b"/>
                  <a:pathLst>
                    <a:path w="12099" h="7531" extrusionOk="0">
                      <a:moveTo>
                        <a:pt x="2085" y="7531"/>
                      </a:moveTo>
                      <a:cubicBezTo>
                        <a:pt x="2818" y="7443"/>
                        <a:pt x="3614" y="7335"/>
                        <a:pt x="4664" y="7059"/>
                      </a:cubicBezTo>
                      <a:cubicBezTo>
                        <a:pt x="6257" y="6639"/>
                        <a:pt x="7715" y="6386"/>
                        <a:pt x="8344" y="5050"/>
                      </a:cubicBezTo>
                      <a:cubicBezTo>
                        <a:pt x="8674" y="5070"/>
                        <a:pt x="8990" y="5211"/>
                        <a:pt x="9277" y="5446"/>
                      </a:cubicBezTo>
                      <a:cubicBezTo>
                        <a:pt x="9510" y="5638"/>
                        <a:pt x="10066" y="6328"/>
                        <a:pt x="10232" y="7416"/>
                      </a:cubicBezTo>
                      <a:cubicBezTo>
                        <a:pt x="12098" y="5231"/>
                        <a:pt x="10335" y="1725"/>
                        <a:pt x="8287" y="3329"/>
                      </a:cubicBezTo>
                      <a:cubicBezTo>
                        <a:pt x="6354" y="1"/>
                        <a:pt x="1" y="3225"/>
                        <a:pt x="2085" y="7531"/>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224;p37">
                  <a:extLst>
                    <a:ext uri="{FF2B5EF4-FFF2-40B4-BE49-F238E27FC236}">
                      <a16:creationId xmlns:a16="http://schemas.microsoft.com/office/drawing/2014/main" id="{5BFC84EC-F651-4AFD-A96D-BD2DF578388C}"/>
                    </a:ext>
                  </a:extLst>
                </p:cNvPr>
                <p:cNvSpPr/>
                <p:nvPr/>
              </p:nvSpPr>
              <p:spPr>
                <a:xfrm>
                  <a:off x="2812100" y="2065050"/>
                  <a:ext cx="207450" cy="65100"/>
                </a:xfrm>
                <a:custGeom>
                  <a:avLst/>
                  <a:gdLst/>
                  <a:ahLst/>
                  <a:cxnLst/>
                  <a:rect l="l" t="t" r="r" b="b"/>
                  <a:pathLst>
                    <a:path w="8298" h="2604" extrusionOk="0">
                      <a:moveTo>
                        <a:pt x="1" y="1155"/>
                      </a:moveTo>
                      <a:cubicBezTo>
                        <a:pt x="2214" y="2458"/>
                        <a:pt x="6191" y="2603"/>
                        <a:pt x="8298" y="1938"/>
                      </a:cubicBezTo>
                      <a:cubicBezTo>
                        <a:pt x="8176" y="1582"/>
                        <a:pt x="7991" y="1272"/>
                        <a:pt x="7759" y="1041"/>
                      </a:cubicBezTo>
                      <a:cubicBezTo>
                        <a:pt x="5919" y="1987"/>
                        <a:pt x="3226" y="1040"/>
                        <a:pt x="1578" y="1"/>
                      </a:cubicBezTo>
                      <a:cubicBezTo>
                        <a:pt x="984" y="263"/>
                        <a:pt x="432" y="658"/>
                        <a:pt x="1" y="1155"/>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225;p37">
                  <a:extLst>
                    <a:ext uri="{FF2B5EF4-FFF2-40B4-BE49-F238E27FC236}">
                      <a16:creationId xmlns:a16="http://schemas.microsoft.com/office/drawing/2014/main" id="{3F8D3FC4-3B4A-4C53-8B82-020EDCF1E99D}"/>
                    </a:ext>
                  </a:extLst>
                </p:cNvPr>
                <p:cNvSpPr/>
                <p:nvPr/>
              </p:nvSpPr>
              <p:spPr>
                <a:xfrm>
                  <a:off x="2939600" y="2051925"/>
                  <a:ext cx="47775" cy="44325"/>
                </a:xfrm>
                <a:custGeom>
                  <a:avLst/>
                  <a:gdLst/>
                  <a:ahLst/>
                  <a:cxnLst/>
                  <a:rect l="l" t="t" r="r" b="b"/>
                  <a:pathLst>
                    <a:path w="1911" h="1773" extrusionOk="0">
                      <a:moveTo>
                        <a:pt x="612" y="1616"/>
                      </a:moveTo>
                      <a:cubicBezTo>
                        <a:pt x="1308" y="1325"/>
                        <a:pt x="1910" y="701"/>
                        <a:pt x="1418" y="546"/>
                      </a:cubicBezTo>
                      <a:cubicBezTo>
                        <a:pt x="1209" y="481"/>
                        <a:pt x="970" y="640"/>
                        <a:pt x="759" y="850"/>
                      </a:cubicBezTo>
                      <a:cubicBezTo>
                        <a:pt x="798" y="477"/>
                        <a:pt x="773" y="123"/>
                        <a:pt x="547" y="84"/>
                      </a:cubicBezTo>
                      <a:cubicBezTo>
                        <a:pt x="51" y="1"/>
                        <a:pt x="1" y="594"/>
                        <a:pt x="320" y="1329"/>
                      </a:cubicBezTo>
                      <a:lnTo>
                        <a:pt x="340" y="1364"/>
                      </a:lnTo>
                      <a:cubicBezTo>
                        <a:pt x="261" y="1478"/>
                        <a:pt x="213" y="1557"/>
                        <a:pt x="213" y="1557"/>
                      </a:cubicBezTo>
                      <a:lnTo>
                        <a:pt x="485" y="1623"/>
                      </a:lnTo>
                      <a:lnTo>
                        <a:pt x="569" y="1772"/>
                      </a:lnTo>
                      <a:cubicBezTo>
                        <a:pt x="569" y="1772"/>
                        <a:pt x="587" y="1713"/>
                        <a:pt x="612" y="1617"/>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226;p37">
                  <a:extLst>
                    <a:ext uri="{FF2B5EF4-FFF2-40B4-BE49-F238E27FC236}">
                      <a16:creationId xmlns:a16="http://schemas.microsoft.com/office/drawing/2014/main" id="{5AF94C6B-B343-4CC4-BC42-254A8901E7D3}"/>
                    </a:ext>
                  </a:extLst>
                </p:cNvPr>
                <p:cNvSpPr/>
                <p:nvPr/>
              </p:nvSpPr>
              <p:spPr>
                <a:xfrm>
                  <a:off x="2827375" y="2265800"/>
                  <a:ext cx="9400" cy="9425"/>
                </a:xfrm>
                <a:custGeom>
                  <a:avLst/>
                  <a:gdLst/>
                  <a:ahLst/>
                  <a:cxnLst/>
                  <a:rect l="l" t="t" r="r" b="b"/>
                  <a:pathLst>
                    <a:path w="376" h="377" extrusionOk="0">
                      <a:moveTo>
                        <a:pt x="204" y="10"/>
                      </a:moveTo>
                      <a:cubicBezTo>
                        <a:pt x="104" y="1"/>
                        <a:pt x="18" y="74"/>
                        <a:pt x="8" y="173"/>
                      </a:cubicBezTo>
                      <a:cubicBezTo>
                        <a:pt x="0" y="272"/>
                        <a:pt x="74" y="359"/>
                        <a:pt x="172" y="368"/>
                      </a:cubicBezTo>
                      <a:cubicBezTo>
                        <a:pt x="271" y="376"/>
                        <a:pt x="358" y="303"/>
                        <a:pt x="367" y="205"/>
                      </a:cubicBezTo>
                      <a:cubicBezTo>
                        <a:pt x="376" y="106"/>
                        <a:pt x="303" y="19"/>
                        <a:pt x="204" y="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227;p37">
                  <a:extLst>
                    <a:ext uri="{FF2B5EF4-FFF2-40B4-BE49-F238E27FC236}">
                      <a16:creationId xmlns:a16="http://schemas.microsoft.com/office/drawing/2014/main" id="{2CF62064-6351-468B-AFF6-107BCBEFE769}"/>
                    </a:ext>
                  </a:extLst>
                </p:cNvPr>
                <p:cNvSpPr/>
                <p:nvPr/>
              </p:nvSpPr>
              <p:spPr>
                <a:xfrm>
                  <a:off x="2951925" y="2253925"/>
                  <a:ext cx="22150" cy="11200"/>
                </a:xfrm>
                <a:custGeom>
                  <a:avLst/>
                  <a:gdLst/>
                  <a:ahLst/>
                  <a:cxnLst/>
                  <a:rect l="l" t="t" r="r" b="b"/>
                  <a:pathLst>
                    <a:path w="886" h="448" extrusionOk="0">
                      <a:moveTo>
                        <a:pt x="2" y="88"/>
                      </a:moveTo>
                      <a:cubicBezTo>
                        <a:pt x="1" y="56"/>
                        <a:pt x="178" y="89"/>
                        <a:pt x="410" y="75"/>
                      </a:cubicBezTo>
                      <a:cubicBezTo>
                        <a:pt x="615" y="63"/>
                        <a:pt x="878" y="1"/>
                        <a:pt x="880" y="20"/>
                      </a:cubicBezTo>
                      <a:cubicBezTo>
                        <a:pt x="885" y="224"/>
                        <a:pt x="705" y="442"/>
                        <a:pt x="471" y="444"/>
                      </a:cubicBezTo>
                      <a:cubicBezTo>
                        <a:pt x="236" y="447"/>
                        <a:pt x="8" y="291"/>
                        <a:pt x="2" y="88"/>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228;p37">
                  <a:extLst>
                    <a:ext uri="{FF2B5EF4-FFF2-40B4-BE49-F238E27FC236}">
                      <a16:creationId xmlns:a16="http://schemas.microsoft.com/office/drawing/2014/main" id="{9F8F902A-12A9-4B00-A777-87F6231CA832}"/>
                    </a:ext>
                  </a:extLst>
                </p:cNvPr>
                <p:cNvSpPr/>
                <p:nvPr/>
              </p:nvSpPr>
              <p:spPr>
                <a:xfrm>
                  <a:off x="2966150" y="2234625"/>
                  <a:ext cx="6350" cy="15075"/>
                </a:xfrm>
                <a:custGeom>
                  <a:avLst/>
                  <a:gdLst/>
                  <a:ahLst/>
                  <a:cxnLst/>
                  <a:rect l="l" t="t" r="r" b="b"/>
                  <a:pathLst>
                    <a:path w="254" h="603" extrusionOk="0">
                      <a:moveTo>
                        <a:pt x="45" y="12"/>
                      </a:moveTo>
                      <a:cubicBezTo>
                        <a:pt x="88" y="0"/>
                        <a:pt x="193" y="328"/>
                        <a:pt x="223" y="444"/>
                      </a:cubicBezTo>
                      <a:cubicBezTo>
                        <a:pt x="254" y="562"/>
                        <a:pt x="95" y="603"/>
                        <a:pt x="65" y="485"/>
                      </a:cubicBezTo>
                      <a:cubicBezTo>
                        <a:pt x="34" y="368"/>
                        <a:pt x="0" y="22"/>
                        <a:pt x="45" y="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229;p37">
                  <a:extLst>
                    <a:ext uri="{FF2B5EF4-FFF2-40B4-BE49-F238E27FC236}">
                      <a16:creationId xmlns:a16="http://schemas.microsoft.com/office/drawing/2014/main" id="{9F8D30F8-3E6F-4B81-BB7E-8C7CA9DDFC9F}"/>
                    </a:ext>
                  </a:extLst>
                </p:cNvPr>
                <p:cNvSpPr/>
                <p:nvPr/>
              </p:nvSpPr>
              <p:spPr>
                <a:xfrm>
                  <a:off x="2914775" y="2205875"/>
                  <a:ext cx="20350" cy="22450"/>
                </a:xfrm>
                <a:custGeom>
                  <a:avLst/>
                  <a:gdLst/>
                  <a:ahLst/>
                  <a:cxnLst/>
                  <a:rect l="l" t="t" r="r" b="b"/>
                  <a:pathLst>
                    <a:path w="814" h="898" extrusionOk="0">
                      <a:moveTo>
                        <a:pt x="441" y="22"/>
                      </a:moveTo>
                      <a:cubicBezTo>
                        <a:pt x="228" y="1"/>
                        <a:pt x="38" y="175"/>
                        <a:pt x="19" y="412"/>
                      </a:cubicBezTo>
                      <a:cubicBezTo>
                        <a:pt x="1" y="648"/>
                        <a:pt x="159" y="856"/>
                        <a:pt x="373" y="877"/>
                      </a:cubicBezTo>
                      <a:cubicBezTo>
                        <a:pt x="587" y="898"/>
                        <a:pt x="776" y="723"/>
                        <a:pt x="795" y="487"/>
                      </a:cubicBezTo>
                      <a:cubicBezTo>
                        <a:pt x="813" y="251"/>
                        <a:pt x="656" y="43"/>
                        <a:pt x="441" y="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230;p37">
                  <a:extLst>
                    <a:ext uri="{FF2B5EF4-FFF2-40B4-BE49-F238E27FC236}">
                      <a16:creationId xmlns:a16="http://schemas.microsoft.com/office/drawing/2014/main" id="{A4DB7D20-41FE-45F7-A473-29597E873F10}"/>
                    </a:ext>
                  </a:extLst>
                </p:cNvPr>
                <p:cNvSpPr/>
                <p:nvPr/>
              </p:nvSpPr>
              <p:spPr>
                <a:xfrm>
                  <a:off x="2926875" y="2207000"/>
                  <a:ext cx="5875" cy="5850"/>
                </a:xfrm>
                <a:custGeom>
                  <a:avLst/>
                  <a:gdLst/>
                  <a:ahLst/>
                  <a:cxnLst/>
                  <a:rect l="l" t="t" r="r" b="b"/>
                  <a:pathLst>
                    <a:path w="235" h="234" extrusionOk="0">
                      <a:moveTo>
                        <a:pt x="127" y="5"/>
                      </a:moveTo>
                      <a:cubicBezTo>
                        <a:pt x="66" y="0"/>
                        <a:pt x="12" y="45"/>
                        <a:pt x="6" y="106"/>
                      </a:cubicBezTo>
                      <a:cubicBezTo>
                        <a:pt x="1" y="168"/>
                        <a:pt x="46" y="223"/>
                        <a:pt x="108" y="227"/>
                      </a:cubicBezTo>
                      <a:cubicBezTo>
                        <a:pt x="170" y="233"/>
                        <a:pt x="223" y="188"/>
                        <a:pt x="229" y="127"/>
                      </a:cubicBezTo>
                      <a:cubicBezTo>
                        <a:pt x="235" y="65"/>
                        <a:pt x="189" y="11"/>
                        <a:pt x="127"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231;p37">
                  <a:extLst>
                    <a:ext uri="{FF2B5EF4-FFF2-40B4-BE49-F238E27FC236}">
                      <a16:creationId xmlns:a16="http://schemas.microsoft.com/office/drawing/2014/main" id="{E9A425FD-2C43-4FBA-A042-EDA6545F8633}"/>
                    </a:ext>
                  </a:extLst>
                </p:cNvPr>
                <p:cNvSpPr/>
                <p:nvPr/>
              </p:nvSpPr>
              <p:spPr>
                <a:xfrm>
                  <a:off x="2896525" y="2170975"/>
                  <a:ext cx="41900" cy="20425"/>
                </a:xfrm>
                <a:custGeom>
                  <a:avLst/>
                  <a:gdLst/>
                  <a:ahLst/>
                  <a:cxnLst/>
                  <a:rect l="l" t="t" r="r" b="b"/>
                  <a:pathLst>
                    <a:path w="1676" h="817" extrusionOk="0">
                      <a:moveTo>
                        <a:pt x="1647" y="358"/>
                      </a:moveTo>
                      <a:cubicBezTo>
                        <a:pt x="1676" y="110"/>
                        <a:pt x="1413" y="1"/>
                        <a:pt x="1237" y="3"/>
                      </a:cubicBezTo>
                      <a:cubicBezTo>
                        <a:pt x="1029" y="7"/>
                        <a:pt x="435" y="245"/>
                        <a:pt x="363" y="340"/>
                      </a:cubicBezTo>
                      <a:cubicBezTo>
                        <a:pt x="0" y="817"/>
                        <a:pt x="1603" y="748"/>
                        <a:pt x="1647" y="3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232;p37">
                  <a:extLst>
                    <a:ext uri="{FF2B5EF4-FFF2-40B4-BE49-F238E27FC236}">
                      <a16:creationId xmlns:a16="http://schemas.microsoft.com/office/drawing/2014/main" id="{748204D8-706A-4C14-9479-8FFEF27D4713}"/>
                    </a:ext>
                  </a:extLst>
                </p:cNvPr>
                <p:cNvSpPr/>
                <p:nvPr/>
              </p:nvSpPr>
              <p:spPr>
                <a:xfrm>
                  <a:off x="2974475" y="2172125"/>
                  <a:ext cx="27600" cy="17100"/>
                </a:xfrm>
                <a:custGeom>
                  <a:avLst/>
                  <a:gdLst/>
                  <a:ahLst/>
                  <a:cxnLst/>
                  <a:rect l="l" t="t" r="r" b="b"/>
                  <a:pathLst>
                    <a:path w="1104" h="684" extrusionOk="0">
                      <a:moveTo>
                        <a:pt x="7" y="201"/>
                      </a:moveTo>
                      <a:cubicBezTo>
                        <a:pt x="14" y="10"/>
                        <a:pt x="386" y="1"/>
                        <a:pt x="528" y="7"/>
                      </a:cubicBezTo>
                      <a:cubicBezTo>
                        <a:pt x="721" y="15"/>
                        <a:pt x="829" y="80"/>
                        <a:pt x="892" y="167"/>
                      </a:cubicBezTo>
                      <a:cubicBezTo>
                        <a:pt x="1103" y="457"/>
                        <a:pt x="1039" y="683"/>
                        <a:pt x="651" y="613"/>
                      </a:cubicBezTo>
                      <a:cubicBezTo>
                        <a:pt x="362" y="562"/>
                        <a:pt x="0" y="398"/>
                        <a:pt x="7" y="2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233;p37">
                  <a:extLst>
                    <a:ext uri="{FF2B5EF4-FFF2-40B4-BE49-F238E27FC236}">
                      <a16:creationId xmlns:a16="http://schemas.microsoft.com/office/drawing/2014/main" id="{05E4D957-EAF1-4215-A603-8F053BE82E95}"/>
                    </a:ext>
                  </a:extLst>
                </p:cNvPr>
                <p:cNvSpPr/>
                <p:nvPr/>
              </p:nvSpPr>
              <p:spPr>
                <a:xfrm>
                  <a:off x="2882325" y="2238325"/>
                  <a:ext cx="39475" cy="29800"/>
                </a:xfrm>
                <a:custGeom>
                  <a:avLst/>
                  <a:gdLst/>
                  <a:ahLst/>
                  <a:cxnLst/>
                  <a:rect l="l" t="t" r="r" b="b"/>
                  <a:pathLst>
                    <a:path w="1579" h="1192" extrusionOk="0">
                      <a:moveTo>
                        <a:pt x="799" y="7"/>
                      </a:moveTo>
                      <a:cubicBezTo>
                        <a:pt x="1231" y="14"/>
                        <a:pt x="1578" y="284"/>
                        <a:pt x="1574" y="608"/>
                      </a:cubicBezTo>
                      <a:cubicBezTo>
                        <a:pt x="1569" y="933"/>
                        <a:pt x="1214" y="1191"/>
                        <a:pt x="780" y="1184"/>
                      </a:cubicBezTo>
                      <a:cubicBezTo>
                        <a:pt x="348" y="1177"/>
                        <a:pt x="1" y="909"/>
                        <a:pt x="5" y="584"/>
                      </a:cubicBezTo>
                      <a:cubicBezTo>
                        <a:pt x="10" y="259"/>
                        <a:pt x="365" y="1"/>
                        <a:pt x="799" y="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234;p37">
                  <a:extLst>
                    <a:ext uri="{FF2B5EF4-FFF2-40B4-BE49-F238E27FC236}">
                      <a16:creationId xmlns:a16="http://schemas.microsoft.com/office/drawing/2014/main" id="{A699889B-684D-48AF-8C94-872FC8137A1F}"/>
                    </a:ext>
                  </a:extLst>
                </p:cNvPr>
                <p:cNvSpPr/>
                <p:nvPr/>
              </p:nvSpPr>
              <p:spPr>
                <a:xfrm>
                  <a:off x="2940000" y="2298475"/>
                  <a:ext cx="21825" cy="9925"/>
                </a:xfrm>
                <a:custGeom>
                  <a:avLst/>
                  <a:gdLst/>
                  <a:ahLst/>
                  <a:cxnLst/>
                  <a:rect l="l" t="t" r="r" b="b"/>
                  <a:pathLst>
                    <a:path w="873" h="397" extrusionOk="0">
                      <a:moveTo>
                        <a:pt x="6" y="29"/>
                      </a:moveTo>
                      <a:cubicBezTo>
                        <a:pt x="1" y="1"/>
                        <a:pt x="167" y="47"/>
                        <a:pt x="401" y="58"/>
                      </a:cubicBezTo>
                      <a:cubicBezTo>
                        <a:pt x="599" y="66"/>
                        <a:pt x="866" y="33"/>
                        <a:pt x="872" y="50"/>
                      </a:cubicBezTo>
                      <a:cubicBezTo>
                        <a:pt x="873" y="230"/>
                        <a:pt x="762" y="383"/>
                        <a:pt x="436" y="394"/>
                      </a:cubicBezTo>
                      <a:cubicBezTo>
                        <a:pt x="168" y="397"/>
                        <a:pt x="6" y="210"/>
                        <a:pt x="6" y="29"/>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235;p37">
                  <a:extLst>
                    <a:ext uri="{FF2B5EF4-FFF2-40B4-BE49-F238E27FC236}">
                      <a16:creationId xmlns:a16="http://schemas.microsoft.com/office/drawing/2014/main" id="{79A0D195-DDE1-43FC-9768-43954FC0756E}"/>
                    </a:ext>
                  </a:extLst>
                </p:cNvPr>
                <p:cNvSpPr/>
                <p:nvPr/>
              </p:nvSpPr>
              <p:spPr>
                <a:xfrm>
                  <a:off x="2953300" y="2219425"/>
                  <a:ext cx="24475" cy="38925"/>
                </a:xfrm>
                <a:custGeom>
                  <a:avLst/>
                  <a:gdLst/>
                  <a:ahLst/>
                  <a:cxnLst/>
                  <a:rect l="l" t="t" r="r" b="b"/>
                  <a:pathLst>
                    <a:path w="979" h="1557" extrusionOk="0">
                      <a:moveTo>
                        <a:pt x="72" y="1554"/>
                      </a:moveTo>
                      <a:cubicBezTo>
                        <a:pt x="35" y="1557"/>
                        <a:pt x="3" y="1527"/>
                        <a:pt x="2" y="1489"/>
                      </a:cubicBezTo>
                      <a:cubicBezTo>
                        <a:pt x="1" y="1452"/>
                        <a:pt x="29" y="1420"/>
                        <a:pt x="67" y="1419"/>
                      </a:cubicBezTo>
                      <a:lnTo>
                        <a:pt x="161" y="1416"/>
                      </a:lnTo>
                      <a:cubicBezTo>
                        <a:pt x="358" y="1412"/>
                        <a:pt x="597" y="1406"/>
                        <a:pt x="793" y="1295"/>
                      </a:cubicBezTo>
                      <a:cubicBezTo>
                        <a:pt x="826" y="1276"/>
                        <a:pt x="839" y="1255"/>
                        <a:pt x="841" y="1223"/>
                      </a:cubicBezTo>
                      <a:cubicBezTo>
                        <a:pt x="842" y="1173"/>
                        <a:pt x="822" y="1097"/>
                        <a:pt x="793" y="981"/>
                      </a:cubicBezTo>
                      <a:cubicBezTo>
                        <a:pt x="756" y="839"/>
                        <a:pt x="702" y="648"/>
                        <a:pt x="650" y="474"/>
                      </a:cubicBezTo>
                      <a:cubicBezTo>
                        <a:pt x="603" y="317"/>
                        <a:pt x="560" y="178"/>
                        <a:pt x="530" y="101"/>
                      </a:cubicBezTo>
                      <a:cubicBezTo>
                        <a:pt x="518" y="66"/>
                        <a:pt x="535" y="27"/>
                        <a:pt x="570" y="14"/>
                      </a:cubicBezTo>
                      <a:cubicBezTo>
                        <a:pt x="605" y="1"/>
                        <a:pt x="645" y="18"/>
                        <a:pt x="658" y="53"/>
                      </a:cubicBezTo>
                      <a:cubicBezTo>
                        <a:pt x="689" y="133"/>
                        <a:pt x="734" y="277"/>
                        <a:pt x="781" y="434"/>
                      </a:cubicBezTo>
                      <a:cubicBezTo>
                        <a:pt x="833" y="606"/>
                        <a:pt x="886" y="799"/>
                        <a:pt x="925" y="947"/>
                      </a:cubicBezTo>
                      <a:cubicBezTo>
                        <a:pt x="958" y="1074"/>
                        <a:pt x="979" y="1160"/>
                        <a:pt x="976" y="1228"/>
                      </a:cubicBezTo>
                      <a:cubicBezTo>
                        <a:pt x="974" y="1314"/>
                        <a:pt x="940" y="1367"/>
                        <a:pt x="860" y="1413"/>
                      </a:cubicBezTo>
                      <a:cubicBezTo>
                        <a:pt x="635" y="1542"/>
                        <a:pt x="376" y="1548"/>
                        <a:pt x="164" y="1552"/>
                      </a:cubicBezTo>
                      <a:cubicBezTo>
                        <a:pt x="133" y="1553"/>
                        <a:pt x="103" y="1554"/>
                        <a:pt x="72" y="15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236;p37">
                  <a:extLst>
                    <a:ext uri="{FF2B5EF4-FFF2-40B4-BE49-F238E27FC236}">
                      <a16:creationId xmlns:a16="http://schemas.microsoft.com/office/drawing/2014/main" id="{C743687F-F3D2-4A0A-A51A-E78B432795DF}"/>
                    </a:ext>
                  </a:extLst>
                </p:cNvPr>
                <p:cNvSpPr/>
                <p:nvPr/>
              </p:nvSpPr>
              <p:spPr>
                <a:xfrm>
                  <a:off x="2921975" y="2263775"/>
                  <a:ext cx="54675" cy="31625"/>
                </a:xfrm>
                <a:custGeom>
                  <a:avLst/>
                  <a:gdLst/>
                  <a:ahLst/>
                  <a:cxnLst/>
                  <a:rect l="l" t="t" r="r" b="b"/>
                  <a:pathLst>
                    <a:path w="2187" h="1265" extrusionOk="0">
                      <a:moveTo>
                        <a:pt x="1837" y="133"/>
                      </a:moveTo>
                      <a:cubicBezTo>
                        <a:pt x="1566" y="204"/>
                        <a:pt x="1157" y="318"/>
                        <a:pt x="534" y="148"/>
                      </a:cubicBezTo>
                      <a:cubicBezTo>
                        <a:pt x="0" y="1"/>
                        <a:pt x="444" y="1264"/>
                        <a:pt x="1219" y="1260"/>
                      </a:cubicBezTo>
                      <a:cubicBezTo>
                        <a:pt x="1872" y="1255"/>
                        <a:pt x="2050" y="707"/>
                        <a:pt x="2124" y="333"/>
                      </a:cubicBezTo>
                      <a:cubicBezTo>
                        <a:pt x="2186" y="20"/>
                        <a:pt x="2031" y="82"/>
                        <a:pt x="1837" y="1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237;p37">
                  <a:extLst>
                    <a:ext uri="{FF2B5EF4-FFF2-40B4-BE49-F238E27FC236}">
                      <a16:creationId xmlns:a16="http://schemas.microsoft.com/office/drawing/2014/main" id="{8161F5F7-C97D-42F9-81A5-21656811CFDB}"/>
                    </a:ext>
                  </a:extLst>
                </p:cNvPr>
                <p:cNvSpPr/>
                <p:nvPr/>
              </p:nvSpPr>
              <p:spPr>
                <a:xfrm>
                  <a:off x="2976825" y="2203625"/>
                  <a:ext cx="17125" cy="20375"/>
                </a:xfrm>
                <a:custGeom>
                  <a:avLst/>
                  <a:gdLst/>
                  <a:ahLst/>
                  <a:cxnLst/>
                  <a:rect l="l" t="t" r="r" b="b"/>
                  <a:pathLst>
                    <a:path w="685" h="815" extrusionOk="0">
                      <a:moveTo>
                        <a:pt x="372" y="20"/>
                      </a:moveTo>
                      <a:cubicBezTo>
                        <a:pt x="192" y="1"/>
                        <a:pt x="32" y="159"/>
                        <a:pt x="16" y="374"/>
                      </a:cubicBezTo>
                      <a:cubicBezTo>
                        <a:pt x="0" y="587"/>
                        <a:pt x="134" y="777"/>
                        <a:pt x="314" y="795"/>
                      </a:cubicBezTo>
                      <a:cubicBezTo>
                        <a:pt x="494" y="814"/>
                        <a:pt x="653" y="656"/>
                        <a:pt x="669" y="442"/>
                      </a:cubicBezTo>
                      <a:cubicBezTo>
                        <a:pt x="685" y="228"/>
                        <a:pt x="552" y="38"/>
                        <a:pt x="372"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238;p37">
                  <a:extLst>
                    <a:ext uri="{FF2B5EF4-FFF2-40B4-BE49-F238E27FC236}">
                      <a16:creationId xmlns:a16="http://schemas.microsoft.com/office/drawing/2014/main" id="{B54E2575-81E2-40FA-BCF3-3EBA3619365C}"/>
                    </a:ext>
                  </a:extLst>
                </p:cNvPr>
                <p:cNvSpPr/>
                <p:nvPr/>
              </p:nvSpPr>
              <p:spPr>
                <a:xfrm>
                  <a:off x="2987250" y="2204250"/>
                  <a:ext cx="5850" cy="5875"/>
                </a:xfrm>
                <a:custGeom>
                  <a:avLst/>
                  <a:gdLst/>
                  <a:ahLst/>
                  <a:cxnLst/>
                  <a:rect l="l" t="t" r="r" b="b"/>
                  <a:pathLst>
                    <a:path w="234" h="235" extrusionOk="0">
                      <a:moveTo>
                        <a:pt x="127" y="6"/>
                      </a:moveTo>
                      <a:cubicBezTo>
                        <a:pt x="66" y="1"/>
                        <a:pt x="11" y="46"/>
                        <a:pt x="5" y="108"/>
                      </a:cubicBezTo>
                      <a:cubicBezTo>
                        <a:pt x="1" y="170"/>
                        <a:pt x="46" y="224"/>
                        <a:pt x="107" y="229"/>
                      </a:cubicBezTo>
                      <a:cubicBezTo>
                        <a:pt x="169" y="235"/>
                        <a:pt x="223" y="189"/>
                        <a:pt x="229" y="127"/>
                      </a:cubicBezTo>
                      <a:cubicBezTo>
                        <a:pt x="234" y="66"/>
                        <a:pt x="188" y="12"/>
                        <a:pt x="127" y="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239;p37">
                  <a:extLst>
                    <a:ext uri="{FF2B5EF4-FFF2-40B4-BE49-F238E27FC236}">
                      <a16:creationId xmlns:a16="http://schemas.microsoft.com/office/drawing/2014/main" id="{E5E89069-081D-4F00-A6B1-CCEEE420D619}"/>
                    </a:ext>
                  </a:extLst>
                </p:cNvPr>
                <p:cNvSpPr/>
                <p:nvPr/>
              </p:nvSpPr>
              <p:spPr>
                <a:xfrm>
                  <a:off x="2980975" y="2238325"/>
                  <a:ext cx="25875" cy="29800"/>
                </a:xfrm>
                <a:custGeom>
                  <a:avLst/>
                  <a:gdLst/>
                  <a:ahLst/>
                  <a:cxnLst/>
                  <a:rect l="l" t="t" r="r" b="b"/>
                  <a:pathLst>
                    <a:path w="1035" h="1192" extrusionOk="0">
                      <a:moveTo>
                        <a:pt x="523" y="7"/>
                      </a:moveTo>
                      <a:cubicBezTo>
                        <a:pt x="808" y="14"/>
                        <a:pt x="1035" y="284"/>
                        <a:pt x="1031" y="608"/>
                      </a:cubicBezTo>
                      <a:cubicBezTo>
                        <a:pt x="1028" y="933"/>
                        <a:pt x="795" y="1191"/>
                        <a:pt x="512" y="1184"/>
                      </a:cubicBezTo>
                      <a:cubicBezTo>
                        <a:pt x="228" y="1177"/>
                        <a:pt x="1" y="909"/>
                        <a:pt x="3" y="584"/>
                      </a:cubicBezTo>
                      <a:cubicBezTo>
                        <a:pt x="6" y="259"/>
                        <a:pt x="239" y="1"/>
                        <a:pt x="523" y="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240;p37">
                <a:extLst>
                  <a:ext uri="{FF2B5EF4-FFF2-40B4-BE49-F238E27FC236}">
                    <a16:creationId xmlns:a16="http://schemas.microsoft.com/office/drawing/2014/main" id="{2AB2E642-691A-429B-85DA-127B5289A32E}"/>
                  </a:ext>
                </a:extLst>
              </p:cNvPr>
              <p:cNvGrpSpPr/>
              <p:nvPr/>
            </p:nvGrpSpPr>
            <p:grpSpPr>
              <a:xfrm>
                <a:off x="4797302" y="2352095"/>
                <a:ext cx="1835509" cy="2772413"/>
                <a:chOff x="1823625" y="2088125"/>
                <a:chExt cx="566725" cy="856000"/>
              </a:xfrm>
            </p:grpSpPr>
            <p:sp>
              <p:nvSpPr>
                <p:cNvPr id="183" name="Google Shape;1241;p37">
                  <a:extLst>
                    <a:ext uri="{FF2B5EF4-FFF2-40B4-BE49-F238E27FC236}">
                      <a16:creationId xmlns:a16="http://schemas.microsoft.com/office/drawing/2014/main" id="{FAD4A39A-0A22-489C-AB7C-AC8163FA64A4}"/>
                    </a:ext>
                  </a:extLst>
                </p:cNvPr>
                <p:cNvSpPr/>
                <p:nvPr/>
              </p:nvSpPr>
              <p:spPr>
                <a:xfrm>
                  <a:off x="2254525" y="2597075"/>
                  <a:ext cx="127475" cy="146700"/>
                </a:xfrm>
                <a:custGeom>
                  <a:avLst/>
                  <a:gdLst/>
                  <a:ahLst/>
                  <a:cxnLst/>
                  <a:rect l="l" t="t" r="r" b="b"/>
                  <a:pathLst>
                    <a:path w="5099" h="5868" extrusionOk="0">
                      <a:moveTo>
                        <a:pt x="5098" y="5323"/>
                      </a:moveTo>
                      <a:lnTo>
                        <a:pt x="3566" y="0"/>
                      </a:lnTo>
                      <a:lnTo>
                        <a:pt x="1" y="1754"/>
                      </a:lnTo>
                      <a:lnTo>
                        <a:pt x="1597" y="5867"/>
                      </a:ln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42;p37">
                  <a:extLst>
                    <a:ext uri="{FF2B5EF4-FFF2-40B4-BE49-F238E27FC236}">
                      <a16:creationId xmlns:a16="http://schemas.microsoft.com/office/drawing/2014/main" id="{F8DA2913-5FB7-420C-85BA-95225815A0C9}"/>
                    </a:ext>
                  </a:extLst>
                </p:cNvPr>
                <p:cNvSpPr/>
                <p:nvPr/>
              </p:nvSpPr>
              <p:spPr>
                <a:xfrm>
                  <a:off x="2267950" y="2669200"/>
                  <a:ext cx="54925" cy="74575"/>
                </a:xfrm>
                <a:custGeom>
                  <a:avLst/>
                  <a:gdLst/>
                  <a:ahLst/>
                  <a:cxnLst/>
                  <a:rect l="l" t="t" r="r" b="b"/>
                  <a:pathLst>
                    <a:path w="2197" h="2983" extrusionOk="0">
                      <a:moveTo>
                        <a:pt x="0" y="250"/>
                      </a:moveTo>
                      <a:lnTo>
                        <a:pt x="1060" y="2982"/>
                      </a:lnTo>
                      <a:lnTo>
                        <a:pt x="1106" y="2975"/>
                      </a:lnTo>
                      <a:cubicBezTo>
                        <a:pt x="1716" y="2638"/>
                        <a:pt x="2196" y="2723"/>
                        <a:pt x="2196" y="2723"/>
                      </a:cubicBezTo>
                      <a:cubicBezTo>
                        <a:pt x="2196" y="2723"/>
                        <a:pt x="2096" y="1569"/>
                        <a:pt x="1595" y="200"/>
                      </a:cubicBezTo>
                      <a:cubicBezTo>
                        <a:pt x="1550" y="1"/>
                        <a:pt x="695" y="87"/>
                        <a:pt x="0" y="25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43;p37">
                  <a:extLst>
                    <a:ext uri="{FF2B5EF4-FFF2-40B4-BE49-F238E27FC236}">
                      <a16:creationId xmlns:a16="http://schemas.microsoft.com/office/drawing/2014/main" id="{4B34BCCA-4900-4342-8009-9C3DD474BFA1}"/>
                    </a:ext>
                  </a:extLst>
                </p:cNvPr>
                <p:cNvSpPr/>
                <p:nvPr/>
              </p:nvSpPr>
              <p:spPr>
                <a:xfrm>
                  <a:off x="2254525" y="2597075"/>
                  <a:ext cx="115200" cy="112375"/>
                </a:xfrm>
                <a:custGeom>
                  <a:avLst/>
                  <a:gdLst/>
                  <a:ahLst/>
                  <a:cxnLst/>
                  <a:rect l="l" t="t" r="r" b="b"/>
                  <a:pathLst>
                    <a:path w="4608" h="4495" extrusionOk="0">
                      <a:moveTo>
                        <a:pt x="4607" y="3615"/>
                      </a:moveTo>
                      <a:lnTo>
                        <a:pt x="3566" y="0"/>
                      </a:lnTo>
                      <a:lnTo>
                        <a:pt x="1" y="1754"/>
                      </a:lnTo>
                      <a:lnTo>
                        <a:pt x="1064" y="4494"/>
                      </a:lnTo>
                      <a:cubicBezTo>
                        <a:pt x="1064" y="4494"/>
                        <a:pt x="2870" y="4429"/>
                        <a:pt x="4607" y="3615"/>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44;p37">
                  <a:extLst>
                    <a:ext uri="{FF2B5EF4-FFF2-40B4-BE49-F238E27FC236}">
                      <a16:creationId xmlns:a16="http://schemas.microsoft.com/office/drawing/2014/main" id="{CF83064A-FE70-445C-8582-D67B76CB0FFD}"/>
                    </a:ext>
                  </a:extLst>
                </p:cNvPr>
                <p:cNvSpPr/>
                <p:nvPr/>
              </p:nvSpPr>
              <p:spPr>
                <a:xfrm>
                  <a:off x="2167800" y="2415050"/>
                  <a:ext cx="210825" cy="293650"/>
                </a:xfrm>
                <a:custGeom>
                  <a:avLst/>
                  <a:gdLst/>
                  <a:ahLst/>
                  <a:cxnLst/>
                  <a:rect l="l" t="t" r="r" b="b"/>
                  <a:pathLst>
                    <a:path w="8433" h="11746" extrusionOk="0">
                      <a:moveTo>
                        <a:pt x="1" y="0"/>
                      </a:moveTo>
                      <a:cubicBezTo>
                        <a:pt x="4237" y="1085"/>
                        <a:pt x="5106" y="2244"/>
                        <a:pt x="8432" y="9070"/>
                      </a:cubicBezTo>
                      <a:cubicBezTo>
                        <a:pt x="7749" y="10993"/>
                        <a:pt x="4354" y="11481"/>
                        <a:pt x="3189" y="117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45;p37">
                  <a:extLst>
                    <a:ext uri="{FF2B5EF4-FFF2-40B4-BE49-F238E27FC236}">
                      <a16:creationId xmlns:a16="http://schemas.microsoft.com/office/drawing/2014/main" id="{1B54C72F-FF1D-42BD-9C61-8A649B7F408A}"/>
                    </a:ext>
                  </a:extLst>
                </p:cNvPr>
                <p:cNvSpPr/>
                <p:nvPr/>
              </p:nvSpPr>
              <p:spPr>
                <a:xfrm>
                  <a:off x="2209100" y="2529825"/>
                  <a:ext cx="118000" cy="178875"/>
                </a:xfrm>
                <a:custGeom>
                  <a:avLst/>
                  <a:gdLst/>
                  <a:ahLst/>
                  <a:cxnLst/>
                  <a:rect l="l" t="t" r="r" b="b"/>
                  <a:pathLst>
                    <a:path w="4720" h="7155" extrusionOk="0">
                      <a:moveTo>
                        <a:pt x="4719" y="6289"/>
                      </a:moveTo>
                      <a:cubicBezTo>
                        <a:pt x="3537" y="6789"/>
                        <a:pt x="2189" y="7006"/>
                        <a:pt x="1536" y="7155"/>
                      </a:cubicBezTo>
                      <a:lnTo>
                        <a:pt x="0" y="1494"/>
                      </a:lnTo>
                      <a:cubicBezTo>
                        <a:pt x="463" y="986"/>
                        <a:pt x="1062" y="484"/>
                        <a:pt x="1832" y="0"/>
                      </a:cubicBezTo>
                      <a:cubicBezTo>
                        <a:pt x="1832" y="0"/>
                        <a:pt x="3936" y="3088"/>
                        <a:pt x="4719" y="62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46;p37">
                  <a:extLst>
                    <a:ext uri="{FF2B5EF4-FFF2-40B4-BE49-F238E27FC236}">
                      <a16:creationId xmlns:a16="http://schemas.microsoft.com/office/drawing/2014/main" id="{CE5CF913-ED51-405E-8FA9-AA9525E381E3}"/>
                    </a:ext>
                  </a:extLst>
                </p:cNvPr>
                <p:cNvSpPr/>
                <p:nvPr/>
              </p:nvSpPr>
              <p:spPr>
                <a:xfrm>
                  <a:off x="1992550" y="2397050"/>
                  <a:ext cx="224825" cy="168325"/>
                </a:xfrm>
                <a:custGeom>
                  <a:avLst/>
                  <a:gdLst/>
                  <a:ahLst/>
                  <a:cxnLst/>
                  <a:rect l="l" t="t" r="r" b="b"/>
                  <a:pathLst>
                    <a:path w="8993" h="6733" extrusionOk="0">
                      <a:moveTo>
                        <a:pt x="6619" y="652"/>
                      </a:moveTo>
                      <a:cubicBezTo>
                        <a:pt x="6619" y="652"/>
                        <a:pt x="8232" y="1929"/>
                        <a:pt x="8612" y="3638"/>
                      </a:cubicBezTo>
                      <a:cubicBezTo>
                        <a:pt x="8992" y="5348"/>
                        <a:pt x="8992" y="6732"/>
                        <a:pt x="6275" y="6682"/>
                      </a:cubicBezTo>
                      <a:cubicBezTo>
                        <a:pt x="3557" y="6631"/>
                        <a:pt x="1266" y="4529"/>
                        <a:pt x="1040" y="3221"/>
                      </a:cubicBezTo>
                      <a:cubicBezTo>
                        <a:pt x="814" y="1912"/>
                        <a:pt x="0" y="997"/>
                        <a:pt x="1854" y="498"/>
                      </a:cubicBezTo>
                      <a:cubicBezTo>
                        <a:pt x="3708" y="0"/>
                        <a:pt x="6619" y="652"/>
                        <a:pt x="6619" y="652"/>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47;p37">
                  <a:extLst>
                    <a:ext uri="{FF2B5EF4-FFF2-40B4-BE49-F238E27FC236}">
                      <a16:creationId xmlns:a16="http://schemas.microsoft.com/office/drawing/2014/main" id="{938E9CBC-E0C5-4457-A862-96E47D4C0211}"/>
                    </a:ext>
                  </a:extLst>
                </p:cNvPr>
                <p:cNvSpPr/>
                <p:nvPr/>
              </p:nvSpPr>
              <p:spPr>
                <a:xfrm>
                  <a:off x="1927975" y="2409250"/>
                  <a:ext cx="350650" cy="534875"/>
                </a:xfrm>
                <a:custGeom>
                  <a:avLst/>
                  <a:gdLst/>
                  <a:ahLst/>
                  <a:cxnLst/>
                  <a:rect l="l" t="t" r="r" b="b"/>
                  <a:pathLst>
                    <a:path w="14026" h="21395" extrusionOk="0">
                      <a:moveTo>
                        <a:pt x="0" y="21394"/>
                      </a:moveTo>
                      <a:cubicBezTo>
                        <a:pt x="916" y="13797"/>
                        <a:pt x="1387" y="10813"/>
                        <a:pt x="616" y="1330"/>
                      </a:cubicBezTo>
                      <a:cubicBezTo>
                        <a:pt x="1541" y="712"/>
                        <a:pt x="2990" y="253"/>
                        <a:pt x="4397" y="1"/>
                      </a:cubicBezTo>
                      <a:cubicBezTo>
                        <a:pt x="5162" y="1474"/>
                        <a:pt x="5632" y="2209"/>
                        <a:pt x="8675" y="3831"/>
                      </a:cubicBezTo>
                      <a:cubicBezTo>
                        <a:pt x="9334" y="2261"/>
                        <a:pt x="9450" y="1626"/>
                        <a:pt x="9109" y="148"/>
                      </a:cubicBezTo>
                      <a:cubicBezTo>
                        <a:pt x="9808" y="268"/>
                        <a:pt x="10891" y="596"/>
                        <a:pt x="11775" y="957"/>
                      </a:cubicBezTo>
                      <a:cubicBezTo>
                        <a:pt x="13768" y="5207"/>
                        <a:pt x="13680" y="11621"/>
                        <a:pt x="14026" y="213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48;p37">
                  <a:extLst>
                    <a:ext uri="{FF2B5EF4-FFF2-40B4-BE49-F238E27FC236}">
                      <a16:creationId xmlns:a16="http://schemas.microsoft.com/office/drawing/2014/main" id="{566CB182-5201-4C22-B0E8-49E338421528}"/>
                    </a:ext>
                  </a:extLst>
                </p:cNvPr>
                <p:cNvSpPr/>
                <p:nvPr/>
              </p:nvSpPr>
              <p:spPr>
                <a:xfrm>
                  <a:off x="1927975" y="2560375"/>
                  <a:ext cx="350650" cy="383750"/>
                </a:xfrm>
                <a:custGeom>
                  <a:avLst/>
                  <a:gdLst/>
                  <a:ahLst/>
                  <a:cxnLst/>
                  <a:rect l="l" t="t" r="r" b="b"/>
                  <a:pathLst>
                    <a:path w="14026" h="15350" extrusionOk="0">
                      <a:moveTo>
                        <a:pt x="0" y="15349"/>
                      </a:moveTo>
                      <a:cubicBezTo>
                        <a:pt x="653" y="9877"/>
                        <a:pt x="937" y="6679"/>
                        <a:pt x="758" y="1782"/>
                      </a:cubicBezTo>
                      <a:cubicBezTo>
                        <a:pt x="1280" y="1134"/>
                        <a:pt x="1864" y="535"/>
                        <a:pt x="2524" y="1"/>
                      </a:cubicBezTo>
                      <a:cubicBezTo>
                        <a:pt x="2524" y="1"/>
                        <a:pt x="1887" y="4166"/>
                        <a:pt x="4284" y="6995"/>
                      </a:cubicBezTo>
                      <a:cubicBezTo>
                        <a:pt x="6139" y="9183"/>
                        <a:pt x="11243" y="10655"/>
                        <a:pt x="13817" y="8337"/>
                      </a:cubicBezTo>
                      <a:cubicBezTo>
                        <a:pt x="13883" y="10467"/>
                        <a:pt x="13937" y="12799"/>
                        <a:pt x="14026" y="15349"/>
                      </a:cubicBezTo>
                      <a:lnTo>
                        <a:pt x="0" y="1534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49;p37">
                  <a:extLst>
                    <a:ext uri="{FF2B5EF4-FFF2-40B4-BE49-F238E27FC236}">
                      <a16:creationId xmlns:a16="http://schemas.microsoft.com/office/drawing/2014/main" id="{0414EDC3-E26A-42D9-9698-B70DC4267916}"/>
                    </a:ext>
                  </a:extLst>
                </p:cNvPr>
                <p:cNvSpPr/>
                <p:nvPr/>
              </p:nvSpPr>
              <p:spPr>
                <a:xfrm>
                  <a:off x="1978625" y="2589850"/>
                  <a:ext cx="12600" cy="354275"/>
                </a:xfrm>
                <a:custGeom>
                  <a:avLst/>
                  <a:gdLst/>
                  <a:ahLst/>
                  <a:cxnLst/>
                  <a:rect l="l" t="t" r="r" b="b"/>
                  <a:pathLst>
                    <a:path w="504" h="14171" extrusionOk="0">
                      <a:moveTo>
                        <a:pt x="201" y="14170"/>
                      </a:moveTo>
                      <a:cubicBezTo>
                        <a:pt x="201" y="14170"/>
                        <a:pt x="501" y="137"/>
                        <a:pt x="503" y="107"/>
                      </a:cubicBezTo>
                      <a:cubicBezTo>
                        <a:pt x="504" y="50"/>
                        <a:pt x="459" y="3"/>
                        <a:pt x="403" y="2"/>
                      </a:cubicBezTo>
                      <a:cubicBezTo>
                        <a:pt x="346" y="1"/>
                        <a:pt x="299" y="45"/>
                        <a:pt x="298" y="101"/>
                      </a:cubicBezTo>
                      <a:cubicBezTo>
                        <a:pt x="297" y="131"/>
                        <a:pt x="0" y="14170"/>
                        <a:pt x="0" y="141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50;p37">
                  <a:extLst>
                    <a:ext uri="{FF2B5EF4-FFF2-40B4-BE49-F238E27FC236}">
                      <a16:creationId xmlns:a16="http://schemas.microsoft.com/office/drawing/2014/main" id="{BC1A1459-1403-4541-A3DF-355B5B3EDF54}"/>
                    </a:ext>
                  </a:extLst>
                </p:cNvPr>
                <p:cNvSpPr/>
                <p:nvPr/>
              </p:nvSpPr>
              <p:spPr>
                <a:xfrm>
                  <a:off x="2040950" y="2305450"/>
                  <a:ext cx="119000" cy="177850"/>
                </a:xfrm>
                <a:custGeom>
                  <a:avLst/>
                  <a:gdLst/>
                  <a:ahLst/>
                  <a:cxnLst/>
                  <a:rect l="l" t="t" r="r" b="b"/>
                  <a:pathLst>
                    <a:path w="4760" h="7114" extrusionOk="0">
                      <a:moveTo>
                        <a:pt x="312" y="675"/>
                      </a:moveTo>
                      <a:cubicBezTo>
                        <a:pt x="468" y="1989"/>
                        <a:pt x="255" y="3709"/>
                        <a:pt x="0" y="4142"/>
                      </a:cubicBezTo>
                      <a:cubicBezTo>
                        <a:pt x="1248" y="5566"/>
                        <a:pt x="4760" y="7113"/>
                        <a:pt x="4674" y="4890"/>
                      </a:cubicBezTo>
                      <a:cubicBezTo>
                        <a:pt x="4166" y="4592"/>
                        <a:pt x="4338" y="4213"/>
                        <a:pt x="4283" y="1889"/>
                      </a:cubicBezTo>
                      <a:cubicBezTo>
                        <a:pt x="4283" y="1889"/>
                        <a:pt x="1538" y="0"/>
                        <a:pt x="312" y="675"/>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51;p37">
                  <a:extLst>
                    <a:ext uri="{FF2B5EF4-FFF2-40B4-BE49-F238E27FC236}">
                      <a16:creationId xmlns:a16="http://schemas.microsoft.com/office/drawing/2014/main" id="{962AB99B-61BD-47F7-BC3F-4CB0ECBF22A7}"/>
                    </a:ext>
                  </a:extLst>
                </p:cNvPr>
                <p:cNvSpPr/>
                <p:nvPr/>
              </p:nvSpPr>
              <p:spPr>
                <a:xfrm>
                  <a:off x="2045825" y="2305450"/>
                  <a:ext cx="102825" cy="123775"/>
                </a:xfrm>
                <a:custGeom>
                  <a:avLst/>
                  <a:gdLst/>
                  <a:ahLst/>
                  <a:cxnLst/>
                  <a:rect l="l" t="t" r="r" b="b"/>
                  <a:pathLst>
                    <a:path w="4113" h="4951" extrusionOk="0">
                      <a:moveTo>
                        <a:pt x="117" y="675"/>
                      </a:moveTo>
                      <a:cubicBezTo>
                        <a:pt x="145" y="974"/>
                        <a:pt x="180" y="1292"/>
                        <a:pt x="157" y="1608"/>
                      </a:cubicBezTo>
                      <a:cubicBezTo>
                        <a:pt x="0" y="3831"/>
                        <a:pt x="2854" y="4951"/>
                        <a:pt x="4107" y="4005"/>
                      </a:cubicBezTo>
                      <a:cubicBezTo>
                        <a:pt x="4092" y="3577"/>
                        <a:pt x="4113" y="2928"/>
                        <a:pt x="4088" y="1890"/>
                      </a:cubicBezTo>
                      <a:cubicBezTo>
                        <a:pt x="4088" y="1890"/>
                        <a:pt x="1343" y="0"/>
                        <a:pt x="117" y="675"/>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52;p37">
                  <a:extLst>
                    <a:ext uri="{FF2B5EF4-FFF2-40B4-BE49-F238E27FC236}">
                      <a16:creationId xmlns:a16="http://schemas.microsoft.com/office/drawing/2014/main" id="{064B2FF9-338D-4A98-9D76-64E67C58C608}"/>
                    </a:ext>
                  </a:extLst>
                </p:cNvPr>
                <p:cNvSpPr/>
                <p:nvPr/>
              </p:nvSpPr>
              <p:spPr>
                <a:xfrm>
                  <a:off x="1836025" y="2517550"/>
                  <a:ext cx="153900" cy="312850"/>
                </a:xfrm>
                <a:custGeom>
                  <a:avLst/>
                  <a:gdLst/>
                  <a:ahLst/>
                  <a:cxnLst/>
                  <a:rect l="l" t="t" r="r" b="b"/>
                  <a:pathLst>
                    <a:path w="6156" h="12514" extrusionOk="0">
                      <a:moveTo>
                        <a:pt x="5250" y="4960"/>
                      </a:moveTo>
                      <a:cubicBezTo>
                        <a:pt x="4559" y="7327"/>
                        <a:pt x="3327" y="10221"/>
                        <a:pt x="2349" y="12514"/>
                      </a:cubicBezTo>
                      <a:cubicBezTo>
                        <a:pt x="1527" y="12001"/>
                        <a:pt x="1" y="11511"/>
                        <a:pt x="176" y="9087"/>
                      </a:cubicBezTo>
                      <a:cubicBezTo>
                        <a:pt x="353" y="6662"/>
                        <a:pt x="1262" y="3738"/>
                        <a:pt x="1795" y="2242"/>
                      </a:cubicBezTo>
                      <a:cubicBezTo>
                        <a:pt x="2328" y="746"/>
                        <a:pt x="6155" y="0"/>
                        <a:pt x="5250" y="496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253;p37">
                  <a:extLst>
                    <a:ext uri="{FF2B5EF4-FFF2-40B4-BE49-F238E27FC236}">
                      <a16:creationId xmlns:a16="http://schemas.microsoft.com/office/drawing/2014/main" id="{7051E4AE-F703-4BE7-8C95-3ADEEF254F6F}"/>
                    </a:ext>
                  </a:extLst>
                </p:cNvPr>
                <p:cNvSpPr/>
                <p:nvPr/>
              </p:nvSpPr>
              <p:spPr>
                <a:xfrm>
                  <a:off x="1847300" y="2612200"/>
                  <a:ext cx="122225" cy="100325"/>
                </a:xfrm>
                <a:custGeom>
                  <a:avLst/>
                  <a:gdLst/>
                  <a:ahLst/>
                  <a:cxnLst/>
                  <a:rect l="l" t="t" r="r" b="b"/>
                  <a:pathLst>
                    <a:path w="4889" h="4013" extrusionOk="0">
                      <a:moveTo>
                        <a:pt x="4799" y="1174"/>
                      </a:moveTo>
                      <a:cubicBezTo>
                        <a:pt x="4539" y="2065"/>
                        <a:pt x="4202" y="3032"/>
                        <a:pt x="3830" y="4012"/>
                      </a:cubicBezTo>
                      <a:lnTo>
                        <a:pt x="1" y="3297"/>
                      </a:lnTo>
                      <a:cubicBezTo>
                        <a:pt x="222" y="2135"/>
                        <a:pt x="535" y="975"/>
                        <a:pt x="834" y="0"/>
                      </a:cubicBezTo>
                      <a:lnTo>
                        <a:pt x="4888" y="577"/>
                      </a:lnTo>
                      <a:cubicBezTo>
                        <a:pt x="4866" y="766"/>
                        <a:pt x="4838" y="964"/>
                        <a:pt x="4799" y="1174"/>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54;p37">
                  <a:extLst>
                    <a:ext uri="{FF2B5EF4-FFF2-40B4-BE49-F238E27FC236}">
                      <a16:creationId xmlns:a16="http://schemas.microsoft.com/office/drawing/2014/main" id="{482C5992-3CB2-47B4-842C-246396760EBB}"/>
                    </a:ext>
                  </a:extLst>
                </p:cNvPr>
                <p:cNvSpPr/>
                <p:nvPr/>
              </p:nvSpPr>
              <p:spPr>
                <a:xfrm>
                  <a:off x="1826425" y="2437475"/>
                  <a:ext cx="181800" cy="269350"/>
                </a:xfrm>
                <a:custGeom>
                  <a:avLst/>
                  <a:gdLst/>
                  <a:ahLst/>
                  <a:cxnLst/>
                  <a:rect l="l" t="t" r="r" b="b"/>
                  <a:pathLst>
                    <a:path w="7272" h="10774" extrusionOk="0">
                      <a:moveTo>
                        <a:pt x="5061" y="1"/>
                      </a:moveTo>
                      <a:cubicBezTo>
                        <a:pt x="7272" y="1223"/>
                        <a:pt x="7007" y="3298"/>
                        <a:pt x="6423" y="6015"/>
                      </a:cubicBezTo>
                      <a:cubicBezTo>
                        <a:pt x="6113" y="7454"/>
                        <a:pt x="5858" y="9435"/>
                        <a:pt x="5515" y="10773"/>
                      </a:cubicBezTo>
                      <a:cubicBezTo>
                        <a:pt x="4260" y="10329"/>
                        <a:pt x="1463" y="9777"/>
                        <a:pt x="0" y="9449"/>
                      </a:cubicBezTo>
                      <a:cubicBezTo>
                        <a:pt x="770" y="5369"/>
                        <a:pt x="2618" y="1181"/>
                        <a:pt x="50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255;p37">
                  <a:extLst>
                    <a:ext uri="{FF2B5EF4-FFF2-40B4-BE49-F238E27FC236}">
                      <a16:creationId xmlns:a16="http://schemas.microsoft.com/office/drawing/2014/main" id="{6089D23C-BDA8-4D0D-8084-BA8ABB179644}"/>
                    </a:ext>
                  </a:extLst>
                </p:cNvPr>
                <p:cNvSpPr/>
                <p:nvPr/>
              </p:nvSpPr>
              <p:spPr>
                <a:xfrm>
                  <a:off x="2014550" y="2846775"/>
                  <a:ext cx="91625" cy="65975"/>
                </a:xfrm>
                <a:custGeom>
                  <a:avLst/>
                  <a:gdLst/>
                  <a:ahLst/>
                  <a:cxnLst/>
                  <a:rect l="l" t="t" r="r" b="b"/>
                  <a:pathLst>
                    <a:path w="3665" h="2639" extrusionOk="0">
                      <a:moveTo>
                        <a:pt x="3664" y="2639"/>
                      </a:moveTo>
                      <a:cubicBezTo>
                        <a:pt x="3285" y="1880"/>
                        <a:pt x="1766" y="1"/>
                        <a:pt x="821" y="339"/>
                      </a:cubicBezTo>
                      <a:cubicBezTo>
                        <a:pt x="0" y="632"/>
                        <a:pt x="129" y="2639"/>
                        <a:pt x="129" y="2639"/>
                      </a:cubicBezTo>
                      <a:lnTo>
                        <a:pt x="3664" y="2639"/>
                      </a:ln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56;p37">
                  <a:extLst>
                    <a:ext uri="{FF2B5EF4-FFF2-40B4-BE49-F238E27FC236}">
                      <a16:creationId xmlns:a16="http://schemas.microsoft.com/office/drawing/2014/main" id="{974F8551-17A5-424A-9283-F3321EFF514D}"/>
                    </a:ext>
                  </a:extLst>
                </p:cNvPr>
                <p:cNvSpPr/>
                <p:nvPr/>
              </p:nvSpPr>
              <p:spPr>
                <a:xfrm>
                  <a:off x="1833500" y="2706525"/>
                  <a:ext cx="230975" cy="188625"/>
                </a:xfrm>
                <a:custGeom>
                  <a:avLst/>
                  <a:gdLst/>
                  <a:ahLst/>
                  <a:cxnLst/>
                  <a:rect l="l" t="t" r="r" b="b"/>
                  <a:pathLst>
                    <a:path w="9239" h="7545" extrusionOk="0">
                      <a:moveTo>
                        <a:pt x="9239" y="6298"/>
                      </a:moveTo>
                      <a:lnTo>
                        <a:pt x="3807" y="1167"/>
                      </a:lnTo>
                      <a:cubicBezTo>
                        <a:pt x="2987" y="394"/>
                        <a:pt x="0" y="1"/>
                        <a:pt x="299" y="2528"/>
                      </a:cubicBezTo>
                      <a:cubicBezTo>
                        <a:pt x="532" y="4498"/>
                        <a:pt x="5561" y="6695"/>
                        <a:pt x="7377" y="7545"/>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57;p37">
                  <a:extLst>
                    <a:ext uri="{FF2B5EF4-FFF2-40B4-BE49-F238E27FC236}">
                      <a16:creationId xmlns:a16="http://schemas.microsoft.com/office/drawing/2014/main" id="{99CE6951-B7B9-4D7F-AD65-EDB329E75FEA}"/>
                    </a:ext>
                  </a:extLst>
                </p:cNvPr>
                <p:cNvSpPr/>
                <p:nvPr/>
              </p:nvSpPr>
              <p:spPr>
                <a:xfrm>
                  <a:off x="2187250" y="2846750"/>
                  <a:ext cx="91625" cy="66000"/>
                </a:xfrm>
                <a:custGeom>
                  <a:avLst/>
                  <a:gdLst/>
                  <a:ahLst/>
                  <a:cxnLst/>
                  <a:rect l="l" t="t" r="r" b="b"/>
                  <a:pathLst>
                    <a:path w="3665" h="2640" extrusionOk="0">
                      <a:moveTo>
                        <a:pt x="0" y="2640"/>
                      </a:moveTo>
                      <a:cubicBezTo>
                        <a:pt x="380" y="1881"/>
                        <a:pt x="1898" y="1"/>
                        <a:pt x="2843" y="340"/>
                      </a:cubicBezTo>
                      <a:cubicBezTo>
                        <a:pt x="3664" y="633"/>
                        <a:pt x="3535" y="2640"/>
                        <a:pt x="3535" y="264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258;p37">
                  <a:extLst>
                    <a:ext uri="{FF2B5EF4-FFF2-40B4-BE49-F238E27FC236}">
                      <a16:creationId xmlns:a16="http://schemas.microsoft.com/office/drawing/2014/main" id="{3C64C131-B2D4-4F1F-A56F-180253A47763}"/>
                    </a:ext>
                  </a:extLst>
                </p:cNvPr>
                <p:cNvSpPr/>
                <p:nvPr/>
              </p:nvSpPr>
              <p:spPr>
                <a:xfrm>
                  <a:off x="2221600" y="2697700"/>
                  <a:ext cx="168750" cy="193450"/>
                </a:xfrm>
                <a:custGeom>
                  <a:avLst/>
                  <a:gdLst/>
                  <a:ahLst/>
                  <a:cxnLst/>
                  <a:rect l="l" t="t" r="r" b="b"/>
                  <a:pathLst>
                    <a:path w="6750" h="7738" extrusionOk="0">
                      <a:moveTo>
                        <a:pt x="0" y="6965"/>
                      </a:moveTo>
                      <a:lnTo>
                        <a:pt x="2914" y="1842"/>
                      </a:lnTo>
                      <a:cubicBezTo>
                        <a:pt x="3083" y="1546"/>
                        <a:pt x="3458" y="1345"/>
                        <a:pt x="3896" y="1063"/>
                      </a:cubicBezTo>
                      <a:cubicBezTo>
                        <a:pt x="4910" y="413"/>
                        <a:pt x="6299" y="0"/>
                        <a:pt x="6512" y="1761"/>
                      </a:cubicBezTo>
                      <a:cubicBezTo>
                        <a:pt x="6750" y="3731"/>
                        <a:pt x="3668" y="6483"/>
                        <a:pt x="2103" y="7738"/>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59;p37">
                  <a:extLst>
                    <a:ext uri="{FF2B5EF4-FFF2-40B4-BE49-F238E27FC236}">
                      <a16:creationId xmlns:a16="http://schemas.microsoft.com/office/drawing/2014/main" id="{9937EE16-74B4-4B91-82F1-5F4D738F2220}"/>
                    </a:ext>
                  </a:extLst>
                </p:cNvPr>
                <p:cNvSpPr/>
                <p:nvPr/>
              </p:nvSpPr>
              <p:spPr>
                <a:xfrm>
                  <a:off x="2295700" y="2715775"/>
                  <a:ext cx="42975" cy="28850"/>
                </a:xfrm>
                <a:custGeom>
                  <a:avLst/>
                  <a:gdLst/>
                  <a:ahLst/>
                  <a:cxnLst/>
                  <a:rect l="l" t="t" r="r" b="b"/>
                  <a:pathLst>
                    <a:path w="1719" h="1154" extrusionOk="0">
                      <a:moveTo>
                        <a:pt x="194" y="1106"/>
                      </a:moveTo>
                      <a:cubicBezTo>
                        <a:pt x="157" y="1149"/>
                        <a:pt x="92" y="1154"/>
                        <a:pt x="50" y="1117"/>
                      </a:cubicBezTo>
                      <a:cubicBezTo>
                        <a:pt x="6" y="1081"/>
                        <a:pt x="1" y="1015"/>
                        <a:pt x="38" y="972"/>
                      </a:cubicBezTo>
                      <a:cubicBezTo>
                        <a:pt x="41" y="970"/>
                        <a:pt x="866" y="1"/>
                        <a:pt x="1621" y="72"/>
                      </a:cubicBezTo>
                      <a:cubicBezTo>
                        <a:pt x="1677" y="77"/>
                        <a:pt x="1718" y="126"/>
                        <a:pt x="1714" y="183"/>
                      </a:cubicBezTo>
                      <a:cubicBezTo>
                        <a:pt x="1709" y="239"/>
                        <a:pt x="1659" y="280"/>
                        <a:pt x="1603" y="276"/>
                      </a:cubicBezTo>
                      <a:cubicBezTo>
                        <a:pt x="953" y="214"/>
                        <a:pt x="196" y="1103"/>
                        <a:pt x="194" y="1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60;p37">
                  <a:extLst>
                    <a:ext uri="{FF2B5EF4-FFF2-40B4-BE49-F238E27FC236}">
                      <a16:creationId xmlns:a16="http://schemas.microsoft.com/office/drawing/2014/main" id="{000930AF-B66E-443C-9634-C3A2C330CF9C}"/>
                    </a:ext>
                  </a:extLst>
                </p:cNvPr>
                <p:cNvSpPr/>
                <p:nvPr/>
              </p:nvSpPr>
              <p:spPr>
                <a:xfrm>
                  <a:off x="2251050" y="2521200"/>
                  <a:ext cx="22475" cy="181325"/>
                </a:xfrm>
                <a:custGeom>
                  <a:avLst/>
                  <a:gdLst/>
                  <a:ahLst/>
                  <a:cxnLst/>
                  <a:rect l="l" t="t" r="r" b="b"/>
                  <a:pathLst>
                    <a:path w="899" h="7253" extrusionOk="0">
                      <a:moveTo>
                        <a:pt x="11" y="131"/>
                      </a:moveTo>
                      <a:cubicBezTo>
                        <a:pt x="0" y="75"/>
                        <a:pt x="37" y="21"/>
                        <a:pt x="93" y="11"/>
                      </a:cubicBezTo>
                      <a:cubicBezTo>
                        <a:pt x="149" y="0"/>
                        <a:pt x="202" y="37"/>
                        <a:pt x="213" y="92"/>
                      </a:cubicBezTo>
                      <a:cubicBezTo>
                        <a:pt x="402" y="1093"/>
                        <a:pt x="543" y="2178"/>
                        <a:pt x="651" y="3354"/>
                      </a:cubicBezTo>
                      <a:cubicBezTo>
                        <a:pt x="761" y="4527"/>
                        <a:pt x="836" y="5790"/>
                        <a:pt x="896" y="7143"/>
                      </a:cubicBezTo>
                      <a:cubicBezTo>
                        <a:pt x="899" y="7200"/>
                        <a:pt x="855" y="7248"/>
                        <a:pt x="798" y="7251"/>
                      </a:cubicBezTo>
                      <a:cubicBezTo>
                        <a:pt x="742" y="7253"/>
                        <a:pt x="694" y="7210"/>
                        <a:pt x="692" y="7153"/>
                      </a:cubicBezTo>
                      <a:cubicBezTo>
                        <a:pt x="632" y="5799"/>
                        <a:pt x="556" y="4541"/>
                        <a:pt x="448" y="3372"/>
                      </a:cubicBezTo>
                      <a:cubicBezTo>
                        <a:pt x="339" y="2206"/>
                        <a:pt x="200" y="1126"/>
                        <a:pt x="12" y="1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261;p37">
                  <a:extLst>
                    <a:ext uri="{FF2B5EF4-FFF2-40B4-BE49-F238E27FC236}">
                      <a16:creationId xmlns:a16="http://schemas.microsoft.com/office/drawing/2014/main" id="{5FB5FA68-C554-4270-9E2D-036E0EFBBE89}"/>
                    </a:ext>
                  </a:extLst>
                </p:cNvPr>
                <p:cNvSpPr/>
                <p:nvPr/>
              </p:nvSpPr>
              <p:spPr>
                <a:xfrm>
                  <a:off x="1823625" y="2488450"/>
                  <a:ext cx="170075" cy="221225"/>
                </a:xfrm>
                <a:custGeom>
                  <a:avLst/>
                  <a:gdLst/>
                  <a:ahLst/>
                  <a:cxnLst/>
                  <a:rect l="l" t="t" r="r" b="b"/>
                  <a:pathLst>
                    <a:path w="6803" h="8849" extrusionOk="0">
                      <a:moveTo>
                        <a:pt x="5894" y="168"/>
                      </a:moveTo>
                      <a:cubicBezTo>
                        <a:pt x="5867" y="119"/>
                        <a:pt x="5884" y="56"/>
                        <a:pt x="5933" y="29"/>
                      </a:cubicBezTo>
                      <a:cubicBezTo>
                        <a:pt x="5983" y="0"/>
                        <a:pt x="6045" y="18"/>
                        <a:pt x="6074" y="67"/>
                      </a:cubicBezTo>
                      <a:cubicBezTo>
                        <a:pt x="6317" y="502"/>
                        <a:pt x="6496" y="1055"/>
                        <a:pt x="6611" y="1582"/>
                      </a:cubicBezTo>
                      <a:cubicBezTo>
                        <a:pt x="6757" y="2248"/>
                        <a:pt x="6803" y="2878"/>
                        <a:pt x="6752" y="3171"/>
                      </a:cubicBezTo>
                      <a:cubicBezTo>
                        <a:pt x="6642" y="3795"/>
                        <a:pt x="6555" y="4351"/>
                        <a:pt x="6472" y="4893"/>
                      </a:cubicBezTo>
                      <a:cubicBezTo>
                        <a:pt x="6280" y="6131"/>
                        <a:pt x="6100" y="7298"/>
                        <a:pt x="5727" y="8759"/>
                      </a:cubicBezTo>
                      <a:cubicBezTo>
                        <a:pt x="5713" y="8814"/>
                        <a:pt x="5657" y="8848"/>
                        <a:pt x="5602" y="8833"/>
                      </a:cubicBezTo>
                      <a:cubicBezTo>
                        <a:pt x="5598" y="8832"/>
                        <a:pt x="5593" y="8831"/>
                        <a:pt x="5588" y="8829"/>
                      </a:cubicBezTo>
                      <a:cubicBezTo>
                        <a:pt x="4613" y="8485"/>
                        <a:pt x="2701" y="8074"/>
                        <a:pt x="1216" y="7755"/>
                      </a:cubicBezTo>
                      <a:cubicBezTo>
                        <a:pt x="805" y="7667"/>
                        <a:pt x="427" y="7586"/>
                        <a:pt x="89" y="7509"/>
                      </a:cubicBezTo>
                      <a:cubicBezTo>
                        <a:pt x="34" y="7498"/>
                        <a:pt x="0" y="7443"/>
                        <a:pt x="13" y="7387"/>
                      </a:cubicBezTo>
                      <a:cubicBezTo>
                        <a:pt x="24" y="7333"/>
                        <a:pt x="79" y="7298"/>
                        <a:pt x="135" y="7311"/>
                      </a:cubicBezTo>
                      <a:cubicBezTo>
                        <a:pt x="440" y="7378"/>
                        <a:pt x="831" y="7463"/>
                        <a:pt x="1258" y="7555"/>
                      </a:cubicBezTo>
                      <a:cubicBezTo>
                        <a:pt x="2700" y="7864"/>
                        <a:pt x="4542" y="8261"/>
                        <a:pt x="5555" y="8601"/>
                      </a:cubicBezTo>
                      <a:cubicBezTo>
                        <a:pt x="5909" y="7192"/>
                        <a:pt x="6085" y="6060"/>
                        <a:pt x="6270" y="4863"/>
                      </a:cubicBezTo>
                      <a:cubicBezTo>
                        <a:pt x="6356" y="4304"/>
                        <a:pt x="6445" y="3731"/>
                        <a:pt x="6550" y="3136"/>
                      </a:cubicBezTo>
                      <a:cubicBezTo>
                        <a:pt x="6598" y="2864"/>
                        <a:pt x="6552" y="2267"/>
                        <a:pt x="6410" y="1625"/>
                      </a:cubicBezTo>
                      <a:cubicBezTo>
                        <a:pt x="6298" y="1116"/>
                        <a:pt x="6127" y="583"/>
                        <a:pt x="5894" y="1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262;p37">
                  <a:extLst>
                    <a:ext uri="{FF2B5EF4-FFF2-40B4-BE49-F238E27FC236}">
                      <a16:creationId xmlns:a16="http://schemas.microsoft.com/office/drawing/2014/main" id="{6658E7AC-3801-458A-9793-15D2D5F25A53}"/>
                    </a:ext>
                  </a:extLst>
                </p:cNvPr>
                <p:cNvSpPr/>
                <p:nvPr/>
              </p:nvSpPr>
              <p:spPr>
                <a:xfrm>
                  <a:off x="1993125" y="2907775"/>
                  <a:ext cx="115725" cy="9725"/>
                </a:xfrm>
                <a:custGeom>
                  <a:avLst/>
                  <a:gdLst/>
                  <a:ahLst/>
                  <a:cxnLst/>
                  <a:rect l="l" t="t" r="r" b="b"/>
                  <a:pathLst>
                    <a:path w="4629" h="389" extrusionOk="0">
                      <a:moveTo>
                        <a:pt x="111" y="386"/>
                      </a:moveTo>
                      <a:cubicBezTo>
                        <a:pt x="54" y="388"/>
                        <a:pt x="6" y="345"/>
                        <a:pt x="4" y="288"/>
                      </a:cubicBezTo>
                      <a:cubicBezTo>
                        <a:pt x="0" y="232"/>
                        <a:pt x="44" y="184"/>
                        <a:pt x="101" y="181"/>
                      </a:cubicBezTo>
                      <a:cubicBezTo>
                        <a:pt x="110" y="181"/>
                        <a:pt x="3524" y="0"/>
                        <a:pt x="4530" y="96"/>
                      </a:cubicBezTo>
                      <a:cubicBezTo>
                        <a:pt x="4586" y="102"/>
                        <a:pt x="4629" y="152"/>
                        <a:pt x="4623" y="208"/>
                      </a:cubicBezTo>
                      <a:cubicBezTo>
                        <a:pt x="4617" y="264"/>
                        <a:pt x="4568" y="305"/>
                        <a:pt x="4511" y="300"/>
                      </a:cubicBezTo>
                      <a:cubicBezTo>
                        <a:pt x="3520" y="204"/>
                        <a:pt x="120" y="385"/>
                        <a:pt x="111" y="3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263;p37">
                  <a:extLst>
                    <a:ext uri="{FF2B5EF4-FFF2-40B4-BE49-F238E27FC236}">
                      <a16:creationId xmlns:a16="http://schemas.microsoft.com/office/drawing/2014/main" id="{54DA2775-44B5-41ED-A8B1-E7A93EDB7022}"/>
                    </a:ext>
                  </a:extLst>
                </p:cNvPr>
                <p:cNvSpPr/>
                <p:nvPr/>
              </p:nvSpPr>
              <p:spPr>
                <a:xfrm>
                  <a:off x="2179925" y="2909325"/>
                  <a:ext cx="98400" cy="7350"/>
                </a:xfrm>
                <a:custGeom>
                  <a:avLst/>
                  <a:gdLst/>
                  <a:ahLst/>
                  <a:cxnLst/>
                  <a:rect l="l" t="t" r="r" b="b"/>
                  <a:pathLst>
                    <a:path w="3936" h="294" extrusionOk="0">
                      <a:moveTo>
                        <a:pt x="3835" y="85"/>
                      </a:moveTo>
                      <a:cubicBezTo>
                        <a:pt x="3892" y="88"/>
                        <a:pt x="3935" y="136"/>
                        <a:pt x="3933" y="193"/>
                      </a:cubicBezTo>
                      <a:cubicBezTo>
                        <a:pt x="3931" y="249"/>
                        <a:pt x="3883" y="293"/>
                        <a:pt x="3827" y="290"/>
                      </a:cubicBezTo>
                      <a:cubicBezTo>
                        <a:pt x="3201" y="262"/>
                        <a:pt x="2261" y="225"/>
                        <a:pt x="1452" y="213"/>
                      </a:cubicBezTo>
                      <a:cubicBezTo>
                        <a:pt x="898" y="206"/>
                        <a:pt x="405" y="211"/>
                        <a:pt x="117" y="238"/>
                      </a:cubicBezTo>
                      <a:cubicBezTo>
                        <a:pt x="61" y="243"/>
                        <a:pt x="11" y="202"/>
                        <a:pt x="6" y="146"/>
                      </a:cubicBezTo>
                      <a:cubicBezTo>
                        <a:pt x="1" y="90"/>
                        <a:pt x="42" y="40"/>
                        <a:pt x="98" y="34"/>
                      </a:cubicBezTo>
                      <a:cubicBezTo>
                        <a:pt x="392" y="6"/>
                        <a:pt x="894" y="1"/>
                        <a:pt x="1454" y="9"/>
                      </a:cubicBezTo>
                      <a:cubicBezTo>
                        <a:pt x="2270" y="20"/>
                        <a:pt x="3212" y="58"/>
                        <a:pt x="3835"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264;p37">
                  <a:extLst>
                    <a:ext uri="{FF2B5EF4-FFF2-40B4-BE49-F238E27FC236}">
                      <a16:creationId xmlns:a16="http://schemas.microsoft.com/office/drawing/2014/main" id="{029F269E-85E5-4C03-B9F6-463C2C6F1EF8}"/>
                    </a:ext>
                  </a:extLst>
                </p:cNvPr>
                <p:cNvSpPr/>
                <p:nvPr/>
              </p:nvSpPr>
              <p:spPr>
                <a:xfrm>
                  <a:off x="2022900" y="2411200"/>
                  <a:ext cx="157225" cy="112075"/>
                </a:xfrm>
                <a:custGeom>
                  <a:avLst/>
                  <a:gdLst/>
                  <a:ahLst/>
                  <a:cxnLst/>
                  <a:rect l="l" t="t" r="r" b="b"/>
                  <a:pathLst>
                    <a:path w="6289" h="4483" extrusionOk="0">
                      <a:moveTo>
                        <a:pt x="6003" y="294"/>
                      </a:moveTo>
                      <a:cubicBezTo>
                        <a:pt x="5998" y="238"/>
                        <a:pt x="6039" y="187"/>
                        <a:pt x="6095" y="182"/>
                      </a:cubicBezTo>
                      <a:cubicBezTo>
                        <a:pt x="6152" y="176"/>
                        <a:pt x="6201" y="217"/>
                        <a:pt x="6207" y="274"/>
                      </a:cubicBezTo>
                      <a:cubicBezTo>
                        <a:pt x="6289" y="1101"/>
                        <a:pt x="6220" y="1827"/>
                        <a:pt x="6034" y="2502"/>
                      </a:cubicBezTo>
                      <a:cubicBezTo>
                        <a:pt x="5849" y="3177"/>
                        <a:pt x="5547" y="3800"/>
                        <a:pt x="5160" y="4424"/>
                      </a:cubicBezTo>
                      <a:cubicBezTo>
                        <a:pt x="5135" y="4465"/>
                        <a:pt x="5085" y="4483"/>
                        <a:pt x="5040" y="4467"/>
                      </a:cubicBezTo>
                      <a:cubicBezTo>
                        <a:pt x="3890" y="4073"/>
                        <a:pt x="2715" y="3491"/>
                        <a:pt x="1768" y="2678"/>
                      </a:cubicBezTo>
                      <a:cubicBezTo>
                        <a:pt x="979" y="2001"/>
                        <a:pt x="349" y="1165"/>
                        <a:pt x="18" y="146"/>
                      </a:cubicBezTo>
                      <a:cubicBezTo>
                        <a:pt x="1" y="92"/>
                        <a:pt x="30" y="35"/>
                        <a:pt x="84" y="17"/>
                      </a:cubicBezTo>
                      <a:cubicBezTo>
                        <a:pt x="139" y="0"/>
                        <a:pt x="196" y="30"/>
                        <a:pt x="213" y="84"/>
                      </a:cubicBezTo>
                      <a:cubicBezTo>
                        <a:pt x="530" y="1063"/>
                        <a:pt x="1139" y="1868"/>
                        <a:pt x="1901" y="2522"/>
                      </a:cubicBezTo>
                      <a:cubicBezTo>
                        <a:pt x="2805" y="3298"/>
                        <a:pt x="3925" y="3861"/>
                        <a:pt x="5030" y="4246"/>
                      </a:cubicBezTo>
                      <a:cubicBezTo>
                        <a:pt x="5386" y="3662"/>
                        <a:pt x="5664" y="3076"/>
                        <a:pt x="5837" y="2449"/>
                      </a:cubicBezTo>
                      <a:cubicBezTo>
                        <a:pt x="6016" y="1797"/>
                        <a:pt x="6082" y="1095"/>
                        <a:pt x="6003"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65;p37">
                  <a:extLst>
                    <a:ext uri="{FF2B5EF4-FFF2-40B4-BE49-F238E27FC236}">
                      <a16:creationId xmlns:a16="http://schemas.microsoft.com/office/drawing/2014/main" id="{544524F8-AD0A-4C91-A09B-833CD5E7A899}"/>
                    </a:ext>
                  </a:extLst>
                </p:cNvPr>
                <p:cNvSpPr/>
                <p:nvPr/>
              </p:nvSpPr>
              <p:spPr>
                <a:xfrm>
                  <a:off x="2146775" y="2398000"/>
                  <a:ext cx="65775" cy="119450"/>
                </a:xfrm>
                <a:custGeom>
                  <a:avLst/>
                  <a:gdLst/>
                  <a:ahLst/>
                  <a:cxnLst/>
                  <a:rect l="l" t="t" r="r" b="b"/>
                  <a:pathLst>
                    <a:path w="2631" h="4778" extrusionOk="0">
                      <a:moveTo>
                        <a:pt x="162" y="424"/>
                      </a:moveTo>
                      <a:cubicBezTo>
                        <a:pt x="55" y="386"/>
                        <a:pt x="1" y="268"/>
                        <a:pt x="39" y="162"/>
                      </a:cubicBezTo>
                      <a:cubicBezTo>
                        <a:pt x="78" y="56"/>
                        <a:pt x="196" y="1"/>
                        <a:pt x="302" y="40"/>
                      </a:cubicBezTo>
                      <a:cubicBezTo>
                        <a:pt x="1060" y="321"/>
                        <a:pt x="1599" y="927"/>
                        <a:pt x="1966" y="1653"/>
                      </a:cubicBezTo>
                      <a:cubicBezTo>
                        <a:pt x="2430" y="2570"/>
                        <a:pt x="2620" y="3687"/>
                        <a:pt x="2629" y="4570"/>
                      </a:cubicBezTo>
                      <a:cubicBezTo>
                        <a:pt x="2630" y="4683"/>
                        <a:pt x="2540" y="4775"/>
                        <a:pt x="2427" y="4777"/>
                      </a:cubicBezTo>
                      <a:cubicBezTo>
                        <a:pt x="2314" y="4778"/>
                        <a:pt x="2222" y="4686"/>
                        <a:pt x="2221" y="4573"/>
                      </a:cubicBezTo>
                      <a:cubicBezTo>
                        <a:pt x="2212" y="3743"/>
                        <a:pt x="2033" y="2695"/>
                        <a:pt x="1600" y="1837"/>
                      </a:cubicBezTo>
                      <a:cubicBezTo>
                        <a:pt x="1276" y="1196"/>
                        <a:pt x="809" y="664"/>
                        <a:pt x="162" y="4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66;p37">
                  <a:extLst>
                    <a:ext uri="{FF2B5EF4-FFF2-40B4-BE49-F238E27FC236}">
                      <a16:creationId xmlns:a16="http://schemas.microsoft.com/office/drawing/2014/main" id="{2026F48A-19B4-420C-B637-B075116EA84C}"/>
                    </a:ext>
                  </a:extLst>
                </p:cNvPr>
                <p:cNvSpPr/>
                <p:nvPr/>
              </p:nvSpPr>
              <p:spPr>
                <a:xfrm>
                  <a:off x="2037225" y="2582350"/>
                  <a:ext cx="63025" cy="67850"/>
                </a:xfrm>
                <a:custGeom>
                  <a:avLst/>
                  <a:gdLst/>
                  <a:ahLst/>
                  <a:cxnLst/>
                  <a:rect l="l" t="t" r="r" b="b"/>
                  <a:pathLst>
                    <a:path w="2521" h="2714" extrusionOk="0">
                      <a:moveTo>
                        <a:pt x="777" y="237"/>
                      </a:moveTo>
                      <a:cubicBezTo>
                        <a:pt x="1325" y="0"/>
                        <a:pt x="1986" y="310"/>
                        <a:pt x="2253" y="928"/>
                      </a:cubicBezTo>
                      <a:cubicBezTo>
                        <a:pt x="2521" y="1547"/>
                        <a:pt x="2293" y="2240"/>
                        <a:pt x="1745" y="2477"/>
                      </a:cubicBezTo>
                      <a:cubicBezTo>
                        <a:pt x="1197" y="2714"/>
                        <a:pt x="536" y="2404"/>
                        <a:pt x="268" y="1786"/>
                      </a:cubicBezTo>
                      <a:cubicBezTo>
                        <a:pt x="1" y="1167"/>
                        <a:pt x="229" y="474"/>
                        <a:pt x="777" y="23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67;p37">
                  <a:extLst>
                    <a:ext uri="{FF2B5EF4-FFF2-40B4-BE49-F238E27FC236}">
                      <a16:creationId xmlns:a16="http://schemas.microsoft.com/office/drawing/2014/main" id="{E79C6837-9E56-47F8-AF8C-B136F88993F4}"/>
                    </a:ext>
                  </a:extLst>
                </p:cNvPr>
                <p:cNvSpPr/>
                <p:nvPr/>
              </p:nvSpPr>
              <p:spPr>
                <a:xfrm>
                  <a:off x="2052400" y="2598700"/>
                  <a:ext cx="32650" cy="35150"/>
                </a:xfrm>
                <a:custGeom>
                  <a:avLst/>
                  <a:gdLst/>
                  <a:ahLst/>
                  <a:cxnLst/>
                  <a:rect l="l" t="t" r="r" b="b"/>
                  <a:pathLst>
                    <a:path w="1306" h="1406" extrusionOk="0">
                      <a:moveTo>
                        <a:pt x="403" y="123"/>
                      </a:moveTo>
                      <a:cubicBezTo>
                        <a:pt x="687" y="1"/>
                        <a:pt x="1029" y="160"/>
                        <a:pt x="1168" y="481"/>
                      </a:cubicBezTo>
                      <a:cubicBezTo>
                        <a:pt x="1306" y="802"/>
                        <a:pt x="1188" y="1160"/>
                        <a:pt x="904" y="1283"/>
                      </a:cubicBezTo>
                      <a:cubicBezTo>
                        <a:pt x="621" y="1406"/>
                        <a:pt x="278" y="1246"/>
                        <a:pt x="139" y="925"/>
                      </a:cubicBezTo>
                      <a:cubicBezTo>
                        <a:pt x="1" y="605"/>
                        <a:pt x="119" y="246"/>
                        <a:pt x="403" y="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268;p37">
                  <a:extLst>
                    <a:ext uri="{FF2B5EF4-FFF2-40B4-BE49-F238E27FC236}">
                      <a16:creationId xmlns:a16="http://schemas.microsoft.com/office/drawing/2014/main" id="{34127293-F8DB-4735-9823-AFA9D018590C}"/>
                    </a:ext>
                  </a:extLst>
                </p:cNvPr>
                <p:cNvSpPr/>
                <p:nvPr/>
              </p:nvSpPr>
              <p:spPr>
                <a:xfrm>
                  <a:off x="1992575" y="2393525"/>
                  <a:ext cx="81825" cy="226600"/>
                </a:xfrm>
                <a:custGeom>
                  <a:avLst/>
                  <a:gdLst/>
                  <a:ahLst/>
                  <a:cxnLst/>
                  <a:rect l="l" t="t" r="r" b="b"/>
                  <a:pathLst>
                    <a:path w="3273" h="9064" extrusionOk="0">
                      <a:moveTo>
                        <a:pt x="3215" y="8726"/>
                      </a:moveTo>
                      <a:cubicBezTo>
                        <a:pt x="3273" y="8823"/>
                        <a:pt x="3240" y="8948"/>
                        <a:pt x="3143" y="9007"/>
                      </a:cubicBezTo>
                      <a:cubicBezTo>
                        <a:pt x="3046" y="9064"/>
                        <a:pt x="2920" y="9032"/>
                        <a:pt x="2862" y="8933"/>
                      </a:cubicBezTo>
                      <a:cubicBezTo>
                        <a:pt x="2100" y="7640"/>
                        <a:pt x="1004" y="5757"/>
                        <a:pt x="513" y="4046"/>
                      </a:cubicBezTo>
                      <a:cubicBezTo>
                        <a:pt x="0" y="2253"/>
                        <a:pt x="142" y="648"/>
                        <a:pt x="1944" y="37"/>
                      </a:cubicBezTo>
                      <a:cubicBezTo>
                        <a:pt x="2052" y="1"/>
                        <a:pt x="2168" y="58"/>
                        <a:pt x="2205" y="165"/>
                      </a:cubicBezTo>
                      <a:cubicBezTo>
                        <a:pt x="2241" y="272"/>
                        <a:pt x="2183" y="389"/>
                        <a:pt x="2076" y="425"/>
                      </a:cubicBezTo>
                      <a:cubicBezTo>
                        <a:pt x="557" y="940"/>
                        <a:pt x="455" y="2350"/>
                        <a:pt x="908" y="3933"/>
                      </a:cubicBezTo>
                      <a:cubicBezTo>
                        <a:pt x="1384" y="5597"/>
                        <a:pt x="2464" y="7451"/>
                        <a:pt x="3215" y="8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269;p37">
                  <a:extLst>
                    <a:ext uri="{FF2B5EF4-FFF2-40B4-BE49-F238E27FC236}">
                      <a16:creationId xmlns:a16="http://schemas.microsoft.com/office/drawing/2014/main" id="{63F38DFE-DB15-4BEF-B2A5-E94077E438C6}"/>
                    </a:ext>
                  </a:extLst>
                </p:cNvPr>
                <p:cNvSpPr/>
                <p:nvPr/>
              </p:nvSpPr>
              <p:spPr>
                <a:xfrm>
                  <a:off x="2150925" y="2600725"/>
                  <a:ext cx="79250" cy="46075"/>
                </a:xfrm>
                <a:custGeom>
                  <a:avLst/>
                  <a:gdLst/>
                  <a:ahLst/>
                  <a:cxnLst/>
                  <a:rect l="l" t="t" r="r" b="b"/>
                  <a:pathLst>
                    <a:path w="3170" h="1843" extrusionOk="0">
                      <a:moveTo>
                        <a:pt x="2888" y="107"/>
                      </a:moveTo>
                      <a:cubicBezTo>
                        <a:pt x="2914" y="36"/>
                        <a:pt x="2993" y="1"/>
                        <a:pt x="3064" y="28"/>
                      </a:cubicBezTo>
                      <a:cubicBezTo>
                        <a:pt x="3134" y="54"/>
                        <a:pt x="3170" y="134"/>
                        <a:pt x="3144" y="205"/>
                      </a:cubicBezTo>
                      <a:cubicBezTo>
                        <a:pt x="3104" y="308"/>
                        <a:pt x="3005" y="515"/>
                        <a:pt x="2853" y="741"/>
                      </a:cubicBezTo>
                      <a:cubicBezTo>
                        <a:pt x="2658" y="1028"/>
                        <a:pt x="2375" y="1351"/>
                        <a:pt x="2002" y="1554"/>
                      </a:cubicBezTo>
                      <a:cubicBezTo>
                        <a:pt x="1622" y="1762"/>
                        <a:pt x="1154" y="1843"/>
                        <a:pt x="604" y="1634"/>
                      </a:cubicBezTo>
                      <a:cubicBezTo>
                        <a:pt x="437" y="1570"/>
                        <a:pt x="262" y="1479"/>
                        <a:pt x="80" y="1355"/>
                      </a:cubicBezTo>
                      <a:cubicBezTo>
                        <a:pt x="17" y="1313"/>
                        <a:pt x="0" y="1229"/>
                        <a:pt x="42" y="1166"/>
                      </a:cubicBezTo>
                      <a:cubicBezTo>
                        <a:pt x="85" y="1103"/>
                        <a:pt x="170" y="1087"/>
                        <a:pt x="233" y="1129"/>
                      </a:cubicBezTo>
                      <a:cubicBezTo>
                        <a:pt x="396" y="1240"/>
                        <a:pt x="553" y="1321"/>
                        <a:pt x="702" y="1378"/>
                      </a:cubicBezTo>
                      <a:cubicBezTo>
                        <a:pt x="1164" y="1554"/>
                        <a:pt x="1555" y="1487"/>
                        <a:pt x="1872" y="1314"/>
                      </a:cubicBezTo>
                      <a:cubicBezTo>
                        <a:pt x="2197" y="1137"/>
                        <a:pt x="2451" y="846"/>
                        <a:pt x="2625" y="588"/>
                      </a:cubicBezTo>
                      <a:cubicBezTo>
                        <a:pt x="2765" y="382"/>
                        <a:pt x="2853" y="198"/>
                        <a:pt x="2888" y="1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270;p37">
                  <a:extLst>
                    <a:ext uri="{FF2B5EF4-FFF2-40B4-BE49-F238E27FC236}">
                      <a16:creationId xmlns:a16="http://schemas.microsoft.com/office/drawing/2014/main" id="{72EA1FB6-18E4-436D-9E52-20F8AFF2E3BC}"/>
                    </a:ext>
                  </a:extLst>
                </p:cNvPr>
                <p:cNvSpPr/>
                <p:nvPr/>
              </p:nvSpPr>
              <p:spPr>
                <a:xfrm>
                  <a:off x="2165675" y="2590850"/>
                  <a:ext cx="71150" cy="60700"/>
                </a:xfrm>
                <a:custGeom>
                  <a:avLst/>
                  <a:gdLst/>
                  <a:ahLst/>
                  <a:cxnLst/>
                  <a:rect l="l" t="t" r="r" b="b"/>
                  <a:pathLst>
                    <a:path w="2846" h="2428" extrusionOk="0">
                      <a:moveTo>
                        <a:pt x="21" y="189"/>
                      </a:moveTo>
                      <a:cubicBezTo>
                        <a:pt x="0" y="116"/>
                        <a:pt x="44" y="41"/>
                        <a:pt x="116" y="21"/>
                      </a:cubicBezTo>
                      <a:cubicBezTo>
                        <a:pt x="189" y="1"/>
                        <a:pt x="264" y="43"/>
                        <a:pt x="284" y="116"/>
                      </a:cubicBezTo>
                      <a:cubicBezTo>
                        <a:pt x="469" y="785"/>
                        <a:pt x="676" y="1360"/>
                        <a:pt x="1031" y="1698"/>
                      </a:cubicBezTo>
                      <a:cubicBezTo>
                        <a:pt x="1372" y="2023"/>
                        <a:pt x="1870" y="2133"/>
                        <a:pt x="2654" y="1899"/>
                      </a:cubicBezTo>
                      <a:cubicBezTo>
                        <a:pt x="2727" y="1878"/>
                        <a:pt x="2802" y="1919"/>
                        <a:pt x="2824" y="1991"/>
                      </a:cubicBezTo>
                      <a:cubicBezTo>
                        <a:pt x="2846" y="2063"/>
                        <a:pt x="2805" y="2140"/>
                        <a:pt x="2733" y="2161"/>
                      </a:cubicBezTo>
                      <a:cubicBezTo>
                        <a:pt x="1837" y="2427"/>
                        <a:pt x="1256" y="2289"/>
                        <a:pt x="843" y="1895"/>
                      </a:cubicBezTo>
                      <a:cubicBezTo>
                        <a:pt x="442" y="1514"/>
                        <a:pt x="218" y="899"/>
                        <a:pt x="21" y="18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271;p37">
                  <a:extLst>
                    <a:ext uri="{FF2B5EF4-FFF2-40B4-BE49-F238E27FC236}">
                      <a16:creationId xmlns:a16="http://schemas.microsoft.com/office/drawing/2014/main" id="{B3607661-BF17-4C75-AC9C-4779D3E0C459}"/>
                    </a:ext>
                  </a:extLst>
                </p:cNvPr>
                <p:cNvSpPr/>
                <p:nvPr/>
              </p:nvSpPr>
              <p:spPr>
                <a:xfrm>
                  <a:off x="2158200" y="2504000"/>
                  <a:ext cx="91450" cy="107250"/>
                </a:xfrm>
                <a:custGeom>
                  <a:avLst/>
                  <a:gdLst/>
                  <a:ahLst/>
                  <a:cxnLst/>
                  <a:rect l="l" t="t" r="r" b="b"/>
                  <a:pathLst>
                    <a:path w="3658" h="4290" extrusionOk="0">
                      <a:moveTo>
                        <a:pt x="654" y="3599"/>
                      </a:moveTo>
                      <a:cubicBezTo>
                        <a:pt x="669" y="3711"/>
                        <a:pt x="590" y="3815"/>
                        <a:pt x="478" y="3830"/>
                      </a:cubicBezTo>
                      <a:cubicBezTo>
                        <a:pt x="367" y="3844"/>
                        <a:pt x="264" y="3766"/>
                        <a:pt x="249" y="3654"/>
                      </a:cubicBezTo>
                      <a:cubicBezTo>
                        <a:pt x="248" y="3648"/>
                        <a:pt x="242" y="3620"/>
                        <a:pt x="233" y="3578"/>
                      </a:cubicBezTo>
                      <a:cubicBezTo>
                        <a:pt x="174" y="3294"/>
                        <a:pt x="0" y="2469"/>
                        <a:pt x="89" y="1705"/>
                      </a:cubicBezTo>
                      <a:cubicBezTo>
                        <a:pt x="195" y="806"/>
                        <a:pt x="645" y="0"/>
                        <a:pt x="1971" y="158"/>
                      </a:cubicBezTo>
                      <a:cubicBezTo>
                        <a:pt x="3382" y="324"/>
                        <a:pt x="3657" y="1225"/>
                        <a:pt x="3547" y="2164"/>
                      </a:cubicBezTo>
                      <a:cubicBezTo>
                        <a:pt x="3459" y="2913"/>
                        <a:pt x="3108" y="3679"/>
                        <a:pt x="2932" y="4060"/>
                      </a:cubicBezTo>
                      <a:lnTo>
                        <a:pt x="2896" y="4141"/>
                      </a:lnTo>
                      <a:cubicBezTo>
                        <a:pt x="2849" y="4244"/>
                        <a:pt x="2727" y="4290"/>
                        <a:pt x="2624" y="4243"/>
                      </a:cubicBezTo>
                      <a:cubicBezTo>
                        <a:pt x="2522" y="4196"/>
                        <a:pt x="2477" y="4074"/>
                        <a:pt x="2524" y="3971"/>
                      </a:cubicBezTo>
                      <a:lnTo>
                        <a:pt x="2560" y="3890"/>
                      </a:lnTo>
                      <a:cubicBezTo>
                        <a:pt x="2726" y="3529"/>
                        <a:pt x="3058" y="2805"/>
                        <a:pt x="3139" y="2115"/>
                      </a:cubicBezTo>
                      <a:cubicBezTo>
                        <a:pt x="3226" y="1389"/>
                        <a:pt x="3012" y="693"/>
                        <a:pt x="1923" y="565"/>
                      </a:cubicBezTo>
                      <a:cubicBezTo>
                        <a:pt x="919" y="446"/>
                        <a:pt x="579" y="1064"/>
                        <a:pt x="497" y="1753"/>
                      </a:cubicBezTo>
                      <a:cubicBezTo>
                        <a:pt x="415" y="2452"/>
                        <a:pt x="578" y="3228"/>
                        <a:pt x="634" y="3494"/>
                      </a:cubicBezTo>
                      <a:cubicBezTo>
                        <a:pt x="644" y="3543"/>
                        <a:pt x="652" y="3577"/>
                        <a:pt x="654" y="35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272;p37">
                  <a:extLst>
                    <a:ext uri="{FF2B5EF4-FFF2-40B4-BE49-F238E27FC236}">
                      <a16:creationId xmlns:a16="http://schemas.microsoft.com/office/drawing/2014/main" id="{68D15CB3-5D41-4EB7-950F-2686D842613F}"/>
                    </a:ext>
                  </a:extLst>
                </p:cNvPr>
                <p:cNvSpPr/>
                <p:nvPr/>
              </p:nvSpPr>
              <p:spPr>
                <a:xfrm>
                  <a:off x="2147300" y="2623925"/>
                  <a:ext cx="15475" cy="15500"/>
                </a:xfrm>
                <a:custGeom>
                  <a:avLst/>
                  <a:gdLst/>
                  <a:ahLst/>
                  <a:cxnLst/>
                  <a:rect l="l" t="t" r="r" b="b"/>
                  <a:pathLst>
                    <a:path w="619" h="620" extrusionOk="0">
                      <a:moveTo>
                        <a:pt x="271" y="22"/>
                      </a:moveTo>
                      <a:cubicBezTo>
                        <a:pt x="430" y="1"/>
                        <a:pt x="577" y="112"/>
                        <a:pt x="597" y="271"/>
                      </a:cubicBezTo>
                      <a:cubicBezTo>
                        <a:pt x="619" y="431"/>
                        <a:pt x="507" y="577"/>
                        <a:pt x="348" y="599"/>
                      </a:cubicBezTo>
                      <a:cubicBezTo>
                        <a:pt x="190" y="619"/>
                        <a:pt x="42" y="508"/>
                        <a:pt x="22" y="349"/>
                      </a:cubicBezTo>
                      <a:cubicBezTo>
                        <a:pt x="0" y="190"/>
                        <a:pt x="112" y="43"/>
                        <a:pt x="271" y="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273;p37">
                  <a:extLst>
                    <a:ext uri="{FF2B5EF4-FFF2-40B4-BE49-F238E27FC236}">
                      <a16:creationId xmlns:a16="http://schemas.microsoft.com/office/drawing/2014/main" id="{78736BC9-1CCD-4616-B636-1702716B317B}"/>
                    </a:ext>
                  </a:extLst>
                </p:cNvPr>
                <p:cNvSpPr/>
                <p:nvPr/>
              </p:nvSpPr>
              <p:spPr>
                <a:xfrm>
                  <a:off x="2225250" y="2633850"/>
                  <a:ext cx="15525" cy="15500"/>
                </a:xfrm>
                <a:custGeom>
                  <a:avLst/>
                  <a:gdLst/>
                  <a:ahLst/>
                  <a:cxnLst/>
                  <a:rect l="l" t="t" r="r" b="b"/>
                  <a:pathLst>
                    <a:path w="621" h="620" extrusionOk="0">
                      <a:moveTo>
                        <a:pt x="272" y="22"/>
                      </a:moveTo>
                      <a:cubicBezTo>
                        <a:pt x="431" y="1"/>
                        <a:pt x="577" y="113"/>
                        <a:pt x="599" y="271"/>
                      </a:cubicBezTo>
                      <a:cubicBezTo>
                        <a:pt x="620" y="431"/>
                        <a:pt x="508" y="577"/>
                        <a:pt x="349" y="599"/>
                      </a:cubicBezTo>
                      <a:cubicBezTo>
                        <a:pt x="190" y="619"/>
                        <a:pt x="44" y="509"/>
                        <a:pt x="22" y="349"/>
                      </a:cubicBezTo>
                      <a:cubicBezTo>
                        <a:pt x="1" y="190"/>
                        <a:pt x="112" y="43"/>
                        <a:pt x="272" y="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274;p37">
                  <a:extLst>
                    <a:ext uri="{FF2B5EF4-FFF2-40B4-BE49-F238E27FC236}">
                      <a16:creationId xmlns:a16="http://schemas.microsoft.com/office/drawing/2014/main" id="{1C9365A7-E3D6-4E42-95D2-DB6DFAD88EE3}"/>
                    </a:ext>
                  </a:extLst>
                </p:cNvPr>
                <p:cNvSpPr/>
                <p:nvPr/>
              </p:nvSpPr>
              <p:spPr>
                <a:xfrm>
                  <a:off x="2028825" y="2725775"/>
                  <a:ext cx="205400" cy="97075"/>
                </a:xfrm>
                <a:custGeom>
                  <a:avLst/>
                  <a:gdLst/>
                  <a:ahLst/>
                  <a:cxnLst/>
                  <a:rect l="l" t="t" r="r" b="b"/>
                  <a:pathLst>
                    <a:path w="8216" h="3883" extrusionOk="0">
                      <a:moveTo>
                        <a:pt x="33" y="176"/>
                      </a:moveTo>
                      <a:cubicBezTo>
                        <a:pt x="0" y="129"/>
                        <a:pt x="11" y="65"/>
                        <a:pt x="58" y="32"/>
                      </a:cubicBezTo>
                      <a:cubicBezTo>
                        <a:pt x="104" y="0"/>
                        <a:pt x="168" y="12"/>
                        <a:pt x="201" y="57"/>
                      </a:cubicBezTo>
                      <a:cubicBezTo>
                        <a:pt x="208" y="68"/>
                        <a:pt x="2684" y="3657"/>
                        <a:pt x="8087" y="2686"/>
                      </a:cubicBezTo>
                      <a:cubicBezTo>
                        <a:pt x="8143" y="2677"/>
                        <a:pt x="8197" y="2713"/>
                        <a:pt x="8206" y="2769"/>
                      </a:cubicBezTo>
                      <a:cubicBezTo>
                        <a:pt x="8216" y="2824"/>
                        <a:pt x="8179" y="2878"/>
                        <a:pt x="8123" y="2888"/>
                      </a:cubicBezTo>
                      <a:cubicBezTo>
                        <a:pt x="2590" y="3882"/>
                        <a:pt x="40" y="186"/>
                        <a:pt x="33" y="1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275;p37">
                  <a:extLst>
                    <a:ext uri="{FF2B5EF4-FFF2-40B4-BE49-F238E27FC236}">
                      <a16:creationId xmlns:a16="http://schemas.microsoft.com/office/drawing/2014/main" id="{03EACDCD-1624-44F5-A2BF-4C65A6CC69AB}"/>
                    </a:ext>
                  </a:extLst>
                </p:cNvPr>
                <p:cNvSpPr/>
                <p:nvPr/>
              </p:nvSpPr>
              <p:spPr>
                <a:xfrm>
                  <a:off x="2267825" y="2616900"/>
                  <a:ext cx="104000" cy="58225"/>
                </a:xfrm>
                <a:custGeom>
                  <a:avLst/>
                  <a:gdLst/>
                  <a:ahLst/>
                  <a:cxnLst/>
                  <a:rect l="l" t="t" r="r" b="b"/>
                  <a:pathLst>
                    <a:path w="4160" h="2329" extrusionOk="0">
                      <a:moveTo>
                        <a:pt x="3957" y="61"/>
                      </a:moveTo>
                      <a:cubicBezTo>
                        <a:pt x="3987" y="14"/>
                        <a:pt x="4051" y="1"/>
                        <a:pt x="4098" y="30"/>
                      </a:cubicBezTo>
                      <a:cubicBezTo>
                        <a:pt x="4146" y="61"/>
                        <a:pt x="4160" y="125"/>
                        <a:pt x="4129" y="172"/>
                      </a:cubicBezTo>
                      <a:cubicBezTo>
                        <a:pt x="4127" y="178"/>
                        <a:pt x="3039" y="1913"/>
                        <a:pt x="124" y="2320"/>
                      </a:cubicBezTo>
                      <a:cubicBezTo>
                        <a:pt x="68" y="2328"/>
                        <a:pt x="16" y="2289"/>
                        <a:pt x="9" y="2233"/>
                      </a:cubicBezTo>
                      <a:cubicBezTo>
                        <a:pt x="1" y="2177"/>
                        <a:pt x="40" y="2125"/>
                        <a:pt x="96" y="2117"/>
                      </a:cubicBezTo>
                      <a:cubicBezTo>
                        <a:pt x="2917" y="1723"/>
                        <a:pt x="3954" y="67"/>
                        <a:pt x="3957"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276;p37">
                  <a:extLst>
                    <a:ext uri="{FF2B5EF4-FFF2-40B4-BE49-F238E27FC236}">
                      <a16:creationId xmlns:a16="http://schemas.microsoft.com/office/drawing/2014/main" id="{5E35F003-43EB-4379-A3B3-60DF27295F34}"/>
                    </a:ext>
                  </a:extLst>
                </p:cNvPr>
                <p:cNvSpPr/>
                <p:nvPr/>
              </p:nvSpPr>
              <p:spPr>
                <a:xfrm>
                  <a:off x="2021300" y="2885050"/>
                  <a:ext cx="42925" cy="12475"/>
                </a:xfrm>
                <a:custGeom>
                  <a:avLst/>
                  <a:gdLst/>
                  <a:ahLst/>
                  <a:cxnLst/>
                  <a:rect l="l" t="t" r="r" b="b"/>
                  <a:pathLst>
                    <a:path w="1717" h="499" extrusionOk="0">
                      <a:moveTo>
                        <a:pt x="96" y="479"/>
                      </a:moveTo>
                      <a:cubicBezTo>
                        <a:pt x="43" y="478"/>
                        <a:pt x="1" y="434"/>
                        <a:pt x="3" y="381"/>
                      </a:cubicBezTo>
                      <a:cubicBezTo>
                        <a:pt x="4" y="328"/>
                        <a:pt x="48" y="287"/>
                        <a:pt x="100" y="288"/>
                      </a:cubicBezTo>
                      <a:cubicBezTo>
                        <a:pt x="102" y="288"/>
                        <a:pt x="755" y="307"/>
                        <a:pt x="1577" y="18"/>
                      </a:cubicBezTo>
                      <a:cubicBezTo>
                        <a:pt x="1627" y="1"/>
                        <a:pt x="1682" y="27"/>
                        <a:pt x="1699" y="76"/>
                      </a:cubicBezTo>
                      <a:cubicBezTo>
                        <a:pt x="1716" y="126"/>
                        <a:pt x="1690" y="181"/>
                        <a:pt x="1640" y="198"/>
                      </a:cubicBezTo>
                      <a:cubicBezTo>
                        <a:pt x="785" y="498"/>
                        <a:pt x="98" y="479"/>
                        <a:pt x="96" y="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277;p37">
                  <a:extLst>
                    <a:ext uri="{FF2B5EF4-FFF2-40B4-BE49-F238E27FC236}">
                      <a16:creationId xmlns:a16="http://schemas.microsoft.com/office/drawing/2014/main" id="{DAFFD3ED-C34B-4854-828E-7A3E6760FD37}"/>
                    </a:ext>
                  </a:extLst>
                </p:cNvPr>
                <p:cNvSpPr/>
                <p:nvPr/>
              </p:nvSpPr>
              <p:spPr>
                <a:xfrm>
                  <a:off x="1898375" y="2727900"/>
                  <a:ext cx="47500" cy="23800"/>
                </a:xfrm>
                <a:custGeom>
                  <a:avLst/>
                  <a:gdLst/>
                  <a:ahLst/>
                  <a:cxnLst/>
                  <a:rect l="l" t="t" r="r" b="b"/>
                  <a:pathLst>
                    <a:path w="1900" h="952" extrusionOk="0">
                      <a:moveTo>
                        <a:pt x="1862" y="778"/>
                      </a:moveTo>
                      <a:cubicBezTo>
                        <a:pt x="1900" y="816"/>
                        <a:pt x="1900" y="876"/>
                        <a:pt x="1863" y="914"/>
                      </a:cubicBezTo>
                      <a:cubicBezTo>
                        <a:pt x="1827" y="952"/>
                        <a:pt x="1766" y="952"/>
                        <a:pt x="1729" y="915"/>
                      </a:cubicBezTo>
                      <a:cubicBezTo>
                        <a:pt x="1726" y="913"/>
                        <a:pt x="1021" y="209"/>
                        <a:pt x="125" y="399"/>
                      </a:cubicBezTo>
                      <a:cubicBezTo>
                        <a:pt x="74" y="409"/>
                        <a:pt x="23" y="378"/>
                        <a:pt x="12" y="325"/>
                      </a:cubicBezTo>
                      <a:cubicBezTo>
                        <a:pt x="1" y="274"/>
                        <a:pt x="34" y="222"/>
                        <a:pt x="86" y="212"/>
                      </a:cubicBezTo>
                      <a:cubicBezTo>
                        <a:pt x="1082" y="1"/>
                        <a:pt x="1860" y="776"/>
                        <a:pt x="1862" y="7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78;p37">
                  <a:extLst>
                    <a:ext uri="{FF2B5EF4-FFF2-40B4-BE49-F238E27FC236}">
                      <a16:creationId xmlns:a16="http://schemas.microsoft.com/office/drawing/2014/main" id="{79AAF4F5-84D5-454F-A3DB-ACC82C5C8CE5}"/>
                    </a:ext>
                  </a:extLst>
                </p:cNvPr>
                <p:cNvSpPr/>
                <p:nvPr/>
              </p:nvSpPr>
              <p:spPr>
                <a:xfrm>
                  <a:off x="2249100" y="2875700"/>
                  <a:ext cx="28675" cy="17375"/>
                </a:xfrm>
                <a:custGeom>
                  <a:avLst/>
                  <a:gdLst/>
                  <a:ahLst/>
                  <a:cxnLst/>
                  <a:rect l="l" t="t" r="r" b="b"/>
                  <a:pathLst>
                    <a:path w="1147" h="695" extrusionOk="0">
                      <a:moveTo>
                        <a:pt x="1111" y="524"/>
                      </a:moveTo>
                      <a:cubicBezTo>
                        <a:pt x="1147" y="563"/>
                        <a:pt x="1143" y="623"/>
                        <a:pt x="1104" y="659"/>
                      </a:cubicBezTo>
                      <a:cubicBezTo>
                        <a:pt x="1065" y="694"/>
                        <a:pt x="1004" y="692"/>
                        <a:pt x="969" y="652"/>
                      </a:cubicBezTo>
                      <a:cubicBezTo>
                        <a:pt x="968" y="651"/>
                        <a:pt x="650" y="291"/>
                        <a:pt x="89" y="197"/>
                      </a:cubicBezTo>
                      <a:cubicBezTo>
                        <a:pt x="36" y="189"/>
                        <a:pt x="1" y="139"/>
                        <a:pt x="10" y="87"/>
                      </a:cubicBezTo>
                      <a:cubicBezTo>
                        <a:pt x="19" y="34"/>
                        <a:pt x="68" y="0"/>
                        <a:pt x="119" y="8"/>
                      </a:cubicBezTo>
                      <a:cubicBezTo>
                        <a:pt x="748" y="114"/>
                        <a:pt x="1110" y="523"/>
                        <a:pt x="1111" y="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79;p37">
                  <a:extLst>
                    <a:ext uri="{FF2B5EF4-FFF2-40B4-BE49-F238E27FC236}">
                      <a16:creationId xmlns:a16="http://schemas.microsoft.com/office/drawing/2014/main" id="{D9702D03-0882-40AE-BAA0-391EC316FA7F}"/>
                    </a:ext>
                  </a:extLst>
                </p:cNvPr>
                <p:cNvSpPr/>
                <p:nvPr/>
              </p:nvSpPr>
              <p:spPr>
                <a:xfrm>
                  <a:off x="2010825" y="2130975"/>
                  <a:ext cx="235300" cy="178200"/>
                </a:xfrm>
                <a:custGeom>
                  <a:avLst/>
                  <a:gdLst/>
                  <a:ahLst/>
                  <a:cxnLst/>
                  <a:rect l="l" t="t" r="r" b="b"/>
                  <a:pathLst>
                    <a:path w="9412" h="7128" extrusionOk="0">
                      <a:moveTo>
                        <a:pt x="1560" y="1264"/>
                      </a:moveTo>
                      <a:cubicBezTo>
                        <a:pt x="1808" y="1790"/>
                        <a:pt x="2643" y="2214"/>
                        <a:pt x="3230" y="2068"/>
                      </a:cubicBezTo>
                      <a:cubicBezTo>
                        <a:pt x="3615" y="2875"/>
                        <a:pt x="4246" y="2953"/>
                        <a:pt x="5256" y="2626"/>
                      </a:cubicBezTo>
                      <a:cubicBezTo>
                        <a:pt x="5345" y="3028"/>
                        <a:pt x="5361" y="3583"/>
                        <a:pt x="6136" y="3690"/>
                      </a:cubicBezTo>
                      <a:cubicBezTo>
                        <a:pt x="5876" y="4113"/>
                        <a:pt x="6006" y="4872"/>
                        <a:pt x="6466" y="5021"/>
                      </a:cubicBezTo>
                      <a:cubicBezTo>
                        <a:pt x="6141" y="5381"/>
                        <a:pt x="6224" y="6133"/>
                        <a:pt x="6619" y="6452"/>
                      </a:cubicBezTo>
                      <a:cubicBezTo>
                        <a:pt x="6437" y="7107"/>
                        <a:pt x="7477" y="7128"/>
                        <a:pt x="7612" y="6509"/>
                      </a:cubicBezTo>
                      <a:cubicBezTo>
                        <a:pt x="8217" y="6467"/>
                        <a:pt x="8470" y="6004"/>
                        <a:pt x="8300" y="5591"/>
                      </a:cubicBezTo>
                      <a:cubicBezTo>
                        <a:pt x="8945" y="5439"/>
                        <a:pt x="9372" y="4579"/>
                        <a:pt x="8817" y="3988"/>
                      </a:cubicBezTo>
                      <a:cubicBezTo>
                        <a:pt x="9343" y="3775"/>
                        <a:pt x="9412" y="2683"/>
                        <a:pt x="8568" y="2585"/>
                      </a:cubicBezTo>
                      <a:cubicBezTo>
                        <a:pt x="9173" y="2218"/>
                        <a:pt x="8838" y="906"/>
                        <a:pt x="7953" y="1000"/>
                      </a:cubicBezTo>
                      <a:cubicBezTo>
                        <a:pt x="8205" y="279"/>
                        <a:pt x="5996" y="1427"/>
                        <a:pt x="5266" y="1645"/>
                      </a:cubicBezTo>
                      <a:cubicBezTo>
                        <a:pt x="5469" y="1018"/>
                        <a:pt x="4499" y="227"/>
                        <a:pt x="3809" y="984"/>
                      </a:cubicBezTo>
                      <a:cubicBezTo>
                        <a:pt x="3660" y="259"/>
                        <a:pt x="2627" y="1"/>
                        <a:pt x="2218" y="908"/>
                      </a:cubicBezTo>
                      <a:cubicBezTo>
                        <a:pt x="2084" y="373"/>
                        <a:pt x="626" y="569"/>
                        <a:pt x="902" y="1381"/>
                      </a:cubicBezTo>
                      <a:cubicBezTo>
                        <a:pt x="1" y="1490"/>
                        <a:pt x="1500" y="429"/>
                        <a:pt x="1560" y="12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80;p37">
                  <a:extLst>
                    <a:ext uri="{FF2B5EF4-FFF2-40B4-BE49-F238E27FC236}">
                      <a16:creationId xmlns:a16="http://schemas.microsoft.com/office/drawing/2014/main" id="{332ABEA1-1546-4E51-A283-1603A45315EC}"/>
                    </a:ext>
                  </a:extLst>
                </p:cNvPr>
                <p:cNvSpPr/>
                <p:nvPr/>
              </p:nvSpPr>
              <p:spPr>
                <a:xfrm>
                  <a:off x="2175775" y="2169700"/>
                  <a:ext cx="54475" cy="74675"/>
                </a:xfrm>
                <a:custGeom>
                  <a:avLst/>
                  <a:gdLst/>
                  <a:ahLst/>
                  <a:cxnLst/>
                  <a:rect l="l" t="t" r="r" b="b"/>
                  <a:pathLst>
                    <a:path w="2179" h="2987" extrusionOk="0">
                      <a:moveTo>
                        <a:pt x="1203" y="134"/>
                      </a:moveTo>
                      <a:cubicBezTo>
                        <a:pt x="1203" y="134"/>
                        <a:pt x="2178" y="685"/>
                        <a:pt x="1557" y="1836"/>
                      </a:cubicBezTo>
                      <a:cubicBezTo>
                        <a:pt x="936" y="2986"/>
                        <a:pt x="0" y="279"/>
                        <a:pt x="0" y="279"/>
                      </a:cubicBezTo>
                      <a:cubicBezTo>
                        <a:pt x="0" y="279"/>
                        <a:pt x="569" y="0"/>
                        <a:pt x="1203"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81;p37">
                  <a:extLst>
                    <a:ext uri="{FF2B5EF4-FFF2-40B4-BE49-F238E27FC236}">
                      <a16:creationId xmlns:a16="http://schemas.microsoft.com/office/drawing/2014/main" id="{72EC9165-5DFF-4173-A737-BA78F53FD0A6}"/>
                    </a:ext>
                  </a:extLst>
                </p:cNvPr>
                <p:cNvSpPr/>
                <p:nvPr/>
              </p:nvSpPr>
              <p:spPr>
                <a:xfrm>
                  <a:off x="2012575" y="2150325"/>
                  <a:ext cx="214025" cy="253075"/>
                </a:xfrm>
                <a:custGeom>
                  <a:avLst/>
                  <a:gdLst/>
                  <a:ahLst/>
                  <a:cxnLst/>
                  <a:rect l="l" t="t" r="r" b="b"/>
                  <a:pathLst>
                    <a:path w="8561" h="10123" extrusionOk="0">
                      <a:moveTo>
                        <a:pt x="1253" y="6848"/>
                      </a:moveTo>
                      <a:cubicBezTo>
                        <a:pt x="1818" y="9156"/>
                        <a:pt x="4363" y="10123"/>
                        <a:pt x="6053" y="9869"/>
                      </a:cubicBezTo>
                      <a:cubicBezTo>
                        <a:pt x="7409" y="9666"/>
                        <a:pt x="7877" y="8619"/>
                        <a:pt x="8138" y="7406"/>
                      </a:cubicBezTo>
                      <a:cubicBezTo>
                        <a:pt x="8560" y="5438"/>
                        <a:pt x="8313" y="2915"/>
                        <a:pt x="7580" y="1604"/>
                      </a:cubicBezTo>
                      <a:cubicBezTo>
                        <a:pt x="7182" y="894"/>
                        <a:pt x="5082" y="0"/>
                        <a:pt x="3322" y="459"/>
                      </a:cubicBezTo>
                      <a:cubicBezTo>
                        <a:pt x="1562" y="918"/>
                        <a:pt x="1" y="3299"/>
                        <a:pt x="1253" y="6848"/>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82;p37">
                  <a:extLst>
                    <a:ext uri="{FF2B5EF4-FFF2-40B4-BE49-F238E27FC236}">
                      <a16:creationId xmlns:a16="http://schemas.microsoft.com/office/drawing/2014/main" id="{DFCDDBBC-9A1D-4A96-91CF-158DA1F1AAE0}"/>
                    </a:ext>
                  </a:extLst>
                </p:cNvPr>
                <p:cNvSpPr/>
                <p:nvPr/>
              </p:nvSpPr>
              <p:spPr>
                <a:xfrm>
                  <a:off x="2046700" y="2150325"/>
                  <a:ext cx="158650" cy="98025"/>
                </a:xfrm>
                <a:custGeom>
                  <a:avLst/>
                  <a:gdLst/>
                  <a:ahLst/>
                  <a:cxnLst/>
                  <a:rect l="l" t="t" r="r" b="b"/>
                  <a:pathLst>
                    <a:path w="6346" h="3921" extrusionOk="0">
                      <a:moveTo>
                        <a:pt x="6346" y="1861"/>
                      </a:moveTo>
                      <a:cubicBezTo>
                        <a:pt x="6304" y="1771"/>
                        <a:pt x="6260" y="1685"/>
                        <a:pt x="6216" y="1604"/>
                      </a:cubicBezTo>
                      <a:cubicBezTo>
                        <a:pt x="5817" y="894"/>
                        <a:pt x="3717" y="0"/>
                        <a:pt x="1957" y="459"/>
                      </a:cubicBezTo>
                      <a:cubicBezTo>
                        <a:pt x="1198" y="657"/>
                        <a:pt x="477" y="1213"/>
                        <a:pt x="1" y="2065"/>
                      </a:cubicBezTo>
                      <a:cubicBezTo>
                        <a:pt x="262" y="2806"/>
                        <a:pt x="708" y="3542"/>
                        <a:pt x="1377" y="3920"/>
                      </a:cubicBezTo>
                      <a:cubicBezTo>
                        <a:pt x="1803" y="3587"/>
                        <a:pt x="1911" y="3194"/>
                        <a:pt x="1886" y="2767"/>
                      </a:cubicBezTo>
                      <a:lnTo>
                        <a:pt x="1861" y="2342"/>
                      </a:lnTo>
                      <a:cubicBezTo>
                        <a:pt x="1861" y="2342"/>
                        <a:pt x="2405" y="2342"/>
                        <a:pt x="2681" y="2133"/>
                      </a:cubicBezTo>
                      <a:cubicBezTo>
                        <a:pt x="2956" y="1924"/>
                        <a:pt x="3124" y="1657"/>
                        <a:pt x="3124" y="1657"/>
                      </a:cubicBezTo>
                      <a:cubicBezTo>
                        <a:pt x="3124" y="1657"/>
                        <a:pt x="3257" y="1831"/>
                        <a:pt x="3826" y="1823"/>
                      </a:cubicBezTo>
                      <a:cubicBezTo>
                        <a:pt x="4394" y="1815"/>
                        <a:pt x="4518" y="1572"/>
                        <a:pt x="4518" y="1572"/>
                      </a:cubicBezTo>
                      <a:cubicBezTo>
                        <a:pt x="4518" y="1572"/>
                        <a:pt x="4820" y="1932"/>
                        <a:pt x="5421" y="1831"/>
                      </a:cubicBezTo>
                      <a:cubicBezTo>
                        <a:pt x="6023" y="1732"/>
                        <a:pt x="6106" y="1622"/>
                        <a:pt x="6106" y="1622"/>
                      </a:cubicBezTo>
                      <a:cubicBezTo>
                        <a:pt x="6106" y="1622"/>
                        <a:pt x="6204" y="1703"/>
                        <a:pt x="6346" y="1861"/>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83;p37">
                  <a:extLst>
                    <a:ext uri="{FF2B5EF4-FFF2-40B4-BE49-F238E27FC236}">
                      <a16:creationId xmlns:a16="http://schemas.microsoft.com/office/drawing/2014/main" id="{E065C9CC-6A0A-4C79-A70E-874C890AD79F}"/>
                    </a:ext>
                  </a:extLst>
                </p:cNvPr>
                <p:cNvSpPr/>
                <p:nvPr/>
              </p:nvSpPr>
              <p:spPr>
                <a:xfrm>
                  <a:off x="1965525" y="2088125"/>
                  <a:ext cx="261625" cy="213350"/>
                </a:xfrm>
                <a:custGeom>
                  <a:avLst/>
                  <a:gdLst/>
                  <a:ahLst/>
                  <a:cxnLst/>
                  <a:rect l="l" t="t" r="r" b="b"/>
                  <a:pathLst>
                    <a:path w="10465" h="8534" extrusionOk="0">
                      <a:moveTo>
                        <a:pt x="2806" y="8533"/>
                      </a:moveTo>
                      <a:cubicBezTo>
                        <a:pt x="3436" y="8346"/>
                        <a:pt x="4049" y="7483"/>
                        <a:pt x="3985" y="6804"/>
                      </a:cubicBezTo>
                      <a:cubicBezTo>
                        <a:pt x="4952" y="6510"/>
                        <a:pt x="5147" y="5818"/>
                        <a:pt x="4952" y="4634"/>
                      </a:cubicBezTo>
                      <a:cubicBezTo>
                        <a:pt x="5415" y="4601"/>
                        <a:pt x="6040" y="4679"/>
                        <a:pt x="6290" y="3830"/>
                      </a:cubicBezTo>
                      <a:cubicBezTo>
                        <a:pt x="6719" y="4193"/>
                        <a:pt x="7587" y="4174"/>
                        <a:pt x="7832" y="3686"/>
                      </a:cubicBezTo>
                      <a:cubicBezTo>
                        <a:pt x="8180" y="4110"/>
                        <a:pt x="9034" y="4145"/>
                        <a:pt x="9456" y="3758"/>
                      </a:cubicBezTo>
                      <a:cubicBezTo>
                        <a:pt x="10158" y="4070"/>
                        <a:pt x="10465" y="2979"/>
                        <a:pt x="9796" y="2725"/>
                      </a:cubicBezTo>
                      <a:cubicBezTo>
                        <a:pt x="9968" y="1724"/>
                        <a:pt x="9303" y="1513"/>
                        <a:pt x="8813" y="1634"/>
                      </a:cubicBezTo>
                      <a:cubicBezTo>
                        <a:pt x="8753" y="887"/>
                        <a:pt x="7829" y="365"/>
                        <a:pt x="7075" y="885"/>
                      </a:cubicBezTo>
                      <a:cubicBezTo>
                        <a:pt x="6925" y="262"/>
                        <a:pt x="5717" y="0"/>
                        <a:pt x="5465" y="926"/>
                      </a:cubicBezTo>
                      <a:cubicBezTo>
                        <a:pt x="5157" y="187"/>
                        <a:pt x="3634" y="341"/>
                        <a:pt x="3591" y="1346"/>
                      </a:cubicBezTo>
                      <a:cubicBezTo>
                        <a:pt x="2828" y="943"/>
                        <a:pt x="2163" y="1381"/>
                        <a:pt x="2284" y="2232"/>
                      </a:cubicBezTo>
                      <a:cubicBezTo>
                        <a:pt x="1617" y="1900"/>
                        <a:pt x="569" y="2849"/>
                        <a:pt x="1300" y="3750"/>
                      </a:cubicBezTo>
                      <a:cubicBezTo>
                        <a:pt x="463" y="3793"/>
                        <a:pt x="0" y="4904"/>
                        <a:pt x="944" y="5516"/>
                      </a:cubicBezTo>
                      <a:cubicBezTo>
                        <a:pt x="325" y="5574"/>
                        <a:pt x="297" y="7236"/>
                        <a:pt x="1251" y="7064"/>
                      </a:cubicBezTo>
                      <a:cubicBezTo>
                        <a:pt x="1222" y="8091"/>
                        <a:pt x="1863" y="8460"/>
                        <a:pt x="2806" y="85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84;p37">
                  <a:extLst>
                    <a:ext uri="{FF2B5EF4-FFF2-40B4-BE49-F238E27FC236}">
                      <a16:creationId xmlns:a16="http://schemas.microsoft.com/office/drawing/2014/main" id="{5CD2342C-D341-4309-9E37-B0E4EBCC2C04}"/>
                    </a:ext>
                  </a:extLst>
                </p:cNvPr>
                <p:cNvSpPr/>
                <p:nvPr/>
              </p:nvSpPr>
              <p:spPr>
                <a:xfrm>
                  <a:off x="1998100" y="2268125"/>
                  <a:ext cx="60650" cy="77100"/>
                </a:xfrm>
                <a:custGeom>
                  <a:avLst/>
                  <a:gdLst/>
                  <a:ahLst/>
                  <a:cxnLst/>
                  <a:rect l="l" t="t" r="r" b="b"/>
                  <a:pathLst>
                    <a:path w="2426" h="3084" extrusionOk="0">
                      <a:moveTo>
                        <a:pt x="1936" y="725"/>
                      </a:moveTo>
                      <a:cubicBezTo>
                        <a:pt x="1340" y="0"/>
                        <a:pt x="1" y="121"/>
                        <a:pt x="9" y="1238"/>
                      </a:cubicBezTo>
                      <a:cubicBezTo>
                        <a:pt x="16" y="2353"/>
                        <a:pt x="1020" y="3083"/>
                        <a:pt x="1722" y="2785"/>
                      </a:cubicBezTo>
                      <a:cubicBezTo>
                        <a:pt x="2425" y="2487"/>
                        <a:pt x="2424" y="1526"/>
                        <a:pt x="1936" y="725"/>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285;p37">
                  <a:extLst>
                    <a:ext uri="{FF2B5EF4-FFF2-40B4-BE49-F238E27FC236}">
                      <a16:creationId xmlns:a16="http://schemas.microsoft.com/office/drawing/2014/main" id="{4AB560B3-39DE-4E70-BEDA-812432D21655}"/>
                    </a:ext>
                  </a:extLst>
                </p:cNvPr>
                <p:cNvSpPr/>
                <p:nvPr/>
              </p:nvSpPr>
              <p:spPr>
                <a:xfrm>
                  <a:off x="2004075" y="2282750"/>
                  <a:ext cx="33275" cy="41600"/>
                </a:xfrm>
                <a:custGeom>
                  <a:avLst/>
                  <a:gdLst/>
                  <a:ahLst/>
                  <a:cxnLst/>
                  <a:rect l="l" t="t" r="r" b="b"/>
                  <a:pathLst>
                    <a:path w="1331" h="1664" extrusionOk="0">
                      <a:moveTo>
                        <a:pt x="1316" y="892"/>
                      </a:moveTo>
                      <a:cubicBezTo>
                        <a:pt x="1330" y="997"/>
                        <a:pt x="1011" y="1003"/>
                        <a:pt x="973" y="1115"/>
                      </a:cubicBezTo>
                      <a:cubicBezTo>
                        <a:pt x="883" y="1384"/>
                        <a:pt x="1180" y="1487"/>
                        <a:pt x="1113" y="1550"/>
                      </a:cubicBezTo>
                      <a:cubicBezTo>
                        <a:pt x="992" y="1664"/>
                        <a:pt x="765" y="1655"/>
                        <a:pt x="511" y="1340"/>
                      </a:cubicBezTo>
                      <a:cubicBezTo>
                        <a:pt x="0" y="711"/>
                        <a:pt x="328" y="1"/>
                        <a:pt x="750" y="201"/>
                      </a:cubicBezTo>
                      <a:cubicBezTo>
                        <a:pt x="1101" y="366"/>
                        <a:pt x="1273" y="587"/>
                        <a:pt x="1315" y="892"/>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286;p37">
                  <a:extLst>
                    <a:ext uri="{FF2B5EF4-FFF2-40B4-BE49-F238E27FC236}">
                      <a16:creationId xmlns:a16="http://schemas.microsoft.com/office/drawing/2014/main" id="{C39C8D56-99EB-4DF6-9C02-1ADA872E1AFC}"/>
                    </a:ext>
                  </a:extLst>
                </p:cNvPr>
                <p:cNvSpPr/>
                <p:nvPr/>
              </p:nvSpPr>
              <p:spPr>
                <a:xfrm>
                  <a:off x="2009100" y="2286450"/>
                  <a:ext cx="30775" cy="36450"/>
                </a:xfrm>
                <a:custGeom>
                  <a:avLst/>
                  <a:gdLst/>
                  <a:ahLst/>
                  <a:cxnLst/>
                  <a:rect l="l" t="t" r="r" b="b"/>
                  <a:pathLst>
                    <a:path w="1231" h="1458" extrusionOk="0">
                      <a:moveTo>
                        <a:pt x="21" y="574"/>
                      </a:moveTo>
                      <a:cubicBezTo>
                        <a:pt x="24" y="607"/>
                        <a:pt x="56" y="630"/>
                        <a:pt x="95" y="627"/>
                      </a:cubicBezTo>
                      <a:cubicBezTo>
                        <a:pt x="133" y="622"/>
                        <a:pt x="160" y="592"/>
                        <a:pt x="158" y="559"/>
                      </a:cubicBezTo>
                      <a:cubicBezTo>
                        <a:pt x="141" y="368"/>
                        <a:pt x="180" y="247"/>
                        <a:pt x="247" y="183"/>
                      </a:cubicBezTo>
                      <a:cubicBezTo>
                        <a:pt x="285" y="148"/>
                        <a:pt x="331" y="130"/>
                        <a:pt x="384" y="127"/>
                      </a:cubicBezTo>
                      <a:cubicBezTo>
                        <a:pt x="443" y="122"/>
                        <a:pt x="509" y="134"/>
                        <a:pt x="577" y="159"/>
                      </a:cubicBezTo>
                      <a:cubicBezTo>
                        <a:pt x="772" y="233"/>
                        <a:pt x="969" y="412"/>
                        <a:pt x="1046" y="632"/>
                      </a:cubicBezTo>
                      <a:cubicBezTo>
                        <a:pt x="1066" y="691"/>
                        <a:pt x="1045" y="708"/>
                        <a:pt x="1012" y="718"/>
                      </a:cubicBezTo>
                      <a:cubicBezTo>
                        <a:pt x="996" y="724"/>
                        <a:pt x="975" y="728"/>
                        <a:pt x="955" y="733"/>
                      </a:cubicBezTo>
                      <a:cubicBezTo>
                        <a:pt x="883" y="750"/>
                        <a:pt x="803" y="769"/>
                        <a:pt x="737" y="826"/>
                      </a:cubicBezTo>
                      <a:cubicBezTo>
                        <a:pt x="726" y="836"/>
                        <a:pt x="717" y="845"/>
                        <a:pt x="709" y="854"/>
                      </a:cubicBezTo>
                      <a:cubicBezTo>
                        <a:pt x="653" y="919"/>
                        <a:pt x="630" y="1014"/>
                        <a:pt x="648" y="1112"/>
                      </a:cubicBezTo>
                      <a:cubicBezTo>
                        <a:pt x="662" y="1204"/>
                        <a:pt x="714" y="1302"/>
                        <a:pt x="804" y="1383"/>
                      </a:cubicBezTo>
                      <a:cubicBezTo>
                        <a:pt x="827" y="1403"/>
                        <a:pt x="851" y="1421"/>
                        <a:pt x="878" y="1438"/>
                      </a:cubicBezTo>
                      <a:cubicBezTo>
                        <a:pt x="908" y="1458"/>
                        <a:pt x="951" y="1451"/>
                        <a:pt x="974" y="1423"/>
                      </a:cubicBezTo>
                      <a:cubicBezTo>
                        <a:pt x="997" y="1396"/>
                        <a:pt x="991" y="1358"/>
                        <a:pt x="961" y="1339"/>
                      </a:cubicBezTo>
                      <a:cubicBezTo>
                        <a:pt x="940" y="1326"/>
                        <a:pt x="920" y="1312"/>
                        <a:pt x="904" y="1297"/>
                      </a:cubicBezTo>
                      <a:cubicBezTo>
                        <a:pt x="834" y="1234"/>
                        <a:pt x="795" y="1160"/>
                        <a:pt x="783" y="1089"/>
                      </a:cubicBezTo>
                      <a:cubicBezTo>
                        <a:pt x="772" y="1023"/>
                        <a:pt x="784" y="961"/>
                        <a:pt x="818" y="922"/>
                      </a:cubicBezTo>
                      <a:cubicBezTo>
                        <a:pt x="822" y="918"/>
                        <a:pt x="826" y="913"/>
                        <a:pt x="830" y="910"/>
                      </a:cubicBezTo>
                      <a:cubicBezTo>
                        <a:pt x="869" y="877"/>
                        <a:pt x="929" y="862"/>
                        <a:pt x="984" y="849"/>
                      </a:cubicBezTo>
                      <a:cubicBezTo>
                        <a:pt x="1007" y="844"/>
                        <a:pt x="1029" y="838"/>
                        <a:pt x="1050" y="832"/>
                      </a:cubicBezTo>
                      <a:cubicBezTo>
                        <a:pt x="1161" y="798"/>
                        <a:pt x="1231" y="747"/>
                        <a:pt x="1177" y="592"/>
                      </a:cubicBezTo>
                      <a:cubicBezTo>
                        <a:pt x="1089" y="339"/>
                        <a:pt x="861" y="132"/>
                        <a:pt x="636" y="48"/>
                      </a:cubicBezTo>
                      <a:cubicBezTo>
                        <a:pt x="548" y="15"/>
                        <a:pt x="460" y="0"/>
                        <a:pt x="379" y="6"/>
                      </a:cubicBezTo>
                      <a:cubicBezTo>
                        <a:pt x="291" y="13"/>
                        <a:pt x="213" y="43"/>
                        <a:pt x="150" y="103"/>
                      </a:cubicBezTo>
                      <a:cubicBezTo>
                        <a:pt x="55" y="192"/>
                        <a:pt x="0" y="344"/>
                        <a:pt x="21" y="5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287;p37">
                  <a:extLst>
                    <a:ext uri="{FF2B5EF4-FFF2-40B4-BE49-F238E27FC236}">
                      <a16:creationId xmlns:a16="http://schemas.microsoft.com/office/drawing/2014/main" id="{0BEACCBD-766F-4A41-A437-AEB617E4D113}"/>
                    </a:ext>
                  </a:extLst>
                </p:cNvPr>
                <p:cNvSpPr/>
                <p:nvPr/>
              </p:nvSpPr>
              <p:spPr>
                <a:xfrm>
                  <a:off x="2010725" y="2127775"/>
                  <a:ext cx="190250" cy="57225"/>
                </a:xfrm>
                <a:custGeom>
                  <a:avLst/>
                  <a:gdLst/>
                  <a:ahLst/>
                  <a:cxnLst/>
                  <a:rect l="l" t="t" r="r" b="b"/>
                  <a:pathLst>
                    <a:path w="7610" h="2289" extrusionOk="0">
                      <a:moveTo>
                        <a:pt x="465" y="366"/>
                      </a:moveTo>
                      <a:cubicBezTo>
                        <a:pt x="465" y="376"/>
                        <a:pt x="12" y="597"/>
                        <a:pt x="0" y="599"/>
                      </a:cubicBezTo>
                      <a:cubicBezTo>
                        <a:pt x="67" y="1486"/>
                        <a:pt x="814" y="1833"/>
                        <a:pt x="1560" y="1350"/>
                      </a:cubicBezTo>
                      <a:cubicBezTo>
                        <a:pt x="1593" y="1328"/>
                        <a:pt x="1626" y="1305"/>
                        <a:pt x="1660" y="1280"/>
                      </a:cubicBezTo>
                      <a:cubicBezTo>
                        <a:pt x="1731" y="1632"/>
                        <a:pt x="1948" y="1866"/>
                        <a:pt x="2220" y="1995"/>
                      </a:cubicBezTo>
                      <a:cubicBezTo>
                        <a:pt x="2837" y="2288"/>
                        <a:pt x="3739" y="2046"/>
                        <a:pt x="3890" y="1420"/>
                      </a:cubicBezTo>
                      <a:cubicBezTo>
                        <a:pt x="4220" y="2151"/>
                        <a:pt x="5007" y="2086"/>
                        <a:pt x="5444" y="1715"/>
                      </a:cubicBezTo>
                      <a:cubicBezTo>
                        <a:pt x="5550" y="1625"/>
                        <a:pt x="5636" y="1517"/>
                        <a:pt x="5689" y="1397"/>
                      </a:cubicBezTo>
                      <a:cubicBezTo>
                        <a:pt x="5720" y="1325"/>
                        <a:pt x="5741" y="1249"/>
                        <a:pt x="5746" y="1172"/>
                      </a:cubicBezTo>
                      <a:cubicBezTo>
                        <a:pt x="5991" y="1288"/>
                        <a:pt x="6235" y="1325"/>
                        <a:pt x="6462" y="1302"/>
                      </a:cubicBezTo>
                      <a:cubicBezTo>
                        <a:pt x="6695" y="1278"/>
                        <a:pt x="6909" y="1190"/>
                        <a:pt x="7090" y="1060"/>
                      </a:cubicBezTo>
                      <a:cubicBezTo>
                        <a:pt x="7400" y="834"/>
                        <a:pt x="7606" y="476"/>
                        <a:pt x="7609" y="90"/>
                      </a:cubicBezTo>
                      <a:cubicBezTo>
                        <a:pt x="7439" y="11"/>
                        <a:pt x="7237" y="1"/>
                        <a:pt x="7054" y="37"/>
                      </a:cubicBezTo>
                      <a:cubicBezTo>
                        <a:pt x="6706" y="259"/>
                        <a:pt x="6243" y="323"/>
                        <a:pt x="5780" y="102"/>
                      </a:cubicBezTo>
                      <a:cubicBezTo>
                        <a:pt x="5723" y="845"/>
                        <a:pt x="4382" y="1366"/>
                        <a:pt x="3923" y="350"/>
                      </a:cubicBezTo>
                      <a:cubicBezTo>
                        <a:pt x="3705" y="1254"/>
                        <a:pt x="1926" y="1357"/>
                        <a:pt x="1693" y="211"/>
                      </a:cubicBezTo>
                      <a:cubicBezTo>
                        <a:pt x="1246" y="545"/>
                        <a:pt x="787" y="576"/>
                        <a:pt x="465" y="3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288;p37">
                  <a:extLst>
                    <a:ext uri="{FF2B5EF4-FFF2-40B4-BE49-F238E27FC236}">
                      <a16:creationId xmlns:a16="http://schemas.microsoft.com/office/drawing/2014/main" id="{C484D63B-D843-4F16-9421-EC59C7EDA331}"/>
                    </a:ext>
                  </a:extLst>
                </p:cNvPr>
                <p:cNvSpPr/>
                <p:nvPr/>
              </p:nvSpPr>
              <p:spPr>
                <a:xfrm>
                  <a:off x="2158575" y="2311000"/>
                  <a:ext cx="22100" cy="11200"/>
                </a:xfrm>
                <a:custGeom>
                  <a:avLst/>
                  <a:gdLst/>
                  <a:ahLst/>
                  <a:cxnLst/>
                  <a:rect l="l" t="t" r="r" b="b"/>
                  <a:pathLst>
                    <a:path w="884" h="448" extrusionOk="0">
                      <a:moveTo>
                        <a:pt x="0" y="88"/>
                      </a:moveTo>
                      <a:cubicBezTo>
                        <a:pt x="0" y="56"/>
                        <a:pt x="177" y="89"/>
                        <a:pt x="410" y="75"/>
                      </a:cubicBezTo>
                      <a:cubicBezTo>
                        <a:pt x="613" y="62"/>
                        <a:pt x="878" y="1"/>
                        <a:pt x="878" y="20"/>
                      </a:cubicBezTo>
                      <a:cubicBezTo>
                        <a:pt x="883" y="223"/>
                        <a:pt x="704" y="440"/>
                        <a:pt x="469" y="444"/>
                      </a:cubicBezTo>
                      <a:cubicBezTo>
                        <a:pt x="235" y="447"/>
                        <a:pt x="6" y="291"/>
                        <a:pt x="0" y="88"/>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289;p37">
                  <a:extLst>
                    <a:ext uri="{FF2B5EF4-FFF2-40B4-BE49-F238E27FC236}">
                      <a16:creationId xmlns:a16="http://schemas.microsoft.com/office/drawing/2014/main" id="{07624AC0-8F82-46FC-B436-994B3A8E0171}"/>
                    </a:ext>
                  </a:extLst>
                </p:cNvPr>
                <p:cNvSpPr/>
                <p:nvPr/>
              </p:nvSpPr>
              <p:spPr>
                <a:xfrm>
                  <a:off x="2172775" y="2291700"/>
                  <a:ext cx="6325" cy="15050"/>
                </a:xfrm>
                <a:custGeom>
                  <a:avLst/>
                  <a:gdLst/>
                  <a:ahLst/>
                  <a:cxnLst/>
                  <a:rect l="l" t="t" r="r" b="b"/>
                  <a:pathLst>
                    <a:path w="253" h="602" extrusionOk="0">
                      <a:moveTo>
                        <a:pt x="44" y="11"/>
                      </a:moveTo>
                      <a:cubicBezTo>
                        <a:pt x="88" y="0"/>
                        <a:pt x="193" y="326"/>
                        <a:pt x="223" y="444"/>
                      </a:cubicBezTo>
                      <a:cubicBezTo>
                        <a:pt x="253" y="562"/>
                        <a:pt x="95" y="602"/>
                        <a:pt x="64" y="485"/>
                      </a:cubicBezTo>
                      <a:cubicBezTo>
                        <a:pt x="35" y="368"/>
                        <a:pt x="0" y="22"/>
                        <a:pt x="44"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290;p37">
                  <a:extLst>
                    <a:ext uri="{FF2B5EF4-FFF2-40B4-BE49-F238E27FC236}">
                      <a16:creationId xmlns:a16="http://schemas.microsoft.com/office/drawing/2014/main" id="{98BCB82B-0AA2-4336-B59D-7367EF9290E5}"/>
                    </a:ext>
                  </a:extLst>
                </p:cNvPr>
                <p:cNvSpPr/>
                <p:nvPr/>
              </p:nvSpPr>
              <p:spPr>
                <a:xfrm>
                  <a:off x="2121375" y="2262950"/>
                  <a:ext cx="20375" cy="22450"/>
                </a:xfrm>
                <a:custGeom>
                  <a:avLst/>
                  <a:gdLst/>
                  <a:ahLst/>
                  <a:cxnLst/>
                  <a:rect l="l" t="t" r="r" b="b"/>
                  <a:pathLst>
                    <a:path w="815" h="898" extrusionOk="0">
                      <a:moveTo>
                        <a:pt x="443" y="21"/>
                      </a:moveTo>
                      <a:cubicBezTo>
                        <a:pt x="228" y="1"/>
                        <a:pt x="38" y="175"/>
                        <a:pt x="20" y="412"/>
                      </a:cubicBezTo>
                      <a:cubicBezTo>
                        <a:pt x="1" y="648"/>
                        <a:pt x="159" y="856"/>
                        <a:pt x="373" y="877"/>
                      </a:cubicBezTo>
                      <a:cubicBezTo>
                        <a:pt x="587" y="898"/>
                        <a:pt x="777" y="723"/>
                        <a:pt x="795" y="487"/>
                      </a:cubicBezTo>
                      <a:cubicBezTo>
                        <a:pt x="815" y="251"/>
                        <a:pt x="656" y="43"/>
                        <a:pt x="44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291;p37">
                  <a:extLst>
                    <a:ext uri="{FF2B5EF4-FFF2-40B4-BE49-F238E27FC236}">
                      <a16:creationId xmlns:a16="http://schemas.microsoft.com/office/drawing/2014/main" id="{43889D63-8E6E-4CFE-8611-AFFB82DD1D98}"/>
                    </a:ext>
                  </a:extLst>
                </p:cNvPr>
                <p:cNvSpPr/>
                <p:nvPr/>
              </p:nvSpPr>
              <p:spPr>
                <a:xfrm>
                  <a:off x="2133475" y="2264050"/>
                  <a:ext cx="5875" cy="5850"/>
                </a:xfrm>
                <a:custGeom>
                  <a:avLst/>
                  <a:gdLst/>
                  <a:ahLst/>
                  <a:cxnLst/>
                  <a:rect l="l" t="t" r="r" b="b"/>
                  <a:pathLst>
                    <a:path w="235" h="234" extrusionOk="0">
                      <a:moveTo>
                        <a:pt x="127" y="6"/>
                      </a:moveTo>
                      <a:cubicBezTo>
                        <a:pt x="66" y="0"/>
                        <a:pt x="12" y="46"/>
                        <a:pt x="6" y="107"/>
                      </a:cubicBezTo>
                      <a:cubicBezTo>
                        <a:pt x="1" y="169"/>
                        <a:pt x="46" y="223"/>
                        <a:pt x="108" y="228"/>
                      </a:cubicBezTo>
                      <a:cubicBezTo>
                        <a:pt x="170" y="234"/>
                        <a:pt x="224" y="188"/>
                        <a:pt x="229" y="127"/>
                      </a:cubicBezTo>
                      <a:cubicBezTo>
                        <a:pt x="235" y="65"/>
                        <a:pt x="189" y="11"/>
                        <a:pt x="127" y="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292;p37">
                  <a:extLst>
                    <a:ext uri="{FF2B5EF4-FFF2-40B4-BE49-F238E27FC236}">
                      <a16:creationId xmlns:a16="http://schemas.microsoft.com/office/drawing/2014/main" id="{3295A1E4-6767-44FF-8985-6594977DF7DB}"/>
                    </a:ext>
                  </a:extLst>
                </p:cNvPr>
                <p:cNvSpPr/>
                <p:nvPr/>
              </p:nvSpPr>
              <p:spPr>
                <a:xfrm>
                  <a:off x="2103125" y="2228050"/>
                  <a:ext cx="41900" cy="20400"/>
                </a:xfrm>
                <a:custGeom>
                  <a:avLst/>
                  <a:gdLst/>
                  <a:ahLst/>
                  <a:cxnLst/>
                  <a:rect l="l" t="t" r="r" b="b"/>
                  <a:pathLst>
                    <a:path w="1676" h="816" extrusionOk="0">
                      <a:moveTo>
                        <a:pt x="1647" y="358"/>
                      </a:moveTo>
                      <a:cubicBezTo>
                        <a:pt x="1676" y="110"/>
                        <a:pt x="1413" y="1"/>
                        <a:pt x="1238" y="3"/>
                      </a:cubicBezTo>
                      <a:cubicBezTo>
                        <a:pt x="1030" y="5"/>
                        <a:pt x="436" y="245"/>
                        <a:pt x="363" y="340"/>
                      </a:cubicBezTo>
                      <a:cubicBezTo>
                        <a:pt x="0" y="816"/>
                        <a:pt x="1603" y="748"/>
                        <a:pt x="1647" y="3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293;p37">
                  <a:extLst>
                    <a:ext uri="{FF2B5EF4-FFF2-40B4-BE49-F238E27FC236}">
                      <a16:creationId xmlns:a16="http://schemas.microsoft.com/office/drawing/2014/main" id="{0395E4D6-81C8-490D-9B37-F283834929EE}"/>
                    </a:ext>
                  </a:extLst>
                </p:cNvPr>
                <p:cNvSpPr/>
                <p:nvPr/>
              </p:nvSpPr>
              <p:spPr>
                <a:xfrm>
                  <a:off x="2181075" y="2229200"/>
                  <a:ext cx="27600" cy="17050"/>
                </a:xfrm>
                <a:custGeom>
                  <a:avLst/>
                  <a:gdLst/>
                  <a:ahLst/>
                  <a:cxnLst/>
                  <a:rect l="l" t="t" r="r" b="b"/>
                  <a:pathLst>
                    <a:path w="1104" h="682" extrusionOk="0">
                      <a:moveTo>
                        <a:pt x="7" y="201"/>
                      </a:moveTo>
                      <a:cubicBezTo>
                        <a:pt x="14" y="9"/>
                        <a:pt x="388" y="0"/>
                        <a:pt x="529" y="7"/>
                      </a:cubicBezTo>
                      <a:cubicBezTo>
                        <a:pt x="722" y="15"/>
                        <a:pt x="829" y="80"/>
                        <a:pt x="892" y="167"/>
                      </a:cubicBezTo>
                      <a:cubicBezTo>
                        <a:pt x="1103" y="457"/>
                        <a:pt x="1040" y="682"/>
                        <a:pt x="651" y="613"/>
                      </a:cubicBezTo>
                      <a:cubicBezTo>
                        <a:pt x="364" y="561"/>
                        <a:pt x="1" y="398"/>
                        <a:pt x="7" y="2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294;p37">
                  <a:extLst>
                    <a:ext uri="{FF2B5EF4-FFF2-40B4-BE49-F238E27FC236}">
                      <a16:creationId xmlns:a16="http://schemas.microsoft.com/office/drawing/2014/main" id="{6EE1D735-6ADC-46C3-A33E-FA37290141B9}"/>
                    </a:ext>
                  </a:extLst>
                </p:cNvPr>
                <p:cNvSpPr/>
                <p:nvPr/>
              </p:nvSpPr>
              <p:spPr>
                <a:xfrm>
                  <a:off x="2088925" y="2295400"/>
                  <a:ext cx="39500" cy="29750"/>
                </a:xfrm>
                <a:custGeom>
                  <a:avLst/>
                  <a:gdLst/>
                  <a:ahLst/>
                  <a:cxnLst/>
                  <a:rect l="l" t="t" r="r" b="b"/>
                  <a:pathLst>
                    <a:path w="1580" h="1190" extrusionOk="0">
                      <a:moveTo>
                        <a:pt x="799" y="7"/>
                      </a:moveTo>
                      <a:cubicBezTo>
                        <a:pt x="1233" y="14"/>
                        <a:pt x="1580" y="282"/>
                        <a:pt x="1574" y="608"/>
                      </a:cubicBezTo>
                      <a:cubicBezTo>
                        <a:pt x="1569" y="933"/>
                        <a:pt x="1214" y="1190"/>
                        <a:pt x="781" y="1184"/>
                      </a:cubicBezTo>
                      <a:cubicBezTo>
                        <a:pt x="348" y="1177"/>
                        <a:pt x="1" y="908"/>
                        <a:pt x="6" y="584"/>
                      </a:cubicBezTo>
                      <a:cubicBezTo>
                        <a:pt x="11" y="258"/>
                        <a:pt x="366" y="0"/>
                        <a:pt x="799" y="7"/>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295;p37">
                  <a:extLst>
                    <a:ext uri="{FF2B5EF4-FFF2-40B4-BE49-F238E27FC236}">
                      <a16:creationId xmlns:a16="http://schemas.microsoft.com/office/drawing/2014/main" id="{55145C1E-DBA6-417B-B3C0-238AF18D5262}"/>
                    </a:ext>
                  </a:extLst>
                </p:cNvPr>
                <p:cNvSpPr/>
                <p:nvPr/>
              </p:nvSpPr>
              <p:spPr>
                <a:xfrm>
                  <a:off x="2149325" y="2350375"/>
                  <a:ext cx="21850" cy="14300"/>
                </a:xfrm>
                <a:custGeom>
                  <a:avLst/>
                  <a:gdLst/>
                  <a:ahLst/>
                  <a:cxnLst/>
                  <a:rect l="l" t="t" r="r" b="b"/>
                  <a:pathLst>
                    <a:path w="874" h="572" extrusionOk="0">
                      <a:moveTo>
                        <a:pt x="6" y="43"/>
                      </a:moveTo>
                      <a:cubicBezTo>
                        <a:pt x="0" y="1"/>
                        <a:pt x="168" y="69"/>
                        <a:pt x="402" y="83"/>
                      </a:cubicBezTo>
                      <a:cubicBezTo>
                        <a:pt x="598" y="96"/>
                        <a:pt x="867" y="48"/>
                        <a:pt x="872" y="73"/>
                      </a:cubicBezTo>
                      <a:cubicBezTo>
                        <a:pt x="873" y="332"/>
                        <a:pt x="763" y="551"/>
                        <a:pt x="436" y="567"/>
                      </a:cubicBezTo>
                      <a:cubicBezTo>
                        <a:pt x="169" y="572"/>
                        <a:pt x="7" y="302"/>
                        <a:pt x="6" y="43"/>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296;p37">
                  <a:extLst>
                    <a:ext uri="{FF2B5EF4-FFF2-40B4-BE49-F238E27FC236}">
                      <a16:creationId xmlns:a16="http://schemas.microsoft.com/office/drawing/2014/main" id="{05D22471-9E5D-48C9-88F8-865570B08E4C}"/>
                    </a:ext>
                  </a:extLst>
                </p:cNvPr>
                <p:cNvSpPr/>
                <p:nvPr/>
              </p:nvSpPr>
              <p:spPr>
                <a:xfrm>
                  <a:off x="2159900" y="2276475"/>
                  <a:ext cx="24525" cy="38925"/>
                </a:xfrm>
                <a:custGeom>
                  <a:avLst/>
                  <a:gdLst/>
                  <a:ahLst/>
                  <a:cxnLst/>
                  <a:rect l="l" t="t" r="r" b="b"/>
                  <a:pathLst>
                    <a:path w="981" h="1557" extrusionOk="0">
                      <a:moveTo>
                        <a:pt x="73" y="1555"/>
                      </a:moveTo>
                      <a:cubicBezTo>
                        <a:pt x="35" y="1556"/>
                        <a:pt x="3" y="1528"/>
                        <a:pt x="2" y="1490"/>
                      </a:cubicBezTo>
                      <a:cubicBezTo>
                        <a:pt x="1" y="1453"/>
                        <a:pt x="30" y="1421"/>
                        <a:pt x="68" y="1419"/>
                      </a:cubicBezTo>
                      <a:cubicBezTo>
                        <a:pt x="97" y="1418"/>
                        <a:pt x="129" y="1417"/>
                        <a:pt x="163" y="1416"/>
                      </a:cubicBezTo>
                      <a:cubicBezTo>
                        <a:pt x="359" y="1413"/>
                        <a:pt x="599" y="1407"/>
                        <a:pt x="793" y="1295"/>
                      </a:cubicBezTo>
                      <a:cubicBezTo>
                        <a:pt x="826" y="1277"/>
                        <a:pt x="841" y="1256"/>
                        <a:pt x="841" y="1224"/>
                      </a:cubicBezTo>
                      <a:cubicBezTo>
                        <a:pt x="843" y="1174"/>
                        <a:pt x="824" y="1098"/>
                        <a:pt x="794" y="981"/>
                      </a:cubicBezTo>
                      <a:cubicBezTo>
                        <a:pt x="756" y="840"/>
                        <a:pt x="703" y="649"/>
                        <a:pt x="651" y="473"/>
                      </a:cubicBezTo>
                      <a:cubicBezTo>
                        <a:pt x="604" y="318"/>
                        <a:pt x="560" y="179"/>
                        <a:pt x="531" y="102"/>
                      </a:cubicBezTo>
                      <a:cubicBezTo>
                        <a:pt x="518" y="67"/>
                        <a:pt x="536" y="28"/>
                        <a:pt x="571" y="14"/>
                      </a:cubicBezTo>
                      <a:cubicBezTo>
                        <a:pt x="607" y="1"/>
                        <a:pt x="646" y="19"/>
                        <a:pt x="659" y="54"/>
                      </a:cubicBezTo>
                      <a:cubicBezTo>
                        <a:pt x="690" y="134"/>
                        <a:pt x="735" y="277"/>
                        <a:pt x="781" y="434"/>
                      </a:cubicBezTo>
                      <a:cubicBezTo>
                        <a:pt x="833" y="606"/>
                        <a:pt x="888" y="799"/>
                        <a:pt x="925" y="947"/>
                      </a:cubicBezTo>
                      <a:cubicBezTo>
                        <a:pt x="958" y="1075"/>
                        <a:pt x="980" y="1159"/>
                        <a:pt x="978" y="1228"/>
                      </a:cubicBezTo>
                      <a:cubicBezTo>
                        <a:pt x="974" y="1314"/>
                        <a:pt x="941" y="1367"/>
                        <a:pt x="860" y="1414"/>
                      </a:cubicBezTo>
                      <a:cubicBezTo>
                        <a:pt x="636" y="1543"/>
                        <a:pt x="377" y="1548"/>
                        <a:pt x="165" y="1553"/>
                      </a:cubicBezTo>
                      <a:cubicBezTo>
                        <a:pt x="134" y="1553"/>
                        <a:pt x="103" y="1554"/>
                        <a:pt x="73" y="15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297;p37">
                  <a:extLst>
                    <a:ext uri="{FF2B5EF4-FFF2-40B4-BE49-F238E27FC236}">
                      <a16:creationId xmlns:a16="http://schemas.microsoft.com/office/drawing/2014/main" id="{FFD7ABF1-9104-4C43-8ECF-8CABC294C37C}"/>
                    </a:ext>
                  </a:extLst>
                </p:cNvPr>
                <p:cNvSpPr/>
                <p:nvPr/>
              </p:nvSpPr>
              <p:spPr>
                <a:xfrm>
                  <a:off x="2132300" y="2326025"/>
                  <a:ext cx="52425" cy="18675"/>
                </a:xfrm>
                <a:custGeom>
                  <a:avLst/>
                  <a:gdLst/>
                  <a:ahLst/>
                  <a:cxnLst/>
                  <a:rect l="l" t="t" r="r" b="b"/>
                  <a:pathLst>
                    <a:path w="2097" h="747" extrusionOk="0">
                      <a:moveTo>
                        <a:pt x="39" y="183"/>
                      </a:moveTo>
                      <a:cubicBezTo>
                        <a:pt x="1" y="141"/>
                        <a:pt x="3" y="77"/>
                        <a:pt x="44" y="38"/>
                      </a:cubicBezTo>
                      <a:cubicBezTo>
                        <a:pt x="87" y="0"/>
                        <a:pt x="150" y="2"/>
                        <a:pt x="189" y="44"/>
                      </a:cubicBezTo>
                      <a:lnTo>
                        <a:pt x="221" y="77"/>
                      </a:lnTo>
                      <a:cubicBezTo>
                        <a:pt x="558" y="425"/>
                        <a:pt x="919" y="541"/>
                        <a:pt x="1227" y="541"/>
                      </a:cubicBezTo>
                      <a:cubicBezTo>
                        <a:pt x="1530" y="541"/>
                        <a:pt x="1782" y="428"/>
                        <a:pt x="1906" y="314"/>
                      </a:cubicBezTo>
                      <a:lnTo>
                        <a:pt x="1914" y="306"/>
                      </a:lnTo>
                      <a:cubicBezTo>
                        <a:pt x="1955" y="267"/>
                        <a:pt x="2020" y="270"/>
                        <a:pt x="2059" y="311"/>
                      </a:cubicBezTo>
                      <a:cubicBezTo>
                        <a:pt x="2097" y="352"/>
                        <a:pt x="2095" y="417"/>
                        <a:pt x="2054" y="456"/>
                      </a:cubicBezTo>
                      <a:lnTo>
                        <a:pt x="2044" y="465"/>
                      </a:lnTo>
                      <a:cubicBezTo>
                        <a:pt x="1891" y="606"/>
                        <a:pt x="1588" y="746"/>
                        <a:pt x="1227" y="746"/>
                      </a:cubicBezTo>
                      <a:cubicBezTo>
                        <a:pt x="871" y="747"/>
                        <a:pt x="456" y="614"/>
                        <a:pt x="74" y="219"/>
                      </a:cubicBezTo>
                      <a:lnTo>
                        <a:pt x="40" y="18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298;p37">
                  <a:extLst>
                    <a:ext uri="{FF2B5EF4-FFF2-40B4-BE49-F238E27FC236}">
                      <a16:creationId xmlns:a16="http://schemas.microsoft.com/office/drawing/2014/main" id="{6B8A2200-53B4-4CC2-8E10-05B827E5BC34}"/>
                    </a:ext>
                  </a:extLst>
                </p:cNvPr>
                <p:cNvSpPr/>
                <p:nvPr/>
              </p:nvSpPr>
              <p:spPr>
                <a:xfrm>
                  <a:off x="2183450" y="2260700"/>
                  <a:ext cx="17150" cy="20375"/>
                </a:xfrm>
                <a:custGeom>
                  <a:avLst/>
                  <a:gdLst/>
                  <a:ahLst/>
                  <a:cxnLst/>
                  <a:rect l="l" t="t" r="r" b="b"/>
                  <a:pathLst>
                    <a:path w="686" h="815" extrusionOk="0">
                      <a:moveTo>
                        <a:pt x="371" y="20"/>
                      </a:moveTo>
                      <a:cubicBezTo>
                        <a:pt x="191" y="0"/>
                        <a:pt x="32" y="159"/>
                        <a:pt x="16" y="373"/>
                      </a:cubicBezTo>
                      <a:cubicBezTo>
                        <a:pt x="0" y="587"/>
                        <a:pt x="134" y="775"/>
                        <a:pt x="314" y="795"/>
                      </a:cubicBezTo>
                      <a:cubicBezTo>
                        <a:pt x="495" y="814"/>
                        <a:pt x="653" y="656"/>
                        <a:pt x="669" y="441"/>
                      </a:cubicBezTo>
                      <a:cubicBezTo>
                        <a:pt x="685" y="228"/>
                        <a:pt x="552" y="38"/>
                        <a:pt x="371" y="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299;p37">
                  <a:extLst>
                    <a:ext uri="{FF2B5EF4-FFF2-40B4-BE49-F238E27FC236}">
                      <a16:creationId xmlns:a16="http://schemas.microsoft.com/office/drawing/2014/main" id="{31530E23-BAAB-4DC0-9E96-BFF0A7C84F6E}"/>
                    </a:ext>
                  </a:extLst>
                </p:cNvPr>
                <p:cNvSpPr/>
                <p:nvPr/>
              </p:nvSpPr>
              <p:spPr>
                <a:xfrm>
                  <a:off x="2193850" y="2261325"/>
                  <a:ext cx="5875" cy="5875"/>
                </a:xfrm>
                <a:custGeom>
                  <a:avLst/>
                  <a:gdLst/>
                  <a:ahLst/>
                  <a:cxnLst/>
                  <a:rect l="l" t="t" r="r" b="b"/>
                  <a:pathLst>
                    <a:path w="235" h="235" extrusionOk="0">
                      <a:moveTo>
                        <a:pt x="128" y="6"/>
                      </a:moveTo>
                      <a:cubicBezTo>
                        <a:pt x="66" y="1"/>
                        <a:pt x="12" y="46"/>
                        <a:pt x="7" y="108"/>
                      </a:cubicBezTo>
                      <a:cubicBezTo>
                        <a:pt x="1" y="170"/>
                        <a:pt x="47" y="223"/>
                        <a:pt x="108" y="229"/>
                      </a:cubicBezTo>
                      <a:cubicBezTo>
                        <a:pt x="170" y="235"/>
                        <a:pt x="224" y="189"/>
                        <a:pt x="229" y="127"/>
                      </a:cubicBezTo>
                      <a:cubicBezTo>
                        <a:pt x="235" y="66"/>
                        <a:pt x="189" y="12"/>
                        <a:pt x="128" y="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300;p37">
                  <a:extLst>
                    <a:ext uri="{FF2B5EF4-FFF2-40B4-BE49-F238E27FC236}">
                      <a16:creationId xmlns:a16="http://schemas.microsoft.com/office/drawing/2014/main" id="{465C3B81-6EF4-41E8-BBCB-1163853FF11E}"/>
                    </a:ext>
                  </a:extLst>
                </p:cNvPr>
                <p:cNvSpPr/>
                <p:nvPr/>
              </p:nvSpPr>
              <p:spPr>
                <a:xfrm>
                  <a:off x="2187575" y="2292875"/>
                  <a:ext cx="29575" cy="29800"/>
                </a:xfrm>
                <a:custGeom>
                  <a:avLst/>
                  <a:gdLst/>
                  <a:ahLst/>
                  <a:cxnLst/>
                  <a:rect l="l" t="t" r="r" b="b"/>
                  <a:pathLst>
                    <a:path w="1183" h="1192" extrusionOk="0">
                      <a:moveTo>
                        <a:pt x="598" y="8"/>
                      </a:moveTo>
                      <a:cubicBezTo>
                        <a:pt x="922" y="15"/>
                        <a:pt x="1182" y="284"/>
                        <a:pt x="1178" y="608"/>
                      </a:cubicBezTo>
                      <a:cubicBezTo>
                        <a:pt x="1174" y="934"/>
                        <a:pt x="908" y="1191"/>
                        <a:pt x="584" y="1185"/>
                      </a:cubicBezTo>
                      <a:cubicBezTo>
                        <a:pt x="260" y="1178"/>
                        <a:pt x="1" y="910"/>
                        <a:pt x="4" y="584"/>
                      </a:cubicBezTo>
                      <a:cubicBezTo>
                        <a:pt x="8" y="259"/>
                        <a:pt x="274" y="1"/>
                        <a:pt x="598" y="8"/>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301;p37">
                  <a:extLst>
                    <a:ext uri="{FF2B5EF4-FFF2-40B4-BE49-F238E27FC236}">
                      <a16:creationId xmlns:a16="http://schemas.microsoft.com/office/drawing/2014/main" id="{4776E57D-3A05-48C3-BDB3-5E9C3BAEA54D}"/>
                    </a:ext>
                  </a:extLst>
                </p:cNvPr>
                <p:cNvSpPr/>
                <p:nvPr/>
              </p:nvSpPr>
              <p:spPr>
                <a:xfrm>
                  <a:off x="1830500" y="2643075"/>
                  <a:ext cx="143175" cy="41425"/>
                </a:xfrm>
                <a:custGeom>
                  <a:avLst/>
                  <a:gdLst/>
                  <a:ahLst/>
                  <a:cxnLst/>
                  <a:rect l="l" t="t" r="r" b="b"/>
                  <a:pathLst>
                    <a:path w="5727" h="1657" extrusionOk="0">
                      <a:moveTo>
                        <a:pt x="5656" y="1448"/>
                      </a:moveTo>
                      <a:cubicBezTo>
                        <a:pt x="5706" y="1474"/>
                        <a:pt x="5727" y="1536"/>
                        <a:pt x="5702" y="1586"/>
                      </a:cubicBezTo>
                      <a:cubicBezTo>
                        <a:pt x="5675" y="1636"/>
                        <a:pt x="5614" y="1657"/>
                        <a:pt x="5563" y="1631"/>
                      </a:cubicBezTo>
                      <a:cubicBezTo>
                        <a:pt x="5557" y="1627"/>
                        <a:pt x="3113" y="375"/>
                        <a:pt x="100" y="208"/>
                      </a:cubicBezTo>
                      <a:cubicBezTo>
                        <a:pt x="44" y="206"/>
                        <a:pt x="0" y="157"/>
                        <a:pt x="4" y="101"/>
                      </a:cubicBezTo>
                      <a:cubicBezTo>
                        <a:pt x="6" y="44"/>
                        <a:pt x="55" y="0"/>
                        <a:pt x="111" y="4"/>
                      </a:cubicBezTo>
                      <a:cubicBezTo>
                        <a:pt x="3168" y="173"/>
                        <a:pt x="5649" y="1444"/>
                        <a:pt x="5656" y="14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302;p37">
                  <a:extLst>
                    <a:ext uri="{FF2B5EF4-FFF2-40B4-BE49-F238E27FC236}">
                      <a16:creationId xmlns:a16="http://schemas.microsoft.com/office/drawing/2014/main" id="{596072A8-DC27-49DA-A1C4-910C7E4CF20D}"/>
                    </a:ext>
                  </a:extLst>
                </p:cNvPr>
                <p:cNvSpPr/>
                <p:nvPr/>
              </p:nvSpPr>
              <p:spPr>
                <a:xfrm>
                  <a:off x="2325925" y="2710925"/>
                  <a:ext cx="63350" cy="135350"/>
                </a:xfrm>
                <a:custGeom>
                  <a:avLst/>
                  <a:gdLst/>
                  <a:ahLst/>
                  <a:cxnLst/>
                  <a:rect l="l" t="t" r="r" b="b"/>
                  <a:pathLst>
                    <a:path w="2534" h="5414" extrusionOk="0">
                      <a:moveTo>
                        <a:pt x="176" y="5373"/>
                      </a:moveTo>
                      <a:cubicBezTo>
                        <a:pt x="140" y="5411"/>
                        <a:pt x="79" y="5413"/>
                        <a:pt x="40" y="5377"/>
                      </a:cubicBezTo>
                      <a:cubicBezTo>
                        <a:pt x="3" y="5340"/>
                        <a:pt x="0" y="5280"/>
                        <a:pt x="37" y="5242"/>
                      </a:cubicBezTo>
                      <a:cubicBezTo>
                        <a:pt x="1180" y="4032"/>
                        <a:pt x="1807" y="3153"/>
                        <a:pt x="2073" y="2376"/>
                      </a:cubicBezTo>
                      <a:cubicBezTo>
                        <a:pt x="2335" y="1611"/>
                        <a:pt x="2246" y="940"/>
                        <a:pt x="1955" y="142"/>
                      </a:cubicBezTo>
                      <a:cubicBezTo>
                        <a:pt x="1937" y="92"/>
                        <a:pt x="1963" y="37"/>
                        <a:pt x="2013" y="19"/>
                      </a:cubicBezTo>
                      <a:cubicBezTo>
                        <a:pt x="2062" y="1"/>
                        <a:pt x="2117" y="27"/>
                        <a:pt x="2135" y="76"/>
                      </a:cubicBezTo>
                      <a:cubicBezTo>
                        <a:pt x="2440" y="916"/>
                        <a:pt x="2533" y="1624"/>
                        <a:pt x="2254" y="2439"/>
                      </a:cubicBezTo>
                      <a:cubicBezTo>
                        <a:pt x="1978" y="3241"/>
                        <a:pt x="1338" y="4142"/>
                        <a:pt x="176" y="5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303;p37">
                <a:extLst>
                  <a:ext uri="{FF2B5EF4-FFF2-40B4-BE49-F238E27FC236}">
                    <a16:creationId xmlns:a16="http://schemas.microsoft.com/office/drawing/2014/main" id="{FB5A5813-BD06-4E44-A7A3-98B9848C238D}"/>
                  </a:ext>
                </a:extLst>
              </p:cNvPr>
              <p:cNvGrpSpPr/>
              <p:nvPr/>
            </p:nvGrpSpPr>
            <p:grpSpPr>
              <a:xfrm>
                <a:off x="6390881" y="2103784"/>
                <a:ext cx="504111" cy="935932"/>
                <a:chOff x="5284350" y="2225275"/>
                <a:chExt cx="274600" cy="509850"/>
              </a:xfrm>
            </p:grpSpPr>
            <p:sp>
              <p:nvSpPr>
                <p:cNvPr id="163" name="Google Shape;1304;p37">
                  <a:extLst>
                    <a:ext uri="{FF2B5EF4-FFF2-40B4-BE49-F238E27FC236}">
                      <a16:creationId xmlns:a16="http://schemas.microsoft.com/office/drawing/2014/main" id="{6868F71C-3EE0-4C2B-BBD2-A43CEC5CBF9D}"/>
                    </a:ext>
                  </a:extLst>
                </p:cNvPr>
                <p:cNvSpPr/>
                <p:nvPr/>
              </p:nvSpPr>
              <p:spPr>
                <a:xfrm>
                  <a:off x="5297300" y="2225275"/>
                  <a:ext cx="261650" cy="509850"/>
                </a:xfrm>
                <a:custGeom>
                  <a:avLst/>
                  <a:gdLst/>
                  <a:ahLst/>
                  <a:cxnLst/>
                  <a:rect l="l" t="t" r="r" b="b"/>
                  <a:pathLst>
                    <a:path w="10466" h="20394" extrusionOk="0">
                      <a:moveTo>
                        <a:pt x="1373" y="19985"/>
                      </a:moveTo>
                      <a:cubicBezTo>
                        <a:pt x="446" y="19577"/>
                        <a:pt x="1" y="18494"/>
                        <a:pt x="382" y="17579"/>
                      </a:cubicBezTo>
                      <a:lnTo>
                        <a:pt x="5365" y="5642"/>
                      </a:lnTo>
                      <a:cubicBezTo>
                        <a:pt x="5787" y="4634"/>
                        <a:pt x="6683" y="4265"/>
                        <a:pt x="7113" y="3265"/>
                      </a:cubicBezTo>
                      <a:lnTo>
                        <a:pt x="8138" y="811"/>
                      </a:lnTo>
                      <a:cubicBezTo>
                        <a:pt x="8370" y="254"/>
                        <a:pt x="9022" y="1"/>
                        <a:pt x="9586" y="250"/>
                      </a:cubicBezTo>
                      <a:lnTo>
                        <a:pt x="9630" y="268"/>
                      </a:lnTo>
                      <a:cubicBezTo>
                        <a:pt x="10194" y="517"/>
                        <a:pt x="10465" y="1177"/>
                        <a:pt x="10232" y="1734"/>
                      </a:cubicBezTo>
                      <a:lnTo>
                        <a:pt x="9208" y="4188"/>
                      </a:lnTo>
                      <a:cubicBezTo>
                        <a:pt x="8786" y="5199"/>
                        <a:pt x="9157" y="6118"/>
                        <a:pt x="8737" y="7126"/>
                      </a:cubicBezTo>
                      <a:lnTo>
                        <a:pt x="3754" y="19063"/>
                      </a:lnTo>
                      <a:cubicBezTo>
                        <a:pt x="3371" y="19978"/>
                        <a:pt x="2301" y="20393"/>
                        <a:pt x="1373" y="19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05;p37">
                  <a:extLst>
                    <a:ext uri="{FF2B5EF4-FFF2-40B4-BE49-F238E27FC236}">
                      <a16:creationId xmlns:a16="http://schemas.microsoft.com/office/drawing/2014/main" id="{925879BF-B6DF-4C78-A5E4-4B9094442517}"/>
                    </a:ext>
                  </a:extLst>
                </p:cNvPr>
                <p:cNvSpPr/>
                <p:nvPr/>
              </p:nvSpPr>
              <p:spPr>
                <a:xfrm>
                  <a:off x="5284350" y="2225275"/>
                  <a:ext cx="273875" cy="509850"/>
                </a:xfrm>
                <a:custGeom>
                  <a:avLst/>
                  <a:gdLst/>
                  <a:ahLst/>
                  <a:cxnLst/>
                  <a:rect l="l" t="t" r="r" b="b"/>
                  <a:pathLst>
                    <a:path w="10955" h="20394" extrusionOk="0">
                      <a:moveTo>
                        <a:pt x="1331" y="19985"/>
                      </a:moveTo>
                      <a:cubicBezTo>
                        <a:pt x="416" y="19577"/>
                        <a:pt x="1" y="18494"/>
                        <a:pt x="409" y="17579"/>
                      </a:cubicBezTo>
                      <a:lnTo>
                        <a:pt x="5729" y="5642"/>
                      </a:lnTo>
                      <a:cubicBezTo>
                        <a:pt x="6178" y="4634"/>
                        <a:pt x="7085" y="4265"/>
                        <a:pt x="7543" y="3265"/>
                      </a:cubicBezTo>
                      <a:lnTo>
                        <a:pt x="8636" y="811"/>
                      </a:lnTo>
                      <a:cubicBezTo>
                        <a:pt x="8885" y="254"/>
                        <a:pt x="9545" y="1"/>
                        <a:pt x="10102" y="250"/>
                      </a:cubicBezTo>
                      <a:lnTo>
                        <a:pt x="10144" y="268"/>
                      </a:lnTo>
                      <a:cubicBezTo>
                        <a:pt x="10701" y="517"/>
                        <a:pt x="10955" y="1177"/>
                        <a:pt x="10706" y="1734"/>
                      </a:cubicBezTo>
                      <a:lnTo>
                        <a:pt x="9612" y="4188"/>
                      </a:lnTo>
                      <a:cubicBezTo>
                        <a:pt x="9161" y="5199"/>
                        <a:pt x="9507" y="6118"/>
                        <a:pt x="9058" y="7126"/>
                      </a:cubicBezTo>
                      <a:lnTo>
                        <a:pt x="3737" y="19063"/>
                      </a:lnTo>
                      <a:cubicBezTo>
                        <a:pt x="3330" y="19978"/>
                        <a:pt x="2247" y="20393"/>
                        <a:pt x="1331" y="199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06;p37">
                  <a:extLst>
                    <a:ext uri="{FF2B5EF4-FFF2-40B4-BE49-F238E27FC236}">
                      <a16:creationId xmlns:a16="http://schemas.microsoft.com/office/drawing/2014/main" id="{4E7D0C94-0098-45AC-8272-67DE45DAA08F}"/>
                    </a:ext>
                  </a:extLst>
                </p:cNvPr>
                <p:cNvSpPr/>
                <p:nvPr/>
              </p:nvSpPr>
              <p:spPr>
                <a:xfrm>
                  <a:off x="5314875" y="2237825"/>
                  <a:ext cx="231300" cy="467475"/>
                </a:xfrm>
                <a:custGeom>
                  <a:avLst/>
                  <a:gdLst/>
                  <a:ahLst/>
                  <a:cxnLst/>
                  <a:rect l="l" t="t" r="r" b="b"/>
                  <a:pathLst>
                    <a:path w="9252" h="18699" extrusionOk="0">
                      <a:moveTo>
                        <a:pt x="533" y="18535"/>
                      </a:moveTo>
                      <a:lnTo>
                        <a:pt x="533" y="18535"/>
                      </a:lnTo>
                      <a:cubicBezTo>
                        <a:pt x="166" y="18373"/>
                        <a:pt x="1" y="17941"/>
                        <a:pt x="164" y="17574"/>
                      </a:cubicBezTo>
                      <a:lnTo>
                        <a:pt x="7760" y="532"/>
                      </a:lnTo>
                      <a:cubicBezTo>
                        <a:pt x="7923" y="167"/>
                        <a:pt x="8355" y="0"/>
                        <a:pt x="8721" y="163"/>
                      </a:cubicBezTo>
                      <a:lnTo>
                        <a:pt x="8721" y="163"/>
                      </a:lnTo>
                      <a:cubicBezTo>
                        <a:pt x="9086" y="326"/>
                        <a:pt x="9252" y="759"/>
                        <a:pt x="9090" y="1124"/>
                      </a:cubicBezTo>
                      <a:lnTo>
                        <a:pt x="1494" y="18168"/>
                      </a:lnTo>
                      <a:cubicBezTo>
                        <a:pt x="1331" y="18533"/>
                        <a:pt x="898" y="18699"/>
                        <a:pt x="533" y="185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07;p37">
                  <a:extLst>
                    <a:ext uri="{FF2B5EF4-FFF2-40B4-BE49-F238E27FC236}">
                      <a16:creationId xmlns:a16="http://schemas.microsoft.com/office/drawing/2014/main" id="{90E6A05E-1A20-4187-A12C-427DB6DFC8A2}"/>
                    </a:ext>
                  </a:extLst>
                </p:cNvPr>
                <p:cNvSpPr/>
                <p:nvPr/>
              </p:nvSpPr>
              <p:spPr>
                <a:xfrm>
                  <a:off x="5406450" y="2245250"/>
                  <a:ext cx="132725" cy="262925"/>
                </a:xfrm>
                <a:custGeom>
                  <a:avLst/>
                  <a:gdLst/>
                  <a:ahLst/>
                  <a:cxnLst/>
                  <a:rect l="l" t="t" r="r" b="b"/>
                  <a:pathLst>
                    <a:path w="5309" h="10517" extrusionOk="0">
                      <a:moveTo>
                        <a:pt x="360" y="10406"/>
                      </a:moveTo>
                      <a:lnTo>
                        <a:pt x="360" y="10406"/>
                      </a:lnTo>
                      <a:cubicBezTo>
                        <a:pt x="112" y="10295"/>
                        <a:pt x="1" y="10003"/>
                        <a:pt x="110" y="9754"/>
                      </a:cubicBezTo>
                      <a:lnTo>
                        <a:pt x="4297" y="362"/>
                      </a:lnTo>
                      <a:cubicBezTo>
                        <a:pt x="4408" y="114"/>
                        <a:pt x="4701" y="1"/>
                        <a:pt x="4949" y="112"/>
                      </a:cubicBezTo>
                      <a:lnTo>
                        <a:pt x="4949" y="112"/>
                      </a:lnTo>
                      <a:cubicBezTo>
                        <a:pt x="5196" y="222"/>
                        <a:pt x="5308" y="516"/>
                        <a:pt x="5199" y="763"/>
                      </a:cubicBezTo>
                      <a:lnTo>
                        <a:pt x="1012" y="10156"/>
                      </a:lnTo>
                      <a:cubicBezTo>
                        <a:pt x="901" y="10404"/>
                        <a:pt x="608" y="10517"/>
                        <a:pt x="360" y="104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08;p37">
                  <a:extLst>
                    <a:ext uri="{FF2B5EF4-FFF2-40B4-BE49-F238E27FC236}">
                      <a16:creationId xmlns:a16="http://schemas.microsoft.com/office/drawing/2014/main" id="{63B77719-99AB-4568-A9FC-254CE0E07866}"/>
                    </a:ext>
                  </a:extLst>
                </p:cNvPr>
                <p:cNvSpPr/>
                <p:nvPr/>
              </p:nvSpPr>
              <p:spPr>
                <a:xfrm>
                  <a:off x="5355525" y="2690450"/>
                  <a:ext cx="24925" cy="14050"/>
                </a:xfrm>
                <a:custGeom>
                  <a:avLst/>
                  <a:gdLst/>
                  <a:ahLst/>
                  <a:cxnLst/>
                  <a:rect l="l" t="t" r="r" b="b"/>
                  <a:pathLst>
                    <a:path w="997" h="562" extrusionOk="0">
                      <a:moveTo>
                        <a:pt x="929" y="370"/>
                      </a:moveTo>
                      <a:cubicBezTo>
                        <a:pt x="976" y="392"/>
                        <a:pt x="997" y="446"/>
                        <a:pt x="976" y="493"/>
                      </a:cubicBezTo>
                      <a:cubicBezTo>
                        <a:pt x="956" y="541"/>
                        <a:pt x="900" y="562"/>
                        <a:pt x="853" y="541"/>
                      </a:cubicBezTo>
                      <a:lnTo>
                        <a:pt x="69" y="192"/>
                      </a:lnTo>
                      <a:cubicBezTo>
                        <a:pt x="22" y="170"/>
                        <a:pt x="0" y="115"/>
                        <a:pt x="21" y="68"/>
                      </a:cubicBezTo>
                      <a:cubicBezTo>
                        <a:pt x="42" y="21"/>
                        <a:pt x="97" y="0"/>
                        <a:pt x="145" y="21"/>
                      </a:cubicBezTo>
                      <a:lnTo>
                        <a:pt x="929" y="3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09;p37">
                  <a:extLst>
                    <a:ext uri="{FF2B5EF4-FFF2-40B4-BE49-F238E27FC236}">
                      <a16:creationId xmlns:a16="http://schemas.microsoft.com/office/drawing/2014/main" id="{9C4F26CE-6E6C-487A-8328-252B65E43603}"/>
                    </a:ext>
                  </a:extLst>
                </p:cNvPr>
                <p:cNvSpPr/>
                <p:nvPr/>
              </p:nvSpPr>
              <p:spPr>
                <a:xfrm>
                  <a:off x="5372275" y="2671375"/>
                  <a:ext cx="18050" cy="11025"/>
                </a:xfrm>
                <a:custGeom>
                  <a:avLst/>
                  <a:gdLst/>
                  <a:ahLst/>
                  <a:cxnLst/>
                  <a:rect l="l" t="t" r="r" b="b"/>
                  <a:pathLst>
                    <a:path w="722" h="441" extrusionOk="0">
                      <a:moveTo>
                        <a:pt x="653" y="248"/>
                      </a:moveTo>
                      <a:cubicBezTo>
                        <a:pt x="700" y="270"/>
                        <a:pt x="722" y="325"/>
                        <a:pt x="700" y="372"/>
                      </a:cubicBezTo>
                      <a:cubicBezTo>
                        <a:pt x="679" y="420"/>
                        <a:pt x="623" y="440"/>
                        <a:pt x="577" y="420"/>
                      </a:cubicBezTo>
                      <a:lnTo>
                        <a:pt x="69" y="192"/>
                      </a:lnTo>
                      <a:cubicBezTo>
                        <a:pt x="22" y="172"/>
                        <a:pt x="0" y="116"/>
                        <a:pt x="22" y="69"/>
                      </a:cubicBezTo>
                      <a:cubicBezTo>
                        <a:pt x="42" y="22"/>
                        <a:pt x="97" y="1"/>
                        <a:pt x="145" y="22"/>
                      </a:cubicBezTo>
                      <a:lnTo>
                        <a:pt x="653"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10;p37">
                  <a:extLst>
                    <a:ext uri="{FF2B5EF4-FFF2-40B4-BE49-F238E27FC236}">
                      <a16:creationId xmlns:a16="http://schemas.microsoft.com/office/drawing/2014/main" id="{8CC45A34-6404-4870-A10E-A047995C64D2}"/>
                    </a:ext>
                  </a:extLst>
                </p:cNvPr>
                <p:cNvSpPr/>
                <p:nvPr/>
              </p:nvSpPr>
              <p:spPr>
                <a:xfrm>
                  <a:off x="5375225" y="2646200"/>
                  <a:ext cx="24950" cy="14075"/>
                </a:xfrm>
                <a:custGeom>
                  <a:avLst/>
                  <a:gdLst/>
                  <a:ahLst/>
                  <a:cxnLst/>
                  <a:rect l="l" t="t" r="r" b="b"/>
                  <a:pathLst>
                    <a:path w="998" h="563" extrusionOk="0">
                      <a:moveTo>
                        <a:pt x="929" y="371"/>
                      </a:moveTo>
                      <a:cubicBezTo>
                        <a:pt x="977" y="392"/>
                        <a:pt x="997" y="447"/>
                        <a:pt x="977" y="494"/>
                      </a:cubicBezTo>
                      <a:cubicBezTo>
                        <a:pt x="955" y="542"/>
                        <a:pt x="900" y="563"/>
                        <a:pt x="854" y="542"/>
                      </a:cubicBezTo>
                      <a:lnTo>
                        <a:pt x="69" y="193"/>
                      </a:lnTo>
                      <a:cubicBezTo>
                        <a:pt x="23" y="171"/>
                        <a:pt x="1" y="116"/>
                        <a:pt x="21" y="69"/>
                      </a:cubicBezTo>
                      <a:cubicBezTo>
                        <a:pt x="43" y="22"/>
                        <a:pt x="98" y="1"/>
                        <a:pt x="145" y="22"/>
                      </a:cubicBezTo>
                      <a:lnTo>
                        <a:pt x="930"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11;p37">
                  <a:extLst>
                    <a:ext uri="{FF2B5EF4-FFF2-40B4-BE49-F238E27FC236}">
                      <a16:creationId xmlns:a16="http://schemas.microsoft.com/office/drawing/2014/main" id="{CC2B3A9C-C718-4F51-88ED-F955CE4BC9DB}"/>
                    </a:ext>
                  </a:extLst>
                </p:cNvPr>
                <p:cNvSpPr/>
                <p:nvPr/>
              </p:nvSpPr>
              <p:spPr>
                <a:xfrm>
                  <a:off x="5391975" y="2627150"/>
                  <a:ext cx="18075" cy="11000"/>
                </a:xfrm>
                <a:custGeom>
                  <a:avLst/>
                  <a:gdLst/>
                  <a:ahLst/>
                  <a:cxnLst/>
                  <a:rect l="l" t="t" r="r" b="b"/>
                  <a:pathLst>
                    <a:path w="723" h="440" extrusionOk="0">
                      <a:moveTo>
                        <a:pt x="654" y="248"/>
                      </a:moveTo>
                      <a:cubicBezTo>
                        <a:pt x="701" y="270"/>
                        <a:pt x="722" y="325"/>
                        <a:pt x="701" y="371"/>
                      </a:cubicBezTo>
                      <a:cubicBezTo>
                        <a:pt x="680" y="419"/>
                        <a:pt x="624" y="440"/>
                        <a:pt x="577" y="419"/>
                      </a:cubicBezTo>
                      <a:lnTo>
                        <a:pt x="69" y="192"/>
                      </a:lnTo>
                      <a:cubicBezTo>
                        <a:pt x="23" y="172"/>
                        <a:pt x="1" y="116"/>
                        <a:pt x="21" y="69"/>
                      </a:cubicBezTo>
                      <a:cubicBezTo>
                        <a:pt x="43" y="22"/>
                        <a:pt x="98" y="1"/>
                        <a:pt x="146" y="22"/>
                      </a:cubicBezTo>
                      <a:lnTo>
                        <a:pt x="654"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12;p37">
                  <a:extLst>
                    <a:ext uri="{FF2B5EF4-FFF2-40B4-BE49-F238E27FC236}">
                      <a16:creationId xmlns:a16="http://schemas.microsoft.com/office/drawing/2014/main" id="{3119F938-283F-4E2A-B75C-B7E59597269F}"/>
                    </a:ext>
                  </a:extLst>
                </p:cNvPr>
                <p:cNvSpPr/>
                <p:nvPr/>
              </p:nvSpPr>
              <p:spPr>
                <a:xfrm>
                  <a:off x="5394925" y="2601950"/>
                  <a:ext cx="24975" cy="14100"/>
                </a:xfrm>
                <a:custGeom>
                  <a:avLst/>
                  <a:gdLst/>
                  <a:ahLst/>
                  <a:cxnLst/>
                  <a:rect l="l" t="t" r="r" b="b"/>
                  <a:pathLst>
                    <a:path w="999" h="564" extrusionOk="0">
                      <a:moveTo>
                        <a:pt x="930" y="372"/>
                      </a:moveTo>
                      <a:cubicBezTo>
                        <a:pt x="976" y="392"/>
                        <a:pt x="998" y="448"/>
                        <a:pt x="978" y="495"/>
                      </a:cubicBezTo>
                      <a:cubicBezTo>
                        <a:pt x="956" y="543"/>
                        <a:pt x="901" y="563"/>
                        <a:pt x="854" y="543"/>
                      </a:cubicBezTo>
                      <a:lnTo>
                        <a:pt x="69" y="192"/>
                      </a:lnTo>
                      <a:cubicBezTo>
                        <a:pt x="22" y="172"/>
                        <a:pt x="0" y="117"/>
                        <a:pt x="22" y="69"/>
                      </a:cubicBezTo>
                      <a:cubicBezTo>
                        <a:pt x="43" y="22"/>
                        <a:pt x="99" y="1"/>
                        <a:pt x="145" y="22"/>
                      </a:cubicBezTo>
                      <a:lnTo>
                        <a:pt x="930" y="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13;p37">
                  <a:extLst>
                    <a:ext uri="{FF2B5EF4-FFF2-40B4-BE49-F238E27FC236}">
                      <a16:creationId xmlns:a16="http://schemas.microsoft.com/office/drawing/2014/main" id="{A89C7A2F-6AB3-4AC6-85AF-FD8827A0FC65}"/>
                    </a:ext>
                  </a:extLst>
                </p:cNvPr>
                <p:cNvSpPr/>
                <p:nvPr/>
              </p:nvSpPr>
              <p:spPr>
                <a:xfrm>
                  <a:off x="5411700" y="2582925"/>
                  <a:ext cx="18050" cy="11000"/>
                </a:xfrm>
                <a:custGeom>
                  <a:avLst/>
                  <a:gdLst/>
                  <a:ahLst/>
                  <a:cxnLst/>
                  <a:rect l="l" t="t" r="r" b="b"/>
                  <a:pathLst>
                    <a:path w="722" h="440" extrusionOk="0">
                      <a:moveTo>
                        <a:pt x="654" y="248"/>
                      </a:moveTo>
                      <a:cubicBezTo>
                        <a:pt x="700" y="270"/>
                        <a:pt x="722" y="324"/>
                        <a:pt x="700" y="371"/>
                      </a:cubicBezTo>
                      <a:cubicBezTo>
                        <a:pt x="680" y="418"/>
                        <a:pt x="624" y="440"/>
                        <a:pt x="577" y="419"/>
                      </a:cubicBezTo>
                      <a:lnTo>
                        <a:pt x="69" y="192"/>
                      </a:lnTo>
                      <a:cubicBezTo>
                        <a:pt x="22" y="172"/>
                        <a:pt x="1" y="116"/>
                        <a:pt x="21" y="69"/>
                      </a:cubicBezTo>
                      <a:cubicBezTo>
                        <a:pt x="43" y="22"/>
                        <a:pt x="98" y="0"/>
                        <a:pt x="146" y="22"/>
                      </a:cubicBezTo>
                      <a:lnTo>
                        <a:pt x="654"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14;p37">
                  <a:extLst>
                    <a:ext uri="{FF2B5EF4-FFF2-40B4-BE49-F238E27FC236}">
                      <a16:creationId xmlns:a16="http://schemas.microsoft.com/office/drawing/2014/main" id="{26FC572C-3B4C-4392-B5BB-BC2575626194}"/>
                    </a:ext>
                  </a:extLst>
                </p:cNvPr>
                <p:cNvSpPr/>
                <p:nvPr/>
              </p:nvSpPr>
              <p:spPr>
                <a:xfrm>
                  <a:off x="5414650" y="2557725"/>
                  <a:ext cx="24950" cy="14100"/>
                </a:xfrm>
                <a:custGeom>
                  <a:avLst/>
                  <a:gdLst/>
                  <a:ahLst/>
                  <a:cxnLst/>
                  <a:rect l="l" t="t" r="r" b="b"/>
                  <a:pathLst>
                    <a:path w="998" h="564" extrusionOk="0">
                      <a:moveTo>
                        <a:pt x="929" y="371"/>
                      </a:moveTo>
                      <a:cubicBezTo>
                        <a:pt x="976" y="392"/>
                        <a:pt x="998" y="448"/>
                        <a:pt x="977" y="495"/>
                      </a:cubicBezTo>
                      <a:cubicBezTo>
                        <a:pt x="956" y="541"/>
                        <a:pt x="901" y="563"/>
                        <a:pt x="853" y="541"/>
                      </a:cubicBezTo>
                      <a:lnTo>
                        <a:pt x="69" y="192"/>
                      </a:lnTo>
                      <a:cubicBezTo>
                        <a:pt x="22" y="172"/>
                        <a:pt x="0" y="116"/>
                        <a:pt x="22" y="69"/>
                      </a:cubicBezTo>
                      <a:cubicBezTo>
                        <a:pt x="42" y="22"/>
                        <a:pt x="98" y="0"/>
                        <a:pt x="145" y="22"/>
                      </a:cubicBezTo>
                      <a:lnTo>
                        <a:pt x="929"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15;p37">
                  <a:extLst>
                    <a:ext uri="{FF2B5EF4-FFF2-40B4-BE49-F238E27FC236}">
                      <a16:creationId xmlns:a16="http://schemas.microsoft.com/office/drawing/2014/main" id="{3B837F23-4F22-4AFF-8530-8EC4DF24558C}"/>
                    </a:ext>
                  </a:extLst>
                </p:cNvPr>
                <p:cNvSpPr/>
                <p:nvPr/>
              </p:nvSpPr>
              <p:spPr>
                <a:xfrm>
                  <a:off x="5431425" y="2538700"/>
                  <a:ext cx="18025" cy="11000"/>
                </a:xfrm>
                <a:custGeom>
                  <a:avLst/>
                  <a:gdLst/>
                  <a:ahLst/>
                  <a:cxnLst/>
                  <a:rect l="l" t="t" r="r" b="b"/>
                  <a:pathLst>
                    <a:path w="721" h="440" extrusionOk="0">
                      <a:moveTo>
                        <a:pt x="653" y="248"/>
                      </a:moveTo>
                      <a:cubicBezTo>
                        <a:pt x="700" y="268"/>
                        <a:pt x="721" y="324"/>
                        <a:pt x="700" y="371"/>
                      </a:cubicBezTo>
                      <a:cubicBezTo>
                        <a:pt x="678" y="418"/>
                        <a:pt x="624" y="440"/>
                        <a:pt x="577" y="418"/>
                      </a:cubicBezTo>
                      <a:lnTo>
                        <a:pt x="69" y="192"/>
                      </a:lnTo>
                      <a:cubicBezTo>
                        <a:pt x="21" y="170"/>
                        <a:pt x="0" y="115"/>
                        <a:pt x="21" y="69"/>
                      </a:cubicBezTo>
                      <a:cubicBezTo>
                        <a:pt x="43" y="22"/>
                        <a:pt x="97" y="0"/>
                        <a:pt x="144"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16;p37">
                  <a:extLst>
                    <a:ext uri="{FF2B5EF4-FFF2-40B4-BE49-F238E27FC236}">
                      <a16:creationId xmlns:a16="http://schemas.microsoft.com/office/drawing/2014/main" id="{3A83A4DE-DF5F-477E-8141-30F905F71253}"/>
                    </a:ext>
                  </a:extLst>
                </p:cNvPr>
                <p:cNvSpPr/>
                <p:nvPr/>
              </p:nvSpPr>
              <p:spPr>
                <a:xfrm>
                  <a:off x="5434350" y="2513500"/>
                  <a:ext cx="24975" cy="14075"/>
                </a:xfrm>
                <a:custGeom>
                  <a:avLst/>
                  <a:gdLst/>
                  <a:ahLst/>
                  <a:cxnLst/>
                  <a:rect l="l" t="t" r="r" b="b"/>
                  <a:pathLst>
                    <a:path w="999" h="563" extrusionOk="0">
                      <a:moveTo>
                        <a:pt x="930" y="371"/>
                      </a:moveTo>
                      <a:cubicBezTo>
                        <a:pt x="977" y="392"/>
                        <a:pt x="999" y="448"/>
                        <a:pt x="977" y="494"/>
                      </a:cubicBezTo>
                      <a:cubicBezTo>
                        <a:pt x="956" y="541"/>
                        <a:pt x="900" y="563"/>
                        <a:pt x="854" y="541"/>
                      </a:cubicBezTo>
                      <a:lnTo>
                        <a:pt x="69" y="192"/>
                      </a:lnTo>
                      <a:cubicBezTo>
                        <a:pt x="23" y="171"/>
                        <a:pt x="1" y="116"/>
                        <a:pt x="23" y="69"/>
                      </a:cubicBezTo>
                      <a:cubicBezTo>
                        <a:pt x="43" y="22"/>
                        <a:pt x="98" y="0"/>
                        <a:pt x="146" y="22"/>
                      </a:cubicBezTo>
                      <a:lnTo>
                        <a:pt x="930"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17;p37">
                  <a:extLst>
                    <a:ext uri="{FF2B5EF4-FFF2-40B4-BE49-F238E27FC236}">
                      <a16:creationId xmlns:a16="http://schemas.microsoft.com/office/drawing/2014/main" id="{C37B33E8-12BD-4F7F-8A72-CE3F29A7560D}"/>
                    </a:ext>
                  </a:extLst>
                </p:cNvPr>
                <p:cNvSpPr/>
                <p:nvPr/>
              </p:nvSpPr>
              <p:spPr>
                <a:xfrm>
                  <a:off x="5451100" y="2494450"/>
                  <a:ext cx="18075" cy="11025"/>
                </a:xfrm>
                <a:custGeom>
                  <a:avLst/>
                  <a:gdLst/>
                  <a:ahLst/>
                  <a:cxnLst/>
                  <a:rect l="l" t="t" r="r" b="b"/>
                  <a:pathLst>
                    <a:path w="723" h="441" extrusionOk="0">
                      <a:moveTo>
                        <a:pt x="654" y="249"/>
                      </a:moveTo>
                      <a:cubicBezTo>
                        <a:pt x="702" y="269"/>
                        <a:pt x="722" y="325"/>
                        <a:pt x="702" y="372"/>
                      </a:cubicBezTo>
                      <a:cubicBezTo>
                        <a:pt x="680" y="419"/>
                        <a:pt x="625" y="440"/>
                        <a:pt x="578" y="419"/>
                      </a:cubicBezTo>
                      <a:lnTo>
                        <a:pt x="69" y="193"/>
                      </a:lnTo>
                      <a:cubicBezTo>
                        <a:pt x="23" y="171"/>
                        <a:pt x="1" y="116"/>
                        <a:pt x="23" y="69"/>
                      </a:cubicBezTo>
                      <a:cubicBezTo>
                        <a:pt x="43" y="23"/>
                        <a:pt x="99" y="1"/>
                        <a:pt x="146"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18;p37">
                  <a:extLst>
                    <a:ext uri="{FF2B5EF4-FFF2-40B4-BE49-F238E27FC236}">
                      <a16:creationId xmlns:a16="http://schemas.microsoft.com/office/drawing/2014/main" id="{AAF925BC-30B9-4EF9-8FF7-3CB86A8CDE22}"/>
                    </a:ext>
                  </a:extLst>
                </p:cNvPr>
                <p:cNvSpPr/>
                <p:nvPr/>
              </p:nvSpPr>
              <p:spPr>
                <a:xfrm>
                  <a:off x="5454075" y="2469275"/>
                  <a:ext cx="24975" cy="14075"/>
                </a:xfrm>
                <a:custGeom>
                  <a:avLst/>
                  <a:gdLst/>
                  <a:ahLst/>
                  <a:cxnLst/>
                  <a:rect l="l" t="t" r="r" b="b"/>
                  <a:pathLst>
                    <a:path w="999" h="563" extrusionOk="0">
                      <a:moveTo>
                        <a:pt x="930" y="371"/>
                      </a:moveTo>
                      <a:cubicBezTo>
                        <a:pt x="977" y="392"/>
                        <a:pt x="998" y="447"/>
                        <a:pt x="977" y="494"/>
                      </a:cubicBezTo>
                      <a:cubicBezTo>
                        <a:pt x="956" y="541"/>
                        <a:pt x="900" y="563"/>
                        <a:pt x="853" y="541"/>
                      </a:cubicBezTo>
                      <a:lnTo>
                        <a:pt x="69" y="192"/>
                      </a:lnTo>
                      <a:cubicBezTo>
                        <a:pt x="22" y="171"/>
                        <a:pt x="1" y="115"/>
                        <a:pt x="22" y="69"/>
                      </a:cubicBezTo>
                      <a:cubicBezTo>
                        <a:pt x="43" y="22"/>
                        <a:pt x="99" y="0"/>
                        <a:pt x="146" y="22"/>
                      </a:cubicBezTo>
                      <a:lnTo>
                        <a:pt x="930"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19;p37">
                  <a:extLst>
                    <a:ext uri="{FF2B5EF4-FFF2-40B4-BE49-F238E27FC236}">
                      <a16:creationId xmlns:a16="http://schemas.microsoft.com/office/drawing/2014/main" id="{97EFA84E-3BCF-4399-9AE3-807B7FA6EB26}"/>
                    </a:ext>
                  </a:extLst>
                </p:cNvPr>
                <p:cNvSpPr/>
                <p:nvPr/>
              </p:nvSpPr>
              <p:spPr>
                <a:xfrm>
                  <a:off x="5470825" y="2450225"/>
                  <a:ext cx="18050" cy="11025"/>
                </a:xfrm>
                <a:custGeom>
                  <a:avLst/>
                  <a:gdLst/>
                  <a:ahLst/>
                  <a:cxnLst/>
                  <a:rect l="l" t="t" r="r" b="b"/>
                  <a:pathLst>
                    <a:path w="722" h="441" extrusionOk="0">
                      <a:moveTo>
                        <a:pt x="654" y="248"/>
                      </a:moveTo>
                      <a:cubicBezTo>
                        <a:pt x="701" y="269"/>
                        <a:pt x="722" y="325"/>
                        <a:pt x="701" y="372"/>
                      </a:cubicBezTo>
                      <a:cubicBezTo>
                        <a:pt x="680" y="418"/>
                        <a:pt x="625" y="440"/>
                        <a:pt x="578" y="418"/>
                      </a:cubicBezTo>
                      <a:lnTo>
                        <a:pt x="69" y="192"/>
                      </a:lnTo>
                      <a:cubicBezTo>
                        <a:pt x="22" y="171"/>
                        <a:pt x="1" y="116"/>
                        <a:pt x="22" y="69"/>
                      </a:cubicBezTo>
                      <a:cubicBezTo>
                        <a:pt x="43" y="21"/>
                        <a:pt x="99" y="1"/>
                        <a:pt x="146"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20;p37">
                  <a:extLst>
                    <a:ext uri="{FF2B5EF4-FFF2-40B4-BE49-F238E27FC236}">
                      <a16:creationId xmlns:a16="http://schemas.microsoft.com/office/drawing/2014/main" id="{074732CD-407A-4D49-8CB3-AD2571EFBBE9}"/>
                    </a:ext>
                  </a:extLst>
                </p:cNvPr>
                <p:cNvSpPr/>
                <p:nvPr/>
              </p:nvSpPr>
              <p:spPr>
                <a:xfrm>
                  <a:off x="5473800" y="2425025"/>
                  <a:ext cx="24950" cy="14100"/>
                </a:xfrm>
                <a:custGeom>
                  <a:avLst/>
                  <a:gdLst/>
                  <a:ahLst/>
                  <a:cxnLst/>
                  <a:rect l="l" t="t" r="r" b="b"/>
                  <a:pathLst>
                    <a:path w="998" h="564" extrusionOk="0">
                      <a:moveTo>
                        <a:pt x="929" y="372"/>
                      </a:moveTo>
                      <a:cubicBezTo>
                        <a:pt x="976" y="392"/>
                        <a:pt x="998" y="447"/>
                        <a:pt x="976" y="495"/>
                      </a:cubicBezTo>
                      <a:cubicBezTo>
                        <a:pt x="956" y="542"/>
                        <a:pt x="900" y="564"/>
                        <a:pt x="853" y="542"/>
                      </a:cubicBezTo>
                      <a:lnTo>
                        <a:pt x="69" y="193"/>
                      </a:lnTo>
                      <a:cubicBezTo>
                        <a:pt x="22" y="171"/>
                        <a:pt x="0" y="116"/>
                        <a:pt x="22" y="69"/>
                      </a:cubicBezTo>
                      <a:cubicBezTo>
                        <a:pt x="43" y="23"/>
                        <a:pt x="97" y="1"/>
                        <a:pt x="145"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21;p37">
                  <a:extLst>
                    <a:ext uri="{FF2B5EF4-FFF2-40B4-BE49-F238E27FC236}">
                      <a16:creationId xmlns:a16="http://schemas.microsoft.com/office/drawing/2014/main" id="{5A2441BF-2641-4BA1-B6A0-0EFC17D91541}"/>
                    </a:ext>
                  </a:extLst>
                </p:cNvPr>
                <p:cNvSpPr/>
                <p:nvPr/>
              </p:nvSpPr>
              <p:spPr>
                <a:xfrm>
                  <a:off x="5490550" y="2406000"/>
                  <a:ext cx="18050" cy="10975"/>
                </a:xfrm>
                <a:custGeom>
                  <a:avLst/>
                  <a:gdLst/>
                  <a:ahLst/>
                  <a:cxnLst/>
                  <a:rect l="l" t="t" r="r" b="b"/>
                  <a:pathLst>
                    <a:path w="722" h="439" extrusionOk="0">
                      <a:moveTo>
                        <a:pt x="653" y="248"/>
                      </a:moveTo>
                      <a:cubicBezTo>
                        <a:pt x="700" y="269"/>
                        <a:pt x="722" y="324"/>
                        <a:pt x="701" y="372"/>
                      </a:cubicBezTo>
                      <a:cubicBezTo>
                        <a:pt x="679" y="418"/>
                        <a:pt x="625" y="439"/>
                        <a:pt x="577" y="418"/>
                      </a:cubicBezTo>
                      <a:lnTo>
                        <a:pt x="69" y="192"/>
                      </a:lnTo>
                      <a:cubicBezTo>
                        <a:pt x="22" y="171"/>
                        <a:pt x="0" y="116"/>
                        <a:pt x="22" y="69"/>
                      </a:cubicBezTo>
                      <a:cubicBezTo>
                        <a:pt x="43" y="21"/>
                        <a:pt x="99" y="1"/>
                        <a:pt x="145" y="21"/>
                      </a:cubicBezTo>
                      <a:lnTo>
                        <a:pt x="653" y="2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22;p37">
                  <a:extLst>
                    <a:ext uri="{FF2B5EF4-FFF2-40B4-BE49-F238E27FC236}">
                      <a16:creationId xmlns:a16="http://schemas.microsoft.com/office/drawing/2014/main" id="{DDACCFE7-D4AE-4CD3-BC6C-E82BA411647A}"/>
                    </a:ext>
                  </a:extLst>
                </p:cNvPr>
                <p:cNvSpPr/>
                <p:nvPr/>
              </p:nvSpPr>
              <p:spPr>
                <a:xfrm>
                  <a:off x="5493525" y="2380800"/>
                  <a:ext cx="24925" cy="14075"/>
                </a:xfrm>
                <a:custGeom>
                  <a:avLst/>
                  <a:gdLst/>
                  <a:ahLst/>
                  <a:cxnLst/>
                  <a:rect l="l" t="t" r="r" b="b"/>
                  <a:pathLst>
                    <a:path w="997" h="563" extrusionOk="0">
                      <a:moveTo>
                        <a:pt x="929" y="372"/>
                      </a:moveTo>
                      <a:cubicBezTo>
                        <a:pt x="976" y="392"/>
                        <a:pt x="997" y="447"/>
                        <a:pt x="976" y="495"/>
                      </a:cubicBezTo>
                      <a:cubicBezTo>
                        <a:pt x="955" y="542"/>
                        <a:pt x="899" y="562"/>
                        <a:pt x="853" y="542"/>
                      </a:cubicBezTo>
                      <a:lnTo>
                        <a:pt x="69" y="192"/>
                      </a:lnTo>
                      <a:cubicBezTo>
                        <a:pt x="22" y="171"/>
                        <a:pt x="0" y="116"/>
                        <a:pt x="21" y="69"/>
                      </a:cubicBezTo>
                      <a:cubicBezTo>
                        <a:pt x="42" y="21"/>
                        <a:pt x="97" y="1"/>
                        <a:pt x="145" y="21"/>
                      </a:cubicBezTo>
                      <a:lnTo>
                        <a:pt x="929" y="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23;p37">
                  <a:extLst>
                    <a:ext uri="{FF2B5EF4-FFF2-40B4-BE49-F238E27FC236}">
                      <a16:creationId xmlns:a16="http://schemas.microsoft.com/office/drawing/2014/main" id="{E17663C7-7AC3-4B6F-9B8C-643D285C3873}"/>
                    </a:ext>
                  </a:extLst>
                </p:cNvPr>
                <p:cNvSpPr/>
                <p:nvPr/>
              </p:nvSpPr>
              <p:spPr>
                <a:xfrm>
                  <a:off x="5291075" y="2450975"/>
                  <a:ext cx="110200" cy="250500"/>
                </a:xfrm>
                <a:custGeom>
                  <a:avLst/>
                  <a:gdLst/>
                  <a:ahLst/>
                  <a:cxnLst/>
                  <a:rect l="l" t="t" r="r" b="b"/>
                  <a:pathLst>
                    <a:path w="4408" h="10020" extrusionOk="0">
                      <a:moveTo>
                        <a:pt x="468" y="9878"/>
                      </a:moveTo>
                      <a:cubicBezTo>
                        <a:pt x="487" y="9926"/>
                        <a:pt x="464" y="9981"/>
                        <a:pt x="416" y="10000"/>
                      </a:cubicBezTo>
                      <a:cubicBezTo>
                        <a:pt x="368" y="10020"/>
                        <a:pt x="314" y="9997"/>
                        <a:pt x="294" y="9949"/>
                      </a:cubicBezTo>
                      <a:cubicBezTo>
                        <a:pt x="293" y="9947"/>
                        <a:pt x="1" y="9257"/>
                        <a:pt x="457" y="8439"/>
                      </a:cubicBezTo>
                      <a:cubicBezTo>
                        <a:pt x="889" y="7665"/>
                        <a:pt x="4206" y="91"/>
                        <a:pt x="4215" y="69"/>
                      </a:cubicBezTo>
                      <a:cubicBezTo>
                        <a:pt x="4236" y="22"/>
                        <a:pt x="4291" y="0"/>
                        <a:pt x="4338" y="21"/>
                      </a:cubicBezTo>
                      <a:cubicBezTo>
                        <a:pt x="4386" y="42"/>
                        <a:pt x="4408" y="96"/>
                        <a:pt x="4386" y="144"/>
                      </a:cubicBezTo>
                      <a:cubicBezTo>
                        <a:pt x="4377" y="166"/>
                        <a:pt x="1057" y="7747"/>
                        <a:pt x="621" y="8530"/>
                      </a:cubicBezTo>
                      <a:cubicBezTo>
                        <a:pt x="209" y="9269"/>
                        <a:pt x="468" y="9877"/>
                        <a:pt x="468" y="987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324;p37">
                <a:extLst>
                  <a:ext uri="{FF2B5EF4-FFF2-40B4-BE49-F238E27FC236}">
                    <a16:creationId xmlns:a16="http://schemas.microsoft.com/office/drawing/2014/main" id="{22B14F83-E579-4B74-A949-19BF23836586}"/>
                  </a:ext>
                </a:extLst>
              </p:cNvPr>
              <p:cNvGrpSpPr/>
              <p:nvPr/>
            </p:nvGrpSpPr>
            <p:grpSpPr>
              <a:xfrm rot="2016064">
                <a:off x="8524496" y="4272666"/>
                <a:ext cx="265809" cy="180576"/>
                <a:chOff x="5338950" y="615525"/>
                <a:chExt cx="86550" cy="58800"/>
              </a:xfrm>
            </p:grpSpPr>
            <p:sp>
              <p:nvSpPr>
                <p:cNvPr id="160" name="Google Shape;1325;p37">
                  <a:extLst>
                    <a:ext uri="{FF2B5EF4-FFF2-40B4-BE49-F238E27FC236}">
                      <a16:creationId xmlns:a16="http://schemas.microsoft.com/office/drawing/2014/main" id="{6DE09E5A-510E-4353-B71E-AA51F88864CC}"/>
                    </a:ext>
                  </a:extLst>
                </p:cNvPr>
                <p:cNvSpPr/>
                <p:nvPr/>
              </p:nvSpPr>
              <p:spPr>
                <a:xfrm>
                  <a:off x="5338950" y="616550"/>
                  <a:ext cx="86550" cy="57775"/>
                </a:xfrm>
                <a:custGeom>
                  <a:avLst/>
                  <a:gdLst/>
                  <a:ahLst/>
                  <a:cxnLst/>
                  <a:rect l="l" t="t" r="r" b="b"/>
                  <a:pathLst>
                    <a:path w="3462" h="2311" extrusionOk="0">
                      <a:moveTo>
                        <a:pt x="1323" y="2134"/>
                      </a:moveTo>
                      <a:cubicBezTo>
                        <a:pt x="974" y="2012"/>
                        <a:pt x="648" y="1822"/>
                        <a:pt x="428" y="1596"/>
                      </a:cubicBezTo>
                      <a:cubicBezTo>
                        <a:pt x="0" y="1156"/>
                        <a:pt x="175" y="142"/>
                        <a:pt x="971" y="40"/>
                      </a:cubicBezTo>
                      <a:cubicBezTo>
                        <a:pt x="1285" y="0"/>
                        <a:pt x="1657" y="55"/>
                        <a:pt x="2007" y="177"/>
                      </a:cubicBezTo>
                      <a:cubicBezTo>
                        <a:pt x="2356" y="299"/>
                        <a:pt x="2682" y="488"/>
                        <a:pt x="2903" y="715"/>
                      </a:cubicBezTo>
                      <a:cubicBezTo>
                        <a:pt x="3462" y="1291"/>
                        <a:pt x="2968" y="2193"/>
                        <a:pt x="2358" y="2271"/>
                      </a:cubicBezTo>
                      <a:cubicBezTo>
                        <a:pt x="2045" y="2311"/>
                        <a:pt x="1672" y="2256"/>
                        <a:pt x="1323" y="2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26;p37">
                  <a:extLst>
                    <a:ext uri="{FF2B5EF4-FFF2-40B4-BE49-F238E27FC236}">
                      <a16:creationId xmlns:a16="http://schemas.microsoft.com/office/drawing/2014/main" id="{4CC17518-2032-40AD-BC7D-D337161C2DA8}"/>
                    </a:ext>
                  </a:extLst>
                </p:cNvPr>
                <p:cNvSpPr/>
                <p:nvPr/>
              </p:nvSpPr>
              <p:spPr>
                <a:xfrm>
                  <a:off x="5343800" y="615525"/>
                  <a:ext cx="78725" cy="45050"/>
                </a:xfrm>
                <a:custGeom>
                  <a:avLst/>
                  <a:gdLst/>
                  <a:ahLst/>
                  <a:cxnLst/>
                  <a:rect l="l" t="t" r="r" b="b"/>
                  <a:pathLst>
                    <a:path w="3149" h="1802" extrusionOk="0">
                      <a:moveTo>
                        <a:pt x="2709" y="756"/>
                      </a:moveTo>
                      <a:cubicBezTo>
                        <a:pt x="3148" y="1209"/>
                        <a:pt x="2997" y="1641"/>
                        <a:pt x="2371" y="1720"/>
                      </a:cubicBezTo>
                      <a:cubicBezTo>
                        <a:pt x="1744" y="1802"/>
                        <a:pt x="880" y="1499"/>
                        <a:pt x="441" y="1046"/>
                      </a:cubicBezTo>
                      <a:cubicBezTo>
                        <a:pt x="0" y="594"/>
                        <a:pt x="152" y="161"/>
                        <a:pt x="777" y="81"/>
                      </a:cubicBezTo>
                      <a:cubicBezTo>
                        <a:pt x="1404" y="0"/>
                        <a:pt x="2268" y="303"/>
                        <a:pt x="2709" y="7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27;p37">
                  <a:extLst>
                    <a:ext uri="{FF2B5EF4-FFF2-40B4-BE49-F238E27FC236}">
                      <a16:creationId xmlns:a16="http://schemas.microsoft.com/office/drawing/2014/main" id="{C17F99DC-AD45-425C-B332-1CC2F39D7F20}"/>
                    </a:ext>
                  </a:extLst>
                </p:cNvPr>
                <p:cNvSpPr/>
                <p:nvPr/>
              </p:nvSpPr>
              <p:spPr>
                <a:xfrm>
                  <a:off x="5352125" y="631850"/>
                  <a:ext cx="61150" cy="12525"/>
                </a:xfrm>
                <a:custGeom>
                  <a:avLst/>
                  <a:gdLst/>
                  <a:ahLst/>
                  <a:cxnLst/>
                  <a:rect l="l" t="t" r="r" b="b"/>
                  <a:pathLst>
                    <a:path w="2446" h="501" extrusionOk="0">
                      <a:moveTo>
                        <a:pt x="2327" y="8"/>
                      </a:moveTo>
                      <a:cubicBezTo>
                        <a:pt x="2381" y="0"/>
                        <a:pt x="2432" y="40"/>
                        <a:pt x="2438" y="95"/>
                      </a:cubicBezTo>
                      <a:cubicBezTo>
                        <a:pt x="2445" y="150"/>
                        <a:pt x="2406" y="200"/>
                        <a:pt x="2352" y="207"/>
                      </a:cubicBezTo>
                      <a:lnTo>
                        <a:pt x="120" y="493"/>
                      </a:lnTo>
                      <a:cubicBezTo>
                        <a:pt x="65" y="500"/>
                        <a:pt x="15" y="461"/>
                        <a:pt x="7" y="405"/>
                      </a:cubicBezTo>
                      <a:cubicBezTo>
                        <a:pt x="0" y="351"/>
                        <a:pt x="40" y="300"/>
                        <a:pt x="95"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328;p37">
                <a:extLst>
                  <a:ext uri="{FF2B5EF4-FFF2-40B4-BE49-F238E27FC236}">
                    <a16:creationId xmlns:a16="http://schemas.microsoft.com/office/drawing/2014/main" id="{3112DDA1-24A5-4F17-80DB-C5D241BFD565}"/>
                  </a:ext>
                </a:extLst>
              </p:cNvPr>
              <p:cNvGrpSpPr/>
              <p:nvPr/>
            </p:nvGrpSpPr>
            <p:grpSpPr>
              <a:xfrm rot="-2016064" flipH="1">
                <a:off x="4599771" y="2895191"/>
                <a:ext cx="265809" cy="180576"/>
                <a:chOff x="5338950" y="615525"/>
                <a:chExt cx="86550" cy="58800"/>
              </a:xfrm>
            </p:grpSpPr>
            <p:sp>
              <p:nvSpPr>
                <p:cNvPr id="157" name="Google Shape;1329;p37">
                  <a:extLst>
                    <a:ext uri="{FF2B5EF4-FFF2-40B4-BE49-F238E27FC236}">
                      <a16:creationId xmlns:a16="http://schemas.microsoft.com/office/drawing/2014/main" id="{6FDB12E7-538E-4491-89C4-42DC5ACD5956}"/>
                    </a:ext>
                  </a:extLst>
                </p:cNvPr>
                <p:cNvSpPr/>
                <p:nvPr/>
              </p:nvSpPr>
              <p:spPr>
                <a:xfrm>
                  <a:off x="5338950" y="616550"/>
                  <a:ext cx="86550" cy="57775"/>
                </a:xfrm>
                <a:custGeom>
                  <a:avLst/>
                  <a:gdLst/>
                  <a:ahLst/>
                  <a:cxnLst/>
                  <a:rect l="l" t="t" r="r" b="b"/>
                  <a:pathLst>
                    <a:path w="3462" h="2311" extrusionOk="0">
                      <a:moveTo>
                        <a:pt x="1323" y="2134"/>
                      </a:moveTo>
                      <a:cubicBezTo>
                        <a:pt x="974" y="2012"/>
                        <a:pt x="648" y="1822"/>
                        <a:pt x="428" y="1596"/>
                      </a:cubicBezTo>
                      <a:cubicBezTo>
                        <a:pt x="0" y="1156"/>
                        <a:pt x="175" y="142"/>
                        <a:pt x="971" y="40"/>
                      </a:cubicBezTo>
                      <a:cubicBezTo>
                        <a:pt x="1285" y="0"/>
                        <a:pt x="1657" y="55"/>
                        <a:pt x="2007" y="177"/>
                      </a:cubicBezTo>
                      <a:cubicBezTo>
                        <a:pt x="2356" y="299"/>
                        <a:pt x="2682" y="488"/>
                        <a:pt x="2903" y="715"/>
                      </a:cubicBezTo>
                      <a:cubicBezTo>
                        <a:pt x="3462" y="1291"/>
                        <a:pt x="2968" y="2193"/>
                        <a:pt x="2358" y="2271"/>
                      </a:cubicBezTo>
                      <a:cubicBezTo>
                        <a:pt x="2045" y="2311"/>
                        <a:pt x="1672" y="2256"/>
                        <a:pt x="1323" y="2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30;p37">
                  <a:extLst>
                    <a:ext uri="{FF2B5EF4-FFF2-40B4-BE49-F238E27FC236}">
                      <a16:creationId xmlns:a16="http://schemas.microsoft.com/office/drawing/2014/main" id="{E9BFEF9E-76F4-4332-B96D-3E7F778997F6}"/>
                    </a:ext>
                  </a:extLst>
                </p:cNvPr>
                <p:cNvSpPr/>
                <p:nvPr/>
              </p:nvSpPr>
              <p:spPr>
                <a:xfrm>
                  <a:off x="5343800" y="615525"/>
                  <a:ext cx="78725" cy="45050"/>
                </a:xfrm>
                <a:custGeom>
                  <a:avLst/>
                  <a:gdLst/>
                  <a:ahLst/>
                  <a:cxnLst/>
                  <a:rect l="l" t="t" r="r" b="b"/>
                  <a:pathLst>
                    <a:path w="3149" h="1802" extrusionOk="0">
                      <a:moveTo>
                        <a:pt x="2709" y="756"/>
                      </a:moveTo>
                      <a:cubicBezTo>
                        <a:pt x="3148" y="1209"/>
                        <a:pt x="2997" y="1641"/>
                        <a:pt x="2371" y="1720"/>
                      </a:cubicBezTo>
                      <a:cubicBezTo>
                        <a:pt x="1744" y="1802"/>
                        <a:pt x="880" y="1499"/>
                        <a:pt x="441" y="1046"/>
                      </a:cubicBezTo>
                      <a:cubicBezTo>
                        <a:pt x="0" y="594"/>
                        <a:pt x="152" y="161"/>
                        <a:pt x="777" y="81"/>
                      </a:cubicBezTo>
                      <a:cubicBezTo>
                        <a:pt x="1404" y="0"/>
                        <a:pt x="2268" y="303"/>
                        <a:pt x="2709" y="7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31;p37">
                  <a:extLst>
                    <a:ext uri="{FF2B5EF4-FFF2-40B4-BE49-F238E27FC236}">
                      <a16:creationId xmlns:a16="http://schemas.microsoft.com/office/drawing/2014/main" id="{11F06696-A69F-4F49-81D0-C2C2AF8D3E8C}"/>
                    </a:ext>
                  </a:extLst>
                </p:cNvPr>
                <p:cNvSpPr/>
                <p:nvPr/>
              </p:nvSpPr>
              <p:spPr>
                <a:xfrm>
                  <a:off x="5352125" y="631850"/>
                  <a:ext cx="61150" cy="12525"/>
                </a:xfrm>
                <a:custGeom>
                  <a:avLst/>
                  <a:gdLst/>
                  <a:ahLst/>
                  <a:cxnLst/>
                  <a:rect l="l" t="t" r="r" b="b"/>
                  <a:pathLst>
                    <a:path w="2446" h="501" extrusionOk="0">
                      <a:moveTo>
                        <a:pt x="2327" y="8"/>
                      </a:moveTo>
                      <a:cubicBezTo>
                        <a:pt x="2381" y="0"/>
                        <a:pt x="2432" y="40"/>
                        <a:pt x="2438" y="95"/>
                      </a:cubicBezTo>
                      <a:cubicBezTo>
                        <a:pt x="2445" y="150"/>
                        <a:pt x="2406" y="200"/>
                        <a:pt x="2352" y="207"/>
                      </a:cubicBezTo>
                      <a:lnTo>
                        <a:pt x="120" y="493"/>
                      </a:lnTo>
                      <a:cubicBezTo>
                        <a:pt x="65" y="500"/>
                        <a:pt x="15" y="461"/>
                        <a:pt x="7" y="405"/>
                      </a:cubicBezTo>
                      <a:cubicBezTo>
                        <a:pt x="0" y="351"/>
                        <a:pt x="40" y="300"/>
                        <a:pt x="95"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332;p37">
                <a:extLst>
                  <a:ext uri="{FF2B5EF4-FFF2-40B4-BE49-F238E27FC236}">
                    <a16:creationId xmlns:a16="http://schemas.microsoft.com/office/drawing/2014/main" id="{4426197A-944F-4D04-88C8-E4DB27C60620}"/>
                  </a:ext>
                </a:extLst>
              </p:cNvPr>
              <p:cNvGrpSpPr/>
              <p:nvPr/>
            </p:nvGrpSpPr>
            <p:grpSpPr>
              <a:xfrm>
                <a:off x="5848589" y="1795191"/>
                <a:ext cx="274058" cy="274058"/>
                <a:chOff x="4589975" y="463825"/>
                <a:chExt cx="230650" cy="230650"/>
              </a:xfrm>
            </p:grpSpPr>
            <p:sp>
              <p:nvSpPr>
                <p:cNvPr id="153" name="Google Shape;1333;p37">
                  <a:extLst>
                    <a:ext uri="{FF2B5EF4-FFF2-40B4-BE49-F238E27FC236}">
                      <a16:creationId xmlns:a16="http://schemas.microsoft.com/office/drawing/2014/main" id="{B3B733D5-A441-4ED4-BD1A-98FF3BF86363}"/>
                    </a:ext>
                  </a:extLst>
                </p:cNvPr>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34;p37">
                  <a:extLst>
                    <a:ext uri="{FF2B5EF4-FFF2-40B4-BE49-F238E27FC236}">
                      <a16:creationId xmlns:a16="http://schemas.microsoft.com/office/drawing/2014/main" id="{78279084-F623-4DC3-8E84-6376AE838276}"/>
                    </a:ext>
                  </a:extLst>
                </p:cNvPr>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35;p37">
                  <a:extLst>
                    <a:ext uri="{FF2B5EF4-FFF2-40B4-BE49-F238E27FC236}">
                      <a16:creationId xmlns:a16="http://schemas.microsoft.com/office/drawing/2014/main" id="{AE194D7B-1DE3-4653-8246-0BC39BE23D90}"/>
                    </a:ext>
                  </a:extLst>
                </p:cNvPr>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36;p37">
                  <a:extLst>
                    <a:ext uri="{FF2B5EF4-FFF2-40B4-BE49-F238E27FC236}">
                      <a16:creationId xmlns:a16="http://schemas.microsoft.com/office/drawing/2014/main" id="{FD56C877-CA31-4EDC-9FFD-39B2FF9864ED}"/>
                    </a:ext>
                  </a:extLst>
                </p:cNvPr>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337;p37">
                <a:extLst>
                  <a:ext uri="{FF2B5EF4-FFF2-40B4-BE49-F238E27FC236}">
                    <a16:creationId xmlns:a16="http://schemas.microsoft.com/office/drawing/2014/main" id="{0D8EC8B1-FE37-45B6-BB35-A4C837C82A81}"/>
                  </a:ext>
                </a:extLst>
              </p:cNvPr>
              <p:cNvSpPr/>
              <p:nvPr/>
            </p:nvSpPr>
            <p:spPr>
              <a:xfrm>
                <a:off x="8042650" y="2330300"/>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435137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35"/>
          <p:cNvSpPr txBox="1">
            <a:spLocks noGrp="1"/>
          </p:cNvSpPr>
          <p:nvPr>
            <p:ph type="subTitle" idx="2"/>
          </p:nvPr>
        </p:nvSpPr>
        <p:spPr>
          <a:xfrm>
            <a:off x="659724" y="759190"/>
            <a:ext cx="3353400" cy="2484841"/>
          </a:xfrm>
          <a:prstGeom prst="rect">
            <a:avLst/>
          </a:prstGeom>
        </p:spPr>
        <p:txBody>
          <a:bodyPr spcFirstLastPara="1" wrap="square" lIns="91425" tIns="91425" rIns="91425" bIns="91425" anchor="t" anchorCtr="0">
            <a:noAutofit/>
          </a:bodyPr>
          <a:lstStyle/>
          <a:p>
            <a:pPr marL="171450" lvl="0" indent="-171450" algn="just">
              <a:lnSpc>
                <a:spcPct val="150000"/>
              </a:lnSpc>
              <a:buFont typeface="Arial" panose="020B0604020202020204" pitchFamily="34" charset="0"/>
              <a:buChar char="•"/>
            </a:pPr>
            <a:r>
              <a:rPr lang="en-US" dirty="0"/>
              <a:t>Comparing the financial performance of profit- driven and non-profit organizations is an important aspect of dialysis healthcare analytics. </a:t>
            </a:r>
          </a:p>
          <a:p>
            <a:pPr marL="171450" lvl="0" indent="-171450" algn="just">
              <a:lnSpc>
                <a:spcPct val="150000"/>
              </a:lnSpc>
              <a:buFont typeface="Arial" panose="020B0604020202020204" pitchFamily="34" charset="0"/>
              <a:buChar char="•"/>
            </a:pPr>
            <a:r>
              <a:rPr lang="en-US" dirty="0"/>
              <a:t>This analysis involves examining key financial metrics, such as revenue, expenses, profit margins, and return on investment, to understand the economic landscape of the dialysis care sector.</a:t>
            </a:r>
          </a:p>
          <a:p>
            <a:pPr marL="171450" lvl="0" indent="-171450" algn="just">
              <a:lnSpc>
                <a:spcPct val="150000"/>
              </a:lnSpc>
              <a:buFont typeface="Arial" panose="020B0604020202020204" pitchFamily="34" charset="0"/>
              <a:buChar char="•"/>
            </a:pPr>
            <a:r>
              <a:rPr lang="en-US" dirty="0"/>
              <a:t> It helps identify the differences in financial outcomes between profit and non-profit organizations and enables stakeholders to make informed decisions regarding resource allocation, cost management, and sustainability of care.</a:t>
            </a:r>
            <a:endParaRPr dirty="0"/>
          </a:p>
        </p:txBody>
      </p:sp>
      <p:sp>
        <p:nvSpPr>
          <p:cNvPr id="1140" name="Google Shape;1140;p35"/>
          <p:cNvSpPr txBox="1">
            <a:spLocks noGrp="1"/>
          </p:cNvSpPr>
          <p:nvPr>
            <p:ph type="subTitle" idx="1"/>
          </p:nvPr>
        </p:nvSpPr>
        <p:spPr>
          <a:xfrm>
            <a:off x="659724" y="303490"/>
            <a:ext cx="3353400" cy="455700"/>
          </a:xfrm>
          <a:prstGeom prst="rect">
            <a:avLst/>
          </a:prstGeom>
        </p:spPr>
        <p:txBody>
          <a:bodyPr spcFirstLastPara="1" wrap="square" lIns="91425" tIns="91425" rIns="91425" bIns="91425" anchor="b" anchorCtr="0">
            <a:noAutofit/>
          </a:bodyPr>
          <a:lstStyle/>
          <a:p>
            <a:pPr marL="0" lvl="0" indent="0"/>
            <a:r>
              <a:rPr lang="en-IN" dirty="0"/>
              <a:t>Insight of kpi-2</a:t>
            </a:r>
            <a:endParaRPr dirty="0"/>
          </a:p>
        </p:txBody>
      </p:sp>
      <p:pic>
        <p:nvPicPr>
          <p:cNvPr id="17" name="Picture 16">
            <a:extLst>
              <a:ext uri="{FF2B5EF4-FFF2-40B4-BE49-F238E27FC236}">
                <a16:creationId xmlns:a16="http://schemas.microsoft.com/office/drawing/2014/main" id="{EBD24D16-0665-484C-92D2-0799780B79D2}"/>
              </a:ext>
            </a:extLst>
          </p:cNvPr>
          <p:cNvPicPr>
            <a:picLocks noChangeAspect="1"/>
          </p:cNvPicPr>
          <p:nvPr/>
        </p:nvPicPr>
        <p:blipFill rotWithShape="1">
          <a:blip r:embed="rId3"/>
          <a:srcRect l="-1" t="12385" r="40740" b="24121"/>
          <a:stretch/>
        </p:blipFill>
        <p:spPr>
          <a:xfrm>
            <a:off x="4173599" y="609937"/>
            <a:ext cx="4783113" cy="43847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31"/>
          <p:cNvSpPr txBox="1">
            <a:spLocks noGrp="1"/>
          </p:cNvSpPr>
          <p:nvPr>
            <p:ph type="title"/>
          </p:nvPr>
        </p:nvSpPr>
        <p:spPr>
          <a:xfrm>
            <a:off x="3028160" y="802339"/>
            <a:ext cx="4571304" cy="1336200"/>
          </a:xfrm>
          <a:prstGeom prst="rect">
            <a:avLst/>
          </a:prstGeom>
        </p:spPr>
        <p:txBody>
          <a:bodyPr spcFirstLastPara="1" wrap="square" lIns="91425" tIns="91425" rIns="91425" bIns="91425" anchor="t" anchorCtr="0">
            <a:noAutofit/>
          </a:bodyPr>
          <a:lstStyle/>
          <a:p>
            <a:pPr marL="0" indent="0" algn="ctr"/>
            <a:r>
              <a:rPr lang="en-IN" sz="2800" dirty="0"/>
              <a:t>Chain Organizations </a:t>
            </a:r>
            <a:r>
              <a:rPr lang="en-IN" sz="2800" dirty="0" err="1"/>
              <a:t>w.r.t.</a:t>
            </a:r>
            <a:r>
              <a:rPr lang="en-IN" sz="2800" dirty="0"/>
              <a:t> Total Performance Score as No Score</a:t>
            </a:r>
          </a:p>
        </p:txBody>
      </p:sp>
      <p:sp>
        <p:nvSpPr>
          <p:cNvPr id="956" name="Google Shape;956;p31"/>
          <p:cNvSpPr txBox="1">
            <a:spLocks noGrp="1"/>
          </p:cNvSpPr>
          <p:nvPr>
            <p:ph type="title" idx="2"/>
          </p:nvPr>
        </p:nvSpPr>
        <p:spPr>
          <a:xfrm>
            <a:off x="925025" y="899718"/>
            <a:ext cx="1117500" cy="10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310" name="Google Shape;1344;p38">
            <a:extLst>
              <a:ext uri="{FF2B5EF4-FFF2-40B4-BE49-F238E27FC236}">
                <a16:creationId xmlns:a16="http://schemas.microsoft.com/office/drawing/2014/main" id="{8655D0C4-0EDA-4079-8A89-A80C4B7B3314}"/>
              </a:ext>
            </a:extLst>
          </p:cNvPr>
          <p:cNvGrpSpPr/>
          <p:nvPr/>
        </p:nvGrpSpPr>
        <p:grpSpPr>
          <a:xfrm>
            <a:off x="106319" y="2571669"/>
            <a:ext cx="7276899" cy="2571891"/>
            <a:chOff x="1284006" y="2571669"/>
            <a:chExt cx="6737166" cy="2571891"/>
          </a:xfrm>
        </p:grpSpPr>
        <p:grpSp>
          <p:nvGrpSpPr>
            <p:cNvPr id="311" name="Google Shape;1345;p38">
              <a:extLst>
                <a:ext uri="{FF2B5EF4-FFF2-40B4-BE49-F238E27FC236}">
                  <a16:creationId xmlns:a16="http://schemas.microsoft.com/office/drawing/2014/main" id="{2DCE617C-4D4E-49A5-9A40-63D2A6FD59BD}"/>
                </a:ext>
              </a:extLst>
            </p:cNvPr>
            <p:cNvGrpSpPr/>
            <p:nvPr/>
          </p:nvGrpSpPr>
          <p:grpSpPr>
            <a:xfrm>
              <a:off x="2179773" y="2893433"/>
              <a:ext cx="1053812" cy="2250127"/>
              <a:chOff x="1211997" y="3293625"/>
              <a:chExt cx="327728" cy="699775"/>
            </a:xfrm>
          </p:grpSpPr>
          <p:sp>
            <p:nvSpPr>
              <p:cNvPr id="417" name="Google Shape;1346;p38">
                <a:extLst>
                  <a:ext uri="{FF2B5EF4-FFF2-40B4-BE49-F238E27FC236}">
                    <a16:creationId xmlns:a16="http://schemas.microsoft.com/office/drawing/2014/main" id="{D3D5146F-0D9F-4585-977E-3BCDCB85B36C}"/>
                  </a:ext>
                </a:extLst>
              </p:cNvPr>
              <p:cNvSpPr/>
              <p:nvPr/>
            </p:nvSpPr>
            <p:spPr>
              <a:xfrm>
                <a:off x="1218875" y="3543500"/>
                <a:ext cx="248475" cy="312475"/>
              </a:xfrm>
              <a:custGeom>
                <a:avLst/>
                <a:gdLst/>
                <a:ahLst/>
                <a:cxnLst/>
                <a:rect l="l" t="t" r="r" b="b"/>
                <a:pathLst>
                  <a:path w="9939" h="12499" extrusionOk="0">
                    <a:moveTo>
                      <a:pt x="4310" y="2293"/>
                    </a:moveTo>
                    <a:cubicBezTo>
                      <a:pt x="4310" y="2293"/>
                      <a:pt x="3618" y="2700"/>
                      <a:pt x="3108" y="3313"/>
                    </a:cubicBezTo>
                    <a:cubicBezTo>
                      <a:pt x="2229" y="4370"/>
                      <a:pt x="1261" y="6187"/>
                      <a:pt x="773" y="8633"/>
                    </a:cubicBezTo>
                    <a:cubicBezTo>
                      <a:pt x="0" y="12498"/>
                      <a:pt x="5186" y="10240"/>
                      <a:pt x="5186" y="10240"/>
                    </a:cubicBezTo>
                    <a:cubicBezTo>
                      <a:pt x="5186" y="10240"/>
                      <a:pt x="9938" y="2482"/>
                      <a:pt x="8141" y="1241"/>
                    </a:cubicBezTo>
                    <a:cubicBezTo>
                      <a:pt x="6343" y="1"/>
                      <a:pt x="4310" y="2293"/>
                      <a:pt x="4310" y="22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347;p38">
                <a:extLst>
                  <a:ext uri="{FF2B5EF4-FFF2-40B4-BE49-F238E27FC236}">
                    <a16:creationId xmlns:a16="http://schemas.microsoft.com/office/drawing/2014/main" id="{6324ED5D-0EB8-471F-81FF-0AF47D20BEFC}"/>
                  </a:ext>
                </a:extLst>
              </p:cNvPr>
              <p:cNvSpPr/>
              <p:nvPr/>
            </p:nvSpPr>
            <p:spPr>
              <a:xfrm>
                <a:off x="1227825" y="3574525"/>
                <a:ext cx="285475" cy="418875"/>
              </a:xfrm>
              <a:custGeom>
                <a:avLst/>
                <a:gdLst/>
                <a:ahLst/>
                <a:cxnLst/>
                <a:rect l="l" t="t" r="r" b="b"/>
                <a:pathLst>
                  <a:path w="11419" h="16755" extrusionOk="0">
                    <a:moveTo>
                      <a:pt x="7783" y="0"/>
                    </a:moveTo>
                    <a:cubicBezTo>
                      <a:pt x="7783" y="0"/>
                      <a:pt x="6701" y="1999"/>
                      <a:pt x="5623" y="2871"/>
                    </a:cubicBezTo>
                    <a:cubicBezTo>
                      <a:pt x="3962" y="4215"/>
                      <a:pt x="1972" y="4742"/>
                      <a:pt x="1346" y="5613"/>
                    </a:cubicBezTo>
                    <a:cubicBezTo>
                      <a:pt x="1007" y="6085"/>
                      <a:pt x="612" y="6375"/>
                      <a:pt x="433" y="7411"/>
                    </a:cubicBezTo>
                    <a:cubicBezTo>
                      <a:pt x="1" y="9899"/>
                      <a:pt x="70" y="13992"/>
                      <a:pt x="73" y="16754"/>
                    </a:cubicBezTo>
                    <a:lnTo>
                      <a:pt x="9330" y="16754"/>
                    </a:lnTo>
                    <a:cubicBezTo>
                      <a:pt x="9873" y="12208"/>
                      <a:pt x="11418" y="1877"/>
                      <a:pt x="7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348;p38">
                <a:extLst>
                  <a:ext uri="{FF2B5EF4-FFF2-40B4-BE49-F238E27FC236}">
                    <a16:creationId xmlns:a16="http://schemas.microsoft.com/office/drawing/2014/main" id="{142DA26D-E051-4C1A-ADF7-5C94900459A6}"/>
                  </a:ext>
                </a:extLst>
              </p:cNvPr>
              <p:cNvSpPr/>
              <p:nvPr/>
            </p:nvSpPr>
            <p:spPr>
              <a:xfrm>
                <a:off x="1229400" y="3756400"/>
                <a:ext cx="244350" cy="237000"/>
              </a:xfrm>
              <a:custGeom>
                <a:avLst/>
                <a:gdLst/>
                <a:ahLst/>
                <a:cxnLst/>
                <a:rect l="l" t="t" r="r" b="b"/>
                <a:pathLst>
                  <a:path w="9774" h="9480" extrusionOk="0">
                    <a:moveTo>
                      <a:pt x="7" y="6240"/>
                    </a:moveTo>
                    <a:cubicBezTo>
                      <a:pt x="0" y="7398"/>
                      <a:pt x="10" y="8519"/>
                      <a:pt x="10" y="9479"/>
                    </a:cubicBezTo>
                    <a:lnTo>
                      <a:pt x="9267" y="9479"/>
                    </a:lnTo>
                    <a:cubicBezTo>
                      <a:pt x="9406" y="8324"/>
                      <a:pt x="9608" y="6797"/>
                      <a:pt x="9773" y="5130"/>
                    </a:cubicBezTo>
                    <a:lnTo>
                      <a:pt x="7235" y="5094"/>
                    </a:lnTo>
                    <a:cubicBezTo>
                      <a:pt x="7235" y="5094"/>
                      <a:pt x="6780" y="921"/>
                      <a:pt x="6874" y="1"/>
                    </a:cubicBezTo>
                    <a:cubicBezTo>
                      <a:pt x="6734" y="1795"/>
                      <a:pt x="6664" y="2611"/>
                      <a:pt x="5476" y="3660"/>
                    </a:cubicBezTo>
                    <a:cubicBezTo>
                      <a:pt x="4286" y="4709"/>
                      <a:pt x="2002" y="5758"/>
                      <a:pt x="976" y="6014"/>
                    </a:cubicBezTo>
                    <a:cubicBezTo>
                      <a:pt x="629" y="6101"/>
                      <a:pt x="296" y="6177"/>
                      <a:pt x="7" y="62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349;p38">
                <a:extLst>
                  <a:ext uri="{FF2B5EF4-FFF2-40B4-BE49-F238E27FC236}">
                    <a16:creationId xmlns:a16="http://schemas.microsoft.com/office/drawing/2014/main" id="{D32DACF0-BF6E-43B5-A7AD-E63CDD5E6FD0}"/>
                  </a:ext>
                </a:extLst>
              </p:cNvPr>
              <p:cNvSpPr/>
              <p:nvPr/>
            </p:nvSpPr>
            <p:spPr>
              <a:xfrm>
                <a:off x="1428150" y="3818525"/>
                <a:ext cx="105400" cy="174875"/>
              </a:xfrm>
              <a:custGeom>
                <a:avLst/>
                <a:gdLst/>
                <a:ahLst/>
                <a:cxnLst/>
                <a:rect l="l" t="t" r="r" b="b"/>
                <a:pathLst>
                  <a:path w="4216" h="6995" extrusionOk="0">
                    <a:moveTo>
                      <a:pt x="0" y="198"/>
                    </a:moveTo>
                    <a:lnTo>
                      <a:pt x="313" y="5180"/>
                    </a:lnTo>
                    <a:lnTo>
                      <a:pt x="53" y="6994"/>
                    </a:lnTo>
                    <a:lnTo>
                      <a:pt x="3436" y="6994"/>
                    </a:lnTo>
                    <a:cubicBezTo>
                      <a:pt x="3811" y="5013"/>
                      <a:pt x="3889" y="2637"/>
                      <a:pt x="3915" y="1848"/>
                    </a:cubicBezTo>
                    <a:cubicBezTo>
                      <a:pt x="4216" y="6"/>
                      <a:pt x="791" y="1"/>
                      <a:pt x="0" y="198"/>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350;p38">
                <a:extLst>
                  <a:ext uri="{FF2B5EF4-FFF2-40B4-BE49-F238E27FC236}">
                    <a16:creationId xmlns:a16="http://schemas.microsoft.com/office/drawing/2014/main" id="{E984037C-4823-48A1-954F-B48FC124B868}"/>
                  </a:ext>
                </a:extLst>
              </p:cNvPr>
              <p:cNvSpPr/>
              <p:nvPr/>
            </p:nvSpPr>
            <p:spPr>
              <a:xfrm>
                <a:off x="1428150" y="3820450"/>
                <a:ext cx="103900" cy="87675"/>
              </a:xfrm>
              <a:custGeom>
                <a:avLst/>
                <a:gdLst/>
                <a:ahLst/>
                <a:cxnLst/>
                <a:rect l="l" t="t" r="r" b="b"/>
                <a:pathLst>
                  <a:path w="4156" h="3507" extrusionOk="0">
                    <a:moveTo>
                      <a:pt x="0" y="121"/>
                    </a:moveTo>
                    <a:lnTo>
                      <a:pt x="206" y="3394"/>
                    </a:lnTo>
                    <a:cubicBezTo>
                      <a:pt x="865" y="3450"/>
                      <a:pt x="2337" y="3507"/>
                      <a:pt x="3857" y="3121"/>
                    </a:cubicBezTo>
                    <a:cubicBezTo>
                      <a:pt x="3890" y="2531"/>
                      <a:pt x="3906" y="2050"/>
                      <a:pt x="3915" y="1771"/>
                    </a:cubicBezTo>
                    <a:cubicBezTo>
                      <a:pt x="4155" y="300"/>
                      <a:pt x="2019" y="0"/>
                      <a:pt x="746" y="40"/>
                    </a:cubicBezTo>
                    <a:lnTo>
                      <a:pt x="225" y="81"/>
                    </a:lnTo>
                    <a:cubicBezTo>
                      <a:pt x="136" y="93"/>
                      <a:pt x="61" y="106"/>
                      <a:pt x="0" y="122"/>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351;p38">
                <a:extLst>
                  <a:ext uri="{FF2B5EF4-FFF2-40B4-BE49-F238E27FC236}">
                    <a16:creationId xmlns:a16="http://schemas.microsoft.com/office/drawing/2014/main" id="{E017A951-4E95-48E9-A28A-3C0C0FEFE805}"/>
                  </a:ext>
                </a:extLst>
              </p:cNvPr>
              <p:cNvSpPr/>
              <p:nvPr/>
            </p:nvSpPr>
            <p:spPr>
              <a:xfrm>
                <a:off x="1390650" y="3588825"/>
                <a:ext cx="148200" cy="301950"/>
              </a:xfrm>
              <a:custGeom>
                <a:avLst/>
                <a:gdLst/>
                <a:ahLst/>
                <a:cxnLst/>
                <a:rect l="l" t="t" r="r" b="b"/>
                <a:pathLst>
                  <a:path w="5928" h="12078" extrusionOk="0">
                    <a:moveTo>
                      <a:pt x="1904" y="0"/>
                    </a:moveTo>
                    <a:cubicBezTo>
                      <a:pt x="2770" y="385"/>
                      <a:pt x="3960" y="942"/>
                      <a:pt x="4713" y="2279"/>
                    </a:cubicBezTo>
                    <a:cubicBezTo>
                      <a:pt x="5856" y="4309"/>
                      <a:pt x="5710" y="7974"/>
                      <a:pt x="5928" y="11441"/>
                    </a:cubicBezTo>
                    <a:cubicBezTo>
                      <a:pt x="4296" y="11868"/>
                      <a:pt x="2474" y="12078"/>
                      <a:pt x="770" y="11816"/>
                    </a:cubicBezTo>
                    <a:cubicBezTo>
                      <a:pt x="302" y="7033"/>
                      <a:pt x="0" y="3694"/>
                      <a:pt x="19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352;p38">
                <a:extLst>
                  <a:ext uri="{FF2B5EF4-FFF2-40B4-BE49-F238E27FC236}">
                    <a16:creationId xmlns:a16="http://schemas.microsoft.com/office/drawing/2014/main" id="{9F2D6461-A3AD-4840-901D-201540024F9F}"/>
                  </a:ext>
                </a:extLst>
              </p:cNvPr>
              <p:cNvSpPr/>
              <p:nvPr/>
            </p:nvSpPr>
            <p:spPr>
              <a:xfrm>
                <a:off x="1393200" y="3685225"/>
                <a:ext cx="146525" cy="204525"/>
              </a:xfrm>
              <a:custGeom>
                <a:avLst/>
                <a:gdLst/>
                <a:ahLst/>
                <a:cxnLst/>
                <a:rect l="l" t="t" r="r" b="b"/>
                <a:pathLst>
                  <a:path w="5861" h="8181" extrusionOk="0">
                    <a:moveTo>
                      <a:pt x="5754" y="7523"/>
                    </a:moveTo>
                    <a:cubicBezTo>
                      <a:pt x="5795" y="7512"/>
                      <a:pt x="5838" y="7538"/>
                      <a:pt x="5849" y="7580"/>
                    </a:cubicBezTo>
                    <a:cubicBezTo>
                      <a:pt x="5860" y="7621"/>
                      <a:pt x="5834" y="7665"/>
                      <a:pt x="5792" y="7675"/>
                    </a:cubicBezTo>
                    <a:cubicBezTo>
                      <a:pt x="4929" y="7896"/>
                      <a:pt x="4018" y="8057"/>
                      <a:pt x="3101" y="8122"/>
                    </a:cubicBezTo>
                    <a:cubicBezTo>
                      <a:pt x="2281" y="8181"/>
                      <a:pt x="1457" y="8161"/>
                      <a:pt x="655" y="8039"/>
                    </a:cubicBezTo>
                    <a:cubicBezTo>
                      <a:pt x="618" y="8032"/>
                      <a:pt x="590" y="8000"/>
                      <a:pt x="589" y="7963"/>
                    </a:cubicBezTo>
                    <a:cubicBezTo>
                      <a:pt x="554" y="7602"/>
                      <a:pt x="516" y="7234"/>
                      <a:pt x="479" y="6877"/>
                    </a:cubicBezTo>
                    <a:cubicBezTo>
                      <a:pt x="209" y="4231"/>
                      <a:pt x="0" y="2189"/>
                      <a:pt x="502" y="69"/>
                    </a:cubicBezTo>
                    <a:cubicBezTo>
                      <a:pt x="511" y="26"/>
                      <a:pt x="554" y="0"/>
                      <a:pt x="596" y="9"/>
                    </a:cubicBezTo>
                    <a:cubicBezTo>
                      <a:pt x="638" y="19"/>
                      <a:pt x="664" y="62"/>
                      <a:pt x="655" y="104"/>
                    </a:cubicBezTo>
                    <a:cubicBezTo>
                      <a:pt x="159" y="2201"/>
                      <a:pt x="366" y="4230"/>
                      <a:pt x="636" y="6860"/>
                    </a:cubicBezTo>
                    <a:cubicBezTo>
                      <a:pt x="669" y="7189"/>
                      <a:pt x="703" y="7527"/>
                      <a:pt x="740" y="7892"/>
                    </a:cubicBezTo>
                    <a:cubicBezTo>
                      <a:pt x="1510" y="8005"/>
                      <a:pt x="2302" y="8021"/>
                      <a:pt x="3090" y="7966"/>
                    </a:cubicBezTo>
                    <a:cubicBezTo>
                      <a:pt x="3996" y="7901"/>
                      <a:pt x="4898" y="7741"/>
                      <a:pt x="5754" y="75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353;p38">
                <a:extLst>
                  <a:ext uri="{FF2B5EF4-FFF2-40B4-BE49-F238E27FC236}">
                    <a16:creationId xmlns:a16="http://schemas.microsoft.com/office/drawing/2014/main" id="{80705382-C2D2-414E-AED8-7685F8D962DB}"/>
                  </a:ext>
                </a:extLst>
              </p:cNvPr>
              <p:cNvSpPr/>
              <p:nvPr/>
            </p:nvSpPr>
            <p:spPr>
              <a:xfrm>
                <a:off x="1282850" y="3588675"/>
                <a:ext cx="155200" cy="57350"/>
              </a:xfrm>
              <a:custGeom>
                <a:avLst/>
                <a:gdLst/>
                <a:ahLst/>
                <a:cxnLst/>
                <a:rect l="l" t="t" r="r" b="b"/>
                <a:pathLst>
                  <a:path w="6208" h="2294" extrusionOk="0">
                    <a:moveTo>
                      <a:pt x="6068" y="30"/>
                    </a:moveTo>
                    <a:cubicBezTo>
                      <a:pt x="6100" y="1"/>
                      <a:pt x="6150" y="4"/>
                      <a:pt x="6179" y="36"/>
                    </a:cubicBezTo>
                    <a:cubicBezTo>
                      <a:pt x="6207" y="69"/>
                      <a:pt x="6205" y="118"/>
                      <a:pt x="6172" y="147"/>
                    </a:cubicBezTo>
                    <a:cubicBezTo>
                      <a:pt x="5364" y="868"/>
                      <a:pt x="4445" y="1397"/>
                      <a:pt x="3423" y="1749"/>
                    </a:cubicBezTo>
                    <a:cubicBezTo>
                      <a:pt x="2405" y="2101"/>
                      <a:pt x="1288" y="2277"/>
                      <a:pt x="80" y="2293"/>
                    </a:cubicBezTo>
                    <a:cubicBezTo>
                      <a:pt x="37" y="2294"/>
                      <a:pt x="1" y="2258"/>
                      <a:pt x="0" y="2216"/>
                    </a:cubicBezTo>
                    <a:cubicBezTo>
                      <a:pt x="0" y="2173"/>
                      <a:pt x="34" y="2137"/>
                      <a:pt x="78" y="2136"/>
                    </a:cubicBezTo>
                    <a:cubicBezTo>
                      <a:pt x="1268" y="2120"/>
                      <a:pt x="2371" y="1947"/>
                      <a:pt x="3373" y="1601"/>
                    </a:cubicBezTo>
                    <a:cubicBezTo>
                      <a:pt x="4373" y="1256"/>
                      <a:pt x="5275" y="738"/>
                      <a:pt x="6068" y="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354;p38">
                <a:extLst>
                  <a:ext uri="{FF2B5EF4-FFF2-40B4-BE49-F238E27FC236}">
                    <a16:creationId xmlns:a16="http://schemas.microsoft.com/office/drawing/2014/main" id="{F9FC06B0-3B84-49B7-A3C5-D99BAD95B500}"/>
                  </a:ext>
                </a:extLst>
              </p:cNvPr>
              <p:cNvSpPr/>
              <p:nvPr/>
            </p:nvSpPr>
            <p:spPr>
              <a:xfrm>
                <a:off x="1444200" y="3939500"/>
                <a:ext cx="33675" cy="9775"/>
              </a:xfrm>
              <a:custGeom>
                <a:avLst/>
                <a:gdLst/>
                <a:ahLst/>
                <a:cxnLst/>
                <a:rect l="l" t="t" r="r" b="b"/>
                <a:pathLst>
                  <a:path w="1347" h="391" extrusionOk="0">
                    <a:moveTo>
                      <a:pt x="117" y="376"/>
                    </a:moveTo>
                    <a:cubicBezTo>
                      <a:pt x="76" y="391"/>
                      <a:pt x="31" y="369"/>
                      <a:pt x="16" y="328"/>
                    </a:cubicBezTo>
                    <a:cubicBezTo>
                      <a:pt x="1" y="288"/>
                      <a:pt x="23" y="242"/>
                      <a:pt x="63" y="227"/>
                    </a:cubicBezTo>
                    <a:cubicBezTo>
                      <a:pt x="65" y="227"/>
                      <a:pt x="669" y="0"/>
                      <a:pt x="1274" y="83"/>
                    </a:cubicBezTo>
                    <a:cubicBezTo>
                      <a:pt x="1317" y="89"/>
                      <a:pt x="1347" y="128"/>
                      <a:pt x="1341" y="171"/>
                    </a:cubicBezTo>
                    <a:cubicBezTo>
                      <a:pt x="1335" y="214"/>
                      <a:pt x="1295" y="244"/>
                      <a:pt x="1253" y="239"/>
                    </a:cubicBezTo>
                    <a:cubicBezTo>
                      <a:pt x="688" y="161"/>
                      <a:pt x="118" y="375"/>
                      <a:pt x="117" y="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355;p38">
                <a:extLst>
                  <a:ext uri="{FF2B5EF4-FFF2-40B4-BE49-F238E27FC236}">
                    <a16:creationId xmlns:a16="http://schemas.microsoft.com/office/drawing/2014/main" id="{D59A8F89-F730-4EE6-9FCF-A2F8D3BDEAD6}"/>
                  </a:ext>
                </a:extLst>
              </p:cNvPr>
              <p:cNvSpPr/>
              <p:nvPr/>
            </p:nvSpPr>
            <p:spPr>
              <a:xfrm>
                <a:off x="1344600" y="3702650"/>
                <a:ext cx="7750" cy="20200"/>
              </a:xfrm>
              <a:custGeom>
                <a:avLst/>
                <a:gdLst/>
                <a:ahLst/>
                <a:cxnLst/>
                <a:rect l="l" t="t" r="r" b="b"/>
                <a:pathLst>
                  <a:path w="310" h="808" extrusionOk="0">
                    <a:moveTo>
                      <a:pt x="0" y="36"/>
                    </a:moveTo>
                    <a:cubicBezTo>
                      <a:pt x="106" y="0"/>
                      <a:pt x="209" y="4"/>
                      <a:pt x="310" y="36"/>
                    </a:cubicBezTo>
                    <a:lnTo>
                      <a:pt x="259" y="807"/>
                    </a:lnTo>
                    <a:lnTo>
                      <a:pt x="40" y="8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356;p38">
                <a:extLst>
                  <a:ext uri="{FF2B5EF4-FFF2-40B4-BE49-F238E27FC236}">
                    <a16:creationId xmlns:a16="http://schemas.microsoft.com/office/drawing/2014/main" id="{F39ED868-D9CB-48A2-A585-CAADDD1CAE34}"/>
                  </a:ext>
                </a:extLst>
              </p:cNvPr>
              <p:cNvSpPr/>
              <p:nvPr/>
            </p:nvSpPr>
            <p:spPr>
              <a:xfrm>
                <a:off x="1316975" y="3715400"/>
                <a:ext cx="62625" cy="42900"/>
              </a:xfrm>
              <a:custGeom>
                <a:avLst/>
                <a:gdLst/>
                <a:ahLst/>
                <a:cxnLst/>
                <a:rect l="l" t="t" r="r" b="b"/>
                <a:pathLst>
                  <a:path w="2505" h="1716" extrusionOk="0">
                    <a:moveTo>
                      <a:pt x="0" y="20"/>
                    </a:moveTo>
                    <a:cubicBezTo>
                      <a:pt x="835" y="2"/>
                      <a:pt x="1669" y="1"/>
                      <a:pt x="2505" y="20"/>
                    </a:cubicBezTo>
                    <a:cubicBezTo>
                      <a:pt x="2493" y="590"/>
                      <a:pt x="2490" y="1144"/>
                      <a:pt x="2505" y="1658"/>
                    </a:cubicBezTo>
                    <a:cubicBezTo>
                      <a:pt x="1658" y="1715"/>
                      <a:pt x="827" y="1701"/>
                      <a:pt x="0" y="1658"/>
                    </a:cubicBezTo>
                    <a:cubicBezTo>
                      <a:pt x="16" y="1164"/>
                      <a:pt x="21" y="632"/>
                      <a:pt x="0" y="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357;p38">
                <a:extLst>
                  <a:ext uri="{FF2B5EF4-FFF2-40B4-BE49-F238E27FC236}">
                    <a16:creationId xmlns:a16="http://schemas.microsoft.com/office/drawing/2014/main" id="{A0B6646B-5038-4210-8080-1B0CA1CD4834}"/>
                  </a:ext>
                </a:extLst>
              </p:cNvPr>
              <p:cNvSpPr/>
              <p:nvPr/>
            </p:nvSpPr>
            <p:spPr>
              <a:xfrm>
                <a:off x="1321450" y="3720775"/>
                <a:ext cx="20125" cy="22450"/>
              </a:xfrm>
              <a:custGeom>
                <a:avLst/>
                <a:gdLst/>
                <a:ahLst/>
                <a:cxnLst/>
                <a:rect l="l" t="t" r="r" b="b"/>
                <a:pathLst>
                  <a:path w="805" h="898" extrusionOk="0">
                    <a:moveTo>
                      <a:pt x="1" y="0"/>
                    </a:moveTo>
                    <a:lnTo>
                      <a:pt x="1" y="897"/>
                    </a:lnTo>
                    <a:lnTo>
                      <a:pt x="804" y="897"/>
                    </a:lnTo>
                    <a:lnTo>
                      <a:pt x="8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358;p38">
                <a:extLst>
                  <a:ext uri="{FF2B5EF4-FFF2-40B4-BE49-F238E27FC236}">
                    <a16:creationId xmlns:a16="http://schemas.microsoft.com/office/drawing/2014/main" id="{E6471588-48A8-452E-A951-89BF050426B6}"/>
                  </a:ext>
                </a:extLst>
              </p:cNvPr>
              <p:cNvSpPr/>
              <p:nvPr/>
            </p:nvSpPr>
            <p:spPr>
              <a:xfrm>
                <a:off x="1345600" y="3720775"/>
                <a:ext cx="30350" cy="5325"/>
              </a:xfrm>
              <a:custGeom>
                <a:avLst/>
                <a:gdLst/>
                <a:ahLst/>
                <a:cxnLst/>
                <a:rect l="l" t="t" r="r" b="b"/>
                <a:pathLst>
                  <a:path w="1214" h="213" extrusionOk="0">
                    <a:moveTo>
                      <a:pt x="0" y="0"/>
                    </a:moveTo>
                    <a:lnTo>
                      <a:pt x="0" y="213"/>
                    </a:lnTo>
                    <a:lnTo>
                      <a:pt x="1214" y="213"/>
                    </a:lnTo>
                    <a:lnTo>
                      <a:pt x="12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359;p38">
                <a:extLst>
                  <a:ext uri="{FF2B5EF4-FFF2-40B4-BE49-F238E27FC236}">
                    <a16:creationId xmlns:a16="http://schemas.microsoft.com/office/drawing/2014/main" id="{38880425-1B88-4AF3-BE93-67073A697CD9}"/>
                  </a:ext>
                </a:extLst>
              </p:cNvPr>
              <p:cNvSpPr/>
              <p:nvPr/>
            </p:nvSpPr>
            <p:spPr>
              <a:xfrm>
                <a:off x="1346050" y="3729475"/>
                <a:ext cx="29475" cy="22850"/>
              </a:xfrm>
              <a:custGeom>
                <a:avLst/>
                <a:gdLst/>
                <a:ahLst/>
                <a:cxnLst/>
                <a:rect l="l" t="t" r="r" b="b"/>
                <a:pathLst>
                  <a:path w="1179" h="914" extrusionOk="0">
                    <a:moveTo>
                      <a:pt x="0" y="0"/>
                    </a:moveTo>
                    <a:lnTo>
                      <a:pt x="0" y="913"/>
                    </a:lnTo>
                    <a:lnTo>
                      <a:pt x="1178" y="913"/>
                    </a:lnTo>
                    <a:lnTo>
                      <a:pt x="11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360;p38">
                <a:extLst>
                  <a:ext uri="{FF2B5EF4-FFF2-40B4-BE49-F238E27FC236}">
                    <a16:creationId xmlns:a16="http://schemas.microsoft.com/office/drawing/2014/main" id="{8CCC3D9A-1B7F-4AB3-B6A5-CFB1A80D5914}"/>
                  </a:ext>
                </a:extLst>
              </p:cNvPr>
              <p:cNvSpPr/>
              <p:nvPr/>
            </p:nvSpPr>
            <p:spPr>
              <a:xfrm>
                <a:off x="1321725" y="3746300"/>
                <a:ext cx="19550" cy="6025"/>
              </a:xfrm>
              <a:custGeom>
                <a:avLst/>
                <a:gdLst/>
                <a:ahLst/>
                <a:cxnLst/>
                <a:rect l="l" t="t" r="r" b="b"/>
                <a:pathLst>
                  <a:path w="782" h="241" extrusionOk="0">
                    <a:moveTo>
                      <a:pt x="1" y="1"/>
                    </a:moveTo>
                    <a:lnTo>
                      <a:pt x="1" y="240"/>
                    </a:lnTo>
                    <a:lnTo>
                      <a:pt x="782" y="240"/>
                    </a:lnTo>
                    <a:lnTo>
                      <a:pt x="7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361;p38">
                <a:extLst>
                  <a:ext uri="{FF2B5EF4-FFF2-40B4-BE49-F238E27FC236}">
                    <a16:creationId xmlns:a16="http://schemas.microsoft.com/office/drawing/2014/main" id="{CBF214E0-8FE7-4BCF-B01E-93C5ECE1E69C}"/>
                  </a:ext>
                </a:extLst>
              </p:cNvPr>
              <p:cNvSpPr/>
              <p:nvPr/>
            </p:nvSpPr>
            <p:spPr>
              <a:xfrm>
                <a:off x="1247150" y="3825700"/>
                <a:ext cx="144375" cy="79325"/>
              </a:xfrm>
              <a:custGeom>
                <a:avLst/>
                <a:gdLst/>
                <a:ahLst/>
                <a:cxnLst/>
                <a:rect l="l" t="t" r="r" b="b"/>
                <a:pathLst>
                  <a:path w="5775" h="3173" extrusionOk="0">
                    <a:moveTo>
                      <a:pt x="92" y="3168"/>
                    </a:moveTo>
                    <a:cubicBezTo>
                      <a:pt x="48" y="3172"/>
                      <a:pt x="9" y="3141"/>
                      <a:pt x="5" y="3098"/>
                    </a:cubicBezTo>
                    <a:cubicBezTo>
                      <a:pt x="0" y="3056"/>
                      <a:pt x="31" y="3017"/>
                      <a:pt x="75" y="3012"/>
                    </a:cubicBezTo>
                    <a:cubicBezTo>
                      <a:pt x="84" y="3011"/>
                      <a:pt x="3283" y="2685"/>
                      <a:pt x="5629" y="36"/>
                    </a:cubicBezTo>
                    <a:cubicBezTo>
                      <a:pt x="5657" y="2"/>
                      <a:pt x="5706" y="0"/>
                      <a:pt x="5739" y="29"/>
                    </a:cubicBezTo>
                    <a:cubicBezTo>
                      <a:pt x="5771" y="57"/>
                      <a:pt x="5775" y="106"/>
                      <a:pt x="5746" y="139"/>
                    </a:cubicBezTo>
                    <a:cubicBezTo>
                      <a:pt x="3360" y="2834"/>
                      <a:pt x="101" y="3168"/>
                      <a:pt x="90" y="31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362;p38">
                <a:extLst>
                  <a:ext uri="{FF2B5EF4-FFF2-40B4-BE49-F238E27FC236}">
                    <a16:creationId xmlns:a16="http://schemas.microsoft.com/office/drawing/2014/main" id="{17EBE387-D26C-4E43-884A-E267A5A6764F}"/>
                  </a:ext>
                </a:extLst>
              </p:cNvPr>
              <p:cNvSpPr/>
              <p:nvPr/>
            </p:nvSpPr>
            <p:spPr>
              <a:xfrm>
                <a:off x="1395625" y="3477600"/>
                <a:ext cx="46375" cy="46225"/>
              </a:xfrm>
              <a:custGeom>
                <a:avLst/>
                <a:gdLst/>
                <a:ahLst/>
                <a:cxnLst/>
                <a:rect l="l" t="t" r="r" b="b"/>
                <a:pathLst>
                  <a:path w="1855" h="1849" extrusionOk="0">
                    <a:moveTo>
                      <a:pt x="387" y="0"/>
                    </a:moveTo>
                    <a:cubicBezTo>
                      <a:pt x="0" y="1017"/>
                      <a:pt x="558" y="1790"/>
                      <a:pt x="949" y="1820"/>
                    </a:cubicBezTo>
                    <a:cubicBezTo>
                      <a:pt x="1339" y="1848"/>
                      <a:pt x="676" y="1159"/>
                      <a:pt x="607" y="1049"/>
                    </a:cubicBezTo>
                    <a:cubicBezTo>
                      <a:pt x="540" y="938"/>
                      <a:pt x="1184" y="1487"/>
                      <a:pt x="1519" y="1306"/>
                    </a:cubicBezTo>
                    <a:cubicBezTo>
                      <a:pt x="1855" y="1123"/>
                      <a:pt x="936" y="684"/>
                      <a:pt x="387" y="0"/>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363;p38">
                <a:extLst>
                  <a:ext uri="{FF2B5EF4-FFF2-40B4-BE49-F238E27FC236}">
                    <a16:creationId xmlns:a16="http://schemas.microsoft.com/office/drawing/2014/main" id="{08150EBB-625F-4E73-ABE2-4FEE2E111549}"/>
                  </a:ext>
                </a:extLst>
              </p:cNvPr>
              <p:cNvSpPr/>
              <p:nvPr/>
            </p:nvSpPr>
            <p:spPr>
              <a:xfrm>
                <a:off x="1256950" y="3329950"/>
                <a:ext cx="25725" cy="31075"/>
              </a:xfrm>
              <a:custGeom>
                <a:avLst/>
                <a:gdLst/>
                <a:ahLst/>
                <a:cxnLst/>
                <a:rect l="l" t="t" r="r" b="b"/>
                <a:pathLst>
                  <a:path w="1029" h="1243" extrusionOk="0">
                    <a:moveTo>
                      <a:pt x="413" y="1242"/>
                    </a:moveTo>
                    <a:cubicBezTo>
                      <a:pt x="413" y="1242"/>
                      <a:pt x="1" y="661"/>
                      <a:pt x="228" y="331"/>
                    </a:cubicBezTo>
                    <a:cubicBezTo>
                      <a:pt x="455" y="0"/>
                      <a:pt x="1028" y="466"/>
                      <a:pt x="1028" y="466"/>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364;p38">
                <a:extLst>
                  <a:ext uri="{FF2B5EF4-FFF2-40B4-BE49-F238E27FC236}">
                    <a16:creationId xmlns:a16="http://schemas.microsoft.com/office/drawing/2014/main" id="{DF11628D-F691-4C10-9B9B-D62CB5DBC6C4}"/>
                  </a:ext>
                </a:extLst>
              </p:cNvPr>
              <p:cNvSpPr/>
              <p:nvPr/>
            </p:nvSpPr>
            <p:spPr>
              <a:xfrm>
                <a:off x="1311925" y="3488775"/>
                <a:ext cx="110900" cy="139100"/>
              </a:xfrm>
              <a:custGeom>
                <a:avLst/>
                <a:gdLst/>
                <a:ahLst/>
                <a:cxnLst/>
                <a:rect l="l" t="t" r="r" b="b"/>
                <a:pathLst>
                  <a:path w="4436" h="5564" extrusionOk="0">
                    <a:moveTo>
                      <a:pt x="3528" y="1"/>
                    </a:moveTo>
                    <a:lnTo>
                      <a:pt x="4436" y="3523"/>
                    </a:lnTo>
                    <a:cubicBezTo>
                      <a:pt x="2825" y="5356"/>
                      <a:pt x="234" y="5564"/>
                      <a:pt x="0" y="5380"/>
                    </a:cubicBezTo>
                    <a:cubicBezTo>
                      <a:pt x="267" y="4330"/>
                      <a:pt x="317" y="3154"/>
                      <a:pt x="340" y="2063"/>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365;p38">
                <a:extLst>
                  <a:ext uri="{FF2B5EF4-FFF2-40B4-BE49-F238E27FC236}">
                    <a16:creationId xmlns:a16="http://schemas.microsoft.com/office/drawing/2014/main" id="{50CCB816-402E-45E1-AE0A-21E142E787B5}"/>
                  </a:ext>
                </a:extLst>
              </p:cNvPr>
              <p:cNvSpPr/>
              <p:nvPr/>
            </p:nvSpPr>
            <p:spPr>
              <a:xfrm>
                <a:off x="1247250" y="3476950"/>
                <a:ext cx="154200" cy="99550"/>
              </a:xfrm>
              <a:custGeom>
                <a:avLst/>
                <a:gdLst/>
                <a:ahLst/>
                <a:cxnLst/>
                <a:rect l="l" t="t" r="r" b="b"/>
                <a:pathLst>
                  <a:path w="6168" h="3982" extrusionOk="0">
                    <a:moveTo>
                      <a:pt x="6168" y="117"/>
                    </a:moveTo>
                    <a:cubicBezTo>
                      <a:pt x="5948" y="1906"/>
                      <a:pt x="5114" y="3588"/>
                      <a:pt x="2862" y="3981"/>
                    </a:cubicBezTo>
                    <a:cubicBezTo>
                      <a:pt x="2883" y="3591"/>
                      <a:pt x="2870" y="3415"/>
                      <a:pt x="2869" y="3199"/>
                    </a:cubicBezTo>
                    <a:cubicBezTo>
                      <a:pt x="2120" y="3152"/>
                      <a:pt x="968" y="3262"/>
                      <a:pt x="593" y="3087"/>
                    </a:cubicBezTo>
                    <a:cubicBezTo>
                      <a:pt x="342" y="2821"/>
                      <a:pt x="112" y="2185"/>
                      <a:pt x="1" y="1250"/>
                    </a:cubicBezTo>
                    <a:cubicBezTo>
                      <a:pt x="1310" y="1057"/>
                      <a:pt x="5092" y="1"/>
                      <a:pt x="6168" y="117"/>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366;p38">
                <a:extLst>
                  <a:ext uri="{FF2B5EF4-FFF2-40B4-BE49-F238E27FC236}">
                    <a16:creationId xmlns:a16="http://schemas.microsoft.com/office/drawing/2014/main" id="{E63BADFF-09E0-4392-9F0A-F7FAE31E0444}"/>
                  </a:ext>
                </a:extLst>
              </p:cNvPr>
              <p:cNvSpPr/>
              <p:nvPr/>
            </p:nvSpPr>
            <p:spPr>
              <a:xfrm>
                <a:off x="1229000" y="3314400"/>
                <a:ext cx="219050" cy="242350"/>
              </a:xfrm>
              <a:custGeom>
                <a:avLst/>
                <a:gdLst/>
                <a:ahLst/>
                <a:cxnLst/>
                <a:rect l="l" t="t" r="r" b="b"/>
                <a:pathLst>
                  <a:path w="8762" h="9694" extrusionOk="0">
                    <a:moveTo>
                      <a:pt x="497" y="4319"/>
                    </a:moveTo>
                    <a:cubicBezTo>
                      <a:pt x="0" y="7292"/>
                      <a:pt x="683" y="9693"/>
                      <a:pt x="1471" y="9601"/>
                    </a:cubicBezTo>
                    <a:cubicBezTo>
                      <a:pt x="5134" y="9172"/>
                      <a:pt x="5311" y="8172"/>
                      <a:pt x="5664" y="7148"/>
                    </a:cubicBezTo>
                    <a:cubicBezTo>
                      <a:pt x="6428" y="7167"/>
                      <a:pt x="6737" y="5763"/>
                      <a:pt x="7174" y="5246"/>
                    </a:cubicBezTo>
                    <a:cubicBezTo>
                      <a:pt x="8762" y="3370"/>
                      <a:pt x="8377" y="0"/>
                      <a:pt x="4566" y="19"/>
                    </a:cubicBezTo>
                    <a:cubicBezTo>
                      <a:pt x="3462" y="24"/>
                      <a:pt x="2728" y="426"/>
                      <a:pt x="2146" y="888"/>
                    </a:cubicBezTo>
                    <a:cubicBezTo>
                      <a:pt x="1206" y="1635"/>
                      <a:pt x="757" y="2765"/>
                      <a:pt x="497" y="4319"/>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367;p38">
                <a:extLst>
                  <a:ext uri="{FF2B5EF4-FFF2-40B4-BE49-F238E27FC236}">
                    <a16:creationId xmlns:a16="http://schemas.microsoft.com/office/drawing/2014/main" id="{C392F374-7B6D-43CC-ACA4-981F6A6841E4}"/>
                  </a:ext>
                </a:extLst>
              </p:cNvPr>
              <p:cNvSpPr/>
              <p:nvPr/>
            </p:nvSpPr>
            <p:spPr>
              <a:xfrm>
                <a:off x="1259250" y="3320300"/>
                <a:ext cx="144950" cy="109900"/>
              </a:xfrm>
              <a:custGeom>
                <a:avLst/>
                <a:gdLst/>
                <a:ahLst/>
                <a:cxnLst/>
                <a:rect l="l" t="t" r="r" b="b"/>
                <a:pathLst>
                  <a:path w="5798" h="4396" extrusionOk="0">
                    <a:moveTo>
                      <a:pt x="2069" y="1"/>
                    </a:moveTo>
                    <a:cubicBezTo>
                      <a:pt x="1621" y="163"/>
                      <a:pt x="1256" y="399"/>
                      <a:pt x="936" y="652"/>
                    </a:cubicBezTo>
                    <a:cubicBezTo>
                      <a:pt x="548" y="962"/>
                      <a:pt x="242" y="1336"/>
                      <a:pt x="0" y="1779"/>
                    </a:cubicBezTo>
                    <a:cubicBezTo>
                      <a:pt x="6" y="1777"/>
                      <a:pt x="620" y="1531"/>
                      <a:pt x="770" y="1814"/>
                    </a:cubicBezTo>
                    <a:cubicBezTo>
                      <a:pt x="1364" y="2942"/>
                      <a:pt x="1856" y="3838"/>
                      <a:pt x="3439" y="4134"/>
                    </a:cubicBezTo>
                    <a:cubicBezTo>
                      <a:pt x="4838" y="4395"/>
                      <a:pt x="5798" y="1278"/>
                      <a:pt x="2069" y="1"/>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368;p38">
                <a:extLst>
                  <a:ext uri="{FF2B5EF4-FFF2-40B4-BE49-F238E27FC236}">
                    <a16:creationId xmlns:a16="http://schemas.microsoft.com/office/drawing/2014/main" id="{FFD8707C-63B6-47AD-89BD-2CE05D011AC8}"/>
                  </a:ext>
                </a:extLst>
              </p:cNvPr>
              <p:cNvSpPr/>
              <p:nvPr/>
            </p:nvSpPr>
            <p:spPr>
              <a:xfrm>
                <a:off x="1315350" y="3364500"/>
                <a:ext cx="140075" cy="139225"/>
              </a:xfrm>
              <a:custGeom>
                <a:avLst/>
                <a:gdLst/>
                <a:ahLst/>
                <a:cxnLst/>
                <a:rect l="l" t="t" r="r" b="b"/>
                <a:pathLst>
                  <a:path w="5603" h="5569" extrusionOk="0">
                    <a:moveTo>
                      <a:pt x="245" y="162"/>
                    </a:moveTo>
                    <a:cubicBezTo>
                      <a:pt x="0" y="1587"/>
                      <a:pt x="570" y="2272"/>
                      <a:pt x="1173" y="2645"/>
                    </a:cubicBezTo>
                    <a:cubicBezTo>
                      <a:pt x="1113" y="3295"/>
                      <a:pt x="1280" y="3821"/>
                      <a:pt x="2007" y="4133"/>
                    </a:cubicBezTo>
                    <a:cubicBezTo>
                      <a:pt x="2247" y="4235"/>
                      <a:pt x="2893" y="4709"/>
                      <a:pt x="3546" y="5568"/>
                    </a:cubicBezTo>
                    <a:cubicBezTo>
                      <a:pt x="4473" y="4363"/>
                      <a:pt x="5497" y="3366"/>
                      <a:pt x="5602" y="2400"/>
                    </a:cubicBezTo>
                    <a:cubicBezTo>
                      <a:pt x="4962" y="1545"/>
                      <a:pt x="2426" y="1"/>
                      <a:pt x="245" y="162"/>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369;p38">
                <a:extLst>
                  <a:ext uri="{FF2B5EF4-FFF2-40B4-BE49-F238E27FC236}">
                    <a16:creationId xmlns:a16="http://schemas.microsoft.com/office/drawing/2014/main" id="{9703F3BA-282F-4C61-9A01-375FF9E3EE40}"/>
                  </a:ext>
                </a:extLst>
              </p:cNvPr>
              <p:cNvSpPr/>
              <p:nvPr/>
            </p:nvSpPr>
            <p:spPr>
              <a:xfrm>
                <a:off x="1358175" y="3429425"/>
                <a:ext cx="56775" cy="69500"/>
              </a:xfrm>
              <a:custGeom>
                <a:avLst/>
                <a:gdLst/>
                <a:ahLst/>
                <a:cxnLst/>
                <a:rect l="l" t="t" r="r" b="b"/>
                <a:pathLst>
                  <a:path w="2271" h="2780" extrusionOk="0">
                    <a:moveTo>
                      <a:pt x="238" y="1064"/>
                    </a:moveTo>
                    <a:cubicBezTo>
                      <a:pt x="586" y="286"/>
                      <a:pt x="1750" y="0"/>
                      <a:pt x="2011" y="980"/>
                    </a:cubicBezTo>
                    <a:cubicBezTo>
                      <a:pt x="2271" y="1960"/>
                      <a:pt x="1557" y="2780"/>
                      <a:pt x="870" y="2686"/>
                    </a:cubicBezTo>
                    <a:cubicBezTo>
                      <a:pt x="183" y="2593"/>
                      <a:pt x="1" y="1883"/>
                      <a:pt x="238" y="1064"/>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370;p38">
                <a:extLst>
                  <a:ext uri="{FF2B5EF4-FFF2-40B4-BE49-F238E27FC236}">
                    <a16:creationId xmlns:a16="http://schemas.microsoft.com/office/drawing/2014/main" id="{6A83C484-DD6A-49F6-9B02-6B4A7F661566}"/>
                  </a:ext>
                </a:extLst>
              </p:cNvPr>
              <p:cNvSpPr/>
              <p:nvPr/>
            </p:nvSpPr>
            <p:spPr>
              <a:xfrm>
                <a:off x="1375350" y="3442975"/>
                <a:ext cx="28400" cy="40425"/>
              </a:xfrm>
              <a:custGeom>
                <a:avLst/>
                <a:gdLst/>
                <a:ahLst/>
                <a:cxnLst/>
                <a:rect l="l" t="t" r="r" b="b"/>
                <a:pathLst>
                  <a:path w="1136" h="1617" extrusionOk="0">
                    <a:moveTo>
                      <a:pt x="36" y="951"/>
                    </a:moveTo>
                    <a:cubicBezTo>
                      <a:pt x="49" y="1047"/>
                      <a:pt x="319" y="1042"/>
                      <a:pt x="379" y="1131"/>
                    </a:cubicBezTo>
                    <a:cubicBezTo>
                      <a:pt x="521" y="1346"/>
                      <a:pt x="286" y="1507"/>
                      <a:pt x="359" y="1546"/>
                    </a:cubicBezTo>
                    <a:cubicBezTo>
                      <a:pt x="493" y="1617"/>
                      <a:pt x="689" y="1554"/>
                      <a:pt x="837" y="1218"/>
                    </a:cubicBezTo>
                    <a:cubicBezTo>
                      <a:pt x="1135" y="545"/>
                      <a:pt x="679" y="1"/>
                      <a:pt x="356" y="276"/>
                    </a:cubicBezTo>
                    <a:cubicBezTo>
                      <a:pt x="87" y="505"/>
                      <a:pt x="1" y="673"/>
                      <a:pt x="36" y="95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371;p38">
                <a:extLst>
                  <a:ext uri="{FF2B5EF4-FFF2-40B4-BE49-F238E27FC236}">
                    <a16:creationId xmlns:a16="http://schemas.microsoft.com/office/drawing/2014/main" id="{840167E8-C02B-4541-BAF9-DFE556E3CE5A}"/>
                  </a:ext>
                </a:extLst>
              </p:cNvPr>
              <p:cNvSpPr/>
              <p:nvPr/>
            </p:nvSpPr>
            <p:spPr>
              <a:xfrm>
                <a:off x="1211997" y="3293625"/>
                <a:ext cx="269675" cy="144175"/>
              </a:xfrm>
              <a:custGeom>
                <a:avLst/>
                <a:gdLst/>
                <a:ahLst/>
                <a:cxnLst/>
                <a:rect l="l" t="t" r="r" b="b"/>
                <a:pathLst>
                  <a:path w="10787" h="5767" extrusionOk="0">
                    <a:moveTo>
                      <a:pt x="1645" y="3355"/>
                    </a:moveTo>
                    <a:lnTo>
                      <a:pt x="2127" y="2465"/>
                    </a:lnTo>
                    <a:cubicBezTo>
                      <a:pt x="2841" y="1816"/>
                      <a:pt x="3035" y="2898"/>
                      <a:pt x="3199" y="3473"/>
                    </a:cubicBezTo>
                    <a:cubicBezTo>
                      <a:pt x="3281" y="3756"/>
                      <a:pt x="3410" y="3530"/>
                      <a:pt x="3429" y="3200"/>
                    </a:cubicBezTo>
                    <a:cubicBezTo>
                      <a:pt x="3616" y="3606"/>
                      <a:pt x="3889" y="4127"/>
                      <a:pt x="4166" y="4396"/>
                    </a:cubicBezTo>
                    <a:cubicBezTo>
                      <a:pt x="4357" y="4582"/>
                      <a:pt x="4399" y="4436"/>
                      <a:pt x="4379" y="4186"/>
                    </a:cubicBezTo>
                    <a:cubicBezTo>
                      <a:pt x="4641" y="4460"/>
                      <a:pt x="4926" y="4718"/>
                      <a:pt x="5182" y="4859"/>
                    </a:cubicBezTo>
                    <a:cubicBezTo>
                      <a:pt x="5438" y="5001"/>
                      <a:pt x="5461" y="4859"/>
                      <a:pt x="5384" y="4619"/>
                    </a:cubicBezTo>
                    <a:cubicBezTo>
                      <a:pt x="5809" y="4955"/>
                      <a:pt x="6417" y="5389"/>
                      <a:pt x="6879" y="5529"/>
                    </a:cubicBezTo>
                    <a:cubicBezTo>
                      <a:pt x="7191" y="5624"/>
                      <a:pt x="7145" y="5435"/>
                      <a:pt x="6976" y="5171"/>
                    </a:cubicBezTo>
                    <a:lnTo>
                      <a:pt x="6986" y="5173"/>
                    </a:lnTo>
                    <a:cubicBezTo>
                      <a:pt x="7369" y="5406"/>
                      <a:pt x="7803" y="5631"/>
                      <a:pt x="8146" y="5705"/>
                    </a:cubicBezTo>
                    <a:cubicBezTo>
                      <a:pt x="8428" y="5767"/>
                      <a:pt x="8413" y="5629"/>
                      <a:pt x="8273" y="5422"/>
                    </a:cubicBezTo>
                    <a:cubicBezTo>
                      <a:pt x="8741" y="5480"/>
                      <a:pt x="9212" y="5507"/>
                      <a:pt x="9680" y="5507"/>
                    </a:cubicBezTo>
                    <a:cubicBezTo>
                      <a:pt x="10405" y="4564"/>
                      <a:pt x="10786" y="3064"/>
                      <a:pt x="9159" y="1481"/>
                    </a:cubicBezTo>
                    <a:cubicBezTo>
                      <a:pt x="8347" y="690"/>
                      <a:pt x="6901" y="239"/>
                      <a:pt x="5475" y="157"/>
                    </a:cubicBezTo>
                    <a:cubicBezTo>
                      <a:pt x="2728" y="0"/>
                      <a:pt x="0" y="1158"/>
                      <a:pt x="1645" y="3355"/>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372;p38">
                <a:extLst>
                  <a:ext uri="{FF2B5EF4-FFF2-40B4-BE49-F238E27FC236}">
                    <a16:creationId xmlns:a16="http://schemas.microsoft.com/office/drawing/2014/main" id="{2D82B6C1-D970-42E8-907F-98E5419CC03A}"/>
                  </a:ext>
                </a:extLst>
              </p:cNvPr>
              <p:cNvSpPr/>
              <p:nvPr/>
            </p:nvSpPr>
            <p:spPr>
              <a:xfrm>
                <a:off x="1373300" y="3447400"/>
                <a:ext cx="25400" cy="34875"/>
              </a:xfrm>
              <a:custGeom>
                <a:avLst/>
                <a:gdLst/>
                <a:ahLst/>
                <a:cxnLst/>
                <a:rect l="l" t="t" r="r" b="b"/>
                <a:pathLst>
                  <a:path w="1016" h="1395" extrusionOk="0">
                    <a:moveTo>
                      <a:pt x="1011" y="416"/>
                    </a:moveTo>
                    <a:cubicBezTo>
                      <a:pt x="1015" y="446"/>
                      <a:pt x="995" y="471"/>
                      <a:pt x="966" y="475"/>
                    </a:cubicBezTo>
                    <a:cubicBezTo>
                      <a:pt x="938" y="479"/>
                      <a:pt x="911" y="458"/>
                      <a:pt x="908" y="430"/>
                    </a:cubicBezTo>
                    <a:cubicBezTo>
                      <a:pt x="908" y="428"/>
                      <a:pt x="875" y="179"/>
                      <a:pt x="731" y="135"/>
                    </a:cubicBezTo>
                    <a:cubicBezTo>
                      <a:pt x="649" y="110"/>
                      <a:pt x="523" y="144"/>
                      <a:pt x="407" y="234"/>
                    </a:cubicBezTo>
                    <a:cubicBezTo>
                      <a:pt x="306" y="312"/>
                      <a:pt x="216" y="430"/>
                      <a:pt x="168" y="587"/>
                    </a:cubicBezTo>
                    <a:cubicBezTo>
                      <a:pt x="126" y="725"/>
                      <a:pt x="166" y="769"/>
                      <a:pt x="229" y="787"/>
                    </a:cubicBezTo>
                    <a:cubicBezTo>
                      <a:pt x="255" y="796"/>
                      <a:pt x="288" y="802"/>
                      <a:pt x="322" y="807"/>
                    </a:cubicBezTo>
                    <a:cubicBezTo>
                      <a:pt x="407" y="822"/>
                      <a:pt x="494" y="837"/>
                      <a:pt x="553" y="901"/>
                    </a:cubicBezTo>
                    <a:lnTo>
                      <a:pt x="556" y="904"/>
                    </a:lnTo>
                    <a:cubicBezTo>
                      <a:pt x="716" y="1081"/>
                      <a:pt x="468" y="1368"/>
                      <a:pt x="467" y="1369"/>
                    </a:cubicBezTo>
                    <a:cubicBezTo>
                      <a:pt x="449" y="1391"/>
                      <a:pt x="416" y="1394"/>
                      <a:pt x="393" y="1375"/>
                    </a:cubicBezTo>
                    <a:cubicBezTo>
                      <a:pt x="371" y="1356"/>
                      <a:pt x="369" y="1323"/>
                      <a:pt x="387" y="1302"/>
                    </a:cubicBezTo>
                    <a:cubicBezTo>
                      <a:pt x="389" y="1301"/>
                      <a:pt x="577" y="1083"/>
                      <a:pt x="479" y="974"/>
                    </a:cubicBezTo>
                    <a:lnTo>
                      <a:pt x="478" y="973"/>
                    </a:lnTo>
                    <a:cubicBezTo>
                      <a:pt x="441" y="934"/>
                      <a:pt x="371" y="923"/>
                      <a:pt x="304" y="910"/>
                    </a:cubicBezTo>
                    <a:cubicBezTo>
                      <a:pt x="269" y="904"/>
                      <a:pt x="232" y="898"/>
                      <a:pt x="198" y="887"/>
                    </a:cubicBezTo>
                    <a:cubicBezTo>
                      <a:pt x="79" y="851"/>
                      <a:pt x="1" y="778"/>
                      <a:pt x="68" y="556"/>
                    </a:cubicBezTo>
                    <a:cubicBezTo>
                      <a:pt x="124" y="377"/>
                      <a:pt x="228" y="241"/>
                      <a:pt x="343" y="152"/>
                    </a:cubicBezTo>
                    <a:cubicBezTo>
                      <a:pt x="486" y="40"/>
                      <a:pt x="649" y="0"/>
                      <a:pt x="761" y="35"/>
                    </a:cubicBezTo>
                    <a:cubicBezTo>
                      <a:pt x="970" y="99"/>
                      <a:pt x="1011" y="416"/>
                      <a:pt x="1011" y="4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373;p38">
                <a:extLst>
                  <a:ext uri="{FF2B5EF4-FFF2-40B4-BE49-F238E27FC236}">
                    <a16:creationId xmlns:a16="http://schemas.microsoft.com/office/drawing/2014/main" id="{DE2D0982-C2E2-4698-A689-DCB600E1F44C}"/>
                  </a:ext>
                </a:extLst>
              </p:cNvPr>
              <p:cNvSpPr/>
              <p:nvPr/>
            </p:nvSpPr>
            <p:spPr>
              <a:xfrm>
                <a:off x="1276150" y="3297750"/>
                <a:ext cx="192475" cy="83475"/>
              </a:xfrm>
              <a:custGeom>
                <a:avLst/>
                <a:gdLst/>
                <a:ahLst/>
                <a:cxnLst/>
                <a:rect l="l" t="t" r="r" b="b"/>
                <a:pathLst>
                  <a:path w="7699" h="3339" extrusionOk="0">
                    <a:moveTo>
                      <a:pt x="0" y="378"/>
                    </a:moveTo>
                    <a:cubicBezTo>
                      <a:pt x="1139" y="1510"/>
                      <a:pt x="2745" y="2526"/>
                      <a:pt x="4563" y="3021"/>
                    </a:cubicBezTo>
                    <a:cubicBezTo>
                      <a:pt x="4900" y="3112"/>
                      <a:pt x="5244" y="3187"/>
                      <a:pt x="5593" y="3240"/>
                    </a:cubicBezTo>
                    <a:cubicBezTo>
                      <a:pt x="6181" y="3329"/>
                      <a:pt x="7087" y="3338"/>
                      <a:pt x="7699" y="3301"/>
                    </a:cubicBezTo>
                    <a:cubicBezTo>
                      <a:pt x="7689" y="3030"/>
                      <a:pt x="7576" y="2724"/>
                      <a:pt x="7457" y="2493"/>
                    </a:cubicBezTo>
                    <a:cubicBezTo>
                      <a:pt x="6887" y="2498"/>
                      <a:pt x="6089" y="2472"/>
                      <a:pt x="5425" y="2291"/>
                    </a:cubicBezTo>
                    <a:cubicBezTo>
                      <a:pt x="5281" y="2251"/>
                      <a:pt x="5136" y="2206"/>
                      <a:pt x="4989" y="2155"/>
                    </a:cubicBezTo>
                    <a:cubicBezTo>
                      <a:pt x="4465" y="1972"/>
                      <a:pt x="3926" y="1710"/>
                      <a:pt x="3389" y="1344"/>
                    </a:cubicBezTo>
                    <a:cubicBezTo>
                      <a:pt x="3371" y="1331"/>
                      <a:pt x="3351" y="1318"/>
                      <a:pt x="3333" y="1306"/>
                    </a:cubicBezTo>
                    <a:cubicBezTo>
                      <a:pt x="2693" y="864"/>
                      <a:pt x="2189" y="423"/>
                      <a:pt x="1795" y="1"/>
                    </a:cubicBezTo>
                    <a:cubicBezTo>
                      <a:pt x="1137" y="50"/>
                      <a:pt x="517" y="177"/>
                      <a:pt x="0" y="378"/>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374;p38">
                <a:extLst>
                  <a:ext uri="{FF2B5EF4-FFF2-40B4-BE49-F238E27FC236}">
                    <a16:creationId xmlns:a16="http://schemas.microsoft.com/office/drawing/2014/main" id="{9828551A-1EB1-4558-8250-FA821967CE6B}"/>
                  </a:ext>
                </a:extLst>
              </p:cNvPr>
              <p:cNvSpPr/>
              <p:nvPr/>
            </p:nvSpPr>
            <p:spPr>
              <a:xfrm>
                <a:off x="1224325" y="3449900"/>
                <a:ext cx="26225" cy="32625"/>
              </a:xfrm>
              <a:custGeom>
                <a:avLst/>
                <a:gdLst/>
                <a:ahLst/>
                <a:cxnLst/>
                <a:rect l="l" t="t" r="r" b="b"/>
                <a:pathLst>
                  <a:path w="1049" h="1305" extrusionOk="0">
                    <a:moveTo>
                      <a:pt x="552" y="1"/>
                    </a:moveTo>
                    <a:cubicBezTo>
                      <a:pt x="282" y="406"/>
                      <a:pt x="0" y="628"/>
                      <a:pt x="42" y="820"/>
                    </a:cubicBezTo>
                    <a:cubicBezTo>
                      <a:pt x="104" y="1104"/>
                      <a:pt x="240" y="1212"/>
                      <a:pt x="509" y="1304"/>
                    </a:cubicBezTo>
                    <a:cubicBezTo>
                      <a:pt x="1048" y="1195"/>
                      <a:pt x="967" y="338"/>
                      <a:pt x="552" y="1"/>
                    </a:cubicBezTo>
                    <a:close/>
                  </a:path>
                </a:pathLst>
              </a:custGeom>
              <a:solidFill>
                <a:srgbClr val="E1A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375;p38">
                <a:extLst>
                  <a:ext uri="{FF2B5EF4-FFF2-40B4-BE49-F238E27FC236}">
                    <a16:creationId xmlns:a16="http://schemas.microsoft.com/office/drawing/2014/main" id="{D531148B-219A-486A-8CAB-BF77A217913D}"/>
                  </a:ext>
                </a:extLst>
              </p:cNvPr>
              <p:cNvSpPr/>
              <p:nvPr/>
            </p:nvSpPr>
            <p:spPr>
              <a:xfrm>
                <a:off x="1225375" y="3470400"/>
                <a:ext cx="20025" cy="12125"/>
              </a:xfrm>
              <a:custGeom>
                <a:avLst/>
                <a:gdLst/>
                <a:ahLst/>
                <a:cxnLst/>
                <a:rect l="l" t="t" r="r" b="b"/>
                <a:pathLst>
                  <a:path w="801" h="485" extrusionOk="0">
                    <a:moveTo>
                      <a:pt x="0" y="0"/>
                    </a:moveTo>
                    <a:cubicBezTo>
                      <a:pt x="83" y="279"/>
                      <a:pt x="198" y="392"/>
                      <a:pt x="467" y="484"/>
                    </a:cubicBezTo>
                    <a:cubicBezTo>
                      <a:pt x="543" y="455"/>
                      <a:pt x="652" y="402"/>
                      <a:pt x="714" y="315"/>
                    </a:cubicBezTo>
                    <a:cubicBezTo>
                      <a:pt x="801" y="191"/>
                      <a:pt x="759" y="139"/>
                      <a:pt x="620" y="107"/>
                    </a:cubicBezTo>
                    <a:cubicBezTo>
                      <a:pt x="323" y="52"/>
                      <a:pt x="287" y="118"/>
                      <a:pt x="0" y="0"/>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376;p38">
                <a:extLst>
                  <a:ext uri="{FF2B5EF4-FFF2-40B4-BE49-F238E27FC236}">
                    <a16:creationId xmlns:a16="http://schemas.microsoft.com/office/drawing/2014/main" id="{5DC4C5E5-5EF9-414F-B2F8-B41E5BE1CB25}"/>
                  </a:ext>
                </a:extLst>
              </p:cNvPr>
              <p:cNvSpPr/>
              <p:nvPr/>
            </p:nvSpPr>
            <p:spPr>
              <a:xfrm>
                <a:off x="1283275" y="3442775"/>
                <a:ext cx="41700" cy="29900"/>
              </a:xfrm>
              <a:custGeom>
                <a:avLst/>
                <a:gdLst/>
                <a:ahLst/>
                <a:cxnLst/>
                <a:rect l="l" t="t" r="r" b="b"/>
                <a:pathLst>
                  <a:path w="1668" h="1196" extrusionOk="0">
                    <a:moveTo>
                      <a:pt x="734" y="96"/>
                    </a:moveTo>
                    <a:cubicBezTo>
                      <a:pt x="1165" y="1"/>
                      <a:pt x="1557" y="148"/>
                      <a:pt x="1613" y="424"/>
                    </a:cubicBezTo>
                    <a:cubicBezTo>
                      <a:pt x="1668" y="701"/>
                      <a:pt x="1364" y="1004"/>
                      <a:pt x="935" y="1100"/>
                    </a:cubicBezTo>
                    <a:cubicBezTo>
                      <a:pt x="505" y="1196"/>
                      <a:pt x="111" y="1048"/>
                      <a:pt x="56" y="772"/>
                    </a:cubicBezTo>
                    <a:cubicBezTo>
                      <a:pt x="0" y="495"/>
                      <a:pt x="304" y="192"/>
                      <a:pt x="734" y="96"/>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377;p38">
                <a:extLst>
                  <a:ext uri="{FF2B5EF4-FFF2-40B4-BE49-F238E27FC236}">
                    <a16:creationId xmlns:a16="http://schemas.microsoft.com/office/drawing/2014/main" id="{56A7A3C3-1D2F-4AF0-B71E-F6D3CEDB0982}"/>
                  </a:ext>
                </a:extLst>
              </p:cNvPr>
              <p:cNvSpPr/>
              <p:nvPr/>
            </p:nvSpPr>
            <p:spPr>
              <a:xfrm>
                <a:off x="1256450" y="3421750"/>
                <a:ext cx="16800" cy="23450"/>
              </a:xfrm>
              <a:custGeom>
                <a:avLst/>
                <a:gdLst/>
                <a:ahLst/>
                <a:cxnLst/>
                <a:rect l="l" t="t" r="r" b="b"/>
                <a:pathLst>
                  <a:path w="672" h="938" extrusionOk="0">
                    <a:moveTo>
                      <a:pt x="393" y="24"/>
                    </a:moveTo>
                    <a:cubicBezTo>
                      <a:pt x="561" y="47"/>
                      <a:pt x="672" y="265"/>
                      <a:pt x="641" y="512"/>
                    </a:cubicBezTo>
                    <a:cubicBezTo>
                      <a:pt x="609" y="757"/>
                      <a:pt x="447" y="937"/>
                      <a:pt x="279" y="913"/>
                    </a:cubicBezTo>
                    <a:cubicBezTo>
                      <a:pt x="111" y="891"/>
                      <a:pt x="0" y="673"/>
                      <a:pt x="32" y="426"/>
                    </a:cubicBezTo>
                    <a:cubicBezTo>
                      <a:pt x="63" y="181"/>
                      <a:pt x="225" y="0"/>
                      <a:pt x="393"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378;p38">
                <a:extLst>
                  <a:ext uri="{FF2B5EF4-FFF2-40B4-BE49-F238E27FC236}">
                    <a16:creationId xmlns:a16="http://schemas.microsoft.com/office/drawing/2014/main" id="{6D3A0690-3B30-4141-8E56-42DAD736D1B4}"/>
                  </a:ext>
                </a:extLst>
              </p:cNvPr>
              <p:cNvSpPr/>
              <p:nvPr/>
            </p:nvSpPr>
            <p:spPr>
              <a:xfrm>
                <a:off x="1257225" y="3421125"/>
                <a:ext cx="6800" cy="7025"/>
              </a:xfrm>
              <a:custGeom>
                <a:avLst/>
                <a:gdLst/>
                <a:ahLst/>
                <a:cxnLst/>
                <a:rect l="l" t="t" r="r" b="b"/>
                <a:pathLst>
                  <a:path w="272" h="281" extrusionOk="0">
                    <a:moveTo>
                      <a:pt x="154" y="9"/>
                    </a:moveTo>
                    <a:cubicBezTo>
                      <a:pt x="85" y="0"/>
                      <a:pt x="20" y="52"/>
                      <a:pt x="11" y="123"/>
                    </a:cubicBezTo>
                    <a:cubicBezTo>
                      <a:pt x="0" y="197"/>
                      <a:pt x="49" y="263"/>
                      <a:pt x="119" y="272"/>
                    </a:cubicBezTo>
                    <a:cubicBezTo>
                      <a:pt x="189" y="281"/>
                      <a:pt x="252" y="230"/>
                      <a:pt x="263" y="158"/>
                    </a:cubicBezTo>
                    <a:cubicBezTo>
                      <a:pt x="272" y="85"/>
                      <a:pt x="224" y="18"/>
                      <a:pt x="154"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379;p38">
                <a:extLst>
                  <a:ext uri="{FF2B5EF4-FFF2-40B4-BE49-F238E27FC236}">
                    <a16:creationId xmlns:a16="http://schemas.microsoft.com/office/drawing/2014/main" id="{9303B74E-4361-40DD-AECD-133C0E17B5D1}"/>
                  </a:ext>
                </a:extLst>
              </p:cNvPr>
              <p:cNvSpPr/>
              <p:nvPr/>
            </p:nvSpPr>
            <p:spPr>
              <a:xfrm>
                <a:off x="1254925" y="3400650"/>
                <a:ext cx="26050" cy="13825"/>
              </a:xfrm>
              <a:custGeom>
                <a:avLst/>
                <a:gdLst/>
                <a:ahLst/>
                <a:cxnLst/>
                <a:rect l="l" t="t" r="r" b="b"/>
                <a:pathLst>
                  <a:path w="1042" h="553" extrusionOk="0">
                    <a:moveTo>
                      <a:pt x="19" y="235"/>
                    </a:moveTo>
                    <a:cubicBezTo>
                      <a:pt x="1" y="82"/>
                      <a:pt x="153" y="18"/>
                      <a:pt x="284" y="12"/>
                    </a:cubicBezTo>
                    <a:cubicBezTo>
                      <a:pt x="569" y="1"/>
                      <a:pt x="920" y="230"/>
                      <a:pt x="971" y="366"/>
                    </a:cubicBezTo>
                    <a:cubicBezTo>
                      <a:pt x="1042" y="552"/>
                      <a:pt x="51" y="500"/>
                      <a:pt x="19" y="2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380;p38">
                <a:extLst>
                  <a:ext uri="{FF2B5EF4-FFF2-40B4-BE49-F238E27FC236}">
                    <a16:creationId xmlns:a16="http://schemas.microsoft.com/office/drawing/2014/main" id="{E9A2C22E-F2A7-43A9-972E-55F36AD59C67}"/>
                  </a:ext>
                </a:extLst>
              </p:cNvPr>
              <p:cNvSpPr/>
              <p:nvPr/>
            </p:nvSpPr>
            <p:spPr>
              <a:xfrm>
                <a:off x="1239750" y="3496375"/>
                <a:ext cx="29775" cy="16525"/>
              </a:xfrm>
              <a:custGeom>
                <a:avLst/>
                <a:gdLst/>
                <a:ahLst/>
                <a:cxnLst/>
                <a:rect l="l" t="t" r="r" b="b"/>
                <a:pathLst>
                  <a:path w="1191" h="661" extrusionOk="0">
                    <a:moveTo>
                      <a:pt x="71" y="532"/>
                    </a:moveTo>
                    <a:cubicBezTo>
                      <a:pt x="29" y="524"/>
                      <a:pt x="1" y="483"/>
                      <a:pt x="10" y="440"/>
                    </a:cubicBezTo>
                    <a:cubicBezTo>
                      <a:pt x="18" y="397"/>
                      <a:pt x="59" y="370"/>
                      <a:pt x="101" y="378"/>
                    </a:cubicBezTo>
                    <a:cubicBezTo>
                      <a:pt x="103" y="378"/>
                      <a:pt x="647" y="490"/>
                      <a:pt x="1044" y="36"/>
                    </a:cubicBezTo>
                    <a:cubicBezTo>
                      <a:pt x="1072" y="4"/>
                      <a:pt x="1122" y="0"/>
                      <a:pt x="1155" y="29"/>
                    </a:cubicBezTo>
                    <a:cubicBezTo>
                      <a:pt x="1187" y="57"/>
                      <a:pt x="1190" y="106"/>
                      <a:pt x="1162" y="139"/>
                    </a:cubicBezTo>
                    <a:cubicBezTo>
                      <a:pt x="705" y="661"/>
                      <a:pt x="74" y="532"/>
                      <a:pt x="71" y="5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1381;p38">
              <a:extLst>
                <a:ext uri="{FF2B5EF4-FFF2-40B4-BE49-F238E27FC236}">
                  <a16:creationId xmlns:a16="http://schemas.microsoft.com/office/drawing/2014/main" id="{BA10CEB2-5D97-4BC1-A1BD-0CF87DDC5AAD}"/>
                </a:ext>
              </a:extLst>
            </p:cNvPr>
            <p:cNvGrpSpPr/>
            <p:nvPr/>
          </p:nvGrpSpPr>
          <p:grpSpPr>
            <a:xfrm>
              <a:off x="5910434" y="2778559"/>
              <a:ext cx="1661368" cy="2365000"/>
              <a:chOff x="2245700" y="3257900"/>
              <a:chExt cx="516675" cy="735500"/>
            </a:xfrm>
          </p:grpSpPr>
          <p:sp>
            <p:nvSpPr>
              <p:cNvPr id="371" name="Google Shape;1382;p38">
                <a:extLst>
                  <a:ext uri="{FF2B5EF4-FFF2-40B4-BE49-F238E27FC236}">
                    <a16:creationId xmlns:a16="http://schemas.microsoft.com/office/drawing/2014/main" id="{63880DC0-AA6D-4B63-9E9A-9046E5D6FC6C}"/>
                  </a:ext>
                </a:extLst>
              </p:cNvPr>
              <p:cNvSpPr/>
              <p:nvPr/>
            </p:nvSpPr>
            <p:spPr>
              <a:xfrm>
                <a:off x="2363750" y="3590025"/>
                <a:ext cx="108575" cy="249225"/>
              </a:xfrm>
              <a:custGeom>
                <a:avLst/>
                <a:gdLst/>
                <a:ahLst/>
                <a:cxnLst/>
                <a:rect l="l" t="t" r="r" b="b"/>
                <a:pathLst>
                  <a:path w="4343" h="9969" extrusionOk="0">
                    <a:moveTo>
                      <a:pt x="4180" y="0"/>
                    </a:moveTo>
                    <a:cubicBezTo>
                      <a:pt x="1459" y="1154"/>
                      <a:pt x="906" y="4228"/>
                      <a:pt x="1" y="9249"/>
                    </a:cubicBezTo>
                    <a:cubicBezTo>
                      <a:pt x="882" y="9968"/>
                      <a:pt x="1202" y="8924"/>
                      <a:pt x="3288" y="8828"/>
                    </a:cubicBezTo>
                    <a:cubicBezTo>
                      <a:pt x="4055" y="6077"/>
                      <a:pt x="4343" y="2422"/>
                      <a:pt x="4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383;p38">
                <a:extLst>
                  <a:ext uri="{FF2B5EF4-FFF2-40B4-BE49-F238E27FC236}">
                    <a16:creationId xmlns:a16="http://schemas.microsoft.com/office/drawing/2014/main" id="{C525A7C5-57F6-4F71-A9B0-A7DD59D2EE0C}"/>
                  </a:ext>
                </a:extLst>
              </p:cNvPr>
              <p:cNvSpPr/>
              <p:nvPr/>
            </p:nvSpPr>
            <p:spPr>
              <a:xfrm>
                <a:off x="2437650" y="3481075"/>
                <a:ext cx="118500" cy="183250"/>
              </a:xfrm>
              <a:custGeom>
                <a:avLst/>
                <a:gdLst/>
                <a:ahLst/>
                <a:cxnLst/>
                <a:rect l="l" t="t" r="r" b="b"/>
                <a:pathLst>
                  <a:path w="4740" h="7330" extrusionOk="0">
                    <a:moveTo>
                      <a:pt x="3849" y="0"/>
                    </a:moveTo>
                    <a:lnTo>
                      <a:pt x="4739" y="3082"/>
                    </a:lnTo>
                    <a:cubicBezTo>
                      <a:pt x="3697" y="3936"/>
                      <a:pt x="1685" y="5689"/>
                      <a:pt x="8" y="7329"/>
                    </a:cubicBezTo>
                    <a:cubicBezTo>
                      <a:pt x="0" y="7270"/>
                      <a:pt x="747" y="5769"/>
                      <a:pt x="818" y="5630"/>
                    </a:cubicBezTo>
                    <a:cubicBezTo>
                      <a:pt x="893" y="5484"/>
                      <a:pt x="927" y="5350"/>
                      <a:pt x="933" y="5262"/>
                    </a:cubicBezTo>
                    <a:cubicBezTo>
                      <a:pt x="1025" y="4051"/>
                      <a:pt x="621" y="2795"/>
                      <a:pt x="636" y="2080"/>
                    </a:cubicBezTo>
                    <a:lnTo>
                      <a:pt x="3849" y="0"/>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384;p38">
                <a:extLst>
                  <a:ext uri="{FF2B5EF4-FFF2-40B4-BE49-F238E27FC236}">
                    <a16:creationId xmlns:a16="http://schemas.microsoft.com/office/drawing/2014/main" id="{7C576CE8-E5F8-4909-8E5B-E75533E16B99}"/>
                  </a:ext>
                </a:extLst>
              </p:cNvPr>
              <p:cNvSpPr/>
              <p:nvPr/>
            </p:nvSpPr>
            <p:spPr>
              <a:xfrm>
                <a:off x="2346925" y="3558225"/>
                <a:ext cx="312125" cy="422850"/>
              </a:xfrm>
              <a:custGeom>
                <a:avLst/>
                <a:gdLst/>
                <a:ahLst/>
                <a:cxnLst/>
                <a:rect l="l" t="t" r="r" b="b"/>
                <a:pathLst>
                  <a:path w="12485" h="16914" extrusionOk="0">
                    <a:moveTo>
                      <a:pt x="8455" y="1"/>
                    </a:moveTo>
                    <a:cubicBezTo>
                      <a:pt x="7469" y="809"/>
                      <a:pt x="5459" y="2514"/>
                      <a:pt x="3784" y="4130"/>
                    </a:cubicBezTo>
                    <a:cubicBezTo>
                      <a:pt x="2457" y="5411"/>
                      <a:pt x="1347" y="6605"/>
                      <a:pt x="1060" y="7474"/>
                    </a:cubicBezTo>
                    <a:cubicBezTo>
                      <a:pt x="1" y="10655"/>
                      <a:pt x="1532" y="13562"/>
                      <a:pt x="814" y="16913"/>
                    </a:cubicBezTo>
                    <a:lnTo>
                      <a:pt x="10693" y="16913"/>
                    </a:lnTo>
                    <a:cubicBezTo>
                      <a:pt x="11040" y="13445"/>
                      <a:pt x="12484" y="4560"/>
                      <a:pt x="9760" y="1192"/>
                    </a:cubicBezTo>
                    <a:cubicBezTo>
                      <a:pt x="9450" y="810"/>
                      <a:pt x="8868" y="208"/>
                      <a:pt x="8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385;p38">
                <a:extLst>
                  <a:ext uri="{FF2B5EF4-FFF2-40B4-BE49-F238E27FC236}">
                    <a16:creationId xmlns:a16="http://schemas.microsoft.com/office/drawing/2014/main" id="{62F01487-2F5D-45A3-A0C2-7F81D0A49EBE}"/>
                  </a:ext>
                </a:extLst>
              </p:cNvPr>
              <p:cNvSpPr/>
              <p:nvPr/>
            </p:nvSpPr>
            <p:spPr>
              <a:xfrm>
                <a:off x="2363825" y="3737825"/>
                <a:ext cx="284050" cy="255575"/>
              </a:xfrm>
              <a:custGeom>
                <a:avLst/>
                <a:gdLst/>
                <a:ahLst/>
                <a:cxnLst/>
                <a:rect l="l" t="t" r="r" b="b"/>
                <a:pathLst>
                  <a:path w="11362" h="10223" extrusionOk="0">
                    <a:moveTo>
                      <a:pt x="0" y="3159"/>
                    </a:moveTo>
                    <a:cubicBezTo>
                      <a:pt x="53" y="5295"/>
                      <a:pt x="635" y="7899"/>
                      <a:pt x="138" y="10222"/>
                    </a:cubicBezTo>
                    <a:lnTo>
                      <a:pt x="11253" y="10222"/>
                    </a:lnTo>
                    <a:cubicBezTo>
                      <a:pt x="11362" y="8052"/>
                      <a:pt x="11317" y="2734"/>
                      <a:pt x="11354" y="1"/>
                    </a:cubicBezTo>
                    <a:lnTo>
                      <a:pt x="6418" y="212"/>
                    </a:lnTo>
                    <a:cubicBezTo>
                      <a:pt x="6418" y="212"/>
                      <a:pt x="3916" y="5396"/>
                      <a:pt x="0" y="315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386;p38">
                <a:extLst>
                  <a:ext uri="{FF2B5EF4-FFF2-40B4-BE49-F238E27FC236}">
                    <a16:creationId xmlns:a16="http://schemas.microsoft.com/office/drawing/2014/main" id="{6D0CF98B-5ED2-498F-9839-D226F3151B15}"/>
                  </a:ext>
                </a:extLst>
              </p:cNvPr>
              <p:cNvSpPr/>
              <p:nvPr/>
            </p:nvSpPr>
            <p:spPr>
              <a:xfrm>
                <a:off x="2420775" y="3584300"/>
                <a:ext cx="163525" cy="121875"/>
              </a:xfrm>
              <a:custGeom>
                <a:avLst/>
                <a:gdLst/>
                <a:ahLst/>
                <a:cxnLst/>
                <a:rect l="l" t="t" r="r" b="b"/>
                <a:pathLst>
                  <a:path w="6541" h="4875" extrusionOk="0">
                    <a:moveTo>
                      <a:pt x="6415" y="26"/>
                    </a:moveTo>
                    <a:cubicBezTo>
                      <a:pt x="6444" y="1"/>
                      <a:pt x="6488" y="2"/>
                      <a:pt x="6515" y="31"/>
                    </a:cubicBezTo>
                    <a:cubicBezTo>
                      <a:pt x="6541" y="59"/>
                      <a:pt x="6538" y="104"/>
                      <a:pt x="6510" y="129"/>
                    </a:cubicBezTo>
                    <a:cubicBezTo>
                      <a:pt x="6203" y="411"/>
                      <a:pt x="4421" y="1706"/>
                      <a:pt x="2791" y="2890"/>
                    </a:cubicBezTo>
                    <a:cubicBezTo>
                      <a:pt x="1617" y="3744"/>
                      <a:pt x="522" y="4539"/>
                      <a:pt x="123" y="4851"/>
                    </a:cubicBezTo>
                    <a:cubicBezTo>
                      <a:pt x="93" y="4875"/>
                      <a:pt x="48" y="4869"/>
                      <a:pt x="24" y="4839"/>
                    </a:cubicBezTo>
                    <a:cubicBezTo>
                      <a:pt x="0" y="4809"/>
                      <a:pt x="6" y="4765"/>
                      <a:pt x="37" y="4741"/>
                    </a:cubicBezTo>
                    <a:cubicBezTo>
                      <a:pt x="446" y="4422"/>
                      <a:pt x="1538" y="3628"/>
                      <a:pt x="2709" y="2777"/>
                    </a:cubicBezTo>
                    <a:cubicBezTo>
                      <a:pt x="4337" y="1594"/>
                      <a:pt x="6117" y="300"/>
                      <a:pt x="6416" y="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387;p38">
                <a:extLst>
                  <a:ext uri="{FF2B5EF4-FFF2-40B4-BE49-F238E27FC236}">
                    <a16:creationId xmlns:a16="http://schemas.microsoft.com/office/drawing/2014/main" id="{C62E8F32-16B3-42AB-A330-0420EF34B69C}"/>
                  </a:ext>
                </a:extLst>
              </p:cNvPr>
              <p:cNvSpPr/>
              <p:nvPr/>
            </p:nvSpPr>
            <p:spPr>
              <a:xfrm>
                <a:off x="2540075" y="3766475"/>
                <a:ext cx="105100" cy="219950"/>
              </a:xfrm>
              <a:custGeom>
                <a:avLst/>
                <a:gdLst/>
                <a:ahLst/>
                <a:cxnLst/>
                <a:rect l="l" t="t" r="r" b="b"/>
                <a:pathLst>
                  <a:path w="4204" h="8798" extrusionOk="0">
                    <a:moveTo>
                      <a:pt x="220" y="1485"/>
                    </a:moveTo>
                    <a:lnTo>
                      <a:pt x="1" y="8639"/>
                    </a:lnTo>
                    <a:cubicBezTo>
                      <a:pt x="2242" y="8798"/>
                      <a:pt x="2912" y="8006"/>
                      <a:pt x="3344" y="6376"/>
                    </a:cubicBezTo>
                    <a:cubicBezTo>
                      <a:pt x="3698" y="5036"/>
                      <a:pt x="4203" y="2623"/>
                      <a:pt x="3939" y="1066"/>
                    </a:cubicBezTo>
                    <a:cubicBezTo>
                      <a:pt x="3757" y="1"/>
                      <a:pt x="2491" y="1182"/>
                      <a:pt x="220" y="1485"/>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388;p38">
                <a:extLst>
                  <a:ext uri="{FF2B5EF4-FFF2-40B4-BE49-F238E27FC236}">
                    <a16:creationId xmlns:a16="http://schemas.microsoft.com/office/drawing/2014/main" id="{BF72E8FC-604D-4400-8EC3-FC1AEF20434D}"/>
                  </a:ext>
                </a:extLst>
              </p:cNvPr>
              <p:cNvSpPr/>
              <p:nvPr/>
            </p:nvSpPr>
            <p:spPr>
              <a:xfrm>
                <a:off x="2544400" y="3812400"/>
                <a:ext cx="96325" cy="45900"/>
              </a:xfrm>
              <a:custGeom>
                <a:avLst/>
                <a:gdLst/>
                <a:ahLst/>
                <a:cxnLst/>
                <a:rect l="l" t="t" r="r" b="b"/>
                <a:pathLst>
                  <a:path w="3853" h="1836" extrusionOk="0">
                    <a:moveTo>
                      <a:pt x="25" y="371"/>
                    </a:moveTo>
                    <a:lnTo>
                      <a:pt x="0" y="1189"/>
                    </a:lnTo>
                    <a:cubicBezTo>
                      <a:pt x="1188" y="1565"/>
                      <a:pt x="2574" y="1759"/>
                      <a:pt x="3719" y="1836"/>
                    </a:cubicBezTo>
                    <a:cubicBezTo>
                      <a:pt x="3803" y="1209"/>
                      <a:pt x="3852" y="576"/>
                      <a:pt x="3836" y="0"/>
                    </a:cubicBezTo>
                    <a:cubicBezTo>
                      <a:pt x="2475" y="130"/>
                      <a:pt x="933" y="281"/>
                      <a:pt x="25" y="370"/>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389;p38">
                <a:extLst>
                  <a:ext uri="{FF2B5EF4-FFF2-40B4-BE49-F238E27FC236}">
                    <a16:creationId xmlns:a16="http://schemas.microsoft.com/office/drawing/2014/main" id="{5D8BD802-93B0-4527-AD5A-B9E291B43C12}"/>
                  </a:ext>
                </a:extLst>
              </p:cNvPr>
              <p:cNvSpPr/>
              <p:nvPr/>
            </p:nvSpPr>
            <p:spPr>
              <a:xfrm>
                <a:off x="2529550" y="3589125"/>
                <a:ext cx="140625" cy="247550"/>
              </a:xfrm>
              <a:custGeom>
                <a:avLst/>
                <a:gdLst/>
                <a:ahLst/>
                <a:cxnLst/>
                <a:rect l="l" t="t" r="r" b="b"/>
                <a:pathLst>
                  <a:path w="5625" h="9902" extrusionOk="0">
                    <a:moveTo>
                      <a:pt x="2342" y="1"/>
                    </a:moveTo>
                    <a:cubicBezTo>
                      <a:pt x="4575" y="600"/>
                      <a:pt x="4960" y="1860"/>
                      <a:pt x="5299" y="3620"/>
                    </a:cubicBezTo>
                    <a:cubicBezTo>
                      <a:pt x="5624" y="5310"/>
                      <a:pt x="5480" y="7511"/>
                      <a:pt x="5526" y="9633"/>
                    </a:cubicBezTo>
                    <a:cubicBezTo>
                      <a:pt x="4040" y="9898"/>
                      <a:pt x="1580" y="9902"/>
                      <a:pt x="55" y="9604"/>
                    </a:cubicBezTo>
                    <a:cubicBezTo>
                      <a:pt x="1" y="8678"/>
                      <a:pt x="160" y="7354"/>
                      <a:pt x="156" y="6529"/>
                    </a:cubicBezTo>
                    <a:cubicBezTo>
                      <a:pt x="144" y="3865"/>
                      <a:pt x="369" y="2118"/>
                      <a:pt x="23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390;p38">
                <a:extLst>
                  <a:ext uri="{FF2B5EF4-FFF2-40B4-BE49-F238E27FC236}">
                    <a16:creationId xmlns:a16="http://schemas.microsoft.com/office/drawing/2014/main" id="{D47DF0AA-7B6E-4A30-A0B3-E95909F37B81}"/>
                  </a:ext>
                </a:extLst>
              </p:cNvPr>
              <p:cNvSpPr/>
              <p:nvPr/>
            </p:nvSpPr>
            <p:spPr>
              <a:xfrm>
                <a:off x="2529100" y="3651675"/>
                <a:ext cx="134125" cy="185250"/>
              </a:xfrm>
              <a:custGeom>
                <a:avLst/>
                <a:gdLst/>
                <a:ahLst/>
                <a:cxnLst/>
                <a:rect l="l" t="t" r="r" b="b"/>
                <a:pathLst>
                  <a:path w="5365" h="7410" extrusionOk="0">
                    <a:moveTo>
                      <a:pt x="5278" y="7079"/>
                    </a:moveTo>
                    <a:cubicBezTo>
                      <a:pt x="5316" y="7072"/>
                      <a:pt x="5352" y="7098"/>
                      <a:pt x="5358" y="7136"/>
                    </a:cubicBezTo>
                    <a:cubicBezTo>
                      <a:pt x="5365" y="7175"/>
                      <a:pt x="5339" y="7210"/>
                      <a:pt x="5301" y="7217"/>
                    </a:cubicBezTo>
                    <a:cubicBezTo>
                      <a:pt x="4548" y="7347"/>
                      <a:pt x="3604" y="7410"/>
                      <a:pt x="2660" y="7401"/>
                    </a:cubicBezTo>
                    <a:cubicBezTo>
                      <a:pt x="1735" y="7393"/>
                      <a:pt x="810" y="7317"/>
                      <a:pt x="61" y="7170"/>
                    </a:cubicBezTo>
                    <a:cubicBezTo>
                      <a:pt x="24" y="7163"/>
                      <a:pt x="0" y="7130"/>
                      <a:pt x="5" y="7094"/>
                    </a:cubicBezTo>
                    <a:cubicBezTo>
                      <a:pt x="38" y="6355"/>
                      <a:pt x="55" y="5655"/>
                      <a:pt x="70" y="4997"/>
                    </a:cubicBezTo>
                    <a:cubicBezTo>
                      <a:pt x="118" y="2950"/>
                      <a:pt x="157" y="1283"/>
                      <a:pt x="683" y="52"/>
                    </a:cubicBezTo>
                    <a:cubicBezTo>
                      <a:pt x="698" y="17"/>
                      <a:pt x="739" y="1"/>
                      <a:pt x="774" y="16"/>
                    </a:cubicBezTo>
                    <a:cubicBezTo>
                      <a:pt x="810" y="31"/>
                      <a:pt x="827" y="72"/>
                      <a:pt x="812" y="107"/>
                    </a:cubicBezTo>
                    <a:cubicBezTo>
                      <a:pt x="295" y="1313"/>
                      <a:pt x="257" y="2969"/>
                      <a:pt x="209" y="4999"/>
                    </a:cubicBezTo>
                    <a:cubicBezTo>
                      <a:pt x="194" y="5645"/>
                      <a:pt x="178" y="6329"/>
                      <a:pt x="146" y="7045"/>
                    </a:cubicBezTo>
                    <a:cubicBezTo>
                      <a:pt x="878" y="7183"/>
                      <a:pt x="1769" y="7253"/>
                      <a:pt x="2661" y="7261"/>
                    </a:cubicBezTo>
                    <a:cubicBezTo>
                      <a:pt x="3597" y="7271"/>
                      <a:pt x="4532" y="7208"/>
                      <a:pt x="5277" y="7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391;p38">
                <a:extLst>
                  <a:ext uri="{FF2B5EF4-FFF2-40B4-BE49-F238E27FC236}">
                    <a16:creationId xmlns:a16="http://schemas.microsoft.com/office/drawing/2014/main" id="{34AD8850-BF33-4FF5-BA26-570C7B9EDFDA}"/>
                  </a:ext>
                </a:extLst>
              </p:cNvPr>
              <p:cNvSpPr/>
              <p:nvPr/>
            </p:nvSpPr>
            <p:spPr>
              <a:xfrm>
                <a:off x="2533125" y="3799000"/>
                <a:ext cx="136225" cy="14875"/>
              </a:xfrm>
              <a:custGeom>
                <a:avLst/>
                <a:gdLst/>
                <a:ahLst/>
                <a:cxnLst/>
                <a:rect l="l" t="t" r="r" b="b"/>
                <a:pathLst>
                  <a:path w="5449" h="595" extrusionOk="0">
                    <a:moveTo>
                      <a:pt x="63" y="210"/>
                    </a:moveTo>
                    <a:cubicBezTo>
                      <a:pt x="25" y="203"/>
                      <a:pt x="0" y="165"/>
                      <a:pt x="8" y="128"/>
                    </a:cubicBezTo>
                    <a:cubicBezTo>
                      <a:pt x="16" y="90"/>
                      <a:pt x="53" y="65"/>
                      <a:pt x="90" y="73"/>
                    </a:cubicBezTo>
                    <a:cubicBezTo>
                      <a:pt x="96" y="74"/>
                      <a:pt x="1931" y="453"/>
                      <a:pt x="5365" y="6"/>
                    </a:cubicBezTo>
                    <a:cubicBezTo>
                      <a:pt x="5403" y="1"/>
                      <a:pt x="5438" y="27"/>
                      <a:pt x="5442" y="66"/>
                    </a:cubicBezTo>
                    <a:cubicBezTo>
                      <a:pt x="5448" y="104"/>
                      <a:pt x="5421" y="139"/>
                      <a:pt x="5382" y="145"/>
                    </a:cubicBezTo>
                    <a:cubicBezTo>
                      <a:pt x="1925" y="595"/>
                      <a:pt x="69" y="211"/>
                      <a:pt x="63" y="2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392;p38">
                <a:extLst>
                  <a:ext uri="{FF2B5EF4-FFF2-40B4-BE49-F238E27FC236}">
                    <a16:creationId xmlns:a16="http://schemas.microsoft.com/office/drawing/2014/main" id="{C2722D8A-215B-49F7-AB4C-27ACAA894F14}"/>
                  </a:ext>
                </a:extLst>
              </p:cNvPr>
              <p:cNvSpPr/>
              <p:nvPr/>
            </p:nvSpPr>
            <p:spPr>
              <a:xfrm>
                <a:off x="2392700" y="3558025"/>
                <a:ext cx="165975" cy="156725"/>
              </a:xfrm>
              <a:custGeom>
                <a:avLst/>
                <a:gdLst/>
                <a:ahLst/>
                <a:cxnLst/>
                <a:rect l="l" t="t" r="r" b="b"/>
                <a:pathLst>
                  <a:path w="6639" h="6269" extrusionOk="0">
                    <a:moveTo>
                      <a:pt x="142" y="6221"/>
                    </a:moveTo>
                    <a:cubicBezTo>
                      <a:pt x="125" y="6255"/>
                      <a:pt x="81" y="6268"/>
                      <a:pt x="48" y="6250"/>
                    </a:cubicBezTo>
                    <a:cubicBezTo>
                      <a:pt x="14" y="6232"/>
                      <a:pt x="0" y="6191"/>
                      <a:pt x="19" y="6155"/>
                    </a:cubicBezTo>
                    <a:cubicBezTo>
                      <a:pt x="188" y="5835"/>
                      <a:pt x="1224" y="4797"/>
                      <a:pt x="2430" y="3660"/>
                    </a:cubicBezTo>
                    <a:cubicBezTo>
                      <a:pt x="4049" y="2134"/>
                      <a:pt x="5978" y="421"/>
                      <a:pt x="6518" y="24"/>
                    </a:cubicBezTo>
                    <a:cubicBezTo>
                      <a:pt x="6550" y="1"/>
                      <a:pt x="6593" y="8"/>
                      <a:pt x="6616" y="38"/>
                    </a:cubicBezTo>
                    <a:cubicBezTo>
                      <a:pt x="6639" y="69"/>
                      <a:pt x="6632" y="114"/>
                      <a:pt x="6601" y="137"/>
                    </a:cubicBezTo>
                    <a:cubicBezTo>
                      <a:pt x="6065" y="531"/>
                      <a:pt x="4141" y="2239"/>
                      <a:pt x="2526" y="3762"/>
                    </a:cubicBezTo>
                    <a:cubicBezTo>
                      <a:pt x="1329" y="4891"/>
                      <a:pt x="304" y="5914"/>
                      <a:pt x="142" y="6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393;p38">
                <a:extLst>
                  <a:ext uri="{FF2B5EF4-FFF2-40B4-BE49-F238E27FC236}">
                    <a16:creationId xmlns:a16="http://schemas.microsoft.com/office/drawing/2014/main" id="{2A5F403C-375D-47DB-B5B6-5BD923094CA7}"/>
                  </a:ext>
                </a:extLst>
              </p:cNvPr>
              <p:cNvSpPr/>
              <p:nvPr/>
            </p:nvSpPr>
            <p:spPr>
              <a:xfrm>
                <a:off x="2245700" y="3674800"/>
                <a:ext cx="331175" cy="318600"/>
              </a:xfrm>
              <a:custGeom>
                <a:avLst/>
                <a:gdLst/>
                <a:ahLst/>
                <a:cxnLst/>
                <a:rect l="l" t="t" r="r" b="b"/>
                <a:pathLst>
                  <a:path w="13247" h="12744" extrusionOk="0">
                    <a:moveTo>
                      <a:pt x="284" y="3235"/>
                    </a:moveTo>
                    <a:lnTo>
                      <a:pt x="8092" y="78"/>
                    </a:lnTo>
                    <a:cubicBezTo>
                      <a:pt x="8283" y="0"/>
                      <a:pt x="8502" y="94"/>
                      <a:pt x="8580" y="285"/>
                    </a:cubicBezTo>
                    <a:lnTo>
                      <a:pt x="13169" y="11636"/>
                    </a:lnTo>
                    <a:cubicBezTo>
                      <a:pt x="13247" y="11827"/>
                      <a:pt x="13155" y="12046"/>
                      <a:pt x="12964" y="12122"/>
                    </a:cubicBezTo>
                    <a:lnTo>
                      <a:pt x="11429" y="12743"/>
                    </a:lnTo>
                    <a:lnTo>
                      <a:pt x="3725" y="12743"/>
                    </a:lnTo>
                    <a:lnTo>
                      <a:pt x="77" y="3723"/>
                    </a:lnTo>
                    <a:cubicBezTo>
                      <a:pt x="1" y="3532"/>
                      <a:pt x="93" y="3313"/>
                      <a:pt x="284" y="32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394;p38">
                <a:extLst>
                  <a:ext uri="{FF2B5EF4-FFF2-40B4-BE49-F238E27FC236}">
                    <a16:creationId xmlns:a16="http://schemas.microsoft.com/office/drawing/2014/main" id="{A9695209-9D48-4477-BFDA-D15C05D346C5}"/>
                  </a:ext>
                </a:extLst>
              </p:cNvPr>
              <p:cNvSpPr/>
              <p:nvPr/>
            </p:nvSpPr>
            <p:spPr>
              <a:xfrm>
                <a:off x="2295300" y="3885725"/>
                <a:ext cx="281575" cy="107675"/>
              </a:xfrm>
              <a:custGeom>
                <a:avLst/>
                <a:gdLst/>
                <a:ahLst/>
                <a:cxnLst/>
                <a:rect l="l" t="t" r="r" b="b"/>
                <a:pathLst>
                  <a:path w="11263" h="4307" extrusionOk="0">
                    <a:moveTo>
                      <a:pt x="10559" y="1649"/>
                    </a:moveTo>
                    <a:lnTo>
                      <a:pt x="11185" y="3198"/>
                    </a:lnTo>
                    <a:cubicBezTo>
                      <a:pt x="11263" y="3388"/>
                      <a:pt x="11171" y="3608"/>
                      <a:pt x="10980" y="3685"/>
                    </a:cubicBezTo>
                    <a:lnTo>
                      <a:pt x="9445" y="4306"/>
                    </a:lnTo>
                    <a:lnTo>
                      <a:pt x="7612" y="4306"/>
                    </a:lnTo>
                    <a:cubicBezTo>
                      <a:pt x="5176" y="3471"/>
                      <a:pt x="2780" y="2046"/>
                      <a:pt x="2780" y="2046"/>
                    </a:cubicBezTo>
                    <a:cubicBezTo>
                      <a:pt x="2780" y="2046"/>
                      <a:pt x="1668" y="1650"/>
                      <a:pt x="488" y="1206"/>
                    </a:cubicBezTo>
                    <a:lnTo>
                      <a:pt x="1" y="1"/>
                    </a:lnTo>
                    <a:cubicBezTo>
                      <a:pt x="2311" y="301"/>
                      <a:pt x="9547" y="1244"/>
                      <a:pt x="9763" y="1294"/>
                    </a:cubicBezTo>
                    <a:cubicBezTo>
                      <a:pt x="9824" y="1308"/>
                      <a:pt x="10128" y="1446"/>
                      <a:pt x="10560" y="1649"/>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395;p38">
                <a:extLst>
                  <a:ext uri="{FF2B5EF4-FFF2-40B4-BE49-F238E27FC236}">
                    <a16:creationId xmlns:a16="http://schemas.microsoft.com/office/drawing/2014/main" id="{A4E1E5E8-62C6-46FB-BB23-1128EDC87DBD}"/>
                  </a:ext>
                </a:extLst>
              </p:cNvPr>
              <p:cNvSpPr/>
              <p:nvPr/>
            </p:nvSpPr>
            <p:spPr>
              <a:xfrm>
                <a:off x="2346450" y="3838700"/>
                <a:ext cx="261000" cy="152350"/>
              </a:xfrm>
              <a:custGeom>
                <a:avLst/>
                <a:gdLst/>
                <a:ahLst/>
                <a:cxnLst/>
                <a:rect l="l" t="t" r="r" b="b"/>
                <a:pathLst>
                  <a:path w="10440" h="6094" extrusionOk="0">
                    <a:moveTo>
                      <a:pt x="0" y="3065"/>
                    </a:moveTo>
                    <a:cubicBezTo>
                      <a:pt x="1701" y="3862"/>
                      <a:pt x="5069" y="5477"/>
                      <a:pt x="7420" y="5693"/>
                    </a:cubicBezTo>
                    <a:cubicBezTo>
                      <a:pt x="8506" y="5792"/>
                      <a:pt x="9929" y="6094"/>
                      <a:pt x="10215" y="4623"/>
                    </a:cubicBezTo>
                    <a:cubicBezTo>
                      <a:pt x="10439" y="3458"/>
                      <a:pt x="9042" y="2174"/>
                      <a:pt x="8418" y="1894"/>
                    </a:cubicBezTo>
                    <a:cubicBezTo>
                      <a:pt x="6616" y="1086"/>
                      <a:pt x="3784" y="1586"/>
                      <a:pt x="1258" y="1005"/>
                    </a:cubicBezTo>
                    <a:cubicBezTo>
                      <a:pt x="969" y="939"/>
                      <a:pt x="411" y="99"/>
                      <a:pt x="133" y="1"/>
                    </a:cubicBezTo>
                    <a:lnTo>
                      <a:pt x="0" y="3065"/>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396;p38">
                <a:extLst>
                  <a:ext uri="{FF2B5EF4-FFF2-40B4-BE49-F238E27FC236}">
                    <a16:creationId xmlns:a16="http://schemas.microsoft.com/office/drawing/2014/main" id="{3FB6F750-ADCE-4561-B941-1FF51E7506E7}"/>
                  </a:ext>
                </a:extLst>
              </p:cNvPr>
              <p:cNvSpPr/>
              <p:nvPr/>
            </p:nvSpPr>
            <p:spPr>
              <a:xfrm>
                <a:off x="2292175" y="3804425"/>
                <a:ext cx="82400" cy="108525"/>
              </a:xfrm>
              <a:custGeom>
                <a:avLst/>
                <a:gdLst/>
                <a:ahLst/>
                <a:cxnLst/>
                <a:rect l="l" t="t" r="r" b="b"/>
                <a:pathLst>
                  <a:path w="3296" h="4341" extrusionOk="0">
                    <a:moveTo>
                      <a:pt x="3295" y="2281"/>
                    </a:moveTo>
                    <a:cubicBezTo>
                      <a:pt x="2837" y="1287"/>
                      <a:pt x="2087" y="965"/>
                      <a:pt x="1910" y="859"/>
                    </a:cubicBezTo>
                    <a:cubicBezTo>
                      <a:pt x="1782" y="784"/>
                      <a:pt x="904" y="397"/>
                      <a:pt x="421" y="186"/>
                    </a:cubicBezTo>
                    <a:cubicBezTo>
                      <a:pt x="0" y="1"/>
                      <a:pt x="200" y="564"/>
                      <a:pt x="271" y="671"/>
                    </a:cubicBezTo>
                    <a:cubicBezTo>
                      <a:pt x="488" y="1001"/>
                      <a:pt x="934" y="1245"/>
                      <a:pt x="1314" y="1545"/>
                    </a:cubicBezTo>
                    <a:cubicBezTo>
                      <a:pt x="1314" y="1545"/>
                      <a:pt x="450" y="3438"/>
                      <a:pt x="1591" y="3889"/>
                    </a:cubicBezTo>
                    <a:cubicBezTo>
                      <a:pt x="2733" y="4341"/>
                      <a:pt x="3295" y="2281"/>
                      <a:pt x="3295" y="2281"/>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397;p38">
                <a:extLst>
                  <a:ext uri="{FF2B5EF4-FFF2-40B4-BE49-F238E27FC236}">
                    <a16:creationId xmlns:a16="http://schemas.microsoft.com/office/drawing/2014/main" id="{3143E7AD-3110-4951-B8B9-D7820C2D6179}"/>
                  </a:ext>
                </a:extLst>
              </p:cNvPr>
              <p:cNvSpPr/>
              <p:nvPr/>
            </p:nvSpPr>
            <p:spPr>
              <a:xfrm>
                <a:off x="2252650" y="3824150"/>
                <a:ext cx="117850" cy="100900"/>
              </a:xfrm>
              <a:custGeom>
                <a:avLst/>
                <a:gdLst/>
                <a:ahLst/>
                <a:cxnLst/>
                <a:rect l="l" t="t" r="r" b="b"/>
                <a:pathLst>
                  <a:path w="4714" h="4036" extrusionOk="0">
                    <a:moveTo>
                      <a:pt x="3775" y="949"/>
                    </a:moveTo>
                    <a:cubicBezTo>
                      <a:pt x="3036" y="661"/>
                      <a:pt x="1590" y="446"/>
                      <a:pt x="967" y="220"/>
                    </a:cubicBezTo>
                    <a:cubicBezTo>
                      <a:pt x="851" y="177"/>
                      <a:pt x="700" y="135"/>
                      <a:pt x="557" y="106"/>
                    </a:cubicBezTo>
                    <a:cubicBezTo>
                      <a:pt x="45" y="1"/>
                      <a:pt x="0" y="454"/>
                      <a:pt x="429" y="704"/>
                    </a:cubicBezTo>
                    <a:cubicBezTo>
                      <a:pt x="612" y="810"/>
                      <a:pt x="888" y="965"/>
                      <a:pt x="888" y="965"/>
                    </a:cubicBezTo>
                    <a:cubicBezTo>
                      <a:pt x="888" y="965"/>
                      <a:pt x="375" y="776"/>
                      <a:pt x="345" y="1177"/>
                    </a:cubicBezTo>
                    <a:cubicBezTo>
                      <a:pt x="315" y="1579"/>
                      <a:pt x="907" y="1754"/>
                      <a:pt x="907" y="1754"/>
                    </a:cubicBezTo>
                    <a:cubicBezTo>
                      <a:pt x="658" y="2124"/>
                      <a:pt x="1102" y="2463"/>
                      <a:pt x="1475" y="2609"/>
                    </a:cubicBezTo>
                    <a:cubicBezTo>
                      <a:pt x="1475" y="2609"/>
                      <a:pt x="967" y="3016"/>
                      <a:pt x="2124" y="3347"/>
                    </a:cubicBezTo>
                    <a:cubicBezTo>
                      <a:pt x="3282" y="3677"/>
                      <a:pt x="4672" y="4035"/>
                      <a:pt x="4672" y="4035"/>
                    </a:cubicBezTo>
                    <a:lnTo>
                      <a:pt x="4713" y="1666"/>
                    </a:lnTo>
                    <a:lnTo>
                      <a:pt x="3775" y="948"/>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398;p38">
                <a:extLst>
                  <a:ext uri="{FF2B5EF4-FFF2-40B4-BE49-F238E27FC236}">
                    <a16:creationId xmlns:a16="http://schemas.microsoft.com/office/drawing/2014/main" id="{035FFB1F-B131-4D06-9347-BAE8520DD7FE}"/>
                  </a:ext>
                </a:extLst>
              </p:cNvPr>
              <p:cNvSpPr/>
              <p:nvPr/>
            </p:nvSpPr>
            <p:spPr>
              <a:xfrm>
                <a:off x="2304425" y="3687850"/>
                <a:ext cx="94650" cy="65325"/>
              </a:xfrm>
              <a:custGeom>
                <a:avLst/>
                <a:gdLst/>
                <a:ahLst/>
                <a:cxnLst/>
                <a:rect l="l" t="t" r="r" b="b"/>
                <a:pathLst>
                  <a:path w="3786" h="2613" extrusionOk="0">
                    <a:moveTo>
                      <a:pt x="350" y="2307"/>
                    </a:moveTo>
                    <a:lnTo>
                      <a:pt x="83" y="1647"/>
                    </a:lnTo>
                    <a:cubicBezTo>
                      <a:pt x="1" y="1443"/>
                      <a:pt x="101" y="1208"/>
                      <a:pt x="307" y="1125"/>
                    </a:cubicBezTo>
                    <a:lnTo>
                      <a:pt x="2914" y="82"/>
                    </a:lnTo>
                    <a:cubicBezTo>
                      <a:pt x="3119" y="0"/>
                      <a:pt x="3353" y="102"/>
                      <a:pt x="3435" y="306"/>
                    </a:cubicBezTo>
                    <a:lnTo>
                      <a:pt x="3703" y="966"/>
                    </a:lnTo>
                    <a:cubicBezTo>
                      <a:pt x="3786" y="1171"/>
                      <a:pt x="3684" y="1406"/>
                      <a:pt x="3479" y="1487"/>
                    </a:cubicBezTo>
                    <a:lnTo>
                      <a:pt x="872" y="2531"/>
                    </a:lnTo>
                    <a:cubicBezTo>
                      <a:pt x="668" y="2613"/>
                      <a:pt x="434" y="2512"/>
                      <a:pt x="350" y="23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399;p38">
                <a:extLst>
                  <a:ext uri="{FF2B5EF4-FFF2-40B4-BE49-F238E27FC236}">
                    <a16:creationId xmlns:a16="http://schemas.microsoft.com/office/drawing/2014/main" id="{B3CB20FD-DC0E-4AE6-A68D-DB1F945C376C}"/>
                  </a:ext>
                </a:extLst>
              </p:cNvPr>
              <p:cNvSpPr/>
              <p:nvPr/>
            </p:nvSpPr>
            <p:spPr>
              <a:xfrm>
                <a:off x="2271725" y="3846000"/>
                <a:ext cx="35475" cy="13850"/>
              </a:xfrm>
              <a:custGeom>
                <a:avLst/>
                <a:gdLst/>
                <a:ahLst/>
                <a:cxnLst/>
                <a:rect l="l" t="t" r="r" b="b"/>
                <a:pathLst>
                  <a:path w="1419" h="554" extrusionOk="0">
                    <a:moveTo>
                      <a:pt x="59" y="146"/>
                    </a:moveTo>
                    <a:cubicBezTo>
                      <a:pt x="21" y="134"/>
                      <a:pt x="1" y="94"/>
                      <a:pt x="12" y="58"/>
                    </a:cubicBezTo>
                    <a:cubicBezTo>
                      <a:pt x="24" y="21"/>
                      <a:pt x="64" y="1"/>
                      <a:pt x="100" y="12"/>
                    </a:cubicBezTo>
                    <a:lnTo>
                      <a:pt x="1361" y="408"/>
                    </a:lnTo>
                    <a:cubicBezTo>
                      <a:pt x="1398" y="420"/>
                      <a:pt x="1419" y="459"/>
                      <a:pt x="1407" y="495"/>
                    </a:cubicBezTo>
                    <a:cubicBezTo>
                      <a:pt x="1396" y="533"/>
                      <a:pt x="1357" y="553"/>
                      <a:pt x="1319" y="5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400;p38">
                <a:extLst>
                  <a:ext uri="{FF2B5EF4-FFF2-40B4-BE49-F238E27FC236}">
                    <a16:creationId xmlns:a16="http://schemas.microsoft.com/office/drawing/2014/main" id="{0D0B3DFB-9286-4E79-997F-4A310953345D}"/>
                  </a:ext>
                </a:extLst>
              </p:cNvPr>
              <p:cNvSpPr/>
              <p:nvPr/>
            </p:nvSpPr>
            <p:spPr>
              <a:xfrm>
                <a:off x="2273000" y="3865775"/>
                <a:ext cx="29900" cy="12000"/>
              </a:xfrm>
              <a:custGeom>
                <a:avLst/>
                <a:gdLst/>
                <a:ahLst/>
                <a:cxnLst/>
                <a:rect l="l" t="t" r="r" b="b"/>
                <a:pathLst>
                  <a:path w="1196" h="480" extrusionOk="0">
                    <a:moveTo>
                      <a:pt x="57" y="146"/>
                    </a:moveTo>
                    <a:cubicBezTo>
                      <a:pt x="21" y="134"/>
                      <a:pt x="0" y="96"/>
                      <a:pt x="12" y="59"/>
                    </a:cubicBezTo>
                    <a:cubicBezTo>
                      <a:pt x="23" y="21"/>
                      <a:pt x="62" y="1"/>
                      <a:pt x="98" y="12"/>
                    </a:cubicBezTo>
                    <a:lnTo>
                      <a:pt x="1137" y="334"/>
                    </a:lnTo>
                    <a:cubicBezTo>
                      <a:pt x="1173" y="346"/>
                      <a:pt x="1195" y="384"/>
                      <a:pt x="1184" y="421"/>
                    </a:cubicBezTo>
                    <a:cubicBezTo>
                      <a:pt x="1172" y="459"/>
                      <a:pt x="1132" y="479"/>
                      <a:pt x="1096" y="4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401;p38">
                <a:extLst>
                  <a:ext uri="{FF2B5EF4-FFF2-40B4-BE49-F238E27FC236}">
                    <a16:creationId xmlns:a16="http://schemas.microsoft.com/office/drawing/2014/main" id="{3CA118E0-220B-4AB5-ACF9-1F94F228E49D}"/>
                  </a:ext>
                </a:extLst>
              </p:cNvPr>
              <p:cNvSpPr/>
              <p:nvPr/>
            </p:nvSpPr>
            <p:spPr>
              <a:xfrm>
                <a:off x="2280100" y="3884950"/>
                <a:ext cx="23875" cy="10300"/>
              </a:xfrm>
              <a:custGeom>
                <a:avLst/>
                <a:gdLst/>
                <a:ahLst/>
                <a:cxnLst/>
                <a:rect l="l" t="t" r="r" b="b"/>
                <a:pathLst>
                  <a:path w="955" h="412" extrusionOk="0">
                    <a:moveTo>
                      <a:pt x="59" y="146"/>
                    </a:moveTo>
                    <a:cubicBezTo>
                      <a:pt x="22" y="136"/>
                      <a:pt x="0" y="97"/>
                      <a:pt x="11" y="60"/>
                    </a:cubicBezTo>
                    <a:cubicBezTo>
                      <a:pt x="21" y="23"/>
                      <a:pt x="60" y="1"/>
                      <a:pt x="97" y="11"/>
                    </a:cubicBezTo>
                    <a:cubicBezTo>
                      <a:pt x="141" y="24"/>
                      <a:pt x="242" y="56"/>
                      <a:pt x="368" y="96"/>
                    </a:cubicBezTo>
                    <a:cubicBezTo>
                      <a:pt x="555" y="156"/>
                      <a:pt x="753" y="220"/>
                      <a:pt x="897" y="267"/>
                    </a:cubicBezTo>
                    <a:cubicBezTo>
                      <a:pt x="934" y="279"/>
                      <a:pt x="955" y="318"/>
                      <a:pt x="942" y="356"/>
                    </a:cubicBezTo>
                    <a:cubicBezTo>
                      <a:pt x="931" y="392"/>
                      <a:pt x="891" y="412"/>
                      <a:pt x="854" y="400"/>
                    </a:cubicBezTo>
                    <a:cubicBezTo>
                      <a:pt x="685" y="346"/>
                      <a:pt x="472" y="276"/>
                      <a:pt x="326" y="229"/>
                    </a:cubicBezTo>
                    <a:cubicBezTo>
                      <a:pt x="210" y="193"/>
                      <a:pt x="111" y="161"/>
                      <a:pt x="59" y="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402;p38">
                <a:extLst>
                  <a:ext uri="{FF2B5EF4-FFF2-40B4-BE49-F238E27FC236}">
                    <a16:creationId xmlns:a16="http://schemas.microsoft.com/office/drawing/2014/main" id="{D822BAC0-54A8-454C-B98F-4ECA192264F5}"/>
                  </a:ext>
                </a:extLst>
              </p:cNvPr>
              <p:cNvSpPr/>
              <p:nvPr/>
            </p:nvSpPr>
            <p:spPr>
              <a:xfrm>
                <a:off x="2543400" y="3880300"/>
                <a:ext cx="32375" cy="16275"/>
              </a:xfrm>
              <a:custGeom>
                <a:avLst/>
                <a:gdLst/>
                <a:ahLst/>
                <a:cxnLst/>
                <a:rect l="l" t="t" r="r" b="b"/>
                <a:pathLst>
                  <a:path w="1295" h="651" extrusionOk="0">
                    <a:moveTo>
                      <a:pt x="61" y="145"/>
                    </a:moveTo>
                    <a:cubicBezTo>
                      <a:pt x="24" y="137"/>
                      <a:pt x="0" y="99"/>
                      <a:pt x="8" y="61"/>
                    </a:cubicBezTo>
                    <a:cubicBezTo>
                      <a:pt x="16" y="24"/>
                      <a:pt x="54" y="1"/>
                      <a:pt x="91" y="9"/>
                    </a:cubicBezTo>
                    <a:cubicBezTo>
                      <a:pt x="94" y="9"/>
                      <a:pt x="775" y="157"/>
                      <a:pt x="1257" y="515"/>
                    </a:cubicBezTo>
                    <a:cubicBezTo>
                      <a:pt x="1288" y="537"/>
                      <a:pt x="1294" y="582"/>
                      <a:pt x="1271" y="613"/>
                    </a:cubicBezTo>
                    <a:cubicBezTo>
                      <a:pt x="1248" y="643"/>
                      <a:pt x="1204" y="650"/>
                      <a:pt x="1174" y="628"/>
                    </a:cubicBezTo>
                    <a:cubicBezTo>
                      <a:pt x="716" y="287"/>
                      <a:pt x="63" y="146"/>
                      <a:pt x="61" y="1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403;p38">
                <a:extLst>
                  <a:ext uri="{FF2B5EF4-FFF2-40B4-BE49-F238E27FC236}">
                    <a16:creationId xmlns:a16="http://schemas.microsoft.com/office/drawing/2014/main" id="{DC124BCF-BEEA-407D-A03A-695C4296361B}"/>
                  </a:ext>
                </a:extLst>
              </p:cNvPr>
              <p:cNvSpPr/>
              <p:nvPr/>
            </p:nvSpPr>
            <p:spPr>
              <a:xfrm>
                <a:off x="2425700" y="3593425"/>
                <a:ext cx="36550" cy="84000"/>
              </a:xfrm>
              <a:custGeom>
                <a:avLst/>
                <a:gdLst/>
                <a:ahLst/>
                <a:cxnLst/>
                <a:rect l="l" t="t" r="r" b="b"/>
                <a:pathLst>
                  <a:path w="1462" h="3360" extrusionOk="0">
                    <a:moveTo>
                      <a:pt x="1326" y="38"/>
                    </a:moveTo>
                    <a:cubicBezTo>
                      <a:pt x="1349" y="7"/>
                      <a:pt x="1392" y="0"/>
                      <a:pt x="1423" y="22"/>
                    </a:cubicBezTo>
                    <a:cubicBezTo>
                      <a:pt x="1455" y="45"/>
                      <a:pt x="1462" y="89"/>
                      <a:pt x="1439" y="120"/>
                    </a:cubicBezTo>
                    <a:cubicBezTo>
                      <a:pt x="499" y="1413"/>
                      <a:pt x="147" y="3292"/>
                      <a:pt x="146" y="3296"/>
                    </a:cubicBezTo>
                    <a:cubicBezTo>
                      <a:pt x="139" y="3334"/>
                      <a:pt x="101" y="3359"/>
                      <a:pt x="64" y="3352"/>
                    </a:cubicBezTo>
                    <a:cubicBezTo>
                      <a:pt x="26" y="3346"/>
                      <a:pt x="1" y="3309"/>
                      <a:pt x="8" y="3271"/>
                    </a:cubicBezTo>
                    <a:cubicBezTo>
                      <a:pt x="9" y="3266"/>
                      <a:pt x="367" y="1356"/>
                      <a:pt x="1326" y="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404;p38">
                <a:extLst>
                  <a:ext uri="{FF2B5EF4-FFF2-40B4-BE49-F238E27FC236}">
                    <a16:creationId xmlns:a16="http://schemas.microsoft.com/office/drawing/2014/main" id="{13AA1085-C25B-4048-84D5-1A8BF6FD6C39}"/>
                  </a:ext>
                </a:extLst>
              </p:cNvPr>
              <p:cNvSpPr/>
              <p:nvPr/>
            </p:nvSpPr>
            <p:spPr>
              <a:xfrm>
                <a:off x="2595375" y="3306675"/>
                <a:ext cx="167000" cy="256125"/>
              </a:xfrm>
              <a:custGeom>
                <a:avLst/>
                <a:gdLst/>
                <a:ahLst/>
                <a:cxnLst/>
                <a:rect l="l" t="t" r="r" b="b"/>
                <a:pathLst>
                  <a:path w="6680" h="10245" extrusionOk="0">
                    <a:moveTo>
                      <a:pt x="1026" y="5185"/>
                    </a:moveTo>
                    <a:cubicBezTo>
                      <a:pt x="684" y="7603"/>
                      <a:pt x="1503" y="9834"/>
                      <a:pt x="3487" y="10126"/>
                    </a:cubicBezTo>
                    <a:cubicBezTo>
                      <a:pt x="4181" y="10227"/>
                      <a:pt x="4844" y="10244"/>
                      <a:pt x="5888" y="9740"/>
                    </a:cubicBezTo>
                    <a:cubicBezTo>
                      <a:pt x="2236" y="8796"/>
                      <a:pt x="6679" y="3924"/>
                      <a:pt x="5438" y="1830"/>
                    </a:cubicBezTo>
                    <a:cubicBezTo>
                      <a:pt x="4716" y="611"/>
                      <a:pt x="2939" y="0"/>
                      <a:pt x="1477" y="1256"/>
                    </a:cubicBezTo>
                    <a:cubicBezTo>
                      <a:pt x="1265" y="1437"/>
                      <a:pt x="1050" y="1672"/>
                      <a:pt x="816" y="1991"/>
                    </a:cubicBezTo>
                    <a:cubicBezTo>
                      <a:pt x="403" y="2554"/>
                      <a:pt x="1" y="3102"/>
                      <a:pt x="976" y="3319"/>
                    </a:cubicBezTo>
                    <a:cubicBezTo>
                      <a:pt x="1318" y="3396"/>
                      <a:pt x="1354" y="3542"/>
                      <a:pt x="1279" y="3853"/>
                    </a:cubicBezTo>
                    <a:cubicBezTo>
                      <a:pt x="1160" y="4337"/>
                      <a:pt x="1052" y="5001"/>
                      <a:pt x="1026" y="5185"/>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405;p38">
                <a:extLst>
                  <a:ext uri="{FF2B5EF4-FFF2-40B4-BE49-F238E27FC236}">
                    <a16:creationId xmlns:a16="http://schemas.microsoft.com/office/drawing/2014/main" id="{20CA1A9E-D652-4F9C-B629-7D60EDE5ED73}"/>
                  </a:ext>
                </a:extLst>
              </p:cNvPr>
              <p:cNvSpPr/>
              <p:nvPr/>
            </p:nvSpPr>
            <p:spPr>
              <a:xfrm>
                <a:off x="2624825" y="3326575"/>
                <a:ext cx="112300" cy="64925"/>
              </a:xfrm>
              <a:custGeom>
                <a:avLst/>
                <a:gdLst/>
                <a:ahLst/>
                <a:cxnLst/>
                <a:rect l="l" t="t" r="r" b="b"/>
                <a:pathLst>
                  <a:path w="4492" h="2597" extrusionOk="0">
                    <a:moveTo>
                      <a:pt x="1" y="749"/>
                    </a:moveTo>
                    <a:cubicBezTo>
                      <a:pt x="941" y="1534"/>
                      <a:pt x="2207" y="2200"/>
                      <a:pt x="3601" y="2479"/>
                    </a:cubicBezTo>
                    <a:cubicBezTo>
                      <a:pt x="3869" y="2532"/>
                      <a:pt x="4142" y="2572"/>
                      <a:pt x="4418" y="2595"/>
                    </a:cubicBezTo>
                    <a:lnTo>
                      <a:pt x="4429" y="2596"/>
                    </a:lnTo>
                    <a:cubicBezTo>
                      <a:pt x="4469" y="2355"/>
                      <a:pt x="4491" y="2124"/>
                      <a:pt x="4485" y="1906"/>
                    </a:cubicBezTo>
                    <a:cubicBezTo>
                      <a:pt x="4403" y="1893"/>
                      <a:pt x="4319" y="1879"/>
                      <a:pt x="4235" y="1862"/>
                    </a:cubicBezTo>
                    <a:cubicBezTo>
                      <a:pt x="4120" y="1840"/>
                      <a:pt x="4005" y="1812"/>
                      <a:pt x="3888" y="1780"/>
                    </a:cubicBezTo>
                    <a:cubicBezTo>
                      <a:pt x="3468" y="1665"/>
                      <a:pt x="3033" y="1489"/>
                      <a:pt x="2594" y="1232"/>
                    </a:cubicBezTo>
                    <a:cubicBezTo>
                      <a:pt x="2578" y="1223"/>
                      <a:pt x="2563" y="1214"/>
                      <a:pt x="2547" y="1205"/>
                    </a:cubicBezTo>
                    <a:cubicBezTo>
                      <a:pt x="1921" y="833"/>
                      <a:pt x="1447" y="452"/>
                      <a:pt x="1090" y="86"/>
                    </a:cubicBezTo>
                    <a:cubicBezTo>
                      <a:pt x="1062" y="58"/>
                      <a:pt x="1034" y="29"/>
                      <a:pt x="1007" y="1"/>
                    </a:cubicBezTo>
                    <a:cubicBezTo>
                      <a:pt x="767" y="110"/>
                      <a:pt x="529" y="262"/>
                      <a:pt x="299" y="460"/>
                    </a:cubicBezTo>
                    <a:cubicBezTo>
                      <a:pt x="200" y="544"/>
                      <a:pt x="102" y="640"/>
                      <a:pt x="1" y="749"/>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406;p38">
                <a:extLst>
                  <a:ext uri="{FF2B5EF4-FFF2-40B4-BE49-F238E27FC236}">
                    <a16:creationId xmlns:a16="http://schemas.microsoft.com/office/drawing/2014/main" id="{7A1C1351-CC3A-4037-838E-C7487B82E7E6}"/>
                  </a:ext>
                </a:extLst>
              </p:cNvPr>
              <p:cNvSpPr/>
              <p:nvPr/>
            </p:nvSpPr>
            <p:spPr>
              <a:xfrm>
                <a:off x="2542825" y="3507550"/>
                <a:ext cx="45300" cy="37600"/>
              </a:xfrm>
              <a:custGeom>
                <a:avLst/>
                <a:gdLst/>
                <a:ahLst/>
                <a:cxnLst/>
                <a:rect l="l" t="t" r="r" b="b"/>
                <a:pathLst>
                  <a:path w="1812" h="1504" extrusionOk="0">
                    <a:moveTo>
                      <a:pt x="21" y="1"/>
                    </a:moveTo>
                    <a:cubicBezTo>
                      <a:pt x="0" y="1010"/>
                      <a:pt x="733" y="1504"/>
                      <a:pt x="1109" y="1444"/>
                    </a:cubicBezTo>
                    <a:cubicBezTo>
                      <a:pt x="1484" y="1385"/>
                      <a:pt x="703" y="881"/>
                      <a:pt x="614" y="792"/>
                    </a:cubicBezTo>
                    <a:cubicBezTo>
                      <a:pt x="525" y="703"/>
                      <a:pt x="1257" y="1079"/>
                      <a:pt x="1534" y="832"/>
                    </a:cubicBezTo>
                    <a:cubicBezTo>
                      <a:pt x="1812" y="584"/>
                      <a:pt x="693" y="524"/>
                      <a:pt x="21" y="1"/>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407;p38">
                <a:extLst>
                  <a:ext uri="{FF2B5EF4-FFF2-40B4-BE49-F238E27FC236}">
                    <a16:creationId xmlns:a16="http://schemas.microsoft.com/office/drawing/2014/main" id="{671CD64F-2E01-46AB-B723-9A69781A2BFA}"/>
                  </a:ext>
                </a:extLst>
              </p:cNvPr>
              <p:cNvSpPr/>
              <p:nvPr/>
            </p:nvSpPr>
            <p:spPr>
              <a:xfrm>
                <a:off x="2589250" y="3352175"/>
                <a:ext cx="49525" cy="53875"/>
              </a:xfrm>
              <a:custGeom>
                <a:avLst/>
                <a:gdLst/>
                <a:ahLst/>
                <a:cxnLst/>
                <a:rect l="l" t="t" r="r" b="b"/>
                <a:pathLst>
                  <a:path w="1981" h="2155" extrusionOk="0">
                    <a:moveTo>
                      <a:pt x="689" y="2154"/>
                    </a:moveTo>
                    <a:cubicBezTo>
                      <a:pt x="1981" y="2133"/>
                      <a:pt x="1812" y="41"/>
                      <a:pt x="814" y="17"/>
                    </a:cubicBezTo>
                    <a:cubicBezTo>
                      <a:pt x="137" y="1"/>
                      <a:pt x="0" y="1814"/>
                      <a:pt x="689" y="21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408;p38">
                <a:extLst>
                  <a:ext uri="{FF2B5EF4-FFF2-40B4-BE49-F238E27FC236}">
                    <a16:creationId xmlns:a16="http://schemas.microsoft.com/office/drawing/2014/main" id="{63B7ACE8-ED6B-422D-A9B6-27286CE9147A}"/>
                  </a:ext>
                </a:extLst>
              </p:cNvPr>
              <p:cNvSpPr/>
              <p:nvPr/>
            </p:nvSpPr>
            <p:spPr>
              <a:xfrm>
                <a:off x="2490925" y="3433475"/>
                <a:ext cx="90175" cy="72000"/>
              </a:xfrm>
              <a:custGeom>
                <a:avLst/>
                <a:gdLst/>
                <a:ahLst/>
                <a:cxnLst/>
                <a:rect l="l" t="t" r="r" b="b"/>
                <a:pathLst>
                  <a:path w="3607" h="2880" extrusionOk="0">
                    <a:moveTo>
                      <a:pt x="3607" y="5"/>
                    </a:moveTo>
                    <a:lnTo>
                      <a:pt x="2115" y="2879"/>
                    </a:lnTo>
                    <a:lnTo>
                      <a:pt x="0" y="0"/>
                    </a:ln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409;p38">
                <a:extLst>
                  <a:ext uri="{FF2B5EF4-FFF2-40B4-BE49-F238E27FC236}">
                    <a16:creationId xmlns:a16="http://schemas.microsoft.com/office/drawing/2014/main" id="{F3E5EE7D-2035-4460-8A2E-6A20F934B787}"/>
                  </a:ext>
                </a:extLst>
              </p:cNvPr>
              <p:cNvSpPr/>
              <p:nvPr/>
            </p:nvSpPr>
            <p:spPr>
              <a:xfrm>
                <a:off x="2379800" y="3469175"/>
                <a:ext cx="155425" cy="101875"/>
              </a:xfrm>
              <a:custGeom>
                <a:avLst/>
                <a:gdLst/>
                <a:ahLst/>
                <a:cxnLst/>
                <a:rect l="l" t="t" r="r" b="b"/>
                <a:pathLst>
                  <a:path w="6217" h="4075" extrusionOk="0">
                    <a:moveTo>
                      <a:pt x="6217" y="118"/>
                    </a:moveTo>
                    <a:cubicBezTo>
                      <a:pt x="5995" y="1920"/>
                      <a:pt x="5414" y="3678"/>
                      <a:pt x="3144" y="4074"/>
                    </a:cubicBezTo>
                    <a:cubicBezTo>
                      <a:pt x="3086" y="3704"/>
                      <a:pt x="3054" y="3447"/>
                      <a:pt x="3016" y="3225"/>
                    </a:cubicBezTo>
                    <a:cubicBezTo>
                      <a:pt x="2260" y="3177"/>
                      <a:pt x="975" y="3288"/>
                      <a:pt x="597" y="3112"/>
                    </a:cubicBezTo>
                    <a:cubicBezTo>
                      <a:pt x="344" y="2844"/>
                      <a:pt x="112" y="2201"/>
                      <a:pt x="0" y="1259"/>
                    </a:cubicBezTo>
                    <a:cubicBezTo>
                      <a:pt x="1321" y="1064"/>
                      <a:pt x="5132" y="0"/>
                      <a:pt x="6215" y="118"/>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410;p38">
                <a:extLst>
                  <a:ext uri="{FF2B5EF4-FFF2-40B4-BE49-F238E27FC236}">
                    <a16:creationId xmlns:a16="http://schemas.microsoft.com/office/drawing/2014/main" id="{DA758E26-5582-4781-A897-84BBABC2EAD2}"/>
                  </a:ext>
                </a:extLst>
              </p:cNvPr>
              <p:cNvSpPr/>
              <p:nvPr/>
            </p:nvSpPr>
            <p:spPr>
              <a:xfrm>
                <a:off x="2361400" y="3305325"/>
                <a:ext cx="220800" cy="243350"/>
              </a:xfrm>
              <a:custGeom>
                <a:avLst/>
                <a:gdLst/>
                <a:ahLst/>
                <a:cxnLst/>
                <a:rect l="l" t="t" r="r" b="b"/>
                <a:pathLst>
                  <a:path w="8832" h="9734" extrusionOk="0">
                    <a:moveTo>
                      <a:pt x="501" y="4354"/>
                    </a:moveTo>
                    <a:cubicBezTo>
                      <a:pt x="0" y="7349"/>
                      <a:pt x="684" y="9733"/>
                      <a:pt x="1482" y="9677"/>
                    </a:cubicBezTo>
                    <a:cubicBezTo>
                      <a:pt x="5175" y="9417"/>
                      <a:pt x="5353" y="8236"/>
                      <a:pt x="5708" y="7204"/>
                    </a:cubicBezTo>
                    <a:cubicBezTo>
                      <a:pt x="6479" y="7223"/>
                      <a:pt x="6790" y="5809"/>
                      <a:pt x="7231" y="5287"/>
                    </a:cubicBezTo>
                    <a:cubicBezTo>
                      <a:pt x="8831" y="3396"/>
                      <a:pt x="8443" y="0"/>
                      <a:pt x="4602" y="19"/>
                    </a:cubicBezTo>
                    <a:cubicBezTo>
                      <a:pt x="3489" y="23"/>
                      <a:pt x="2750" y="430"/>
                      <a:pt x="2163" y="895"/>
                    </a:cubicBezTo>
                    <a:cubicBezTo>
                      <a:pt x="1216" y="1647"/>
                      <a:pt x="763" y="2787"/>
                      <a:pt x="501" y="4354"/>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411;p38">
                <a:extLst>
                  <a:ext uri="{FF2B5EF4-FFF2-40B4-BE49-F238E27FC236}">
                    <a16:creationId xmlns:a16="http://schemas.microsoft.com/office/drawing/2014/main" id="{2EDACD3E-9427-4818-9487-BA30AC9E77C1}"/>
                  </a:ext>
                </a:extLst>
              </p:cNvPr>
              <p:cNvSpPr/>
              <p:nvPr/>
            </p:nvSpPr>
            <p:spPr>
              <a:xfrm>
                <a:off x="2391775" y="3322550"/>
                <a:ext cx="152650" cy="86100"/>
              </a:xfrm>
              <a:custGeom>
                <a:avLst/>
                <a:gdLst/>
                <a:ahLst/>
                <a:cxnLst/>
                <a:rect l="l" t="t" r="r" b="b"/>
                <a:pathLst>
                  <a:path w="6106" h="3444" extrusionOk="0">
                    <a:moveTo>
                      <a:pt x="1224" y="1"/>
                    </a:moveTo>
                    <a:cubicBezTo>
                      <a:pt x="1129" y="67"/>
                      <a:pt x="1037" y="135"/>
                      <a:pt x="948" y="206"/>
                    </a:cubicBezTo>
                    <a:cubicBezTo>
                      <a:pt x="554" y="519"/>
                      <a:pt x="246" y="899"/>
                      <a:pt x="1" y="1348"/>
                    </a:cubicBezTo>
                    <a:cubicBezTo>
                      <a:pt x="520" y="1361"/>
                      <a:pt x="2314" y="1473"/>
                      <a:pt x="3968" y="2375"/>
                    </a:cubicBezTo>
                    <a:cubicBezTo>
                      <a:pt x="5927" y="3443"/>
                      <a:pt x="6105" y="437"/>
                      <a:pt x="6105" y="43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412;p38">
                <a:extLst>
                  <a:ext uri="{FF2B5EF4-FFF2-40B4-BE49-F238E27FC236}">
                    <a16:creationId xmlns:a16="http://schemas.microsoft.com/office/drawing/2014/main" id="{8D8D8F83-0504-4935-9195-ED05B08C6BB1}"/>
                  </a:ext>
                </a:extLst>
              </p:cNvPr>
              <p:cNvSpPr/>
              <p:nvPr/>
            </p:nvSpPr>
            <p:spPr>
              <a:xfrm>
                <a:off x="2356675" y="3441900"/>
                <a:ext cx="26425" cy="32850"/>
              </a:xfrm>
              <a:custGeom>
                <a:avLst/>
                <a:gdLst/>
                <a:ahLst/>
                <a:cxnLst/>
                <a:rect l="l" t="t" r="r" b="b"/>
                <a:pathLst>
                  <a:path w="1057" h="1314" extrusionOk="0">
                    <a:moveTo>
                      <a:pt x="556" y="0"/>
                    </a:moveTo>
                    <a:cubicBezTo>
                      <a:pt x="285" y="409"/>
                      <a:pt x="1" y="631"/>
                      <a:pt x="43" y="827"/>
                    </a:cubicBezTo>
                    <a:cubicBezTo>
                      <a:pt x="106" y="1112"/>
                      <a:pt x="242" y="1221"/>
                      <a:pt x="513" y="1314"/>
                    </a:cubicBezTo>
                    <a:cubicBezTo>
                      <a:pt x="1057" y="1204"/>
                      <a:pt x="976" y="339"/>
                      <a:pt x="556" y="0"/>
                    </a:cubicBezTo>
                    <a:close/>
                  </a:path>
                </a:pathLst>
              </a:custGeom>
              <a:solidFill>
                <a:srgbClr val="E1A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413;p38">
                <a:extLst>
                  <a:ext uri="{FF2B5EF4-FFF2-40B4-BE49-F238E27FC236}">
                    <a16:creationId xmlns:a16="http://schemas.microsoft.com/office/drawing/2014/main" id="{15684C9F-2172-48BB-AD2E-7636ADE0A1C8}"/>
                  </a:ext>
                </a:extLst>
              </p:cNvPr>
              <p:cNvSpPr/>
              <p:nvPr/>
            </p:nvSpPr>
            <p:spPr>
              <a:xfrm>
                <a:off x="2357750" y="3462550"/>
                <a:ext cx="20150" cy="12200"/>
              </a:xfrm>
              <a:custGeom>
                <a:avLst/>
                <a:gdLst/>
                <a:ahLst/>
                <a:cxnLst/>
                <a:rect l="l" t="t" r="r" b="b"/>
                <a:pathLst>
                  <a:path w="806" h="488" extrusionOk="0">
                    <a:moveTo>
                      <a:pt x="0" y="1"/>
                    </a:moveTo>
                    <a:cubicBezTo>
                      <a:pt x="82" y="280"/>
                      <a:pt x="199" y="395"/>
                      <a:pt x="470" y="488"/>
                    </a:cubicBezTo>
                    <a:cubicBezTo>
                      <a:pt x="548" y="458"/>
                      <a:pt x="658" y="406"/>
                      <a:pt x="719" y="318"/>
                    </a:cubicBezTo>
                    <a:cubicBezTo>
                      <a:pt x="806" y="192"/>
                      <a:pt x="765" y="140"/>
                      <a:pt x="626" y="108"/>
                    </a:cubicBezTo>
                    <a:cubicBezTo>
                      <a:pt x="325" y="52"/>
                      <a:pt x="288" y="119"/>
                      <a:pt x="0" y="1"/>
                    </a:cubicBezTo>
                    <a:close/>
                  </a:path>
                </a:pathLst>
              </a:custGeom>
              <a:solidFill>
                <a:srgbClr val="CA8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414;p38">
                <a:extLst>
                  <a:ext uri="{FF2B5EF4-FFF2-40B4-BE49-F238E27FC236}">
                    <a16:creationId xmlns:a16="http://schemas.microsoft.com/office/drawing/2014/main" id="{0B99884F-1225-4E79-96BA-6D03FA6D72B1}"/>
                  </a:ext>
                </a:extLst>
              </p:cNvPr>
              <p:cNvSpPr/>
              <p:nvPr/>
            </p:nvSpPr>
            <p:spPr>
              <a:xfrm>
                <a:off x="2452525" y="3351125"/>
                <a:ext cx="165600" cy="178600"/>
              </a:xfrm>
              <a:custGeom>
                <a:avLst/>
                <a:gdLst/>
                <a:ahLst/>
                <a:cxnLst/>
                <a:rect l="l" t="t" r="r" b="b"/>
                <a:pathLst>
                  <a:path w="6624" h="7144" extrusionOk="0">
                    <a:moveTo>
                      <a:pt x="247" y="161"/>
                    </a:moveTo>
                    <a:cubicBezTo>
                      <a:pt x="1" y="1599"/>
                      <a:pt x="411" y="2477"/>
                      <a:pt x="1018" y="2854"/>
                    </a:cubicBezTo>
                    <a:cubicBezTo>
                      <a:pt x="938" y="3725"/>
                      <a:pt x="1262" y="4375"/>
                      <a:pt x="2781" y="4589"/>
                    </a:cubicBezTo>
                    <a:cubicBezTo>
                      <a:pt x="3006" y="4621"/>
                      <a:pt x="3082" y="4733"/>
                      <a:pt x="3319" y="5446"/>
                    </a:cubicBezTo>
                    <a:cubicBezTo>
                      <a:pt x="3478" y="5920"/>
                      <a:pt x="3716" y="7143"/>
                      <a:pt x="3843" y="7075"/>
                    </a:cubicBezTo>
                    <a:cubicBezTo>
                      <a:pt x="6388" y="5673"/>
                      <a:pt x="6623" y="2549"/>
                      <a:pt x="6432" y="1908"/>
                    </a:cubicBezTo>
                    <a:cubicBezTo>
                      <a:pt x="5786" y="1047"/>
                      <a:pt x="2445" y="0"/>
                      <a:pt x="246" y="161"/>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415;p38">
                <a:extLst>
                  <a:ext uri="{FF2B5EF4-FFF2-40B4-BE49-F238E27FC236}">
                    <a16:creationId xmlns:a16="http://schemas.microsoft.com/office/drawing/2014/main" id="{55F30391-AEB1-40BF-87E3-C3735B7F1779}"/>
                  </a:ext>
                </a:extLst>
              </p:cNvPr>
              <p:cNvSpPr/>
              <p:nvPr/>
            </p:nvSpPr>
            <p:spPr>
              <a:xfrm>
                <a:off x="2491575" y="3421225"/>
                <a:ext cx="57225" cy="70075"/>
              </a:xfrm>
              <a:custGeom>
                <a:avLst/>
                <a:gdLst/>
                <a:ahLst/>
                <a:cxnLst/>
                <a:rect l="l" t="t" r="r" b="b"/>
                <a:pathLst>
                  <a:path w="2289" h="2803" extrusionOk="0">
                    <a:moveTo>
                      <a:pt x="240" y="1073"/>
                    </a:moveTo>
                    <a:cubicBezTo>
                      <a:pt x="592" y="290"/>
                      <a:pt x="1765" y="1"/>
                      <a:pt x="2027" y="989"/>
                    </a:cubicBezTo>
                    <a:cubicBezTo>
                      <a:pt x="2289" y="1977"/>
                      <a:pt x="1571" y="2803"/>
                      <a:pt x="878" y="2709"/>
                    </a:cubicBezTo>
                    <a:cubicBezTo>
                      <a:pt x="185" y="2615"/>
                      <a:pt x="0" y="1899"/>
                      <a:pt x="240" y="1073"/>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416;p38">
                <a:extLst>
                  <a:ext uri="{FF2B5EF4-FFF2-40B4-BE49-F238E27FC236}">
                    <a16:creationId xmlns:a16="http://schemas.microsoft.com/office/drawing/2014/main" id="{1FA9CA14-B772-4C0F-9A9C-22B58624C8DF}"/>
                  </a:ext>
                </a:extLst>
              </p:cNvPr>
              <p:cNvSpPr/>
              <p:nvPr/>
            </p:nvSpPr>
            <p:spPr>
              <a:xfrm>
                <a:off x="2508625" y="3434900"/>
                <a:ext cx="28875" cy="40750"/>
              </a:xfrm>
              <a:custGeom>
                <a:avLst/>
                <a:gdLst/>
                <a:ahLst/>
                <a:cxnLst/>
                <a:rect l="l" t="t" r="r" b="b"/>
                <a:pathLst>
                  <a:path w="1155" h="1630" extrusionOk="0">
                    <a:moveTo>
                      <a:pt x="36" y="1027"/>
                    </a:moveTo>
                    <a:cubicBezTo>
                      <a:pt x="49" y="1123"/>
                      <a:pt x="333" y="1051"/>
                      <a:pt x="394" y="1140"/>
                    </a:cubicBezTo>
                    <a:cubicBezTo>
                      <a:pt x="537" y="1357"/>
                      <a:pt x="300" y="1519"/>
                      <a:pt x="373" y="1559"/>
                    </a:cubicBezTo>
                    <a:cubicBezTo>
                      <a:pt x="508" y="1629"/>
                      <a:pt x="706" y="1567"/>
                      <a:pt x="856" y="1228"/>
                    </a:cubicBezTo>
                    <a:cubicBezTo>
                      <a:pt x="1155" y="550"/>
                      <a:pt x="695" y="1"/>
                      <a:pt x="370" y="278"/>
                    </a:cubicBezTo>
                    <a:cubicBezTo>
                      <a:pt x="99" y="508"/>
                      <a:pt x="1" y="746"/>
                      <a:pt x="36" y="102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417;p38">
                <a:extLst>
                  <a:ext uri="{FF2B5EF4-FFF2-40B4-BE49-F238E27FC236}">
                    <a16:creationId xmlns:a16="http://schemas.microsoft.com/office/drawing/2014/main" id="{299E3CC2-940A-47DD-B046-1C5300B48BEA}"/>
                  </a:ext>
                </a:extLst>
              </p:cNvPr>
              <p:cNvSpPr/>
              <p:nvPr/>
            </p:nvSpPr>
            <p:spPr>
              <a:xfrm>
                <a:off x="2506975" y="3439400"/>
                <a:ext cx="25850" cy="35800"/>
              </a:xfrm>
              <a:custGeom>
                <a:avLst/>
                <a:gdLst/>
                <a:ahLst/>
                <a:cxnLst/>
                <a:rect l="l" t="t" r="r" b="b"/>
                <a:pathLst>
                  <a:path w="1034" h="1432" extrusionOk="0">
                    <a:moveTo>
                      <a:pt x="1028" y="432"/>
                    </a:moveTo>
                    <a:cubicBezTo>
                      <a:pt x="1034" y="462"/>
                      <a:pt x="1010" y="491"/>
                      <a:pt x="975" y="496"/>
                    </a:cubicBezTo>
                    <a:cubicBezTo>
                      <a:pt x="941" y="502"/>
                      <a:pt x="909" y="481"/>
                      <a:pt x="904" y="452"/>
                    </a:cubicBezTo>
                    <a:cubicBezTo>
                      <a:pt x="873" y="278"/>
                      <a:pt x="810" y="181"/>
                      <a:pt x="735" y="141"/>
                    </a:cubicBezTo>
                    <a:cubicBezTo>
                      <a:pt x="694" y="120"/>
                      <a:pt x="647" y="115"/>
                      <a:pt x="600" y="124"/>
                    </a:cubicBezTo>
                    <a:cubicBezTo>
                      <a:pt x="546" y="134"/>
                      <a:pt x="490" y="161"/>
                      <a:pt x="437" y="199"/>
                    </a:cubicBezTo>
                    <a:cubicBezTo>
                      <a:pt x="283" y="311"/>
                      <a:pt x="150" y="518"/>
                      <a:pt x="137" y="730"/>
                    </a:cubicBezTo>
                    <a:cubicBezTo>
                      <a:pt x="132" y="786"/>
                      <a:pt x="155" y="798"/>
                      <a:pt x="188" y="799"/>
                    </a:cubicBezTo>
                    <a:cubicBezTo>
                      <a:pt x="203" y="799"/>
                      <a:pt x="222" y="799"/>
                      <a:pt x="240" y="798"/>
                    </a:cubicBezTo>
                    <a:cubicBezTo>
                      <a:pt x="309" y="795"/>
                      <a:pt x="384" y="793"/>
                      <a:pt x="456" y="827"/>
                    </a:cubicBezTo>
                    <a:cubicBezTo>
                      <a:pt x="468" y="833"/>
                      <a:pt x="478" y="839"/>
                      <a:pt x="487" y="846"/>
                    </a:cubicBezTo>
                    <a:cubicBezTo>
                      <a:pt x="552" y="890"/>
                      <a:pt x="595" y="968"/>
                      <a:pt x="604" y="1058"/>
                    </a:cubicBezTo>
                    <a:cubicBezTo>
                      <a:pt x="612" y="1145"/>
                      <a:pt x="592" y="1244"/>
                      <a:pt x="530" y="1336"/>
                    </a:cubicBezTo>
                    <a:cubicBezTo>
                      <a:pt x="515" y="1359"/>
                      <a:pt x="498" y="1381"/>
                      <a:pt x="479" y="1403"/>
                    </a:cubicBezTo>
                    <a:cubicBezTo>
                      <a:pt x="457" y="1426"/>
                      <a:pt x="417" y="1431"/>
                      <a:pt x="390" y="1413"/>
                    </a:cubicBezTo>
                    <a:cubicBezTo>
                      <a:pt x="364" y="1393"/>
                      <a:pt x="359" y="1359"/>
                      <a:pt x="381" y="1335"/>
                    </a:cubicBezTo>
                    <a:cubicBezTo>
                      <a:pt x="397" y="1318"/>
                      <a:pt x="410" y="1301"/>
                      <a:pt x="422" y="1284"/>
                    </a:cubicBezTo>
                    <a:cubicBezTo>
                      <a:pt x="469" y="1212"/>
                      <a:pt x="486" y="1135"/>
                      <a:pt x="479" y="1070"/>
                    </a:cubicBezTo>
                    <a:cubicBezTo>
                      <a:pt x="472" y="1009"/>
                      <a:pt x="447" y="959"/>
                      <a:pt x="408" y="932"/>
                    </a:cubicBezTo>
                    <a:cubicBezTo>
                      <a:pt x="402" y="929"/>
                      <a:pt x="398" y="925"/>
                      <a:pt x="393" y="923"/>
                    </a:cubicBezTo>
                    <a:cubicBezTo>
                      <a:pt x="351" y="904"/>
                      <a:pt x="294" y="905"/>
                      <a:pt x="243" y="907"/>
                    </a:cubicBezTo>
                    <a:cubicBezTo>
                      <a:pt x="221" y="907"/>
                      <a:pt x="200" y="908"/>
                      <a:pt x="180" y="907"/>
                    </a:cubicBezTo>
                    <a:cubicBezTo>
                      <a:pt x="75" y="905"/>
                      <a:pt x="1" y="875"/>
                      <a:pt x="11" y="727"/>
                    </a:cubicBezTo>
                    <a:cubicBezTo>
                      <a:pt x="27" y="481"/>
                      <a:pt x="179" y="244"/>
                      <a:pt x="358" y="115"/>
                    </a:cubicBezTo>
                    <a:cubicBezTo>
                      <a:pt x="428" y="65"/>
                      <a:pt x="502" y="31"/>
                      <a:pt x="575" y="16"/>
                    </a:cubicBezTo>
                    <a:cubicBezTo>
                      <a:pt x="654" y="1"/>
                      <a:pt x="731" y="9"/>
                      <a:pt x="801" y="47"/>
                    </a:cubicBezTo>
                    <a:cubicBezTo>
                      <a:pt x="906" y="102"/>
                      <a:pt x="990" y="223"/>
                      <a:pt x="1028" y="4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418;p38">
                <a:extLst>
                  <a:ext uri="{FF2B5EF4-FFF2-40B4-BE49-F238E27FC236}">
                    <a16:creationId xmlns:a16="http://schemas.microsoft.com/office/drawing/2014/main" id="{608D5676-DBF3-48F9-A28B-54730A9C7225}"/>
                  </a:ext>
                </a:extLst>
              </p:cNvPr>
              <p:cNvSpPr/>
              <p:nvPr/>
            </p:nvSpPr>
            <p:spPr>
              <a:xfrm>
                <a:off x="2397400" y="3257900"/>
                <a:ext cx="219225" cy="183025"/>
              </a:xfrm>
              <a:custGeom>
                <a:avLst/>
                <a:gdLst/>
                <a:ahLst/>
                <a:cxnLst/>
                <a:rect l="l" t="t" r="r" b="b"/>
                <a:pathLst>
                  <a:path w="8769" h="7321" extrusionOk="0">
                    <a:moveTo>
                      <a:pt x="7981" y="7320"/>
                    </a:moveTo>
                    <a:cubicBezTo>
                      <a:pt x="8094" y="6884"/>
                      <a:pt x="8769" y="6085"/>
                      <a:pt x="8654" y="5711"/>
                    </a:cubicBezTo>
                    <a:cubicBezTo>
                      <a:pt x="8423" y="4961"/>
                      <a:pt x="8527" y="4526"/>
                      <a:pt x="8446" y="4115"/>
                    </a:cubicBezTo>
                    <a:cubicBezTo>
                      <a:pt x="8292" y="3333"/>
                      <a:pt x="7936" y="2703"/>
                      <a:pt x="7453" y="2216"/>
                    </a:cubicBezTo>
                    <a:cubicBezTo>
                      <a:pt x="5257" y="0"/>
                      <a:pt x="434" y="749"/>
                      <a:pt x="1" y="3567"/>
                    </a:cubicBezTo>
                    <a:cubicBezTo>
                      <a:pt x="5111" y="4670"/>
                      <a:pt x="7224" y="6739"/>
                      <a:pt x="7981" y="732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419;p38">
                <a:extLst>
                  <a:ext uri="{FF2B5EF4-FFF2-40B4-BE49-F238E27FC236}">
                    <a16:creationId xmlns:a16="http://schemas.microsoft.com/office/drawing/2014/main" id="{CB129DE1-A7EC-4806-83BB-852888A85CC7}"/>
                  </a:ext>
                </a:extLst>
              </p:cNvPr>
              <p:cNvSpPr/>
              <p:nvPr/>
            </p:nvSpPr>
            <p:spPr>
              <a:xfrm>
                <a:off x="2475175" y="3425900"/>
                <a:ext cx="28525" cy="68775"/>
              </a:xfrm>
              <a:custGeom>
                <a:avLst/>
                <a:gdLst/>
                <a:ahLst/>
                <a:cxnLst/>
                <a:rect l="l" t="t" r="r" b="b"/>
                <a:pathLst>
                  <a:path w="1141" h="2751" extrusionOk="0">
                    <a:moveTo>
                      <a:pt x="935" y="677"/>
                    </a:moveTo>
                    <a:cubicBezTo>
                      <a:pt x="1140" y="2042"/>
                      <a:pt x="494" y="2751"/>
                      <a:pt x="0" y="2721"/>
                    </a:cubicBezTo>
                    <a:cubicBezTo>
                      <a:pt x="143" y="2404"/>
                      <a:pt x="762" y="2053"/>
                      <a:pt x="126" y="369"/>
                    </a:cubicBezTo>
                    <a:cubicBezTo>
                      <a:pt x="325" y="1"/>
                      <a:pt x="935" y="677"/>
                      <a:pt x="935" y="677"/>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420;p38">
                <a:extLst>
                  <a:ext uri="{FF2B5EF4-FFF2-40B4-BE49-F238E27FC236}">
                    <a16:creationId xmlns:a16="http://schemas.microsoft.com/office/drawing/2014/main" id="{E7BA2B75-1889-4428-A3CC-27367C765585}"/>
                  </a:ext>
                </a:extLst>
              </p:cNvPr>
              <p:cNvSpPr/>
              <p:nvPr/>
            </p:nvSpPr>
            <p:spPr>
              <a:xfrm>
                <a:off x="2383275" y="3343750"/>
                <a:ext cx="20375" cy="21275"/>
              </a:xfrm>
              <a:custGeom>
                <a:avLst/>
                <a:gdLst/>
                <a:ahLst/>
                <a:cxnLst/>
                <a:rect l="l" t="t" r="r" b="b"/>
                <a:pathLst>
                  <a:path w="815" h="851" extrusionOk="0">
                    <a:moveTo>
                      <a:pt x="751" y="11"/>
                    </a:moveTo>
                    <a:cubicBezTo>
                      <a:pt x="788" y="16"/>
                      <a:pt x="814" y="51"/>
                      <a:pt x="809" y="90"/>
                    </a:cubicBezTo>
                    <a:cubicBezTo>
                      <a:pt x="804" y="128"/>
                      <a:pt x="768" y="155"/>
                      <a:pt x="730" y="149"/>
                    </a:cubicBezTo>
                    <a:cubicBezTo>
                      <a:pt x="721" y="148"/>
                      <a:pt x="712" y="147"/>
                      <a:pt x="705" y="147"/>
                    </a:cubicBezTo>
                    <a:cubicBezTo>
                      <a:pt x="603" y="142"/>
                      <a:pt x="479" y="194"/>
                      <a:pt x="373" y="288"/>
                    </a:cubicBezTo>
                    <a:cubicBezTo>
                      <a:pt x="263" y="386"/>
                      <a:pt x="175" y="528"/>
                      <a:pt x="149" y="705"/>
                    </a:cubicBezTo>
                    <a:cubicBezTo>
                      <a:pt x="146" y="730"/>
                      <a:pt x="143" y="756"/>
                      <a:pt x="142" y="782"/>
                    </a:cubicBezTo>
                    <a:cubicBezTo>
                      <a:pt x="141" y="819"/>
                      <a:pt x="108" y="850"/>
                      <a:pt x="69" y="848"/>
                    </a:cubicBezTo>
                    <a:cubicBezTo>
                      <a:pt x="31" y="847"/>
                      <a:pt x="1" y="815"/>
                      <a:pt x="3" y="776"/>
                    </a:cubicBezTo>
                    <a:cubicBezTo>
                      <a:pt x="4" y="744"/>
                      <a:pt x="6" y="713"/>
                      <a:pt x="11" y="685"/>
                    </a:cubicBezTo>
                    <a:cubicBezTo>
                      <a:pt x="42" y="472"/>
                      <a:pt x="149" y="301"/>
                      <a:pt x="280" y="183"/>
                    </a:cubicBezTo>
                    <a:cubicBezTo>
                      <a:pt x="413" y="65"/>
                      <a:pt x="575" y="1"/>
                      <a:pt x="711" y="7"/>
                    </a:cubicBezTo>
                    <a:cubicBezTo>
                      <a:pt x="724" y="8"/>
                      <a:pt x="738" y="9"/>
                      <a:pt x="751" y="1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421;p38">
                <a:extLst>
                  <a:ext uri="{FF2B5EF4-FFF2-40B4-BE49-F238E27FC236}">
                    <a16:creationId xmlns:a16="http://schemas.microsoft.com/office/drawing/2014/main" id="{0E136507-3C43-45EF-8D68-DE5D5DBAAB94}"/>
                  </a:ext>
                </a:extLst>
              </p:cNvPr>
              <p:cNvSpPr/>
              <p:nvPr/>
            </p:nvSpPr>
            <p:spPr>
              <a:xfrm>
                <a:off x="2389250" y="3343125"/>
                <a:ext cx="18775" cy="30725"/>
              </a:xfrm>
              <a:custGeom>
                <a:avLst/>
                <a:gdLst/>
                <a:ahLst/>
                <a:cxnLst/>
                <a:rect l="l" t="t" r="r" b="b"/>
                <a:pathLst>
                  <a:path w="751" h="1229" extrusionOk="0">
                    <a:moveTo>
                      <a:pt x="476" y="43"/>
                    </a:moveTo>
                    <a:cubicBezTo>
                      <a:pt x="497" y="10"/>
                      <a:pt x="540" y="1"/>
                      <a:pt x="572" y="21"/>
                    </a:cubicBezTo>
                    <a:cubicBezTo>
                      <a:pt x="605" y="42"/>
                      <a:pt x="614" y="85"/>
                      <a:pt x="594" y="117"/>
                    </a:cubicBezTo>
                    <a:cubicBezTo>
                      <a:pt x="593" y="119"/>
                      <a:pt x="192" y="735"/>
                      <a:pt x="710" y="1092"/>
                    </a:cubicBezTo>
                    <a:cubicBezTo>
                      <a:pt x="742" y="1114"/>
                      <a:pt x="750" y="1157"/>
                      <a:pt x="728" y="1189"/>
                    </a:cubicBezTo>
                    <a:cubicBezTo>
                      <a:pt x="707" y="1221"/>
                      <a:pt x="663" y="1229"/>
                      <a:pt x="631" y="1207"/>
                    </a:cubicBezTo>
                    <a:cubicBezTo>
                      <a:pt x="0" y="772"/>
                      <a:pt x="475" y="44"/>
                      <a:pt x="476" y="4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422;p38">
                <a:extLst>
                  <a:ext uri="{FF2B5EF4-FFF2-40B4-BE49-F238E27FC236}">
                    <a16:creationId xmlns:a16="http://schemas.microsoft.com/office/drawing/2014/main" id="{CA9F8809-B0C7-4357-80C4-283838D88EC3}"/>
                  </a:ext>
                </a:extLst>
              </p:cNvPr>
              <p:cNvSpPr/>
              <p:nvPr/>
            </p:nvSpPr>
            <p:spPr>
              <a:xfrm>
                <a:off x="2412675" y="3292025"/>
                <a:ext cx="192800" cy="67250"/>
              </a:xfrm>
              <a:custGeom>
                <a:avLst/>
                <a:gdLst/>
                <a:ahLst/>
                <a:cxnLst/>
                <a:rect l="l" t="t" r="r" b="b"/>
                <a:pathLst>
                  <a:path w="7712" h="2690" extrusionOk="0">
                    <a:moveTo>
                      <a:pt x="455" y="1229"/>
                    </a:moveTo>
                    <a:cubicBezTo>
                      <a:pt x="1655" y="2032"/>
                      <a:pt x="3322" y="2639"/>
                      <a:pt x="5070" y="2682"/>
                    </a:cubicBezTo>
                    <a:cubicBezTo>
                      <a:pt x="5366" y="2690"/>
                      <a:pt x="5664" y="2681"/>
                      <a:pt x="5963" y="2653"/>
                    </a:cubicBezTo>
                    <a:cubicBezTo>
                      <a:pt x="6549" y="2601"/>
                      <a:pt x="7136" y="2480"/>
                      <a:pt x="7712" y="2276"/>
                    </a:cubicBezTo>
                    <a:cubicBezTo>
                      <a:pt x="7639" y="2056"/>
                      <a:pt x="7550" y="1851"/>
                      <a:pt x="7445" y="1659"/>
                    </a:cubicBezTo>
                    <a:cubicBezTo>
                      <a:pt x="6926" y="1814"/>
                      <a:pt x="6312" y="1923"/>
                      <a:pt x="5632" y="1905"/>
                    </a:cubicBezTo>
                    <a:cubicBezTo>
                      <a:pt x="5505" y="1902"/>
                      <a:pt x="5376" y="1894"/>
                      <a:pt x="5246" y="1883"/>
                    </a:cubicBezTo>
                    <a:cubicBezTo>
                      <a:pt x="4777" y="1838"/>
                      <a:pt x="4279" y="1731"/>
                      <a:pt x="3762" y="1539"/>
                    </a:cubicBezTo>
                    <a:cubicBezTo>
                      <a:pt x="3744" y="1532"/>
                      <a:pt x="3726" y="1525"/>
                      <a:pt x="3708" y="1519"/>
                    </a:cubicBezTo>
                    <a:cubicBezTo>
                      <a:pt x="2969" y="1239"/>
                      <a:pt x="2393" y="919"/>
                      <a:pt x="1943" y="596"/>
                    </a:cubicBezTo>
                    <a:cubicBezTo>
                      <a:pt x="1666" y="397"/>
                      <a:pt x="1436" y="195"/>
                      <a:pt x="1247" y="0"/>
                    </a:cubicBezTo>
                    <a:cubicBezTo>
                      <a:pt x="755" y="222"/>
                      <a:pt x="326" y="522"/>
                      <a:pt x="0" y="898"/>
                    </a:cubicBezTo>
                    <a:cubicBezTo>
                      <a:pt x="132" y="1001"/>
                      <a:pt x="271" y="1104"/>
                      <a:pt x="416" y="1202"/>
                    </a:cubicBezTo>
                    <a:cubicBezTo>
                      <a:pt x="428" y="1212"/>
                      <a:pt x="442" y="1219"/>
                      <a:pt x="455" y="1229"/>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423;p38">
                <a:extLst>
                  <a:ext uri="{FF2B5EF4-FFF2-40B4-BE49-F238E27FC236}">
                    <a16:creationId xmlns:a16="http://schemas.microsoft.com/office/drawing/2014/main" id="{5A66F30B-C005-45DD-B9D9-E74CBF6C53FD}"/>
                  </a:ext>
                </a:extLst>
              </p:cNvPr>
              <p:cNvSpPr/>
              <p:nvPr/>
            </p:nvSpPr>
            <p:spPr>
              <a:xfrm>
                <a:off x="2416100" y="3434700"/>
                <a:ext cx="42050" cy="30150"/>
              </a:xfrm>
              <a:custGeom>
                <a:avLst/>
                <a:gdLst/>
                <a:ahLst/>
                <a:cxnLst/>
                <a:rect l="l" t="t" r="r" b="b"/>
                <a:pathLst>
                  <a:path w="1682" h="1206" extrusionOk="0">
                    <a:moveTo>
                      <a:pt x="740" y="98"/>
                    </a:moveTo>
                    <a:cubicBezTo>
                      <a:pt x="1174" y="1"/>
                      <a:pt x="1570" y="149"/>
                      <a:pt x="1626" y="427"/>
                    </a:cubicBezTo>
                    <a:cubicBezTo>
                      <a:pt x="1682" y="707"/>
                      <a:pt x="1376" y="1012"/>
                      <a:pt x="942" y="1109"/>
                    </a:cubicBezTo>
                    <a:cubicBezTo>
                      <a:pt x="509" y="1206"/>
                      <a:pt x="112" y="1057"/>
                      <a:pt x="56" y="779"/>
                    </a:cubicBezTo>
                    <a:cubicBezTo>
                      <a:pt x="0" y="499"/>
                      <a:pt x="306" y="195"/>
                      <a:pt x="740" y="98"/>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424;p38">
                <a:extLst>
                  <a:ext uri="{FF2B5EF4-FFF2-40B4-BE49-F238E27FC236}">
                    <a16:creationId xmlns:a16="http://schemas.microsoft.com/office/drawing/2014/main" id="{B77DE1AD-A743-4389-913D-7CD7F37584FB}"/>
                  </a:ext>
                </a:extLst>
              </p:cNvPr>
              <p:cNvSpPr/>
              <p:nvPr/>
            </p:nvSpPr>
            <p:spPr>
              <a:xfrm>
                <a:off x="2389075" y="3413525"/>
                <a:ext cx="16950" cy="23625"/>
              </a:xfrm>
              <a:custGeom>
                <a:avLst/>
                <a:gdLst/>
                <a:ahLst/>
                <a:cxnLst/>
                <a:rect l="l" t="t" r="r" b="b"/>
                <a:pathLst>
                  <a:path w="678" h="945" extrusionOk="0">
                    <a:moveTo>
                      <a:pt x="396" y="23"/>
                    </a:moveTo>
                    <a:cubicBezTo>
                      <a:pt x="565" y="47"/>
                      <a:pt x="677" y="268"/>
                      <a:pt x="645" y="515"/>
                    </a:cubicBezTo>
                    <a:cubicBezTo>
                      <a:pt x="613" y="762"/>
                      <a:pt x="450" y="945"/>
                      <a:pt x="281" y="921"/>
                    </a:cubicBezTo>
                    <a:cubicBezTo>
                      <a:pt x="111" y="897"/>
                      <a:pt x="0" y="677"/>
                      <a:pt x="32" y="430"/>
                    </a:cubicBezTo>
                    <a:cubicBezTo>
                      <a:pt x="64" y="182"/>
                      <a:pt x="226" y="1"/>
                      <a:pt x="396" y="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425;p38">
                <a:extLst>
                  <a:ext uri="{FF2B5EF4-FFF2-40B4-BE49-F238E27FC236}">
                    <a16:creationId xmlns:a16="http://schemas.microsoft.com/office/drawing/2014/main" id="{03F51386-6035-4D18-9864-CEB38819B1FF}"/>
                  </a:ext>
                </a:extLst>
              </p:cNvPr>
              <p:cNvSpPr/>
              <p:nvPr/>
            </p:nvSpPr>
            <p:spPr>
              <a:xfrm>
                <a:off x="2389850" y="3412875"/>
                <a:ext cx="6875" cy="7100"/>
              </a:xfrm>
              <a:custGeom>
                <a:avLst/>
                <a:gdLst/>
                <a:ahLst/>
                <a:cxnLst/>
                <a:rect l="l" t="t" r="r" b="b"/>
                <a:pathLst>
                  <a:path w="275" h="284" extrusionOk="0">
                    <a:moveTo>
                      <a:pt x="155" y="9"/>
                    </a:moveTo>
                    <a:cubicBezTo>
                      <a:pt x="85" y="0"/>
                      <a:pt x="20" y="52"/>
                      <a:pt x="10" y="125"/>
                    </a:cubicBezTo>
                    <a:cubicBezTo>
                      <a:pt x="0" y="198"/>
                      <a:pt x="49" y="265"/>
                      <a:pt x="120" y="274"/>
                    </a:cubicBezTo>
                    <a:cubicBezTo>
                      <a:pt x="190" y="283"/>
                      <a:pt x="255" y="232"/>
                      <a:pt x="265" y="159"/>
                    </a:cubicBezTo>
                    <a:cubicBezTo>
                      <a:pt x="274" y="86"/>
                      <a:pt x="225" y="19"/>
                      <a:pt x="155" y="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426;p38">
                <a:extLst>
                  <a:ext uri="{FF2B5EF4-FFF2-40B4-BE49-F238E27FC236}">
                    <a16:creationId xmlns:a16="http://schemas.microsoft.com/office/drawing/2014/main" id="{EF1278C7-FE80-4DE8-BEBC-EA0C6553C6DD}"/>
                  </a:ext>
                </a:extLst>
              </p:cNvPr>
              <p:cNvSpPr/>
              <p:nvPr/>
            </p:nvSpPr>
            <p:spPr>
              <a:xfrm>
                <a:off x="2387525" y="3392250"/>
                <a:ext cx="26275" cy="13950"/>
              </a:xfrm>
              <a:custGeom>
                <a:avLst/>
                <a:gdLst/>
                <a:ahLst/>
                <a:cxnLst/>
                <a:rect l="l" t="t" r="r" b="b"/>
                <a:pathLst>
                  <a:path w="1051" h="558" extrusionOk="0">
                    <a:moveTo>
                      <a:pt x="19" y="236"/>
                    </a:moveTo>
                    <a:cubicBezTo>
                      <a:pt x="1" y="82"/>
                      <a:pt x="154" y="18"/>
                      <a:pt x="286" y="13"/>
                    </a:cubicBezTo>
                    <a:cubicBezTo>
                      <a:pt x="575" y="0"/>
                      <a:pt x="926" y="233"/>
                      <a:pt x="979" y="370"/>
                    </a:cubicBezTo>
                    <a:cubicBezTo>
                      <a:pt x="1051" y="557"/>
                      <a:pt x="51" y="503"/>
                      <a:pt x="19" y="2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427;p38">
                <a:extLst>
                  <a:ext uri="{FF2B5EF4-FFF2-40B4-BE49-F238E27FC236}">
                    <a16:creationId xmlns:a16="http://schemas.microsoft.com/office/drawing/2014/main" id="{3667BF6E-AFF1-4B49-B610-8E9ED13FB94F}"/>
                  </a:ext>
                </a:extLst>
              </p:cNvPr>
              <p:cNvSpPr/>
              <p:nvPr/>
            </p:nvSpPr>
            <p:spPr>
              <a:xfrm>
                <a:off x="2371875" y="3488325"/>
                <a:ext cx="30750" cy="17475"/>
              </a:xfrm>
              <a:custGeom>
                <a:avLst/>
                <a:gdLst/>
                <a:ahLst/>
                <a:cxnLst/>
                <a:rect l="l" t="t" r="r" b="b"/>
                <a:pathLst>
                  <a:path w="1230" h="699" extrusionOk="0">
                    <a:moveTo>
                      <a:pt x="83" y="566"/>
                    </a:moveTo>
                    <a:cubicBezTo>
                      <a:pt x="33" y="556"/>
                      <a:pt x="0" y="507"/>
                      <a:pt x="10" y="457"/>
                    </a:cubicBezTo>
                    <a:cubicBezTo>
                      <a:pt x="20" y="407"/>
                      <a:pt x="69" y="374"/>
                      <a:pt x="120" y="383"/>
                    </a:cubicBezTo>
                    <a:cubicBezTo>
                      <a:pt x="121" y="384"/>
                      <a:pt x="661" y="494"/>
                      <a:pt x="1056" y="42"/>
                    </a:cubicBezTo>
                    <a:cubicBezTo>
                      <a:pt x="1090" y="5"/>
                      <a:pt x="1148" y="0"/>
                      <a:pt x="1187" y="34"/>
                    </a:cubicBezTo>
                    <a:cubicBezTo>
                      <a:pt x="1226" y="68"/>
                      <a:pt x="1229" y="127"/>
                      <a:pt x="1196" y="166"/>
                    </a:cubicBezTo>
                    <a:cubicBezTo>
                      <a:pt x="729" y="699"/>
                      <a:pt x="86" y="566"/>
                      <a:pt x="83" y="5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1428;p38">
              <a:extLst>
                <a:ext uri="{FF2B5EF4-FFF2-40B4-BE49-F238E27FC236}">
                  <a16:creationId xmlns:a16="http://schemas.microsoft.com/office/drawing/2014/main" id="{0F136CA7-330E-4DA6-9008-BF0D4A2D1ED0}"/>
                </a:ext>
              </a:extLst>
            </p:cNvPr>
            <p:cNvSpPr/>
            <p:nvPr/>
          </p:nvSpPr>
          <p:spPr>
            <a:xfrm>
              <a:off x="3554288" y="3011317"/>
              <a:ext cx="2035424" cy="1403456"/>
            </a:xfrm>
            <a:custGeom>
              <a:avLst/>
              <a:gdLst/>
              <a:ahLst/>
              <a:cxnLst/>
              <a:rect l="l" t="t" r="r" b="b"/>
              <a:pathLst>
                <a:path w="11350" h="7826" extrusionOk="0">
                  <a:moveTo>
                    <a:pt x="11143" y="5071"/>
                  </a:moveTo>
                  <a:cubicBezTo>
                    <a:pt x="11349" y="2782"/>
                    <a:pt x="10457" y="901"/>
                    <a:pt x="8053" y="434"/>
                  </a:cubicBezTo>
                  <a:cubicBezTo>
                    <a:pt x="6038" y="44"/>
                    <a:pt x="4933" y="0"/>
                    <a:pt x="3035" y="942"/>
                  </a:cubicBezTo>
                  <a:cubicBezTo>
                    <a:pt x="2698" y="1109"/>
                    <a:pt x="2440" y="1279"/>
                    <a:pt x="2133" y="1492"/>
                  </a:cubicBezTo>
                  <a:cubicBezTo>
                    <a:pt x="0" y="3104"/>
                    <a:pt x="12" y="5778"/>
                    <a:pt x="2786" y="6812"/>
                  </a:cubicBezTo>
                  <a:cubicBezTo>
                    <a:pt x="4576" y="7478"/>
                    <a:pt x="7819" y="7826"/>
                    <a:pt x="9605" y="7067"/>
                  </a:cubicBezTo>
                  <a:cubicBezTo>
                    <a:pt x="10583" y="6614"/>
                    <a:pt x="10982" y="5892"/>
                    <a:pt x="11143" y="5071"/>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1429;p38">
              <a:extLst>
                <a:ext uri="{FF2B5EF4-FFF2-40B4-BE49-F238E27FC236}">
                  <a16:creationId xmlns:a16="http://schemas.microsoft.com/office/drawing/2014/main" id="{7FB08F60-5820-429D-A234-FC82F0694215}"/>
                </a:ext>
              </a:extLst>
            </p:cNvPr>
            <p:cNvGrpSpPr/>
            <p:nvPr/>
          </p:nvGrpSpPr>
          <p:grpSpPr>
            <a:xfrm>
              <a:off x="3991486" y="2571669"/>
              <a:ext cx="1161028" cy="2571729"/>
              <a:chOff x="1695950" y="3175550"/>
              <a:chExt cx="369225" cy="817850"/>
            </a:xfrm>
          </p:grpSpPr>
          <p:sp>
            <p:nvSpPr>
              <p:cNvPr id="336" name="Google Shape;1430;p38">
                <a:extLst>
                  <a:ext uri="{FF2B5EF4-FFF2-40B4-BE49-F238E27FC236}">
                    <a16:creationId xmlns:a16="http://schemas.microsoft.com/office/drawing/2014/main" id="{EC16AB15-32E8-47E7-AFD1-EED74E758B50}"/>
                  </a:ext>
                </a:extLst>
              </p:cNvPr>
              <p:cNvSpPr/>
              <p:nvPr/>
            </p:nvSpPr>
            <p:spPr>
              <a:xfrm>
                <a:off x="1695950" y="3520100"/>
                <a:ext cx="348250" cy="473300"/>
              </a:xfrm>
              <a:custGeom>
                <a:avLst/>
                <a:gdLst/>
                <a:ahLst/>
                <a:cxnLst/>
                <a:rect l="l" t="t" r="r" b="b"/>
                <a:pathLst>
                  <a:path w="13930" h="18932" extrusionOk="0">
                    <a:moveTo>
                      <a:pt x="9320" y="714"/>
                    </a:moveTo>
                    <a:cubicBezTo>
                      <a:pt x="8287" y="1"/>
                      <a:pt x="5159" y="2406"/>
                      <a:pt x="5159" y="2406"/>
                    </a:cubicBezTo>
                    <a:cubicBezTo>
                      <a:pt x="0" y="8301"/>
                      <a:pt x="1705" y="11776"/>
                      <a:pt x="1891" y="18931"/>
                    </a:cubicBezTo>
                    <a:lnTo>
                      <a:pt x="12816" y="18931"/>
                    </a:lnTo>
                    <a:cubicBezTo>
                      <a:pt x="12955" y="9033"/>
                      <a:pt x="13929" y="4203"/>
                      <a:pt x="10476" y="1482"/>
                    </a:cubicBezTo>
                    <a:cubicBezTo>
                      <a:pt x="10047" y="1144"/>
                      <a:pt x="10353" y="1428"/>
                      <a:pt x="9320" y="7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431;p38">
                <a:extLst>
                  <a:ext uri="{FF2B5EF4-FFF2-40B4-BE49-F238E27FC236}">
                    <a16:creationId xmlns:a16="http://schemas.microsoft.com/office/drawing/2014/main" id="{F9D0FF0C-B61C-464F-9878-78DDFD147499}"/>
                  </a:ext>
                </a:extLst>
              </p:cNvPr>
              <p:cNvSpPr/>
              <p:nvPr/>
            </p:nvSpPr>
            <p:spPr>
              <a:xfrm>
                <a:off x="1880600" y="3852575"/>
                <a:ext cx="116975" cy="140825"/>
              </a:xfrm>
              <a:custGeom>
                <a:avLst/>
                <a:gdLst/>
                <a:ahLst/>
                <a:cxnLst/>
                <a:rect l="l" t="t" r="r" b="b"/>
                <a:pathLst>
                  <a:path w="4679" h="5633" extrusionOk="0">
                    <a:moveTo>
                      <a:pt x="923" y="115"/>
                    </a:moveTo>
                    <a:cubicBezTo>
                      <a:pt x="923" y="115"/>
                      <a:pt x="794" y="2456"/>
                      <a:pt x="381" y="4040"/>
                    </a:cubicBezTo>
                    <a:cubicBezTo>
                      <a:pt x="241" y="4574"/>
                      <a:pt x="111" y="5130"/>
                      <a:pt x="1" y="5632"/>
                    </a:cubicBezTo>
                    <a:lnTo>
                      <a:pt x="3546" y="5632"/>
                    </a:lnTo>
                    <a:lnTo>
                      <a:pt x="4678" y="0"/>
                    </a:ln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432;p38">
                <a:extLst>
                  <a:ext uri="{FF2B5EF4-FFF2-40B4-BE49-F238E27FC236}">
                    <a16:creationId xmlns:a16="http://schemas.microsoft.com/office/drawing/2014/main" id="{D40DCD4A-AFEA-4BC3-BFE4-4FDEF895012C}"/>
                  </a:ext>
                </a:extLst>
              </p:cNvPr>
              <p:cNvSpPr/>
              <p:nvPr/>
            </p:nvSpPr>
            <p:spPr>
              <a:xfrm>
                <a:off x="1955025" y="3852575"/>
                <a:ext cx="62625" cy="140825"/>
              </a:xfrm>
              <a:custGeom>
                <a:avLst/>
                <a:gdLst/>
                <a:ahLst/>
                <a:cxnLst/>
                <a:rect l="l" t="t" r="r" b="b"/>
                <a:pathLst>
                  <a:path w="2505" h="5633" extrusionOk="0">
                    <a:moveTo>
                      <a:pt x="1373" y="5632"/>
                    </a:moveTo>
                    <a:lnTo>
                      <a:pt x="2505" y="0"/>
                    </a:lnTo>
                    <a:lnTo>
                      <a:pt x="1110" y="43"/>
                    </a:lnTo>
                    <a:cubicBezTo>
                      <a:pt x="878" y="1827"/>
                      <a:pt x="418" y="3926"/>
                      <a:pt x="0" y="563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433;p38">
                <a:extLst>
                  <a:ext uri="{FF2B5EF4-FFF2-40B4-BE49-F238E27FC236}">
                    <a16:creationId xmlns:a16="http://schemas.microsoft.com/office/drawing/2014/main" id="{F2D336E3-022A-4A9A-9587-2B5CA3F86A0E}"/>
                  </a:ext>
                </a:extLst>
              </p:cNvPr>
              <p:cNvSpPr/>
              <p:nvPr/>
            </p:nvSpPr>
            <p:spPr>
              <a:xfrm>
                <a:off x="1874400" y="3557450"/>
                <a:ext cx="167250" cy="311650"/>
              </a:xfrm>
              <a:custGeom>
                <a:avLst/>
                <a:gdLst/>
                <a:ahLst/>
                <a:cxnLst/>
                <a:rect l="l" t="t" r="r" b="b"/>
                <a:pathLst>
                  <a:path w="6690" h="12466" extrusionOk="0">
                    <a:moveTo>
                      <a:pt x="3090" y="1"/>
                    </a:moveTo>
                    <a:cubicBezTo>
                      <a:pt x="3938" y="489"/>
                      <a:pt x="5103" y="1191"/>
                      <a:pt x="5733" y="2648"/>
                    </a:cubicBezTo>
                    <a:cubicBezTo>
                      <a:pt x="6690" y="4859"/>
                      <a:pt x="6144" y="8613"/>
                      <a:pt x="5996" y="12203"/>
                    </a:cubicBezTo>
                    <a:cubicBezTo>
                      <a:pt x="4271" y="12465"/>
                      <a:pt x="1994" y="12465"/>
                      <a:pt x="269" y="12013"/>
                    </a:cubicBezTo>
                    <a:cubicBezTo>
                      <a:pt x="304" y="7041"/>
                      <a:pt x="1" y="3944"/>
                      <a:pt x="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434;p38">
                <a:extLst>
                  <a:ext uri="{FF2B5EF4-FFF2-40B4-BE49-F238E27FC236}">
                    <a16:creationId xmlns:a16="http://schemas.microsoft.com/office/drawing/2014/main" id="{06BA965B-FF63-4977-8A38-2DC6A50E31C0}"/>
                  </a:ext>
                </a:extLst>
              </p:cNvPr>
              <p:cNvSpPr/>
              <p:nvPr/>
            </p:nvSpPr>
            <p:spPr>
              <a:xfrm>
                <a:off x="1877950" y="3644775"/>
                <a:ext cx="147025" cy="225400"/>
              </a:xfrm>
              <a:custGeom>
                <a:avLst/>
                <a:gdLst/>
                <a:ahLst/>
                <a:cxnLst/>
                <a:rect l="l" t="t" r="r" b="b"/>
                <a:pathLst>
                  <a:path w="5881" h="9016" extrusionOk="0">
                    <a:moveTo>
                      <a:pt x="5786" y="8640"/>
                    </a:moveTo>
                    <a:cubicBezTo>
                      <a:pt x="5828" y="8633"/>
                      <a:pt x="5868" y="8663"/>
                      <a:pt x="5875" y="8706"/>
                    </a:cubicBezTo>
                    <a:cubicBezTo>
                      <a:pt x="5881" y="8750"/>
                      <a:pt x="5851" y="8790"/>
                      <a:pt x="5809" y="8795"/>
                    </a:cubicBezTo>
                    <a:cubicBezTo>
                      <a:pt x="4874" y="8932"/>
                      <a:pt x="3770" y="9016"/>
                      <a:pt x="2682" y="8992"/>
                    </a:cubicBezTo>
                    <a:cubicBezTo>
                      <a:pt x="1759" y="8971"/>
                      <a:pt x="848" y="8873"/>
                      <a:pt x="61" y="8666"/>
                    </a:cubicBezTo>
                    <a:cubicBezTo>
                      <a:pt x="24" y="8657"/>
                      <a:pt x="0" y="8623"/>
                      <a:pt x="2" y="8586"/>
                    </a:cubicBezTo>
                    <a:cubicBezTo>
                      <a:pt x="5" y="8196"/>
                      <a:pt x="5" y="7811"/>
                      <a:pt x="6" y="7435"/>
                    </a:cubicBezTo>
                    <a:cubicBezTo>
                      <a:pt x="11" y="5821"/>
                      <a:pt x="14" y="4345"/>
                      <a:pt x="156" y="3066"/>
                    </a:cubicBezTo>
                    <a:cubicBezTo>
                      <a:pt x="189" y="2764"/>
                      <a:pt x="230" y="2478"/>
                      <a:pt x="271" y="2186"/>
                    </a:cubicBezTo>
                    <a:cubicBezTo>
                      <a:pt x="361" y="1560"/>
                      <a:pt x="454" y="916"/>
                      <a:pt x="475" y="77"/>
                    </a:cubicBezTo>
                    <a:cubicBezTo>
                      <a:pt x="476" y="35"/>
                      <a:pt x="512" y="1"/>
                      <a:pt x="555" y="1"/>
                    </a:cubicBezTo>
                    <a:cubicBezTo>
                      <a:pt x="598" y="2"/>
                      <a:pt x="633" y="38"/>
                      <a:pt x="632" y="82"/>
                    </a:cubicBezTo>
                    <a:cubicBezTo>
                      <a:pt x="610" y="932"/>
                      <a:pt x="517" y="1579"/>
                      <a:pt x="427" y="2209"/>
                    </a:cubicBezTo>
                    <a:cubicBezTo>
                      <a:pt x="385" y="2498"/>
                      <a:pt x="345" y="2783"/>
                      <a:pt x="312" y="3084"/>
                    </a:cubicBezTo>
                    <a:cubicBezTo>
                      <a:pt x="170" y="4357"/>
                      <a:pt x="167" y="5828"/>
                      <a:pt x="164" y="7435"/>
                    </a:cubicBezTo>
                    <a:cubicBezTo>
                      <a:pt x="162" y="7793"/>
                      <a:pt x="161" y="8159"/>
                      <a:pt x="159" y="8530"/>
                    </a:cubicBezTo>
                    <a:cubicBezTo>
                      <a:pt x="922" y="8723"/>
                      <a:pt x="1798" y="8815"/>
                      <a:pt x="2685" y="8834"/>
                    </a:cubicBezTo>
                    <a:cubicBezTo>
                      <a:pt x="3762" y="8858"/>
                      <a:pt x="4858" y="8776"/>
                      <a:pt x="5786" y="8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435;p38">
                <a:extLst>
                  <a:ext uri="{FF2B5EF4-FFF2-40B4-BE49-F238E27FC236}">
                    <a16:creationId xmlns:a16="http://schemas.microsoft.com/office/drawing/2014/main" id="{47D48EFB-193B-4159-9A4A-7A337F2380AC}"/>
                  </a:ext>
                </a:extLst>
              </p:cNvPr>
              <p:cNvSpPr/>
              <p:nvPr/>
            </p:nvSpPr>
            <p:spPr>
              <a:xfrm>
                <a:off x="1741525" y="3835275"/>
                <a:ext cx="99975" cy="17800"/>
              </a:xfrm>
              <a:custGeom>
                <a:avLst/>
                <a:gdLst/>
                <a:ahLst/>
                <a:cxnLst/>
                <a:rect l="l" t="t" r="r" b="b"/>
                <a:pathLst>
                  <a:path w="3999" h="712" extrusionOk="0">
                    <a:moveTo>
                      <a:pt x="59" y="163"/>
                    </a:moveTo>
                    <a:cubicBezTo>
                      <a:pt x="19" y="145"/>
                      <a:pt x="0" y="99"/>
                      <a:pt x="19" y="59"/>
                    </a:cubicBezTo>
                    <a:cubicBezTo>
                      <a:pt x="36" y="19"/>
                      <a:pt x="81" y="1"/>
                      <a:pt x="121" y="19"/>
                    </a:cubicBezTo>
                    <a:cubicBezTo>
                      <a:pt x="621" y="239"/>
                      <a:pt x="1113" y="385"/>
                      <a:pt x="1706" y="464"/>
                    </a:cubicBezTo>
                    <a:cubicBezTo>
                      <a:pt x="2301" y="543"/>
                      <a:pt x="3001" y="554"/>
                      <a:pt x="3913" y="503"/>
                    </a:cubicBezTo>
                    <a:cubicBezTo>
                      <a:pt x="3956" y="501"/>
                      <a:pt x="3994" y="534"/>
                      <a:pt x="3996" y="577"/>
                    </a:cubicBezTo>
                    <a:cubicBezTo>
                      <a:pt x="3999" y="621"/>
                      <a:pt x="3966" y="657"/>
                      <a:pt x="3922" y="659"/>
                    </a:cubicBezTo>
                    <a:cubicBezTo>
                      <a:pt x="3000" y="712"/>
                      <a:pt x="2292" y="700"/>
                      <a:pt x="1685" y="619"/>
                    </a:cubicBezTo>
                    <a:cubicBezTo>
                      <a:pt x="1076" y="539"/>
                      <a:pt x="571" y="389"/>
                      <a:pt x="5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436;p38">
                <a:extLst>
                  <a:ext uri="{FF2B5EF4-FFF2-40B4-BE49-F238E27FC236}">
                    <a16:creationId xmlns:a16="http://schemas.microsoft.com/office/drawing/2014/main" id="{7274E9C3-3042-4361-85D0-70D60265263D}"/>
                  </a:ext>
                </a:extLst>
              </p:cNvPr>
              <p:cNvSpPr/>
              <p:nvPr/>
            </p:nvSpPr>
            <p:spPr>
              <a:xfrm>
                <a:off x="1792700" y="3546750"/>
                <a:ext cx="158025" cy="69300"/>
              </a:xfrm>
              <a:custGeom>
                <a:avLst/>
                <a:gdLst/>
                <a:ahLst/>
                <a:cxnLst/>
                <a:rect l="l" t="t" r="r" b="b"/>
                <a:pathLst>
                  <a:path w="6321" h="2772" extrusionOk="0">
                    <a:moveTo>
                      <a:pt x="6163" y="52"/>
                    </a:moveTo>
                    <a:cubicBezTo>
                      <a:pt x="6185" y="15"/>
                      <a:pt x="6233" y="1"/>
                      <a:pt x="6271" y="23"/>
                    </a:cubicBezTo>
                    <a:cubicBezTo>
                      <a:pt x="6308" y="44"/>
                      <a:pt x="6321" y="92"/>
                      <a:pt x="6299" y="130"/>
                    </a:cubicBezTo>
                    <a:cubicBezTo>
                      <a:pt x="6296" y="137"/>
                      <a:pt x="4900" y="2639"/>
                      <a:pt x="82" y="2770"/>
                    </a:cubicBezTo>
                    <a:cubicBezTo>
                      <a:pt x="39" y="2771"/>
                      <a:pt x="3" y="2737"/>
                      <a:pt x="2" y="2693"/>
                    </a:cubicBezTo>
                    <a:cubicBezTo>
                      <a:pt x="1" y="2650"/>
                      <a:pt x="35" y="2614"/>
                      <a:pt x="79" y="2612"/>
                    </a:cubicBezTo>
                    <a:cubicBezTo>
                      <a:pt x="4807" y="2485"/>
                      <a:pt x="6160" y="59"/>
                      <a:pt x="6163"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437;p38">
                <a:extLst>
                  <a:ext uri="{FF2B5EF4-FFF2-40B4-BE49-F238E27FC236}">
                    <a16:creationId xmlns:a16="http://schemas.microsoft.com/office/drawing/2014/main" id="{6D52AE0B-5538-43DB-B19E-C755A50A78D4}"/>
                  </a:ext>
                </a:extLst>
              </p:cNvPr>
              <p:cNvSpPr/>
              <p:nvPr/>
            </p:nvSpPr>
            <p:spPr>
              <a:xfrm>
                <a:off x="1879500" y="3834300"/>
                <a:ext cx="148050" cy="22825"/>
              </a:xfrm>
              <a:custGeom>
                <a:avLst/>
                <a:gdLst/>
                <a:ahLst/>
                <a:cxnLst/>
                <a:rect l="l" t="t" r="r" b="b"/>
                <a:pathLst>
                  <a:path w="5922" h="913" extrusionOk="0">
                    <a:moveTo>
                      <a:pt x="62" y="163"/>
                    </a:moveTo>
                    <a:cubicBezTo>
                      <a:pt x="22" y="148"/>
                      <a:pt x="0" y="102"/>
                      <a:pt x="15" y="63"/>
                    </a:cubicBezTo>
                    <a:cubicBezTo>
                      <a:pt x="29" y="21"/>
                      <a:pt x="74" y="1"/>
                      <a:pt x="114" y="15"/>
                    </a:cubicBezTo>
                    <a:cubicBezTo>
                      <a:pt x="121" y="17"/>
                      <a:pt x="2106" y="752"/>
                      <a:pt x="5822" y="48"/>
                    </a:cubicBezTo>
                    <a:cubicBezTo>
                      <a:pt x="5865" y="40"/>
                      <a:pt x="5906" y="67"/>
                      <a:pt x="5914" y="110"/>
                    </a:cubicBezTo>
                    <a:cubicBezTo>
                      <a:pt x="5922" y="153"/>
                      <a:pt x="5894" y="194"/>
                      <a:pt x="5851" y="202"/>
                    </a:cubicBezTo>
                    <a:cubicBezTo>
                      <a:pt x="2093" y="913"/>
                      <a:pt x="67" y="164"/>
                      <a:pt x="62"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438;p38">
                <a:extLst>
                  <a:ext uri="{FF2B5EF4-FFF2-40B4-BE49-F238E27FC236}">
                    <a16:creationId xmlns:a16="http://schemas.microsoft.com/office/drawing/2014/main" id="{EEEFA32E-BA0D-4C63-BDE8-3A9F7A0A71AF}"/>
                  </a:ext>
                </a:extLst>
              </p:cNvPr>
              <p:cNvSpPr/>
              <p:nvPr/>
            </p:nvSpPr>
            <p:spPr>
              <a:xfrm>
                <a:off x="1905075" y="3923025"/>
                <a:ext cx="32625" cy="8900"/>
              </a:xfrm>
              <a:custGeom>
                <a:avLst/>
                <a:gdLst/>
                <a:ahLst/>
                <a:cxnLst/>
                <a:rect l="l" t="t" r="r" b="b"/>
                <a:pathLst>
                  <a:path w="1305" h="356" extrusionOk="0">
                    <a:moveTo>
                      <a:pt x="97" y="255"/>
                    </a:moveTo>
                    <a:cubicBezTo>
                      <a:pt x="55" y="262"/>
                      <a:pt x="15" y="233"/>
                      <a:pt x="8" y="190"/>
                    </a:cubicBezTo>
                    <a:cubicBezTo>
                      <a:pt x="1" y="148"/>
                      <a:pt x="29" y="107"/>
                      <a:pt x="73" y="100"/>
                    </a:cubicBezTo>
                    <a:cubicBezTo>
                      <a:pt x="74" y="100"/>
                      <a:pt x="688" y="1"/>
                      <a:pt x="1243" y="193"/>
                    </a:cubicBezTo>
                    <a:cubicBezTo>
                      <a:pt x="1283" y="207"/>
                      <a:pt x="1304" y="252"/>
                      <a:pt x="1291" y="293"/>
                    </a:cubicBezTo>
                    <a:cubicBezTo>
                      <a:pt x="1277" y="334"/>
                      <a:pt x="1232" y="356"/>
                      <a:pt x="1191" y="341"/>
                    </a:cubicBezTo>
                    <a:cubicBezTo>
                      <a:pt x="674" y="162"/>
                      <a:pt x="99" y="255"/>
                      <a:pt x="97" y="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439;p38">
                <a:extLst>
                  <a:ext uri="{FF2B5EF4-FFF2-40B4-BE49-F238E27FC236}">
                    <a16:creationId xmlns:a16="http://schemas.microsoft.com/office/drawing/2014/main" id="{A35F5F45-2BD0-427D-BF11-F294F2E99460}"/>
                  </a:ext>
                </a:extLst>
              </p:cNvPr>
              <p:cNvSpPr/>
              <p:nvPr/>
            </p:nvSpPr>
            <p:spPr>
              <a:xfrm>
                <a:off x="1901900" y="3863725"/>
                <a:ext cx="113525" cy="25050"/>
              </a:xfrm>
              <a:custGeom>
                <a:avLst/>
                <a:gdLst/>
                <a:ahLst/>
                <a:cxnLst/>
                <a:rect l="l" t="t" r="r" b="b"/>
                <a:pathLst>
                  <a:path w="4541" h="1002" extrusionOk="0">
                    <a:moveTo>
                      <a:pt x="3161" y="129"/>
                    </a:moveTo>
                    <a:cubicBezTo>
                      <a:pt x="2129" y="187"/>
                      <a:pt x="1034" y="167"/>
                      <a:pt x="47" y="19"/>
                    </a:cubicBezTo>
                    <a:cubicBezTo>
                      <a:pt x="35" y="168"/>
                      <a:pt x="21" y="359"/>
                      <a:pt x="0" y="578"/>
                    </a:cubicBezTo>
                    <a:cubicBezTo>
                      <a:pt x="856" y="840"/>
                      <a:pt x="1969" y="969"/>
                      <a:pt x="3020" y="995"/>
                    </a:cubicBezTo>
                    <a:cubicBezTo>
                      <a:pt x="3194" y="999"/>
                      <a:pt x="3366" y="1002"/>
                      <a:pt x="3535" y="1001"/>
                    </a:cubicBezTo>
                    <a:cubicBezTo>
                      <a:pt x="3623" y="999"/>
                      <a:pt x="3710" y="998"/>
                      <a:pt x="3794" y="996"/>
                    </a:cubicBezTo>
                    <a:cubicBezTo>
                      <a:pt x="3984" y="993"/>
                      <a:pt x="4167" y="985"/>
                      <a:pt x="4344" y="973"/>
                    </a:cubicBezTo>
                    <a:lnTo>
                      <a:pt x="4541" y="1"/>
                    </a:lnTo>
                    <a:cubicBezTo>
                      <a:pt x="4334" y="28"/>
                      <a:pt x="4122" y="52"/>
                      <a:pt x="3904" y="73"/>
                    </a:cubicBezTo>
                    <a:cubicBezTo>
                      <a:pt x="3842" y="78"/>
                      <a:pt x="3780" y="84"/>
                      <a:pt x="3719" y="89"/>
                    </a:cubicBezTo>
                    <a:cubicBezTo>
                      <a:pt x="3535" y="105"/>
                      <a:pt x="3349" y="118"/>
                      <a:pt x="3161" y="129"/>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440;p38">
                <a:extLst>
                  <a:ext uri="{FF2B5EF4-FFF2-40B4-BE49-F238E27FC236}">
                    <a16:creationId xmlns:a16="http://schemas.microsoft.com/office/drawing/2014/main" id="{5A71ED62-DCE2-4386-A777-2510EB269EB3}"/>
                  </a:ext>
                </a:extLst>
              </p:cNvPr>
              <p:cNvSpPr/>
              <p:nvPr/>
            </p:nvSpPr>
            <p:spPr>
              <a:xfrm>
                <a:off x="1907875" y="3468925"/>
                <a:ext cx="45975" cy="41625"/>
              </a:xfrm>
              <a:custGeom>
                <a:avLst/>
                <a:gdLst/>
                <a:ahLst/>
                <a:cxnLst/>
                <a:rect l="l" t="t" r="r" b="b"/>
                <a:pathLst>
                  <a:path w="1839" h="1665" extrusionOk="0">
                    <a:moveTo>
                      <a:pt x="248" y="0"/>
                    </a:moveTo>
                    <a:cubicBezTo>
                      <a:pt x="1" y="966"/>
                      <a:pt x="593" y="1607"/>
                      <a:pt x="968" y="1636"/>
                    </a:cubicBezTo>
                    <a:cubicBezTo>
                      <a:pt x="1343" y="1664"/>
                      <a:pt x="705" y="1001"/>
                      <a:pt x="640" y="896"/>
                    </a:cubicBezTo>
                    <a:cubicBezTo>
                      <a:pt x="575" y="790"/>
                      <a:pt x="1194" y="1317"/>
                      <a:pt x="1515" y="1143"/>
                    </a:cubicBezTo>
                    <a:cubicBezTo>
                      <a:pt x="1838" y="968"/>
                      <a:pt x="777" y="656"/>
                      <a:pt x="248" y="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441;p38">
                <a:extLst>
                  <a:ext uri="{FF2B5EF4-FFF2-40B4-BE49-F238E27FC236}">
                    <a16:creationId xmlns:a16="http://schemas.microsoft.com/office/drawing/2014/main" id="{A97E38F9-F161-4A9B-A905-4910780BB04E}"/>
                  </a:ext>
                </a:extLst>
              </p:cNvPr>
              <p:cNvSpPr/>
              <p:nvPr/>
            </p:nvSpPr>
            <p:spPr>
              <a:xfrm>
                <a:off x="1919475" y="3359175"/>
                <a:ext cx="145700" cy="151500"/>
              </a:xfrm>
              <a:custGeom>
                <a:avLst/>
                <a:gdLst/>
                <a:ahLst/>
                <a:cxnLst/>
                <a:rect l="l" t="t" r="r" b="b"/>
                <a:pathLst>
                  <a:path w="5828" h="6060" extrusionOk="0">
                    <a:moveTo>
                      <a:pt x="4755" y="911"/>
                    </a:moveTo>
                    <a:cubicBezTo>
                      <a:pt x="5803" y="1821"/>
                      <a:pt x="5827" y="3508"/>
                      <a:pt x="4810" y="4678"/>
                    </a:cubicBezTo>
                    <a:cubicBezTo>
                      <a:pt x="3792" y="5849"/>
                      <a:pt x="2119" y="6060"/>
                      <a:pt x="1071" y="5149"/>
                    </a:cubicBezTo>
                    <a:cubicBezTo>
                      <a:pt x="24" y="4239"/>
                      <a:pt x="0" y="2552"/>
                      <a:pt x="1017" y="1382"/>
                    </a:cubicBezTo>
                    <a:cubicBezTo>
                      <a:pt x="2034" y="211"/>
                      <a:pt x="3709" y="0"/>
                      <a:pt x="4755" y="911"/>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442;p38">
                <a:extLst>
                  <a:ext uri="{FF2B5EF4-FFF2-40B4-BE49-F238E27FC236}">
                    <a16:creationId xmlns:a16="http://schemas.microsoft.com/office/drawing/2014/main" id="{F622873E-3F68-4853-ADB4-25DD4A8A3B91}"/>
                  </a:ext>
                </a:extLst>
              </p:cNvPr>
              <p:cNvSpPr/>
              <p:nvPr/>
            </p:nvSpPr>
            <p:spPr>
              <a:xfrm>
                <a:off x="1923850" y="3365550"/>
                <a:ext cx="77800" cy="88275"/>
              </a:xfrm>
              <a:custGeom>
                <a:avLst/>
                <a:gdLst/>
                <a:ahLst/>
                <a:cxnLst/>
                <a:rect l="l" t="t" r="r" b="b"/>
                <a:pathLst>
                  <a:path w="3112" h="3531" extrusionOk="0">
                    <a:moveTo>
                      <a:pt x="638" y="2861"/>
                    </a:moveTo>
                    <a:cubicBezTo>
                      <a:pt x="2189" y="3530"/>
                      <a:pt x="3111" y="946"/>
                      <a:pt x="1936" y="383"/>
                    </a:cubicBezTo>
                    <a:cubicBezTo>
                      <a:pt x="1138" y="1"/>
                      <a:pt x="1" y="2087"/>
                      <a:pt x="638" y="286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443;p38">
                <a:extLst>
                  <a:ext uri="{FF2B5EF4-FFF2-40B4-BE49-F238E27FC236}">
                    <a16:creationId xmlns:a16="http://schemas.microsoft.com/office/drawing/2014/main" id="{C5E98512-5138-4394-A6A5-8E1E2CE95682}"/>
                  </a:ext>
                </a:extLst>
              </p:cNvPr>
              <p:cNvSpPr/>
              <p:nvPr/>
            </p:nvSpPr>
            <p:spPr>
              <a:xfrm>
                <a:off x="1730300" y="3272650"/>
                <a:ext cx="97050" cy="88375"/>
              </a:xfrm>
              <a:custGeom>
                <a:avLst/>
                <a:gdLst/>
                <a:ahLst/>
                <a:cxnLst/>
                <a:rect l="l" t="t" r="r" b="b"/>
                <a:pathLst>
                  <a:path w="3882" h="3535" extrusionOk="0">
                    <a:moveTo>
                      <a:pt x="2462" y="0"/>
                    </a:moveTo>
                    <a:cubicBezTo>
                      <a:pt x="16" y="247"/>
                      <a:pt x="1" y="3271"/>
                      <a:pt x="1830" y="3534"/>
                    </a:cubicBezTo>
                    <a:lnTo>
                      <a:pt x="3882" y="1025"/>
                    </a:ln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444;p38">
                <a:extLst>
                  <a:ext uri="{FF2B5EF4-FFF2-40B4-BE49-F238E27FC236}">
                    <a16:creationId xmlns:a16="http://schemas.microsoft.com/office/drawing/2014/main" id="{687A2BEA-5C86-4671-B469-1C692D35DA54}"/>
                  </a:ext>
                </a:extLst>
              </p:cNvPr>
              <p:cNvSpPr/>
              <p:nvPr/>
            </p:nvSpPr>
            <p:spPr>
              <a:xfrm>
                <a:off x="1864800" y="3376125"/>
                <a:ext cx="111650" cy="107250"/>
              </a:xfrm>
              <a:custGeom>
                <a:avLst/>
                <a:gdLst/>
                <a:ahLst/>
                <a:cxnLst/>
                <a:rect l="l" t="t" r="r" b="b"/>
                <a:pathLst>
                  <a:path w="4466" h="4290" extrusionOk="0">
                    <a:moveTo>
                      <a:pt x="4465" y="0"/>
                    </a:moveTo>
                    <a:cubicBezTo>
                      <a:pt x="4341" y="1691"/>
                      <a:pt x="3436" y="3475"/>
                      <a:pt x="2105" y="4290"/>
                    </a:cubicBezTo>
                    <a:lnTo>
                      <a:pt x="0" y="1162"/>
                    </a:ln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445;p38">
                <a:extLst>
                  <a:ext uri="{FF2B5EF4-FFF2-40B4-BE49-F238E27FC236}">
                    <a16:creationId xmlns:a16="http://schemas.microsoft.com/office/drawing/2014/main" id="{7C2865A7-89B9-404B-AA6A-CDB3321FC362}"/>
                  </a:ext>
                </a:extLst>
              </p:cNvPr>
              <p:cNvSpPr/>
              <p:nvPr/>
            </p:nvSpPr>
            <p:spPr>
              <a:xfrm>
                <a:off x="1817650" y="3454000"/>
                <a:ext cx="114350" cy="142975"/>
              </a:xfrm>
              <a:custGeom>
                <a:avLst/>
                <a:gdLst/>
                <a:ahLst/>
                <a:cxnLst/>
                <a:rect l="l" t="t" r="r" b="b"/>
                <a:pathLst>
                  <a:path w="4574" h="5719" extrusionOk="0">
                    <a:moveTo>
                      <a:pt x="3650" y="0"/>
                    </a:moveTo>
                    <a:lnTo>
                      <a:pt x="4573" y="3479"/>
                    </a:lnTo>
                    <a:cubicBezTo>
                      <a:pt x="2427" y="5415"/>
                      <a:pt x="530" y="5719"/>
                      <a:pt x="1" y="5563"/>
                    </a:cubicBezTo>
                    <a:cubicBezTo>
                      <a:pt x="277" y="4478"/>
                      <a:pt x="328" y="3262"/>
                      <a:pt x="352" y="2135"/>
                    </a:cubicBezTo>
                    <a:lnTo>
                      <a:pt x="3649" y="0"/>
                    </a:ln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446;p38">
                <a:extLst>
                  <a:ext uri="{FF2B5EF4-FFF2-40B4-BE49-F238E27FC236}">
                    <a16:creationId xmlns:a16="http://schemas.microsoft.com/office/drawing/2014/main" id="{3584127B-A0C3-4EE0-842F-4683AAEE5DD2}"/>
                  </a:ext>
                </a:extLst>
              </p:cNvPr>
              <p:cNvSpPr/>
              <p:nvPr/>
            </p:nvSpPr>
            <p:spPr>
              <a:xfrm>
                <a:off x="1750800" y="3441800"/>
                <a:ext cx="159450" cy="102900"/>
              </a:xfrm>
              <a:custGeom>
                <a:avLst/>
                <a:gdLst/>
                <a:ahLst/>
                <a:cxnLst/>
                <a:rect l="l" t="t" r="r" b="b"/>
                <a:pathLst>
                  <a:path w="6378" h="4116" extrusionOk="0">
                    <a:moveTo>
                      <a:pt x="6377" y="121"/>
                    </a:moveTo>
                    <a:cubicBezTo>
                      <a:pt x="6150" y="1971"/>
                      <a:pt x="5288" y="3710"/>
                      <a:pt x="2959" y="4116"/>
                    </a:cubicBezTo>
                    <a:cubicBezTo>
                      <a:pt x="2980" y="3713"/>
                      <a:pt x="2967" y="3531"/>
                      <a:pt x="2967" y="3309"/>
                    </a:cubicBezTo>
                    <a:cubicBezTo>
                      <a:pt x="2192" y="3259"/>
                      <a:pt x="1000" y="3372"/>
                      <a:pt x="613" y="3192"/>
                    </a:cubicBezTo>
                    <a:cubicBezTo>
                      <a:pt x="352" y="2917"/>
                      <a:pt x="114" y="2257"/>
                      <a:pt x="0" y="1292"/>
                    </a:cubicBezTo>
                    <a:cubicBezTo>
                      <a:pt x="1354" y="1092"/>
                      <a:pt x="5264" y="1"/>
                      <a:pt x="6377" y="12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447;p38">
                <a:extLst>
                  <a:ext uri="{FF2B5EF4-FFF2-40B4-BE49-F238E27FC236}">
                    <a16:creationId xmlns:a16="http://schemas.microsoft.com/office/drawing/2014/main" id="{72338470-564E-46D2-8873-071ADA13BC73}"/>
                  </a:ext>
                </a:extLst>
              </p:cNvPr>
              <p:cNvSpPr/>
              <p:nvPr/>
            </p:nvSpPr>
            <p:spPr>
              <a:xfrm>
                <a:off x="1731900" y="3273675"/>
                <a:ext cx="226575" cy="250625"/>
              </a:xfrm>
              <a:custGeom>
                <a:avLst/>
                <a:gdLst/>
                <a:ahLst/>
                <a:cxnLst/>
                <a:rect l="l" t="t" r="r" b="b"/>
                <a:pathLst>
                  <a:path w="9063" h="10025" extrusionOk="0">
                    <a:moveTo>
                      <a:pt x="514" y="4467"/>
                    </a:moveTo>
                    <a:cubicBezTo>
                      <a:pt x="1" y="7541"/>
                      <a:pt x="706" y="10024"/>
                      <a:pt x="1521" y="9930"/>
                    </a:cubicBezTo>
                    <a:cubicBezTo>
                      <a:pt x="5310" y="9485"/>
                      <a:pt x="5492" y="8450"/>
                      <a:pt x="5857" y="7391"/>
                    </a:cubicBezTo>
                    <a:cubicBezTo>
                      <a:pt x="6648" y="7412"/>
                      <a:pt x="6967" y="5960"/>
                      <a:pt x="7419" y="5426"/>
                    </a:cubicBezTo>
                    <a:cubicBezTo>
                      <a:pt x="9062" y="3484"/>
                      <a:pt x="8663" y="1"/>
                      <a:pt x="4722" y="19"/>
                    </a:cubicBezTo>
                    <a:cubicBezTo>
                      <a:pt x="3580" y="25"/>
                      <a:pt x="2822" y="440"/>
                      <a:pt x="2220" y="918"/>
                    </a:cubicBezTo>
                    <a:cubicBezTo>
                      <a:pt x="1247" y="1691"/>
                      <a:pt x="783" y="2860"/>
                      <a:pt x="514" y="446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448;p38">
                <a:extLst>
                  <a:ext uri="{FF2B5EF4-FFF2-40B4-BE49-F238E27FC236}">
                    <a16:creationId xmlns:a16="http://schemas.microsoft.com/office/drawing/2014/main" id="{7A31C34D-205C-4003-97A2-41AC2329A54C}"/>
                  </a:ext>
                </a:extLst>
              </p:cNvPr>
              <p:cNvSpPr/>
              <p:nvPr/>
            </p:nvSpPr>
            <p:spPr>
              <a:xfrm>
                <a:off x="1765600" y="3279250"/>
                <a:ext cx="139025" cy="85025"/>
              </a:xfrm>
              <a:custGeom>
                <a:avLst/>
                <a:gdLst/>
                <a:ahLst/>
                <a:cxnLst/>
                <a:rect l="l" t="t" r="r" b="b"/>
                <a:pathLst>
                  <a:path w="5561" h="3401" extrusionOk="0">
                    <a:moveTo>
                      <a:pt x="2104" y="0"/>
                    </a:moveTo>
                    <a:cubicBezTo>
                      <a:pt x="1613" y="168"/>
                      <a:pt x="1217" y="421"/>
                      <a:pt x="872" y="695"/>
                    </a:cubicBezTo>
                    <a:cubicBezTo>
                      <a:pt x="520" y="975"/>
                      <a:pt x="234" y="1307"/>
                      <a:pt x="1" y="1693"/>
                    </a:cubicBezTo>
                    <a:cubicBezTo>
                      <a:pt x="167" y="1583"/>
                      <a:pt x="440" y="1431"/>
                      <a:pt x="639" y="1452"/>
                    </a:cubicBezTo>
                    <a:cubicBezTo>
                      <a:pt x="947" y="1483"/>
                      <a:pt x="1270" y="2548"/>
                      <a:pt x="3415" y="2975"/>
                    </a:cubicBezTo>
                    <a:cubicBezTo>
                      <a:pt x="5560" y="3400"/>
                      <a:pt x="5203" y="409"/>
                      <a:pt x="2801" y="56"/>
                    </a:cubicBezTo>
                    <a:cubicBezTo>
                      <a:pt x="2552" y="20"/>
                      <a:pt x="2320" y="1"/>
                      <a:pt x="2104" y="0"/>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449;p38">
                <a:extLst>
                  <a:ext uri="{FF2B5EF4-FFF2-40B4-BE49-F238E27FC236}">
                    <a16:creationId xmlns:a16="http://schemas.microsoft.com/office/drawing/2014/main" id="{DFA01BC0-E230-4576-9999-F1D00E19786A}"/>
                  </a:ext>
                </a:extLst>
              </p:cNvPr>
              <p:cNvSpPr/>
              <p:nvPr/>
            </p:nvSpPr>
            <p:spPr>
              <a:xfrm>
                <a:off x="1727050" y="3413825"/>
                <a:ext cx="27125" cy="33725"/>
              </a:xfrm>
              <a:custGeom>
                <a:avLst/>
                <a:gdLst/>
                <a:ahLst/>
                <a:cxnLst/>
                <a:rect l="l" t="t" r="r" b="b"/>
                <a:pathLst>
                  <a:path w="1085" h="1349" extrusionOk="0">
                    <a:moveTo>
                      <a:pt x="570" y="0"/>
                    </a:moveTo>
                    <a:cubicBezTo>
                      <a:pt x="292" y="419"/>
                      <a:pt x="1" y="647"/>
                      <a:pt x="44" y="847"/>
                    </a:cubicBezTo>
                    <a:cubicBezTo>
                      <a:pt x="109" y="1141"/>
                      <a:pt x="248" y="1252"/>
                      <a:pt x="527" y="1348"/>
                    </a:cubicBezTo>
                    <a:cubicBezTo>
                      <a:pt x="1085" y="1235"/>
                      <a:pt x="1000" y="348"/>
                      <a:pt x="570" y="0"/>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450;p38">
                <a:extLst>
                  <a:ext uri="{FF2B5EF4-FFF2-40B4-BE49-F238E27FC236}">
                    <a16:creationId xmlns:a16="http://schemas.microsoft.com/office/drawing/2014/main" id="{34876FC6-A099-4A4B-BBFA-6A4EBADA31C3}"/>
                  </a:ext>
                </a:extLst>
              </p:cNvPr>
              <p:cNvSpPr/>
              <p:nvPr/>
            </p:nvSpPr>
            <p:spPr>
              <a:xfrm>
                <a:off x="1728125" y="3434975"/>
                <a:ext cx="20725" cy="12575"/>
              </a:xfrm>
              <a:custGeom>
                <a:avLst/>
                <a:gdLst/>
                <a:ahLst/>
                <a:cxnLst/>
                <a:rect l="l" t="t" r="r" b="b"/>
                <a:pathLst>
                  <a:path w="829" h="503" extrusionOk="0">
                    <a:moveTo>
                      <a:pt x="1" y="1"/>
                    </a:moveTo>
                    <a:cubicBezTo>
                      <a:pt x="87" y="289"/>
                      <a:pt x="205" y="406"/>
                      <a:pt x="484" y="502"/>
                    </a:cubicBezTo>
                    <a:cubicBezTo>
                      <a:pt x="563" y="471"/>
                      <a:pt x="677" y="418"/>
                      <a:pt x="738" y="327"/>
                    </a:cubicBezTo>
                    <a:cubicBezTo>
                      <a:pt x="829" y="198"/>
                      <a:pt x="786" y="145"/>
                      <a:pt x="642" y="112"/>
                    </a:cubicBezTo>
                    <a:cubicBezTo>
                      <a:pt x="335" y="55"/>
                      <a:pt x="297" y="124"/>
                      <a:pt x="1" y="1"/>
                    </a:cubicBezTo>
                    <a:close/>
                  </a:path>
                </a:pathLst>
              </a:custGeom>
              <a:solidFill>
                <a:srgbClr val="80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451;p38">
                <a:extLst>
                  <a:ext uri="{FF2B5EF4-FFF2-40B4-BE49-F238E27FC236}">
                    <a16:creationId xmlns:a16="http://schemas.microsoft.com/office/drawing/2014/main" id="{E21C5667-A339-48C5-BA7E-3DBEEE55A788}"/>
                  </a:ext>
                </a:extLst>
              </p:cNvPr>
              <p:cNvSpPr/>
              <p:nvPr/>
            </p:nvSpPr>
            <p:spPr>
              <a:xfrm>
                <a:off x="1821225" y="3325500"/>
                <a:ext cx="135475" cy="118375"/>
              </a:xfrm>
              <a:custGeom>
                <a:avLst/>
                <a:gdLst/>
                <a:ahLst/>
                <a:cxnLst/>
                <a:rect l="l" t="t" r="r" b="b"/>
                <a:pathLst>
                  <a:path w="5419" h="4735" extrusionOk="0">
                    <a:moveTo>
                      <a:pt x="253" y="167"/>
                    </a:moveTo>
                    <a:cubicBezTo>
                      <a:pt x="0" y="1642"/>
                      <a:pt x="588" y="2348"/>
                      <a:pt x="1211" y="2735"/>
                    </a:cubicBezTo>
                    <a:cubicBezTo>
                      <a:pt x="1130" y="3628"/>
                      <a:pt x="1462" y="4297"/>
                      <a:pt x="3022" y="4516"/>
                    </a:cubicBezTo>
                    <a:cubicBezTo>
                      <a:pt x="4581" y="4735"/>
                      <a:pt x="5309" y="3184"/>
                      <a:pt x="5419" y="2186"/>
                    </a:cubicBezTo>
                    <a:cubicBezTo>
                      <a:pt x="4755" y="1303"/>
                      <a:pt x="2508" y="0"/>
                      <a:pt x="253" y="167"/>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452;p38">
                <a:extLst>
                  <a:ext uri="{FF2B5EF4-FFF2-40B4-BE49-F238E27FC236}">
                    <a16:creationId xmlns:a16="http://schemas.microsoft.com/office/drawing/2014/main" id="{953FA509-E38E-44C0-B3C2-7A97AF013ADA}"/>
                  </a:ext>
                </a:extLst>
              </p:cNvPr>
              <p:cNvSpPr/>
              <p:nvPr/>
            </p:nvSpPr>
            <p:spPr>
              <a:xfrm>
                <a:off x="1865475" y="3392600"/>
                <a:ext cx="58725" cy="71925"/>
              </a:xfrm>
              <a:custGeom>
                <a:avLst/>
                <a:gdLst/>
                <a:ahLst/>
                <a:cxnLst/>
                <a:rect l="l" t="t" r="r" b="b"/>
                <a:pathLst>
                  <a:path w="2349" h="2877" extrusionOk="0">
                    <a:moveTo>
                      <a:pt x="246" y="1101"/>
                    </a:moveTo>
                    <a:cubicBezTo>
                      <a:pt x="607" y="297"/>
                      <a:pt x="1811" y="1"/>
                      <a:pt x="2080" y="1015"/>
                    </a:cubicBezTo>
                    <a:cubicBezTo>
                      <a:pt x="2348" y="2028"/>
                      <a:pt x="1611" y="2876"/>
                      <a:pt x="901" y="2779"/>
                    </a:cubicBezTo>
                    <a:cubicBezTo>
                      <a:pt x="190" y="2682"/>
                      <a:pt x="1" y="1948"/>
                      <a:pt x="246" y="110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453;p38">
                <a:extLst>
                  <a:ext uri="{FF2B5EF4-FFF2-40B4-BE49-F238E27FC236}">
                    <a16:creationId xmlns:a16="http://schemas.microsoft.com/office/drawing/2014/main" id="{D50B75F7-5B37-4B2D-BB43-3CC99CD63BF0}"/>
                  </a:ext>
                </a:extLst>
              </p:cNvPr>
              <p:cNvSpPr/>
              <p:nvPr/>
            </p:nvSpPr>
            <p:spPr>
              <a:xfrm>
                <a:off x="1882975" y="3406625"/>
                <a:ext cx="29650" cy="41825"/>
              </a:xfrm>
              <a:custGeom>
                <a:avLst/>
                <a:gdLst/>
                <a:ahLst/>
                <a:cxnLst/>
                <a:rect l="l" t="t" r="r" b="b"/>
                <a:pathLst>
                  <a:path w="1186" h="1673" extrusionOk="0">
                    <a:moveTo>
                      <a:pt x="37" y="1053"/>
                    </a:moveTo>
                    <a:cubicBezTo>
                      <a:pt x="49" y="1152"/>
                      <a:pt x="342" y="1078"/>
                      <a:pt x="403" y="1170"/>
                    </a:cubicBezTo>
                    <a:cubicBezTo>
                      <a:pt x="550" y="1393"/>
                      <a:pt x="307" y="1560"/>
                      <a:pt x="382" y="1600"/>
                    </a:cubicBezTo>
                    <a:cubicBezTo>
                      <a:pt x="521" y="1673"/>
                      <a:pt x="724" y="1609"/>
                      <a:pt x="878" y="1261"/>
                    </a:cubicBezTo>
                    <a:cubicBezTo>
                      <a:pt x="1185" y="564"/>
                      <a:pt x="713" y="0"/>
                      <a:pt x="379" y="286"/>
                    </a:cubicBezTo>
                    <a:cubicBezTo>
                      <a:pt x="102" y="522"/>
                      <a:pt x="0" y="766"/>
                      <a:pt x="37" y="1054"/>
                    </a:cubicBezTo>
                    <a:close/>
                  </a:path>
                </a:pathLst>
              </a:custGeom>
              <a:solidFill>
                <a:srgbClr val="80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454;p38">
                <a:extLst>
                  <a:ext uri="{FF2B5EF4-FFF2-40B4-BE49-F238E27FC236}">
                    <a16:creationId xmlns:a16="http://schemas.microsoft.com/office/drawing/2014/main" id="{9D48D0F5-8726-40EA-BC27-BC0849773179}"/>
                  </a:ext>
                </a:extLst>
              </p:cNvPr>
              <p:cNvSpPr/>
              <p:nvPr/>
            </p:nvSpPr>
            <p:spPr>
              <a:xfrm>
                <a:off x="1881250" y="3411275"/>
                <a:ext cx="26550" cy="36700"/>
              </a:xfrm>
              <a:custGeom>
                <a:avLst/>
                <a:gdLst/>
                <a:ahLst/>
                <a:cxnLst/>
                <a:rect l="l" t="t" r="r" b="b"/>
                <a:pathLst>
                  <a:path w="1062" h="1468" extrusionOk="0">
                    <a:moveTo>
                      <a:pt x="1055" y="442"/>
                    </a:moveTo>
                    <a:cubicBezTo>
                      <a:pt x="1061" y="473"/>
                      <a:pt x="1037" y="503"/>
                      <a:pt x="1002" y="508"/>
                    </a:cubicBezTo>
                    <a:cubicBezTo>
                      <a:pt x="966" y="514"/>
                      <a:pt x="933" y="494"/>
                      <a:pt x="928" y="463"/>
                    </a:cubicBezTo>
                    <a:cubicBezTo>
                      <a:pt x="896" y="285"/>
                      <a:pt x="832" y="184"/>
                      <a:pt x="754" y="143"/>
                    </a:cubicBezTo>
                    <a:cubicBezTo>
                      <a:pt x="712" y="121"/>
                      <a:pt x="665" y="117"/>
                      <a:pt x="616" y="126"/>
                    </a:cubicBezTo>
                    <a:cubicBezTo>
                      <a:pt x="561" y="136"/>
                      <a:pt x="504" y="164"/>
                      <a:pt x="449" y="204"/>
                    </a:cubicBezTo>
                    <a:cubicBezTo>
                      <a:pt x="291" y="318"/>
                      <a:pt x="156" y="530"/>
                      <a:pt x="140" y="748"/>
                    </a:cubicBezTo>
                    <a:cubicBezTo>
                      <a:pt x="137" y="806"/>
                      <a:pt x="159" y="817"/>
                      <a:pt x="193" y="818"/>
                    </a:cubicBezTo>
                    <a:cubicBezTo>
                      <a:pt x="209" y="819"/>
                      <a:pt x="228" y="818"/>
                      <a:pt x="247" y="818"/>
                    </a:cubicBezTo>
                    <a:cubicBezTo>
                      <a:pt x="318" y="815"/>
                      <a:pt x="395" y="812"/>
                      <a:pt x="469" y="849"/>
                    </a:cubicBezTo>
                    <a:cubicBezTo>
                      <a:pt x="480" y="853"/>
                      <a:pt x="490" y="860"/>
                      <a:pt x="501" y="867"/>
                    </a:cubicBezTo>
                    <a:cubicBezTo>
                      <a:pt x="568" y="912"/>
                      <a:pt x="611" y="992"/>
                      <a:pt x="621" y="1085"/>
                    </a:cubicBezTo>
                    <a:cubicBezTo>
                      <a:pt x="630" y="1173"/>
                      <a:pt x="608" y="1275"/>
                      <a:pt x="545" y="1370"/>
                    </a:cubicBezTo>
                    <a:cubicBezTo>
                      <a:pt x="529" y="1393"/>
                      <a:pt x="512" y="1416"/>
                      <a:pt x="492" y="1437"/>
                    </a:cubicBezTo>
                    <a:cubicBezTo>
                      <a:pt x="470" y="1463"/>
                      <a:pt x="429" y="1467"/>
                      <a:pt x="401" y="1448"/>
                    </a:cubicBezTo>
                    <a:cubicBezTo>
                      <a:pt x="373" y="1429"/>
                      <a:pt x="369" y="1394"/>
                      <a:pt x="391" y="1369"/>
                    </a:cubicBezTo>
                    <a:cubicBezTo>
                      <a:pt x="407" y="1352"/>
                      <a:pt x="422" y="1334"/>
                      <a:pt x="433" y="1315"/>
                    </a:cubicBezTo>
                    <a:cubicBezTo>
                      <a:pt x="481" y="1242"/>
                      <a:pt x="498" y="1165"/>
                      <a:pt x="492" y="1097"/>
                    </a:cubicBezTo>
                    <a:cubicBezTo>
                      <a:pt x="486" y="1035"/>
                      <a:pt x="459" y="983"/>
                      <a:pt x="419" y="956"/>
                    </a:cubicBezTo>
                    <a:cubicBezTo>
                      <a:pt x="414" y="952"/>
                      <a:pt x="409" y="949"/>
                      <a:pt x="405" y="947"/>
                    </a:cubicBezTo>
                    <a:cubicBezTo>
                      <a:pt x="361" y="926"/>
                      <a:pt x="302" y="928"/>
                      <a:pt x="250" y="930"/>
                    </a:cubicBezTo>
                    <a:cubicBezTo>
                      <a:pt x="228" y="931"/>
                      <a:pt x="206" y="932"/>
                      <a:pt x="185" y="931"/>
                    </a:cubicBezTo>
                    <a:cubicBezTo>
                      <a:pt x="77" y="927"/>
                      <a:pt x="1" y="898"/>
                      <a:pt x="11" y="745"/>
                    </a:cubicBezTo>
                    <a:cubicBezTo>
                      <a:pt x="29" y="494"/>
                      <a:pt x="185" y="249"/>
                      <a:pt x="368" y="117"/>
                    </a:cubicBezTo>
                    <a:cubicBezTo>
                      <a:pt x="439" y="65"/>
                      <a:pt x="516" y="30"/>
                      <a:pt x="591" y="16"/>
                    </a:cubicBezTo>
                    <a:cubicBezTo>
                      <a:pt x="672" y="0"/>
                      <a:pt x="751" y="8"/>
                      <a:pt x="823" y="47"/>
                    </a:cubicBezTo>
                    <a:cubicBezTo>
                      <a:pt x="931" y="104"/>
                      <a:pt x="1017" y="229"/>
                      <a:pt x="1055" y="44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455;p38">
                <a:extLst>
                  <a:ext uri="{FF2B5EF4-FFF2-40B4-BE49-F238E27FC236}">
                    <a16:creationId xmlns:a16="http://schemas.microsoft.com/office/drawing/2014/main" id="{D61F9791-78A2-49C8-9D4C-6DACA556FDB2}"/>
                  </a:ext>
                </a:extLst>
              </p:cNvPr>
              <p:cNvSpPr/>
              <p:nvPr/>
            </p:nvSpPr>
            <p:spPr>
              <a:xfrm>
                <a:off x="1764750" y="3241000"/>
                <a:ext cx="253525" cy="150350"/>
              </a:xfrm>
              <a:custGeom>
                <a:avLst/>
                <a:gdLst/>
                <a:ahLst/>
                <a:cxnLst/>
                <a:rect l="l" t="t" r="r" b="b"/>
                <a:pathLst>
                  <a:path w="10141" h="6014" extrusionOk="0">
                    <a:moveTo>
                      <a:pt x="8166" y="6014"/>
                    </a:moveTo>
                    <a:cubicBezTo>
                      <a:pt x="10141" y="2684"/>
                      <a:pt x="6821" y="784"/>
                      <a:pt x="4070" y="301"/>
                    </a:cubicBezTo>
                    <a:cubicBezTo>
                      <a:pt x="2359" y="1"/>
                      <a:pt x="963" y="243"/>
                      <a:pt x="552" y="910"/>
                    </a:cubicBezTo>
                    <a:cubicBezTo>
                      <a:pt x="0" y="1806"/>
                      <a:pt x="1257" y="3070"/>
                      <a:pt x="2787" y="3967"/>
                    </a:cubicBezTo>
                    <a:cubicBezTo>
                      <a:pt x="4406" y="4917"/>
                      <a:pt x="7036" y="5935"/>
                      <a:pt x="8166" y="601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456;p38">
                <a:extLst>
                  <a:ext uri="{FF2B5EF4-FFF2-40B4-BE49-F238E27FC236}">
                    <a16:creationId xmlns:a16="http://schemas.microsoft.com/office/drawing/2014/main" id="{DAB3ADF7-EC47-41D7-90E1-4EE1D9C80520}"/>
                  </a:ext>
                </a:extLst>
              </p:cNvPr>
              <p:cNvSpPr/>
              <p:nvPr/>
            </p:nvSpPr>
            <p:spPr>
              <a:xfrm>
                <a:off x="1783175" y="3248600"/>
                <a:ext cx="197725" cy="79400"/>
              </a:xfrm>
              <a:custGeom>
                <a:avLst/>
                <a:gdLst/>
                <a:ahLst/>
                <a:cxnLst/>
                <a:rect l="l" t="t" r="r" b="b"/>
                <a:pathLst>
                  <a:path w="7909" h="3176" extrusionOk="0">
                    <a:moveTo>
                      <a:pt x="7908" y="3007"/>
                    </a:moveTo>
                    <a:cubicBezTo>
                      <a:pt x="7764" y="2542"/>
                      <a:pt x="7492" y="2130"/>
                      <a:pt x="7136" y="1769"/>
                    </a:cubicBezTo>
                    <a:cubicBezTo>
                      <a:pt x="7091" y="1724"/>
                      <a:pt x="4411" y="3130"/>
                      <a:pt x="797" y="0"/>
                    </a:cubicBezTo>
                    <a:cubicBezTo>
                      <a:pt x="463" y="88"/>
                      <a:pt x="191" y="218"/>
                      <a:pt x="1" y="387"/>
                    </a:cubicBezTo>
                    <a:cubicBezTo>
                      <a:pt x="432" y="807"/>
                      <a:pt x="901" y="1172"/>
                      <a:pt x="1394" y="1486"/>
                    </a:cubicBezTo>
                    <a:cubicBezTo>
                      <a:pt x="1697" y="1679"/>
                      <a:pt x="2010" y="1852"/>
                      <a:pt x="2328" y="2007"/>
                    </a:cubicBezTo>
                    <a:cubicBezTo>
                      <a:pt x="4166" y="2899"/>
                      <a:pt x="6215" y="3176"/>
                      <a:pt x="7908" y="3007"/>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457;p38">
                <a:extLst>
                  <a:ext uri="{FF2B5EF4-FFF2-40B4-BE49-F238E27FC236}">
                    <a16:creationId xmlns:a16="http://schemas.microsoft.com/office/drawing/2014/main" id="{4D7C8A66-B150-47C0-B092-15E30F5CB057}"/>
                  </a:ext>
                </a:extLst>
              </p:cNvPr>
              <p:cNvSpPr/>
              <p:nvPr/>
            </p:nvSpPr>
            <p:spPr>
              <a:xfrm>
                <a:off x="1807675" y="3175550"/>
                <a:ext cx="129175" cy="117775"/>
              </a:xfrm>
              <a:custGeom>
                <a:avLst/>
                <a:gdLst/>
                <a:ahLst/>
                <a:cxnLst/>
                <a:rect l="l" t="t" r="r" b="b"/>
                <a:pathLst>
                  <a:path w="5167" h="4711" extrusionOk="0">
                    <a:moveTo>
                      <a:pt x="0" y="2847"/>
                    </a:moveTo>
                    <a:cubicBezTo>
                      <a:pt x="797" y="3038"/>
                      <a:pt x="1850" y="3485"/>
                      <a:pt x="2803" y="4230"/>
                    </a:cubicBezTo>
                    <a:cubicBezTo>
                      <a:pt x="3399" y="4505"/>
                      <a:pt x="4091" y="4711"/>
                      <a:pt x="4737" y="4666"/>
                    </a:cubicBezTo>
                    <a:cubicBezTo>
                      <a:pt x="5166" y="2785"/>
                      <a:pt x="4199" y="893"/>
                      <a:pt x="3050" y="489"/>
                    </a:cubicBezTo>
                    <a:cubicBezTo>
                      <a:pt x="1661" y="0"/>
                      <a:pt x="646" y="1269"/>
                      <a:pt x="0" y="284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458;p38">
                <a:extLst>
                  <a:ext uri="{FF2B5EF4-FFF2-40B4-BE49-F238E27FC236}">
                    <a16:creationId xmlns:a16="http://schemas.microsoft.com/office/drawing/2014/main" id="{245FD9E0-96FC-4269-9DC8-52240309B98A}"/>
                  </a:ext>
                </a:extLst>
              </p:cNvPr>
              <p:cNvSpPr/>
              <p:nvPr/>
            </p:nvSpPr>
            <p:spPr>
              <a:xfrm>
                <a:off x="1883875" y="3187750"/>
                <a:ext cx="52975" cy="105375"/>
              </a:xfrm>
              <a:custGeom>
                <a:avLst/>
                <a:gdLst/>
                <a:ahLst/>
                <a:cxnLst/>
                <a:rect l="l" t="t" r="r" b="b"/>
                <a:pathLst>
                  <a:path w="2119" h="4215" extrusionOk="0">
                    <a:moveTo>
                      <a:pt x="1688" y="4178"/>
                    </a:moveTo>
                    <a:cubicBezTo>
                      <a:pt x="2118" y="2297"/>
                      <a:pt x="1151" y="405"/>
                      <a:pt x="1" y="1"/>
                    </a:cubicBezTo>
                    <a:cubicBezTo>
                      <a:pt x="1216" y="1921"/>
                      <a:pt x="697" y="3047"/>
                      <a:pt x="100" y="3888"/>
                    </a:cubicBezTo>
                    <a:cubicBezTo>
                      <a:pt x="609" y="4086"/>
                      <a:pt x="1164" y="4215"/>
                      <a:pt x="1688" y="41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459;p38">
                <a:extLst>
                  <a:ext uri="{FF2B5EF4-FFF2-40B4-BE49-F238E27FC236}">
                    <a16:creationId xmlns:a16="http://schemas.microsoft.com/office/drawing/2014/main" id="{E240AC17-6F88-4B96-B35F-75F323B84050}"/>
                  </a:ext>
                </a:extLst>
              </p:cNvPr>
              <p:cNvSpPr/>
              <p:nvPr/>
            </p:nvSpPr>
            <p:spPr>
              <a:xfrm>
                <a:off x="1829750" y="3240750"/>
                <a:ext cx="78700" cy="44625"/>
              </a:xfrm>
              <a:custGeom>
                <a:avLst/>
                <a:gdLst/>
                <a:ahLst/>
                <a:cxnLst/>
                <a:rect l="l" t="t" r="r" b="b"/>
                <a:pathLst>
                  <a:path w="3148" h="1785" extrusionOk="0">
                    <a:moveTo>
                      <a:pt x="74" y="162"/>
                    </a:moveTo>
                    <a:cubicBezTo>
                      <a:pt x="31" y="157"/>
                      <a:pt x="1" y="117"/>
                      <a:pt x="6" y="75"/>
                    </a:cubicBezTo>
                    <a:cubicBezTo>
                      <a:pt x="12" y="31"/>
                      <a:pt x="51" y="0"/>
                      <a:pt x="94" y="6"/>
                    </a:cubicBezTo>
                    <a:cubicBezTo>
                      <a:pt x="567" y="69"/>
                      <a:pt x="1063" y="177"/>
                      <a:pt x="1572" y="422"/>
                    </a:cubicBezTo>
                    <a:cubicBezTo>
                      <a:pt x="2081" y="666"/>
                      <a:pt x="2602" y="1045"/>
                      <a:pt x="3119" y="1646"/>
                    </a:cubicBezTo>
                    <a:cubicBezTo>
                      <a:pt x="3147" y="1678"/>
                      <a:pt x="3143" y="1728"/>
                      <a:pt x="3110" y="1757"/>
                    </a:cubicBezTo>
                    <a:cubicBezTo>
                      <a:pt x="3078" y="1784"/>
                      <a:pt x="3028" y="1781"/>
                      <a:pt x="2999" y="1748"/>
                    </a:cubicBezTo>
                    <a:cubicBezTo>
                      <a:pt x="2498" y="1165"/>
                      <a:pt x="1996" y="798"/>
                      <a:pt x="1505" y="563"/>
                    </a:cubicBezTo>
                    <a:cubicBezTo>
                      <a:pt x="1014" y="328"/>
                      <a:pt x="532" y="222"/>
                      <a:pt x="74"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460;p38">
                <a:extLst>
                  <a:ext uri="{FF2B5EF4-FFF2-40B4-BE49-F238E27FC236}">
                    <a16:creationId xmlns:a16="http://schemas.microsoft.com/office/drawing/2014/main" id="{F5D31D4D-AE5A-4764-96CE-CB9D47BB9237}"/>
                  </a:ext>
                </a:extLst>
              </p:cNvPr>
              <p:cNvSpPr/>
              <p:nvPr/>
            </p:nvSpPr>
            <p:spPr>
              <a:xfrm>
                <a:off x="1788025" y="3406450"/>
                <a:ext cx="43150" cy="30900"/>
              </a:xfrm>
              <a:custGeom>
                <a:avLst/>
                <a:gdLst/>
                <a:ahLst/>
                <a:cxnLst/>
                <a:rect l="l" t="t" r="r" b="b"/>
                <a:pathLst>
                  <a:path w="1726" h="1236" extrusionOk="0">
                    <a:moveTo>
                      <a:pt x="760" y="100"/>
                    </a:moveTo>
                    <a:cubicBezTo>
                      <a:pt x="1204" y="1"/>
                      <a:pt x="1611" y="151"/>
                      <a:pt x="1668" y="438"/>
                    </a:cubicBezTo>
                    <a:cubicBezTo>
                      <a:pt x="1725" y="724"/>
                      <a:pt x="1412" y="1037"/>
                      <a:pt x="968" y="1136"/>
                    </a:cubicBezTo>
                    <a:cubicBezTo>
                      <a:pt x="522" y="1236"/>
                      <a:pt x="116" y="1084"/>
                      <a:pt x="58" y="798"/>
                    </a:cubicBezTo>
                    <a:cubicBezTo>
                      <a:pt x="1" y="512"/>
                      <a:pt x="315" y="199"/>
                      <a:pt x="760" y="100"/>
                    </a:cubicBezTo>
                    <a:close/>
                  </a:path>
                </a:pathLst>
              </a:custGeom>
              <a:solidFill>
                <a:srgbClr val="80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461;p38">
                <a:extLst>
                  <a:ext uri="{FF2B5EF4-FFF2-40B4-BE49-F238E27FC236}">
                    <a16:creationId xmlns:a16="http://schemas.microsoft.com/office/drawing/2014/main" id="{A582E8DE-234A-4297-A61B-85BCEF6BE839}"/>
                  </a:ext>
                </a:extLst>
              </p:cNvPr>
              <p:cNvSpPr/>
              <p:nvPr/>
            </p:nvSpPr>
            <p:spPr>
              <a:xfrm>
                <a:off x="1760300" y="3384675"/>
                <a:ext cx="17375" cy="24250"/>
              </a:xfrm>
              <a:custGeom>
                <a:avLst/>
                <a:gdLst/>
                <a:ahLst/>
                <a:cxnLst/>
                <a:rect l="l" t="t" r="r" b="b"/>
                <a:pathLst>
                  <a:path w="695" h="970" extrusionOk="0">
                    <a:moveTo>
                      <a:pt x="407" y="26"/>
                    </a:moveTo>
                    <a:cubicBezTo>
                      <a:pt x="580" y="50"/>
                      <a:pt x="694" y="275"/>
                      <a:pt x="661" y="529"/>
                    </a:cubicBezTo>
                    <a:cubicBezTo>
                      <a:pt x="629" y="783"/>
                      <a:pt x="461" y="970"/>
                      <a:pt x="288" y="946"/>
                    </a:cubicBezTo>
                    <a:cubicBezTo>
                      <a:pt x="114" y="922"/>
                      <a:pt x="0" y="696"/>
                      <a:pt x="32" y="441"/>
                    </a:cubicBezTo>
                    <a:cubicBezTo>
                      <a:pt x="65" y="188"/>
                      <a:pt x="232" y="1"/>
                      <a:pt x="407" y="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462;p38">
                <a:extLst>
                  <a:ext uri="{FF2B5EF4-FFF2-40B4-BE49-F238E27FC236}">
                    <a16:creationId xmlns:a16="http://schemas.microsoft.com/office/drawing/2014/main" id="{0C903F70-4F8A-40D9-9404-76EB5BEC620E}"/>
                  </a:ext>
                </a:extLst>
              </p:cNvPr>
              <p:cNvSpPr/>
              <p:nvPr/>
            </p:nvSpPr>
            <p:spPr>
              <a:xfrm>
                <a:off x="1761100" y="3384025"/>
                <a:ext cx="7050" cy="7300"/>
              </a:xfrm>
              <a:custGeom>
                <a:avLst/>
                <a:gdLst/>
                <a:ahLst/>
                <a:cxnLst/>
                <a:rect l="l" t="t" r="r" b="b"/>
                <a:pathLst>
                  <a:path w="282" h="292" extrusionOk="0">
                    <a:moveTo>
                      <a:pt x="159" y="11"/>
                    </a:moveTo>
                    <a:cubicBezTo>
                      <a:pt x="87" y="0"/>
                      <a:pt x="20" y="54"/>
                      <a:pt x="11" y="128"/>
                    </a:cubicBezTo>
                    <a:cubicBezTo>
                      <a:pt x="0" y="204"/>
                      <a:pt x="51" y="272"/>
                      <a:pt x="122" y="282"/>
                    </a:cubicBezTo>
                    <a:cubicBezTo>
                      <a:pt x="194" y="291"/>
                      <a:pt x="262" y="239"/>
                      <a:pt x="271" y="164"/>
                    </a:cubicBezTo>
                    <a:cubicBezTo>
                      <a:pt x="281" y="88"/>
                      <a:pt x="231" y="20"/>
                      <a:pt x="159"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463;p38">
                <a:extLst>
                  <a:ext uri="{FF2B5EF4-FFF2-40B4-BE49-F238E27FC236}">
                    <a16:creationId xmlns:a16="http://schemas.microsoft.com/office/drawing/2014/main" id="{5986A7DD-3AB9-42E8-A2C0-6BC8CEB82EEE}"/>
                  </a:ext>
                </a:extLst>
              </p:cNvPr>
              <p:cNvSpPr/>
              <p:nvPr/>
            </p:nvSpPr>
            <p:spPr>
              <a:xfrm>
                <a:off x="1758725" y="3362875"/>
                <a:ext cx="26925" cy="14300"/>
              </a:xfrm>
              <a:custGeom>
                <a:avLst/>
                <a:gdLst/>
                <a:ahLst/>
                <a:cxnLst/>
                <a:rect l="l" t="t" r="r" b="b"/>
                <a:pathLst>
                  <a:path w="1077" h="572" extrusionOk="0">
                    <a:moveTo>
                      <a:pt x="19" y="243"/>
                    </a:moveTo>
                    <a:cubicBezTo>
                      <a:pt x="1" y="85"/>
                      <a:pt x="157" y="19"/>
                      <a:pt x="293" y="13"/>
                    </a:cubicBezTo>
                    <a:cubicBezTo>
                      <a:pt x="588" y="1"/>
                      <a:pt x="950" y="238"/>
                      <a:pt x="1004" y="380"/>
                    </a:cubicBezTo>
                    <a:cubicBezTo>
                      <a:pt x="1077" y="571"/>
                      <a:pt x="52" y="517"/>
                      <a:pt x="19" y="2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464;p38">
                <a:extLst>
                  <a:ext uri="{FF2B5EF4-FFF2-40B4-BE49-F238E27FC236}">
                    <a16:creationId xmlns:a16="http://schemas.microsoft.com/office/drawing/2014/main" id="{BAEB05B9-02A6-48A1-80BF-4ADE3F12CF8A}"/>
                  </a:ext>
                </a:extLst>
              </p:cNvPr>
              <p:cNvSpPr/>
              <p:nvPr/>
            </p:nvSpPr>
            <p:spPr>
              <a:xfrm>
                <a:off x="1741475" y="3460000"/>
                <a:ext cx="32175" cy="25700"/>
              </a:xfrm>
              <a:custGeom>
                <a:avLst/>
                <a:gdLst/>
                <a:ahLst/>
                <a:cxnLst/>
                <a:rect l="l" t="t" r="r" b="b"/>
                <a:pathLst>
                  <a:path w="1287" h="1028" extrusionOk="0">
                    <a:moveTo>
                      <a:pt x="189" y="851"/>
                    </a:moveTo>
                    <a:cubicBezTo>
                      <a:pt x="144" y="843"/>
                      <a:pt x="87" y="800"/>
                      <a:pt x="96" y="754"/>
                    </a:cubicBezTo>
                    <a:cubicBezTo>
                      <a:pt x="78" y="684"/>
                      <a:pt x="0" y="106"/>
                      <a:pt x="6" y="107"/>
                    </a:cubicBezTo>
                    <a:cubicBezTo>
                      <a:pt x="104" y="124"/>
                      <a:pt x="652" y="146"/>
                      <a:pt x="985" y="63"/>
                    </a:cubicBezTo>
                    <a:cubicBezTo>
                      <a:pt x="1226" y="1"/>
                      <a:pt x="1286" y="196"/>
                      <a:pt x="1047" y="486"/>
                    </a:cubicBezTo>
                    <a:cubicBezTo>
                      <a:pt x="573" y="1027"/>
                      <a:pt x="191" y="852"/>
                      <a:pt x="189" y="8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1465;p38">
              <a:extLst>
                <a:ext uri="{FF2B5EF4-FFF2-40B4-BE49-F238E27FC236}">
                  <a16:creationId xmlns:a16="http://schemas.microsoft.com/office/drawing/2014/main" id="{A45340FC-4593-4E6D-880D-49345E6B5EC9}"/>
                </a:ext>
              </a:extLst>
            </p:cNvPr>
            <p:cNvGrpSpPr/>
            <p:nvPr/>
          </p:nvGrpSpPr>
          <p:grpSpPr>
            <a:xfrm rot="2016064">
              <a:off x="5559146" y="3664841"/>
              <a:ext cx="265809" cy="180576"/>
              <a:chOff x="5338950" y="615525"/>
              <a:chExt cx="86550" cy="58800"/>
            </a:xfrm>
          </p:grpSpPr>
          <p:sp>
            <p:nvSpPr>
              <p:cNvPr id="333" name="Google Shape;1466;p38">
                <a:extLst>
                  <a:ext uri="{FF2B5EF4-FFF2-40B4-BE49-F238E27FC236}">
                    <a16:creationId xmlns:a16="http://schemas.microsoft.com/office/drawing/2014/main" id="{FE146405-3A9C-46FC-9D85-DADAA8A37B6F}"/>
                  </a:ext>
                </a:extLst>
              </p:cNvPr>
              <p:cNvSpPr/>
              <p:nvPr/>
            </p:nvSpPr>
            <p:spPr>
              <a:xfrm>
                <a:off x="5338950" y="616550"/>
                <a:ext cx="86550" cy="57775"/>
              </a:xfrm>
              <a:custGeom>
                <a:avLst/>
                <a:gdLst/>
                <a:ahLst/>
                <a:cxnLst/>
                <a:rect l="l" t="t" r="r" b="b"/>
                <a:pathLst>
                  <a:path w="3462" h="2311" extrusionOk="0">
                    <a:moveTo>
                      <a:pt x="1323" y="2134"/>
                    </a:moveTo>
                    <a:cubicBezTo>
                      <a:pt x="974" y="2012"/>
                      <a:pt x="648" y="1822"/>
                      <a:pt x="428" y="1596"/>
                    </a:cubicBezTo>
                    <a:cubicBezTo>
                      <a:pt x="0" y="1156"/>
                      <a:pt x="175" y="142"/>
                      <a:pt x="971" y="40"/>
                    </a:cubicBezTo>
                    <a:cubicBezTo>
                      <a:pt x="1285" y="0"/>
                      <a:pt x="1657" y="55"/>
                      <a:pt x="2007" y="177"/>
                    </a:cubicBezTo>
                    <a:cubicBezTo>
                      <a:pt x="2356" y="299"/>
                      <a:pt x="2682" y="488"/>
                      <a:pt x="2903" y="715"/>
                    </a:cubicBezTo>
                    <a:cubicBezTo>
                      <a:pt x="3462" y="1291"/>
                      <a:pt x="2968" y="2193"/>
                      <a:pt x="2358" y="2271"/>
                    </a:cubicBezTo>
                    <a:cubicBezTo>
                      <a:pt x="2045" y="2311"/>
                      <a:pt x="1672" y="2256"/>
                      <a:pt x="1323" y="2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467;p38">
                <a:extLst>
                  <a:ext uri="{FF2B5EF4-FFF2-40B4-BE49-F238E27FC236}">
                    <a16:creationId xmlns:a16="http://schemas.microsoft.com/office/drawing/2014/main" id="{1EC628D4-1C40-4A8A-9C76-3FAD75638696}"/>
                  </a:ext>
                </a:extLst>
              </p:cNvPr>
              <p:cNvSpPr/>
              <p:nvPr/>
            </p:nvSpPr>
            <p:spPr>
              <a:xfrm>
                <a:off x="5343800" y="615525"/>
                <a:ext cx="78725" cy="45050"/>
              </a:xfrm>
              <a:custGeom>
                <a:avLst/>
                <a:gdLst/>
                <a:ahLst/>
                <a:cxnLst/>
                <a:rect l="l" t="t" r="r" b="b"/>
                <a:pathLst>
                  <a:path w="3149" h="1802" extrusionOk="0">
                    <a:moveTo>
                      <a:pt x="2709" y="756"/>
                    </a:moveTo>
                    <a:cubicBezTo>
                      <a:pt x="3148" y="1209"/>
                      <a:pt x="2997" y="1641"/>
                      <a:pt x="2371" y="1720"/>
                    </a:cubicBezTo>
                    <a:cubicBezTo>
                      <a:pt x="1744" y="1802"/>
                      <a:pt x="880" y="1499"/>
                      <a:pt x="441" y="1046"/>
                    </a:cubicBezTo>
                    <a:cubicBezTo>
                      <a:pt x="0" y="594"/>
                      <a:pt x="152" y="161"/>
                      <a:pt x="777" y="81"/>
                    </a:cubicBezTo>
                    <a:cubicBezTo>
                      <a:pt x="1404" y="0"/>
                      <a:pt x="2268" y="303"/>
                      <a:pt x="2709" y="7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468;p38">
                <a:extLst>
                  <a:ext uri="{FF2B5EF4-FFF2-40B4-BE49-F238E27FC236}">
                    <a16:creationId xmlns:a16="http://schemas.microsoft.com/office/drawing/2014/main" id="{E97E3900-6869-43B8-86AF-512BD18B80E9}"/>
                  </a:ext>
                </a:extLst>
              </p:cNvPr>
              <p:cNvSpPr/>
              <p:nvPr/>
            </p:nvSpPr>
            <p:spPr>
              <a:xfrm>
                <a:off x="5352125" y="631850"/>
                <a:ext cx="61150" cy="12525"/>
              </a:xfrm>
              <a:custGeom>
                <a:avLst/>
                <a:gdLst/>
                <a:ahLst/>
                <a:cxnLst/>
                <a:rect l="l" t="t" r="r" b="b"/>
                <a:pathLst>
                  <a:path w="2446" h="501" extrusionOk="0">
                    <a:moveTo>
                      <a:pt x="2327" y="8"/>
                    </a:moveTo>
                    <a:cubicBezTo>
                      <a:pt x="2381" y="0"/>
                      <a:pt x="2432" y="40"/>
                      <a:pt x="2438" y="95"/>
                    </a:cubicBezTo>
                    <a:cubicBezTo>
                      <a:pt x="2445" y="150"/>
                      <a:pt x="2406" y="200"/>
                      <a:pt x="2352" y="207"/>
                    </a:cubicBezTo>
                    <a:lnTo>
                      <a:pt x="120" y="493"/>
                    </a:lnTo>
                    <a:cubicBezTo>
                      <a:pt x="65" y="500"/>
                      <a:pt x="15" y="461"/>
                      <a:pt x="7" y="405"/>
                    </a:cubicBezTo>
                    <a:cubicBezTo>
                      <a:pt x="0" y="351"/>
                      <a:pt x="40" y="300"/>
                      <a:pt x="95"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1469;p38">
              <a:extLst>
                <a:ext uri="{FF2B5EF4-FFF2-40B4-BE49-F238E27FC236}">
                  <a16:creationId xmlns:a16="http://schemas.microsoft.com/office/drawing/2014/main" id="{2D8A42C8-DB4B-49BB-A7BD-B022E671A691}"/>
                </a:ext>
              </a:extLst>
            </p:cNvPr>
            <p:cNvGrpSpPr/>
            <p:nvPr/>
          </p:nvGrpSpPr>
          <p:grpSpPr>
            <a:xfrm rot="-2016064" flipH="1">
              <a:off x="3408346" y="2837016"/>
              <a:ext cx="265809" cy="180576"/>
              <a:chOff x="5338950" y="615525"/>
              <a:chExt cx="86550" cy="58800"/>
            </a:xfrm>
          </p:grpSpPr>
          <p:sp>
            <p:nvSpPr>
              <p:cNvPr id="330" name="Google Shape;1470;p38">
                <a:extLst>
                  <a:ext uri="{FF2B5EF4-FFF2-40B4-BE49-F238E27FC236}">
                    <a16:creationId xmlns:a16="http://schemas.microsoft.com/office/drawing/2014/main" id="{0BB91F99-833B-4990-B09B-C7765029B396}"/>
                  </a:ext>
                </a:extLst>
              </p:cNvPr>
              <p:cNvSpPr/>
              <p:nvPr/>
            </p:nvSpPr>
            <p:spPr>
              <a:xfrm>
                <a:off x="5338950" y="616550"/>
                <a:ext cx="86550" cy="57775"/>
              </a:xfrm>
              <a:custGeom>
                <a:avLst/>
                <a:gdLst/>
                <a:ahLst/>
                <a:cxnLst/>
                <a:rect l="l" t="t" r="r" b="b"/>
                <a:pathLst>
                  <a:path w="3462" h="2311" extrusionOk="0">
                    <a:moveTo>
                      <a:pt x="1323" y="2134"/>
                    </a:moveTo>
                    <a:cubicBezTo>
                      <a:pt x="974" y="2012"/>
                      <a:pt x="648" y="1822"/>
                      <a:pt x="428" y="1596"/>
                    </a:cubicBezTo>
                    <a:cubicBezTo>
                      <a:pt x="0" y="1156"/>
                      <a:pt x="175" y="142"/>
                      <a:pt x="971" y="40"/>
                    </a:cubicBezTo>
                    <a:cubicBezTo>
                      <a:pt x="1285" y="0"/>
                      <a:pt x="1657" y="55"/>
                      <a:pt x="2007" y="177"/>
                    </a:cubicBezTo>
                    <a:cubicBezTo>
                      <a:pt x="2356" y="299"/>
                      <a:pt x="2682" y="488"/>
                      <a:pt x="2903" y="715"/>
                    </a:cubicBezTo>
                    <a:cubicBezTo>
                      <a:pt x="3462" y="1291"/>
                      <a:pt x="2968" y="2193"/>
                      <a:pt x="2358" y="2271"/>
                    </a:cubicBezTo>
                    <a:cubicBezTo>
                      <a:pt x="2045" y="2311"/>
                      <a:pt x="1672" y="2256"/>
                      <a:pt x="1323" y="2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471;p38">
                <a:extLst>
                  <a:ext uri="{FF2B5EF4-FFF2-40B4-BE49-F238E27FC236}">
                    <a16:creationId xmlns:a16="http://schemas.microsoft.com/office/drawing/2014/main" id="{D7EAF1F3-FB30-4482-978E-197C8314D648}"/>
                  </a:ext>
                </a:extLst>
              </p:cNvPr>
              <p:cNvSpPr/>
              <p:nvPr/>
            </p:nvSpPr>
            <p:spPr>
              <a:xfrm>
                <a:off x="5343800" y="615525"/>
                <a:ext cx="78725" cy="45050"/>
              </a:xfrm>
              <a:custGeom>
                <a:avLst/>
                <a:gdLst/>
                <a:ahLst/>
                <a:cxnLst/>
                <a:rect l="l" t="t" r="r" b="b"/>
                <a:pathLst>
                  <a:path w="3149" h="1802" extrusionOk="0">
                    <a:moveTo>
                      <a:pt x="2709" y="756"/>
                    </a:moveTo>
                    <a:cubicBezTo>
                      <a:pt x="3148" y="1209"/>
                      <a:pt x="2997" y="1641"/>
                      <a:pt x="2371" y="1720"/>
                    </a:cubicBezTo>
                    <a:cubicBezTo>
                      <a:pt x="1744" y="1802"/>
                      <a:pt x="880" y="1499"/>
                      <a:pt x="441" y="1046"/>
                    </a:cubicBezTo>
                    <a:cubicBezTo>
                      <a:pt x="0" y="594"/>
                      <a:pt x="152" y="161"/>
                      <a:pt x="777" y="81"/>
                    </a:cubicBezTo>
                    <a:cubicBezTo>
                      <a:pt x="1404" y="0"/>
                      <a:pt x="2268" y="303"/>
                      <a:pt x="2709" y="7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472;p38">
                <a:extLst>
                  <a:ext uri="{FF2B5EF4-FFF2-40B4-BE49-F238E27FC236}">
                    <a16:creationId xmlns:a16="http://schemas.microsoft.com/office/drawing/2014/main" id="{3FC188E6-6072-4943-AA50-0C1B86D79CD3}"/>
                  </a:ext>
                </a:extLst>
              </p:cNvPr>
              <p:cNvSpPr/>
              <p:nvPr/>
            </p:nvSpPr>
            <p:spPr>
              <a:xfrm>
                <a:off x="5352125" y="631850"/>
                <a:ext cx="61150" cy="12525"/>
              </a:xfrm>
              <a:custGeom>
                <a:avLst/>
                <a:gdLst/>
                <a:ahLst/>
                <a:cxnLst/>
                <a:rect l="l" t="t" r="r" b="b"/>
                <a:pathLst>
                  <a:path w="2446" h="501" extrusionOk="0">
                    <a:moveTo>
                      <a:pt x="2327" y="8"/>
                    </a:moveTo>
                    <a:cubicBezTo>
                      <a:pt x="2381" y="0"/>
                      <a:pt x="2432" y="40"/>
                      <a:pt x="2438" y="95"/>
                    </a:cubicBezTo>
                    <a:cubicBezTo>
                      <a:pt x="2445" y="150"/>
                      <a:pt x="2406" y="200"/>
                      <a:pt x="2352" y="207"/>
                    </a:cubicBezTo>
                    <a:lnTo>
                      <a:pt x="120" y="493"/>
                    </a:lnTo>
                    <a:cubicBezTo>
                      <a:pt x="65" y="500"/>
                      <a:pt x="15" y="461"/>
                      <a:pt x="7" y="405"/>
                    </a:cubicBezTo>
                    <a:cubicBezTo>
                      <a:pt x="0" y="351"/>
                      <a:pt x="40" y="300"/>
                      <a:pt x="95"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1473;p38">
              <a:extLst>
                <a:ext uri="{FF2B5EF4-FFF2-40B4-BE49-F238E27FC236}">
                  <a16:creationId xmlns:a16="http://schemas.microsoft.com/office/drawing/2014/main" id="{A8E13377-E8B1-4326-A44A-3045CB79DC52}"/>
                </a:ext>
              </a:extLst>
            </p:cNvPr>
            <p:cNvGrpSpPr/>
            <p:nvPr/>
          </p:nvGrpSpPr>
          <p:grpSpPr>
            <a:xfrm>
              <a:off x="7747114" y="2844616"/>
              <a:ext cx="274058" cy="274058"/>
              <a:chOff x="4589975" y="463825"/>
              <a:chExt cx="230650" cy="230650"/>
            </a:xfrm>
          </p:grpSpPr>
          <p:sp>
            <p:nvSpPr>
              <p:cNvPr id="326" name="Google Shape;1474;p38">
                <a:extLst>
                  <a:ext uri="{FF2B5EF4-FFF2-40B4-BE49-F238E27FC236}">
                    <a16:creationId xmlns:a16="http://schemas.microsoft.com/office/drawing/2014/main" id="{9A7D4AEE-45AC-4F0C-9236-163F6062C4A5}"/>
                  </a:ext>
                </a:extLst>
              </p:cNvPr>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475;p38">
                <a:extLst>
                  <a:ext uri="{FF2B5EF4-FFF2-40B4-BE49-F238E27FC236}">
                    <a16:creationId xmlns:a16="http://schemas.microsoft.com/office/drawing/2014/main" id="{EC47A01F-B61B-4D34-8265-4312DA802207}"/>
                  </a:ext>
                </a:extLst>
              </p:cNvPr>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476;p38">
                <a:extLst>
                  <a:ext uri="{FF2B5EF4-FFF2-40B4-BE49-F238E27FC236}">
                    <a16:creationId xmlns:a16="http://schemas.microsoft.com/office/drawing/2014/main" id="{E599B50E-4C2C-42E4-9ED7-C47F09CC2A5F}"/>
                  </a:ext>
                </a:extLst>
              </p:cNvPr>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477;p38">
                <a:extLst>
                  <a:ext uri="{FF2B5EF4-FFF2-40B4-BE49-F238E27FC236}">
                    <a16:creationId xmlns:a16="http://schemas.microsoft.com/office/drawing/2014/main" id="{C34543C2-39FC-4173-93AC-3AA7CA334424}"/>
                  </a:ext>
                </a:extLst>
              </p:cNvPr>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1478;p38">
              <a:extLst>
                <a:ext uri="{FF2B5EF4-FFF2-40B4-BE49-F238E27FC236}">
                  <a16:creationId xmlns:a16="http://schemas.microsoft.com/office/drawing/2014/main" id="{FAEED3F6-45FE-4907-BB4D-8AE76E598B0D}"/>
                </a:ext>
              </a:extLst>
            </p:cNvPr>
            <p:cNvSpPr/>
            <p:nvPr/>
          </p:nvSpPr>
          <p:spPr>
            <a:xfrm>
              <a:off x="3616425" y="427058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1479;p38">
              <a:extLst>
                <a:ext uri="{FF2B5EF4-FFF2-40B4-BE49-F238E27FC236}">
                  <a16:creationId xmlns:a16="http://schemas.microsoft.com/office/drawing/2014/main" id="{5B5DCAE4-7F17-4460-A3A8-E55D4BF0728D}"/>
                </a:ext>
              </a:extLst>
            </p:cNvPr>
            <p:cNvGrpSpPr/>
            <p:nvPr/>
          </p:nvGrpSpPr>
          <p:grpSpPr>
            <a:xfrm>
              <a:off x="1284006" y="4160759"/>
              <a:ext cx="363873" cy="363873"/>
              <a:chOff x="4589975" y="463825"/>
              <a:chExt cx="230650" cy="230650"/>
            </a:xfrm>
          </p:grpSpPr>
          <p:sp>
            <p:nvSpPr>
              <p:cNvPr id="322" name="Google Shape;1480;p38">
                <a:extLst>
                  <a:ext uri="{FF2B5EF4-FFF2-40B4-BE49-F238E27FC236}">
                    <a16:creationId xmlns:a16="http://schemas.microsoft.com/office/drawing/2014/main" id="{86E531F0-0AA8-469C-9AF7-C765C2696BE0}"/>
                  </a:ext>
                </a:extLst>
              </p:cNvPr>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481;p38">
                <a:extLst>
                  <a:ext uri="{FF2B5EF4-FFF2-40B4-BE49-F238E27FC236}">
                    <a16:creationId xmlns:a16="http://schemas.microsoft.com/office/drawing/2014/main" id="{65A57684-1345-45B2-9B10-35E86C291379}"/>
                  </a:ext>
                </a:extLst>
              </p:cNvPr>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482;p38">
                <a:extLst>
                  <a:ext uri="{FF2B5EF4-FFF2-40B4-BE49-F238E27FC236}">
                    <a16:creationId xmlns:a16="http://schemas.microsoft.com/office/drawing/2014/main" id="{EE371345-A1AE-451E-8851-3F1CCB615A54}"/>
                  </a:ext>
                </a:extLst>
              </p:cNvPr>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483;p38">
                <a:extLst>
                  <a:ext uri="{FF2B5EF4-FFF2-40B4-BE49-F238E27FC236}">
                    <a16:creationId xmlns:a16="http://schemas.microsoft.com/office/drawing/2014/main" id="{631D7DC1-75C0-4266-B66F-4557930C2BF4}"/>
                  </a:ext>
                </a:extLst>
              </p:cNvPr>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1484;p38">
              <a:extLst>
                <a:ext uri="{FF2B5EF4-FFF2-40B4-BE49-F238E27FC236}">
                  <a16:creationId xmlns:a16="http://schemas.microsoft.com/office/drawing/2014/main" id="{D3D4E408-79D2-45CD-82F6-D5DE24DD2CC3}"/>
                </a:ext>
              </a:extLst>
            </p:cNvPr>
            <p:cNvSpPr/>
            <p:nvPr/>
          </p:nvSpPr>
          <p:spPr>
            <a:xfrm>
              <a:off x="1811875" y="3250875"/>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485;p38">
              <a:extLst>
                <a:ext uri="{FF2B5EF4-FFF2-40B4-BE49-F238E27FC236}">
                  <a16:creationId xmlns:a16="http://schemas.microsoft.com/office/drawing/2014/main" id="{6CE1E1E5-AE40-4626-ABE3-F7BB241A499D}"/>
                </a:ext>
              </a:extLst>
            </p:cNvPr>
            <p:cNvSpPr/>
            <p:nvPr/>
          </p:nvSpPr>
          <p:spPr>
            <a:xfrm>
              <a:off x="7652525" y="4066200"/>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29484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35"/>
          <p:cNvSpPr txBox="1">
            <a:spLocks noGrp="1"/>
          </p:cNvSpPr>
          <p:nvPr>
            <p:ph type="subTitle" idx="2"/>
          </p:nvPr>
        </p:nvSpPr>
        <p:spPr>
          <a:xfrm>
            <a:off x="564027" y="759190"/>
            <a:ext cx="3353400" cy="2484841"/>
          </a:xfrm>
          <a:prstGeom prst="rect">
            <a:avLst/>
          </a:prstGeom>
        </p:spPr>
        <p:txBody>
          <a:bodyPr spcFirstLastPara="1" wrap="square" lIns="91425" tIns="91425" rIns="91425" bIns="91425" anchor="t" anchorCtr="0">
            <a:noAutofit/>
          </a:bodyPr>
          <a:lstStyle/>
          <a:p>
            <a:pPr marL="171450" lvl="0" indent="-171450" algn="just">
              <a:lnSpc>
                <a:spcPct val="150000"/>
              </a:lnSpc>
              <a:buFont typeface="Arial" panose="020B0604020202020204" pitchFamily="34" charset="0"/>
              <a:buChar char="•"/>
            </a:pPr>
            <a:r>
              <a:rPr lang="en-US" dirty="0"/>
              <a:t>Assessing chain organizations based on their total performance score, particularly those with no score, is a significant KPI in dialysis healthcare analytics.</a:t>
            </a:r>
          </a:p>
          <a:p>
            <a:pPr marL="171450" lvl="0" indent="-171450" algn="just">
              <a:lnSpc>
                <a:spcPct val="150000"/>
              </a:lnSpc>
              <a:buFont typeface="Arial" panose="020B0604020202020204" pitchFamily="34" charset="0"/>
              <a:buChar char="•"/>
            </a:pPr>
            <a:r>
              <a:rPr lang="en-US" dirty="0"/>
              <a:t>The total performance score evaluates various quality measures, patient outcomes, and adherence to best practices.</a:t>
            </a:r>
          </a:p>
          <a:p>
            <a:pPr marL="171450" lvl="0" indent="-171450" algn="just">
              <a:lnSpc>
                <a:spcPct val="150000"/>
              </a:lnSpc>
              <a:buFont typeface="Arial" panose="020B0604020202020204" pitchFamily="34" charset="0"/>
              <a:buChar char="•"/>
            </a:pPr>
            <a:r>
              <a:rPr lang="en-US" dirty="0"/>
              <a:t>By analyzing chain organizations in terms of their total performance score, healthcare providers can identify areas of improvement, benchmark against industry standards, and promote quality care delivery across different chains.</a:t>
            </a:r>
            <a:endParaRPr dirty="0"/>
          </a:p>
        </p:txBody>
      </p:sp>
      <p:sp>
        <p:nvSpPr>
          <p:cNvPr id="1140" name="Google Shape;1140;p35"/>
          <p:cNvSpPr txBox="1">
            <a:spLocks noGrp="1"/>
          </p:cNvSpPr>
          <p:nvPr>
            <p:ph type="subTitle" idx="1"/>
          </p:nvPr>
        </p:nvSpPr>
        <p:spPr>
          <a:xfrm>
            <a:off x="659724" y="303490"/>
            <a:ext cx="3353400" cy="455700"/>
          </a:xfrm>
          <a:prstGeom prst="rect">
            <a:avLst/>
          </a:prstGeom>
        </p:spPr>
        <p:txBody>
          <a:bodyPr spcFirstLastPara="1" wrap="square" lIns="91425" tIns="91425" rIns="91425" bIns="91425" anchor="b" anchorCtr="0">
            <a:noAutofit/>
          </a:bodyPr>
          <a:lstStyle/>
          <a:p>
            <a:pPr marL="0" lvl="0" indent="0"/>
            <a:r>
              <a:rPr lang="en-IN" dirty="0"/>
              <a:t>Insight of kpi-3</a:t>
            </a:r>
            <a:endParaRPr dirty="0"/>
          </a:p>
        </p:txBody>
      </p:sp>
      <p:pic>
        <p:nvPicPr>
          <p:cNvPr id="3" name="Picture 2">
            <a:extLst>
              <a:ext uri="{FF2B5EF4-FFF2-40B4-BE49-F238E27FC236}">
                <a16:creationId xmlns:a16="http://schemas.microsoft.com/office/drawing/2014/main" id="{D457D982-9AAF-4E32-9C44-11ED9B7D6E5D}"/>
              </a:ext>
            </a:extLst>
          </p:cNvPr>
          <p:cNvPicPr>
            <a:picLocks noChangeAspect="1"/>
          </p:cNvPicPr>
          <p:nvPr/>
        </p:nvPicPr>
        <p:blipFill rotWithShape="1">
          <a:blip r:embed="rId3"/>
          <a:srcRect t="12798" r="14303" b="50000"/>
          <a:stretch/>
        </p:blipFill>
        <p:spPr>
          <a:xfrm>
            <a:off x="3997842" y="206040"/>
            <a:ext cx="5071730" cy="1912531"/>
          </a:xfrm>
          <a:prstGeom prst="rect">
            <a:avLst/>
          </a:prstGeom>
        </p:spPr>
      </p:pic>
      <p:pic>
        <p:nvPicPr>
          <p:cNvPr id="5" name="Picture 4">
            <a:extLst>
              <a:ext uri="{FF2B5EF4-FFF2-40B4-BE49-F238E27FC236}">
                <a16:creationId xmlns:a16="http://schemas.microsoft.com/office/drawing/2014/main" id="{9A462A13-C4DE-4DCA-8D99-965D42CF14DC}"/>
              </a:ext>
            </a:extLst>
          </p:cNvPr>
          <p:cNvPicPr>
            <a:picLocks noChangeAspect="1"/>
          </p:cNvPicPr>
          <p:nvPr/>
        </p:nvPicPr>
        <p:blipFill rotWithShape="1">
          <a:blip r:embed="rId4"/>
          <a:srcRect l="1512" t="43080" r="34420" b="5879"/>
          <a:stretch/>
        </p:blipFill>
        <p:spPr>
          <a:xfrm>
            <a:off x="4013124" y="2343614"/>
            <a:ext cx="5056448" cy="2623989"/>
          </a:xfrm>
          <a:prstGeom prst="rect">
            <a:avLst/>
          </a:prstGeom>
        </p:spPr>
      </p:pic>
    </p:spTree>
    <p:extLst>
      <p:ext uri="{BB962C8B-B14F-4D97-AF65-F5344CB8AC3E}">
        <p14:creationId xmlns:p14="http://schemas.microsoft.com/office/powerpoint/2010/main" val="37309071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31"/>
          <p:cNvSpPr txBox="1">
            <a:spLocks noGrp="1"/>
          </p:cNvSpPr>
          <p:nvPr>
            <p:ph type="title"/>
          </p:nvPr>
        </p:nvSpPr>
        <p:spPr>
          <a:xfrm>
            <a:off x="4572000" y="1903650"/>
            <a:ext cx="3856800" cy="1336200"/>
          </a:xfrm>
          <a:prstGeom prst="rect">
            <a:avLst/>
          </a:prstGeom>
        </p:spPr>
        <p:txBody>
          <a:bodyPr spcFirstLastPara="1" wrap="square" lIns="91425" tIns="91425" rIns="91425" bIns="91425" anchor="t" anchorCtr="0">
            <a:noAutofit/>
          </a:bodyPr>
          <a:lstStyle/>
          <a:p>
            <a:pPr marL="0" indent="0"/>
            <a:r>
              <a:rPr lang="en-IN" sz="3200" dirty="0"/>
              <a:t>Dialysis Stations State</a:t>
            </a:r>
          </a:p>
        </p:txBody>
      </p:sp>
      <p:sp>
        <p:nvSpPr>
          <p:cNvPr id="956" name="Google Shape;956;p31"/>
          <p:cNvSpPr txBox="1">
            <a:spLocks noGrp="1"/>
          </p:cNvSpPr>
          <p:nvPr>
            <p:ph type="title" idx="2"/>
          </p:nvPr>
        </p:nvSpPr>
        <p:spPr>
          <a:xfrm>
            <a:off x="4572000" y="577938"/>
            <a:ext cx="1117500" cy="10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pic>
        <p:nvPicPr>
          <p:cNvPr id="310" name="Google Shape;1498;p39" title="Gráfico">
            <a:hlinkClick r:id="rId3"/>
            <a:extLst>
              <a:ext uri="{FF2B5EF4-FFF2-40B4-BE49-F238E27FC236}">
                <a16:creationId xmlns:a16="http://schemas.microsoft.com/office/drawing/2014/main" id="{7ECFCA5F-A818-40D6-885F-4A35B98C2B6A}"/>
              </a:ext>
            </a:extLst>
          </p:cNvPr>
          <p:cNvPicPr preferRelativeResize="0"/>
          <p:nvPr/>
        </p:nvPicPr>
        <p:blipFill>
          <a:blip r:embed="rId4">
            <a:alphaModFix/>
          </a:blip>
          <a:stretch>
            <a:fillRect/>
          </a:stretch>
        </p:blipFill>
        <p:spPr>
          <a:xfrm>
            <a:off x="4895" y="1650138"/>
            <a:ext cx="4567105" cy="3493362"/>
          </a:xfrm>
          <a:prstGeom prst="rect">
            <a:avLst/>
          </a:prstGeom>
          <a:noFill/>
          <a:ln>
            <a:noFill/>
          </a:ln>
        </p:spPr>
      </p:pic>
      <p:grpSp>
        <p:nvGrpSpPr>
          <p:cNvPr id="311" name="Google Shape;2020;p48">
            <a:extLst>
              <a:ext uri="{FF2B5EF4-FFF2-40B4-BE49-F238E27FC236}">
                <a16:creationId xmlns:a16="http://schemas.microsoft.com/office/drawing/2014/main" id="{BB03A2E0-9ECE-43AB-975E-16A03DE1EAEB}"/>
              </a:ext>
            </a:extLst>
          </p:cNvPr>
          <p:cNvGrpSpPr/>
          <p:nvPr/>
        </p:nvGrpSpPr>
        <p:grpSpPr>
          <a:xfrm>
            <a:off x="7853559" y="3762980"/>
            <a:ext cx="681113" cy="527059"/>
            <a:chOff x="4899150" y="422225"/>
            <a:chExt cx="307500" cy="237950"/>
          </a:xfrm>
        </p:grpSpPr>
        <p:sp>
          <p:nvSpPr>
            <p:cNvPr id="312" name="Google Shape;2021;p48">
              <a:extLst>
                <a:ext uri="{FF2B5EF4-FFF2-40B4-BE49-F238E27FC236}">
                  <a16:creationId xmlns:a16="http://schemas.microsoft.com/office/drawing/2014/main" id="{DE49367B-762C-4756-8D10-3082C3AFDD63}"/>
                </a:ext>
              </a:extLst>
            </p:cNvPr>
            <p:cNvSpPr/>
            <p:nvPr/>
          </p:nvSpPr>
          <p:spPr>
            <a:xfrm>
              <a:off x="4899150" y="422225"/>
              <a:ext cx="307500" cy="237950"/>
            </a:xfrm>
            <a:custGeom>
              <a:avLst/>
              <a:gdLst/>
              <a:ahLst/>
              <a:cxnLst/>
              <a:rect l="l" t="t" r="r" b="b"/>
              <a:pathLst>
                <a:path w="12300" h="9518" extrusionOk="0">
                  <a:moveTo>
                    <a:pt x="6151" y="9518"/>
                  </a:moveTo>
                  <a:cubicBezTo>
                    <a:pt x="6151" y="9518"/>
                    <a:pt x="3501" y="8116"/>
                    <a:pt x="2170" y="5919"/>
                  </a:cubicBezTo>
                  <a:cubicBezTo>
                    <a:pt x="1" y="2340"/>
                    <a:pt x="4164" y="0"/>
                    <a:pt x="6151" y="3091"/>
                  </a:cubicBezTo>
                  <a:cubicBezTo>
                    <a:pt x="8137" y="0"/>
                    <a:pt x="12299" y="2340"/>
                    <a:pt x="10131" y="5919"/>
                  </a:cubicBezTo>
                  <a:cubicBezTo>
                    <a:pt x="8799" y="8116"/>
                    <a:pt x="6151" y="9518"/>
                    <a:pt x="6151" y="95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22;p48">
              <a:extLst>
                <a:ext uri="{FF2B5EF4-FFF2-40B4-BE49-F238E27FC236}">
                  <a16:creationId xmlns:a16="http://schemas.microsoft.com/office/drawing/2014/main" id="{F9BF29D5-DBA7-4D12-BFC2-C9C3DBA9DF63}"/>
                </a:ext>
              </a:extLst>
            </p:cNvPr>
            <p:cNvSpPr/>
            <p:nvPr/>
          </p:nvSpPr>
          <p:spPr>
            <a:xfrm>
              <a:off x="5003500" y="512475"/>
              <a:ext cx="98825" cy="98825"/>
            </a:xfrm>
            <a:custGeom>
              <a:avLst/>
              <a:gdLst/>
              <a:ahLst/>
              <a:cxnLst/>
              <a:rect l="l" t="t" r="r" b="b"/>
              <a:pathLst>
                <a:path w="3953" h="3953" extrusionOk="0">
                  <a:moveTo>
                    <a:pt x="2625" y="1327"/>
                  </a:moveTo>
                  <a:lnTo>
                    <a:pt x="3764" y="1327"/>
                  </a:lnTo>
                  <a:cubicBezTo>
                    <a:pt x="3868" y="1327"/>
                    <a:pt x="3952" y="1411"/>
                    <a:pt x="3952" y="1515"/>
                  </a:cubicBezTo>
                  <a:lnTo>
                    <a:pt x="3952" y="2436"/>
                  </a:lnTo>
                  <a:cubicBezTo>
                    <a:pt x="3952" y="2540"/>
                    <a:pt x="3868" y="2625"/>
                    <a:pt x="3764" y="2625"/>
                  </a:cubicBezTo>
                  <a:lnTo>
                    <a:pt x="2625" y="2625"/>
                  </a:lnTo>
                  <a:lnTo>
                    <a:pt x="2625" y="3764"/>
                  </a:lnTo>
                  <a:cubicBezTo>
                    <a:pt x="2625" y="3868"/>
                    <a:pt x="2540" y="3952"/>
                    <a:pt x="2438" y="3952"/>
                  </a:cubicBezTo>
                  <a:lnTo>
                    <a:pt x="1515" y="3952"/>
                  </a:lnTo>
                  <a:cubicBezTo>
                    <a:pt x="1412" y="3952"/>
                    <a:pt x="1327" y="3868"/>
                    <a:pt x="1327" y="3764"/>
                  </a:cubicBezTo>
                  <a:lnTo>
                    <a:pt x="1327" y="2625"/>
                  </a:lnTo>
                  <a:lnTo>
                    <a:pt x="189" y="2625"/>
                  </a:lnTo>
                  <a:cubicBezTo>
                    <a:pt x="85" y="2625"/>
                    <a:pt x="1" y="2540"/>
                    <a:pt x="1" y="2436"/>
                  </a:cubicBezTo>
                  <a:lnTo>
                    <a:pt x="1" y="1515"/>
                  </a:lnTo>
                  <a:cubicBezTo>
                    <a:pt x="1" y="1411"/>
                    <a:pt x="85" y="1327"/>
                    <a:pt x="189" y="1327"/>
                  </a:cubicBezTo>
                  <a:lnTo>
                    <a:pt x="1327" y="1327"/>
                  </a:lnTo>
                  <a:lnTo>
                    <a:pt x="1327" y="188"/>
                  </a:lnTo>
                  <a:cubicBezTo>
                    <a:pt x="1327" y="85"/>
                    <a:pt x="1412" y="1"/>
                    <a:pt x="1515" y="1"/>
                  </a:cubicBezTo>
                  <a:lnTo>
                    <a:pt x="2438" y="1"/>
                  </a:lnTo>
                  <a:cubicBezTo>
                    <a:pt x="2540" y="1"/>
                    <a:pt x="2625" y="85"/>
                    <a:pt x="2625" y="1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2141;p49">
            <a:extLst>
              <a:ext uri="{FF2B5EF4-FFF2-40B4-BE49-F238E27FC236}">
                <a16:creationId xmlns:a16="http://schemas.microsoft.com/office/drawing/2014/main" id="{A7008FB2-1E84-4650-BEC1-F7D818CE48DC}"/>
              </a:ext>
            </a:extLst>
          </p:cNvPr>
          <p:cNvGrpSpPr/>
          <p:nvPr/>
        </p:nvGrpSpPr>
        <p:grpSpPr>
          <a:xfrm flipH="1">
            <a:off x="7839462" y="3955726"/>
            <a:ext cx="1178676" cy="1187774"/>
            <a:chOff x="4638950" y="1186850"/>
            <a:chExt cx="654275" cy="659325"/>
          </a:xfrm>
        </p:grpSpPr>
        <p:sp>
          <p:nvSpPr>
            <p:cNvPr id="315" name="Google Shape;2142;p49">
              <a:extLst>
                <a:ext uri="{FF2B5EF4-FFF2-40B4-BE49-F238E27FC236}">
                  <a16:creationId xmlns:a16="http://schemas.microsoft.com/office/drawing/2014/main" id="{4E9A189E-859F-473C-9721-4EF2B4E022EE}"/>
                </a:ext>
              </a:extLst>
            </p:cNvPr>
            <p:cNvSpPr/>
            <p:nvPr/>
          </p:nvSpPr>
          <p:spPr>
            <a:xfrm>
              <a:off x="4640050" y="1186850"/>
              <a:ext cx="272675" cy="306850"/>
            </a:xfrm>
            <a:custGeom>
              <a:avLst/>
              <a:gdLst/>
              <a:ahLst/>
              <a:cxnLst/>
              <a:rect l="l" t="t" r="r" b="b"/>
              <a:pathLst>
                <a:path w="10907" h="12274" extrusionOk="0">
                  <a:moveTo>
                    <a:pt x="3187" y="81"/>
                  </a:moveTo>
                  <a:cubicBezTo>
                    <a:pt x="3320" y="90"/>
                    <a:pt x="3420" y="205"/>
                    <a:pt x="3412" y="339"/>
                  </a:cubicBezTo>
                  <a:cubicBezTo>
                    <a:pt x="3403" y="471"/>
                    <a:pt x="3288" y="571"/>
                    <a:pt x="3155" y="563"/>
                  </a:cubicBezTo>
                  <a:cubicBezTo>
                    <a:pt x="2936" y="547"/>
                    <a:pt x="2725" y="535"/>
                    <a:pt x="2523" y="526"/>
                  </a:cubicBezTo>
                  <a:cubicBezTo>
                    <a:pt x="2305" y="514"/>
                    <a:pt x="2093" y="506"/>
                    <a:pt x="1885" y="501"/>
                  </a:cubicBezTo>
                  <a:cubicBezTo>
                    <a:pt x="1457" y="488"/>
                    <a:pt x="1228" y="532"/>
                    <a:pt x="1105" y="722"/>
                  </a:cubicBezTo>
                  <a:cubicBezTo>
                    <a:pt x="951" y="960"/>
                    <a:pt x="879" y="1431"/>
                    <a:pt x="781" y="2240"/>
                  </a:cubicBezTo>
                  <a:cubicBezTo>
                    <a:pt x="506" y="4490"/>
                    <a:pt x="486" y="6979"/>
                    <a:pt x="1140" y="8836"/>
                  </a:cubicBezTo>
                  <a:cubicBezTo>
                    <a:pt x="1630" y="10232"/>
                    <a:pt x="2508" y="11268"/>
                    <a:pt x="3959" y="11552"/>
                  </a:cubicBezTo>
                  <a:lnTo>
                    <a:pt x="3966" y="11554"/>
                  </a:lnTo>
                  <a:cubicBezTo>
                    <a:pt x="5359" y="11768"/>
                    <a:pt x="6536" y="11076"/>
                    <a:pt x="7494" y="9914"/>
                  </a:cubicBezTo>
                  <a:cubicBezTo>
                    <a:pt x="8745" y="8395"/>
                    <a:pt x="9625" y="6083"/>
                    <a:pt x="10134" y="3898"/>
                  </a:cubicBezTo>
                  <a:cubicBezTo>
                    <a:pt x="10320" y="3104"/>
                    <a:pt x="10415" y="2636"/>
                    <a:pt x="10351" y="2360"/>
                  </a:cubicBezTo>
                  <a:cubicBezTo>
                    <a:pt x="10301" y="2140"/>
                    <a:pt x="10101" y="2020"/>
                    <a:pt x="9695" y="1884"/>
                  </a:cubicBezTo>
                  <a:cubicBezTo>
                    <a:pt x="9514" y="1824"/>
                    <a:pt x="9321" y="1762"/>
                    <a:pt x="9118" y="1698"/>
                  </a:cubicBezTo>
                  <a:cubicBezTo>
                    <a:pt x="8913" y="1634"/>
                    <a:pt x="8720" y="1576"/>
                    <a:pt x="8543" y="1523"/>
                  </a:cubicBezTo>
                  <a:cubicBezTo>
                    <a:pt x="8415" y="1487"/>
                    <a:pt x="8342" y="1353"/>
                    <a:pt x="8379" y="1225"/>
                  </a:cubicBezTo>
                  <a:cubicBezTo>
                    <a:pt x="8416" y="1098"/>
                    <a:pt x="8550" y="1023"/>
                    <a:pt x="8678" y="1061"/>
                  </a:cubicBezTo>
                  <a:cubicBezTo>
                    <a:pt x="8888" y="1122"/>
                    <a:pt x="9083" y="1181"/>
                    <a:pt x="9262" y="1237"/>
                  </a:cubicBezTo>
                  <a:cubicBezTo>
                    <a:pt x="9447" y="1294"/>
                    <a:pt x="9642" y="1358"/>
                    <a:pt x="9848" y="1426"/>
                  </a:cubicBezTo>
                  <a:cubicBezTo>
                    <a:pt x="10431" y="1622"/>
                    <a:pt x="10723" y="1822"/>
                    <a:pt x="10822" y="2253"/>
                  </a:cubicBezTo>
                  <a:cubicBezTo>
                    <a:pt x="10907" y="2628"/>
                    <a:pt x="10806" y="3144"/>
                    <a:pt x="10605" y="4007"/>
                  </a:cubicBezTo>
                  <a:cubicBezTo>
                    <a:pt x="10082" y="6252"/>
                    <a:pt x="9171" y="8637"/>
                    <a:pt x="7866" y="10220"/>
                  </a:cubicBezTo>
                  <a:cubicBezTo>
                    <a:pt x="6805" y="11508"/>
                    <a:pt x="5483" y="12273"/>
                    <a:pt x="3895" y="12030"/>
                  </a:cubicBezTo>
                  <a:cubicBezTo>
                    <a:pt x="3886" y="12030"/>
                    <a:pt x="3876" y="12028"/>
                    <a:pt x="3867" y="12027"/>
                  </a:cubicBezTo>
                  <a:cubicBezTo>
                    <a:pt x="2219" y="11703"/>
                    <a:pt x="1230" y="10550"/>
                    <a:pt x="683" y="8997"/>
                  </a:cubicBezTo>
                  <a:cubicBezTo>
                    <a:pt x="1" y="7058"/>
                    <a:pt x="19" y="4491"/>
                    <a:pt x="301" y="2182"/>
                  </a:cubicBezTo>
                  <a:cubicBezTo>
                    <a:pt x="408" y="1302"/>
                    <a:pt x="490" y="783"/>
                    <a:pt x="700" y="460"/>
                  </a:cubicBezTo>
                  <a:cubicBezTo>
                    <a:pt x="940" y="89"/>
                    <a:pt x="1285" y="1"/>
                    <a:pt x="1899" y="18"/>
                  </a:cubicBezTo>
                  <a:cubicBezTo>
                    <a:pt x="2120" y="25"/>
                    <a:pt x="2336" y="33"/>
                    <a:pt x="2546" y="43"/>
                  </a:cubicBezTo>
                  <a:cubicBezTo>
                    <a:pt x="2768" y="54"/>
                    <a:pt x="2982" y="67"/>
                    <a:pt x="3187" y="8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43;p49">
              <a:extLst>
                <a:ext uri="{FF2B5EF4-FFF2-40B4-BE49-F238E27FC236}">
                  <a16:creationId xmlns:a16="http://schemas.microsoft.com/office/drawing/2014/main" id="{B10B2A42-A37F-4EF9-84A9-EC2F7B50A18E}"/>
                </a:ext>
              </a:extLst>
            </p:cNvPr>
            <p:cNvSpPr/>
            <p:nvPr/>
          </p:nvSpPr>
          <p:spPr>
            <a:xfrm>
              <a:off x="4638950" y="1308475"/>
              <a:ext cx="249125" cy="188025"/>
            </a:xfrm>
            <a:custGeom>
              <a:avLst/>
              <a:gdLst/>
              <a:ahLst/>
              <a:cxnLst/>
              <a:rect l="l" t="t" r="r" b="b"/>
              <a:pathLst>
                <a:path w="9965" h="7521" extrusionOk="0">
                  <a:moveTo>
                    <a:pt x="2" y="409"/>
                  </a:moveTo>
                  <a:cubicBezTo>
                    <a:pt x="0" y="188"/>
                    <a:pt x="178" y="5"/>
                    <a:pt x="400" y="3"/>
                  </a:cubicBezTo>
                  <a:cubicBezTo>
                    <a:pt x="621" y="0"/>
                    <a:pt x="804" y="177"/>
                    <a:pt x="806" y="400"/>
                  </a:cubicBezTo>
                  <a:cubicBezTo>
                    <a:pt x="826" y="2037"/>
                    <a:pt x="1072" y="3597"/>
                    <a:pt x="1698" y="4746"/>
                  </a:cubicBezTo>
                  <a:cubicBezTo>
                    <a:pt x="2196" y="5662"/>
                    <a:pt x="2946" y="6316"/>
                    <a:pt x="4034" y="6529"/>
                  </a:cubicBezTo>
                  <a:lnTo>
                    <a:pt x="4046" y="6532"/>
                  </a:lnTo>
                  <a:cubicBezTo>
                    <a:pt x="5074" y="6686"/>
                    <a:pt x="5979" y="6320"/>
                    <a:pt x="6758" y="5631"/>
                  </a:cubicBezTo>
                  <a:cubicBezTo>
                    <a:pt x="7738" y="4765"/>
                    <a:pt x="8531" y="3393"/>
                    <a:pt x="9134" y="1869"/>
                  </a:cubicBezTo>
                  <a:cubicBezTo>
                    <a:pt x="9215" y="1662"/>
                    <a:pt x="9449" y="1561"/>
                    <a:pt x="9656" y="1643"/>
                  </a:cubicBezTo>
                  <a:cubicBezTo>
                    <a:pt x="9863" y="1724"/>
                    <a:pt x="9965" y="1958"/>
                    <a:pt x="9882" y="2166"/>
                  </a:cubicBezTo>
                  <a:cubicBezTo>
                    <a:pt x="9239" y="3792"/>
                    <a:pt x="8377" y="5273"/>
                    <a:pt x="7291" y="6233"/>
                  </a:cubicBezTo>
                  <a:cubicBezTo>
                    <a:pt x="6336" y="7076"/>
                    <a:pt x="5216" y="7520"/>
                    <a:pt x="3926" y="7326"/>
                  </a:cubicBezTo>
                  <a:cubicBezTo>
                    <a:pt x="3911" y="7325"/>
                    <a:pt x="3896" y="7323"/>
                    <a:pt x="3880" y="7320"/>
                  </a:cubicBezTo>
                  <a:cubicBezTo>
                    <a:pt x="2529" y="7054"/>
                    <a:pt x="1604" y="6252"/>
                    <a:pt x="993" y="5131"/>
                  </a:cubicBezTo>
                  <a:cubicBezTo>
                    <a:pt x="297" y="3854"/>
                    <a:pt x="25" y="2165"/>
                    <a:pt x="2" y="4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44;p49">
              <a:extLst>
                <a:ext uri="{FF2B5EF4-FFF2-40B4-BE49-F238E27FC236}">
                  <a16:creationId xmlns:a16="http://schemas.microsoft.com/office/drawing/2014/main" id="{6F765AF8-AA04-4BF3-AF91-4F02458B5488}"/>
                </a:ext>
              </a:extLst>
            </p:cNvPr>
            <p:cNvSpPr/>
            <p:nvPr/>
          </p:nvSpPr>
          <p:spPr>
            <a:xfrm>
              <a:off x="4699000" y="1385375"/>
              <a:ext cx="594225" cy="387400"/>
            </a:xfrm>
            <a:custGeom>
              <a:avLst/>
              <a:gdLst/>
              <a:ahLst/>
              <a:cxnLst/>
              <a:rect l="l" t="t" r="r" b="b"/>
              <a:pathLst>
                <a:path w="23769" h="15496" extrusionOk="0">
                  <a:moveTo>
                    <a:pt x="1003" y="3696"/>
                  </a:moveTo>
                  <a:cubicBezTo>
                    <a:pt x="1071" y="3464"/>
                    <a:pt x="1317" y="3330"/>
                    <a:pt x="1551" y="3399"/>
                  </a:cubicBezTo>
                  <a:cubicBezTo>
                    <a:pt x="1784" y="3467"/>
                    <a:pt x="1917" y="3712"/>
                    <a:pt x="1849" y="3945"/>
                  </a:cubicBezTo>
                  <a:cubicBezTo>
                    <a:pt x="909" y="7129"/>
                    <a:pt x="905" y="9529"/>
                    <a:pt x="1553" y="10987"/>
                  </a:cubicBezTo>
                  <a:cubicBezTo>
                    <a:pt x="1851" y="11658"/>
                    <a:pt x="2289" y="12117"/>
                    <a:pt x="2836" y="12343"/>
                  </a:cubicBezTo>
                  <a:cubicBezTo>
                    <a:pt x="3392" y="12572"/>
                    <a:pt x="4076" y="12572"/>
                    <a:pt x="4855" y="12321"/>
                  </a:cubicBezTo>
                  <a:cubicBezTo>
                    <a:pt x="6751" y="11710"/>
                    <a:pt x="9131" y="9675"/>
                    <a:pt x="11588" y="5958"/>
                  </a:cubicBezTo>
                  <a:cubicBezTo>
                    <a:pt x="13110" y="3657"/>
                    <a:pt x="14647" y="2132"/>
                    <a:pt x="16090" y="1239"/>
                  </a:cubicBezTo>
                  <a:cubicBezTo>
                    <a:pt x="17806" y="179"/>
                    <a:pt x="19399" y="1"/>
                    <a:pt x="20696" y="475"/>
                  </a:cubicBezTo>
                  <a:cubicBezTo>
                    <a:pt x="20859" y="535"/>
                    <a:pt x="21015" y="606"/>
                    <a:pt x="21167" y="685"/>
                  </a:cubicBezTo>
                  <a:cubicBezTo>
                    <a:pt x="23110" y="1709"/>
                    <a:pt x="23768" y="4210"/>
                    <a:pt x="23767" y="6908"/>
                  </a:cubicBezTo>
                  <a:cubicBezTo>
                    <a:pt x="23767" y="9517"/>
                    <a:pt x="23153" y="12326"/>
                    <a:pt x="22507" y="14091"/>
                  </a:cubicBezTo>
                  <a:cubicBezTo>
                    <a:pt x="22348" y="14523"/>
                    <a:pt x="22186" y="14897"/>
                    <a:pt x="22028" y="15197"/>
                  </a:cubicBezTo>
                  <a:cubicBezTo>
                    <a:pt x="21915" y="15413"/>
                    <a:pt x="21648" y="15495"/>
                    <a:pt x="21433" y="15381"/>
                  </a:cubicBezTo>
                  <a:cubicBezTo>
                    <a:pt x="21217" y="15268"/>
                    <a:pt x="21135" y="15001"/>
                    <a:pt x="21248" y="14786"/>
                  </a:cubicBezTo>
                  <a:cubicBezTo>
                    <a:pt x="21386" y="14524"/>
                    <a:pt x="21532" y="14186"/>
                    <a:pt x="21678" y="13788"/>
                  </a:cubicBezTo>
                  <a:cubicBezTo>
                    <a:pt x="22298" y="12094"/>
                    <a:pt x="22886" y="9402"/>
                    <a:pt x="22887" y="6908"/>
                  </a:cubicBezTo>
                  <a:cubicBezTo>
                    <a:pt x="22888" y="4507"/>
                    <a:pt x="22348" y="2305"/>
                    <a:pt x="20756" y="1465"/>
                  </a:cubicBezTo>
                  <a:cubicBezTo>
                    <a:pt x="20642" y="1406"/>
                    <a:pt x="20521" y="1352"/>
                    <a:pt x="20392" y="1304"/>
                  </a:cubicBezTo>
                  <a:cubicBezTo>
                    <a:pt x="19341" y="919"/>
                    <a:pt x="18016" y="1084"/>
                    <a:pt x="16552" y="1988"/>
                  </a:cubicBezTo>
                  <a:cubicBezTo>
                    <a:pt x="15213" y="2816"/>
                    <a:pt x="13771" y="4255"/>
                    <a:pt x="12323" y="6445"/>
                  </a:cubicBezTo>
                  <a:cubicBezTo>
                    <a:pt x="9747" y="10341"/>
                    <a:pt x="7195" y="12493"/>
                    <a:pt x="5125" y="13160"/>
                  </a:cubicBezTo>
                  <a:cubicBezTo>
                    <a:pt x="4139" y="13476"/>
                    <a:pt x="3250" y="13467"/>
                    <a:pt x="2500" y="13157"/>
                  </a:cubicBezTo>
                  <a:cubicBezTo>
                    <a:pt x="1741" y="12843"/>
                    <a:pt x="1143" y="12230"/>
                    <a:pt x="748" y="11343"/>
                  </a:cubicBezTo>
                  <a:cubicBezTo>
                    <a:pt x="21" y="9705"/>
                    <a:pt x="1" y="7091"/>
                    <a:pt x="1003" y="36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45;p49">
              <a:extLst>
                <a:ext uri="{FF2B5EF4-FFF2-40B4-BE49-F238E27FC236}">
                  <a16:creationId xmlns:a16="http://schemas.microsoft.com/office/drawing/2014/main" id="{CA83726A-FB9E-42FB-AF8B-D6BFD4D06FD0}"/>
                </a:ext>
              </a:extLst>
            </p:cNvPr>
            <p:cNvSpPr/>
            <p:nvPr/>
          </p:nvSpPr>
          <p:spPr>
            <a:xfrm>
              <a:off x="5246025" y="1463125"/>
              <a:ext cx="36900" cy="263025"/>
            </a:xfrm>
            <a:custGeom>
              <a:avLst/>
              <a:gdLst/>
              <a:ahLst/>
              <a:cxnLst/>
              <a:rect l="l" t="t" r="r" b="b"/>
              <a:pathLst>
                <a:path w="1476" h="10521" extrusionOk="0">
                  <a:moveTo>
                    <a:pt x="611" y="148"/>
                  </a:moveTo>
                  <a:cubicBezTo>
                    <a:pt x="593" y="96"/>
                    <a:pt x="620" y="39"/>
                    <a:pt x="673" y="19"/>
                  </a:cubicBezTo>
                  <a:cubicBezTo>
                    <a:pt x="725" y="1"/>
                    <a:pt x="782" y="28"/>
                    <a:pt x="802" y="80"/>
                  </a:cubicBezTo>
                  <a:cubicBezTo>
                    <a:pt x="1148" y="1049"/>
                    <a:pt x="1475" y="2841"/>
                    <a:pt x="1346" y="5080"/>
                  </a:cubicBezTo>
                  <a:cubicBezTo>
                    <a:pt x="1254" y="6683"/>
                    <a:pt x="929" y="8516"/>
                    <a:pt x="207" y="10443"/>
                  </a:cubicBezTo>
                  <a:cubicBezTo>
                    <a:pt x="188" y="10494"/>
                    <a:pt x="131" y="10520"/>
                    <a:pt x="78" y="10501"/>
                  </a:cubicBezTo>
                  <a:cubicBezTo>
                    <a:pt x="27" y="10481"/>
                    <a:pt x="1" y="10424"/>
                    <a:pt x="19" y="10372"/>
                  </a:cubicBezTo>
                  <a:cubicBezTo>
                    <a:pt x="732" y="8467"/>
                    <a:pt x="1054" y="6654"/>
                    <a:pt x="1145" y="5069"/>
                  </a:cubicBezTo>
                  <a:cubicBezTo>
                    <a:pt x="1273" y="2861"/>
                    <a:pt x="951" y="1099"/>
                    <a:pt x="611" y="148"/>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46;p49">
              <a:extLst>
                <a:ext uri="{FF2B5EF4-FFF2-40B4-BE49-F238E27FC236}">
                  <a16:creationId xmlns:a16="http://schemas.microsoft.com/office/drawing/2014/main" id="{68202679-ECE1-4BCF-B0C6-162F4B77DEAF}"/>
                </a:ext>
              </a:extLst>
            </p:cNvPr>
            <p:cNvSpPr/>
            <p:nvPr/>
          </p:nvSpPr>
          <p:spPr>
            <a:xfrm>
              <a:off x="4642300" y="1315550"/>
              <a:ext cx="49975" cy="147650"/>
            </a:xfrm>
            <a:custGeom>
              <a:avLst/>
              <a:gdLst/>
              <a:ahLst/>
              <a:cxnLst/>
              <a:rect l="l" t="t" r="r" b="b"/>
              <a:pathLst>
                <a:path w="1999" h="5906" extrusionOk="0">
                  <a:moveTo>
                    <a:pt x="2" y="102"/>
                  </a:moveTo>
                  <a:cubicBezTo>
                    <a:pt x="1" y="46"/>
                    <a:pt x="46" y="2"/>
                    <a:pt x="101" y="1"/>
                  </a:cubicBezTo>
                  <a:cubicBezTo>
                    <a:pt x="157" y="1"/>
                    <a:pt x="202" y="45"/>
                    <a:pt x="203" y="101"/>
                  </a:cubicBezTo>
                  <a:cubicBezTo>
                    <a:pt x="213" y="1176"/>
                    <a:pt x="301" y="2219"/>
                    <a:pt x="563" y="3177"/>
                  </a:cubicBezTo>
                  <a:cubicBezTo>
                    <a:pt x="825" y="4128"/>
                    <a:pt x="1259" y="4995"/>
                    <a:pt x="1961" y="5725"/>
                  </a:cubicBezTo>
                  <a:cubicBezTo>
                    <a:pt x="1998" y="5765"/>
                    <a:pt x="1997" y="5829"/>
                    <a:pt x="1957" y="5867"/>
                  </a:cubicBezTo>
                  <a:cubicBezTo>
                    <a:pt x="1917" y="5905"/>
                    <a:pt x="1853" y="5904"/>
                    <a:pt x="1816" y="5864"/>
                  </a:cubicBezTo>
                  <a:cubicBezTo>
                    <a:pt x="1087" y="5108"/>
                    <a:pt x="639" y="4211"/>
                    <a:pt x="369" y="3230"/>
                  </a:cubicBezTo>
                  <a:cubicBezTo>
                    <a:pt x="102" y="2254"/>
                    <a:pt x="12" y="1193"/>
                    <a:pt x="2" y="102"/>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47;p49">
              <a:extLst>
                <a:ext uri="{FF2B5EF4-FFF2-40B4-BE49-F238E27FC236}">
                  <a16:creationId xmlns:a16="http://schemas.microsoft.com/office/drawing/2014/main" id="{882194AF-4856-4891-8BC0-CDABE7D71B27}"/>
                </a:ext>
              </a:extLst>
            </p:cNvPr>
            <p:cNvSpPr/>
            <p:nvPr/>
          </p:nvSpPr>
          <p:spPr>
            <a:xfrm>
              <a:off x="5159275" y="1728875"/>
              <a:ext cx="126125" cy="117300"/>
            </a:xfrm>
            <a:custGeom>
              <a:avLst/>
              <a:gdLst/>
              <a:ahLst/>
              <a:cxnLst/>
              <a:rect l="l" t="t" r="r" b="b"/>
              <a:pathLst>
                <a:path w="5045" h="4692" extrusionOk="0">
                  <a:moveTo>
                    <a:pt x="2520" y="0"/>
                  </a:moveTo>
                  <a:cubicBezTo>
                    <a:pt x="1388" y="0"/>
                    <a:pt x="393" y="820"/>
                    <a:pt x="207" y="1972"/>
                  </a:cubicBezTo>
                  <a:cubicBezTo>
                    <a:pt x="1" y="3251"/>
                    <a:pt x="870" y="4455"/>
                    <a:pt x="2150" y="4661"/>
                  </a:cubicBezTo>
                  <a:cubicBezTo>
                    <a:pt x="2276" y="4682"/>
                    <a:pt x="2401" y="4691"/>
                    <a:pt x="2525" y="4691"/>
                  </a:cubicBezTo>
                  <a:cubicBezTo>
                    <a:pt x="3656" y="4691"/>
                    <a:pt x="4653" y="3872"/>
                    <a:pt x="4838" y="2719"/>
                  </a:cubicBezTo>
                  <a:cubicBezTo>
                    <a:pt x="5045" y="1440"/>
                    <a:pt x="4175" y="236"/>
                    <a:pt x="2896" y="31"/>
                  </a:cubicBezTo>
                  <a:cubicBezTo>
                    <a:pt x="2770" y="10"/>
                    <a:pt x="2644" y="0"/>
                    <a:pt x="2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48;p49">
              <a:extLst>
                <a:ext uri="{FF2B5EF4-FFF2-40B4-BE49-F238E27FC236}">
                  <a16:creationId xmlns:a16="http://schemas.microsoft.com/office/drawing/2014/main" id="{544F7B0F-8915-4D8C-937A-AEAF76EFA829}"/>
                </a:ext>
              </a:extLst>
            </p:cNvPr>
            <p:cNvSpPr/>
            <p:nvPr/>
          </p:nvSpPr>
          <p:spPr>
            <a:xfrm>
              <a:off x="5189475" y="1754775"/>
              <a:ext cx="65100" cy="65100"/>
            </a:xfrm>
            <a:custGeom>
              <a:avLst/>
              <a:gdLst/>
              <a:ahLst/>
              <a:cxnLst/>
              <a:rect l="l" t="t" r="r" b="b"/>
              <a:pathLst>
                <a:path w="2604" h="2604" extrusionOk="0">
                  <a:moveTo>
                    <a:pt x="1302" y="0"/>
                  </a:moveTo>
                  <a:cubicBezTo>
                    <a:pt x="2021" y="0"/>
                    <a:pt x="2604" y="583"/>
                    <a:pt x="2604" y="1303"/>
                  </a:cubicBezTo>
                  <a:cubicBezTo>
                    <a:pt x="2604" y="2022"/>
                    <a:pt x="2021" y="2604"/>
                    <a:pt x="1302" y="2604"/>
                  </a:cubicBezTo>
                  <a:cubicBezTo>
                    <a:pt x="582" y="2604"/>
                    <a:pt x="0" y="2022"/>
                    <a:pt x="0" y="1303"/>
                  </a:cubicBezTo>
                  <a:cubicBezTo>
                    <a:pt x="0" y="583"/>
                    <a:pt x="582"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041462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35"/>
          <p:cNvSpPr txBox="1">
            <a:spLocks noGrp="1"/>
          </p:cNvSpPr>
          <p:nvPr>
            <p:ph type="subTitle" idx="2"/>
          </p:nvPr>
        </p:nvSpPr>
        <p:spPr>
          <a:xfrm>
            <a:off x="574660" y="578429"/>
            <a:ext cx="3353400" cy="2484841"/>
          </a:xfrm>
          <a:prstGeom prst="rect">
            <a:avLst/>
          </a:prstGeom>
        </p:spPr>
        <p:txBody>
          <a:bodyPr spcFirstLastPara="1" wrap="square" lIns="91425" tIns="91425" rIns="91425" bIns="91425" anchor="t" anchorCtr="0">
            <a:noAutofit/>
          </a:bodyPr>
          <a:lstStyle/>
          <a:p>
            <a:pPr marL="171450" lvl="0" indent="-171450" algn="just">
              <a:lnSpc>
                <a:spcPct val="200000"/>
              </a:lnSpc>
              <a:buFont typeface="Arial" panose="020B0604020202020204" pitchFamily="34" charset="0"/>
              <a:buChar char="•"/>
            </a:pPr>
            <a:r>
              <a:rPr lang="en-US" dirty="0"/>
              <a:t>Monitoring dialysis stations' statistics is an essential KPI for dialysis healthcare analytics.</a:t>
            </a:r>
          </a:p>
          <a:p>
            <a:pPr marL="171450" lvl="0" indent="-171450" algn="just">
              <a:lnSpc>
                <a:spcPct val="200000"/>
              </a:lnSpc>
              <a:buFont typeface="Arial" panose="020B0604020202020204" pitchFamily="34" charset="0"/>
              <a:buChar char="•"/>
            </a:pPr>
            <a:r>
              <a:rPr lang="en-US" dirty="0"/>
              <a:t>This involves tracking the number of dialysis stations, their utilization rates, availability, and efficiency of operations.</a:t>
            </a:r>
          </a:p>
          <a:p>
            <a:pPr marL="171450" lvl="0" indent="-171450" algn="just">
              <a:lnSpc>
                <a:spcPct val="200000"/>
              </a:lnSpc>
              <a:buFont typeface="Arial" panose="020B0604020202020204" pitchFamily="34" charset="0"/>
              <a:buChar char="•"/>
            </a:pPr>
            <a:r>
              <a:rPr lang="en-US" dirty="0"/>
              <a:t>By analyzing these statistics, healthcare providers can optimize resource allocation, identify areas of underutilization or overcrowding, ensure equitable access to dialysis services, and improve overall operational efficiency in delivering care.</a:t>
            </a:r>
            <a:endParaRPr dirty="0"/>
          </a:p>
        </p:txBody>
      </p:sp>
      <p:sp>
        <p:nvSpPr>
          <p:cNvPr id="1140" name="Google Shape;1140;p35"/>
          <p:cNvSpPr txBox="1">
            <a:spLocks noGrp="1"/>
          </p:cNvSpPr>
          <p:nvPr>
            <p:ph type="subTitle" idx="1"/>
          </p:nvPr>
        </p:nvSpPr>
        <p:spPr>
          <a:xfrm>
            <a:off x="659724" y="303490"/>
            <a:ext cx="3353400" cy="455700"/>
          </a:xfrm>
          <a:prstGeom prst="rect">
            <a:avLst/>
          </a:prstGeom>
        </p:spPr>
        <p:txBody>
          <a:bodyPr spcFirstLastPara="1" wrap="square" lIns="91425" tIns="91425" rIns="91425" bIns="91425" anchor="b" anchorCtr="0">
            <a:noAutofit/>
          </a:bodyPr>
          <a:lstStyle/>
          <a:p>
            <a:pPr marL="0" lvl="0" indent="0"/>
            <a:r>
              <a:rPr lang="en-IN" dirty="0"/>
              <a:t>Insight of kpi-4</a:t>
            </a:r>
            <a:endParaRPr dirty="0"/>
          </a:p>
        </p:txBody>
      </p:sp>
      <p:grpSp>
        <p:nvGrpSpPr>
          <p:cNvPr id="5" name="Google Shape;2028;p48">
            <a:extLst>
              <a:ext uri="{FF2B5EF4-FFF2-40B4-BE49-F238E27FC236}">
                <a16:creationId xmlns:a16="http://schemas.microsoft.com/office/drawing/2014/main" id="{ED614A52-B4D4-49C7-BEC8-C79325C10921}"/>
              </a:ext>
            </a:extLst>
          </p:cNvPr>
          <p:cNvGrpSpPr/>
          <p:nvPr/>
        </p:nvGrpSpPr>
        <p:grpSpPr>
          <a:xfrm>
            <a:off x="117595" y="468554"/>
            <a:ext cx="542129" cy="892413"/>
            <a:chOff x="5602925" y="2533325"/>
            <a:chExt cx="322600" cy="489150"/>
          </a:xfrm>
        </p:grpSpPr>
        <p:sp>
          <p:nvSpPr>
            <p:cNvPr id="6" name="Google Shape;2029;p48">
              <a:extLst>
                <a:ext uri="{FF2B5EF4-FFF2-40B4-BE49-F238E27FC236}">
                  <a16:creationId xmlns:a16="http://schemas.microsoft.com/office/drawing/2014/main" id="{B38B7301-4EB3-46BC-B15D-9F242DF66D9A}"/>
                </a:ext>
              </a:extLst>
            </p:cNvPr>
            <p:cNvSpPr/>
            <p:nvPr/>
          </p:nvSpPr>
          <p:spPr>
            <a:xfrm>
              <a:off x="5655525" y="2533325"/>
              <a:ext cx="214850" cy="81275"/>
            </a:xfrm>
            <a:custGeom>
              <a:avLst/>
              <a:gdLst/>
              <a:ahLst/>
              <a:cxnLst/>
              <a:rect l="l" t="t" r="r" b="b"/>
              <a:pathLst>
                <a:path w="8594" h="3251" extrusionOk="0">
                  <a:moveTo>
                    <a:pt x="8072" y="3214"/>
                  </a:moveTo>
                  <a:cubicBezTo>
                    <a:pt x="8358" y="3212"/>
                    <a:pt x="8594" y="2976"/>
                    <a:pt x="8591" y="2689"/>
                  </a:cubicBezTo>
                  <a:lnTo>
                    <a:pt x="8581" y="521"/>
                  </a:lnTo>
                  <a:cubicBezTo>
                    <a:pt x="8580" y="235"/>
                    <a:pt x="8344" y="1"/>
                    <a:pt x="8056" y="2"/>
                  </a:cubicBezTo>
                  <a:lnTo>
                    <a:pt x="521" y="37"/>
                  </a:lnTo>
                  <a:cubicBezTo>
                    <a:pt x="235" y="38"/>
                    <a:pt x="1" y="274"/>
                    <a:pt x="2" y="562"/>
                  </a:cubicBezTo>
                  <a:lnTo>
                    <a:pt x="12" y="2729"/>
                  </a:lnTo>
                  <a:cubicBezTo>
                    <a:pt x="14" y="3016"/>
                    <a:pt x="250" y="3250"/>
                    <a:pt x="537" y="3249"/>
                  </a:cubicBezTo>
                  <a:lnTo>
                    <a:pt x="8072" y="321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30;p48">
              <a:extLst>
                <a:ext uri="{FF2B5EF4-FFF2-40B4-BE49-F238E27FC236}">
                  <a16:creationId xmlns:a16="http://schemas.microsoft.com/office/drawing/2014/main" id="{657125B0-13BC-414D-9952-6EF1A9AFA93D}"/>
                </a:ext>
              </a:extLst>
            </p:cNvPr>
            <p:cNvSpPr/>
            <p:nvPr/>
          </p:nvSpPr>
          <p:spPr>
            <a:xfrm>
              <a:off x="5602925" y="2613675"/>
              <a:ext cx="322600" cy="408800"/>
            </a:xfrm>
            <a:custGeom>
              <a:avLst/>
              <a:gdLst/>
              <a:ahLst/>
              <a:cxnLst/>
              <a:rect l="l" t="t" r="r" b="b"/>
              <a:pathLst>
                <a:path w="12904" h="16352" extrusionOk="0">
                  <a:moveTo>
                    <a:pt x="2152" y="16347"/>
                  </a:moveTo>
                  <a:cubicBezTo>
                    <a:pt x="1002" y="16352"/>
                    <a:pt x="57" y="15416"/>
                    <a:pt x="52" y="14266"/>
                  </a:cubicBezTo>
                  <a:cubicBezTo>
                    <a:pt x="37" y="11217"/>
                    <a:pt x="23" y="8169"/>
                    <a:pt x="8" y="5121"/>
                  </a:cubicBezTo>
                  <a:cubicBezTo>
                    <a:pt x="0" y="3355"/>
                    <a:pt x="344" y="2980"/>
                    <a:pt x="1571" y="2072"/>
                  </a:cubicBezTo>
                  <a:cubicBezTo>
                    <a:pt x="2304" y="1530"/>
                    <a:pt x="3016" y="1109"/>
                    <a:pt x="3011" y="33"/>
                  </a:cubicBezTo>
                  <a:lnTo>
                    <a:pt x="9805" y="1"/>
                  </a:lnTo>
                  <a:cubicBezTo>
                    <a:pt x="9811" y="1077"/>
                    <a:pt x="10527" y="1491"/>
                    <a:pt x="11264" y="2027"/>
                  </a:cubicBezTo>
                  <a:cubicBezTo>
                    <a:pt x="12500" y="2924"/>
                    <a:pt x="12847" y="3295"/>
                    <a:pt x="12855" y="5061"/>
                  </a:cubicBezTo>
                  <a:cubicBezTo>
                    <a:pt x="12870" y="8109"/>
                    <a:pt x="12883" y="11158"/>
                    <a:pt x="12898" y="14206"/>
                  </a:cubicBezTo>
                  <a:cubicBezTo>
                    <a:pt x="12904" y="15355"/>
                    <a:pt x="11967" y="16300"/>
                    <a:pt x="10817" y="16306"/>
                  </a:cubicBezTo>
                  <a:lnTo>
                    <a:pt x="2152" y="1634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31;p48">
              <a:extLst>
                <a:ext uri="{FF2B5EF4-FFF2-40B4-BE49-F238E27FC236}">
                  <a16:creationId xmlns:a16="http://schemas.microsoft.com/office/drawing/2014/main" id="{43AF66F9-A7B7-459B-9862-C378477A1727}"/>
                </a:ext>
              </a:extLst>
            </p:cNvPr>
            <p:cNvSpPr/>
            <p:nvPr/>
          </p:nvSpPr>
          <p:spPr>
            <a:xfrm>
              <a:off x="5602925" y="2613700"/>
              <a:ext cx="297950" cy="408775"/>
            </a:xfrm>
            <a:custGeom>
              <a:avLst/>
              <a:gdLst/>
              <a:ahLst/>
              <a:cxnLst/>
              <a:rect l="l" t="t" r="r" b="b"/>
              <a:pathLst>
                <a:path w="11918" h="16351" extrusionOk="0">
                  <a:moveTo>
                    <a:pt x="2152" y="16346"/>
                  </a:moveTo>
                  <a:cubicBezTo>
                    <a:pt x="1002" y="16351"/>
                    <a:pt x="56" y="15415"/>
                    <a:pt x="52" y="14265"/>
                  </a:cubicBezTo>
                  <a:cubicBezTo>
                    <a:pt x="37" y="11216"/>
                    <a:pt x="23" y="8168"/>
                    <a:pt x="8" y="5120"/>
                  </a:cubicBezTo>
                  <a:cubicBezTo>
                    <a:pt x="0" y="3354"/>
                    <a:pt x="345" y="2979"/>
                    <a:pt x="1571" y="2071"/>
                  </a:cubicBezTo>
                  <a:cubicBezTo>
                    <a:pt x="2304" y="1529"/>
                    <a:pt x="3016" y="1108"/>
                    <a:pt x="3011" y="32"/>
                  </a:cubicBezTo>
                  <a:lnTo>
                    <a:pt x="9805" y="1"/>
                  </a:lnTo>
                  <a:cubicBezTo>
                    <a:pt x="9808" y="640"/>
                    <a:pt x="10063" y="1046"/>
                    <a:pt x="10424" y="1382"/>
                  </a:cubicBezTo>
                  <a:cubicBezTo>
                    <a:pt x="8787" y="1585"/>
                    <a:pt x="7233" y="1613"/>
                    <a:pt x="5565" y="1614"/>
                  </a:cubicBezTo>
                  <a:cubicBezTo>
                    <a:pt x="4919" y="2587"/>
                    <a:pt x="3366" y="16024"/>
                    <a:pt x="11918" y="15984"/>
                  </a:cubicBezTo>
                  <a:cubicBezTo>
                    <a:pt x="11598" y="16185"/>
                    <a:pt x="11221" y="16303"/>
                    <a:pt x="10817" y="16305"/>
                  </a:cubicBezTo>
                  <a:lnTo>
                    <a:pt x="2151" y="1634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32;p48">
              <a:extLst>
                <a:ext uri="{FF2B5EF4-FFF2-40B4-BE49-F238E27FC236}">
                  <a16:creationId xmlns:a16="http://schemas.microsoft.com/office/drawing/2014/main" id="{133CB43A-C240-4BE0-8CA8-73241EA2B729}"/>
                </a:ext>
              </a:extLst>
            </p:cNvPr>
            <p:cNvSpPr/>
            <p:nvPr/>
          </p:nvSpPr>
          <p:spPr>
            <a:xfrm>
              <a:off x="5603100" y="2718925"/>
              <a:ext cx="322275" cy="248200"/>
            </a:xfrm>
            <a:custGeom>
              <a:avLst/>
              <a:gdLst/>
              <a:ahLst/>
              <a:cxnLst/>
              <a:rect l="l" t="t" r="r" b="b"/>
              <a:pathLst>
                <a:path w="12891" h="9928" extrusionOk="0">
                  <a:moveTo>
                    <a:pt x="43" y="9927"/>
                  </a:moveTo>
                  <a:lnTo>
                    <a:pt x="1" y="911"/>
                  </a:lnTo>
                  <a:cubicBezTo>
                    <a:pt x="0" y="584"/>
                    <a:pt x="10" y="304"/>
                    <a:pt x="37" y="60"/>
                  </a:cubicBezTo>
                  <a:lnTo>
                    <a:pt x="12806" y="0"/>
                  </a:lnTo>
                  <a:cubicBezTo>
                    <a:pt x="12833" y="243"/>
                    <a:pt x="12847" y="523"/>
                    <a:pt x="12848" y="851"/>
                  </a:cubicBezTo>
                  <a:lnTo>
                    <a:pt x="12890" y="9868"/>
                  </a:lnTo>
                  <a:lnTo>
                    <a:pt x="43" y="992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33;p48">
              <a:extLst>
                <a:ext uri="{FF2B5EF4-FFF2-40B4-BE49-F238E27FC236}">
                  <a16:creationId xmlns:a16="http://schemas.microsoft.com/office/drawing/2014/main" id="{BF497324-DBF6-4228-82EF-F0660973B313}"/>
                </a:ext>
              </a:extLst>
            </p:cNvPr>
            <p:cNvSpPr/>
            <p:nvPr/>
          </p:nvSpPr>
          <p:spPr>
            <a:xfrm>
              <a:off x="5673000" y="2648875"/>
              <a:ext cx="180625" cy="8025"/>
            </a:xfrm>
            <a:custGeom>
              <a:avLst/>
              <a:gdLst/>
              <a:ahLst/>
              <a:cxnLst/>
              <a:rect l="l" t="t" r="r" b="b"/>
              <a:pathLst>
                <a:path w="7225" h="321" extrusionOk="0">
                  <a:moveTo>
                    <a:pt x="7110" y="2"/>
                  </a:moveTo>
                  <a:cubicBezTo>
                    <a:pt x="7170" y="0"/>
                    <a:pt x="7220" y="46"/>
                    <a:pt x="7222" y="104"/>
                  </a:cubicBezTo>
                  <a:cubicBezTo>
                    <a:pt x="7225" y="163"/>
                    <a:pt x="7179" y="214"/>
                    <a:pt x="7120" y="216"/>
                  </a:cubicBezTo>
                  <a:cubicBezTo>
                    <a:pt x="5782" y="277"/>
                    <a:pt x="4697" y="311"/>
                    <a:pt x="3613" y="315"/>
                  </a:cubicBezTo>
                  <a:cubicBezTo>
                    <a:pt x="2532" y="321"/>
                    <a:pt x="1448" y="298"/>
                    <a:pt x="106" y="249"/>
                  </a:cubicBezTo>
                  <a:cubicBezTo>
                    <a:pt x="46" y="247"/>
                    <a:pt x="1" y="198"/>
                    <a:pt x="3" y="138"/>
                  </a:cubicBezTo>
                  <a:cubicBezTo>
                    <a:pt x="5" y="79"/>
                    <a:pt x="54" y="33"/>
                    <a:pt x="114" y="36"/>
                  </a:cubicBezTo>
                  <a:cubicBezTo>
                    <a:pt x="1446" y="83"/>
                    <a:pt x="2528" y="106"/>
                    <a:pt x="3612" y="101"/>
                  </a:cubicBezTo>
                  <a:cubicBezTo>
                    <a:pt x="4693" y="96"/>
                    <a:pt x="5775" y="64"/>
                    <a:pt x="7110"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34;p48">
              <a:extLst>
                <a:ext uri="{FF2B5EF4-FFF2-40B4-BE49-F238E27FC236}">
                  <a16:creationId xmlns:a16="http://schemas.microsoft.com/office/drawing/2014/main" id="{AC066990-0533-4799-A3BB-93A39A76DC3E}"/>
                </a:ext>
              </a:extLst>
            </p:cNvPr>
            <p:cNvSpPr/>
            <p:nvPr/>
          </p:nvSpPr>
          <p:spPr>
            <a:xfrm>
              <a:off x="5778775" y="2741400"/>
              <a:ext cx="130400" cy="130375"/>
            </a:xfrm>
            <a:custGeom>
              <a:avLst/>
              <a:gdLst/>
              <a:ahLst/>
              <a:cxnLst/>
              <a:rect l="l" t="t" r="r" b="b"/>
              <a:pathLst>
                <a:path w="5216" h="5215" extrusionOk="0">
                  <a:moveTo>
                    <a:pt x="5192" y="1"/>
                  </a:moveTo>
                  <a:lnTo>
                    <a:pt x="1" y="25"/>
                  </a:lnTo>
                  <a:lnTo>
                    <a:pt x="26" y="5215"/>
                  </a:lnTo>
                  <a:lnTo>
                    <a:pt x="5216" y="519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35;p48">
              <a:extLst>
                <a:ext uri="{FF2B5EF4-FFF2-40B4-BE49-F238E27FC236}">
                  <a16:creationId xmlns:a16="http://schemas.microsoft.com/office/drawing/2014/main" id="{AE45F25C-898C-448F-81DA-BFEA1D0A992A}"/>
                </a:ext>
              </a:extLst>
            </p:cNvPr>
            <p:cNvSpPr/>
            <p:nvPr/>
          </p:nvSpPr>
          <p:spPr>
            <a:xfrm>
              <a:off x="5827300" y="2758525"/>
              <a:ext cx="33575" cy="95775"/>
            </a:xfrm>
            <a:custGeom>
              <a:avLst/>
              <a:gdLst/>
              <a:ahLst/>
              <a:cxnLst/>
              <a:rect l="l" t="t" r="r" b="b"/>
              <a:pathLst>
                <a:path w="1343" h="3831" extrusionOk="0">
                  <a:moveTo>
                    <a:pt x="1325" y="1"/>
                  </a:moveTo>
                  <a:lnTo>
                    <a:pt x="0" y="7"/>
                  </a:lnTo>
                  <a:lnTo>
                    <a:pt x="18" y="3830"/>
                  </a:lnTo>
                  <a:lnTo>
                    <a:pt x="1342" y="3824"/>
                  </a:lnTo>
                  <a:lnTo>
                    <a:pt x="1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36;p48">
              <a:extLst>
                <a:ext uri="{FF2B5EF4-FFF2-40B4-BE49-F238E27FC236}">
                  <a16:creationId xmlns:a16="http://schemas.microsoft.com/office/drawing/2014/main" id="{5067C557-22F8-403B-87EF-C95F5775B719}"/>
                </a:ext>
              </a:extLst>
            </p:cNvPr>
            <p:cNvSpPr/>
            <p:nvPr/>
          </p:nvSpPr>
          <p:spPr>
            <a:xfrm>
              <a:off x="5796150" y="2789700"/>
              <a:ext cx="95775" cy="33600"/>
            </a:xfrm>
            <a:custGeom>
              <a:avLst/>
              <a:gdLst/>
              <a:ahLst/>
              <a:cxnLst/>
              <a:rect l="l" t="t" r="r" b="b"/>
              <a:pathLst>
                <a:path w="3831" h="1344" extrusionOk="0">
                  <a:moveTo>
                    <a:pt x="3825" y="0"/>
                  </a:moveTo>
                  <a:lnTo>
                    <a:pt x="1" y="18"/>
                  </a:lnTo>
                  <a:lnTo>
                    <a:pt x="7" y="1343"/>
                  </a:lnTo>
                  <a:lnTo>
                    <a:pt x="3830" y="1325"/>
                  </a:lnTo>
                  <a:lnTo>
                    <a:pt x="3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37;p48">
              <a:extLst>
                <a:ext uri="{FF2B5EF4-FFF2-40B4-BE49-F238E27FC236}">
                  <a16:creationId xmlns:a16="http://schemas.microsoft.com/office/drawing/2014/main" id="{8955AACB-F5E5-4C5E-928A-CCEE4D1B5CAD}"/>
                </a:ext>
              </a:extLst>
            </p:cNvPr>
            <p:cNvSpPr/>
            <p:nvPr/>
          </p:nvSpPr>
          <p:spPr>
            <a:xfrm>
              <a:off x="5760100" y="2540225"/>
              <a:ext cx="5700" cy="67425"/>
            </a:xfrm>
            <a:custGeom>
              <a:avLst/>
              <a:gdLst/>
              <a:ahLst/>
              <a:cxnLst/>
              <a:rect l="l" t="t" r="r" b="b"/>
              <a:pathLst>
                <a:path w="228" h="2697" extrusionOk="0">
                  <a:moveTo>
                    <a:pt x="1" y="108"/>
                  </a:moveTo>
                  <a:cubicBezTo>
                    <a:pt x="0" y="49"/>
                    <a:pt x="48" y="1"/>
                    <a:pt x="107" y="1"/>
                  </a:cubicBezTo>
                  <a:cubicBezTo>
                    <a:pt x="167" y="1"/>
                    <a:pt x="215" y="49"/>
                    <a:pt x="215" y="107"/>
                  </a:cubicBezTo>
                  <a:lnTo>
                    <a:pt x="227" y="2589"/>
                  </a:lnTo>
                  <a:cubicBezTo>
                    <a:pt x="227" y="2649"/>
                    <a:pt x="179" y="2697"/>
                    <a:pt x="120" y="2697"/>
                  </a:cubicBezTo>
                  <a:cubicBezTo>
                    <a:pt x="61" y="2697"/>
                    <a:pt x="13" y="2650"/>
                    <a:pt x="13" y="2591"/>
                  </a:cubicBezTo>
                  <a:lnTo>
                    <a:pt x="1" y="1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8;p48">
              <a:extLst>
                <a:ext uri="{FF2B5EF4-FFF2-40B4-BE49-F238E27FC236}">
                  <a16:creationId xmlns:a16="http://schemas.microsoft.com/office/drawing/2014/main" id="{141E1093-26DD-46C8-950C-47D94DA3D747}"/>
                </a:ext>
              </a:extLst>
            </p:cNvPr>
            <p:cNvSpPr/>
            <p:nvPr/>
          </p:nvSpPr>
          <p:spPr>
            <a:xfrm>
              <a:off x="5789025" y="2540100"/>
              <a:ext cx="5675" cy="67450"/>
            </a:xfrm>
            <a:custGeom>
              <a:avLst/>
              <a:gdLst/>
              <a:ahLst/>
              <a:cxnLst/>
              <a:rect l="l" t="t" r="r" b="b"/>
              <a:pathLst>
                <a:path w="227" h="2698" extrusionOk="0">
                  <a:moveTo>
                    <a:pt x="1" y="107"/>
                  </a:moveTo>
                  <a:cubicBezTo>
                    <a:pt x="1" y="49"/>
                    <a:pt x="48" y="0"/>
                    <a:pt x="108" y="0"/>
                  </a:cubicBezTo>
                  <a:cubicBezTo>
                    <a:pt x="166" y="0"/>
                    <a:pt x="215" y="48"/>
                    <a:pt x="215" y="107"/>
                  </a:cubicBezTo>
                  <a:lnTo>
                    <a:pt x="227" y="2590"/>
                  </a:lnTo>
                  <a:cubicBezTo>
                    <a:pt x="227" y="2648"/>
                    <a:pt x="179" y="2696"/>
                    <a:pt x="120" y="2697"/>
                  </a:cubicBezTo>
                  <a:cubicBezTo>
                    <a:pt x="61" y="2697"/>
                    <a:pt x="13" y="2649"/>
                    <a:pt x="12" y="25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39;p48">
              <a:extLst>
                <a:ext uri="{FF2B5EF4-FFF2-40B4-BE49-F238E27FC236}">
                  <a16:creationId xmlns:a16="http://schemas.microsoft.com/office/drawing/2014/main" id="{634F9D8A-6C0A-4F5D-8E6D-2A6951EAFA20}"/>
                </a:ext>
              </a:extLst>
            </p:cNvPr>
            <p:cNvSpPr/>
            <p:nvPr/>
          </p:nvSpPr>
          <p:spPr>
            <a:xfrm>
              <a:off x="5817950" y="2539950"/>
              <a:ext cx="5675" cy="67450"/>
            </a:xfrm>
            <a:custGeom>
              <a:avLst/>
              <a:gdLst/>
              <a:ahLst/>
              <a:cxnLst/>
              <a:rect l="l" t="t" r="r" b="b"/>
              <a:pathLst>
                <a:path w="227" h="2698" extrusionOk="0">
                  <a:moveTo>
                    <a:pt x="1" y="109"/>
                  </a:moveTo>
                  <a:cubicBezTo>
                    <a:pt x="1" y="49"/>
                    <a:pt x="49" y="1"/>
                    <a:pt x="107" y="0"/>
                  </a:cubicBezTo>
                  <a:cubicBezTo>
                    <a:pt x="166" y="0"/>
                    <a:pt x="214" y="48"/>
                    <a:pt x="216" y="108"/>
                  </a:cubicBezTo>
                  <a:lnTo>
                    <a:pt x="227" y="2590"/>
                  </a:lnTo>
                  <a:cubicBezTo>
                    <a:pt x="227" y="2650"/>
                    <a:pt x="179" y="2698"/>
                    <a:pt x="120" y="2698"/>
                  </a:cubicBezTo>
                  <a:cubicBezTo>
                    <a:pt x="61" y="2698"/>
                    <a:pt x="12" y="2650"/>
                    <a:pt x="12" y="2590"/>
                  </a:cubicBezTo>
                  <a:lnTo>
                    <a:pt x="1" y="1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40;p48">
              <a:extLst>
                <a:ext uri="{FF2B5EF4-FFF2-40B4-BE49-F238E27FC236}">
                  <a16:creationId xmlns:a16="http://schemas.microsoft.com/office/drawing/2014/main" id="{1F9EE48D-F783-4CF9-A4D3-0FDF4D8CE53B}"/>
                </a:ext>
              </a:extLst>
            </p:cNvPr>
            <p:cNvSpPr/>
            <p:nvPr/>
          </p:nvSpPr>
          <p:spPr>
            <a:xfrm>
              <a:off x="5846875" y="2539825"/>
              <a:ext cx="5675" cy="67425"/>
            </a:xfrm>
            <a:custGeom>
              <a:avLst/>
              <a:gdLst/>
              <a:ahLst/>
              <a:cxnLst/>
              <a:rect l="l" t="t" r="r" b="b"/>
              <a:pathLst>
                <a:path w="227" h="2697" extrusionOk="0">
                  <a:moveTo>
                    <a:pt x="0" y="108"/>
                  </a:moveTo>
                  <a:cubicBezTo>
                    <a:pt x="0" y="49"/>
                    <a:pt x="48" y="1"/>
                    <a:pt x="107" y="1"/>
                  </a:cubicBezTo>
                  <a:cubicBezTo>
                    <a:pt x="167" y="1"/>
                    <a:pt x="215" y="48"/>
                    <a:pt x="215" y="107"/>
                  </a:cubicBezTo>
                  <a:lnTo>
                    <a:pt x="226" y="2590"/>
                  </a:lnTo>
                  <a:cubicBezTo>
                    <a:pt x="226" y="2649"/>
                    <a:pt x="179" y="2697"/>
                    <a:pt x="120" y="2697"/>
                  </a:cubicBezTo>
                  <a:cubicBezTo>
                    <a:pt x="61" y="2697"/>
                    <a:pt x="13" y="2650"/>
                    <a:pt x="13" y="25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41;p48">
              <a:extLst>
                <a:ext uri="{FF2B5EF4-FFF2-40B4-BE49-F238E27FC236}">
                  <a16:creationId xmlns:a16="http://schemas.microsoft.com/office/drawing/2014/main" id="{0F7B879B-510D-4981-8D76-FE01441B51B7}"/>
                </a:ext>
              </a:extLst>
            </p:cNvPr>
            <p:cNvSpPr/>
            <p:nvPr/>
          </p:nvSpPr>
          <p:spPr>
            <a:xfrm>
              <a:off x="5731175" y="2540375"/>
              <a:ext cx="5675" cy="67425"/>
            </a:xfrm>
            <a:custGeom>
              <a:avLst/>
              <a:gdLst/>
              <a:ahLst/>
              <a:cxnLst/>
              <a:rect l="l" t="t" r="r" b="b"/>
              <a:pathLst>
                <a:path w="227" h="2697" extrusionOk="0">
                  <a:moveTo>
                    <a:pt x="1" y="108"/>
                  </a:moveTo>
                  <a:cubicBezTo>
                    <a:pt x="1" y="48"/>
                    <a:pt x="49" y="0"/>
                    <a:pt x="108" y="0"/>
                  </a:cubicBezTo>
                  <a:cubicBezTo>
                    <a:pt x="166" y="0"/>
                    <a:pt x="215" y="48"/>
                    <a:pt x="215" y="107"/>
                  </a:cubicBezTo>
                  <a:lnTo>
                    <a:pt x="227" y="2589"/>
                  </a:lnTo>
                  <a:cubicBezTo>
                    <a:pt x="227" y="2649"/>
                    <a:pt x="179" y="2696"/>
                    <a:pt x="120" y="2696"/>
                  </a:cubicBezTo>
                  <a:cubicBezTo>
                    <a:pt x="61" y="2696"/>
                    <a:pt x="12" y="2650"/>
                    <a:pt x="12" y="2590"/>
                  </a:cubicBezTo>
                  <a:lnTo>
                    <a:pt x="1" y="1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42;p48">
              <a:extLst>
                <a:ext uri="{FF2B5EF4-FFF2-40B4-BE49-F238E27FC236}">
                  <a16:creationId xmlns:a16="http://schemas.microsoft.com/office/drawing/2014/main" id="{F0733741-872F-406C-986E-846A5044DA4B}"/>
                </a:ext>
              </a:extLst>
            </p:cNvPr>
            <p:cNvSpPr/>
            <p:nvPr/>
          </p:nvSpPr>
          <p:spPr>
            <a:xfrm>
              <a:off x="5702250" y="2540500"/>
              <a:ext cx="5700" cy="67450"/>
            </a:xfrm>
            <a:custGeom>
              <a:avLst/>
              <a:gdLst/>
              <a:ahLst/>
              <a:cxnLst/>
              <a:rect l="l" t="t" r="r" b="b"/>
              <a:pathLst>
                <a:path w="228" h="2698" extrusionOk="0">
                  <a:moveTo>
                    <a:pt x="0" y="108"/>
                  </a:moveTo>
                  <a:cubicBezTo>
                    <a:pt x="0" y="49"/>
                    <a:pt x="48" y="0"/>
                    <a:pt x="108" y="0"/>
                  </a:cubicBezTo>
                  <a:cubicBezTo>
                    <a:pt x="167" y="0"/>
                    <a:pt x="215" y="48"/>
                    <a:pt x="215" y="107"/>
                  </a:cubicBezTo>
                  <a:lnTo>
                    <a:pt x="226" y="2590"/>
                  </a:lnTo>
                  <a:cubicBezTo>
                    <a:pt x="228" y="2648"/>
                    <a:pt x="180" y="2697"/>
                    <a:pt x="120" y="2697"/>
                  </a:cubicBezTo>
                  <a:cubicBezTo>
                    <a:pt x="61" y="2697"/>
                    <a:pt x="13" y="2649"/>
                    <a:pt x="13" y="2590"/>
                  </a:cubicBezTo>
                  <a:lnTo>
                    <a:pt x="0" y="1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43;p48">
              <a:extLst>
                <a:ext uri="{FF2B5EF4-FFF2-40B4-BE49-F238E27FC236}">
                  <a16:creationId xmlns:a16="http://schemas.microsoft.com/office/drawing/2014/main" id="{C0213DBE-25F2-4BFF-812F-32AB15658303}"/>
                </a:ext>
              </a:extLst>
            </p:cNvPr>
            <p:cNvSpPr/>
            <p:nvPr/>
          </p:nvSpPr>
          <p:spPr>
            <a:xfrm>
              <a:off x="5673350" y="2540625"/>
              <a:ext cx="5675" cy="67450"/>
            </a:xfrm>
            <a:custGeom>
              <a:avLst/>
              <a:gdLst/>
              <a:ahLst/>
              <a:cxnLst/>
              <a:rect l="l" t="t" r="r" b="b"/>
              <a:pathLst>
                <a:path w="227" h="2698" extrusionOk="0">
                  <a:moveTo>
                    <a:pt x="0" y="108"/>
                  </a:moveTo>
                  <a:cubicBezTo>
                    <a:pt x="0" y="49"/>
                    <a:pt x="48" y="1"/>
                    <a:pt x="106" y="1"/>
                  </a:cubicBezTo>
                  <a:cubicBezTo>
                    <a:pt x="166" y="1"/>
                    <a:pt x="214" y="49"/>
                    <a:pt x="215" y="107"/>
                  </a:cubicBezTo>
                  <a:lnTo>
                    <a:pt x="226" y="2589"/>
                  </a:lnTo>
                  <a:cubicBezTo>
                    <a:pt x="226" y="2649"/>
                    <a:pt x="178" y="2697"/>
                    <a:pt x="119" y="2698"/>
                  </a:cubicBezTo>
                  <a:cubicBezTo>
                    <a:pt x="60" y="2698"/>
                    <a:pt x="12" y="2650"/>
                    <a:pt x="12" y="2591"/>
                  </a:cubicBezTo>
                  <a:lnTo>
                    <a:pt x="0" y="1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44;p48">
              <a:extLst>
                <a:ext uri="{FF2B5EF4-FFF2-40B4-BE49-F238E27FC236}">
                  <a16:creationId xmlns:a16="http://schemas.microsoft.com/office/drawing/2014/main" id="{0CC945A2-A415-497A-9148-49620BF26A82}"/>
                </a:ext>
              </a:extLst>
            </p:cNvPr>
            <p:cNvSpPr/>
            <p:nvPr/>
          </p:nvSpPr>
          <p:spPr>
            <a:xfrm>
              <a:off x="5610775" y="2743650"/>
              <a:ext cx="137275" cy="6025"/>
            </a:xfrm>
            <a:custGeom>
              <a:avLst/>
              <a:gdLst/>
              <a:ahLst/>
              <a:cxnLst/>
              <a:rect l="l" t="t" r="r" b="b"/>
              <a:pathLst>
                <a:path w="5491" h="241" extrusionOk="0">
                  <a:moveTo>
                    <a:pt x="5382" y="2"/>
                  </a:moveTo>
                  <a:cubicBezTo>
                    <a:pt x="5441" y="1"/>
                    <a:pt x="5489" y="49"/>
                    <a:pt x="5489" y="108"/>
                  </a:cubicBezTo>
                  <a:cubicBezTo>
                    <a:pt x="5490" y="168"/>
                    <a:pt x="5442" y="215"/>
                    <a:pt x="5383" y="215"/>
                  </a:cubicBezTo>
                  <a:lnTo>
                    <a:pt x="107" y="241"/>
                  </a:lnTo>
                  <a:cubicBezTo>
                    <a:pt x="48" y="241"/>
                    <a:pt x="0" y="193"/>
                    <a:pt x="0" y="134"/>
                  </a:cubicBezTo>
                  <a:cubicBezTo>
                    <a:pt x="0" y="75"/>
                    <a:pt x="47" y="27"/>
                    <a:pt x="106" y="26"/>
                  </a:cubicBezTo>
                  <a:lnTo>
                    <a:pt x="5382" y="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45;p48">
              <a:extLst>
                <a:ext uri="{FF2B5EF4-FFF2-40B4-BE49-F238E27FC236}">
                  <a16:creationId xmlns:a16="http://schemas.microsoft.com/office/drawing/2014/main" id="{44118C1A-64BE-4C1B-AEFD-80052B7C2AA8}"/>
                </a:ext>
              </a:extLst>
            </p:cNvPr>
            <p:cNvSpPr/>
            <p:nvPr/>
          </p:nvSpPr>
          <p:spPr>
            <a:xfrm>
              <a:off x="5610900" y="2775900"/>
              <a:ext cx="137300" cy="6025"/>
            </a:xfrm>
            <a:custGeom>
              <a:avLst/>
              <a:gdLst/>
              <a:ahLst/>
              <a:cxnLst/>
              <a:rect l="l" t="t" r="r" b="b"/>
              <a:pathLst>
                <a:path w="5492" h="241" extrusionOk="0">
                  <a:moveTo>
                    <a:pt x="5384" y="2"/>
                  </a:moveTo>
                  <a:cubicBezTo>
                    <a:pt x="5442" y="1"/>
                    <a:pt x="5491" y="49"/>
                    <a:pt x="5491" y="108"/>
                  </a:cubicBezTo>
                  <a:cubicBezTo>
                    <a:pt x="5491" y="167"/>
                    <a:pt x="5443" y="215"/>
                    <a:pt x="5384" y="215"/>
                  </a:cubicBezTo>
                  <a:lnTo>
                    <a:pt x="108" y="240"/>
                  </a:lnTo>
                  <a:cubicBezTo>
                    <a:pt x="49" y="240"/>
                    <a:pt x="1" y="192"/>
                    <a:pt x="1" y="133"/>
                  </a:cubicBezTo>
                  <a:cubicBezTo>
                    <a:pt x="1" y="75"/>
                    <a:pt x="49" y="27"/>
                    <a:pt x="107" y="26"/>
                  </a:cubicBezTo>
                  <a:lnTo>
                    <a:pt x="5384" y="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46;p48">
              <a:extLst>
                <a:ext uri="{FF2B5EF4-FFF2-40B4-BE49-F238E27FC236}">
                  <a16:creationId xmlns:a16="http://schemas.microsoft.com/office/drawing/2014/main" id="{DFC48F77-7E1F-43B6-B62B-5F1719F71B65}"/>
                </a:ext>
              </a:extLst>
            </p:cNvPr>
            <p:cNvSpPr/>
            <p:nvPr/>
          </p:nvSpPr>
          <p:spPr>
            <a:xfrm>
              <a:off x="5611050" y="2808175"/>
              <a:ext cx="137275" cy="6000"/>
            </a:xfrm>
            <a:custGeom>
              <a:avLst/>
              <a:gdLst/>
              <a:ahLst/>
              <a:cxnLst/>
              <a:rect l="l" t="t" r="r" b="b"/>
              <a:pathLst>
                <a:path w="5491" h="240" extrusionOk="0">
                  <a:moveTo>
                    <a:pt x="5383" y="1"/>
                  </a:moveTo>
                  <a:cubicBezTo>
                    <a:pt x="5443" y="1"/>
                    <a:pt x="5491" y="47"/>
                    <a:pt x="5491" y="107"/>
                  </a:cubicBezTo>
                  <a:cubicBezTo>
                    <a:pt x="5491" y="166"/>
                    <a:pt x="5443" y="214"/>
                    <a:pt x="5385" y="214"/>
                  </a:cubicBezTo>
                  <a:lnTo>
                    <a:pt x="108" y="239"/>
                  </a:lnTo>
                  <a:cubicBezTo>
                    <a:pt x="50" y="239"/>
                    <a:pt x="1" y="191"/>
                    <a:pt x="1" y="132"/>
                  </a:cubicBezTo>
                  <a:cubicBezTo>
                    <a:pt x="1" y="73"/>
                    <a:pt x="48" y="25"/>
                    <a:pt x="108" y="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47;p48">
              <a:extLst>
                <a:ext uri="{FF2B5EF4-FFF2-40B4-BE49-F238E27FC236}">
                  <a16:creationId xmlns:a16="http://schemas.microsoft.com/office/drawing/2014/main" id="{797689DB-E40A-48C7-BF11-47C9C4C31F07}"/>
                </a:ext>
              </a:extLst>
            </p:cNvPr>
            <p:cNvSpPr/>
            <p:nvPr/>
          </p:nvSpPr>
          <p:spPr>
            <a:xfrm>
              <a:off x="5611200" y="2840425"/>
              <a:ext cx="137275" cy="5975"/>
            </a:xfrm>
            <a:custGeom>
              <a:avLst/>
              <a:gdLst/>
              <a:ahLst/>
              <a:cxnLst/>
              <a:rect l="l" t="t" r="r" b="b"/>
              <a:pathLst>
                <a:path w="5491" h="239" extrusionOk="0">
                  <a:moveTo>
                    <a:pt x="5383" y="0"/>
                  </a:moveTo>
                  <a:cubicBezTo>
                    <a:pt x="5442" y="0"/>
                    <a:pt x="5490" y="47"/>
                    <a:pt x="5490" y="107"/>
                  </a:cubicBezTo>
                  <a:cubicBezTo>
                    <a:pt x="5490" y="166"/>
                    <a:pt x="5444" y="214"/>
                    <a:pt x="5384" y="214"/>
                  </a:cubicBezTo>
                  <a:lnTo>
                    <a:pt x="109" y="239"/>
                  </a:lnTo>
                  <a:cubicBezTo>
                    <a:pt x="49" y="239"/>
                    <a:pt x="1" y="191"/>
                    <a:pt x="1" y="132"/>
                  </a:cubicBezTo>
                  <a:cubicBezTo>
                    <a:pt x="0" y="73"/>
                    <a:pt x="48" y="24"/>
                    <a:pt x="108" y="24"/>
                  </a:cubicBezTo>
                  <a:lnTo>
                    <a:pt x="5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48;p48">
              <a:extLst>
                <a:ext uri="{FF2B5EF4-FFF2-40B4-BE49-F238E27FC236}">
                  <a16:creationId xmlns:a16="http://schemas.microsoft.com/office/drawing/2014/main" id="{FE3668E2-2BF7-4A25-8BF8-55E46299BE7A}"/>
                </a:ext>
              </a:extLst>
            </p:cNvPr>
            <p:cNvSpPr/>
            <p:nvPr/>
          </p:nvSpPr>
          <p:spPr>
            <a:xfrm>
              <a:off x="5611375" y="2872675"/>
              <a:ext cx="137275" cy="5975"/>
            </a:xfrm>
            <a:custGeom>
              <a:avLst/>
              <a:gdLst/>
              <a:ahLst/>
              <a:cxnLst/>
              <a:rect l="l" t="t" r="r" b="b"/>
              <a:pathLst>
                <a:path w="5491" h="239" extrusionOk="0">
                  <a:moveTo>
                    <a:pt x="5382" y="0"/>
                  </a:moveTo>
                  <a:cubicBezTo>
                    <a:pt x="5441" y="0"/>
                    <a:pt x="5489" y="47"/>
                    <a:pt x="5490" y="106"/>
                  </a:cubicBezTo>
                  <a:cubicBezTo>
                    <a:pt x="5490" y="166"/>
                    <a:pt x="5442" y="214"/>
                    <a:pt x="5383" y="214"/>
                  </a:cubicBezTo>
                  <a:lnTo>
                    <a:pt x="107" y="239"/>
                  </a:lnTo>
                  <a:cubicBezTo>
                    <a:pt x="48" y="239"/>
                    <a:pt x="0" y="191"/>
                    <a:pt x="0" y="131"/>
                  </a:cubicBezTo>
                  <a:cubicBezTo>
                    <a:pt x="0" y="73"/>
                    <a:pt x="48" y="24"/>
                    <a:pt x="106"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49;p48">
              <a:extLst>
                <a:ext uri="{FF2B5EF4-FFF2-40B4-BE49-F238E27FC236}">
                  <a16:creationId xmlns:a16="http://schemas.microsoft.com/office/drawing/2014/main" id="{C369247A-00A9-4A21-A118-79D2249E72DB}"/>
                </a:ext>
              </a:extLst>
            </p:cNvPr>
            <p:cNvSpPr/>
            <p:nvPr/>
          </p:nvSpPr>
          <p:spPr>
            <a:xfrm>
              <a:off x="5611500" y="2904125"/>
              <a:ext cx="306000" cy="6775"/>
            </a:xfrm>
            <a:custGeom>
              <a:avLst/>
              <a:gdLst/>
              <a:ahLst/>
              <a:cxnLst/>
              <a:rect l="l" t="t" r="r" b="b"/>
              <a:pathLst>
                <a:path w="12240" h="271" extrusionOk="0">
                  <a:moveTo>
                    <a:pt x="12132" y="0"/>
                  </a:moveTo>
                  <a:cubicBezTo>
                    <a:pt x="12191" y="0"/>
                    <a:pt x="12239" y="48"/>
                    <a:pt x="12239" y="106"/>
                  </a:cubicBezTo>
                  <a:cubicBezTo>
                    <a:pt x="12239" y="166"/>
                    <a:pt x="12192" y="214"/>
                    <a:pt x="12133" y="215"/>
                  </a:cubicBezTo>
                  <a:lnTo>
                    <a:pt x="108" y="271"/>
                  </a:lnTo>
                  <a:cubicBezTo>
                    <a:pt x="50" y="271"/>
                    <a:pt x="1" y="223"/>
                    <a:pt x="1" y="163"/>
                  </a:cubicBezTo>
                  <a:cubicBezTo>
                    <a:pt x="1" y="105"/>
                    <a:pt x="49" y="56"/>
                    <a:pt x="108" y="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50;p48">
              <a:extLst>
                <a:ext uri="{FF2B5EF4-FFF2-40B4-BE49-F238E27FC236}">
                  <a16:creationId xmlns:a16="http://schemas.microsoft.com/office/drawing/2014/main" id="{EEB40AB1-A608-4F69-9CF2-BB9D3272C653}"/>
                </a:ext>
              </a:extLst>
            </p:cNvPr>
            <p:cNvSpPr/>
            <p:nvPr/>
          </p:nvSpPr>
          <p:spPr>
            <a:xfrm>
              <a:off x="5611650" y="2936350"/>
              <a:ext cx="306000" cy="6800"/>
            </a:xfrm>
            <a:custGeom>
              <a:avLst/>
              <a:gdLst/>
              <a:ahLst/>
              <a:cxnLst/>
              <a:rect l="l" t="t" r="r" b="b"/>
              <a:pathLst>
                <a:path w="12240" h="272" extrusionOk="0">
                  <a:moveTo>
                    <a:pt x="12131" y="1"/>
                  </a:moveTo>
                  <a:cubicBezTo>
                    <a:pt x="12191" y="1"/>
                    <a:pt x="12239" y="49"/>
                    <a:pt x="12240" y="107"/>
                  </a:cubicBezTo>
                  <a:cubicBezTo>
                    <a:pt x="12240" y="166"/>
                    <a:pt x="12192" y="214"/>
                    <a:pt x="12133" y="215"/>
                  </a:cubicBezTo>
                  <a:lnTo>
                    <a:pt x="109" y="271"/>
                  </a:lnTo>
                  <a:cubicBezTo>
                    <a:pt x="50" y="271"/>
                    <a:pt x="2" y="223"/>
                    <a:pt x="2" y="164"/>
                  </a:cubicBezTo>
                  <a:cubicBezTo>
                    <a:pt x="1" y="106"/>
                    <a:pt x="48" y="57"/>
                    <a:pt x="108" y="57"/>
                  </a:cubicBezTo>
                  <a:lnTo>
                    <a:pt x="12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CA1D8C7-46EA-4A79-BCE4-5ED86A55CD67}"/>
              </a:ext>
            </a:extLst>
          </p:cNvPr>
          <p:cNvPicPr>
            <a:picLocks noChangeAspect="1"/>
          </p:cNvPicPr>
          <p:nvPr/>
        </p:nvPicPr>
        <p:blipFill rotWithShape="1">
          <a:blip r:embed="rId3"/>
          <a:srcRect t="13185" r="38488" b="43562"/>
          <a:stretch/>
        </p:blipFill>
        <p:spPr>
          <a:xfrm>
            <a:off x="4078977" y="68250"/>
            <a:ext cx="4848402" cy="2223648"/>
          </a:xfrm>
          <a:prstGeom prst="rect">
            <a:avLst/>
          </a:prstGeom>
        </p:spPr>
      </p:pic>
      <p:pic>
        <p:nvPicPr>
          <p:cNvPr id="29" name="Picture 28">
            <a:extLst>
              <a:ext uri="{FF2B5EF4-FFF2-40B4-BE49-F238E27FC236}">
                <a16:creationId xmlns:a16="http://schemas.microsoft.com/office/drawing/2014/main" id="{51E7467F-935C-4485-A0BC-2B2879C8CA4D}"/>
              </a:ext>
            </a:extLst>
          </p:cNvPr>
          <p:cNvPicPr>
            <a:picLocks noChangeAspect="1"/>
          </p:cNvPicPr>
          <p:nvPr/>
        </p:nvPicPr>
        <p:blipFill rotWithShape="1">
          <a:blip r:embed="rId4"/>
          <a:srcRect l="2253" t="35454" r="35465" b="5879"/>
          <a:stretch/>
        </p:blipFill>
        <p:spPr>
          <a:xfrm>
            <a:off x="4089609" y="2334431"/>
            <a:ext cx="4848402" cy="2698288"/>
          </a:xfrm>
          <a:prstGeom prst="rect">
            <a:avLst/>
          </a:prstGeom>
        </p:spPr>
      </p:pic>
    </p:spTree>
    <p:extLst>
      <p:ext uri="{BB962C8B-B14F-4D97-AF65-F5344CB8AC3E}">
        <p14:creationId xmlns:p14="http://schemas.microsoft.com/office/powerpoint/2010/main" val="3003611881"/>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31"/>
          <p:cNvSpPr txBox="1">
            <a:spLocks noGrp="1"/>
          </p:cNvSpPr>
          <p:nvPr>
            <p:ph type="title"/>
          </p:nvPr>
        </p:nvSpPr>
        <p:spPr>
          <a:xfrm>
            <a:off x="4572000" y="2439750"/>
            <a:ext cx="3856800" cy="1336200"/>
          </a:xfrm>
          <a:prstGeom prst="rect">
            <a:avLst/>
          </a:prstGeom>
        </p:spPr>
        <p:txBody>
          <a:bodyPr spcFirstLastPara="1" wrap="square" lIns="91425" tIns="91425" rIns="91425" bIns="91425" anchor="t" anchorCtr="0">
            <a:noAutofit/>
          </a:bodyPr>
          <a:lstStyle/>
          <a:p>
            <a:pPr marL="0" indent="0"/>
            <a:r>
              <a:rPr lang="en-IN" sz="3200" dirty="0"/>
              <a:t># of Category Text  - As Expected</a:t>
            </a:r>
          </a:p>
        </p:txBody>
      </p:sp>
      <p:sp>
        <p:nvSpPr>
          <p:cNvPr id="956" name="Google Shape;956;p31"/>
          <p:cNvSpPr txBox="1">
            <a:spLocks noGrp="1"/>
          </p:cNvSpPr>
          <p:nvPr>
            <p:ph type="title" idx="2"/>
          </p:nvPr>
        </p:nvSpPr>
        <p:spPr>
          <a:xfrm>
            <a:off x="4572000" y="1367550"/>
            <a:ext cx="1117500" cy="10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310" name="Google Shape;1895;p48">
            <a:extLst>
              <a:ext uri="{FF2B5EF4-FFF2-40B4-BE49-F238E27FC236}">
                <a16:creationId xmlns:a16="http://schemas.microsoft.com/office/drawing/2014/main" id="{86E5B37D-BDBF-4EFB-B193-9B3030BCBD79}"/>
              </a:ext>
            </a:extLst>
          </p:cNvPr>
          <p:cNvGrpSpPr/>
          <p:nvPr/>
        </p:nvGrpSpPr>
        <p:grpSpPr>
          <a:xfrm>
            <a:off x="72185" y="3023757"/>
            <a:ext cx="1313732" cy="2102249"/>
            <a:chOff x="2884325" y="4582025"/>
            <a:chExt cx="564400" cy="894950"/>
          </a:xfrm>
        </p:grpSpPr>
        <p:sp>
          <p:nvSpPr>
            <p:cNvPr id="311" name="Google Shape;1896;p48">
              <a:extLst>
                <a:ext uri="{FF2B5EF4-FFF2-40B4-BE49-F238E27FC236}">
                  <a16:creationId xmlns:a16="http://schemas.microsoft.com/office/drawing/2014/main" id="{56981206-B859-43DD-89AA-B051A2671EFC}"/>
                </a:ext>
              </a:extLst>
            </p:cNvPr>
            <p:cNvSpPr/>
            <p:nvPr/>
          </p:nvSpPr>
          <p:spPr>
            <a:xfrm>
              <a:off x="3243150" y="5052850"/>
              <a:ext cx="153325" cy="166825"/>
            </a:xfrm>
            <a:custGeom>
              <a:avLst/>
              <a:gdLst/>
              <a:ahLst/>
              <a:cxnLst/>
              <a:rect l="l" t="t" r="r" b="b"/>
              <a:pathLst>
                <a:path w="6133" h="6673" extrusionOk="0">
                  <a:moveTo>
                    <a:pt x="5356" y="6672"/>
                  </a:moveTo>
                  <a:cubicBezTo>
                    <a:pt x="5356" y="6672"/>
                    <a:pt x="3481" y="6054"/>
                    <a:pt x="1742" y="3505"/>
                  </a:cubicBezTo>
                  <a:cubicBezTo>
                    <a:pt x="1" y="957"/>
                    <a:pt x="3951" y="1"/>
                    <a:pt x="3951" y="1"/>
                  </a:cubicBezTo>
                  <a:lnTo>
                    <a:pt x="6133" y="2967"/>
                  </a:lnTo>
                  <a:lnTo>
                    <a:pt x="5356" y="6672"/>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897;p48">
              <a:extLst>
                <a:ext uri="{FF2B5EF4-FFF2-40B4-BE49-F238E27FC236}">
                  <a16:creationId xmlns:a16="http://schemas.microsoft.com/office/drawing/2014/main" id="{D57AE805-590E-4A0A-80D6-13457CA2F7E7}"/>
                </a:ext>
              </a:extLst>
            </p:cNvPr>
            <p:cNvSpPr/>
            <p:nvPr/>
          </p:nvSpPr>
          <p:spPr>
            <a:xfrm>
              <a:off x="3248875" y="5052850"/>
              <a:ext cx="118275" cy="113000"/>
            </a:xfrm>
            <a:custGeom>
              <a:avLst/>
              <a:gdLst/>
              <a:ahLst/>
              <a:cxnLst/>
              <a:rect l="l" t="t" r="r" b="b"/>
              <a:pathLst>
                <a:path w="4731" h="4520" extrusionOk="0">
                  <a:moveTo>
                    <a:pt x="2378" y="4520"/>
                  </a:moveTo>
                  <a:cubicBezTo>
                    <a:pt x="2160" y="4270"/>
                    <a:pt x="1964" y="4211"/>
                    <a:pt x="1740" y="3885"/>
                  </a:cubicBezTo>
                  <a:cubicBezTo>
                    <a:pt x="0" y="1337"/>
                    <a:pt x="3724" y="1"/>
                    <a:pt x="3724" y="1"/>
                  </a:cubicBezTo>
                  <a:lnTo>
                    <a:pt x="4730" y="282"/>
                  </a:lnTo>
                  <a:cubicBezTo>
                    <a:pt x="4625" y="1108"/>
                    <a:pt x="2911" y="2414"/>
                    <a:pt x="2378" y="4520"/>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898;p48">
              <a:extLst>
                <a:ext uri="{FF2B5EF4-FFF2-40B4-BE49-F238E27FC236}">
                  <a16:creationId xmlns:a16="http://schemas.microsoft.com/office/drawing/2014/main" id="{19F2419E-9815-4A8A-B2C9-D52D6AD7EA98}"/>
                </a:ext>
              </a:extLst>
            </p:cNvPr>
            <p:cNvSpPr/>
            <p:nvPr/>
          </p:nvSpPr>
          <p:spPr>
            <a:xfrm>
              <a:off x="2940175" y="5382500"/>
              <a:ext cx="395050" cy="94475"/>
            </a:xfrm>
            <a:custGeom>
              <a:avLst/>
              <a:gdLst/>
              <a:ahLst/>
              <a:cxnLst/>
              <a:rect l="l" t="t" r="r" b="b"/>
              <a:pathLst>
                <a:path w="15802" h="3779" extrusionOk="0">
                  <a:moveTo>
                    <a:pt x="14870" y="326"/>
                  </a:moveTo>
                  <a:lnTo>
                    <a:pt x="15801" y="3778"/>
                  </a:lnTo>
                  <a:lnTo>
                    <a:pt x="0" y="3778"/>
                  </a:lnTo>
                  <a:cubicBezTo>
                    <a:pt x="218" y="2934"/>
                    <a:pt x="970" y="940"/>
                    <a:pt x="1340" y="0"/>
                  </a:cubicBezTo>
                  <a:lnTo>
                    <a:pt x="14869" y="32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899;p48">
              <a:extLst>
                <a:ext uri="{FF2B5EF4-FFF2-40B4-BE49-F238E27FC236}">
                  <a16:creationId xmlns:a16="http://schemas.microsoft.com/office/drawing/2014/main" id="{794963AC-D49C-4899-A43B-165D871AC17D}"/>
                </a:ext>
              </a:extLst>
            </p:cNvPr>
            <p:cNvSpPr/>
            <p:nvPr/>
          </p:nvSpPr>
          <p:spPr>
            <a:xfrm>
              <a:off x="3016050" y="4873075"/>
              <a:ext cx="216575" cy="162125"/>
            </a:xfrm>
            <a:custGeom>
              <a:avLst/>
              <a:gdLst/>
              <a:ahLst/>
              <a:cxnLst/>
              <a:rect l="l" t="t" r="r" b="b"/>
              <a:pathLst>
                <a:path w="8663" h="6485" extrusionOk="0">
                  <a:moveTo>
                    <a:pt x="6325" y="883"/>
                  </a:moveTo>
                  <a:cubicBezTo>
                    <a:pt x="6325" y="883"/>
                    <a:pt x="7930" y="1859"/>
                    <a:pt x="8296" y="3506"/>
                  </a:cubicBezTo>
                  <a:cubicBezTo>
                    <a:pt x="8662" y="5152"/>
                    <a:pt x="8663" y="6484"/>
                    <a:pt x="6044" y="6436"/>
                  </a:cubicBezTo>
                  <a:cubicBezTo>
                    <a:pt x="3427" y="6388"/>
                    <a:pt x="1221" y="4363"/>
                    <a:pt x="1003" y="3103"/>
                  </a:cubicBezTo>
                  <a:cubicBezTo>
                    <a:pt x="785" y="1843"/>
                    <a:pt x="0" y="961"/>
                    <a:pt x="1787" y="481"/>
                  </a:cubicBezTo>
                  <a:cubicBezTo>
                    <a:pt x="3572" y="1"/>
                    <a:pt x="6325" y="883"/>
                    <a:pt x="6325" y="883"/>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900;p48">
              <a:extLst>
                <a:ext uri="{FF2B5EF4-FFF2-40B4-BE49-F238E27FC236}">
                  <a16:creationId xmlns:a16="http://schemas.microsoft.com/office/drawing/2014/main" id="{39331635-69B3-4594-8BED-8F6D147A0437}"/>
                </a:ext>
              </a:extLst>
            </p:cNvPr>
            <p:cNvSpPr/>
            <p:nvPr/>
          </p:nvSpPr>
          <p:spPr>
            <a:xfrm>
              <a:off x="3060700" y="4783000"/>
              <a:ext cx="119650" cy="170325"/>
            </a:xfrm>
            <a:custGeom>
              <a:avLst/>
              <a:gdLst/>
              <a:ahLst/>
              <a:cxnLst/>
              <a:rect l="l" t="t" r="r" b="b"/>
              <a:pathLst>
                <a:path w="4786" h="6813" extrusionOk="0">
                  <a:moveTo>
                    <a:pt x="65" y="732"/>
                  </a:moveTo>
                  <a:cubicBezTo>
                    <a:pt x="303" y="1984"/>
                    <a:pt x="215" y="3651"/>
                    <a:pt x="1" y="4084"/>
                  </a:cubicBezTo>
                  <a:cubicBezTo>
                    <a:pt x="1295" y="5368"/>
                    <a:pt x="4786" y="6812"/>
                    <a:pt x="4553" y="4682"/>
                  </a:cubicBezTo>
                  <a:cubicBezTo>
                    <a:pt x="4045" y="4430"/>
                    <a:pt x="4173" y="3858"/>
                    <a:pt x="3961" y="1630"/>
                  </a:cubicBezTo>
                  <a:cubicBezTo>
                    <a:pt x="3961" y="1630"/>
                    <a:pt x="1196" y="0"/>
                    <a:pt x="65" y="732"/>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901;p48">
              <a:extLst>
                <a:ext uri="{FF2B5EF4-FFF2-40B4-BE49-F238E27FC236}">
                  <a16:creationId xmlns:a16="http://schemas.microsoft.com/office/drawing/2014/main" id="{EE3ACAB3-9EA6-44B8-B939-82D2783DB4A4}"/>
                </a:ext>
              </a:extLst>
            </p:cNvPr>
            <p:cNvSpPr/>
            <p:nvPr/>
          </p:nvSpPr>
          <p:spPr>
            <a:xfrm>
              <a:off x="3225850" y="4917900"/>
              <a:ext cx="141350" cy="246675"/>
            </a:xfrm>
            <a:custGeom>
              <a:avLst/>
              <a:gdLst/>
              <a:ahLst/>
              <a:cxnLst/>
              <a:rect l="l" t="t" r="r" b="b"/>
              <a:pathLst>
                <a:path w="5654" h="9867" extrusionOk="0">
                  <a:moveTo>
                    <a:pt x="275" y="1"/>
                  </a:moveTo>
                  <a:cubicBezTo>
                    <a:pt x="2645" y="15"/>
                    <a:pt x="4301" y="2809"/>
                    <a:pt x="5654" y="5659"/>
                  </a:cubicBezTo>
                  <a:cubicBezTo>
                    <a:pt x="3013" y="7323"/>
                    <a:pt x="2661" y="9283"/>
                    <a:pt x="1558" y="9866"/>
                  </a:cubicBezTo>
                  <a:cubicBezTo>
                    <a:pt x="1148" y="7764"/>
                    <a:pt x="0" y="3408"/>
                    <a:pt x="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902;p48">
              <a:extLst>
                <a:ext uri="{FF2B5EF4-FFF2-40B4-BE49-F238E27FC236}">
                  <a16:creationId xmlns:a16="http://schemas.microsoft.com/office/drawing/2014/main" id="{3018088A-76DC-422B-84A7-3F744CC1894E}"/>
                </a:ext>
              </a:extLst>
            </p:cNvPr>
            <p:cNvSpPr/>
            <p:nvPr/>
          </p:nvSpPr>
          <p:spPr>
            <a:xfrm>
              <a:off x="2960500" y="4885350"/>
              <a:ext cx="364250" cy="556800"/>
            </a:xfrm>
            <a:custGeom>
              <a:avLst/>
              <a:gdLst/>
              <a:ahLst/>
              <a:cxnLst/>
              <a:rect l="l" t="t" r="r" b="b"/>
              <a:pathLst>
                <a:path w="14570" h="22272" extrusionOk="0">
                  <a:moveTo>
                    <a:pt x="14569" y="20486"/>
                  </a:moveTo>
                  <a:cubicBezTo>
                    <a:pt x="11291" y="22272"/>
                    <a:pt x="2105" y="21977"/>
                    <a:pt x="96" y="20748"/>
                  </a:cubicBezTo>
                  <a:cubicBezTo>
                    <a:pt x="1332" y="15151"/>
                    <a:pt x="239" y="8085"/>
                    <a:pt x="0" y="1917"/>
                  </a:cubicBezTo>
                  <a:cubicBezTo>
                    <a:pt x="558" y="1673"/>
                    <a:pt x="1121" y="925"/>
                    <a:pt x="1689" y="697"/>
                  </a:cubicBezTo>
                  <a:cubicBezTo>
                    <a:pt x="2439" y="397"/>
                    <a:pt x="3200" y="139"/>
                    <a:pt x="3970" y="1"/>
                  </a:cubicBezTo>
                  <a:cubicBezTo>
                    <a:pt x="4511" y="1558"/>
                    <a:pt x="5351" y="2636"/>
                    <a:pt x="7785" y="3844"/>
                  </a:cubicBezTo>
                  <a:cubicBezTo>
                    <a:pt x="8594" y="2551"/>
                    <a:pt x="8432" y="800"/>
                    <a:pt x="8221" y="156"/>
                  </a:cubicBezTo>
                  <a:cubicBezTo>
                    <a:pt x="9288" y="386"/>
                    <a:pt x="11374" y="1157"/>
                    <a:pt x="12476" y="1876"/>
                  </a:cubicBezTo>
                  <a:cubicBezTo>
                    <a:pt x="13614" y="3814"/>
                    <a:pt x="13320" y="7072"/>
                    <a:pt x="13800" y="11091"/>
                  </a:cubicBezTo>
                  <a:cubicBezTo>
                    <a:pt x="14150" y="14018"/>
                    <a:pt x="14403" y="17538"/>
                    <a:pt x="14569" y="2048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903;p48">
              <a:extLst>
                <a:ext uri="{FF2B5EF4-FFF2-40B4-BE49-F238E27FC236}">
                  <a16:creationId xmlns:a16="http://schemas.microsoft.com/office/drawing/2014/main" id="{FF33BE79-C88F-4B7B-8421-67A1BE17527D}"/>
                </a:ext>
              </a:extLst>
            </p:cNvPr>
            <p:cNvSpPr/>
            <p:nvPr/>
          </p:nvSpPr>
          <p:spPr>
            <a:xfrm>
              <a:off x="3290475" y="5037750"/>
              <a:ext cx="69525" cy="55700"/>
            </a:xfrm>
            <a:custGeom>
              <a:avLst/>
              <a:gdLst/>
              <a:ahLst/>
              <a:cxnLst/>
              <a:rect l="l" t="t" r="r" b="b"/>
              <a:pathLst>
                <a:path w="2781" h="2228" extrusionOk="0">
                  <a:moveTo>
                    <a:pt x="152" y="2194"/>
                  </a:moveTo>
                  <a:cubicBezTo>
                    <a:pt x="120" y="2227"/>
                    <a:pt x="67" y="2228"/>
                    <a:pt x="34" y="2196"/>
                  </a:cubicBezTo>
                  <a:cubicBezTo>
                    <a:pt x="2" y="2164"/>
                    <a:pt x="0" y="2110"/>
                    <a:pt x="32" y="2077"/>
                  </a:cubicBezTo>
                  <a:cubicBezTo>
                    <a:pt x="367" y="1735"/>
                    <a:pt x="722" y="1382"/>
                    <a:pt x="1142" y="1035"/>
                  </a:cubicBezTo>
                  <a:cubicBezTo>
                    <a:pt x="1563" y="687"/>
                    <a:pt x="2049" y="344"/>
                    <a:pt x="2645" y="23"/>
                  </a:cubicBezTo>
                  <a:cubicBezTo>
                    <a:pt x="2686" y="1"/>
                    <a:pt x="2736" y="16"/>
                    <a:pt x="2759" y="57"/>
                  </a:cubicBezTo>
                  <a:cubicBezTo>
                    <a:pt x="2781" y="98"/>
                    <a:pt x="2765" y="148"/>
                    <a:pt x="2725" y="170"/>
                  </a:cubicBezTo>
                  <a:cubicBezTo>
                    <a:pt x="2139" y="486"/>
                    <a:pt x="1662" y="823"/>
                    <a:pt x="1249" y="1164"/>
                  </a:cubicBezTo>
                  <a:cubicBezTo>
                    <a:pt x="834" y="1508"/>
                    <a:pt x="483" y="1856"/>
                    <a:pt x="152" y="2194"/>
                  </a:cubicBezTo>
                  <a:close/>
                </a:path>
              </a:pathLst>
            </a:custGeom>
            <a:solidFill>
              <a:srgbClr val="94C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904;p48">
              <a:extLst>
                <a:ext uri="{FF2B5EF4-FFF2-40B4-BE49-F238E27FC236}">
                  <a16:creationId xmlns:a16="http://schemas.microsoft.com/office/drawing/2014/main" id="{041EDBA3-45B8-4AEE-8CFE-55706B3466CE}"/>
                </a:ext>
              </a:extLst>
            </p:cNvPr>
            <p:cNvSpPr/>
            <p:nvPr/>
          </p:nvSpPr>
          <p:spPr>
            <a:xfrm>
              <a:off x="3254150" y="4978300"/>
              <a:ext cx="55750" cy="194350"/>
            </a:xfrm>
            <a:custGeom>
              <a:avLst/>
              <a:gdLst/>
              <a:ahLst/>
              <a:cxnLst/>
              <a:rect l="l" t="t" r="r" b="b"/>
              <a:pathLst>
                <a:path w="2230" h="7774" extrusionOk="0">
                  <a:moveTo>
                    <a:pt x="14" y="119"/>
                  </a:moveTo>
                  <a:cubicBezTo>
                    <a:pt x="0" y="74"/>
                    <a:pt x="26" y="28"/>
                    <a:pt x="69" y="14"/>
                  </a:cubicBezTo>
                  <a:cubicBezTo>
                    <a:pt x="113" y="0"/>
                    <a:pt x="160" y="25"/>
                    <a:pt x="174" y="69"/>
                  </a:cubicBezTo>
                  <a:cubicBezTo>
                    <a:pt x="252" y="320"/>
                    <a:pt x="344" y="609"/>
                    <a:pt x="448" y="929"/>
                  </a:cubicBezTo>
                  <a:cubicBezTo>
                    <a:pt x="975" y="2567"/>
                    <a:pt x="1774" y="5050"/>
                    <a:pt x="2222" y="7668"/>
                  </a:cubicBezTo>
                  <a:cubicBezTo>
                    <a:pt x="2230" y="7714"/>
                    <a:pt x="2199" y="7757"/>
                    <a:pt x="2153" y="7765"/>
                  </a:cubicBezTo>
                  <a:cubicBezTo>
                    <a:pt x="2107" y="7773"/>
                    <a:pt x="2064" y="7742"/>
                    <a:pt x="2056" y="7697"/>
                  </a:cubicBezTo>
                  <a:cubicBezTo>
                    <a:pt x="1611" y="5089"/>
                    <a:pt x="814" y="2613"/>
                    <a:pt x="288" y="981"/>
                  </a:cubicBezTo>
                  <a:cubicBezTo>
                    <a:pt x="185" y="659"/>
                    <a:pt x="92" y="370"/>
                    <a:pt x="14" y="1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905;p48">
              <a:extLst>
                <a:ext uri="{FF2B5EF4-FFF2-40B4-BE49-F238E27FC236}">
                  <a16:creationId xmlns:a16="http://schemas.microsoft.com/office/drawing/2014/main" id="{1772F6A6-1F6B-4ED8-892E-6029BCE26B42}"/>
                </a:ext>
              </a:extLst>
            </p:cNvPr>
            <p:cNvSpPr/>
            <p:nvPr/>
          </p:nvSpPr>
          <p:spPr>
            <a:xfrm>
              <a:off x="3041025" y="4889000"/>
              <a:ext cx="147000" cy="113000"/>
            </a:xfrm>
            <a:custGeom>
              <a:avLst/>
              <a:gdLst/>
              <a:ahLst/>
              <a:cxnLst/>
              <a:rect l="l" t="t" r="r" b="b"/>
              <a:pathLst>
                <a:path w="5880" h="4520" extrusionOk="0">
                  <a:moveTo>
                    <a:pt x="5498" y="246"/>
                  </a:moveTo>
                  <a:cubicBezTo>
                    <a:pt x="5488" y="200"/>
                    <a:pt x="5517" y="156"/>
                    <a:pt x="5562" y="146"/>
                  </a:cubicBezTo>
                  <a:cubicBezTo>
                    <a:pt x="5607" y="137"/>
                    <a:pt x="5651" y="164"/>
                    <a:pt x="5662" y="210"/>
                  </a:cubicBezTo>
                  <a:cubicBezTo>
                    <a:pt x="5832" y="962"/>
                    <a:pt x="5880" y="1802"/>
                    <a:pt x="5731" y="2600"/>
                  </a:cubicBezTo>
                  <a:cubicBezTo>
                    <a:pt x="5603" y="3288"/>
                    <a:pt x="5331" y="3944"/>
                    <a:pt x="4865" y="4486"/>
                  </a:cubicBezTo>
                  <a:cubicBezTo>
                    <a:pt x="4844" y="4510"/>
                    <a:pt x="4812" y="4520"/>
                    <a:pt x="4783" y="4514"/>
                  </a:cubicBezTo>
                  <a:cubicBezTo>
                    <a:pt x="3839" y="4360"/>
                    <a:pt x="2619" y="3673"/>
                    <a:pt x="1648" y="2779"/>
                  </a:cubicBezTo>
                  <a:cubicBezTo>
                    <a:pt x="779" y="1978"/>
                    <a:pt x="106" y="1006"/>
                    <a:pt x="6" y="99"/>
                  </a:cubicBezTo>
                  <a:cubicBezTo>
                    <a:pt x="0" y="52"/>
                    <a:pt x="33" y="11"/>
                    <a:pt x="79" y="6"/>
                  </a:cubicBezTo>
                  <a:cubicBezTo>
                    <a:pt x="126" y="1"/>
                    <a:pt x="167" y="34"/>
                    <a:pt x="171" y="79"/>
                  </a:cubicBezTo>
                  <a:cubicBezTo>
                    <a:pt x="267" y="945"/>
                    <a:pt x="919" y="1878"/>
                    <a:pt x="1761" y="2656"/>
                  </a:cubicBezTo>
                  <a:cubicBezTo>
                    <a:pt x="2695" y="3516"/>
                    <a:pt x="3860" y="4179"/>
                    <a:pt x="4768" y="4342"/>
                  </a:cubicBezTo>
                  <a:cubicBezTo>
                    <a:pt x="5195" y="3831"/>
                    <a:pt x="5447" y="3215"/>
                    <a:pt x="5567" y="2569"/>
                  </a:cubicBezTo>
                  <a:cubicBezTo>
                    <a:pt x="5711" y="1795"/>
                    <a:pt x="5664" y="979"/>
                    <a:pt x="5498" y="2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906;p48">
              <a:extLst>
                <a:ext uri="{FF2B5EF4-FFF2-40B4-BE49-F238E27FC236}">
                  <a16:creationId xmlns:a16="http://schemas.microsoft.com/office/drawing/2014/main" id="{62A7E180-092C-41A1-89FD-4AD3DBABC526}"/>
                </a:ext>
              </a:extLst>
            </p:cNvPr>
            <p:cNvSpPr/>
            <p:nvPr/>
          </p:nvSpPr>
          <p:spPr>
            <a:xfrm>
              <a:off x="2884325" y="5015800"/>
              <a:ext cx="143275" cy="175950"/>
            </a:xfrm>
            <a:custGeom>
              <a:avLst/>
              <a:gdLst/>
              <a:ahLst/>
              <a:cxnLst/>
              <a:rect l="l" t="t" r="r" b="b"/>
              <a:pathLst>
                <a:path w="5731" h="7038" extrusionOk="0">
                  <a:moveTo>
                    <a:pt x="5731" y="6007"/>
                  </a:moveTo>
                  <a:cubicBezTo>
                    <a:pt x="5311" y="6720"/>
                    <a:pt x="1462" y="7038"/>
                    <a:pt x="1" y="5699"/>
                  </a:cubicBezTo>
                  <a:cubicBezTo>
                    <a:pt x="126" y="0"/>
                    <a:pt x="4920" y="3630"/>
                    <a:pt x="5731" y="60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907;p48">
              <a:extLst>
                <a:ext uri="{FF2B5EF4-FFF2-40B4-BE49-F238E27FC236}">
                  <a16:creationId xmlns:a16="http://schemas.microsoft.com/office/drawing/2014/main" id="{1C01B9DC-B8CC-4762-BE68-B02BBBDFFB39}"/>
                </a:ext>
              </a:extLst>
            </p:cNvPr>
            <p:cNvSpPr/>
            <p:nvPr/>
          </p:nvSpPr>
          <p:spPr>
            <a:xfrm>
              <a:off x="2898350" y="5021850"/>
              <a:ext cx="122050" cy="299700"/>
            </a:xfrm>
            <a:custGeom>
              <a:avLst/>
              <a:gdLst/>
              <a:ahLst/>
              <a:cxnLst/>
              <a:rect l="l" t="t" r="r" b="b"/>
              <a:pathLst>
                <a:path w="4882" h="11988" extrusionOk="0">
                  <a:moveTo>
                    <a:pt x="4718" y="4851"/>
                  </a:moveTo>
                  <a:cubicBezTo>
                    <a:pt x="4718" y="4851"/>
                    <a:pt x="4738" y="6910"/>
                    <a:pt x="4810" y="7787"/>
                  </a:cubicBezTo>
                  <a:cubicBezTo>
                    <a:pt x="4882" y="8663"/>
                    <a:pt x="3967" y="11583"/>
                    <a:pt x="3967" y="11583"/>
                  </a:cubicBezTo>
                  <a:cubicBezTo>
                    <a:pt x="3967" y="11583"/>
                    <a:pt x="1637" y="11987"/>
                    <a:pt x="819" y="8538"/>
                  </a:cubicBezTo>
                  <a:cubicBezTo>
                    <a:pt x="0" y="5088"/>
                    <a:pt x="183" y="2815"/>
                    <a:pt x="183" y="2815"/>
                  </a:cubicBezTo>
                  <a:cubicBezTo>
                    <a:pt x="183" y="2815"/>
                    <a:pt x="4545" y="0"/>
                    <a:pt x="4718" y="4851"/>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908;p48">
              <a:extLst>
                <a:ext uri="{FF2B5EF4-FFF2-40B4-BE49-F238E27FC236}">
                  <a16:creationId xmlns:a16="http://schemas.microsoft.com/office/drawing/2014/main" id="{E864D01C-9126-46FD-B8E0-4580B4EFE1C9}"/>
                </a:ext>
              </a:extLst>
            </p:cNvPr>
            <p:cNvSpPr/>
            <p:nvPr/>
          </p:nvSpPr>
          <p:spPr>
            <a:xfrm>
              <a:off x="2901900" y="5097475"/>
              <a:ext cx="114950" cy="87250"/>
            </a:xfrm>
            <a:custGeom>
              <a:avLst/>
              <a:gdLst/>
              <a:ahLst/>
              <a:cxnLst/>
              <a:rect l="l" t="t" r="r" b="b"/>
              <a:pathLst>
                <a:path w="4598" h="3490" extrusionOk="0">
                  <a:moveTo>
                    <a:pt x="4576" y="1826"/>
                  </a:moveTo>
                  <a:cubicBezTo>
                    <a:pt x="4576" y="1826"/>
                    <a:pt x="4581" y="2397"/>
                    <a:pt x="4597" y="3064"/>
                  </a:cubicBezTo>
                  <a:lnTo>
                    <a:pt x="4597" y="3064"/>
                  </a:lnTo>
                  <a:cubicBezTo>
                    <a:pt x="4597" y="3064"/>
                    <a:pt x="2017" y="2868"/>
                    <a:pt x="280" y="3489"/>
                  </a:cubicBezTo>
                  <a:cubicBezTo>
                    <a:pt x="27" y="1945"/>
                    <a:pt x="1" y="726"/>
                    <a:pt x="12" y="165"/>
                  </a:cubicBezTo>
                  <a:lnTo>
                    <a:pt x="4184" y="1"/>
                  </a:lnTo>
                  <a:cubicBezTo>
                    <a:pt x="4403" y="432"/>
                    <a:pt x="4547" y="1024"/>
                    <a:pt x="4576" y="1826"/>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909;p48">
              <a:extLst>
                <a:ext uri="{FF2B5EF4-FFF2-40B4-BE49-F238E27FC236}">
                  <a16:creationId xmlns:a16="http://schemas.microsoft.com/office/drawing/2014/main" id="{F6BF4778-64F2-42BD-8096-1AB31924D6D5}"/>
                </a:ext>
              </a:extLst>
            </p:cNvPr>
            <p:cNvSpPr/>
            <p:nvPr/>
          </p:nvSpPr>
          <p:spPr>
            <a:xfrm>
              <a:off x="2884325" y="4900575"/>
              <a:ext cx="177150" cy="264525"/>
            </a:xfrm>
            <a:custGeom>
              <a:avLst/>
              <a:gdLst/>
              <a:ahLst/>
              <a:cxnLst/>
              <a:rect l="l" t="t" r="r" b="b"/>
              <a:pathLst>
                <a:path w="7086" h="10581" extrusionOk="0">
                  <a:moveTo>
                    <a:pt x="4694" y="115"/>
                  </a:moveTo>
                  <a:cubicBezTo>
                    <a:pt x="7085" y="1541"/>
                    <a:pt x="5671" y="7322"/>
                    <a:pt x="5700" y="10581"/>
                  </a:cubicBezTo>
                  <a:cubicBezTo>
                    <a:pt x="4143" y="9734"/>
                    <a:pt x="1204" y="9731"/>
                    <a:pt x="1" y="10308"/>
                  </a:cubicBezTo>
                  <a:cubicBezTo>
                    <a:pt x="137" y="7338"/>
                    <a:pt x="94" y="5208"/>
                    <a:pt x="536" y="3544"/>
                  </a:cubicBezTo>
                  <a:cubicBezTo>
                    <a:pt x="956" y="1962"/>
                    <a:pt x="1677" y="960"/>
                    <a:pt x="3220" y="362"/>
                  </a:cubicBezTo>
                  <a:cubicBezTo>
                    <a:pt x="3727" y="166"/>
                    <a:pt x="4500" y="0"/>
                    <a:pt x="4694" y="11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910;p48">
              <a:extLst>
                <a:ext uri="{FF2B5EF4-FFF2-40B4-BE49-F238E27FC236}">
                  <a16:creationId xmlns:a16="http://schemas.microsoft.com/office/drawing/2014/main" id="{0AFF3948-3803-4C01-ADFE-80EE92DA5AF2}"/>
                </a:ext>
              </a:extLst>
            </p:cNvPr>
            <p:cNvSpPr/>
            <p:nvPr/>
          </p:nvSpPr>
          <p:spPr>
            <a:xfrm>
              <a:off x="2886475" y="5122500"/>
              <a:ext cx="142800" cy="16925"/>
            </a:xfrm>
            <a:custGeom>
              <a:avLst/>
              <a:gdLst/>
              <a:ahLst/>
              <a:cxnLst/>
              <a:rect l="l" t="t" r="r" b="b"/>
              <a:pathLst>
                <a:path w="5712" h="677" extrusionOk="0">
                  <a:moveTo>
                    <a:pt x="122" y="557"/>
                  </a:moveTo>
                  <a:cubicBezTo>
                    <a:pt x="78" y="572"/>
                    <a:pt x="30" y="549"/>
                    <a:pt x="15" y="504"/>
                  </a:cubicBezTo>
                  <a:cubicBezTo>
                    <a:pt x="0" y="461"/>
                    <a:pt x="24" y="413"/>
                    <a:pt x="68" y="398"/>
                  </a:cubicBezTo>
                  <a:cubicBezTo>
                    <a:pt x="385" y="289"/>
                    <a:pt x="1360" y="1"/>
                    <a:pt x="2763" y="28"/>
                  </a:cubicBezTo>
                  <a:cubicBezTo>
                    <a:pt x="3589" y="43"/>
                    <a:pt x="4565" y="169"/>
                    <a:pt x="5642" y="503"/>
                  </a:cubicBezTo>
                  <a:cubicBezTo>
                    <a:pt x="5687" y="517"/>
                    <a:pt x="5712" y="564"/>
                    <a:pt x="5698" y="607"/>
                  </a:cubicBezTo>
                  <a:cubicBezTo>
                    <a:pt x="5685" y="652"/>
                    <a:pt x="5638" y="677"/>
                    <a:pt x="5593" y="663"/>
                  </a:cubicBezTo>
                  <a:cubicBezTo>
                    <a:pt x="4532" y="333"/>
                    <a:pt x="3572" y="210"/>
                    <a:pt x="2759" y="195"/>
                  </a:cubicBezTo>
                  <a:cubicBezTo>
                    <a:pt x="1385" y="169"/>
                    <a:pt x="433" y="449"/>
                    <a:pt x="122" y="5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911;p48">
              <a:extLst>
                <a:ext uri="{FF2B5EF4-FFF2-40B4-BE49-F238E27FC236}">
                  <a16:creationId xmlns:a16="http://schemas.microsoft.com/office/drawing/2014/main" id="{E9F35B4C-1B40-4200-898F-EFE37FD24003}"/>
                </a:ext>
              </a:extLst>
            </p:cNvPr>
            <p:cNvSpPr/>
            <p:nvPr/>
          </p:nvSpPr>
          <p:spPr>
            <a:xfrm>
              <a:off x="3010725" y="4975650"/>
              <a:ext cx="18150" cy="189625"/>
            </a:xfrm>
            <a:custGeom>
              <a:avLst/>
              <a:gdLst/>
              <a:ahLst/>
              <a:cxnLst/>
              <a:rect l="l" t="t" r="r" b="b"/>
              <a:pathLst>
                <a:path w="726" h="7585" extrusionOk="0">
                  <a:moveTo>
                    <a:pt x="11" y="113"/>
                  </a:moveTo>
                  <a:cubicBezTo>
                    <a:pt x="0" y="69"/>
                    <a:pt x="26" y="22"/>
                    <a:pt x="72" y="11"/>
                  </a:cubicBezTo>
                  <a:cubicBezTo>
                    <a:pt x="116" y="0"/>
                    <a:pt x="162" y="26"/>
                    <a:pt x="174" y="72"/>
                  </a:cubicBezTo>
                  <a:cubicBezTo>
                    <a:pt x="695" y="2124"/>
                    <a:pt x="713" y="5268"/>
                    <a:pt x="725" y="7237"/>
                  </a:cubicBezTo>
                  <a:lnTo>
                    <a:pt x="726" y="7501"/>
                  </a:lnTo>
                  <a:cubicBezTo>
                    <a:pt x="726" y="7547"/>
                    <a:pt x="689" y="7585"/>
                    <a:pt x="643" y="7585"/>
                  </a:cubicBezTo>
                  <a:cubicBezTo>
                    <a:pt x="597" y="7585"/>
                    <a:pt x="559" y="7548"/>
                    <a:pt x="559" y="7501"/>
                  </a:cubicBezTo>
                  <a:lnTo>
                    <a:pt x="558" y="7238"/>
                  </a:lnTo>
                  <a:cubicBezTo>
                    <a:pt x="547" y="5278"/>
                    <a:pt x="529" y="2148"/>
                    <a:pt x="11" y="1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912;p48">
              <a:extLst>
                <a:ext uri="{FF2B5EF4-FFF2-40B4-BE49-F238E27FC236}">
                  <a16:creationId xmlns:a16="http://schemas.microsoft.com/office/drawing/2014/main" id="{6C00AE81-B332-455B-8B03-609E2EFEBDBC}"/>
                </a:ext>
              </a:extLst>
            </p:cNvPr>
            <p:cNvSpPr/>
            <p:nvPr/>
          </p:nvSpPr>
          <p:spPr>
            <a:xfrm>
              <a:off x="3296050" y="4946150"/>
              <a:ext cx="152675" cy="290550"/>
            </a:xfrm>
            <a:custGeom>
              <a:avLst/>
              <a:gdLst/>
              <a:ahLst/>
              <a:cxnLst/>
              <a:rect l="l" t="t" r="r" b="b"/>
              <a:pathLst>
                <a:path w="6107" h="11622" extrusionOk="0">
                  <a:moveTo>
                    <a:pt x="2809" y="1"/>
                  </a:moveTo>
                  <a:cubicBezTo>
                    <a:pt x="3884" y="3851"/>
                    <a:pt x="4993" y="3959"/>
                    <a:pt x="5930" y="6932"/>
                  </a:cubicBezTo>
                  <a:cubicBezTo>
                    <a:pt x="6052" y="7857"/>
                    <a:pt x="6107" y="9133"/>
                    <a:pt x="5728" y="9928"/>
                  </a:cubicBezTo>
                  <a:cubicBezTo>
                    <a:pt x="4922" y="11622"/>
                    <a:pt x="2093" y="11234"/>
                    <a:pt x="1713" y="9608"/>
                  </a:cubicBezTo>
                  <a:cubicBezTo>
                    <a:pt x="882" y="6072"/>
                    <a:pt x="385" y="3396"/>
                    <a:pt x="0" y="558"/>
                  </a:cubicBezTo>
                  <a:lnTo>
                    <a:pt x="2809" y="1"/>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913;p48">
              <a:extLst>
                <a:ext uri="{FF2B5EF4-FFF2-40B4-BE49-F238E27FC236}">
                  <a16:creationId xmlns:a16="http://schemas.microsoft.com/office/drawing/2014/main" id="{277C08C0-94A8-4258-897B-E2ACBBD42461}"/>
                </a:ext>
              </a:extLst>
            </p:cNvPr>
            <p:cNvSpPr/>
            <p:nvPr/>
          </p:nvSpPr>
          <p:spPr>
            <a:xfrm>
              <a:off x="3357900" y="4847125"/>
              <a:ext cx="68075" cy="93925"/>
            </a:xfrm>
            <a:custGeom>
              <a:avLst/>
              <a:gdLst/>
              <a:ahLst/>
              <a:cxnLst/>
              <a:rect l="l" t="t" r="r" b="b"/>
              <a:pathLst>
                <a:path w="2723" h="3757" extrusionOk="0">
                  <a:moveTo>
                    <a:pt x="497" y="3757"/>
                  </a:moveTo>
                  <a:cubicBezTo>
                    <a:pt x="588" y="3374"/>
                    <a:pt x="1287" y="3017"/>
                    <a:pt x="1520" y="2673"/>
                  </a:cubicBezTo>
                  <a:cubicBezTo>
                    <a:pt x="1906" y="2103"/>
                    <a:pt x="1994" y="1678"/>
                    <a:pt x="2212" y="1235"/>
                  </a:cubicBezTo>
                  <a:cubicBezTo>
                    <a:pt x="2372" y="905"/>
                    <a:pt x="2723" y="496"/>
                    <a:pt x="2697" y="379"/>
                  </a:cubicBezTo>
                  <a:cubicBezTo>
                    <a:pt x="2642" y="138"/>
                    <a:pt x="1958" y="0"/>
                    <a:pt x="764" y="1575"/>
                  </a:cubicBezTo>
                  <a:cubicBezTo>
                    <a:pt x="412" y="2332"/>
                    <a:pt x="1" y="3664"/>
                    <a:pt x="497" y="37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914;p48">
              <a:extLst>
                <a:ext uri="{FF2B5EF4-FFF2-40B4-BE49-F238E27FC236}">
                  <a16:creationId xmlns:a16="http://schemas.microsoft.com/office/drawing/2014/main" id="{D6CC8390-E792-439E-9572-CE9B55564A66}"/>
                </a:ext>
              </a:extLst>
            </p:cNvPr>
            <p:cNvSpPr/>
            <p:nvPr/>
          </p:nvSpPr>
          <p:spPr>
            <a:xfrm>
              <a:off x="3296050" y="4946150"/>
              <a:ext cx="88550" cy="73875"/>
            </a:xfrm>
            <a:custGeom>
              <a:avLst/>
              <a:gdLst/>
              <a:ahLst/>
              <a:cxnLst/>
              <a:rect l="l" t="t" r="r" b="b"/>
              <a:pathLst>
                <a:path w="3542" h="2955" extrusionOk="0">
                  <a:moveTo>
                    <a:pt x="2809" y="1"/>
                  </a:moveTo>
                  <a:cubicBezTo>
                    <a:pt x="3052" y="872"/>
                    <a:pt x="3296" y="1551"/>
                    <a:pt x="3542" y="2116"/>
                  </a:cubicBezTo>
                  <a:cubicBezTo>
                    <a:pt x="2613" y="2955"/>
                    <a:pt x="1346" y="2914"/>
                    <a:pt x="304" y="2635"/>
                  </a:cubicBezTo>
                  <a:cubicBezTo>
                    <a:pt x="195" y="1944"/>
                    <a:pt x="94" y="1250"/>
                    <a:pt x="0" y="5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915;p48">
              <a:extLst>
                <a:ext uri="{FF2B5EF4-FFF2-40B4-BE49-F238E27FC236}">
                  <a16:creationId xmlns:a16="http://schemas.microsoft.com/office/drawing/2014/main" id="{1753921D-2C9A-48B1-AD33-BAE055042459}"/>
                </a:ext>
              </a:extLst>
            </p:cNvPr>
            <p:cNvSpPr/>
            <p:nvPr/>
          </p:nvSpPr>
          <p:spPr>
            <a:xfrm>
              <a:off x="3279675" y="4782425"/>
              <a:ext cx="109025" cy="220350"/>
            </a:xfrm>
            <a:custGeom>
              <a:avLst/>
              <a:gdLst/>
              <a:ahLst/>
              <a:cxnLst/>
              <a:rect l="l" t="t" r="r" b="b"/>
              <a:pathLst>
                <a:path w="4361" h="8814" extrusionOk="0">
                  <a:moveTo>
                    <a:pt x="4285" y="4433"/>
                  </a:moveTo>
                  <a:cubicBezTo>
                    <a:pt x="4197" y="5509"/>
                    <a:pt x="3684" y="5978"/>
                    <a:pt x="3574" y="6912"/>
                  </a:cubicBezTo>
                  <a:cubicBezTo>
                    <a:pt x="3398" y="8406"/>
                    <a:pt x="1720" y="8813"/>
                    <a:pt x="1190" y="8053"/>
                  </a:cubicBezTo>
                  <a:cubicBezTo>
                    <a:pt x="997" y="7777"/>
                    <a:pt x="813" y="7615"/>
                    <a:pt x="687" y="7309"/>
                  </a:cubicBezTo>
                  <a:cubicBezTo>
                    <a:pt x="476" y="6794"/>
                    <a:pt x="385" y="6121"/>
                    <a:pt x="350" y="5630"/>
                  </a:cubicBezTo>
                  <a:cubicBezTo>
                    <a:pt x="322" y="5212"/>
                    <a:pt x="439" y="4216"/>
                    <a:pt x="558" y="3682"/>
                  </a:cubicBezTo>
                  <a:cubicBezTo>
                    <a:pt x="492" y="3139"/>
                    <a:pt x="403" y="2747"/>
                    <a:pt x="403" y="2747"/>
                  </a:cubicBezTo>
                  <a:cubicBezTo>
                    <a:pt x="403" y="2747"/>
                    <a:pt x="1" y="1673"/>
                    <a:pt x="90" y="1395"/>
                  </a:cubicBezTo>
                  <a:cubicBezTo>
                    <a:pt x="178" y="1117"/>
                    <a:pt x="391" y="1222"/>
                    <a:pt x="541" y="1438"/>
                  </a:cubicBezTo>
                  <a:cubicBezTo>
                    <a:pt x="690" y="1652"/>
                    <a:pt x="895" y="2119"/>
                    <a:pt x="895" y="2119"/>
                  </a:cubicBezTo>
                  <a:cubicBezTo>
                    <a:pt x="895" y="2119"/>
                    <a:pt x="654" y="817"/>
                    <a:pt x="884" y="640"/>
                  </a:cubicBezTo>
                  <a:cubicBezTo>
                    <a:pt x="1480" y="182"/>
                    <a:pt x="1730" y="1456"/>
                    <a:pt x="1840" y="1751"/>
                  </a:cubicBezTo>
                  <a:cubicBezTo>
                    <a:pt x="1840" y="1751"/>
                    <a:pt x="1477" y="279"/>
                    <a:pt x="1927" y="183"/>
                  </a:cubicBezTo>
                  <a:cubicBezTo>
                    <a:pt x="2375" y="87"/>
                    <a:pt x="2760" y="1554"/>
                    <a:pt x="2760" y="1554"/>
                  </a:cubicBezTo>
                  <a:cubicBezTo>
                    <a:pt x="2760" y="1554"/>
                    <a:pt x="2603" y="618"/>
                    <a:pt x="2680" y="203"/>
                  </a:cubicBezTo>
                  <a:cubicBezTo>
                    <a:pt x="2714" y="21"/>
                    <a:pt x="2896" y="36"/>
                    <a:pt x="2968" y="28"/>
                  </a:cubicBezTo>
                  <a:cubicBezTo>
                    <a:pt x="3204" y="1"/>
                    <a:pt x="4360" y="2610"/>
                    <a:pt x="4359" y="3305"/>
                  </a:cubicBezTo>
                  <a:cubicBezTo>
                    <a:pt x="4359" y="3921"/>
                    <a:pt x="4297" y="4345"/>
                    <a:pt x="4284" y="44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916;p48">
              <a:extLst>
                <a:ext uri="{FF2B5EF4-FFF2-40B4-BE49-F238E27FC236}">
                  <a16:creationId xmlns:a16="http://schemas.microsoft.com/office/drawing/2014/main" id="{5AFAFE7F-3933-472A-9576-C7A2E7C38810}"/>
                </a:ext>
              </a:extLst>
            </p:cNvPr>
            <p:cNvSpPr/>
            <p:nvPr/>
          </p:nvSpPr>
          <p:spPr>
            <a:xfrm>
              <a:off x="3299800" y="4831225"/>
              <a:ext cx="11375" cy="25500"/>
            </a:xfrm>
            <a:custGeom>
              <a:avLst/>
              <a:gdLst/>
              <a:ahLst/>
              <a:cxnLst/>
              <a:rect l="l" t="t" r="r" b="b"/>
              <a:pathLst>
                <a:path w="455" h="1020" extrusionOk="0">
                  <a:moveTo>
                    <a:pt x="444" y="909"/>
                  </a:moveTo>
                  <a:cubicBezTo>
                    <a:pt x="455" y="953"/>
                    <a:pt x="426" y="998"/>
                    <a:pt x="382" y="1009"/>
                  </a:cubicBezTo>
                  <a:cubicBezTo>
                    <a:pt x="336" y="1020"/>
                    <a:pt x="292" y="992"/>
                    <a:pt x="281" y="947"/>
                  </a:cubicBezTo>
                  <a:cubicBezTo>
                    <a:pt x="181" y="527"/>
                    <a:pt x="18" y="128"/>
                    <a:pt x="18" y="126"/>
                  </a:cubicBezTo>
                  <a:cubicBezTo>
                    <a:pt x="1" y="84"/>
                    <a:pt x="21" y="35"/>
                    <a:pt x="65" y="17"/>
                  </a:cubicBezTo>
                  <a:cubicBezTo>
                    <a:pt x="107" y="0"/>
                    <a:pt x="156" y="22"/>
                    <a:pt x="173" y="64"/>
                  </a:cubicBezTo>
                  <a:cubicBezTo>
                    <a:pt x="173" y="67"/>
                    <a:pt x="342" y="480"/>
                    <a:pt x="444" y="9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917;p48">
              <a:extLst>
                <a:ext uri="{FF2B5EF4-FFF2-40B4-BE49-F238E27FC236}">
                  <a16:creationId xmlns:a16="http://schemas.microsoft.com/office/drawing/2014/main" id="{85D29699-0BE6-4649-980E-EC605BA05790}"/>
                </a:ext>
              </a:extLst>
            </p:cNvPr>
            <p:cNvSpPr/>
            <p:nvPr/>
          </p:nvSpPr>
          <p:spPr>
            <a:xfrm>
              <a:off x="3321700" y="4818800"/>
              <a:ext cx="10450" cy="27675"/>
            </a:xfrm>
            <a:custGeom>
              <a:avLst/>
              <a:gdLst/>
              <a:ahLst/>
              <a:cxnLst/>
              <a:rect l="l" t="t" r="r" b="b"/>
              <a:pathLst>
                <a:path w="418" h="1107" extrusionOk="0">
                  <a:moveTo>
                    <a:pt x="409" y="998"/>
                  </a:moveTo>
                  <a:cubicBezTo>
                    <a:pt x="418" y="1044"/>
                    <a:pt x="389" y="1089"/>
                    <a:pt x="344" y="1098"/>
                  </a:cubicBezTo>
                  <a:cubicBezTo>
                    <a:pt x="299" y="1107"/>
                    <a:pt x="255" y="1078"/>
                    <a:pt x="246" y="1033"/>
                  </a:cubicBezTo>
                  <a:cubicBezTo>
                    <a:pt x="158" y="618"/>
                    <a:pt x="14" y="118"/>
                    <a:pt x="14" y="117"/>
                  </a:cubicBezTo>
                  <a:cubicBezTo>
                    <a:pt x="0" y="73"/>
                    <a:pt x="26" y="27"/>
                    <a:pt x="70" y="13"/>
                  </a:cubicBezTo>
                  <a:cubicBezTo>
                    <a:pt x="114" y="1"/>
                    <a:pt x="161" y="27"/>
                    <a:pt x="174" y="70"/>
                  </a:cubicBezTo>
                  <a:cubicBezTo>
                    <a:pt x="174" y="73"/>
                    <a:pt x="321" y="581"/>
                    <a:pt x="409" y="10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918;p48">
              <a:extLst>
                <a:ext uri="{FF2B5EF4-FFF2-40B4-BE49-F238E27FC236}">
                  <a16:creationId xmlns:a16="http://schemas.microsoft.com/office/drawing/2014/main" id="{480CDAF8-ECC7-46E0-9623-5FE1B6D4D998}"/>
                </a:ext>
              </a:extLst>
            </p:cNvPr>
            <p:cNvSpPr/>
            <p:nvPr/>
          </p:nvSpPr>
          <p:spPr>
            <a:xfrm>
              <a:off x="3345550" y="4815950"/>
              <a:ext cx="9525" cy="26875"/>
            </a:xfrm>
            <a:custGeom>
              <a:avLst/>
              <a:gdLst/>
              <a:ahLst/>
              <a:cxnLst/>
              <a:rect l="l" t="t" r="r" b="b"/>
              <a:pathLst>
                <a:path w="381" h="1075" extrusionOk="0">
                  <a:moveTo>
                    <a:pt x="372" y="970"/>
                  </a:moveTo>
                  <a:cubicBezTo>
                    <a:pt x="380" y="1015"/>
                    <a:pt x="350" y="1059"/>
                    <a:pt x="305" y="1067"/>
                  </a:cubicBezTo>
                  <a:cubicBezTo>
                    <a:pt x="259" y="1075"/>
                    <a:pt x="216" y="1045"/>
                    <a:pt x="208" y="999"/>
                  </a:cubicBezTo>
                  <a:cubicBezTo>
                    <a:pt x="112" y="492"/>
                    <a:pt x="13" y="116"/>
                    <a:pt x="13" y="115"/>
                  </a:cubicBezTo>
                  <a:cubicBezTo>
                    <a:pt x="0" y="70"/>
                    <a:pt x="28" y="25"/>
                    <a:pt x="72" y="12"/>
                  </a:cubicBezTo>
                  <a:cubicBezTo>
                    <a:pt x="117" y="1"/>
                    <a:pt x="162" y="27"/>
                    <a:pt x="174" y="71"/>
                  </a:cubicBezTo>
                  <a:cubicBezTo>
                    <a:pt x="175" y="73"/>
                    <a:pt x="275" y="453"/>
                    <a:pt x="372" y="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919;p48">
              <a:extLst>
                <a:ext uri="{FF2B5EF4-FFF2-40B4-BE49-F238E27FC236}">
                  <a16:creationId xmlns:a16="http://schemas.microsoft.com/office/drawing/2014/main" id="{55981A48-4946-4233-8438-C56EAC0BF1A9}"/>
                </a:ext>
              </a:extLst>
            </p:cNvPr>
            <p:cNvSpPr/>
            <p:nvPr/>
          </p:nvSpPr>
          <p:spPr>
            <a:xfrm>
              <a:off x="3298075" y="4993300"/>
              <a:ext cx="92325" cy="30150"/>
            </a:xfrm>
            <a:custGeom>
              <a:avLst/>
              <a:gdLst/>
              <a:ahLst/>
              <a:cxnLst/>
              <a:rect l="l" t="t" r="r" b="b"/>
              <a:pathLst>
                <a:path w="3693" h="1206" extrusionOk="0">
                  <a:moveTo>
                    <a:pt x="153" y="1053"/>
                  </a:moveTo>
                  <a:cubicBezTo>
                    <a:pt x="62" y="1038"/>
                    <a:pt x="0" y="951"/>
                    <a:pt x="16" y="860"/>
                  </a:cubicBezTo>
                  <a:cubicBezTo>
                    <a:pt x="32" y="769"/>
                    <a:pt x="118" y="707"/>
                    <a:pt x="209" y="723"/>
                  </a:cubicBezTo>
                  <a:cubicBezTo>
                    <a:pt x="582" y="788"/>
                    <a:pt x="1064" y="868"/>
                    <a:pt x="1608" y="808"/>
                  </a:cubicBezTo>
                  <a:cubicBezTo>
                    <a:pt x="2148" y="748"/>
                    <a:pt x="2759" y="550"/>
                    <a:pt x="3401" y="58"/>
                  </a:cubicBezTo>
                  <a:cubicBezTo>
                    <a:pt x="3475" y="1"/>
                    <a:pt x="3580" y="15"/>
                    <a:pt x="3637" y="88"/>
                  </a:cubicBezTo>
                  <a:cubicBezTo>
                    <a:pt x="3693" y="162"/>
                    <a:pt x="3678" y="267"/>
                    <a:pt x="3605" y="322"/>
                  </a:cubicBezTo>
                  <a:cubicBezTo>
                    <a:pt x="2905" y="858"/>
                    <a:pt x="2237" y="1075"/>
                    <a:pt x="1645" y="1141"/>
                  </a:cubicBezTo>
                  <a:cubicBezTo>
                    <a:pt x="1055" y="1206"/>
                    <a:pt x="547" y="1121"/>
                    <a:pt x="153" y="10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920;p48">
              <a:extLst>
                <a:ext uri="{FF2B5EF4-FFF2-40B4-BE49-F238E27FC236}">
                  <a16:creationId xmlns:a16="http://schemas.microsoft.com/office/drawing/2014/main" id="{9BD0E637-01EA-47CB-A7A3-F3715B5F1264}"/>
                </a:ext>
              </a:extLst>
            </p:cNvPr>
            <p:cNvSpPr/>
            <p:nvPr/>
          </p:nvSpPr>
          <p:spPr>
            <a:xfrm>
              <a:off x="2921600" y="5155300"/>
              <a:ext cx="297750" cy="203625"/>
            </a:xfrm>
            <a:custGeom>
              <a:avLst/>
              <a:gdLst/>
              <a:ahLst/>
              <a:cxnLst/>
              <a:rect l="l" t="t" r="r" b="b"/>
              <a:pathLst>
                <a:path w="11910" h="8145" extrusionOk="0">
                  <a:moveTo>
                    <a:pt x="10271" y="0"/>
                  </a:moveTo>
                  <a:cubicBezTo>
                    <a:pt x="7398" y="1695"/>
                    <a:pt x="6139" y="1222"/>
                    <a:pt x="3999" y="1500"/>
                  </a:cubicBezTo>
                  <a:cubicBezTo>
                    <a:pt x="3233" y="1600"/>
                    <a:pt x="0" y="2307"/>
                    <a:pt x="15" y="2913"/>
                  </a:cubicBezTo>
                  <a:cubicBezTo>
                    <a:pt x="38" y="3847"/>
                    <a:pt x="686" y="5212"/>
                    <a:pt x="1080" y="5743"/>
                  </a:cubicBezTo>
                  <a:cubicBezTo>
                    <a:pt x="2861" y="8144"/>
                    <a:pt x="10565" y="3414"/>
                    <a:pt x="11910" y="2347"/>
                  </a:cubicBezTo>
                  <a:lnTo>
                    <a:pt x="10271" y="0"/>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921;p48">
              <a:extLst>
                <a:ext uri="{FF2B5EF4-FFF2-40B4-BE49-F238E27FC236}">
                  <a16:creationId xmlns:a16="http://schemas.microsoft.com/office/drawing/2014/main" id="{B849C15F-3E5E-4C98-8E93-2ABD646DD166}"/>
                </a:ext>
              </a:extLst>
            </p:cNvPr>
            <p:cNvSpPr/>
            <p:nvPr/>
          </p:nvSpPr>
          <p:spPr>
            <a:xfrm>
              <a:off x="2968900" y="5191000"/>
              <a:ext cx="54725" cy="16425"/>
            </a:xfrm>
            <a:custGeom>
              <a:avLst/>
              <a:gdLst/>
              <a:ahLst/>
              <a:cxnLst/>
              <a:rect l="l" t="t" r="r" b="b"/>
              <a:pathLst>
                <a:path w="2189" h="657" extrusionOk="0">
                  <a:moveTo>
                    <a:pt x="141" y="632"/>
                  </a:moveTo>
                  <a:cubicBezTo>
                    <a:pt x="102" y="657"/>
                    <a:pt x="51" y="646"/>
                    <a:pt x="26" y="608"/>
                  </a:cubicBezTo>
                  <a:cubicBezTo>
                    <a:pt x="1" y="569"/>
                    <a:pt x="11" y="517"/>
                    <a:pt x="50" y="491"/>
                  </a:cubicBezTo>
                  <a:cubicBezTo>
                    <a:pt x="800" y="0"/>
                    <a:pt x="2101" y="3"/>
                    <a:pt x="2104" y="3"/>
                  </a:cubicBezTo>
                  <a:cubicBezTo>
                    <a:pt x="2151" y="3"/>
                    <a:pt x="2189" y="40"/>
                    <a:pt x="2189" y="87"/>
                  </a:cubicBezTo>
                  <a:cubicBezTo>
                    <a:pt x="2189" y="133"/>
                    <a:pt x="2151" y="170"/>
                    <a:pt x="2104" y="170"/>
                  </a:cubicBezTo>
                  <a:cubicBezTo>
                    <a:pt x="2101" y="170"/>
                    <a:pt x="849" y="168"/>
                    <a:pt x="141" y="6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922;p48">
              <a:extLst>
                <a:ext uri="{FF2B5EF4-FFF2-40B4-BE49-F238E27FC236}">
                  <a16:creationId xmlns:a16="http://schemas.microsoft.com/office/drawing/2014/main" id="{76A492EC-B8CC-438E-9AE1-88C468348826}"/>
                </a:ext>
              </a:extLst>
            </p:cNvPr>
            <p:cNvSpPr/>
            <p:nvPr/>
          </p:nvSpPr>
          <p:spPr>
            <a:xfrm>
              <a:off x="3177525" y="5046375"/>
              <a:ext cx="40175" cy="109350"/>
            </a:xfrm>
            <a:custGeom>
              <a:avLst/>
              <a:gdLst/>
              <a:ahLst/>
              <a:cxnLst/>
              <a:rect l="l" t="t" r="r" b="b"/>
              <a:pathLst>
                <a:path w="1607" h="4374" extrusionOk="0">
                  <a:moveTo>
                    <a:pt x="59" y="4096"/>
                  </a:moveTo>
                  <a:cubicBezTo>
                    <a:pt x="258" y="3757"/>
                    <a:pt x="1" y="3015"/>
                    <a:pt x="72" y="2606"/>
                  </a:cubicBezTo>
                  <a:cubicBezTo>
                    <a:pt x="188" y="1927"/>
                    <a:pt x="418" y="1560"/>
                    <a:pt x="569" y="1091"/>
                  </a:cubicBezTo>
                  <a:cubicBezTo>
                    <a:pt x="681" y="740"/>
                    <a:pt x="712" y="203"/>
                    <a:pt x="812" y="136"/>
                  </a:cubicBezTo>
                  <a:cubicBezTo>
                    <a:pt x="1019" y="1"/>
                    <a:pt x="1607" y="375"/>
                    <a:pt x="1377" y="2338"/>
                  </a:cubicBezTo>
                  <a:cubicBezTo>
                    <a:pt x="1108" y="3128"/>
                    <a:pt x="481" y="4373"/>
                    <a:pt x="59" y="40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923;p48">
              <a:extLst>
                <a:ext uri="{FF2B5EF4-FFF2-40B4-BE49-F238E27FC236}">
                  <a16:creationId xmlns:a16="http://schemas.microsoft.com/office/drawing/2014/main" id="{F7C1127F-39C1-4EA3-A6CD-F61D3DEED01E}"/>
                </a:ext>
              </a:extLst>
            </p:cNvPr>
            <p:cNvSpPr/>
            <p:nvPr/>
          </p:nvSpPr>
          <p:spPr>
            <a:xfrm>
              <a:off x="3128500" y="5155300"/>
              <a:ext cx="90850" cy="90900"/>
            </a:xfrm>
            <a:custGeom>
              <a:avLst/>
              <a:gdLst/>
              <a:ahLst/>
              <a:cxnLst/>
              <a:rect l="l" t="t" r="r" b="b"/>
              <a:pathLst>
                <a:path w="3634" h="3636" extrusionOk="0">
                  <a:moveTo>
                    <a:pt x="1995" y="0"/>
                  </a:moveTo>
                  <a:cubicBezTo>
                    <a:pt x="1215" y="459"/>
                    <a:pt x="568" y="780"/>
                    <a:pt x="1" y="1017"/>
                  </a:cubicBezTo>
                  <a:cubicBezTo>
                    <a:pt x="89" y="2266"/>
                    <a:pt x="1033" y="3114"/>
                    <a:pt x="1975" y="3636"/>
                  </a:cubicBezTo>
                  <a:cubicBezTo>
                    <a:pt x="2534" y="3211"/>
                    <a:pt x="3087" y="2781"/>
                    <a:pt x="3634" y="2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924;p48">
              <a:extLst>
                <a:ext uri="{FF2B5EF4-FFF2-40B4-BE49-F238E27FC236}">
                  <a16:creationId xmlns:a16="http://schemas.microsoft.com/office/drawing/2014/main" id="{B7730E07-18F1-4C6F-8FB1-C8A2F657E117}"/>
                </a:ext>
              </a:extLst>
            </p:cNvPr>
            <p:cNvSpPr/>
            <p:nvPr/>
          </p:nvSpPr>
          <p:spPr>
            <a:xfrm>
              <a:off x="3147400" y="5041700"/>
              <a:ext cx="184300" cy="184625"/>
            </a:xfrm>
            <a:custGeom>
              <a:avLst/>
              <a:gdLst/>
              <a:ahLst/>
              <a:cxnLst/>
              <a:rect l="l" t="t" r="r" b="b"/>
              <a:pathLst>
                <a:path w="7372" h="7385" extrusionOk="0">
                  <a:moveTo>
                    <a:pt x="2113" y="2448"/>
                  </a:moveTo>
                  <a:cubicBezTo>
                    <a:pt x="1431" y="3285"/>
                    <a:pt x="1476" y="3978"/>
                    <a:pt x="908" y="4728"/>
                  </a:cubicBezTo>
                  <a:cubicBezTo>
                    <a:pt x="0" y="5929"/>
                    <a:pt x="928" y="7384"/>
                    <a:pt x="1837" y="7203"/>
                  </a:cubicBezTo>
                  <a:cubicBezTo>
                    <a:pt x="2167" y="7137"/>
                    <a:pt x="2412" y="7148"/>
                    <a:pt x="2715" y="7014"/>
                  </a:cubicBezTo>
                  <a:cubicBezTo>
                    <a:pt x="3224" y="6790"/>
                    <a:pt x="3757" y="6367"/>
                    <a:pt x="4121" y="6037"/>
                  </a:cubicBezTo>
                  <a:cubicBezTo>
                    <a:pt x="4431" y="5755"/>
                    <a:pt x="5036" y="4955"/>
                    <a:pt x="5321" y="4487"/>
                  </a:cubicBezTo>
                  <a:cubicBezTo>
                    <a:pt x="5744" y="4143"/>
                    <a:pt x="6080" y="3921"/>
                    <a:pt x="6080" y="3921"/>
                  </a:cubicBezTo>
                  <a:cubicBezTo>
                    <a:pt x="6080" y="3921"/>
                    <a:pt x="7114" y="3425"/>
                    <a:pt x="7243" y="3163"/>
                  </a:cubicBezTo>
                  <a:cubicBezTo>
                    <a:pt x="7372" y="2902"/>
                    <a:pt x="7145" y="2830"/>
                    <a:pt x="6888" y="2881"/>
                  </a:cubicBezTo>
                  <a:cubicBezTo>
                    <a:pt x="6631" y="2932"/>
                    <a:pt x="6159" y="3127"/>
                    <a:pt x="6159" y="3127"/>
                  </a:cubicBezTo>
                  <a:cubicBezTo>
                    <a:pt x="6159" y="3127"/>
                    <a:pt x="7236" y="2355"/>
                    <a:pt x="7192" y="2068"/>
                  </a:cubicBezTo>
                  <a:cubicBezTo>
                    <a:pt x="7079" y="1326"/>
                    <a:pt x="6017" y="2070"/>
                    <a:pt x="5733" y="2208"/>
                  </a:cubicBezTo>
                  <a:cubicBezTo>
                    <a:pt x="5733" y="2208"/>
                    <a:pt x="7014" y="1396"/>
                    <a:pt x="6756" y="1016"/>
                  </a:cubicBezTo>
                  <a:cubicBezTo>
                    <a:pt x="6500" y="636"/>
                    <a:pt x="5206" y="1427"/>
                    <a:pt x="5206" y="1427"/>
                  </a:cubicBezTo>
                  <a:cubicBezTo>
                    <a:pt x="5206" y="1427"/>
                    <a:pt x="5968" y="861"/>
                    <a:pt x="6199" y="508"/>
                  </a:cubicBezTo>
                  <a:cubicBezTo>
                    <a:pt x="6301" y="354"/>
                    <a:pt x="6159" y="239"/>
                    <a:pt x="6114" y="183"/>
                  </a:cubicBezTo>
                  <a:cubicBezTo>
                    <a:pt x="5963" y="0"/>
                    <a:pt x="3321" y="1081"/>
                    <a:pt x="2839" y="1582"/>
                  </a:cubicBezTo>
                  <a:cubicBezTo>
                    <a:pt x="2412" y="2028"/>
                    <a:pt x="2163" y="2376"/>
                    <a:pt x="2113" y="24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925;p48">
              <a:extLst>
                <a:ext uri="{FF2B5EF4-FFF2-40B4-BE49-F238E27FC236}">
                  <a16:creationId xmlns:a16="http://schemas.microsoft.com/office/drawing/2014/main" id="{BF381C43-3AFB-4C46-B0EB-AC75210BA496}"/>
                </a:ext>
              </a:extLst>
            </p:cNvPr>
            <p:cNvSpPr/>
            <p:nvPr/>
          </p:nvSpPr>
          <p:spPr>
            <a:xfrm>
              <a:off x="3280925" y="5116125"/>
              <a:ext cx="24000" cy="15150"/>
            </a:xfrm>
            <a:custGeom>
              <a:avLst/>
              <a:gdLst/>
              <a:ahLst/>
              <a:cxnLst/>
              <a:rect l="l" t="t" r="r" b="b"/>
              <a:pathLst>
                <a:path w="960" h="606" extrusionOk="0">
                  <a:moveTo>
                    <a:pt x="140" y="580"/>
                  </a:moveTo>
                  <a:cubicBezTo>
                    <a:pt x="102" y="605"/>
                    <a:pt x="50" y="594"/>
                    <a:pt x="25" y="555"/>
                  </a:cubicBezTo>
                  <a:cubicBezTo>
                    <a:pt x="0" y="516"/>
                    <a:pt x="11" y="465"/>
                    <a:pt x="50" y="440"/>
                  </a:cubicBezTo>
                  <a:cubicBezTo>
                    <a:pt x="424" y="200"/>
                    <a:pt x="830" y="20"/>
                    <a:pt x="831" y="19"/>
                  </a:cubicBezTo>
                  <a:cubicBezTo>
                    <a:pt x="873" y="0"/>
                    <a:pt x="922" y="20"/>
                    <a:pt x="942" y="62"/>
                  </a:cubicBezTo>
                  <a:cubicBezTo>
                    <a:pt x="960" y="104"/>
                    <a:pt x="941" y="153"/>
                    <a:pt x="898" y="171"/>
                  </a:cubicBezTo>
                  <a:cubicBezTo>
                    <a:pt x="897" y="173"/>
                    <a:pt x="502" y="348"/>
                    <a:pt x="140" y="5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926;p48">
              <a:extLst>
                <a:ext uri="{FF2B5EF4-FFF2-40B4-BE49-F238E27FC236}">
                  <a16:creationId xmlns:a16="http://schemas.microsoft.com/office/drawing/2014/main" id="{3CEE484A-1883-4AD5-BF8D-F8304575BFC9}"/>
                </a:ext>
              </a:extLst>
            </p:cNvPr>
            <p:cNvSpPr/>
            <p:nvPr/>
          </p:nvSpPr>
          <p:spPr>
            <a:xfrm>
              <a:off x="3272850" y="5091975"/>
              <a:ext cx="24950" cy="17375"/>
            </a:xfrm>
            <a:custGeom>
              <a:avLst/>
              <a:gdLst/>
              <a:ahLst/>
              <a:cxnLst/>
              <a:rect l="l" t="t" r="r" b="b"/>
              <a:pathLst>
                <a:path w="998" h="695" extrusionOk="0">
                  <a:moveTo>
                    <a:pt x="143" y="668"/>
                  </a:moveTo>
                  <a:cubicBezTo>
                    <a:pt x="105" y="695"/>
                    <a:pt x="53" y="684"/>
                    <a:pt x="26" y="647"/>
                  </a:cubicBezTo>
                  <a:cubicBezTo>
                    <a:pt x="0" y="608"/>
                    <a:pt x="10" y="556"/>
                    <a:pt x="48" y="530"/>
                  </a:cubicBezTo>
                  <a:cubicBezTo>
                    <a:pt x="401" y="289"/>
                    <a:pt x="860" y="25"/>
                    <a:pt x="861" y="23"/>
                  </a:cubicBezTo>
                  <a:cubicBezTo>
                    <a:pt x="901" y="1"/>
                    <a:pt x="952" y="14"/>
                    <a:pt x="975" y="54"/>
                  </a:cubicBezTo>
                  <a:cubicBezTo>
                    <a:pt x="998" y="94"/>
                    <a:pt x="984" y="146"/>
                    <a:pt x="944" y="168"/>
                  </a:cubicBezTo>
                  <a:cubicBezTo>
                    <a:pt x="943" y="168"/>
                    <a:pt x="493" y="429"/>
                    <a:pt x="143" y="6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927;p48">
              <a:extLst>
                <a:ext uri="{FF2B5EF4-FFF2-40B4-BE49-F238E27FC236}">
                  <a16:creationId xmlns:a16="http://schemas.microsoft.com/office/drawing/2014/main" id="{DC3CBD07-A54D-4C76-8839-B29B115C3F2F}"/>
                </a:ext>
              </a:extLst>
            </p:cNvPr>
            <p:cNvSpPr/>
            <p:nvPr/>
          </p:nvSpPr>
          <p:spPr>
            <a:xfrm>
              <a:off x="3258825" y="5068425"/>
              <a:ext cx="29825" cy="22400"/>
            </a:xfrm>
            <a:custGeom>
              <a:avLst/>
              <a:gdLst/>
              <a:ahLst/>
              <a:cxnLst/>
              <a:rect l="l" t="t" r="r" b="b"/>
              <a:pathLst>
                <a:path w="1193" h="896" extrusionOk="0">
                  <a:moveTo>
                    <a:pt x="144" y="870"/>
                  </a:moveTo>
                  <a:cubicBezTo>
                    <a:pt x="107" y="896"/>
                    <a:pt x="54" y="888"/>
                    <a:pt x="28" y="850"/>
                  </a:cubicBezTo>
                  <a:cubicBezTo>
                    <a:pt x="1" y="812"/>
                    <a:pt x="10" y="760"/>
                    <a:pt x="47" y="734"/>
                  </a:cubicBezTo>
                  <a:cubicBezTo>
                    <a:pt x="146" y="663"/>
                    <a:pt x="238" y="599"/>
                    <a:pt x="321" y="542"/>
                  </a:cubicBezTo>
                  <a:cubicBezTo>
                    <a:pt x="409" y="483"/>
                    <a:pt x="486" y="431"/>
                    <a:pt x="550" y="390"/>
                  </a:cubicBezTo>
                  <a:lnTo>
                    <a:pt x="559" y="384"/>
                  </a:lnTo>
                  <a:cubicBezTo>
                    <a:pt x="617" y="346"/>
                    <a:pt x="825" y="211"/>
                    <a:pt x="1045" y="31"/>
                  </a:cubicBezTo>
                  <a:cubicBezTo>
                    <a:pt x="1082" y="1"/>
                    <a:pt x="1134" y="7"/>
                    <a:pt x="1163" y="42"/>
                  </a:cubicBezTo>
                  <a:cubicBezTo>
                    <a:pt x="1192" y="79"/>
                    <a:pt x="1187" y="131"/>
                    <a:pt x="1151" y="160"/>
                  </a:cubicBezTo>
                  <a:cubicBezTo>
                    <a:pt x="923" y="346"/>
                    <a:pt x="709" y="485"/>
                    <a:pt x="649" y="525"/>
                  </a:cubicBezTo>
                  <a:lnTo>
                    <a:pt x="641" y="529"/>
                  </a:lnTo>
                  <a:cubicBezTo>
                    <a:pt x="572" y="575"/>
                    <a:pt x="496" y="626"/>
                    <a:pt x="415" y="681"/>
                  </a:cubicBezTo>
                  <a:cubicBezTo>
                    <a:pt x="330" y="738"/>
                    <a:pt x="239" y="802"/>
                    <a:pt x="144" y="8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928;p48">
              <a:extLst>
                <a:ext uri="{FF2B5EF4-FFF2-40B4-BE49-F238E27FC236}">
                  <a16:creationId xmlns:a16="http://schemas.microsoft.com/office/drawing/2014/main" id="{732E837C-F730-416A-85C6-5E9447958428}"/>
                </a:ext>
              </a:extLst>
            </p:cNvPr>
            <p:cNvSpPr/>
            <p:nvPr/>
          </p:nvSpPr>
          <p:spPr>
            <a:xfrm>
              <a:off x="3123950" y="5174775"/>
              <a:ext cx="57050" cy="79400"/>
            </a:xfrm>
            <a:custGeom>
              <a:avLst/>
              <a:gdLst/>
              <a:ahLst/>
              <a:cxnLst/>
              <a:rect l="l" t="t" r="r" b="b"/>
              <a:pathLst>
                <a:path w="2282" h="3176" extrusionOk="0">
                  <a:moveTo>
                    <a:pt x="2185" y="2847"/>
                  </a:moveTo>
                  <a:cubicBezTo>
                    <a:pt x="2262" y="2898"/>
                    <a:pt x="2282" y="3002"/>
                    <a:pt x="2230" y="3078"/>
                  </a:cubicBezTo>
                  <a:cubicBezTo>
                    <a:pt x="2179" y="3155"/>
                    <a:pt x="2075" y="3175"/>
                    <a:pt x="1998" y="3124"/>
                  </a:cubicBezTo>
                  <a:cubicBezTo>
                    <a:pt x="1668" y="2900"/>
                    <a:pt x="1243" y="2609"/>
                    <a:pt x="862" y="2153"/>
                  </a:cubicBezTo>
                  <a:cubicBezTo>
                    <a:pt x="480" y="1694"/>
                    <a:pt x="147" y="1075"/>
                    <a:pt x="14" y="204"/>
                  </a:cubicBezTo>
                  <a:cubicBezTo>
                    <a:pt x="0" y="113"/>
                    <a:pt x="63" y="28"/>
                    <a:pt x="154" y="15"/>
                  </a:cubicBezTo>
                  <a:cubicBezTo>
                    <a:pt x="247" y="1"/>
                    <a:pt x="331" y="64"/>
                    <a:pt x="345" y="155"/>
                  </a:cubicBezTo>
                  <a:cubicBezTo>
                    <a:pt x="468" y="956"/>
                    <a:pt x="771" y="1521"/>
                    <a:pt x="1119" y="1939"/>
                  </a:cubicBezTo>
                  <a:cubicBezTo>
                    <a:pt x="1467" y="2357"/>
                    <a:pt x="1871" y="2633"/>
                    <a:pt x="2185" y="284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929;p48">
              <a:extLst>
                <a:ext uri="{FF2B5EF4-FFF2-40B4-BE49-F238E27FC236}">
                  <a16:creationId xmlns:a16="http://schemas.microsoft.com/office/drawing/2014/main" id="{51F678A3-9598-4B01-B6CE-D814AA86C297}"/>
                </a:ext>
              </a:extLst>
            </p:cNvPr>
            <p:cNvSpPr/>
            <p:nvPr/>
          </p:nvSpPr>
          <p:spPr>
            <a:xfrm>
              <a:off x="2964750" y="5370225"/>
              <a:ext cx="360875" cy="38175"/>
            </a:xfrm>
            <a:custGeom>
              <a:avLst/>
              <a:gdLst/>
              <a:ahLst/>
              <a:cxnLst/>
              <a:rect l="l" t="t" r="r" b="b"/>
              <a:pathLst>
                <a:path w="14435" h="1527" extrusionOk="0">
                  <a:moveTo>
                    <a:pt x="72" y="592"/>
                  </a:moveTo>
                  <a:cubicBezTo>
                    <a:pt x="28" y="580"/>
                    <a:pt x="0" y="535"/>
                    <a:pt x="12" y="490"/>
                  </a:cubicBezTo>
                  <a:cubicBezTo>
                    <a:pt x="23" y="446"/>
                    <a:pt x="69" y="418"/>
                    <a:pt x="113" y="430"/>
                  </a:cubicBezTo>
                  <a:cubicBezTo>
                    <a:pt x="2137" y="948"/>
                    <a:pt x="4728" y="1359"/>
                    <a:pt x="7538" y="1277"/>
                  </a:cubicBezTo>
                  <a:cubicBezTo>
                    <a:pt x="9717" y="1213"/>
                    <a:pt x="12028" y="853"/>
                    <a:pt x="14311" y="17"/>
                  </a:cubicBezTo>
                  <a:cubicBezTo>
                    <a:pt x="14355" y="1"/>
                    <a:pt x="14403" y="22"/>
                    <a:pt x="14419" y="66"/>
                  </a:cubicBezTo>
                  <a:cubicBezTo>
                    <a:pt x="14435" y="109"/>
                    <a:pt x="14413" y="158"/>
                    <a:pt x="14369" y="173"/>
                  </a:cubicBezTo>
                  <a:cubicBezTo>
                    <a:pt x="12068" y="1016"/>
                    <a:pt x="9739" y="1379"/>
                    <a:pt x="7543" y="1443"/>
                  </a:cubicBezTo>
                  <a:cubicBezTo>
                    <a:pt x="4713" y="1527"/>
                    <a:pt x="2106" y="1113"/>
                    <a:pt x="72" y="5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930;p48">
              <a:extLst>
                <a:ext uri="{FF2B5EF4-FFF2-40B4-BE49-F238E27FC236}">
                  <a16:creationId xmlns:a16="http://schemas.microsoft.com/office/drawing/2014/main" id="{865DE594-BD8B-4051-B8AD-EF59338EB7CF}"/>
                </a:ext>
              </a:extLst>
            </p:cNvPr>
            <p:cNvSpPr/>
            <p:nvPr/>
          </p:nvSpPr>
          <p:spPr>
            <a:xfrm>
              <a:off x="3176025" y="4641525"/>
              <a:ext cx="68400" cy="131675"/>
            </a:xfrm>
            <a:custGeom>
              <a:avLst/>
              <a:gdLst/>
              <a:ahLst/>
              <a:cxnLst/>
              <a:rect l="l" t="t" r="r" b="b"/>
              <a:pathLst>
                <a:path w="2736" h="5267" extrusionOk="0">
                  <a:moveTo>
                    <a:pt x="684" y="0"/>
                  </a:moveTo>
                  <a:cubicBezTo>
                    <a:pt x="1798" y="355"/>
                    <a:pt x="2735" y="1114"/>
                    <a:pt x="2431" y="2836"/>
                  </a:cubicBezTo>
                  <a:cubicBezTo>
                    <a:pt x="2127" y="4557"/>
                    <a:pt x="1621" y="5267"/>
                    <a:pt x="1621" y="5267"/>
                  </a:cubicBezTo>
                  <a:cubicBezTo>
                    <a:pt x="1621" y="5267"/>
                    <a:pt x="0" y="0"/>
                    <a:pt x="684" y="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931;p48">
              <a:extLst>
                <a:ext uri="{FF2B5EF4-FFF2-40B4-BE49-F238E27FC236}">
                  <a16:creationId xmlns:a16="http://schemas.microsoft.com/office/drawing/2014/main" id="{711A098C-0BB8-439F-B4B8-345AF6A7EBD3}"/>
                </a:ext>
              </a:extLst>
            </p:cNvPr>
            <p:cNvSpPr/>
            <p:nvPr/>
          </p:nvSpPr>
          <p:spPr>
            <a:xfrm>
              <a:off x="3056000" y="4755775"/>
              <a:ext cx="112350" cy="131050"/>
            </a:xfrm>
            <a:custGeom>
              <a:avLst/>
              <a:gdLst/>
              <a:ahLst/>
              <a:cxnLst/>
              <a:rect l="l" t="t" r="r" b="b"/>
              <a:pathLst>
                <a:path w="4494" h="5242" extrusionOk="0">
                  <a:moveTo>
                    <a:pt x="330" y="2139"/>
                  </a:moveTo>
                  <a:cubicBezTo>
                    <a:pt x="681" y="4411"/>
                    <a:pt x="2892" y="5235"/>
                    <a:pt x="3654" y="5238"/>
                  </a:cubicBezTo>
                  <a:cubicBezTo>
                    <a:pt x="4493" y="5242"/>
                    <a:pt x="4370" y="5164"/>
                    <a:pt x="4304" y="4665"/>
                  </a:cubicBezTo>
                  <a:cubicBezTo>
                    <a:pt x="4260" y="4256"/>
                    <a:pt x="4244" y="3715"/>
                    <a:pt x="4149" y="2719"/>
                  </a:cubicBezTo>
                  <a:cubicBezTo>
                    <a:pt x="2877" y="1969"/>
                    <a:pt x="0" y="0"/>
                    <a:pt x="330" y="2139"/>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932;p48">
              <a:extLst>
                <a:ext uri="{FF2B5EF4-FFF2-40B4-BE49-F238E27FC236}">
                  <a16:creationId xmlns:a16="http://schemas.microsoft.com/office/drawing/2014/main" id="{2BA26198-DD7F-4BA8-A1B3-613AD861C887}"/>
                </a:ext>
              </a:extLst>
            </p:cNvPr>
            <p:cNvSpPr/>
            <p:nvPr/>
          </p:nvSpPr>
          <p:spPr>
            <a:xfrm>
              <a:off x="3027925" y="4633850"/>
              <a:ext cx="213350" cy="255400"/>
            </a:xfrm>
            <a:custGeom>
              <a:avLst/>
              <a:gdLst/>
              <a:ahLst/>
              <a:cxnLst/>
              <a:rect l="l" t="t" r="r" b="b"/>
              <a:pathLst>
                <a:path w="8534" h="10216" extrusionOk="0">
                  <a:moveTo>
                    <a:pt x="1370" y="6765"/>
                  </a:moveTo>
                  <a:cubicBezTo>
                    <a:pt x="2224" y="9708"/>
                    <a:pt x="6529" y="10216"/>
                    <a:pt x="7424" y="8745"/>
                  </a:cubicBezTo>
                  <a:cubicBezTo>
                    <a:pt x="8534" y="6923"/>
                    <a:pt x="8248" y="3084"/>
                    <a:pt x="7212" y="1426"/>
                  </a:cubicBezTo>
                  <a:cubicBezTo>
                    <a:pt x="6796" y="760"/>
                    <a:pt x="4734" y="0"/>
                    <a:pt x="3063" y="523"/>
                  </a:cubicBezTo>
                  <a:cubicBezTo>
                    <a:pt x="1391" y="1046"/>
                    <a:pt x="0" y="3410"/>
                    <a:pt x="1370" y="6765"/>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933;p48">
              <a:extLst>
                <a:ext uri="{FF2B5EF4-FFF2-40B4-BE49-F238E27FC236}">
                  <a16:creationId xmlns:a16="http://schemas.microsoft.com/office/drawing/2014/main" id="{C3B73BF5-B0C9-4DCE-A9B9-889210EE66AA}"/>
                </a:ext>
              </a:extLst>
            </p:cNvPr>
            <p:cNvSpPr/>
            <p:nvPr/>
          </p:nvSpPr>
          <p:spPr>
            <a:xfrm>
              <a:off x="3068950" y="4633850"/>
              <a:ext cx="143650" cy="70350"/>
            </a:xfrm>
            <a:custGeom>
              <a:avLst/>
              <a:gdLst/>
              <a:ahLst/>
              <a:cxnLst/>
              <a:rect l="l" t="t" r="r" b="b"/>
              <a:pathLst>
                <a:path w="5746" h="2814" extrusionOk="0">
                  <a:moveTo>
                    <a:pt x="5745" y="1740"/>
                  </a:moveTo>
                  <a:cubicBezTo>
                    <a:pt x="5689" y="1628"/>
                    <a:pt x="5631" y="1523"/>
                    <a:pt x="5571" y="1426"/>
                  </a:cubicBezTo>
                  <a:cubicBezTo>
                    <a:pt x="5155" y="760"/>
                    <a:pt x="3093" y="0"/>
                    <a:pt x="1422" y="523"/>
                  </a:cubicBezTo>
                  <a:cubicBezTo>
                    <a:pt x="1012" y="651"/>
                    <a:pt x="620" y="889"/>
                    <a:pt x="280" y="1226"/>
                  </a:cubicBezTo>
                  <a:cubicBezTo>
                    <a:pt x="1" y="1903"/>
                    <a:pt x="883" y="2621"/>
                    <a:pt x="1005" y="2612"/>
                  </a:cubicBezTo>
                  <a:cubicBezTo>
                    <a:pt x="1726" y="2814"/>
                    <a:pt x="2435" y="2675"/>
                    <a:pt x="2955" y="2459"/>
                  </a:cubicBezTo>
                  <a:cubicBezTo>
                    <a:pt x="3474" y="2244"/>
                    <a:pt x="3549" y="2207"/>
                    <a:pt x="3549" y="2207"/>
                  </a:cubicBezTo>
                  <a:cubicBezTo>
                    <a:pt x="3549" y="2207"/>
                    <a:pt x="3613" y="2560"/>
                    <a:pt x="4474" y="2320"/>
                  </a:cubicBezTo>
                  <a:cubicBezTo>
                    <a:pt x="4876" y="2208"/>
                    <a:pt x="5352" y="1966"/>
                    <a:pt x="5745" y="1740"/>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934;p48">
              <a:extLst>
                <a:ext uri="{FF2B5EF4-FFF2-40B4-BE49-F238E27FC236}">
                  <a16:creationId xmlns:a16="http://schemas.microsoft.com/office/drawing/2014/main" id="{4DABC43C-D915-47D1-8F7C-B1B9C5662A0C}"/>
                </a:ext>
              </a:extLst>
            </p:cNvPr>
            <p:cNvSpPr/>
            <p:nvPr/>
          </p:nvSpPr>
          <p:spPr>
            <a:xfrm>
              <a:off x="2992600" y="4667775"/>
              <a:ext cx="104225" cy="128275"/>
            </a:xfrm>
            <a:custGeom>
              <a:avLst/>
              <a:gdLst/>
              <a:ahLst/>
              <a:cxnLst/>
              <a:rect l="l" t="t" r="r" b="b"/>
              <a:pathLst>
                <a:path w="4169" h="5131" extrusionOk="0">
                  <a:moveTo>
                    <a:pt x="3726" y="0"/>
                  </a:moveTo>
                  <a:cubicBezTo>
                    <a:pt x="3898" y="848"/>
                    <a:pt x="4169" y="2626"/>
                    <a:pt x="3482" y="3420"/>
                  </a:cubicBezTo>
                  <a:cubicBezTo>
                    <a:pt x="3350" y="4124"/>
                    <a:pt x="3229" y="4688"/>
                    <a:pt x="2676" y="5131"/>
                  </a:cubicBezTo>
                  <a:cubicBezTo>
                    <a:pt x="897" y="4563"/>
                    <a:pt x="0" y="2110"/>
                    <a:pt x="283" y="780"/>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935;p48">
              <a:extLst>
                <a:ext uri="{FF2B5EF4-FFF2-40B4-BE49-F238E27FC236}">
                  <a16:creationId xmlns:a16="http://schemas.microsoft.com/office/drawing/2014/main" id="{B57FE755-7D96-423B-AFBA-054AA8EF4214}"/>
                </a:ext>
              </a:extLst>
            </p:cNvPr>
            <p:cNvSpPr/>
            <p:nvPr/>
          </p:nvSpPr>
          <p:spPr>
            <a:xfrm>
              <a:off x="3009050" y="4754525"/>
              <a:ext cx="61075" cy="74525"/>
            </a:xfrm>
            <a:custGeom>
              <a:avLst/>
              <a:gdLst/>
              <a:ahLst/>
              <a:cxnLst/>
              <a:rect l="l" t="t" r="r" b="b"/>
              <a:pathLst>
                <a:path w="2443" h="2981" extrusionOk="0">
                  <a:moveTo>
                    <a:pt x="1889" y="669"/>
                  </a:moveTo>
                  <a:cubicBezTo>
                    <a:pt x="1283" y="0"/>
                    <a:pt x="1" y="179"/>
                    <a:pt x="60" y="1252"/>
                  </a:cubicBezTo>
                  <a:cubicBezTo>
                    <a:pt x="118" y="2325"/>
                    <a:pt x="1118" y="2980"/>
                    <a:pt x="1780" y="2661"/>
                  </a:cubicBezTo>
                  <a:cubicBezTo>
                    <a:pt x="2442" y="2342"/>
                    <a:pt x="2397" y="1417"/>
                    <a:pt x="1889" y="669"/>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936;p48">
              <a:extLst>
                <a:ext uri="{FF2B5EF4-FFF2-40B4-BE49-F238E27FC236}">
                  <a16:creationId xmlns:a16="http://schemas.microsoft.com/office/drawing/2014/main" id="{225003C3-782C-4E78-95F2-23A4BE74F946}"/>
                </a:ext>
              </a:extLst>
            </p:cNvPr>
            <p:cNvSpPr/>
            <p:nvPr/>
          </p:nvSpPr>
          <p:spPr>
            <a:xfrm>
              <a:off x="3016175" y="4769500"/>
              <a:ext cx="32325" cy="39300"/>
            </a:xfrm>
            <a:custGeom>
              <a:avLst/>
              <a:gdLst/>
              <a:ahLst/>
              <a:cxnLst/>
              <a:rect l="l" t="t" r="r" b="b"/>
              <a:pathLst>
                <a:path w="1293" h="1572" extrusionOk="0">
                  <a:moveTo>
                    <a:pt x="1274" y="812"/>
                  </a:moveTo>
                  <a:cubicBezTo>
                    <a:pt x="1292" y="912"/>
                    <a:pt x="984" y="933"/>
                    <a:pt x="954" y="1043"/>
                  </a:cubicBezTo>
                  <a:cubicBezTo>
                    <a:pt x="880" y="1306"/>
                    <a:pt x="1170" y="1391"/>
                    <a:pt x="1110" y="1454"/>
                  </a:cubicBezTo>
                  <a:cubicBezTo>
                    <a:pt x="999" y="1569"/>
                    <a:pt x="780" y="1571"/>
                    <a:pt x="519" y="1280"/>
                  </a:cubicBezTo>
                  <a:cubicBezTo>
                    <a:pt x="0" y="699"/>
                    <a:pt x="282" y="0"/>
                    <a:pt x="697" y="173"/>
                  </a:cubicBezTo>
                  <a:cubicBezTo>
                    <a:pt x="1042" y="316"/>
                    <a:pt x="1218" y="521"/>
                    <a:pt x="1274" y="812"/>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937;p48">
              <a:extLst>
                <a:ext uri="{FF2B5EF4-FFF2-40B4-BE49-F238E27FC236}">
                  <a16:creationId xmlns:a16="http://schemas.microsoft.com/office/drawing/2014/main" id="{A1D7BE1F-CFE3-4737-A3CC-FBC28BDC29B5}"/>
                </a:ext>
              </a:extLst>
            </p:cNvPr>
            <p:cNvSpPr/>
            <p:nvPr/>
          </p:nvSpPr>
          <p:spPr>
            <a:xfrm>
              <a:off x="3020725" y="4772675"/>
              <a:ext cx="30075" cy="34550"/>
            </a:xfrm>
            <a:custGeom>
              <a:avLst/>
              <a:gdLst/>
              <a:ahLst/>
              <a:cxnLst/>
              <a:rect l="l" t="t" r="r" b="b"/>
              <a:pathLst>
                <a:path w="1203" h="1382" extrusionOk="0">
                  <a:moveTo>
                    <a:pt x="31" y="573"/>
                  </a:moveTo>
                  <a:cubicBezTo>
                    <a:pt x="36" y="604"/>
                    <a:pt x="68" y="626"/>
                    <a:pt x="105" y="620"/>
                  </a:cubicBezTo>
                  <a:cubicBezTo>
                    <a:pt x="141" y="613"/>
                    <a:pt x="166" y="583"/>
                    <a:pt x="163" y="551"/>
                  </a:cubicBezTo>
                  <a:cubicBezTo>
                    <a:pt x="138" y="368"/>
                    <a:pt x="168" y="250"/>
                    <a:pt x="231" y="185"/>
                  </a:cubicBezTo>
                  <a:cubicBezTo>
                    <a:pt x="264" y="151"/>
                    <a:pt x="309" y="131"/>
                    <a:pt x="360" y="125"/>
                  </a:cubicBezTo>
                  <a:cubicBezTo>
                    <a:pt x="416" y="118"/>
                    <a:pt x="481" y="126"/>
                    <a:pt x="547" y="147"/>
                  </a:cubicBezTo>
                  <a:cubicBezTo>
                    <a:pt x="738" y="209"/>
                    <a:pt x="937" y="372"/>
                    <a:pt x="1020" y="581"/>
                  </a:cubicBezTo>
                  <a:cubicBezTo>
                    <a:pt x="1042" y="636"/>
                    <a:pt x="1023" y="654"/>
                    <a:pt x="991" y="666"/>
                  </a:cubicBezTo>
                  <a:cubicBezTo>
                    <a:pt x="975" y="671"/>
                    <a:pt x="957" y="676"/>
                    <a:pt x="938" y="682"/>
                  </a:cubicBezTo>
                  <a:cubicBezTo>
                    <a:pt x="869" y="702"/>
                    <a:pt x="793" y="724"/>
                    <a:pt x="731" y="782"/>
                  </a:cubicBezTo>
                  <a:cubicBezTo>
                    <a:pt x="722" y="791"/>
                    <a:pt x="714" y="800"/>
                    <a:pt x="707" y="809"/>
                  </a:cubicBezTo>
                  <a:cubicBezTo>
                    <a:pt x="656" y="876"/>
                    <a:pt x="639" y="967"/>
                    <a:pt x="659" y="1061"/>
                  </a:cubicBezTo>
                  <a:cubicBezTo>
                    <a:pt x="679" y="1150"/>
                    <a:pt x="731" y="1242"/>
                    <a:pt x="822" y="1315"/>
                  </a:cubicBezTo>
                  <a:cubicBezTo>
                    <a:pt x="845" y="1332"/>
                    <a:pt x="869" y="1349"/>
                    <a:pt x="896" y="1364"/>
                  </a:cubicBezTo>
                  <a:cubicBezTo>
                    <a:pt x="925" y="1381"/>
                    <a:pt x="966" y="1372"/>
                    <a:pt x="988" y="1345"/>
                  </a:cubicBezTo>
                  <a:cubicBezTo>
                    <a:pt x="1009" y="1317"/>
                    <a:pt x="1002" y="1282"/>
                    <a:pt x="972" y="1265"/>
                  </a:cubicBezTo>
                  <a:cubicBezTo>
                    <a:pt x="950" y="1253"/>
                    <a:pt x="932" y="1240"/>
                    <a:pt x="915" y="1226"/>
                  </a:cubicBezTo>
                  <a:cubicBezTo>
                    <a:pt x="844" y="1170"/>
                    <a:pt x="803" y="1099"/>
                    <a:pt x="788" y="1032"/>
                  </a:cubicBezTo>
                  <a:cubicBezTo>
                    <a:pt x="775" y="969"/>
                    <a:pt x="784" y="910"/>
                    <a:pt x="815" y="871"/>
                  </a:cubicBezTo>
                  <a:cubicBezTo>
                    <a:pt x="818" y="865"/>
                    <a:pt x="821" y="861"/>
                    <a:pt x="826" y="857"/>
                  </a:cubicBezTo>
                  <a:cubicBezTo>
                    <a:pt x="861" y="823"/>
                    <a:pt x="918" y="807"/>
                    <a:pt x="971" y="792"/>
                  </a:cubicBezTo>
                  <a:cubicBezTo>
                    <a:pt x="993" y="785"/>
                    <a:pt x="1013" y="780"/>
                    <a:pt x="1034" y="772"/>
                  </a:cubicBezTo>
                  <a:cubicBezTo>
                    <a:pt x="1139" y="735"/>
                    <a:pt x="1203" y="682"/>
                    <a:pt x="1144" y="536"/>
                  </a:cubicBezTo>
                  <a:cubicBezTo>
                    <a:pt x="1048" y="297"/>
                    <a:pt x="819" y="109"/>
                    <a:pt x="598" y="38"/>
                  </a:cubicBezTo>
                  <a:cubicBezTo>
                    <a:pt x="513" y="10"/>
                    <a:pt x="428" y="0"/>
                    <a:pt x="350" y="9"/>
                  </a:cubicBezTo>
                  <a:cubicBezTo>
                    <a:pt x="265" y="21"/>
                    <a:pt x="191" y="54"/>
                    <a:pt x="133" y="113"/>
                  </a:cubicBezTo>
                  <a:cubicBezTo>
                    <a:pt x="46" y="203"/>
                    <a:pt x="1" y="352"/>
                    <a:pt x="31" y="5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38;p48">
              <a:extLst>
                <a:ext uri="{FF2B5EF4-FFF2-40B4-BE49-F238E27FC236}">
                  <a16:creationId xmlns:a16="http://schemas.microsoft.com/office/drawing/2014/main" id="{BBD8C1ED-CC69-449C-94E3-96B74115E3F7}"/>
                </a:ext>
              </a:extLst>
            </p:cNvPr>
            <p:cNvSpPr/>
            <p:nvPr/>
          </p:nvSpPr>
          <p:spPr>
            <a:xfrm>
              <a:off x="2992175" y="4582025"/>
              <a:ext cx="233825" cy="123175"/>
            </a:xfrm>
            <a:custGeom>
              <a:avLst/>
              <a:gdLst/>
              <a:ahLst/>
              <a:cxnLst/>
              <a:rect l="l" t="t" r="r" b="b"/>
              <a:pathLst>
                <a:path w="9353" h="4927" extrusionOk="0">
                  <a:moveTo>
                    <a:pt x="263" y="4454"/>
                  </a:moveTo>
                  <a:cubicBezTo>
                    <a:pt x="788" y="4620"/>
                    <a:pt x="1429" y="4632"/>
                    <a:pt x="2123" y="4532"/>
                  </a:cubicBezTo>
                  <a:cubicBezTo>
                    <a:pt x="2329" y="4727"/>
                    <a:pt x="2574" y="4851"/>
                    <a:pt x="2806" y="4866"/>
                  </a:cubicBezTo>
                  <a:cubicBezTo>
                    <a:pt x="3727" y="4927"/>
                    <a:pt x="5009" y="3976"/>
                    <a:pt x="5009" y="3976"/>
                  </a:cubicBezTo>
                  <a:cubicBezTo>
                    <a:pt x="4946" y="4106"/>
                    <a:pt x="4744" y="4320"/>
                    <a:pt x="4815" y="4428"/>
                  </a:cubicBezTo>
                  <a:cubicBezTo>
                    <a:pt x="4859" y="4496"/>
                    <a:pt x="5011" y="4525"/>
                    <a:pt x="5370" y="4467"/>
                  </a:cubicBezTo>
                  <a:cubicBezTo>
                    <a:pt x="6306" y="4316"/>
                    <a:pt x="7045" y="3660"/>
                    <a:pt x="7045" y="3660"/>
                  </a:cubicBezTo>
                  <a:cubicBezTo>
                    <a:pt x="7049" y="3760"/>
                    <a:pt x="6830" y="3975"/>
                    <a:pt x="6893" y="4067"/>
                  </a:cubicBezTo>
                  <a:cubicBezTo>
                    <a:pt x="6941" y="4138"/>
                    <a:pt x="7153" y="4138"/>
                    <a:pt x="7754" y="3961"/>
                  </a:cubicBezTo>
                  <a:cubicBezTo>
                    <a:pt x="9142" y="3554"/>
                    <a:pt x="9248" y="2694"/>
                    <a:pt x="9248" y="2694"/>
                  </a:cubicBezTo>
                  <a:cubicBezTo>
                    <a:pt x="9353" y="1932"/>
                    <a:pt x="9111" y="1433"/>
                    <a:pt x="8660" y="1130"/>
                  </a:cubicBezTo>
                  <a:lnTo>
                    <a:pt x="8660" y="1130"/>
                  </a:lnTo>
                  <a:lnTo>
                    <a:pt x="8659" y="1130"/>
                  </a:lnTo>
                  <a:cubicBezTo>
                    <a:pt x="8529" y="1043"/>
                    <a:pt x="8380" y="973"/>
                    <a:pt x="8217" y="917"/>
                  </a:cubicBezTo>
                  <a:cubicBezTo>
                    <a:pt x="6397" y="140"/>
                    <a:pt x="3429" y="0"/>
                    <a:pt x="1766" y="924"/>
                  </a:cubicBezTo>
                  <a:cubicBezTo>
                    <a:pt x="674" y="1530"/>
                    <a:pt x="0" y="2769"/>
                    <a:pt x="264" y="4454"/>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39;p48">
              <a:extLst>
                <a:ext uri="{FF2B5EF4-FFF2-40B4-BE49-F238E27FC236}">
                  <a16:creationId xmlns:a16="http://schemas.microsoft.com/office/drawing/2014/main" id="{AE662787-A1E1-4E8A-A401-9E00A7DFABA9}"/>
                </a:ext>
              </a:extLst>
            </p:cNvPr>
            <p:cNvSpPr/>
            <p:nvPr/>
          </p:nvSpPr>
          <p:spPr>
            <a:xfrm>
              <a:off x="3002250" y="4594025"/>
              <a:ext cx="208000" cy="59475"/>
            </a:xfrm>
            <a:custGeom>
              <a:avLst/>
              <a:gdLst/>
              <a:ahLst/>
              <a:cxnLst/>
              <a:rect l="l" t="t" r="r" b="b"/>
              <a:pathLst>
                <a:path w="8320" h="2379" extrusionOk="0">
                  <a:moveTo>
                    <a:pt x="6376" y="1"/>
                  </a:moveTo>
                  <a:cubicBezTo>
                    <a:pt x="4833" y="778"/>
                    <a:pt x="1985" y="1460"/>
                    <a:pt x="357" y="1354"/>
                  </a:cubicBezTo>
                  <a:cubicBezTo>
                    <a:pt x="212" y="1566"/>
                    <a:pt x="91" y="1802"/>
                    <a:pt x="0" y="2059"/>
                  </a:cubicBezTo>
                  <a:cubicBezTo>
                    <a:pt x="2852" y="2378"/>
                    <a:pt x="5788" y="2138"/>
                    <a:pt x="8320" y="695"/>
                  </a:cubicBezTo>
                  <a:cubicBezTo>
                    <a:pt x="8299" y="680"/>
                    <a:pt x="8278" y="665"/>
                    <a:pt x="8257" y="650"/>
                  </a:cubicBezTo>
                  <a:lnTo>
                    <a:pt x="8257" y="650"/>
                  </a:lnTo>
                  <a:lnTo>
                    <a:pt x="8256" y="650"/>
                  </a:lnTo>
                  <a:cubicBezTo>
                    <a:pt x="8126" y="563"/>
                    <a:pt x="7977" y="492"/>
                    <a:pt x="7814" y="436"/>
                  </a:cubicBezTo>
                  <a:cubicBezTo>
                    <a:pt x="7387" y="254"/>
                    <a:pt x="6898" y="107"/>
                    <a:pt x="6376" y="1"/>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40;p48">
              <a:extLst>
                <a:ext uri="{FF2B5EF4-FFF2-40B4-BE49-F238E27FC236}">
                  <a16:creationId xmlns:a16="http://schemas.microsoft.com/office/drawing/2014/main" id="{502E8536-CF41-49DE-AFAF-46D08222C6E3}"/>
                </a:ext>
              </a:extLst>
            </p:cNvPr>
            <p:cNvSpPr/>
            <p:nvPr/>
          </p:nvSpPr>
          <p:spPr>
            <a:xfrm>
              <a:off x="3136400" y="4803350"/>
              <a:ext cx="68300" cy="54650"/>
            </a:xfrm>
            <a:custGeom>
              <a:avLst/>
              <a:gdLst/>
              <a:ahLst/>
              <a:cxnLst/>
              <a:rect l="l" t="t" r="r" b="b"/>
              <a:pathLst>
                <a:path w="2732" h="2186" extrusionOk="0">
                  <a:moveTo>
                    <a:pt x="849" y="155"/>
                  </a:moveTo>
                  <a:cubicBezTo>
                    <a:pt x="1" y="518"/>
                    <a:pt x="1837" y="2186"/>
                    <a:pt x="2529" y="509"/>
                  </a:cubicBezTo>
                  <a:cubicBezTo>
                    <a:pt x="2731" y="20"/>
                    <a:pt x="2350" y="0"/>
                    <a:pt x="1823" y="48"/>
                  </a:cubicBezTo>
                  <a:cubicBezTo>
                    <a:pt x="1443" y="82"/>
                    <a:pt x="902" y="133"/>
                    <a:pt x="849" y="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41;p48">
              <a:extLst>
                <a:ext uri="{FF2B5EF4-FFF2-40B4-BE49-F238E27FC236}">
                  <a16:creationId xmlns:a16="http://schemas.microsoft.com/office/drawing/2014/main" id="{DAF2A561-D278-498B-8FF7-625AD741F8D6}"/>
                </a:ext>
              </a:extLst>
            </p:cNvPr>
            <p:cNvSpPr/>
            <p:nvPr/>
          </p:nvSpPr>
          <p:spPr>
            <a:xfrm>
              <a:off x="3153200" y="4816075"/>
              <a:ext cx="32100" cy="22325"/>
            </a:xfrm>
            <a:custGeom>
              <a:avLst/>
              <a:gdLst/>
              <a:ahLst/>
              <a:cxnLst/>
              <a:rect l="l" t="t" r="r" b="b"/>
              <a:pathLst>
                <a:path w="1284" h="893" extrusionOk="0">
                  <a:moveTo>
                    <a:pt x="445" y="15"/>
                  </a:moveTo>
                  <a:cubicBezTo>
                    <a:pt x="896" y="0"/>
                    <a:pt x="1271" y="263"/>
                    <a:pt x="1282" y="601"/>
                  </a:cubicBezTo>
                  <a:cubicBezTo>
                    <a:pt x="1283" y="623"/>
                    <a:pt x="1281" y="647"/>
                    <a:pt x="1278" y="669"/>
                  </a:cubicBezTo>
                  <a:cubicBezTo>
                    <a:pt x="761" y="893"/>
                    <a:pt x="163" y="505"/>
                    <a:pt x="0" y="130"/>
                  </a:cubicBezTo>
                  <a:cubicBezTo>
                    <a:pt x="127" y="63"/>
                    <a:pt x="280" y="21"/>
                    <a:pt x="445" y="15"/>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42;p48">
              <a:extLst>
                <a:ext uri="{FF2B5EF4-FFF2-40B4-BE49-F238E27FC236}">
                  <a16:creationId xmlns:a16="http://schemas.microsoft.com/office/drawing/2014/main" id="{E32D10C9-CA05-4CD7-BE9E-16FE37AD5D96}"/>
                </a:ext>
              </a:extLst>
            </p:cNvPr>
            <p:cNvSpPr/>
            <p:nvPr/>
          </p:nvSpPr>
          <p:spPr>
            <a:xfrm>
              <a:off x="3173375" y="4785700"/>
              <a:ext cx="24050" cy="13475"/>
            </a:xfrm>
            <a:custGeom>
              <a:avLst/>
              <a:gdLst/>
              <a:ahLst/>
              <a:cxnLst/>
              <a:rect l="l" t="t" r="r" b="b"/>
              <a:pathLst>
                <a:path w="962" h="539" extrusionOk="0">
                  <a:moveTo>
                    <a:pt x="4" y="175"/>
                  </a:moveTo>
                  <a:cubicBezTo>
                    <a:pt x="0" y="141"/>
                    <a:pt x="192" y="161"/>
                    <a:pt x="440" y="124"/>
                  </a:cubicBezTo>
                  <a:cubicBezTo>
                    <a:pt x="658" y="92"/>
                    <a:pt x="934" y="1"/>
                    <a:pt x="936" y="21"/>
                  </a:cubicBezTo>
                  <a:cubicBezTo>
                    <a:pt x="961" y="238"/>
                    <a:pt x="789" y="487"/>
                    <a:pt x="539" y="513"/>
                  </a:cubicBezTo>
                  <a:cubicBezTo>
                    <a:pt x="289" y="538"/>
                    <a:pt x="29" y="392"/>
                    <a:pt x="4" y="175"/>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43;p48">
              <a:extLst>
                <a:ext uri="{FF2B5EF4-FFF2-40B4-BE49-F238E27FC236}">
                  <a16:creationId xmlns:a16="http://schemas.microsoft.com/office/drawing/2014/main" id="{C9FE58A8-BAAD-439B-8FBC-C2DCDC796D1C}"/>
                </a:ext>
              </a:extLst>
            </p:cNvPr>
            <p:cNvSpPr/>
            <p:nvPr/>
          </p:nvSpPr>
          <p:spPr>
            <a:xfrm>
              <a:off x="3186700" y="4765525"/>
              <a:ext cx="8025" cy="16125"/>
            </a:xfrm>
            <a:custGeom>
              <a:avLst/>
              <a:gdLst/>
              <a:ahLst/>
              <a:cxnLst/>
              <a:rect l="l" t="t" r="r" b="b"/>
              <a:pathLst>
                <a:path w="321" h="645" extrusionOk="0">
                  <a:moveTo>
                    <a:pt x="46" y="18"/>
                  </a:moveTo>
                  <a:cubicBezTo>
                    <a:pt x="91" y="1"/>
                    <a:pt x="234" y="342"/>
                    <a:pt x="277" y="464"/>
                  </a:cubicBezTo>
                  <a:cubicBezTo>
                    <a:pt x="321" y="586"/>
                    <a:pt x="155" y="645"/>
                    <a:pt x="112" y="522"/>
                  </a:cubicBezTo>
                  <a:cubicBezTo>
                    <a:pt x="69" y="399"/>
                    <a:pt x="0" y="33"/>
                    <a:pt x="46"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44;p48">
              <a:extLst>
                <a:ext uri="{FF2B5EF4-FFF2-40B4-BE49-F238E27FC236}">
                  <a16:creationId xmlns:a16="http://schemas.microsoft.com/office/drawing/2014/main" id="{58D4F289-7909-4AC8-98A5-A7ADD1C72AE7}"/>
                </a:ext>
              </a:extLst>
            </p:cNvPr>
            <p:cNvSpPr/>
            <p:nvPr/>
          </p:nvSpPr>
          <p:spPr>
            <a:xfrm>
              <a:off x="3130400" y="4739275"/>
              <a:ext cx="21050" cy="23200"/>
            </a:xfrm>
            <a:custGeom>
              <a:avLst/>
              <a:gdLst/>
              <a:ahLst/>
              <a:cxnLst/>
              <a:rect l="l" t="t" r="r" b="b"/>
              <a:pathLst>
                <a:path w="842" h="928" extrusionOk="0">
                  <a:moveTo>
                    <a:pt x="418" y="3"/>
                  </a:moveTo>
                  <a:cubicBezTo>
                    <a:pt x="186" y="1"/>
                    <a:pt x="0" y="205"/>
                    <a:pt x="2" y="460"/>
                  </a:cubicBezTo>
                  <a:cubicBezTo>
                    <a:pt x="5" y="714"/>
                    <a:pt x="193" y="922"/>
                    <a:pt x="424" y="924"/>
                  </a:cubicBezTo>
                  <a:cubicBezTo>
                    <a:pt x="655" y="928"/>
                    <a:pt x="841" y="722"/>
                    <a:pt x="839" y="469"/>
                  </a:cubicBezTo>
                  <a:cubicBezTo>
                    <a:pt x="837" y="214"/>
                    <a:pt x="648" y="5"/>
                    <a:pt x="418"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45;p48">
              <a:extLst>
                <a:ext uri="{FF2B5EF4-FFF2-40B4-BE49-F238E27FC236}">
                  <a16:creationId xmlns:a16="http://schemas.microsoft.com/office/drawing/2014/main" id="{23467037-3E95-4459-8671-8C06833F8A78}"/>
                </a:ext>
              </a:extLst>
            </p:cNvPr>
            <p:cNvSpPr/>
            <p:nvPr/>
          </p:nvSpPr>
          <p:spPr>
            <a:xfrm>
              <a:off x="3142425" y="4739700"/>
              <a:ext cx="6025" cy="6025"/>
            </a:xfrm>
            <a:custGeom>
              <a:avLst/>
              <a:gdLst/>
              <a:ahLst/>
              <a:cxnLst/>
              <a:rect l="l" t="t" r="r" b="b"/>
              <a:pathLst>
                <a:path w="241" h="241" extrusionOk="0">
                  <a:moveTo>
                    <a:pt x="121" y="1"/>
                  </a:moveTo>
                  <a:cubicBezTo>
                    <a:pt x="54" y="1"/>
                    <a:pt x="1" y="54"/>
                    <a:pt x="1" y="121"/>
                  </a:cubicBezTo>
                  <a:cubicBezTo>
                    <a:pt x="1" y="187"/>
                    <a:pt x="54" y="241"/>
                    <a:pt x="121" y="241"/>
                  </a:cubicBezTo>
                  <a:cubicBezTo>
                    <a:pt x="187" y="241"/>
                    <a:pt x="240" y="187"/>
                    <a:pt x="240" y="121"/>
                  </a:cubicBezTo>
                  <a:cubicBezTo>
                    <a:pt x="240" y="54"/>
                    <a:pt x="187" y="1"/>
                    <a:pt x="1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946;p48">
              <a:extLst>
                <a:ext uri="{FF2B5EF4-FFF2-40B4-BE49-F238E27FC236}">
                  <a16:creationId xmlns:a16="http://schemas.microsoft.com/office/drawing/2014/main" id="{E485B5C9-0B6E-40B5-BC79-E8D44A49CF3F}"/>
                </a:ext>
              </a:extLst>
            </p:cNvPr>
            <p:cNvSpPr/>
            <p:nvPr/>
          </p:nvSpPr>
          <p:spPr>
            <a:xfrm>
              <a:off x="3108075" y="4700875"/>
              <a:ext cx="43200" cy="25125"/>
            </a:xfrm>
            <a:custGeom>
              <a:avLst/>
              <a:gdLst/>
              <a:ahLst/>
              <a:cxnLst/>
              <a:rect l="l" t="t" r="r" b="b"/>
              <a:pathLst>
                <a:path w="1728" h="1005" extrusionOk="0">
                  <a:moveTo>
                    <a:pt x="1721" y="361"/>
                  </a:moveTo>
                  <a:cubicBezTo>
                    <a:pt x="1727" y="93"/>
                    <a:pt x="1436" y="0"/>
                    <a:pt x="1249" y="20"/>
                  </a:cubicBezTo>
                  <a:cubicBezTo>
                    <a:pt x="1026" y="41"/>
                    <a:pt x="413" y="353"/>
                    <a:pt x="344" y="462"/>
                  </a:cubicBezTo>
                  <a:cubicBezTo>
                    <a:pt x="1" y="1005"/>
                    <a:pt x="1709" y="783"/>
                    <a:pt x="1721" y="3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947;p48">
              <a:extLst>
                <a:ext uri="{FF2B5EF4-FFF2-40B4-BE49-F238E27FC236}">
                  <a16:creationId xmlns:a16="http://schemas.microsoft.com/office/drawing/2014/main" id="{93C2932F-EF12-4BE6-8CFF-5F7D0E77CD1D}"/>
                </a:ext>
              </a:extLst>
            </p:cNvPr>
            <p:cNvSpPr/>
            <p:nvPr/>
          </p:nvSpPr>
          <p:spPr>
            <a:xfrm>
              <a:off x="3190075" y="4696825"/>
              <a:ext cx="30200" cy="17150"/>
            </a:xfrm>
            <a:custGeom>
              <a:avLst/>
              <a:gdLst/>
              <a:ahLst/>
              <a:cxnLst/>
              <a:rect l="l" t="t" r="r" b="b"/>
              <a:pathLst>
                <a:path w="1208" h="686" extrusionOk="0">
                  <a:moveTo>
                    <a:pt x="11" y="266"/>
                  </a:moveTo>
                  <a:cubicBezTo>
                    <a:pt x="1" y="61"/>
                    <a:pt x="398" y="16"/>
                    <a:pt x="551" y="9"/>
                  </a:cubicBezTo>
                  <a:cubicBezTo>
                    <a:pt x="758" y="0"/>
                    <a:pt x="880" y="61"/>
                    <a:pt x="955" y="148"/>
                  </a:cubicBezTo>
                  <a:cubicBezTo>
                    <a:pt x="1207" y="437"/>
                    <a:pt x="1161" y="685"/>
                    <a:pt x="739" y="647"/>
                  </a:cubicBezTo>
                  <a:cubicBezTo>
                    <a:pt x="426" y="619"/>
                    <a:pt x="23" y="477"/>
                    <a:pt x="11" y="2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948;p48">
              <a:extLst>
                <a:ext uri="{FF2B5EF4-FFF2-40B4-BE49-F238E27FC236}">
                  <a16:creationId xmlns:a16="http://schemas.microsoft.com/office/drawing/2014/main" id="{333C093E-D749-4FD7-B3BD-1AB177D41A55}"/>
                </a:ext>
              </a:extLst>
            </p:cNvPr>
            <p:cNvSpPr/>
            <p:nvPr/>
          </p:nvSpPr>
          <p:spPr>
            <a:xfrm>
              <a:off x="3098150" y="4775025"/>
              <a:ext cx="43275" cy="33225"/>
            </a:xfrm>
            <a:custGeom>
              <a:avLst/>
              <a:gdLst/>
              <a:ahLst/>
              <a:cxnLst/>
              <a:rect l="l" t="t" r="r" b="b"/>
              <a:pathLst>
                <a:path w="1731" h="1329" extrusionOk="0">
                  <a:moveTo>
                    <a:pt x="821" y="35"/>
                  </a:moveTo>
                  <a:cubicBezTo>
                    <a:pt x="1284" y="1"/>
                    <a:pt x="1680" y="257"/>
                    <a:pt x="1706" y="605"/>
                  </a:cubicBezTo>
                  <a:cubicBezTo>
                    <a:pt x="1731" y="953"/>
                    <a:pt x="1375" y="1261"/>
                    <a:pt x="911" y="1295"/>
                  </a:cubicBezTo>
                  <a:cubicBezTo>
                    <a:pt x="447" y="1328"/>
                    <a:pt x="51" y="1073"/>
                    <a:pt x="25" y="726"/>
                  </a:cubicBezTo>
                  <a:cubicBezTo>
                    <a:pt x="0" y="378"/>
                    <a:pt x="356" y="68"/>
                    <a:pt x="821" y="35"/>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949;p48">
              <a:extLst>
                <a:ext uri="{FF2B5EF4-FFF2-40B4-BE49-F238E27FC236}">
                  <a16:creationId xmlns:a16="http://schemas.microsoft.com/office/drawing/2014/main" id="{FE496890-488C-46A2-948C-37E2CAD46D00}"/>
                </a:ext>
              </a:extLst>
            </p:cNvPr>
            <p:cNvSpPr/>
            <p:nvPr/>
          </p:nvSpPr>
          <p:spPr>
            <a:xfrm>
              <a:off x="3164600" y="4840450"/>
              <a:ext cx="23925" cy="11375"/>
            </a:xfrm>
            <a:custGeom>
              <a:avLst/>
              <a:gdLst/>
              <a:ahLst/>
              <a:cxnLst/>
              <a:rect l="l" t="t" r="r" b="b"/>
              <a:pathLst>
                <a:path w="957" h="455" extrusionOk="0">
                  <a:moveTo>
                    <a:pt x="10" y="77"/>
                  </a:moveTo>
                  <a:cubicBezTo>
                    <a:pt x="1" y="46"/>
                    <a:pt x="184" y="81"/>
                    <a:pt x="434" y="70"/>
                  </a:cubicBezTo>
                  <a:cubicBezTo>
                    <a:pt x="647" y="61"/>
                    <a:pt x="930" y="0"/>
                    <a:pt x="938" y="17"/>
                  </a:cubicBezTo>
                  <a:cubicBezTo>
                    <a:pt x="956" y="211"/>
                    <a:pt x="851" y="384"/>
                    <a:pt x="503" y="426"/>
                  </a:cubicBezTo>
                  <a:cubicBezTo>
                    <a:pt x="218" y="454"/>
                    <a:pt x="27" y="269"/>
                    <a:pt x="10" y="7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950;p48">
              <a:extLst>
                <a:ext uri="{FF2B5EF4-FFF2-40B4-BE49-F238E27FC236}">
                  <a16:creationId xmlns:a16="http://schemas.microsoft.com/office/drawing/2014/main" id="{DB944673-7E93-48D9-9EC9-F1D4DFA1B1ED}"/>
                </a:ext>
              </a:extLst>
            </p:cNvPr>
            <p:cNvSpPr/>
            <p:nvPr/>
          </p:nvSpPr>
          <p:spPr>
            <a:xfrm>
              <a:off x="3175300" y="4749775"/>
              <a:ext cx="24850" cy="42025"/>
            </a:xfrm>
            <a:custGeom>
              <a:avLst/>
              <a:gdLst/>
              <a:ahLst/>
              <a:cxnLst/>
              <a:rect l="l" t="t" r="r" b="b"/>
              <a:pathLst>
                <a:path w="994" h="1681" extrusionOk="0">
                  <a:moveTo>
                    <a:pt x="67" y="1676"/>
                  </a:moveTo>
                  <a:cubicBezTo>
                    <a:pt x="36" y="1681"/>
                    <a:pt x="9" y="1658"/>
                    <a:pt x="4" y="1628"/>
                  </a:cubicBezTo>
                  <a:cubicBezTo>
                    <a:pt x="1" y="1598"/>
                    <a:pt x="22" y="1569"/>
                    <a:pt x="53" y="1566"/>
                  </a:cubicBezTo>
                  <a:cubicBezTo>
                    <a:pt x="78" y="1562"/>
                    <a:pt x="115" y="1559"/>
                    <a:pt x="154" y="1554"/>
                  </a:cubicBezTo>
                  <a:cubicBezTo>
                    <a:pt x="365" y="1531"/>
                    <a:pt x="624" y="1503"/>
                    <a:pt x="825" y="1362"/>
                  </a:cubicBezTo>
                  <a:cubicBezTo>
                    <a:pt x="865" y="1335"/>
                    <a:pt x="880" y="1308"/>
                    <a:pt x="877" y="1267"/>
                  </a:cubicBezTo>
                  <a:cubicBezTo>
                    <a:pt x="875" y="1211"/>
                    <a:pt x="846" y="1130"/>
                    <a:pt x="803" y="1006"/>
                  </a:cubicBezTo>
                  <a:cubicBezTo>
                    <a:pt x="749" y="857"/>
                    <a:pt x="674" y="657"/>
                    <a:pt x="603" y="477"/>
                  </a:cubicBezTo>
                  <a:cubicBezTo>
                    <a:pt x="538" y="314"/>
                    <a:pt x="478" y="167"/>
                    <a:pt x="440" y="89"/>
                  </a:cubicBezTo>
                  <a:cubicBezTo>
                    <a:pt x="426" y="61"/>
                    <a:pt x="438" y="28"/>
                    <a:pt x="465" y="14"/>
                  </a:cubicBezTo>
                  <a:cubicBezTo>
                    <a:pt x="494" y="1"/>
                    <a:pt x="527" y="12"/>
                    <a:pt x="541" y="41"/>
                  </a:cubicBezTo>
                  <a:cubicBezTo>
                    <a:pt x="581" y="123"/>
                    <a:pt x="642" y="271"/>
                    <a:pt x="707" y="436"/>
                  </a:cubicBezTo>
                  <a:cubicBezTo>
                    <a:pt x="778" y="615"/>
                    <a:pt x="853" y="816"/>
                    <a:pt x="908" y="970"/>
                  </a:cubicBezTo>
                  <a:cubicBezTo>
                    <a:pt x="955" y="1101"/>
                    <a:pt x="985" y="1189"/>
                    <a:pt x="989" y="1260"/>
                  </a:cubicBezTo>
                  <a:cubicBezTo>
                    <a:pt x="994" y="1345"/>
                    <a:pt x="964" y="1401"/>
                    <a:pt x="889" y="1454"/>
                  </a:cubicBezTo>
                  <a:cubicBezTo>
                    <a:pt x="664" y="1610"/>
                    <a:pt x="390" y="1641"/>
                    <a:pt x="165" y="1665"/>
                  </a:cubicBezTo>
                  <a:cubicBezTo>
                    <a:pt x="134" y="1668"/>
                    <a:pt x="105" y="1672"/>
                    <a:pt x="67" y="16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951;p48">
              <a:extLst>
                <a:ext uri="{FF2B5EF4-FFF2-40B4-BE49-F238E27FC236}">
                  <a16:creationId xmlns:a16="http://schemas.microsoft.com/office/drawing/2014/main" id="{028AD4F0-E9F7-4681-86A2-4D726E20A868}"/>
                </a:ext>
              </a:extLst>
            </p:cNvPr>
            <p:cNvSpPr/>
            <p:nvPr/>
          </p:nvSpPr>
          <p:spPr>
            <a:xfrm>
              <a:off x="3196400" y="4731175"/>
              <a:ext cx="17800" cy="21050"/>
            </a:xfrm>
            <a:custGeom>
              <a:avLst/>
              <a:gdLst/>
              <a:ahLst/>
              <a:cxnLst/>
              <a:rect l="l" t="t" r="r" b="b"/>
              <a:pathLst>
                <a:path w="712" h="842" extrusionOk="0">
                  <a:moveTo>
                    <a:pt x="349" y="4"/>
                  </a:moveTo>
                  <a:cubicBezTo>
                    <a:pt x="155" y="1"/>
                    <a:pt x="0" y="184"/>
                    <a:pt x="2" y="415"/>
                  </a:cubicBezTo>
                  <a:cubicBezTo>
                    <a:pt x="6" y="645"/>
                    <a:pt x="166" y="835"/>
                    <a:pt x="361" y="838"/>
                  </a:cubicBezTo>
                  <a:cubicBezTo>
                    <a:pt x="555" y="842"/>
                    <a:pt x="711" y="658"/>
                    <a:pt x="708" y="427"/>
                  </a:cubicBezTo>
                  <a:cubicBezTo>
                    <a:pt x="704" y="197"/>
                    <a:pt x="545" y="7"/>
                    <a:pt x="351" y="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952;p48">
              <a:extLst>
                <a:ext uri="{FF2B5EF4-FFF2-40B4-BE49-F238E27FC236}">
                  <a16:creationId xmlns:a16="http://schemas.microsoft.com/office/drawing/2014/main" id="{4A0E0E8E-D7FD-4906-AC10-68B70C2EDB5F}"/>
                </a:ext>
              </a:extLst>
            </p:cNvPr>
            <p:cNvSpPr/>
            <p:nvPr/>
          </p:nvSpPr>
          <p:spPr>
            <a:xfrm>
              <a:off x="3206750" y="4731150"/>
              <a:ext cx="6050" cy="6050"/>
            </a:xfrm>
            <a:custGeom>
              <a:avLst/>
              <a:gdLst/>
              <a:ahLst/>
              <a:cxnLst/>
              <a:rect l="l" t="t" r="r" b="b"/>
              <a:pathLst>
                <a:path w="242" h="242" extrusionOk="0">
                  <a:moveTo>
                    <a:pt x="122" y="2"/>
                  </a:moveTo>
                  <a:cubicBezTo>
                    <a:pt x="55" y="0"/>
                    <a:pt x="2" y="55"/>
                    <a:pt x="1" y="121"/>
                  </a:cubicBezTo>
                  <a:cubicBezTo>
                    <a:pt x="1" y="188"/>
                    <a:pt x="55" y="241"/>
                    <a:pt x="122" y="241"/>
                  </a:cubicBezTo>
                  <a:cubicBezTo>
                    <a:pt x="188" y="241"/>
                    <a:pt x="241" y="188"/>
                    <a:pt x="241" y="121"/>
                  </a:cubicBezTo>
                  <a:cubicBezTo>
                    <a:pt x="241" y="55"/>
                    <a:pt x="188" y="2"/>
                    <a:pt x="122"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53;p48">
              <a:extLst>
                <a:ext uri="{FF2B5EF4-FFF2-40B4-BE49-F238E27FC236}">
                  <a16:creationId xmlns:a16="http://schemas.microsoft.com/office/drawing/2014/main" id="{AD58FB8D-6D9E-4B0D-BBF4-166010808121}"/>
                </a:ext>
              </a:extLst>
            </p:cNvPr>
            <p:cNvSpPr/>
            <p:nvPr/>
          </p:nvSpPr>
          <p:spPr>
            <a:xfrm>
              <a:off x="3203600" y="4766825"/>
              <a:ext cx="28950" cy="32500"/>
            </a:xfrm>
            <a:custGeom>
              <a:avLst/>
              <a:gdLst/>
              <a:ahLst/>
              <a:cxnLst/>
              <a:rect l="l" t="t" r="r" b="b"/>
              <a:pathLst>
                <a:path w="1158" h="1300" extrusionOk="0">
                  <a:moveTo>
                    <a:pt x="531" y="20"/>
                  </a:moveTo>
                  <a:cubicBezTo>
                    <a:pt x="834" y="0"/>
                    <a:pt x="1104" y="267"/>
                    <a:pt x="1130" y="615"/>
                  </a:cubicBezTo>
                  <a:cubicBezTo>
                    <a:pt x="1157" y="962"/>
                    <a:pt x="931" y="1260"/>
                    <a:pt x="628" y="1280"/>
                  </a:cubicBezTo>
                  <a:cubicBezTo>
                    <a:pt x="323" y="1299"/>
                    <a:pt x="55" y="1033"/>
                    <a:pt x="27" y="685"/>
                  </a:cubicBezTo>
                  <a:cubicBezTo>
                    <a:pt x="1" y="337"/>
                    <a:pt x="226" y="39"/>
                    <a:pt x="531" y="20"/>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2061;p48">
            <a:extLst>
              <a:ext uri="{FF2B5EF4-FFF2-40B4-BE49-F238E27FC236}">
                <a16:creationId xmlns:a16="http://schemas.microsoft.com/office/drawing/2014/main" id="{B7FAEFD8-E35B-4564-A915-F5EE8718CB4F}"/>
              </a:ext>
            </a:extLst>
          </p:cNvPr>
          <p:cNvGrpSpPr/>
          <p:nvPr/>
        </p:nvGrpSpPr>
        <p:grpSpPr>
          <a:xfrm>
            <a:off x="1661381" y="2883129"/>
            <a:ext cx="1845942" cy="2161072"/>
            <a:chOff x="1199825" y="4615425"/>
            <a:chExt cx="653150" cy="822050"/>
          </a:xfrm>
        </p:grpSpPr>
        <p:sp>
          <p:nvSpPr>
            <p:cNvPr id="370" name="Google Shape;2062;p48">
              <a:extLst>
                <a:ext uri="{FF2B5EF4-FFF2-40B4-BE49-F238E27FC236}">
                  <a16:creationId xmlns:a16="http://schemas.microsoft.com/office/drawing/2014/main" id="{061E6D42-8FF4-4398-AB40-09E2CCBAEE8C}"/>
                </a:ext>
              </a:extLst>
            </p:cNvPr>
            <p:cNvSpPr/>
            <p:nvPr/>
          </p:nvSpPr>
          <p:spPr>
            <a:xfrm>
              <a:off x="1613675" y="5063700"/>
              <a:ext cx="102125" cy="185025"/>
            </a:xfrm>
            <a:custGeom>
              <a:avLst/>
              <a:gdLst/>
              <a:ahLst/>
              <a:cxnLst/>
              <a:rect l="l" t="t" r="r" b="b"/>
              <a:pathLst>
                <a:path w="4085" h="7401" extrusionOk="0">
                  <a:moveTo>
                    <a:pt x="4085" y="5600"/>
                  </a:moveTo>
                  <a:cubicBezTo>
                    <a:pt x="3803" y="4277"/>
                    <a:pt x="3425" y="3128"/>
                    <a:pt x="2996" y="1907"/>
                  </a:cubicBezTo>
                  <a:cubicBezTo>
                    <a:pt x="2326" y="0"/>
                    <a:pt x="1" y="3042"/>
                    <a:pt x="1" y="3042"/>
                  </a:cubicBezTo>
                  <a:cubicBezTo>
                    <a:pt x="820" y="7364"/>
                    <a:pt x="2897" y="7400"/>
                    <a:pt x="4085" y="560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063;p48">
              <a:extLst>
                <a:ext uri="{FF2B5EF4-FFF2-40B4-BE49-F238E27FC236}">
                  <a16:creationId xmlns:a16="http://schemas.microsoft.com/office/drawing/2014/main" id="{7972B1DB-6FBD-479D-9FBA-639556BE4DC0}"/>
                </a:ext>
              </a:extLst>
            </p:cNvPr>
            <p:cNvSpPr/>
            <p:nvPr/>
          </p:nvSpPr>
          <p:spPr>
            <a:xfrm>
              <a:off x="1347300" y="4819975"/>
              <a:ext cx="231900" cy="120925"/>
            </a:xfrm>
            <a:custGeom>
              <a:avLst/>
              <a:gdLst/>
              <a:ahLst/>
              <a:cxnLst/>
              <a:rect l="l" t="t" r="r" b="b"/>
              <a:pathLst>
                <a:path w="9276" h="4837" extrusionOk="0">
                  <a:moveTo>
                    <a:pt x="1709" y="1"/>
                  </a:moveTo>
                  <a:lnTo>
                    <a:pt x="7638" y="1"/>
                  </a:lnTo>
                  <a:cubicBezTo>
                    <a:pt x="9276" y="3164"/>
                    <a:pt x="7574" y="4837"/>
                    <a:pt x="4667" y="4832"/>
                  </a:cubicBezTo>
                  <a:cubicBezTo>
                    <a:pt x="1853" y="4829"/>
                    <a:pt x="1" y="3094"/>
                    <a:pt x="1709" y="1"/>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064;p48">
              <a:extLst>
                <a:ext uri="{FF2B5EF4-FFF2-40B4-BE49-F238E27FC236}">
                  <a16:creationId xmlns:a16="http://schemas.microsoft.com/office/drawing/2014/main" id="{4FE5C034-76CA-48D2-B278-C847B6BC1D53}"/>
                </a:ext>
              </a:extLst>
            </p:cNvPr>
            <p:cNvSpPr/>
            <p:nvPr/>
          </p:nvSpPr>
          <p:spPr>
            <a:xfrm>
              <a:off x="1299975" y="5228225"/>
              <a:ext cx="318650" cy="209250"/>
            </a:xfrm>
            <a:custGeom>
              <a:avLst/>
              <a:gdLst/>
              <a:ahLst/>
              <a:cxnLst/>
              <a:rect l="l" t="t" r="r" b="b"/>
              <a:pathLst>
                <a:path w="12746" h="8370" extrusionOk="0">
                  <a:moveTo>
                    <a:pt x="10872" y="1"/>
                  </a:moveTo>
                  <a:cubicBezTo>
                    <a:pt x="11593" y="2749"/>
                    <a:pt x="12136" y="4467"/>
                    <a:pt x="12745" y="6650"/>
                  </a:cubicBezTo>
                  <a:cubicBezTo>
                    <a:pt x="10823" y="7744"/>
                    <a:pt x="8599" y="8370"/>
                    <a:pt x="6230" y="8370"/>
                  </a:cubicBezTo>
                  <a:cubicBezTo>
                    <a:pt x="3860" y="8370"/>
                    <a:pt x="1855" y="7805"/>
                    <a:pt x="0" y="6807"/>
                  </a:cubicBezTo>
                  <a:cubicBezTo>
                    <a:pt x="522" y="4576"/>
                    <a:pt x="934" y="2850"/>
                    <a:pt x="20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065;p48">
              <a:extLst>
                <a:ext uri="{FF2B5EF4-FFF2-40B4-BE49-F238E27FC236}">
                  <a16:creationId xmlns:a16="http://schemas.microsoft.com/office/drawing/2014/main" id="{64AAF539-13FB-49C8-9EEE-3218E837B323}"/>
                </a:ext>
              </a:extLst>
            </p:cNvPr>
            <p:cNvSpPr/>
            <p:nvPr/>
          </p:nvSpPr>
          <p:spPr>
            <a:xfrm>
              <a:off x="1199825" y="5072850"/>
              <a:ext cx="109850" cy="194525"/>
            </a:xfrm>
            <a:custGeom>
              <a:avLst/>
              <a:gdLst/>
              <a:ahLst/>
              <a:cxnLst/>
              <a:rect l="l" t="t" r="r" b="b"/>
              <a:pathLst>
                <a:path w="4394" h="7781" extrusionOk="0">
                  <a:moveTo>
                    <a:pt x="12" y="6850"/>
                  </a:moveTo>
                  <a:cubicBezTo>
                    <a:pt x="253" y="4910"/>
                    <a:pt x="823" y="3015"/>
                    <a:pt x="1430" y="1607"/>
                  </a:cubicBezTo>
                  <a:cubicBezTo>
                    <a:pt x="2120" y="1"/>
                    <a:pt x="4393" y="2676"/>
                    <a:pt x="4393" y="2676"/>
                  </a:cubicBezTo>
                  <a:lnTo>
                    <a:pt x="2958" y="7054"/>
                  </a:lnTo>
                  <a:cubicBezTo>
                    <a:pt x="2958" y="7054"/>
                    <a:pt x="1675" y="7781"/>
                    <a:pt x="99" y="7679"/>
                  </a:cubicBezTo>
                  <a:cubicBezTo>
                    <a:pt x="15" y="7377"/>
                    <a:pt x="1" y="7084"/>
                    <a:pt x="12" y="685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066;p48">
              <a:extLst>
                <a:ext uri="{FF2B5EF4-FFF2-40B4-BE49-F238E27FC236}">
                  <a16:creationId xmlns:a16="http://schemas.microsoft.com/office/drawing/2014/main" id="{441178DE-990A-4E63-A6AB-9FB14ACCE1AE}"/>
                </a:ext>
              </a:extLst>
            </p:cNvPr>
            <p:cNvSpPr/>
            <p:nvPr/>
          </p:nvSpPr>
          <p:spPr>
            <a:xfrm>
              <a:off x="1214875" y="5116825"/>
              <a:ext cx="94800" cy="75600"/>
            </a:xfrm>
            <a:custGeom>
              <a:avLst/>
              <a:gdLst/>
              <a:ahLst/>
              <a:cxnLst/>
              <a:rect l="l" t="t" r="r" b="b"/>
              <a:pathLst>
                <a:path w="3792" h="3024" extrusionOk="0">
                  <a:moveTo>
                    <a:pt x="0" y="2204"/>
                  </a:moveTo>
                  <a:cubicBezTo>
                    <a:pt x="226" y="1401"/>
                    <a:pt x="490" y="653"/>
                    <a:pt x="763" y="1"/>
                  </a:cubicBezTo>
                  <a:lnTo>
                    <a:pt x="3791" y="917"/>
                  </a:lnTo>
                  <a:lnTo>
                    <a:pt x="3110" y="2999"/>
                  </a:lnTo>
                  <a:cubicBezTo>
                    <a:pt x="1891" y="3023"/>
                    <a:pt x="646" y="2687"/>
                    <a:pt x="0" y="2204"/>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067;p48">
              <a:extLst>
                <a:ext uri="{FF2B5EF4-FFF2-40B4-BE49-F238E27FC236}">
                  <a16:creationId xmlns:a16="http://schemas.microsoft.com/office/drawing/2014/main" id="{404E8374-ED8D-4F1F-B3AF-6222D3BFF62B}"/>
                </a:ext>
              </a:extLst>
            </p:cNvPr>
            <p:cNvSpPr/>
            <p:nvPr/>
          </p:nvSpPr>
          <p:spPr>
            <a:xfrm>
              <a:off x="1551725" y="4966175"/>
              <a:ext cx="165500" cy="224225"/>
            </a:xfrm>
            <a:custGeom>
              <a:avLst/>
              <a:gdLst/>
              <a:ahLst/>
              <a:cxnLst/>
              <a:rect l="l" t="t" r="r" b="b"/>
              <a:pathLst>
                <a:path w="6620" h="8969" extrusionOk="0">
                  <a:moveTo>
                    <a:pt x="2433" y="8968"/>
                  </a:moveTo>
                  <a:cubicBezTo>
                    <a:pt x="3691" y="8849"/>
                    <a:pt x="5540" y="8068"/>
                    <a:pt x="6620" y="7088"/>
                  </a:cubicBezTo>
                  <a:cubicBezTo>
                    <a:pt x="4434" y="2426"/>
                    <a:pt x="3961" y="1084"/>
                    <a:pt x="1578" y="0"/>
                  </a:cubicBezTo>
                  <a:cubicBezTo>
                    <a:pt x="1" y="1941"/>
                    <a:pt x="940" y="5366"/>
                    <a:pt x="2433" y="89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068;p48">
              <a:extLst>
                <a:ext uri="{FF2B5EF4-FFF2-40B4-BE49-F238E27FC236}">
                  <a16:creationId xmlns:a16="http://schemas.microsoft.com/office/drawing/2014/main" id="{701D85D8-6E47-4B5F-A1E0-4C3A7643664E}"/>
                </a:ext>
              </a:extLst>
            </p:cNvPr>
            <p:cNvSpPr/>
            <p:nvPr/>
          </p:nvSpPr>
          <p:spPr>
            <a:xfrm>
              <a:off x="1578375" y="5090100"/>
              <a:ext cx="73025" cy="100300"/>
            </a:xfrm>
            <a:custGeom>
              <a:avLst/>
              <a:gdLst/>
              <a:ahLst/>
              <a:cxnLst/>
              <a:rect l="l" t="t" r="r" b="b"/>
              <a:pathLst>
                <a:path w="2921" h="4012" extrusionOk="0">
                  <a:moveTo>
                    <a:pt x="1367" y="4011"/>
                  </a:moveTo>
                  <a:cubicBezTo>
                    <a:pt x="1828" y="3968"/>
                    <a:pt x="2368" y="3835"/>
                    <a:pt x="2921" y="3637"/>
                  </a:cubicBezTo>
                  <a:cubicBezTo>
                    <a:pt x="2045" y="2264"/>
                    <a:pt x="994" y="1126"/>
                    <a:pt x="994" y="1126"/>
                  </a:cubicBezTo>
                  <a:cubicBezTo>
                    <a:pt x="695" y="762"/>
                    <a:pt x="343" y="346"/>
                    <a:pt x="1" y="0"/>
                  </a:cubicBezTo>
                  <a:cubicBezTo>
                    <a:pt x="299" y="1262"/>
                    <a:pt x="792" y="2623"/>
                    <a:pt x="1367" y="4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069;p48">
              <a:extLst>
                <a:ext uri="{FF2B5EF4-FFF2-40B4-BE49-F238E27FC236}">
                  <a16:creationId xmlns:a16="http://schemas.microsoft.com/office/drawing/2014/main" id="{78F745CF-E8B9-4C8F-8CC0-B8DF4396FD5C}"/>
                </a:ext>
              </a:extLst>
            </p:cNvPr>
            <p:cNvSpPr/>
            <p:nvPr/>
          </p:nvSpPr>
          <p:spPr>
            <a:xfrm>
              <a:off x="1206150" y="4966175"/>
              <a:ext cx="165500" cy="224225"/>
            </a:xfrm>
            <a:custGeom>
              <a:avLst/>
              <a:gdLst/>
              <a:ahLst/>
              <a:cxnLst/>
              <a:rect l="l" t="t" r="r" b="b"/>
              <a:pathLst>
                <a:path w="6620" h="8969" extrusionOk="0">
                  <a:moveTo>
                    <a:pt x="4187" y="8968"/>
                  </a:moveTo>
                  <a:cubicBezTo>
                    <a:pt x="2929" y="8849"/>
                    <a:pt x="1080" y="8068"/>
                    <a:pt x="0" y="7088"/>
                  </a:cubicBezTo>
                  <a:cubicBezTo>
                    <a:pt x="2186" y="2426"/>
                    <a:pt x="2658" y="1084"/>
                    <a:pt x="5042" y="0"/>
                  </a:cubicBezTo>
                  <a:cubicBezTo>
                    <a:pt x="6619" y="1941"/>
                    <a:pt x="5680" y="5366"/>
                    <a:pt x="4187" y="89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070;p48">
              <a:extLst>
                <a:ext uri="{FF2B5EF4-FFF2-40B4-BE49-F238E27FC236}">
                  <a16:creationId xmlns:a16="http://schemas.microsoft.com/office/drawing/2014/main" id="{CFA28178-20E6-4319-8D28-43C52A783E69}"/>
                </a:ext>
              </a:extLst>
            </p:cNvPr>
            <p:cNvSpPr/>
            <p:nvPr/>
          </p:nvSpPr>
          <p:spPr>
            <a:xfrm>
              <a:off x="1269825" y="5090500"/>
              <a:ext cx="75075" cy="99900"/>
            </a:xfrm>
            <a:custGeom>
              <a:avLst/>
              <a:gdLst/>
              <a:ahLst/>
              <a:cxnLst/>
              <a:rect l="l" t="t" r="r" b="b"/>
              <a:pathLst>
                <a:path w="3003" h="3996" extrusionOk="0">
                  <a:moveTo>
                    <a:pt x="1640" y="3995"/>
                  </a:moveTo>
                  <a:cubicBezTo>
                    <a:pt x="1155" y="3950"/>
                    <a:pt x="583" y="3806"/>
                    <a:pt x="1" y="3590"/>
                  </a:cubicBezTo>
                  <a:cubicBezTo>
                    <a:pt x="873" y="1636"/>
                    <a:pt x="1971" y="540"/>
                    <a:pt x="1971" y="540"/>
                  </a:cubicBezTo>
                  <a:cubicBezTo>
                    <a:pt x="2410" y="176"/>
                    <a:pt x="2746" y="25"/>
                    <a:pt x="3003" y="0"/>
                  </a:cubicBezTo>
                  <a:cubicBezTo>
                    <a:pt x="2704" y="1257"/>
                    <a:pt x="2213" y="2613"/>
                    <a:pt x="1640" y="39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071;p48">
              <a:extLst>
                <a:ext uri="{FF2B5EF4-FFF2-40B4-BE49-F238E27FC236}">
                  <a16:creationId xmlns:a16="http://schemas.microsoft.com/office/drawing/2014/main" id="{8D72E4D9-39CC-4053-B8AB-1B11CD0BE80F}"/>
                </a:ext>
              </a:extLst>
            </p:cNvPr>
            <p:cNvSpPr/>
            <p:nvPr/>
          </p:nvSpPr>
          <p:spPr>
            <a:xfrm>
              <a:off x="1206150" y="5117825"/>
              <a:ext cx="112450" cy="72575"/>
            </a:xfrm>
            <a:custGeom>
              <a:avLst/>
              <a:gdLst/>
              <a:ahLst/>
              <a:cxnLst/>
              <a:rect l="l" t="t" r="r" b="b"/>
              <a:pathLst>
                <a:path w="4498" h="2903" extrusionOk="0">
                  <a:moveTo>
                    <a:pt x="4187" y="2902"/>
                  </a:moveTo>
                  <a:cubicBezTo>
                    <a:pt x="2929" y="2783"/>
                    <a:pt x="1080" y="2002"/>
                    <a:pt x="0" y="1022"/>
                  </a:cubicBezTo>
                  <a:cubicBezTo>
                    <a:pt x="169" y="663"/>
                    <a:pt x="328" y="323"/>
                    <a:pt x="477" y="1"/>
                  </a:cubicBezTo>
                  <a:cubicBezTo>
                    <a:pt x="1103" y="545"/>
                    <a:pt x="2560" y="1659"/>
                    <a:pt x="4497" y="2134"/>
                  </a:cubicBezTo>
                  <a:cubicBezTo>
                    <a:pt x="4397" y="2389"/>
                    <a:pt x="4293" y="2645"/>
                    <a:pt x="4187" y="290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072;p48">
              <a:extLst>
                <a:ext uri="{FF2B5EF4-FFF2-40B4-BE49-F238E27FC236}">
                  <a16:creationId xmlns:a16="http://schemas.microsoft.com/office/drawing/2014/main" id="{5ED9F77A-42B4-4CCF-AA4D-2C82F01FDD0E}"/>
                </a:ext>
              </a:extLst>
            </p:cNvPr>
            <p:cNvSpPr/>
            <p:nvPr/>
          </p:nvSpPr>
          <p:spPr>
            <a:xfrm>
              <a:off x="1269825" y="5158075"/>
              <a:ext cx="48775" cy="32325"/>
            </a:xfrm>
            <a:custGeom>
              <a:avLst/>
              <a:gdLst/>
              <a:ahLst/>
              <a:cxnLst/>
              <a:rect l="l" t="t" r="r" b="b"/>
              <a:pathLst>
                <a:path w="1951" h="1293" extrusionOk="0">
                  <a:moveTo>
                    <a:pt x="1640" y="1292"/>
                  </a:moveTo>
                  <a:cubicBezTo>
                    <a:pt x="1155" y="1247"/>
                    <a:pt x="583" y="1103"/>
                    <a:pt x="1" y="887"/>
                  </a:cubicBezTo>
                  <a:cubicBezTo>
                    <a:pt x="143" y="567"/>
                    <a:pt x="292" y="272"/>
                    <a:pt x="440" y="0"/>
                  </a:cubicBezTo>
                  <a:cubicBezTo>
                    <a:pt x="900" y="207"/>
                    <a:pt x="1406" y="390"/>
                    <a:pt x="1950" y="524"/>
                  </a:cubicBezTo>
                  <a:cubicBezTo>
                    <a:pt x="1850" y="779"/>
                    <a:pt x="1746" y="1034"/>
                    <a:pt x="1640" y="12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073;p48">
              <a:extLst>
                <a:ext uri="{FF2B5EF4-FFF2-40B4-BE49-F238E27FC236}">
                  <a16:creationId xmlns:a16="http://schemas.microsoft.com/office/drawing/2014/main" id="{A15918AF-7826-4453-B041-93773F1FCE4B}"/>
                </a:ext>
              </a:extLst>
            </p:cNvPr>
            <p:cNvSpPr/>
            <p:nvPr/>
          </p:nvSpPr>
          <p:spPr>
            <a:xfrm>
              <a:off x="1405600" y="4944975"/>
              <a:ext cx="114675" cy="119325"/>
            </a:xfrm>
            <a:custGeom>
              <a:avLst/>
              <a:gdLst/>
              <a:ahLst/>
              <a:cxnLst/>
              <a:rect l="l" t="t" r="r" b="b"/>
              <a:pathLst>
                <a:path w="4587" h="4773" extrusionOk="0">
                  <a:moveTo>
                    <a:pt x="2294" y="0"/>
                  </a:moveTo>
                  <a:cubicBezTo>
                    <a:pt x="1491" y="13"/>
                    <a:pt x="929" y="112"/>
                    <a:pt x="1" y="244"/>
                  </a:cubicBezTo>
                  <a:cubicBezTo>
                    <a:pt x="123" y="1171"/>
                    <a:pt x="971" y="3670"/>
                    <a:pt x="2294" y="4772"/>
                  </a:cubicBezTo>
                  <a:cubicBezTo>
                    <a:pt x="3617" y="3670"/>
                    <a:pt x="4465" y="1171"/>
                    <a:pt x="4587" y="244"/>
                  </a:cubicBezTo>
                  <a:cubicBezTo>
                    <a:pt x="3658" y="112"/>
                    <a:pt x="3095" y="13"/>
                    <a:pt x="2294" y="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074;p48">
              <a:extLst>
                <a:ext uri="{FF2B5EF4-FFF2-40B4-BE49-F238E27FC236}">
                  <a16:creationId xmlns:a16="http://schemas.microsoft.com/office/drawing/2014/main" id="{FD546570-878E-429B-AC46-73553ECA06D6}"/>
                </a:ext>
              </a:extLst>
            </p:cNvPr>
            <p:cNvSpPr/>
            <p:nvPr/>
          </p:nvSpPr>
          <p:spPr>
            <a:xfrm>
              <a:off x="1316925" y="4950350"/>
              <a:ext cx="289525" cy="304400"/>
            </a:xfrm>
            <a:custGeom>
              <a:avLst/>
              <a:gdLst/>
              <a:ahLst/>
              <a:cxnLst/>
              <a:rect l="l" t="t" r="r" b="b"/>
              <a:pathLst>
                <a:path w="11581" h="12176" extrusionOk="0">
                  <a:moveTo>
                    <a:pt x="10970" y="598"/>
                  </a:moveTo>
                  <a:cubicBezTo>
                    <a:pt x="11213" y="2290"/>
                    <a:pt x="11459" y="3697"/>
                    <a:pt x="11520" y="5393"/>
                  </a:cubicBezTo>
                  <a:cubicBezTo>
                    <a:pt x="11581" y="7088"/>
                    <a:pt x="11027" y="9092"/>
                    <a:pt x="10358" y="12175"/>
                  </a:cubicBezTo>
                  <a:lnTo>
                    <a:pt x="1223" y="12175"/>
                  </a:lnTo>
                  <a:cubicBezTo>
                    <a:pt x="554" y="9092"/>
                    <a:pt x="0" y="7088"/>
                    <a:pt x="61" y="5393"/>
                  </a:cubicBezTo>
                  <a:cubicBezTo>
                    <a:pt x="122" y="3697"/>
                    <a:pt x="368" y="2290"/>
                    <a:pt x="611" y="598"/>
                  </a:cubicBezTo>
                  <a:cubicBezTo>
                    <a:pt x="1558" y="310"/>
                    <a:pt x="2613" y="111"/>
                    <a:pt x="3710" y="1"/>
                  </a:cubicBezTo>
                  <a:cubicBezTo>
                    <a:pt x="4214" y="1436"/>
                    <a:pt x="4901" y="2028"/>
                    <a:pt x="5860" y="3254"/>
                  </a:cubicBezTo>
                  <a:cubicBezTo>
                    <a:pt x="6867" y="2056"/>
                    <a:pt x="7503" y="1444"/>
                    <a:pt x="8006" y="16"/>
                  </a:cubicBezTo>
                  <a:cubicBezTo>
                    <a:pt x="9055" y="127"/>
                    <a:pt x="10062" y="323"/>
                    <a:pt x="10970" y="5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075;p48">
              <a:extLst>
                <a:ext uri="{FF2B5EF4-FFF2-40B4-BE49-F238E27FC236}">
                  <a16:creationId xmlns:a16="http://schemas.microsoft.com/office/drawing/2014/main" id="{E27409FF-511B-4665-A21B-59C4922FC3A1}"/>
                </a:ext>
              </a:extLst>
            </p:cNvPr>
            <p:cNvSpPr/>
            <p:nvPr/>
          </p:nvSpPr>
          <p:spPr>
            <a:xfrm>
              <a:off x="1385450" y="4949875"/>
              <a:ext cx="155975" cy="96250"/>
            </a:xfrm>
            <a:custGeom>
              <a:avLst/>
              <a:gdLst/>
              <a:ahLst/>
              <a:cxnLst/>
              <a:rect l="l" t="t" r="r" b="b"/>
              <a:pathLst>
                <a:path w="6239" h="3850" extrusionOk="0">
                  <a:moveTo>
                    <a:pt x="1" y="132"/>
                  </a:moveTo>
                  <a:cubicBezTo>
                    <a:pt x="250" y="96"/>
                    <a:pt x="755" y="25"/>
                    <a:pt x="1010" y="0"/>
                  </a:cubicBezTo>
                  <a:cubicBezTo>
                    <a:pt x="1535" y="1393"/>
                    <a:pt x="2269" y="2144"/>
                    <a:pt x="3119" y="3252"/>
                  </a:cubicBezTo>
                  <a:cubicBezTo>
                    <a:pt x="3969" y="2144"/>
                    <a:pt x="4705" y="1393"/>
                    <a:pt x="5230" y="0"/>
                  </a:cubicBezTo>
                  <a:cubicBezTo>
                    <a:pt x="5484" y="25"/>
                    <a:pt x="5990" y="96"/>
                    <a:pt x="6239" y="132"/>
                  </a:cubicBezTo>
                  <a:cubicBezTo>
                    <a:pt x="5868" y="1034"/>
                    <a:pt x="5063" y="2655"/>
                    <a:pt x="3840" y="3849"/>
                  </a:cubicBezTo>
                  <a:lnTo>
                    <a:pt x="2399" y="3849"/>
                  </a:lnTo>
                  <a:cubicBezTo>
                    <a:pt x="1176" y="2655"/>
                    <a:pt x="372" y="1034"/>
                    <a:pt x="1" y="1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076;p48">
              <a:extLst>
                <a:ext uri="{FF2B5EF4-FFF2-40B4-BE49-F238E27FC236}">
                  <a16:creationId xmlns:a16="http://schemas.microsoft.com/office/drawing/2014/main" id="{C66919AE-9B33-4EA2-BC53-4990DAA5D879}"/>
                </a:ext>
              </a:extLst>
            </p:cNvPr>
            <p:cNvSpPr/>
            <p:nvPr/>
          </p:nvSpPr>
          <p:spPr>
            <a:xfrm>
              <a:off x="1319650" y="5115550"/>
              <a:ext cx="284100" cy="173625"/>
            </a:xfrm>
            <a:custGeom>
              <a:avLst/>
              <a:gdLst/>
              <a:ahLst/>
              <a:cxnLst/>
              <a:rect l="l" t="t" r="r" b="b"/>
              <a:pathLst>
                <a:path w="11364" h="6945" extrusionOk="0">
                  <a:moveTo>
                    <a:pt x="11362" y="0"/>
                  </a:moveTo>
                  <a:cubicBezTo>
                    <a:pt x="11214" y="1450"/>
                    <a:pt x="10766" y="3186"/>
                    <a:pt x="10249" y="5567"/>
                  </a:cubicBezTo>
                  <a:cubicBezTo>
                    <a:pt x="7864" y="6945"/>
                    <a:pt x="2290" y="6745"/>
                    <a:pt x="1114" y="5567"/>
                  </a:cubicBezTo>
                  <a:cubicBezTo>
                    <a:pt x="596" y="3186"/>
                    <a:pt x="149" y="1450"/>
                    <a:pt x="1" y="0"/>
                  </a:cubicBezTo>
                  <a:cubicBezTo>
                    <a:pt x="2032" y="1966"/>
                    <a:pt x="4168" y="619"/>
                    <a:pt x="5681" y="619"/>
                  </a:cubicBezTo>
                  <a:cubicBezTo>
                    <a:pt x="7195" y="619"/>
                    <a:pt x="9335" y="1961"/>
                    <a:pt x="113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077;p48">
              <a:extLst>
                <a:ext uri="{FF2B5EF4-FFF2-40B4-BE49-F238E27FC236}">
                  <a16:creationId xmlns:a16="http://schemas.microsoft.com/office/drawing/2014/main" id="{33D4467E-3721-4EE9-971F-C5F58FFAF82C}"/>
                </a:ext>
              </a:extLst>
            </p:cNvPr>
            <p:cNvSpPr/>
            <p:nvPr/>
          </p:nvSpPr>
          <p:spPr>
            <a:xfrm>
              <a:off x="1413925" y="4881950"/>
              <a:ext cx="98875" cy="102225"/>
            </a:xfrm>
            <a:custGeom>
              <a:avLst/>
              <a:gdLst/>
              <a:ahLst/>
              <a:cxnLst/>
              <a:rect l="l" t="t" r="r" b="b"/>
              <a:pathLst>
                <a:path w="3955" h="4089" extrusionOk="0">
                  <a:moveTo>
                    <a:pt x="1" y="2838"/>
                  </a:moveTo>
                  <a:cubicBezTo>
                    <a:pt x="867" y="4088"/>
                    <a:pt x="2924" y="4024"/>
                    <a:pt x="3955" y="2955"/>
                  </a:cubicBezTo>
                  <a:cubicBezTo>
                    <a:pt x="3724" y="2261"/>
                    <a:pt x="3571" y="1537"/>
                    <a:pt x="3707" y="163"/>
                  </a:cubicBezTo>
                  <a:cubicBezTo>
                    <a:pt x="3707" y="163"/>
                    <a:pt x="1718" y="1"/>
                    <a:pt x="339" y="489"/>
                  </a:cubicBezTo>
                  <a:cubicBezTo>
                    <a:pt x="366" y="1065"/>
                    <a:pt x="333" y="2190"/>
                    <a:pt x="1" y="2838"/>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078;p48">
              <a:extLst>
                <a:ext uri="{FF2B5EF4-FFF2-40B4-BE49-F238E27FC236}">
                  <a16:creationId xmlns:a16="http://schemas.microsoft.com/office/drawing/2014/main" id="{8C09DD0F-561E-45D4-9C01-03CAE924B1E6}"/>
                </a:ext>
              </a:extLst>
            </p:cNvPr>
            <p:cNvSpPr/>
            <p:nvPr/>
          </p:nvSpPr>
          <p:spPr>
            <a:xfrm>
              <a:off x="1604775" y="5117825"/>
              <a:ext cx="112450" cy="72575"/>
            </a:xfrm>
            <a:custGeom>
              <a:avLst/>
              <a:gdLst/>
              <a:ahLst/>
              <a:cxnLst/>
              <a:rect l="l" t="t" r="r" b="b"/>
              <a:pathLst>
                <a:path w="4498" h="2903" extrusionOk="0">
                  <a:moveTo>
                    <a:pt x="311" y="2902"/>
                  </a:moveTo>
                  <a:cubicBezTo>
                    <a:pt x="1569" y="2783"/>
                    <a:pt x="3418" y="2002"/>
                    <a:pt x="4498" y="1022"/>
                  </a:cubicBezTo>
                  <a:cubicBezTo>
                    <a:pt x="4329" y="663"/>
                    <a:pt x="4170" y="323"/>
                    <a:pt x="4021" y="1"/>
                  </a:cubicBezTo>
                  <a:cubicBezTo>
                    <a:pt x="3395" y="545"/>
                    <a:pt x="1936" y="1659"/>
                    <a:pt x="1" y="2134"/>
                  </a:cubicBezTo>
                  <a:cubicBezTo>
                    <a:pt x="101" y="2389"/>
                    <a:pt x="205" y="2645"/>
                    <a:pt x="311" y="290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079;p48">
              <a:extLst>
                <a:ext uri="{FF2B5EF4-FFF2-40B4-BE49-F238E27FC236}">
                  <a16:creationId xmlns:a16="http://schemas.microsoft.com/office/drawing/2014/main" id="{50ABBB87-2561-4280-A300-F87F5050146E}"/>
                </a:ext>
              </a:extLst>
            </p:cNvPr>
            <p:cNvSpPr/>
            <p:nvPr/>
          </p:nvSpPr>
          <p:spPr>
            <a:xfrm>
              <a:off x="1604775" y="5160350"/>
              <a:ext cx="46625" cy="30050"/>
            </a:xfrm>
            <a:custGeom>
              <a:avLst/>
              <a:gdLst/>
              <a:ahLst/>
              <a:cxnLst/>
              <a:rect l="l" t="t" r="r" b="b"/>
              <a:pathLst>
                <a:path w="1865" h="1202" extrusionOk="0">
                  <a:moveTo>
                    <a:pt x="311" y="1201"/>
                  </a:moveTo>
                  <a:cubicBezTo>
                    <a:pt x="772" y="1158"/>
                    <a:pt x="1312" y="1025"/>
                    <a:pt x="1865" y="827"/>
                  </a:cubicBezTo>
                  <a:cubicBezTo>
                    <a:pt x="1681" y="538"/>
                    <a:pt x="1489" y="260"/>
                    <a:pt x="1301" y="0"/>
                  </a:cubicBezTo>
                  <a:cubicBezTo>
                    <a:pt x="898" y="169"/>
                    <a:pt x="463" y="320"/>
                    <a:pt x="1" y="433"/>
                  </a:cubicBezTo>
                  <a:cubicBezTo>
                    <a:pt x="101" y="688"/>
                    <a:pt x="205" y="944"/>
                    <a:pt x="311" y="120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080;p48">
              <a:extLst>
                <a:ext uri="{FF2B5EF4-FFF2-40B4-BE49-F238E27FC236}">
                  <a16:creationId xmlns:a16="http://schemas.microsoft.com/office/drawing/2014/main" id="{625EC2DA-FB54-43B3-9F17-0DA596FE3066}"/>
                </a:ext>
              </a:extLst>
            </p:cNvPr>
            <p:cNvSpPr/>
            <p:nvPr/>
          </p:nvSpPr>
          <p:spPr>
            <a:xfrm>
              <a:off x="1367025" y="5098050"/>
              <a:ext cx="69175" cy="69200"/>
            </a:xfrm>
            <a:custGeom>
              <a:avLst/>
              <a:gdLst/>
              <a:ahLst/>
              <a:cxnLst/>
              <a:rect l="l" t="t" r="r" b="b"/>
              <a:pathLst>
                <a:path w="2767" h="2768" extrusionOk="0">
                  <a:moveTo>
                    <a:pt x="1243" y="78"/>
                  </a:moveTo>
                  <a:cubicBezTo>
                    <a:pt x="1965" y="1"/>
                    <a:pt x="2612" y="523"/>
                    <a:pt x="2690" y="1245"/>
                  </a:cubicBezTo>
                  <a:cubicBezTo>
                    <a:pt x="2766" y="1966"/>
                    <a:pt x="2244" y="2613"/>
                    <a:pt x="1523" y="2690"/>
                  </a:cubicBezTo>
                  <a:cubicBezTo>
                    <a:pt x="802" y="2768"/>
                    <a:pt x="154" y="2245"/>
                    <a:pt x="77" y="1523"/>
                  </a:cubicBezTo>
                  <a:cubicBezTo>
                    <a:pt x="0" y="802"/>
                    <a:pt x="522" y="155"/>
                    <a:pt x="1243" y="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081;p48">
              <a:extLst>
                <a:ext uri="{FF2B5EF4-FFF2-40B4-BE49-F238E27FC236}">
                  <a16:creationId xmlns:a16="http://schemas.microsoft.com/office/drawing/2014/main" id="{81C1EFF5-DB83-4477-9761-0D6A644A27A9}"/>
                </a:ext>
              </a:extLst>
            </p:cNvPr>
            <p:cNvSpPr/>
            <p:nvPr/>
          </p:nvSpPr>
          <p:spPr>
            <a:xfrm>
              <a:off x="1385150" y="5116175"/>
              <a:ext cx="32950" cy="32950"/>
            </a:xfrm>
            <a:custGeom>
              <a:avLst/>
              <a:gdLst/>
              <a:ahLst/>
              <a:cxnLst/>
              <a:rect l="l" t="t" r="r" b="b"/>
              <a:pathLst>
                <a:path w="1318" h="1318" extrusionOk="0">
                  <a:moveTo>
                    <a:pt x="591" y="37"/>
                  </a:moveTo>
                  <a:cubicBezTo>
                    <a:pt x="935" y="1"/>
                    <a:pt x="1244" y="249"/>
                    <a:pt x="1281" y="593"/>
                  </a:cubicBezTo>
                  <a:cubicBezTo>
                    <a:pt x="1317" y="936"/>
                    <a:pt x="1069" y="1245"/>
                    <a:pt x="725" y="1281"/>
                  </a:cubicBezTo>
                  <a:cubicBezTo>
                    <a:pt x="381" y="1318"/>
                    <a:pt x="73" y="1069"/>
                    <a:pt x="37" y="725"/>
                  </a:cubicBezTo>
                  <a:cubicBezTo>
                    <a:pt x="0" y="382"/>
                    <a:pt x="248" y="74"/>
                    <a:pt x="591"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082;p48">
              <a:extLst>
                <a:ext uri="{FF2B5EF4-FFF2-40B4-BE49-F238E27FC236}">
                  <a16:creationId xmlns:a16="http://schemas.microsoft.com/office/drawing/2014/main" id="{DA89484A-87C6-4631-AADE-D0EDDC0B5871}"/>
                </a:ext>
              </a:extLst>
            </p:cNvPr>
            <p:cNvSpPr/>
            <p:nvPr/>
          </p:nvSpPr>
          <p:spPr>
            <a:xfrm>
              <a:off x="1369325" y="4927950"/>
              <a:ext cx="51075" cy="206725"/>
            </a:xfrm>
            <a:custGeom>
              <a:avLst/>
              <a:gdLst/>
              <a:ahLst/>
              <a:cxnLst/>
              <a:rect l="l" t="t" r="r" b="b"/>
              <a:pathLst>
                <a:path w="2043" h="8269" extrusionOk="0">
                  <a:moveTo>
                    <a:pt x="1401" y="8052"/>
                  </a:moveTo>
                  <a:cubicBezTo>
                    <a:pt x="1433" y="8121"/>
                    <a:pt x="1405" y="8202"/>
                    <a:pt x="1337" y="8235"/>
                  </a:cubicBezTo>
                  <a:cubicBezTo>
                    <a:pt x="1269" y="8268"/>
                    <a:pt x="1187" y="8239"/>
                    <a:pt x="1155" y="8171"/>
                  </a:cubicBezTo>
                  <a:cubicBezTo>
                    <a:pt x="470" y="6758"/>
                    <a:pt x="1" y="4908"/>
                    <a:pt x="125" y="3273"/>
                  </a:cubicBezTo>
                  <a:cubicBezTo>
                    <a:pt x="228" y="1941"/>
                    <a:pt x="723" y="750"/>
                    <a:pt x="1812" y="42"/>
                  </a:cubicBezTo>
                  <a:cubicBezTo>
                    <a:pt x="1876" y="1"/>
                    <a:pt x="1961" y="18"/>
                    <a:pt x="2002" y="82"/>
                  </a:cubicBezTo>
                  <a:cubicBezTo>
                    <a:pt x="2043" y="145"/>
                    <a:pt x="2025" y="229"/>
                    <a:pt x="1962" y="270"/>
                  </a:cubicBezTo>
                  <a:cubicBezTo>
                    <a:pt x="954" y="925"/>
                    <a:pt x="495" y="2042"/>
                    <a:pt x="399" y="3294"/>
                  </a:cubicBezTo>
                  <a:cubicBezTo>
                    <a:pt x="277" y="4878"/>
                    <a:pt x="735" y="6676"/>
                    <a:pt x="1401" y="80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083;p48">
              <a:extLst>
                <a:ext uri="{FF2B5EF4-FFF2-40B4-BE49-F238E27FC236}">
                  <a16:creationId xmlns:a16="http://schemas.microsoft.com/office/drawing/2014/main" id="{AED7A086-CCB2-46F0-9880-579DA8BB3A96}"/>
                </a:ext>
              </a:extLst>
            </p:cNvPr>
            <p:cNvSpPr/>
            <p:nvPr/>
          </p:nvSpPr>
          <p:spPr>
            <a:xfrm>
              <a:off x="1510450" y="4928300"/>
              <a:ext cx="44800" cy="101100"/>
            </a:xfrm>
            <a:custGeom>
              <a:avLst/>
              <a:gdLst/>
              <a:ahLst/>
              <a:cxnLst/>
              <a:rect l="l" t="t" r="r" b="b"/>
              <a:pathLst>
                <a:path w="1792" h="4044" extrusionOk="0">
                  <a:moveTo>
                    <a:pt x="1788" y="3898"/>
                  </a:moveTo>
                  <a:cubicBezTo>
                    <a:pt x="1791" y="3974"/>
                    <a:pt x="1732" y="4038"/>
                    <a:pt x="1656" y="4040"/>
                  </a:cubicBezTo>
                  <a:cubicBezTo>
                    <a:pt x="1581" y="4043"/>
                    <a:pt x="1517" y="3984"/>
                    <a:pt x="1514" y="3909"/>
                  </a:cubicBezTo>
                  <a:cubicBezTo>
                    <a:pt x="1490" y="3333"/>
                    <a:pt x="1396" y="2404"/>
                    <a:pt x="1072" y="1590"/>
                  </a:cubicBezTo>
                  <a:cubicBezTo>
                    <a:pt x="857" y="1054"/>
                    <a:pt x="543" y="569"/>
                    <a:pt x="82" y="272"/>
                  </a:cubicBezTo>
                  <a:cubicBezTo>
                    <a:pt x="18" y="231"/>
                    <a:pt x="0" y="147"/>
                    <a:pt x="40" y="83"/>
                  </a:cubicBezTo>
                  <a:cubicBezTo>
                    <a:pt x="81" y="20"/>
                    <a:pt x="166" y="0"/>
                    <a:pt x="230" y="42"/>
                  </a:cubicBezTo>
                  <a:cubicBezTo>
                    <a:pt x="745" y="373"/>
                    <a:pt x="1092" y="906"/>
                    <a:pt x="1325" y="1489"/>
                  </a:cubicBezTo>
                  <a:cubicBezTo>
                    <a:pt x="1664" y="2340"/>
                    <a:pt x="1762" y="3303"/>
                    <a:pt x="1788" y="38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084;p48">
              <a:extLst>
                <a:ext uri="{FF2B5EF4-FFF2-40B4-BE49-F238E27FC236}">
                  <a16:creationId xmlns:a16="http://schemas.microsoft.com/office/drawing/2014/main" id="{5F79368E-99F4-40ED-B0E3-4B2EF3330DCB}"/>
                </a:ext>
              </a:extLst>
            </p:cNvPr>
            <p:cNvSpPr/>
            <p:nvPr/>
          </p:nvSpPr>
          <p:spPr>
            <a:xfrm>
              <a:off x="1487250" y="5061600"/>
              <a:ext cx="91375" cy="99800"/>
            </a:xfrm>
            <a:custGeom>
              <a:avLst/>
              <a:gdLst/>
              <a:ahLst/>
              <a:cxnLst/>
              <a:rect l="l" t="t" r="r" b="b"/>
              <a:pathLst>
                <a:path w="3655" h="3992" extrusionOk="0">
                  <a:moveTo>
                    <a:pt x="3442" y="772"/>
                  </a:moveTo>
                  <a:cubicBezTo>
                    <a:pt x="3455" y="717"/>
                    <a:pt x="3510" y="683"/>
                    <a:pt x="3566" y="695"/>
                  </a:cubicBezTo>
                  <a:cubicBezTo>
                    <a:pt x="3621" y="709"/>
                    <a:pt x="3655" y="764"/>
                    <a:pt x="3641" y="820"/>
                  </a:cubicBezTo>
                  <a:lnTo>
                    <a:pt x="3166" y="2827"/>
                  </a:lnTo>
                  <a:cubicBezTo>
                    <a:pt x="3081" y="3187"/>
                    <a:pt x="2923" y="3456"/>
                    <a:pt x="2718" y="3646"/>
                  </a:cubicBezTo>
                  <a:cubicBezTo>
                    <a:pt x="2490" y="3855"/>
                    <a:pt x="2205" y="3964"/>
                    <a:pt x="1895" y="3988"/>
                  </a:cubicBezTo>
                  <a:cubicBezTo>
                    <a:pt x="1838" y="3992"/>
                    <a:pt x="1789" y="3949"/>
                    <a:pt x="1784" y="3893"/>
                  </a:cubicBezTo>
                  <a:cubicBezTo>
                    <a:pt x="1781" y="3836"/>
                    <a:pt x="1823" y="3787"/>
                    <a:pt x="1879" y="3783"/>
                  </a:cubicBezTo>
                  <a:cubicBezTo>
                    <a:pt x="2145" y="3762"/>
                    <a:pt x="2387" y="3671"/>
                    <a:pt x="2579" y="3495"/>
                  </a:cubicBezTo>
                  <a:cubicBezTo>
                    <a:pt x="2754" y="3333"/>
                    <a:pt x="2891" y="3098"/>
                    <a:pt x="2967" y="2779"/>
                  </a:cubicBezTo>
                  <a:close/>
                  <a:moveTo>
                    <a:pt x="807" y="3529"/>
                  </a:moveTo>
                  <a:cubicBezTo>
                    <a:pt x="856" y="3558"/>
                    <a:pt x="872" y="3622"/>
                    <a:pt x="843" y="3670"/>
                  </a:cubicBezTo>
                  <a:cubicBezTo>
                    <a:pt x="814" y="3719"/>
                    <a:pt x="750" y="3734"/>
                    <a:pt x="702" y="3705"/>
                  </a:cubicBezTo>
                  <a:cubicBezTo>
                    <a:pt x="435" y="3544"/>
                    <a:pt x="230" y="3319"/>
                    <a:pt x="120" y="3030"/>
                  </a:cubicBezTo>
                  <a:cubicBezTo>
                    <a:pt x="21" y="2769"/>
                    <a:pt x="0" y="2457"/>
                    <a:pt x="86" y="2098"/>
                  </a:cubicBezTo>
                  <a:lnTo>
                    <a:pt x="562" y="89"/>
                  </a:lnTo>
                  <a:cubicBezTo>
                    <a:pt x="574" y="34"/>
                    <a:pt x="630" y="0"/>
                    <a:pt x="685" y="13"/>
                  </a:cubicBezTo>
                  <a:cubicBezTo>
                    <a:pt x="741" y="26"/>
                    <a:pt x="775" y="81"/>
                    <a:pt x="761" y="137"/>
                  </a:cubicBezTo>
                  <a:lnTo>
                    <a:pt x="287" y="2145"/>
                  </a:lnTo>
                  <a:cubicBezTo>
                    <a:pt x="211" y="2463"/>
                    <a:pt x="227" y="2734"/>
                    <a:pt x="312" y="2959"/>
                  </a:cubicBezTo>
                  <a:cubicBezTo>
                    <a:pt x="404" y="3201"/>
                    <a:pt x="579" y="3391"/>
                    <a:pt x="807" y="35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085;p48">
              <a:extLst>
                <a:ext uri="{FF2B5EF4-FFF2-40B4-BE49-F238E27FC236}">
                  <a16:creationId xmlns:a16="http://schemas.microsoft.com/office/drawing/2014/main" id="{A07A83A5-5732-4D82-8BF3-9B6A954FFBBF}"/>
                </a:ext>
              </a:extLst>
            </p:cNvPr>
            <p:cNvSpPr/>
            <p:nvPr/>
          </p:nvSpPr>
          <p:spPr>
            <a:xfrm>
              <a:off x="1496000" y="5019175"/>
              <a:ext cx="89550" cy="76925"/>
            </a:xfrm>
            <a:custGeom>
              <a:avLst/>
              <a:gdLst/>
              <a:ahLst/>
              <a:cxnLst/>
              <a:rect l="l" t="t" r="r" b="b"/>
              <a:pathLst>
                <a:path w="3582" h="3077" extrusionOk="0">
                  <a:moveTo>
                    <a:pt x="426" y="2216"/>
                  </a:moveTo>
                  <a:cubicBezTo>
                    <a:pt x="400" y="2327"/>
                    <a:pt x="289" y="2396"/>
                    <a:pt x="179" y="2369"/>
                  </a:cubicBezTo>
                  <a:cubicBezTo>
                    <a:pt x="68" y="2343"/>
                    <a:pt x="1" y="2232"/>
                    <a:pt x="27" y="2122"/>
                  </a:cubicBezTo>
                  <a:lnTo>
                    <a:pt x="179" y="1479"/>
                  </a:lnTo>
                  <a:cubicBezTo>
                    <a:pt x="301" y="962"/>
                    <a:pt x="576" y="576"/>
                    <a:pt x="931" y="338"/>
                  </a:cubicBezTo>
                  <a:cubicBezTo>
                    <a:pt x="1309" y="84"/>
                    <a:pt x="1772" y="1"/>
                    <a:pt x="2234" y="110"/>
                  </a:cubicBezTo>
                  <a:lnTo>
                    <a:pt x="2234" y="110"/>
                  </a:lnTo>
                  <a:cubicBezTo>
                    <a:pt x="2698" y="220"/>
                    <a:pt x="3074" y="502"/>
                    <a:pt x="3298" y="899"/>
                  </a:cubicBezTo>
                  <a:cubicBezTo>
                    <a:pt x="3508" y="1271"/>
                    <a:pt x="3581" y="1739"/>
                    <a:pt x="3459" y="2255"/>
                  </a:cubicBezTo>
                  <a:lnTo>
                    <a:pt x="3306" y="2898"/>
                  </a:lnTo>
                  <a:cubicBezTo>
                    <a:pt x="3281" y="3008"/>
                    <a:pt x="3170" y="3077"/>
                    <a:pt x="3060" y="3052"/>
                  </a:cubicBezTo>
                  <a:cubicBezTo>
                    <a:pt x="2949" y="3026"/>
                    <a:pt x="2880" y="2915"/>
                    <a:pt x="2907" y="2805"/>
                  </a:cubicBezTo>
                  <a:lnTo>
                    <a:pt x="3058" y="2160"/>
                  </a:lnTo>
                  <a:cubicBezTo>
                    <a:pt x="3155" y="1750"/>
                    <a:pt x="3102" y="1384"/>
                    <a:pt x="2942" y="1100"/>
                  </a:cubicBezTo>
                  <a:cubicBezTo>
                    <a:pt x="2775" y="804"/>
                    <a:pt x="2491" y="594"/>
                    <a:pt x="2140" y="511"/>
                  </a:cubicBezTo>
                  <a:cubicBezTo>
                    <a:pt x="1789" y="428"/>
                    <a:pt x="1441" y="489"/>
                    <a:pt x="1159" y="678"/>
                  </a:cubicBezTo>
                  <a:cubicBezTo>
                    <a:pt x="889" y="860"/>
                    <a:pt x="676" y="1163"/>
                    <a:pt x="578" y="1573"/>
                  </a:cubicBezTo>
                  <a:lnTo>
                    <a:pt x="426" y="22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086;p48">
              <a:extLst>
                <a:ext uri="{FF2B5EF4-FFF2-40B4-BE49-F238E27FC236}">
                  <a16:creationId xmlns:a16="http://schemas.microsoft.com/office/drawing/2014/main" id="{FA951521-CA66-4C6D-89C4-67FD3BED69AD}"/>
                </a:ext>
              </a:extLst>
            </p:cNvPr>
            <p:cNvSpPr/>
            <p:nvPr/>
          </p:nvSpPr>
          <p:spPr>
            <a:xfrm>
              <a:off x="1497650" y="5143575"/>
              <a:ext cx="16925" cy="16900"/>
            </a:xfrm>
            <a:custGeom>
              <a:avLst/>
              <a:gdLst/>
              <a:ahLst/>
              <a:cxnLst/>
              <a:rect l="l" t="t" r="r" b="b"/>
              <a:pathLst>
                <a:path w="677" h="676" extrusionOk="0">
                  <a:moveTo>
                    <a:pt x="409" y="39"/>
                  </a:moveTo>
                  <a:cubicBezTo>
                    <a:pt x="574" y="79"/>
                    <a:pt x="677" y="243"/>
                    <a:pt x="637" y="409"/>
                  </a:cubicBezTo>
                  <a:cubicBezTo>
                    <a:pt x="598" y="573"/>
                    <a:pt x="432" y="676"/>
                    <a:pt x="268" y="636"/>
                  </a:cubicBezTo>
                  <a:cubicBezTo>
                    <a:pt x="104" y="597"/>
                    <a:pt x="1" y="432"/>
                    <a:pt x="40" y="267"/>
                  </a:cubicBezTo>
                  <a:cubicBezTo>
                    <a:pt x="80" y="103"/>
                    <a:pt x="244" y="0"/>
                    <a:pt x="409"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087;p48">
              <a:extLst>
                <a:ext uri="{FF2B5EF4-FFF2-40B4-BE49-F238E27FC236}">
                  <a16:creationId xmlns:a16="http://schemas.microsoft.com/office/drawing/2014/main" id="{87D91EFA-DBFA-460F-BADA-EBBF5BB6D483}"/>
                </a:ext>
              </a:extLst>
            </p:cNvPr>
            <p:cNvSpPr/>
            <p:nvPr/>
          </p:nvSpPr>
          <p:spPr>
            <a:xfrm>
              <a:off x="1526000" y="5150275"/>
              <a:ext cx="16875" cy="16925"/>
            </a:xfrm>
            <a:custGeom>
              <a:avLst/>
              <a:gdLst/>
              <a:ahLst/>
              <a:cxnLst/>
              <a:rect l="l" t="t" r="r" b="b"/>
              <a:pathLst>
                <a:path w="675" h="677" extrusionOk="0">
                  <a:moveTo>
                    <a:pt x="408" y="39"/>
                  </a:moveTo>
                  <a:cubicBezTo>
                    <a:pt x="572" y="78"/>
                    <a:pt x="675" y="244"/>
                    <a:pt x="636" y="409"/>
                  </a:cubicBezTo>
                  <a:cubicBezTo>
                    <a:pt x="597" y="574"/>
                    <a:pt x="432" y="676"/>
                    <a:pt x="266" y="636"/>
                  </a:cubicBezTo>
                  <a:cubicBezTo>
                    <a:pt x="102" y="597"/>
                    <a:pt x="0" y="432"/>
                    <a:pt x="39" y="268"/>
                  </a:cubicBezTo>
                  <a:cubicBezTo>
                    <a:pt x="78" y="103"/>
                    <a:pt x="243" y="1"/>
                    <a:pt x="408"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088;p48">
              <a:extLst>
                <a:ext uri="{FF2B5EF4-FFF2-40B4-BE49-F238E27FC236}">
                  <a16:creationId xmlns:a16="http://schemas.microsoft.com/office/drawing/2014/main" id="{2FBE494E-B170-4AA3-9756-CDE5CD261D52}"/>
                </a:ext>
              </a:extLst>
            </p:cNvPr>
            <p:cNvSpPr/>
            <p:nvPr/>
          </p:nvSpPr>
          <p:spPr>
            <a:xfrm>
              <a:off x="1580750" y="5022800"/>
              <a:ext cx="194575" cy="211900"/>
            </a:xfrm>
            <a:custGeom>
              <a:avLst/>
              <a:gdLst/>
              <a:ahLst/>
              <a:cxnLst/>
              <a:rect l="l" t="t" r="r" b="b"/>
              <a:pathLst>
                <a:path w="7783" h="8476" extrusionOk="0">
                  <a:moveTo>
                    <a:pt x="3788" y="8413"/>
                  </a:moveTo>
                  <a:cubicBezTo>
                    <a:pt x="4331" y="8476"/>
                    <a:pt x="5403" y="8002"/>
                    <a:pt x="5846" y="7418"/>
                  </a:cubicBezTo>
                  <a:cubicBezTo>
                    <a:pt x="7302" y="5498"/>
                    <a:pt x="7250" y="1371"/>
                    <a:pt x="7783" y="376"/>
                  </a:cubicBezTo>
                  <a:lnTo>
                    <a:pt x="5929" y="1"/>
                  </a:lnTo>
                  <a:cubicBezTo>
                    <a:pt x="5119" y="1520"/>
                    <a:pt x="1" y="7982"/>
                    <a:pt x="3788" y="8413"/>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089;p48">
              <a:extLst>
                <a:ext uri="{FF2B5EF4-FFF2-40B4-BE49-F238E27FC236}">
                  <a16:creationId xmlns:a16="http://schemas.microsoft.com/office/drawing/2014/main" id="{DE71BBDA-54AB-4E90-AE24-349E92D11F4D}"/>
                </a:ext>
              </a:extLst>
            </p:cNvPr>
            <p:cNvSpPr/>
            <p:nvPr/>
          </p:nvSpPr>
          <p:spPr>
            <a:xfrm>
              <a:off x="1708900" y="4951850"/>
              <a:ext cx="144075" cy="90650"/>
            </a:xfrm>
            <a:custGeom>
              <a:avLst/>
              <a:gdLst/>
              <a:ahLst/>
              <a:cxnLst/>
              <a:rect l="l" t="t" r="r" b="b"/>
              <a:pathLst>
                <a:path w="5763" h="3626" extrusionOk="0">
                  <a:moveTo>
                    <a:pt x="1746" y="1576"/>
                  </a:moveTo>
                  <a:cubicBezTo>
                    <a:pt x="1755" y="1573"/>
                    <a:pt x="2640" y="1309"/>
                    <a:pt x="3184" y="1100"/>
                  </a:cubicBezTo>
                  <a:cubicBezTo>
                    <a:pt x="3184" y="1100"/>
                    <a:pt x="4034" y="0"/>
                    <a:pt x="4236" y="21"/>
                  </a:cubicBezTo>
                  <a:cubicBezTo>
                    <a:pt x="4437" y="41"/>
                    <a:pt x="4488" y="103"/>
                    <a:pt x="4488" y="103"/>
                  </a:cubicBezTo>
                  <a:cubicBezTo>
                    <a:pt x="4436" y="192"/>
                    <a:pt x="4241" y="816"/>
                    <a:pt x="3821" y="1130"/>
                  </a:cubicBezTo>
                  <a:cubicBezTo>
                    <a:pt x="4029" y="1079"/>
                    <a:pt x="4271" y="731"/>
                    <a:pt x="4271" y="731"/>
                  </a:cubicBezTo>
                  <a:cubicBezTo>
                    <a:pt x="4271" y="731"/>
                    <a:pt x="4765" y="123"/>
                    <a:pt x="5011" y="144"/>
                  </a:cubicBezTo>
                  <a:cubicBezTo>
                    <a:pt x="5324" y="170"/>
                    <a:pt x="5369" y="171"/>
                    <a:pt x="5215" y="348"/>
                  </a:cubicBezTo>
                  <a:lnTo>
                    <a:pt x="4289" y="1406"/>
                  </a:lnTo>
                  <a:cubicBezTo>
                    <a:pt x="4337" y="1431"/>
                    <a:pt x="4717" y="1078"/>
                    <a:pt x="4752" y="1105"/>
                  </a:cubicBezTo>
                  <a:cubicBezTo>
                    <a:pt x="5001" y="881"/>
                    <a:pt x="5283" y="547"/>
                    <a:pt x="5516" y="566"/>
                  </a:cubicBezTo>
                  <a:cubicBezTo>
                    <a:pt x="5749" y="586"/>
                    <a:pt x="5763" y="731"/>
                    <a:pt x="5763" y="731"/>
                  </a:cubicBezTo>
                  <a:cubicBezTo>
                    <a:pt x="5490" y="1209"/>
                    <a:pt x="4203" y="2130"/>
                    <a:pt x="4378" y="2104"/>
                  </a:cubicBezTo>
                  <a:cubicBezTo>
                    <a:pt x="4378" y="2104"/>
                    <a:pt x="5062" y="1694"/>
                    <a:pt x="5306" y="1734"/>
                  </a:cubicBezTo>
                  <a:cubicBezTo>
                    <a:pt x="5611" y="1783"/>
                    <a:pt x="5305" y="1976"/>
                    <a:pt x="5206" y="2057"/>
                  </a:cubicBezTo>
                  <a:cubicBezTo>
                    <a:pt x="4347" y="2754"/>
                    <a:pt x="3707" y="2938"/>
                    <a:pt x="2394" y="3415"/>
                  </a:cubicBezTo>
                  <a:cubicBezTo>
                    <a:pt x="1817" y="3625"/>
                    <a:pt x="2209" y="3473"/>
                    <a:pt x="1708" y="3395"/>
                  </a:cubicBezTo>
                  <a:cubicBezTo>
                    <a:pt x="1" y="3124"/>
                    <a:pt x="1083" y="1807"/>
                    <a:pt x="1746" y="1576"/>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090;p48">
              <a:extLst>
                <a:ext uri="{FF2B5EF4-FFF2-40B4-BE49-F238E27FC236}">
                  <a16:creationId xmlns:a16="http://schemas.microsoft.com/office/drawing/2014/main" id="{E4786567-EC1E-4D66-BE96-488E4C41F75C}"/>
                </a:ext>
              </a:extLst>
            </p:cNvPr>
            <p:cNvSpPr/>
            <p:nvPr/>
          </p:nvSpPr>
          <p:spPr>
            <a:xfrm>
              <a:off x="1720925" y="4955625"/>
              <a:ext cx="48325" cy="85525"/>
            </a:xfrm>
            <a:custGeom>
              <a:avLst/>
              <a:gdLst/>
              <a:ahLst/>
              <a:cxnLst/>
              <a:rect l="l" t="t" r="r" b="b"/>
              <a:pathLst>
                <a:path w="1933" h="3421" extrusionOk="0">
                  <a:moveTo>
                    <a:pt x="252" y="2815"/>
                  </a:moveTo>
                  <a:cubicBezTo>
                    <a:pt x="0" y="1809"/>
                    <a:pt x="849" y="1053"/>
                    <a:pt x="1384" y="1"/>
                  </a:cubicBezTo>
                  <a:cubicBezTo>
                    <a:pt x="1639" y="113"/>
                    <a:pt x="1933" y="586"/>
                    <a:pt x="1343" y="1436"/>
                  </a:cubicBezTo>
                  <a:cubicBezTo>
                    <a:pt x="1727" y="2416"/>
                    <a:pt x="852" y="3421"/>
                    <a:pt x="252" y="2815"/>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091;p48">
              <a:extLst>
                <a:ext uri="{FF2B5EF4-FFF2-40B4-BE49-F238E27FC236}">
                  <a16:creationId xmlns:a16="http://schemas.microsoft.com/office/drawing/2014/main" id="{17EBEF85-2CD9-405F-AA96-CAFF9614772E}"/>
                </a:ext>
              </a:extLst>
            </p:cNvPr>
            <p:cNvSpPr/>
            <p:nvPr/>
          </p:nvSpPr>
          <p:spPr>
            <a:xfrm>
              <a:off x="1303050" y="5028650"/>
              <a:ext cx="16400" cy="48925"/>
            </a:xfrm>
            <a:custGeom>
              <a:avLst/>
              <a:gdLst/>
              <a:ahLst/>
              <a:cxnLst/>
              <a:rect l="l" t="t" r="r" b="b"/>
              <a:pathLst>
                <a:path w="656" h="1957" extrusionOk="0">
                  <a:moveTo>
                    <a:pt x="5" y="85"/>
                  </a:moveTo>
                  <a:cubicBezTo>
                    <a:pt x="0" y="45"/>
                    <a:pt x="29" y="10"/>
                    <a:pt x="69" y="5"/>
                  </a:cubicBezTo>
                  <a:cubicBezTo>
                    <a:pt x="109" y="1"/>
                    <a:pt x="144" y="29"/>
                    <a:pt x="149" y="69"/>
                  </a:cubicBezTo>
                  <a:cubicBezTo>
                    <a:pt x="201" y="509"/>
                    <a:pt x="261" y="823"/>
                    <a:pt x="339" y="1091"/>
                  </a:cubicBezTo>
                  <a:cubicBezTo>
                    <a:pt x="417" y="1358"/>
                    <a:pt x="514" y="1582"/>
                    <a:pt x="637" y="1842"/>
                  </a:cubicBezTo>
                  <a:cubicBezTo>
                    <a:pt x="656" y="1878"/>
                    <a:pt x="640" y="1922"/>
                    <a:pt x="603" y="1939"/>
                  </a:cubicBezTo>
                  <a:cubicBezTo>
                    <a:pt x="566" y="1956"/>
                    <a:pt x="523" y="1940"/>
                    <a:pt x="506" y="1905"/>
                  </a:cubicBezTo>
                  <a:cubicBezTo>
                    <a:pt x="379" y="1640"/>
                    <a:pt x="281" y="1409"/>
                    <a:pt x="200" y="1132"/>
                  </a:cubicBezTo>
                  <a:cubicBezTo>
                    <a:pt x="119" y="855"/>
                    <a:pt x="57" y="534"/>
                    <a:pt x="5"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092;p48">
              <a:extLst>
                <a:ext uri="{FF2B5EF4-FFF2-40B4-BE49-F238E27FC236}">
                  <a16:creationId xmlns:a16="http://schemas.microsoft.com/office/drawing/2014/main" id="{2D4A0F6B-3697-41D8-B802-9EFF88CFFEB0}"/>
                </a:ext>
              </a:extLst>
            </p:cNvPr>
            <p:cNvSpPr/>
            <p:nvPr/>
          </p:nvSpPr>
          <p:spPr>
            <a:xfrm>
              <a:off x="1316450" y="5010400"/>
              <a:ext cx="290475" cy="144825"/>
            </a:xfrm>
            <a:custGeom>
              <a:avLst/>
              <a:gdLst/>
              <a:ahLst/>
              <a:cxnLst/>
              <a:rect l="l" t="t" r="r" b="b"/>
              <a:pathLst>
                <a:path w="11619" h="5793" extrusionOk="0">
                  <a:moveTo>
                    <a:pt x="11396" y="197"/>
                  </a:moveTo>
                  <a:cubicBezTo>
                    <a:pt x="11393" y="156"/>
                    <a:pt x="11423" y="121"/>
                    <a:pt x="11464" y="119"/>
                  </a:cubicBezTo>
                  <a:cubicBezTo>
                    <a:pt x="11504" y="117"/>
                    <a:pt x="11538" y="148"/>
                    <a:pt x="11540" y="187"/>
                  </a:cubicBezTo>
                  <a:cubicBezTo>
                    <a:pt x="11600" y="1166"/>
                    <a:pt x="11618" y="2011"/>
                    <a:pt x="11588" y="2860"/>
                  </a:cubicBezTo>
                  <a:cubicBezTo>
                    <a:pt x="11560" y="3706"/>
                    <a:pt x="11485" y="4553"/>
                    <a:pt x="11357" y="5536"/>
                  </a:cubicBezTo>
                  <a:cubicBezTo>
                    <a:pt x="11352" y="5575"/>
                    <a:pt x="11316" y="5604"/>
                    <a:pt x="11276" y="5598"/>
                  </a:cubicBezTo>
                  <a:cubicBezTo>
                    <a:pt x="11236" y="5593"/>
                    <a:pt x="11207" y="5557"/>
                    <a:pt x="11213" y="5517"/>
                  </a:cubicBezTo>
                  <a:cubicBezTo>
                    <a:pt x="11340" y="4540"/>
                    <a:pt x="11415" y="3697"/>
                    <a:pt x="11443" y="2855"/>
                  </a:cubicBezTo>
                  <a:cubicBezTo>
                    <a:pt x="11472" y="2014"/>
                    <a:pt x="11454" y="1171"/>
                    <a:pt x="11396" y="197"/>
                  </a:cubicBezTo>
                  <a:lnTo>
                    <a:pt x="11396" y="197"/>
                  </a:lnTo>
                  <a:close/>
                  <a:moveTo>
                    <a:pt x="431" y="5706"/>
                  </a:moveTo>
                  <a:cubicBezTo>
                    <a:pt x="436" y="5746"/>
                    <a:pt x="408" y="5783"/>
                    <a:pt x="368" y="5788"/>
                  </a:cubicBezTo>
                  <a:cubicBezTo>
                    <a:pt x="328" y="5793"/>
                    <a:pt x="292" y="5766"/>
                    <a:pt x="286" y="5726"/>
                  </a:cubicBezTo>
                  <a:cubicBezTo>
                    <a:pt x="147" y="4681"/>
                    <a:pt x="64" y="3789"/>
                    <a:pt x="33" y="2896"/>
                  </a:cubicBezTo>
                  <a:cubicBezTo>
                    <a:pt x="1" y="2003"/>
                    <a:pt x="20" y="1112"/>
                    <a:pt x="85" y="71"/>
                  </a:cubicBezTo>
                  <a:cubicBezTo>
                    <a:pt x="88" y="31"/>
                    <a:pt x="123" y="0"/>
                    <a:pt x="163" y="3"/>
                  </a:cubicBezTo>
                  <a:cubicBezTo>
                    <a:pt x="203" y="5"/>
                    <a:pt x="233" y="40"/>
                    <a:pt x="230" y="80"/>
                  </a:cubicBezTo>
                  <a:cubicBezTo>
                    <a:pt x="165" y="1118"/>
                    <a:pt x="146" y="2005"/>
                    <a:pt x="178" y="2892"/>
                  </a:cubicBezTo>
                  <a:cubicBezTo>
                    <a:pt x="209" y="3778"/>
                    <a:pt x="292" y="4666"/>
                    <a:pt x="431" y="57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093;p48">
              <a:extLst>
                <a:ext uri="{FF2B5EF4-FFF2-40B4-BE49-F238E27FC236}">
                  <a16:creationId xmlns:a16="http://schemas.microsoft.com/office/drawing/2014/main" id="{EB7E9F5D-F813-4CDA-A1C7-F7E9A797DE78}"/>
                </a:ext>
              </a:extLst>
            </p:cNvPr>
            <p:cNvSpPr/>
            <p:nvPr/>
          </p:nvSpPr>
          <p:spPr>
            <a:xfrm>
              <a:off x="1603975" y="5038050"/>
              <a:ext cx="13275" cy="32825"/>
            </a:xfrm>
            <a:custGeom>
              <a:avLst/>
              <a:gdLst/>
              <a:ahLst/>
              <a:cxnLst/>
              <a:rect l="l" t="t" r="r" b="b"/>
              <a:pathLst>
                <a:path w="531" h="1313" extrusionOk="0">
                  <a:moveTo>
                    <a:pt x="380" y="68"/>
                  </a:moveTo>
                  <a:cubicBezTo>
                    <a:pt x="386" y="28"/>
                    <a:pt x="424" y="0"/>
                    <a:pt x="463" y="7"/>
                  </a:cubicBezTo>
                  <a:cubicBezTo>
                    <a:pt x="503" y="14"/>
                    <a:pt x="530" y="51"/>
                    <a:pt x="523" y="91"/>
                  </a:cubicBezTo>
                  <a:cubicBezTo>
                    <a:pt x="493" y="280"/>
                    <a:pt x="445" y="512"/>
                    <a:pt x="371" y="743"/>
                  </a:cubicBezTo>
                  <a:cubicBezTo>
                    <a:pt x="312" y="924"/>
                    <a:pt x="239" y="1104"/>
                    <a:pt x="147" y="1266"/>
                  </a:cubicBezTo>
                  <a:cubicBezTo>
                    <a:pt x="127" y="1300"/>
                    <a:pt x="83" y="1313"/>
                    <a:pt x="47" y="1292"/>
                  </a:cubicBezTo>
                  <a:cubicBezTo>
                    <a:pt x="13" y="1273"/>
                    <a:pt x="1" y="1228"/>
                    <a:pt x="20" y="1193"/>
                  </a:cubicBezTo>
                  <a:cubicBezTo>
                    <a:pt x="108" y="1040"/>
                    <a:pt x="178" y="869"/>
                    <a:pt x="232" y="699"/>
                  </a:cubicBezTo>
                  <a:cubicBezTo>
                    <a:pt x="303" y="476"/>
                    <a:pt x="350" y="253"/>
                    <a:pt x="380"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094;p48">
              <a:extLst>
                <a:ext uri="{FF2B5EF4-FFF2-40B4-BE49-F238E27FC236}">
                  <a16:creationId xmlns:a16="http://schemas.microsoft.com/office/drawing/2014/main" id="{68AAD674-13D2-4D57-8CA0-229A10BF0B9A}"/>
                </a:ext>
              </a:extLst>
            </p:cNvPr>
            <p:cNvSpPr/>
            <p:nvPr/>
          </p:nvSpPr>
          <p:spPr>
            <a:xfrm>
              <a:off x="1202225" y="5217100"/>
              <a:ext cx="215775" cy="100950"/>
            </a:xfrm>
            <a:custGeom>
              <a:avLst/>
              <a:gdLst/>
              <a:ahLst/>
              <a:cxnLst/>
              <a:rect l="l" t="t" r="r" b="b"/>
              <a:pathLst>
                <a:path w="8631" h="4038" extrusionOk="0">
                  <a:moveTo>
                    <a:pt x="7921" y="1699"/>
                  </a:moveTo>
                  <a:cubicBezTo>
                    <a:pt x="6502" y="1287"/>
                    <a:pt x="4465" y="452"/>
                    <a:pt x="3285" y="213"/>
                  </a:cubicBezTo>
                  <a:cubicBezTo>
                    <a:pt x="2224" y="1"/>
                    <a:pt x="1047" y="1171"/>
                    <a:pt x="1" y="1894"/>
                  </a:cubicBezTo>
                  <a:cubicBezTo>
                    <a:pt x="625" y="4038"/>
                    <a:pt x="4376" y="3434"/>
                    <a:pt x="6176" y="3325"/>
                  </a:cubicBezTo>
                  <a:cubicBezTo>
                    <a:pt x="6941" y="3248"/>
                    <a:pt x="8631" y="2242"/>
                    <a:pt x="7921" y="1699"/>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095;p48">
              <a:extLst>
                <a:ext uri="{FF2B5EF4-FFF2-40B4-BE49-F238E27FC236}">
                  <a16:creationId xmlns:a16="http://schemas.microsoft.com/office/drawing/2014/main" id="{CEEEBC93-442D-49E8-A3D2-8E85432655E3}"/>
                </a:ext>
              </a:extLst>
            </p:cNvPr>
            <p:cNvSpPr/>
            <p:nvPr/>
          </p:nvSpPr>
          <p:spPr>
            <a:xfrm>
              <a:off x="1202400" y="5264950"/>
              <a:ext cx="167475" cy="53025"/>
            </a:xfrm>
            <a:custGeom>
              <a:avLst/>
              <a:gdLst/>
              <a:ahLst/>
              <a:cxnLst/>
              <a:rect l="l" t="t" r="r" b="b"/>
              <a:pathLst>
                <a:path w="6699" h="2121" extrusionOk="0">
                  <a:moveTo>
                    <a:pt x="1" y="1"/>
                  </a:moveTo>
                  <a:cubicBezTo>
                    <a:pt x="642" y="2120"/>
                    <a:pt x="4374" y="1520"/>
                    <a:pt x="6169" y="1411"/>
                  </a:cubicBezTo>
                  <a:cubicBezTo>
                    <a:pt x="6343" y="1393"/>
                    <a:pt x="6527" y="1320"/>
                    <a:pt x="6698" y="1212"/>
                  </a:cubicBezTo>
                  <a:cubicBezTo>
                    <a:pt x="6590" y="1122"/>
                    <a:pt x="6503" y="1034"/>
                    <a:pt x="6429" y="962"/>
                  </a:cubicBezTo>
                  <a:cubicBezTo>
                    <a:pt x="5092" y="1114"/>
                    <a:pt x="1201" y="1325"/>
                    <a:pt x="1" y="1"/>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096;p48">
              <a:extLst>
                <a:ext uri="{FF2B5EF4-FFF2-40B4-BE49-F238E27FC236}">
                  <a16:creationId xmlns:a16="http://schemas.microsoft.com/office/drawing/2014/main" id="{1F8852F5-81D6-4EE4-A1F7-4F866AEA2308}"/>
                </a:ext>
              </a:extLst>
            </p:cNvPr>
            <p:cNvSpPr/>
            <p:nvPr/>
          </p:nvSpPr>
          <p:spPr>
            <a:xfrm>
              <a:off x="1237500" y="5216725"/>
              <a:ext cx="49775" cy="20575"/>
            </a:xfrm>
            <a:custGeom>
              <a:avLst/>
              <a:gdLst/>
              <a:ahLst/>
              <a:cxnLst/>
              <a:rect l="l" t="t" r="r" b="b"/>
              <a:pathLst>
                <a:path w="1991" h="823" extrusionOk="0">
                  <a:moveTo>
                    <a:pt x="1920" y="93"/>
                  </a:moveTo>
                  <a:cubicBezTo>
                    <a:pt x="1960" y="97"/>
                    <a:pt x="1990" y="132"/>
                    <a:pt x="1987" y="172"/>
                  </a:cubicBezTo>
                  <a:cubicBezTo>
                    <a:pt x="1983" y="212"/>
                    <a:pt x="1948" y="242"/>
                    <a:pt x="1908" y="238"/>
                  </a:cubicBezTo>
                  <a:cubicBezTo>
                    <a:pt x="1906" y="238"/>
                    <a:pt x="962" y="152"/>
                    <a:pt x="127" y="798"/>
                  </a:cubicBezTo>
                  <a:cubicBezTo>
                    <a:pt x="95" y="823"/>
                    <a:pt x="50" y="816"/>
                    <a:pt x="26" y="785"/>
                  </a:cubicBezTo>
                  <a:cubicBezTo>
                    <a:pt x="1" y="753"/>
                    <a:pt x="6" y="707"/>
                    <a:pt x="38" y="683"/>
                  </a:cubicBezTo>
                  <a:cubicBezTo>
                    <a:pt x="918" y="1"/>
                    <a:pt x="1917" y="93"/>
                    <a:pt x="1920" y="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097;p48">
              <a:extLst>
                <a:ext uri="{FF2B5EF4-FFF2-40B4-BE49-F238E27FC236}">
                  <a16:creationId xmlns:a16="http://schemas.microsoft.com/office/drawing/2014/main" id="{5F2E3551-326F-411F-B857-CBADD9D0338F}"/>
                </a:ext>
              </a:extLst>
            </p:cNvPr>
            <p:cNvSpPr/>
            <p:nvPr/>
          </p:nvSpPr>
          <p:spPr>
            <a:xfrm>
              <a:off x="1348400" y="5250200"/>
              <a:ext cx="130225" cy="84650"/>
            </a:xfrm>
            <a:custGeom>
              <a:avLst/>
              <a:gdLst/>
              <a:ahLst/>
              <a:cxnLst/>
              <a:rect l="l" t="t" r="r" b="b"/>
              <a:pathLst>
                <a:path w="5209" h="3386" extrusionOk="0">
                  <a:moveTo>
                    <a:pt x="751" y="1"/>
                  </a:moveTo>
                  <a:cubicBezTo>
                    <a:pt x="1955" y="100"/>
                    <a:pt x="3099" y="156"/>
                    <a:pt x="3569" y="353"/>
                  </a:cubicBezTo>
                  <a:cubicBezTo>
                    <a:pt x="3715" y="415"/>
                    <a:pt x="3867" y="520"/>
                    <a:pt x="4043" y="695"/>
                  </a:cubicBezTo>
                  <a:cubicBezTo>
                    <a:pt x="4594" y="1241"/>
                    <a:pt x="5208" y="2024"/>
                    <a:pt x="4877" y="2457"/>
                  </a:cubicBezTo>
                  <a:cubicBezTo>
                    <a:pt x="5029" y="2742"/>
                    <a:pt x="4958" y="2949"/>
                    <a:pt x="4610" y="2882"/>
                  </a:cubicBezTo>
                  <a:cubicBezTo>
                    <a:pt x="4684" y="3023"/>
                    <a:pt x="4626" y="3120"/>
                    <a:pt x="4544" y="3151"/>
                  </a:cubicBezTo>
                  <a:cubicBezTo>
                    <a:pt x="4424" y="3198"/>
                    <a:pt x="4252" y="3170"/>
                    <a:pt x="4098" y="3073"/>
                  </a:cubicBezTo>
                  <a:cubicBezTo>
                    <a:pt x="3907" y="3385"/>
                    <a:pt x="3646" y="3247"/>
                    <a:pt x="3254" y="3080"/>
                  </a:cubicBezTo>
                  <a:lnTo>
                    <a:pt x="2123" y="2390"/>
                  </a:lnTo>
                  <a:lnTo>
                    <a:pt x="2105" y="2408"/>
                  </a:lnTo>
                  <a:cubicBezTo>
                    <a:pt x="1308" y="2522"/>
                    <a:pt x="332" y="1696"/>
                    <a:pt x="0" y="1455"/>
                  </a:cubicBezTo>
                  <a:cubicBezTo>
                    <a:pt x="0" y="1029"/>
                    <a:pt x="479" y="474"/>
                    <a:pt x="751" y="1"/>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098;p48">
              <a:extLst>
                <a:ext uri="{FF2B5EF4-FFF2-40B4-BE49-F238E27FC236}">
                  <a16:creationId xmlns:a16="http://schemas.microsoft.com/office/drawing/2014/main" id="{DDA28983-9ED1-4F54-BE0B-564980BB1980}"/>
                </a:ext>
              </a:extLst>
            </p:cNvPr>
            <p:cNvSpPr/>
            <p:nvPr/>
          </p:nvSpPr>
          <p:spPr>
            <a:xfrm>
              <a:off x="1431325" y="5269500"/>
              <a:ext cx="39750" cy="42950"/>
            </a:xfrm>
            <a:custGeom>
              <a:avLst/>
              <a:gdLst/>
              <a:ahLst/>
              <a:cxnLst/>
              <a:rect l="l" t="t" r="r" b="b"/>
              <a:pathLst>
                <a:path w="1590" h="1718" extrusionOk="0">
                  <a:moveTo>
                    <a:pt x="30" y="127"/>
                  </a:moveTo>
                  <a:cubicBezTo>
                    <a:pt x="2" y="102"/>
                    <a:pt x="0" y="59"/>
                    <a:pt x="25" y="31"/>
                  </a:cubicBezTo>
                  <a:cubicBezTo>
                    <a:pt x="50" y="3"/>
                    <a:pt x="95" y="0"/>
                    <a:pt x="122" y="27"/>
                  </a:cubicBezTo>
                  <a:cubicBezTo>
                    <a:pt x="228" y="122"/>
                    <a:pt x="292" y="181"/>
                    <a:pt x="352" y="234"/>
                  </a:cubicBezTo>
                  <a:cubicBezTo>
                    <a:pt x="857" y="691"/>
                    <a:pt x="1140" y="947"/>
                    <a:pt x="1569" y="1602"/>
                  </a:cubicBezTo>
                  <a:cubicBezTo>
                    <a:pt x="1590" y="1634"/>
                    <a:pt x="1581" y="1676"/>
                    <a:pt x="1549" y="1696"/>
                  </a:cubicBezTo>
                  <a:cubicBezTo>
                    <a:pt x="1518" y="1717"/>
                    <a:pt x="1475" y="1709"/>
                    <a:pt x="1454" y="1677"/>
                  </a:cubicBezTo>
                  <a:cubicBezTo>
                    <a:pt x="1034" y="1034"/>
                    <a:pt x="757" y="783"/>
                    <a:pt x="260" y="336"/>
                  </a:cubicBezTo>
                  <a:cubicBezTo>
                    <a:pt x="176" y="259"/>
                    <a:pt x="88" y="180"/>
                    <a:pt x="30" y="1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099;p48">
              <a:extLst>
                <a:ext uri="{FF2B5EF4-FFF2-40B4-BE49-F238E27FC236}">
                  <a16:creationId xmlns:a16="http://schemas.microsoft.com/office/drawing/2014/main" id="{9D50C356-83D9-4DD8-A9B7-06CC19666839}"/>
                </a:ext>
              </a:extLst>
            </p:cNvPr>
            <p:cNvSpPr/>
            <p:nvPr/>
          </p:nvSpPr>
          <p:spPr>
            <a:xfrm>
              <a:off x="1420250" y="5281225"/>
              <a:ext cx="44075" cy="41600"/>
            </a:xfrm>
            <a:custGeom>
              <a:avLst/>
              <a:gdLst/>
              <a:ahLst/>
              <a:cxnLst/>
              <a:rect l="l" t="t" r="r" b="b"/>
              <a:pathLst>
                <a:path w="1763" h="1664" extrusionOk="0">
                  <a:moveTo>
                    <a:pt x="33" y="129"/>
                  </a:moveTo>
                  <a:cubicBezTo>
                    <a:pt x="5" y="104"/>
                    <a:pt x="0" y="62"/>
                    <a:pt x="24" y="34"/>
                  </a:cubicBezTo>
                  <a:cubicBezTo>
                    <a:pt x="49" y="4"/>
                    <a:pt x="93" y="0"/>
                    <a:pt x="121" y="24"/>
                  </a:cubicBezTo>
                  <a:cubicBezTo>
                    <a:pt x="450" y="302"/>
                    <a:pt x="686" y="505"/>
                    <a:pt x="922" y="724"/>
                  </a:cubicBezTo>
                  <a:cubicBezTo>
                    <a:pt x="1161" y="947"/>
                    <a:pt x="1402" y="1188"/>
                    <a:pt x="1736" y="1541"/>
                  </a:cubicBezTo>
                  <a:cubicBezTo>
                    <a:pt x="1762" y="1569"/>
                    <a:pt x="1761" y="1612"/>
                    <a:pt x="1734" y="1637"/>
                  </a:cubicBezTo>
                  <a:cubicBezTo>
                    <a:pt x="1707" y="1664"/>
                    <a:pt x="1663" y="1662"/>
                    <a:pt x="1637" y="1635"/>
                  </a:cubicBezTo>
                  <a:cubicBezTo>
                    <a:pt x="1305" y="1285"/>
                    <a:pt x="1066" y="1045"/>
                    <a:pt x="830" y="825"/>
                  </a:cubicBezTo>
                  <a:cubicBezTo>
                    <a:pt x="591" y="603"/>
                    <a:pt x="357" y="402"/>
                    <a:pt x="33" y="1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100;p48">
              <a:extLst>
                <a:ext uri="{FF2B5EF4-FFF2-40B4-BE49-F238E27FC236}">
                  <a16:creationId xmlns:a16="http://schemas.microsoft.com/office/drawing/2014/main" id="{910C4029-F675-46AB-9E37-EF64A689CA8D}"/>
                </a:ext>
              </a:extLst>
            </p:cNvPr>
            <p:cNvSpPr/>
            <p:nvPr/>
          </p:nvSpPr>
          <p:spPr>
            <a:xfrm>
              <a:off x="1412800" y="5295900"/>
              <a:ext cx="38825" cy="32125"/>
            </a:xfrm>
            <a:custGeom>
              <a:avLst/>
              <a:gdLst/>
              <a:ahLst/>
              <a:cxnLst/>
              <a:rect l="l" t="t" r="r" b="b"/>
              <a:pathLst>
                <a:path w="1553" h="1285" extrusionOk="0">
                  <a:moveTo>
                    <a:pt x="33" y="130"/>
                  </a:moveTo>
                  <a:cubicBezTo>
                    <a:pt x="5" y="106"/>
                    <a:pt x="0" y="63"/>
                    <a:pt x="24" y="33"/>
                  </a:cubicBezTo>
                  <a:cubicBezTo>
                    <a:pt x="48" y="5"/>
                    <a:pt x="92" y="0"/>
                    <a:pt x="120" y="24"/>
                  </a:cubicBezTo>
                  <a:lnTo>
                    <a:pt x="357" y="219"/>
                  </a:lnTo>
                  <a:cubicBezTo>
                    <a:pt x="528" y="359"/>
                    <a:pt x="696" y="499"/>
                    <a:pt x="875" y="639"/>
                  </a:cubicBezTo>
                  <a:lnTo>
                    <a:pt x="980" y="723"/>
                  </a:lnTo>
                  <a:cubicBezTo>
                    <a:pt x="1164" y="870"/>
                    <a:pt x="1311" y="986"/>
                    <a:pt x="1518" y="1155"/>
                  </a:cubicBezTo>
                  <a:cubicBezTo>
                    <a:pt x="1548" y="1178"/>
                    <a:pt x="1553" y="1221"/>
                    <a:pt x="1529" y="1251"/>
                  </a:cubicBezTo>
                  <a:cubicBezTo>
                    <a:pt x="1505" y="1280"/>
                    <a:pt x="1461" y="1284"/>
                    <a:pt x="1433" y="1261"/>
                  </a:cubicBezTo>
                  <a:cubicBezTo>
                    <a:pt x="1234" y="1099"/>
                    <a:pt x="1083" y="981"/>
                    <a:pt x="894" y="830"/>
                  </a:cubicBezTo>
                  <a:lnTo>
                    <a:pt x="789" y="747"/>
                  </a:lnTo>
                  <a:cubicBezTo>
                    <a:pt x="620" y="612"/>
                    <a:pt x="445" y="468"/>
                    <a:pt x="271" y="325"/>
                  </a:cubicBezTo>
                  <a:cubicBezTo>
                    <a:pt x="213" y="278"/>
                    <a:pt x="155" y="230"/>
                    <a:pt x="33" y="1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101;p48">
              <a:extLst>
                <a:ext uri="{FF2B5EF4-FFF2-40B4-BE49-F238E27FC236}">
                  <a16:creationId xmlns:a16="http://schemas.microsoft.com/office/drawing/2014/main" id="{69AB571D-33EC-485C-B9DC-79D15AED3F5D}"/>
                </a:ext>
              </a:extLst>
            </p:cNvPr>
            <p:cNvSpPr/>
            <p:nvPr/>
          </p:nvSpPr>
          <p:spPr>
            <a:xfrm>
              <a:off x="1375550" y="5226700"/>
              <a:ext cx="179300" cy="38775"/>
            </a:xfrm>
            <a:custGeom>
              <a:avLst/>
              <a:gdLst/>
              <a:ahLst/>
              <a:cxnLst/>
              <a:rect l="l" t="t" r="r" b="b"/>
              <a:pathLst>
                <a:path w="7172" h="1551" extrusionOk="0">
                  <a:moveTo>
                    <a:pt x="7076" y="396"/>
                  </a:moveTo>
                  <a:cubicBezTo>
                    <a:pt x="7115" y="388"/>
                    <a:pt x="7154" y="413"/>
                    <a:pt x="7163" y="452"/>
                  </a:cubicBezTo>
                  <a:cubicBezTo>
                    <a:pt x="7171" y="492"/>
                    <a:pt x="7146" y="530"/>
                    <a:pt x="7107" y="539"/>
                  </a:cubicBezTo>
                  <a:cubicBezTo>
                    <a:pt x="7093" y="542"/>
                    <a:pt x="2596" y="1550"/>
                    <a:pt x="49" y="147"/>
                  </a:cubicBezTo>
                  <a:cubicBezTo>
                    <a:pt x="13" y="127"/>
                    <a:pt x="1" y="84"/>
                    <a:pt x="20" y="48"/>
                  </a:cubicBezTo>
                  <a:cubicBezTo>
                    <a:pt x="39" y="13"/>
                    <a:pt x="83" y="0"/>
                    <a:pt x="118" y="20"/>
                  </a:cubicBezTo>
                  <a:cubicBezTo>
                    <a:pt x="2618" y="1396"/>
                    <a:pt x="7064" y="400"/>
                    <a:pt x="7076" y="3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102;p48">
              <a:extLst>
                <a:ext uri="{FF2B5EF4-FFF2-40B4-BE49-F238E27FC236}">
                  <a16:creationId xmlns:a16="http://schemas.microsoft.com/office/drawing/2014/main" id="{25D8CF83-B3C8-483D-A444-18A18FC16E02}"/>
                </a:ext>
              </a:extLst>
            </p:cNvPr>
            <p:cNvSpPr/>
            <p:nvPr/>
          </p:nvSpPr>
          <p:spPr>
            <a:xfrm>
              <a:off x="1333975" y="5336750"/>
              <a:ext cx="248325" cy="18825"/>
            </a:xfrm>
            <a:custGeom>
              <a:avLst/>
              <a:gdLst/>
              <a:ahLst/>
              <a:cxnLst/>
              <a:rect l="l" t="t" r="r" b="b"/>
              <a:pathLst>
                <a:path w="9933" h="753" extrusionOk="0">
                  <a:moveTo>
                    <a:pt x="65" y="358"/>
                  </a:moveTo>
                  <a:cubicBezTo>
                    <a:pt x="26" y="350"/>
                    <a:pt x="1" y="311"/>
                    <a:pt x="10" y="271"/>
                  </a:cubicBezTo>
                  <a:cubicBezTo>
                    <a:pt x="18" y="232"/>
                    <a:pt x="57" y="207"/>
                    <a:pt x="95" y="216"/>
                  </a:cubicBezTo>
                  <a:cubicBezTo>
                    <a:pt x="528" y="312"/>
                    <a:pt x="1035" y="399"/>
                    <a:pt x="1601" y="468"/>
                  </a:cubicBezTo>
                  <a:cubicBezTo>
                    <a:pt x="2123" y="531"/>
                    <a:pt x="2692" y="579"/>
                    <a:pt x="3298" y="606"/>
                  </a:cubicBezTo>
                  <a:cubicBezTo>
                    <a:pt x="3338" y="607"/>
                    <a:pt x="3370" y="641"/>
                    <a:pt x="3368" y="681"/>
                  </a:cubicBezTo>
                  <a:cubicBezTo>
                    <a:pt x="3367" y="721"/>
                    <a:pt x="3332" y="753"/>
                    <a:pt x="3292" y="751"/>
                  </a:cubicBezTo>
                  <a:cubicBezTo>
                    <a:pt x="2680" y="724"/>
                    <a:pt x="2105" y="675"/>
                    <a:pt x="1584" y="612"/>
                  </a:cubicBezTo>
                  <a:cubicBezTo>
                    <a:pt x="1015" y="543"/>
                    <a:pt x="504" y="455"/>
                    <a:pt x="65" y="358"/>
                  </a:cubicBezTo>
                  <a:lnTo>
                    <a:pt x="65" y="358"/>
                  </a:lnTo>
                  <a:close/>
                  <a:moveTo>
                    <a:pt x="6757" y="659"/>
                  </a:moveTo>
                  <a:cubicBezTo>
                    <a:pt x="6718" y="664"/>
                    <a:pt x="6681" y="634"/>
                    <a:pt x="6678" y="594"/>
                  </a:cubicBezTo>
                  <a:cubicBezTo>
                    <a:pt x="6674" y="554"/>
                    <a:pt x="6703" y="519"/>
                    <a:pt x="6743" y="515"/>
                  </a:cubicBezTo>
                  <a:cubicBezTo>
                    <a:pt x="7259" y="465"/>
                    <a:pt x="7784" y="399"/>
                    <a:pt x="8316" y="312"/>
                  </a:cubicBezTo>
                  <a:cubicBezTo>
                    <a:pt x="8818" y="230"/>
                    <a:pt x="9325" y="130"/>
                    <a:pt x="9835" y="10"/>
                  </a:cubicBezTo>
                  <a:cubicBezTo>
                    <a:pt x="9875" y="1"/>
                    <a:pt x="9914" y="25"/>
                    <a:pt x="9923" y="63"/>
                  </a:cubicBezTo>
                  <a:cubicBezTo>
                    <a:pt x="9932" y="103"/>
                    <a:pt x="9908" y="142"/>
                    <a:pt x="9868" y="151"/>
                  </a:cubicBezTo>
                  <a:cubicBezTo>
                    <a:pt x="9357" y="271"/>
                    <a:pt x="8847" y="373"/>
                    <a:pt x="8339" y="455"/>
                  </a:cubicBezTo>
                  <a:cubicBezTo>
                    <a:pt x="7806" y="543"/>
                    <a:pt x="7276" y="610"/>
                    <a:pt x="6758" y="6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103;p48">
              <a:extLst>
                <a:ext uri="{FF2B5EF4-FFF2-40B4-BE49-F238E27FC236}">
                  <a16:creationId xmlns:a16="http://schemas.microsoft.com/office/drawing/2014/main" id="{3AF75E2D-713D-4D43-A62B-3D5F71C20FB1}"/>
                </a:ext>
              </a:extLst>
            </p:cNvPr>
            <p:cNvSpPr/>
            <p:nvPr/>
          </p:nvSpPr>
          <p:spPr>
            <a:xfrm>
              <a:off x="1752400" y="4988850"/>
              <a:ext cx="41075" cy="27700"/>
            </a:xfrm>
            <a:custGeom>
              <a:avLst/>
              <a:gdLst/>
              <a:ahLst/>
              <a:cxnLst/>
              <a:rect l="l" t="t" r="r" b="b"/>
              <a:pathLst>
                <a:path w="1643" h="1108" extrusionOk="0">
                  <a:moveTo>
                    <a:pt x="89" y="191"/>
                  </a:moveTo>
                  <a:cubicBezTo>
                    <a:pt x="50" y="198"/>
                    <a:pt x="13" y="171"/>
                    <a:pt x="7" y="131"/>
                  </a:cubicBezTo>
                  <a:cubicBezTo>
                    <a:pt x="0" y="92"/>
                    <a:pt x="28" y="54"/>
                    <a:pt x="66" y="47"/>
                  </a:cubicBezTo>
                  <a:cubicBezTo>
                    <a:pt x="360" y="1"/>
                    <a:pt x="651" y="94"/>
                    <a:pt x="903" y="248"/>
                  </a:cubicBezTo>
                  <a:cubicBezTo>
                    <a:pt x="1234" y="450"/>
                    <a:pt x="1501" y="758"/>
                    <a:pt x="1623" y="991"/>
                  </a:cubicBezTo>
                  <a:cubicBezTo>
                    <a:pt x="1643" y="1027"/>
                    <a:pt x="1629" y="1070"/>
                    <a:pt x="1594" y="1089"/>
                  </a:cubicBezTo>
                  <a:cubicBezTo>
                    <a:pt x="1558" y="1108"/>
                    <a:pt x="1514" y="1094"/>
                    <a:pt x="1495" y="1059"/>
                  </a:cubicBezTo>
                  <a:cubicBezTo>
                    <a:pt x="1382" y="845"/>
                    <a:pt x="1135" y="560"/>
                    <a:pt x="828" y="373"/>
                  </a:cubicBezTo>
                  <a:cubicBezTo>
                    <a:pt x="602" y="235"/>
                    <a:pt x="344" y="150"/>
                    <a:pt x="89" y="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104;p48">
              <a:extLst>
                <a:ext uri="{FF2B5EF4-FFF2-40B4-BE49-F238E27FC236}">
                  <a16:creationId xmlns:a16="http://schemas.microsoft.com/office/drawing/2014/main" id="{6D1A44EF-31F8-4797-8B47-8E0FA96680EB}"/>
                </a:ext>
              </a:extLst>
            </p:cNvPr>
            <p:cNvSpPr/>
            <p:nvPr/>
          </p:nvSpPr>
          <p:spPr>
            <a:xfrm>
              <a:off x="1791125" y="4978475"/>
              <a:ext cx="30750" cy="32550"/>
            </a:xfrm>
            <a:custGeom>
              <a:avLst/>
              <a:gdLst/>
              <a:ahLst/>
              <a:cxnLst/>
              <a:rect l="l" t="t" r="r" b="b"/>
              <a:pathLst>
                <a:path w="1230" h="1302" extrusionOk="0">
                  <a:moveTo>
                    <a:pt x="57" y="150"/>
                  </a:moveTo>
                  <a:cubicBezTo>
                    <a:pt x="19" y="136"/>
                    <a:pt x="0" y="94"/>
                    <a:pt x="14" y="56"/>
                  </a:cubicBezTo>
                  <a:cubicBezTo>
                    <a:pt x="29" y="18"/>
                    <a:pt x="71" y="0"/>
                    <a:pt x="107" y="14"/>
                  </a:cubicBezTo>
                  <a:cubicBezTo>
                    <a:pt x="374" y="114"/>
                    <a:pt x="591" y="284"/>
                    <a:pt x="760" y="465"/>
                  </a:cubicBezTo>
                  <a:cubicBezTo>
                    <a:pt x="1064" y="789"/>
                    <a:pt x="1217" y="1157"/>
                    <a:pt x="1224" y="1215"/>
                  </a:cubicBezTo>
                  <a:cubicBezTo>
                    <a:pt x="1229" y="1254"/>
                    <a:pt x="1201" y="1291"/>
                    <a:pt x="1161" y="1296"/>
                  </a:cubicBezTo>
                  <a:cubicBezTo>
                    <a:pt x="1121" y="1301"/>
                    <a:pt x="1084" y="1273"/>
                    <a:pt x="1080" y="1233"/>
                  </a:cubicBezTo>
                  <a:cubicBezTo>
                    <a:pt x="1073" y="1184"/>
                    <a:pt x="934" y="863"/>
                    <a:pt x="654" y="565"/>
                  </a:cubicBezTo>
                  <a:cubicBezTo>
                    <a:pt x="499" y="397"/>
                    <a:pt x="299" y="241"/>
                    <a:pt x="57" y="1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105;p48">
              <a:extLst>
                <a:ext uri="{FF2B5EF4-FFF2-40B4-BE49-F238E27FC236}">
                  <a16:creationId xmlns:a16="http://schemas.microsoft.com/office/drawing/2014/main" id="{26CCF90F-55ED-4EFD-951E-1BF92B4FBEF5}"/>
                </a:ext>
              </a:extLst>
            </p:cNvPr>
            <p:cNvSpPr/>
            <p:nvPr/>
          </p:nvSpPr>
          <p:spPr>
            <a:xfrm>
              <a:off x="1382025" y="4615425"/>
              <a:ext cx="160975" cy="107725"/>
            </a:xfrm>
            <a:custGeom>
              <a:avLst/>
              <a:gdLst/>
              <a:ahLst/>
              <a:cxnLst/>
              <a:rect l="l" t="t" r="r" b="b"/>
              <a:pathLst>
                <a:path w="6439" h="4309" extrusionOk="0">
                  <a:moveTo>
                    <a:pt x="1" y="1683"/>
                  </a:moveTo>
                  <a:cubicBezTo>
                    <a:pt x="21" y="3020"/>
                    <a:pt x="533" y="4039"/>
                    <a:pt x="672" y="4309"/>
                  </a:cubicBezTo>
                  <a:lnTo>
                    <a:pt x="5767" y="4309"/>
                  </a:lnTo>
                  <a:cubicBezTo>
                    <a:pt x="5859" y="4004"/>
                    <a:pt x="6361" y="2946"/>
                    <a:pt x="6438" y="1683"/>
                  </a:cubicBezTo>
                  <a:cubicBezTo>
                    <a:pt x="4419" y="1"/>
                    <a:pt x="2020" y="1"/>
                    <a:pt x="1" y="168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106;p48">
              <a:extLst>
                <a:ext uri="{FF2B5EF4-FFF2-40B4-BE49-F238E27FC236}">
                  <a16:creationId xmlns:a16="http://schemas.microsoft.com/office/drawing/2014/main" id="{C3EB72BB-32E6-4DE6-A6B4-BC60269E5A18}"/>
                </a:ext>
              </a:extLst>
            </p:cNvPr>
            <p:cNvSpPr/>
            <p:nvPr/>
          </p:nvSpPr>
          <p:spPr>
            <a:xfrm>
              <a:off x="1383425" y="4657275"/>
              <a:ext cx="159575" cy="65875"/>
            </a:xfrm>
            <a:custGeom>
              <a:avLst/>
              <a:gdLst/>
              <a:ahLst/>
              <a:cxnLst/>
              <a:rect l="l" t="t" r="r" b="b"/>
              <a:pathLst>
                <a:path w="6383" h="2635" extrusionOk="0">
                  <a:moveTo>
                    <a:pt x="1" y="711"/>
                  </a:moveTo>
                  <a:cubicBezTo>
                    <a:pt x="140" y="1695"/>
                    <a:pt x="502" y="2416"/>
                    <a:pt x="616" y="2635"/>
                  </a:cubicBezTo>
                  <a:lnTo>
                    <a:pt x="5711" y="2635"/>
                  </a:lnTo>
                  <a:cubicBezTo>
                    <a:pt x="5803" y="2330"/>
                    <a:pt x="6305" y="1272"/>
                    <a:pt x="6382" y="9"/>
                  </a:cubicBezTo>
                  <a:lnTo>
                    <a:pt x="6372" y="0"/>
                  </a:lnTo>
                  <a:lnTo>
                    <a:pt x="6354" y="9"/>
                  </a:lnTo>
                  <a:cubicBezTo>
                    <a:pt x="6354" y="9"/>
                    <a:pt x="5338" y="1389"/>
                    <a:pt x="3164" y="1389"/>
                  </a:cubicBezTo>
                  <a:cubicBezTo>
                    <a:pt x="1437" y="1389"/>
                    <a:pt x="573" y="1021"/>
                    <a:pt x="1" y="7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107;p48">
              <a:extLst>
                <a:ext uri="{FF2B5EF4-FFF2-40B4-BE49-F238E27FC236}">
                  <a16:creationId xmlns:a16="http://schemas.microsoft.com/office/drawing/2014/main" id="{D9BA40DF-E352-43B6-91A2-DC564A0AFC5A}"/>
                </a:ext>
              </a:extLst>
            </p:cNvPr>
            <p:cNvSpPr/>
            <p:nvPr/>
          </p:nvSpPr>
          <p:spPr>
            <a:xfrm>
              <a:off x="1421900" y="4887625"/>
              <a:ext cx="84475" cy="53025"/>
            </a:xfrm>
            <a:custGeom>
              <a:avLst/>
              <a:gdLst/>
              <a:ahLst/>
              <a:cxnLst/>
              <a:rect l="l" t="t" r="r" b="b"/>
              <a:pathLst>
                <a:path w="3379" h="2121" extrusionOk="0">
                  <a:moveTo>
                    <a:pt x="3379" y="33"/>
                  </a:moveTo>
                  <a:cubicBezTo>
                    <a:pt x="2721" y="10"/>
                    <a:pt x="1241" y="1"/>
                    <a:pt x="21" y="286"/>
                  </a:cubicBezTo>
                  <a:cubicBezTo>
                    <a:pt x="32" y="539"/>
                    <a:pt x="31" y="888"/>
                    <a:pt x="0" y="1254"/>
                  </a:cubicBezTo>
                  <a:cubicBezTo>
                    <a:pt x="851" y="2121"/>
                    <a:pt x="2438" y="2026"/>
                    <a:pt x="3345" y="1210"/>
                  </a:cubicBezTo>
                  <a:cubicBezTo>
                    <a:pt x="3329" y="874"/>
                    <a:pt x="3338" y="491"/>
                    <a:pt x="3379" y="33"/>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108;p48">
              <a:extLst>
                <a:ext uri="{FF2B5EF4-FFF2-40B4-BE49-F238E27FC236}">
                  <a16:creationId xmlns:a16="http://schemas.microsoft.com/office/drawing/2014/main" id="{96C906BD-F47C-4026-B1E3-0035C0C53A9C}"/>
                </a:ext>
              </a:extLst>
            </p:cNvPr>
            <p:cNvSpPr/>
            <p:nvPr/>
          </p:nvSpPr>
          <p:spPr>
            <a:xfrm>
              <a:off x="1382525" y="4707550"/>
              <a:ext cx="163700" cy="212100"/>
            </a:xfrm>
            <a:custGeom>
              <a:avLst/>
              <a:gdLst/>
              <a:ahLst/>
              <a:cxnLst/>
              <a:rect l="l" t="t" r="r" b="b"/>
              <a:pathLst>
                <a:path w="6548" h="8484" extrusionOk="0">
                  <a:moveTo>
                    <a:pt x="6511" y="5080"/>
                  </a:moveTo>
                  <a:cubicBezTo>
                    <a:pt x="6547" y="2312"/>
                    <a:pt x="5405" y="290"/>
                    <a:pt x="3419" y="141"/>
                  </a:cubicBezTo>
                  <a:cubicBezTo>
                    <a:pt x="1551" y="0"/>
                    <a:pt x="36" y="2112"/>
                    <a:pt x="0" y="4880"/>
                  </a:cubicBezTo>
                  <a:cubicBezTo>
                    <a:pt x="38" y="7447"/>
                    <a:pt x="2067" y="8483"/>
                    <a:pt x="3357" y="8455"/>
                  </a:cubicBezTo>
                  <a:cubicBezTo>
                    <a:pt x="4336" y="8434"/>
                    <a:pt x="6394" y="7582"/>
                    <a:pt x="6511" y="508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109;p48">
              <a:extLst>
                <a:ext uri="{FF2B5EF4-FFF2-40B4-BE49-F238E27FC236}">
                  <a16:creationId xmlns:a16="http://schemas.microsoft.com/office/drawing/2014/main" id="{7B33BB71-9FAD-4075-9ADD-00FB1C06EDBA}"/>
                </a:ext>
              </a:extLst>
            </p:cNvPr>
            <p:cNvSpPr/>
            <p:nvPr/>
          </p:nvSpPr>
          <p:spPr>
            <a:xfrm>
              <a:off x="1387300" y="4708275"/>
              <a:ext cx="153650" cy="81900"/>
            </a:xfrm>
            <a:custGeom>
              <a:avLst/>
              <a:gdLst/>
              <a:ahLst/>
              <a:cxnLst/>
              <a:rect l="l" t="t" r="r" b="b"/>
              <a:pathLst>
                <a:path w="6146" h="3276" extrusionOk="0">
                  <a:moveTo>
                    <a:pt x="6145" y="3198"/>
                  </a:moveTo>
                  <a:cubicBezTo>
                    <a:pt x="5757" y="1419"/>
                    <a:pt x="4736" y="225"/>
                    <a:pt x="3228" y="112"/>
                  </a:cubicBezTo>
                  <a:cubicBezTo>
                    <a:pt x="1736" y="0"/>
                    <a:pt x="468" y="1326"/>
                    <a:pt x="1" y="3276"/>
                  </a:cubicBezTo>
                  <a:cubicBezTo>
                    <a:pt x="173" y="3245"/>
                    <a:pt x="334" y="3198"/>
                    <a:pt x="477" y="3131"/>
                  </a:cubicBezTo>
                  <a:cubicBezTo>
                    <a:pt x="1415" y="2691"/>
                    <a:pt x="2544" y="2742"/>
                    <a:pt x="3035" y="2099"/>
                  </a:cubicBezTo>
                  <a:cubicBezTo>
                    <a:pt x="3098" y="2016"/>
                    <a:pt x="3116" y="2185"/>
                    <a:pt x="3222" y="2303"/>
                  </a:cubicBezTo>
                  <a:cubicBezTo>
                    <a:pt x="3462" y="2568"/>
                    <a:pt x="5037" y="2843"/>
                    <a:pt x="5652" y="3131"/>
                  </a:cubicBezTo>
                  <a:cubicBezTo>
                    <a:pt x="5830" y="3164"/>
                    <a:pt x="5995" y="3186"/>
                    <a:pt x="6145" y="319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110;p48">
              <a:extLst>
                <a:ext uri="{FF2B5EF4-FFF2-40B4-BE49-F238E27FC236}">
                  <a16:creationId xmlns:a16="http://schemas.microsoft.com/office/drawing/2014/main" id="{60591F10-93D4-42FB-82FD-605495074F48}"/>
                </a:ext>
              </a:extLst>
            </p:cNvPr>
            <p:cNvSpPr/>
            <p:nvPr/>
          </p:nvSpPr>
          <p:spPr>
            <a:xfrm>
              <a:off x="1348400" y="4679500"/>
              <a:ext cx="227725" cy="139800"/>
            </a:xfrm>
            <a:custGeom>
              <a:avLst/>
              <a:gdLst/>
              <a:ahLst/>
              <a:cxnLst/>
              <a:rect l="l" t="t" r="r" b="b"/>
              <a:pathLst>
                <a:path w="9109" h="5592" extrusionOk="0">
                  <a:moveTo>
                    <a:pt x="4620" y="2053"/>
                  </a:moveTo>
                  <a:cubicBezTo>
                    <a:pt x="4440" y="2726"/>
                    <a:pt x="4673" y="3329"/>
                    <a:pt x="2221" y="3946"/>
                  </a:cubicBezTo>
                  <a:cubicBezTo>
                    <a:pt x="2028" y="5061"/>
                    <a:pt x="1284" y="5591"/>
                    <a:pt x="1284" y="5591"/>
                  </a:cubicBezTo>
                  <a:cubicBezTo>
                    <a:pt x="0" y="2582"/>
                    <a:pt x="1749" y="165"/>
                    <a:pt x="4620" y="625"/>
                  </a:cubicBezTo>
                  <a:cubicBezTo>
                    <a:pt x="7756" y="0"/>
                    <a:pt x="9109" y="3228"/>
                    <a:pt x="7957" y="5591"/>
                  </a:cubicBezTo>
                  <a:cubicBezTo>
                    <a:pt x="7957" y="5591"/>
                    <a:pt x="7213" y="5061"/>
                    <a:pt x="7021" y="3946"/>
                  </a:cubicBezTo>
                  <a:cubicBezTo>
                    <a:pt x="4569" y="3329"/>
                    <a:pt x="4801" y="2726"/>
                    <a:pt x="4620" y="2053"/>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111;p48">
              <a:extLst>
                <a:ext uri="{FF2B5EF4-FFF2-40B4-BE49-F238E27FC236}">
                  <a16:creationId xmlns:a16="http://schemas.microsoft.com/office/drawing/2014/main" id="{49EB0CE5-A30F-4037-8508-2533F7B13763}"/>
                </a:ext>
              </a:extLst>
            </p:cNvPr>
            <p:cNvSpPr/>
            <p:nvPr/>
          </p:nvSpPr>
          <p:spPr>
            <a:xfrm>
              <a:off x="1345325" y="4799100"/>
              <a:ext cx="51275" cy="64475"/>
            </a:xfrm>
            <a:custGeom>
              <a:avLst/>
              <a:gdLst/>
              <a:ahLst/>
              <a:cxnLst/>
              <a:rect l="l" t="t" r="r" b="b"/>
              <a:pathLst>
                <a:path w="2051" h="2579" extrusionOk="0">
                  <a:moveTo>
                    <a:pt x="511" y="200"/>
                  </a:moveTo>
                  <a:cubicBezTo>
                    <a:pt x="920" y="0"/>
                    <a:pt x="1484" y="325"/>
                    <a:pt x="1768" y="927"/>
                  </a:cubicBezTo>
                  <a:cubicBezTo>
                    <a:pt x="2051" y="1528"/>
                    <a:pt x="1950" y="2179"/>
                    <a:pt x="1542" y="2379"/>
                  </a:cubicBezTo>
                  <a:cubicBezTo>
                    <a:pt x="1132" y="2579"/>
                    <a:pt x="569" y="2253"/>
                    <a:pt x="285" y="1652"/>
                  </a:cubicBezTo>
                  <a:cubicBezTo>
                    <a:pt x="1" y="1051"/>
                    <a:pt x="103" y="401"/>
                    <a:pt x="511" y="20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112;p48">
              <a:extLst>
                <a:ext uri="{FF2B5EF4-FFF2-40B4-BE49-F238E27FC236}">
                  <a16:creationId xmlns:a16="http://schemas.microsoft.com/office/drawing/2014/main" id="{02CBE634-31A6-4398-A9E5-6662B3C55780}"/>
                </a:ext>
              </a:extLst>
            </p:cNvPr>
            <p:cNvSpPr/>
            <p:nvPr/>
          </p:nvSpPr>
          <p:spPr>
            <a:xfrm>
              <a:off x="1351575" y="4807225"/>
              <a:ext cx="31375" cy="44400"/>
            </a:xfrm>
            <a:custGeom>
              <a:avLst/>
              <a:gdLst/>
              <a:ahLst/>
              <a:cxnLst/>
              <a:rect l="l" t="t" r="r" b="b"/>
              <a:pathLst>
                <a:path w="1255" h="1776" extrusionOk="0">
                  <a:moveTo>
                    <a:pt x="1240" y="968"/>
                  </a:moveTo>
                  <a:cubicBezTo>
                    <a:pt x="1254" y="1078"/>
                    <a:pt x="962" y="1071"/>
                    <a:pt x="929" y="1186"/>
                  </a:cubicBezTo>
                  <a:cubicBezTo>
                    <a:pt x="849" y="1463"/>
                    <a:pt x="1048" y="1600"/>
                    <a:pt x="988" y="1661"/>
                  </a:cubicBezTo>
                  <a:cubicBezTo>
                    <a:pt x="878" y="1775"/>
                    <a:pt x="706" y="1732"/>
                    <a:pt x="471" y="1394"/>
                  </a:cubicBezTo>
                  <a:cubicBezTo>
                    <a:pt x="1" y="720"/>
                    <a:pt x="333" y="0"/>
                    <a:pt x="720" y="224"/>
                  </a:cubicBezTo>
                  <a:cubicBezTo>
                    <a:pt x="1041" y="411"/>
                    <a:pt x="1199" y="649"/>
                    <a:pt x="1240" y="968"/>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113;p48">
              <a:extLst>
                <a:ext uri="{FF2B5EF4-FFF2-40B4-BE49-F238E27FC236}">
                  <a16:creationId xmlns:a16="http://schemas.microsoft.com/office/drawing/2014/main" id="{226B3BCD-9648-47CA-B721-3F533BDA6F3D}"/>
                </a:ext>
              </a:extLst>
            </p:cNvPr>
            <p:cNvSpPr/>
            <p:nvPr/>
          </p:nvSpPr>
          <p:spPr>
            <a:xfrm>
              <a:off x="1357100" y="4811400"/>
              <a:ext cx="28150" cy="37450"/>
            </a:xfrm>
            <a:custGeom>
              <a:avLst/>
              <a:gdLst/>
              <a:ahLst/>
              <a:cxnLst/>
              <a:rect l="l" t="t" r="r" b="b"/>
              <a:pathLst>
                <a:path w="1126" h="1498" extrusionOk="0">
                  <a:moveTo>
                    <a:pt x="21" y="580"/>
                  </a:moveTo>
                  <a:cubicBezTo>
                    <a:pt x="23" y="615"/>
                    <a:pt x="54" y="640"/>
                    <a:pt x="88" y="637"/>
                  </a:cubicBezTo>
                  <a:cubicBezTo>
                    <a:pt x="122" y="635"/>
                    <a:pt x="147" y="604"/>
                    <a:pt x="145" y="570"/>
                  </a:cubicBezTo>
                  <a:cubicBezTo>
                    <a:pt x="128" y="369"/>
                    <a:pt x="162" y="245"/>
                    <a:pt x="224" y="182"/>
                  </a:cubicBezTo>
                  <a:cubicBezTo>
                    <a:pt x="257" y="147"/>
                    <a:pt x="300" y="130"/>
                    <a:pt x="349" y="128"/>
                  </a:cubicBezTo>
                  <a:cubicBezTo>
                    <a:pt x="402" y="126"/>
                    <a:pt x="462" y="140"/>
                    <a:pt x="524" y="170"/>
                  </a:cubicBezTo>
                  <a:cubicBezTo>
                    <a:pt x="703" y="253"/>
                    <a:pt x="885" y="449"/>
                    <a:pt x="956" y="682"/>
                  </a:cubicBezTo>
                  <a:cubicBezTo>
                    <a:pt x="975" y="743"/>
                    <a:pt x="956" y="760"/>
                    <a:pt x="925" y="769"/>
                  </a:cubicBezTo>
                  <a:cubicBezTo>
                    <a:pt x="910" y="775"/>
                    <a:pt x="892" y="779"/>
                    <a:pt x="873" y="783"/>
                  </a:cubicBezTo>
                  <a:cubicBezTo>
                    <a:pt x="808" y="798"/>
                    <a:pt x="735" y="814"/>
                    <a:pt x="675" y="872"/>
                  </a:cubicBezTo>
                  <a:cubicBezTo>
                    <a:pt x="604" y="939"/>
                    <a:pt x="562" y="1049"/>
                    <a:pt x="566" y="1165"/>
                  </a:cubicBezTo>
                  <a:cubicBezTo>
                    <a:pt x="570" y="1267"/>
                    <a:pt x="607" y="1375"/>
                    <a:pt x="690" y="1469"/>
                  </a:cubicBezTo>
                  <a:cubicBezTo>
                    <a:pt x="712" y="1495"/>
                    <a:pt x="752" y="1498"/>
                    <a:pt x="779" y="1475"/>
                  </a:cubicBezTo>
                  <a:cubicBezTo>
                    <a:pt x="804" y="1453"/>
                    <a:pt x="807" y="1413"/>
                    <a:pt x="784" y="1387"/>
                  </a:cubicBezTo>
                  <a:cubicBezTo>
                    <a:pt x="723" y="1316"/>
                    <a:pt x="694" y="1236"/>
                    <a:pt x="691" y="1161"/>
                  </a:cubicBezTo>
                  <a:cubicBezTo>
                    <a:pt x="688" y="1080"/>
                    <a:pt x="715" y="1007"/>
                    <a:pt x="762" y="962"/>
                  </a:cubicBezTo>
                  <a:cubicBezTo>
                    <a:pt x="796" y="929"/>
                    <a:pt x="852" y="917"/>
                    <a:pt x="901" y="905"/>
                  </a:cubicBezTo>
                  <a:cubicBezTo>
                    <a:pt x="922" y="901"/>
                    <a:pt x="942" y="896"/>
                    <a:pt x="961" y="889"/>
                  </a:cubicBezTo>
                  <a:cubicBezTo>
                    <a:pt x="1062" y="860"/>
                    <a:pt x="1126" y="808"/>
                    <a:pt x="1075" y="645"/>
                  </a:cubicBezTo>
                  <a:cubicBezTo>
                    <a:pt x="994" y="379"/>
                    <a:pt x="784" y="154"/>
                    <a:pt x="578" y="57"/>
                  </a:cubicBezTo>
                  <a:cubicBezTo>
                    <a:pt x="498" y="19"/>
                    <a:pt x="418" y="0"/>
                    <a:pt x="344" y="4"/>
                  </a:cubicBezTo>
                  <a:cubicBezTo>
                    <a:pt x="264" y="7"/>
                    <a:pt x="192" y="35"/>
                    <a:pt x="135" y="95"/>
                  </a:cubicBezTo>
                  <a:cubicBezTo>
                    <a:pt x="49" y="183"/>
                    <a:pt x="0" y="339"/>
                    <a:pt x="21" y="5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114;p48">
              <a:extLst>
                <a:ext uri="{FF2B5EF4-FFF2-40B4-BE49-F238E27FC236}">
                  <a16:creationId xmlns:a16="http://schemas.microsoft.com/office/drawing/2014/main" id="{CE8D4A65-E4AD-4A4A-A398-058B6BC31C4A}"/>
                </a:ext>
              </a:extLst>
            </p:cNvPr>
            <p:cNvSpPr/>
            <p:nvPr/>
          </p:nvSpPr>
          <p:spPr>
            <a:xfrm>
              <a:off x="1378300" y="4837575"/>
              <a:ext cx="9200" cy="9050"/>
            </a:xfrm>
            <a:custGeom>
              <a:avLst/>
              <a:gdLst/>
              <a:ahLst/>
              <a:cxnLst/>
              <a:rect l="l" t="t" r="r" b="b"/>
              <a:pathLst>
                <a:path w="368" h="362" extrusionOk="0">
                  <a:moveTo>
                    <a:pt x="163" y="11"/>
                  </a:moveTo>
                  <a:cubicBezTo>
                    <a:pt x="69" y="23"/>
                    <a:pt x="0" y="108"/>
                    <a:pt x="12" y="202"/>
                  </a:cubicBezTo>
                  <a:cubicBezTo>
                    <a:pt x="23" y="295"/>
                    <a:pt x="110" y="362"/>
                    <a:pt x="205" y="350"/>
                  </a:cubicBezTo>
                  <a:cubicBezTo>
                    <a:pt x="299" y="339"/>
                    <a:pt x="368" y="254"/>
                    <a:pt x="356" y="161"/>
                  </a:cubicBezTo>
                  <a:cubicBezTo>
                    <a:pt x="345" y="67"/>
                    <a:pt x="259" y="1"/>
                    <a:pt x="163"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115;p48">
              <a:extLst>
                <a:ext uri="{FF2B5EF4-FFF2-40B4-BE49-F238E27FC236}">
                  <a16:creationId xmlns:a16="http://schemas.microsoft.com/office/drawing/2014/main" id="{943C6436-5445-4573-BF5F-E40A6E4B417D}"/>
                </a:ext>
              </a:extLst>
            </p:cNvPr>
            <p:cNvSpPr/>
            <p:nvPr/>
          </p:nvSpPr>
          <p:spPr>
            <a:xfrm>
              <a:off x="1531325" y="4798325"/>
              <a:ext cx="51200" cy="64550"/>
            </a:xfrm>
            <a:custGeom>
              <a:avLst/>
              <a:gdLst/>
              <a:ahLst/>
              <a:cxnLst/>
              <a:rect l="l" t="t" r="r" b="b"/>
              <a:pathLst>
                <a:path w="2048" h="2582" extrusionOk="0">
                  <a:moveTo>
                    <a:pt x="1529" y="198"/>
                  </a:moveTo>
                  <a:cubicBezTo>
                    <a:pt x="1119" y="0"/>
                    <a:pt x="559" y="331"/>
                    <a:pt x="279" y="934"/>
                  </a:cubicBezTo>
                  <a:cubicBezTo>
                    <a:pt x="1" y="1538"/>
                    <a:pt x="107" y="2187"/>
                    <a:pt x="517" y="2385"/>
                  </a:cubicBezTo>
                  <a:cubicBezTo>
                    <a:pt x="927" y="2581"/>
                    <a:pt x="1488" y="2251"/>
                    <a:pt x="1768" y="1647"/>
                  </a:cubicBezTo>
                  <a:cubicBezTo>
                    <a:pt x="2047" y="1044"/>
                    <a:pt x="1940" y="394"/>
                    <a:pt x="1529" y="198"/>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116;p48">
              <a:extLst>
                <a:ext uri="{FF2B5EF4-FFF2-40B4-BE49-F238E27FC236}">
                  <a16:creationId xmlns:a16="http://schemas.microsoft.com/office/drawing/2014/main" id="{17F2A738-F3E5-4264-B94F-7A99B566D410}"/>
                </a:ext>
              </a:extLst>
            </p:cNvPr>
            <p:cNvSpPr/>
            <p:nvPr/>
          </p:nvSpPr>
          <p:spPr>
            <a:xfrm>
              <a:off x="1544975" y="4806400"/>
              <a:ext cx="31275" cy="44500"/>
            </a:xfrm>
            <a:custGeom>
              <a:avLst/>
              <a:gdLst/>
              <a:ahLst/>
              <a:cxnLst/>
              <a:rect l="l" t="t" r="r" b="b"/>
              <a:pathLst>
                <a:path w="1251" h="1780" extrusionOk="0">
                  <a:moveTo>
                    <a:pt x="13" y="975"/>
                  </a:moveTo>
                  <a:cubicBezTo>
                    <a:pt x="0" y="1086"/>
                    <a:pt x="292" y="1076"/>
                    <a:pt x="327" y="1191"/>
                  </a:cubicBezTo>
                  <a:cubicBezTo>
                    <a:pt x="409" y="1467"/>
                    <a:pt x="211" y="1605"/>
                    <a:pt x="271" y="1667"/>
                  </a:cubicBezTo>
                  <a:cubicBezTo>
                    <a:pt x="381" y="1780"/>
                    <a:pt x="554" y="1734"/>
                    <a:pt x="786" y="1395"/>
                  </a:cubicBezTo>
                  <a:cubicBezTo>
                    <a:pt x="1250" y="716"/>
                    <a:pt x="912" y="0"/>
                    <a:pt x="528" y="227"/>
                  </a:cubicBezTo>
                  <a:cubicBezTo>
                    <a:pt x="208" y="417"/>
                    <a:pt x="52" y="656"/>
                    <a:pt x="13" y="975"/>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117;p48">
              <a:extLst>
                <a:ext uri="{FF2B5EF4-FFF2-40B4-BE49-F238E27FC236}">
                  <a16:creationId xmlns:a16="http://schemas.microsoft.com/office/drawing/2014/main" id="{9989B5B6-0342-480D-BC65-C042472E4A20}"/>
                </a:ext>
              </a:extLst>
            </p:cNvPr>
            <p:cNvSpPr/>
            <p:nvPr/>
          </p:nvSpPr>
          <p:spPr>
            <a:xfrm>
              <a:off x="1542650" y="4810625"/>
              <a:ext cx="28025" cy="37550"/>
            </a:xfrm>
            <a:custGeom>
              <a:avLst/>
              <a:gdLst/>
              <a:ahLst/>
              <a:cxnLst/>
              <a:rect l="l" t="t" r="r" b="b"/>
              <a:pathLst>
                <a:path w="1121" h="1502" extrusionOk="0">
                  <a:moveTo>
                    <a:pt x="1103" y="578"/>
                  </a:moveTo>
                  <a:cubicBezTo>
                    <a:pt x="1101" y="612"/>
                    <a:pt x="1070" y="637"/>
                    <a:pt x="1036" y="635"/>
                  </a:cubicBezTo>
                  <a:cubicBezTo>
                    <a:pt x="1002" y="633"/>
                    <a:pt x="977" y="602"/>
                    <a:pt x="979" y="568"/>
                  </a:cubicBezTo>
                  <a:cubicBezTo>
                    <a:pt x="994" y="367"/>
                    <a:pt x="958" y="243"/>
                    <a:pt x="897" y="181"/>
                  </a:cubicBezTo>
                  <a:cubicBezTo>
                    <a:pt x="863" y="146"/>
                    <a:pt x="819" y="129"/>
                    <a:pt x="771" y="128"/>
                  </a:cubicBezTo>
                  <a:cubicBezTo>
                    <a:pt x="718" y="126"/>
                    <a:pt x="657" y="142"/>
                    <a:pt x="595" y="171"/>
                  </a:cubicBezTo>
                  <a:cubicBezTo>
                    <a:pt x="417" y="257"/>
                    <a:pt x="238" y="453"/>
                    <a:pt x="169" y="686"/>
                  </a:cubicBezTo>
                  <a:cubicBezTo>
                    <a:pt x="150" y="748"/>
                    <a:pt x="170" y="765"/>
                    <a:pt x="201" y="774"/>
                  </a:cubicBezTo>
                  <a:cubicBezTo>
                    <a:pt x="215" y="779"/>
                    <a:pt x="234" y="782"/>
                    <a:pt x="252" y="787"/>
                  </a:cubicBezTo>
                  <a:cubicBezTo>
                    <a:pt x="318" y="802"/>
                    <a:pt x="391" y="818"/>
                    <a:pt x="452" y="873"/>
                  </a:cubicBezTo>
                  <a:cubicBezTo>
                    <a:pt x="524" y="942"/>
                    <a:pt x="566" y="1050"/>
                    <a:pt x="562" y="1168"/>
                  </a:cubicBezTo>
                  <a:cubicBezTo>
                    <a:pt x="559" y="1268"/>
                    <a:pt x="522" y="1377"/>
                    <a:pt x="440" y="1472"/>
                  </a:cubicBezTo>
                  <a:cubicBezTo>
                    <a:pt x="419" y="1498"/>
                    <a:pt x="379" y="1501"/>
                    <a:pt x="352" y="1478"/>
                  </a:cubicBezTo>
                  <a:cubicBezTo>
                    <a:pt x="326" y="1456"/>
                    <a:pt x="324" y="1416"/>
                    <a:pt x="346" y="1391"/>
                  </a:cubicBezTo>
                  <a:cubicBezTo>
                    <a:pt x="407" y="1319"/>
                    <a:pt x="435" y="1239"/>
                    <a:pt x="437" y="1163"/>
                  </a:cubicBezTo>
                  <a:cubicBezTo>
                    <a:pt x="440" y="1082"/>
                    <a:pt x="412" y="1009"/>
                    <a:pt x="366" y="965"/>
                  </a:cubicBezTo>
                  <a:cubicBezTo>
                    <a:pt x="331" y="932"/>
                    <a:pt x="275" y="920"/>
                    <a:pt x="226" y="909"/>
                  </a:cubicBezTo>
                  <a:cubicBezTo>
                    <a:pt x="204" y="904"/>
                    <a:pt x="183" y="900"/>
                    <a:pt x="165" y="894"/>
                  </a:cubicBezTo>
                  <a:cubicBezTo>
                    <a:pt x="65" y="864"/>
                    <a:pt x="1" y="814"/>
                    <a:pt x="49" y="651"/>
                  </a:cubicBezTo>
                  <a:cubicBezTo>
                    <a:pt x="129" y="384"/>
                    <a:pt x="336" y="157"/>
                    <a:pt x="542" y="58"/>
                  </a:cubicBezTo>
                  <a:cubicBezTo>
                    <a:pt x="621" y="21"/>
                    <a:pt x="702" y="0"/>
                    <a:pt x="776" y="3"/>
                  </a:cubicBezTo>
                  <a:cubicBezTo>
                    <a:pt x="856" y="6"/>
                    <a:pt x="928" y="35"/>
                    <a:pt x="986" y="93"/>
                  </a:cubicBezTo>
                  <a:cubicBezTo>
                    <a:pt x="1071" y="181"/>
                    <a:pt x="1121" y="336"/>
                    <a:pt x="1103" y="5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118;p48">
              <a:extLst>
                <a:ext uri="{FF2B5EF4-FFF2-40B4-BE49-F238E27FC236}">
                  <a16:creationId xmlns:a16="http://schemas.microsoft.com/office/drawing/2014/main" id="{23DD7B39-947A-4FCF-9247-4865CCE0FEE6}"/>
                </a:ext>
              </a:extLst>
            </p:cNvPr>
            <p:cNvSpPr/>
            <p:nvPr/>
          </p:nvSpPr>
          <p:spPr>
            <a:xfrm>
              <a:off x="1540500" y="4836925"/>
              <a:ext cx="9175" cy="9050"/>
            </a:xfrm>
            <a:custGeom>
              <a:avLst/>
              <a:gdLst/>
              <a:ahLst/>
              <a:cxnLst/>
              <a:rect l="l" t="t" r="r" b="b"/>
              <a:pathLst>
                <a:path w="367" h="362" extrusionOk="0">
                  <a:moveTo>
                    <a:pt x="202" y="12"/>
                  </a:moveTo>
                  <a:cubicBezTo>
                    <a:pt x="297" y="22"/>
                    <a:pt x="366" y="107"/>
                    <a:pt x="355" y="200"/>
                  </a:cubicBezTo>
                  <a:cubicBezTo>
                    <a:pt x="345" y="294"/>
                    <a:pt x="259" y="361"/>
                    <a:pt x="164" y="351"/>
                  </a:cubicBezTo>
                  <a:cubicBezTo>
                    <a:pt x="69" y="340"/>
                    <a:pt x="0" y="255"/>
                    <a:pt x="10" y="163"/>
                  </a:cubicBezTo>
                  <a:cubicBezTo>
                    <a:pt x="21" y="68"/>
                    <a:pt x="107" y="1"/>
                    <a:pt x="202" y="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119;p48">
              <a:extLst>
                <a:ext uri="{FF2B5EF4-FFF2-40B4-BE49-F238E27FC236}">
                  <a16:creationId xmlns:a16="http://schemas.microsoft.com/office/drawing/2014/main" id="{A45F12A2-E248-4805-A094-1DFE7E10538E}"/>
                </a:ext>
              </a:extLst>
            </p:cNvPr>
            <p:cNvSpPr/>
            <p:nvPr/>
          </p:nvSpPr>
          <p:spPr>
            <a:xfrm>
              <a:off x="1436975" y="4637275"/>
              <a:ext cx="51125" cy="51150"/>
            </a:xfrm>
            <a:custGeom>
              <a:avLst/>
              <a:gdLst/>
              <a:ahLst/>
              <a:cxnLst/>
              <a:rect l="l" t="t" r="r" b="b"/>
              <a:pathLst>
                <a:path w="2045" h="2046" extrusionOk="0">
                  <a:moveTo>
                    <a:pt x="1022" y="0"/>
                  </a:moveTo>
                  <a:cubicBezTo>
                    <a:pt x="1587" y="0"/>
                    <a:pt x="2044" y="458"/>
                    <a:pt x="2044" y="1023"/>
                  </a:cubicBezTo>
                  <a:cubicBezTo>
                    <a:pt x="2044" y="1588"/>
                    <a:pt x="1587" y="2046"/>
                    <a:pt x="1022" y="2046"/>
                  </a:cubicBezTo>
                  <a:cubicBezTo>
                    <a:pt x="458" y="2046"/>
                    <a:pt x="0" y="1588"/>
                    <a:pt x="0" y="1023"/>
                  </a:cubicBezTo>
                  <a:cubicBezTo>
                    <a:pt x="0" y="458"/>
                    <a:pt x="458" y="0"/>
                    <a:pt x="1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120;p48">
              <a:extLst>
                <a:ext uri="{FF2B5EF4-FFF2-40B4-BE49-F238E27FC236}">
                  <a16:creationId xmlns:a16="http://schemas.microsoft.com/office/drawing/2014/main" id="{5660B0BF-C907-4F1C-9F9B-F8FE9E071F73}"/>
                </a:ext>
              </a:extLst>
            </p:cNvPr>
            <p:cNvSpPr/>
            <p:nvPr/>
          </p:nvSpPr>
          <p:spPr>
            <a:xfrm>
              <a:off x="1446875" y="4647200"/>
              <a:ext cx="31300" cy="31300"/>
            </a:xfrm>
            <a:custGeom>
              <a:avLst/>
              <a:gdLst/>
              <a:ahLst/>
              <a:cxnLst/>
              <a:rect l="l" t="t" r="r" b="b"/>
              <a:pathLst>
                <a:path w="1252" h="1252" extrusionOk="0">
                  <a:moveTo>
                    <a:pt x="1251" y="427"/>
                  </a:moveTo>
                  <a:lnTo>
                    <a:pt x="1251" y="824"/>
                  </a:lnTo>
                  <a:lnTo>
                    <a:pt x="824" y="824"/>
                  </a:lnTo>
                  <a:lnTo>
                    <a:pt x="824" y="1251"/>
                  </a:lnTo>
                  <a:lnTo>
                    <a:pt x="427" y="1251"/>
                  </a:lnTo>
                  <a:lnTo>
                    <a:pt x="427" y="824"/>
                  </a:lnTo>
                  <a:lnTo>
                    <a:pt x="0" y="824"/>
                  </a:lnTo>
                  <a:lnTo>
                    <a:pt x="0" y="427"/>
                  </a:lnTo>
                  <a:lnTo>
                    <a:pt x="427" y="427"/>
                  </a:lnTo>
                  <a:lnTo>
                    <a:pt x="427" y="0"/>
                  </a:lnTo>
                  <a:lnTo>
                    <a:pt x="824" y="0"/>
                  </a:lnTo>
                  <a:lnTo>
                    <a:pt x="824" y="42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121;p48">
              <a:extLst>
                <a:ext uri="{FF2B5EF4-FFF2-40B4-BE49-F238E27FC236}">
                  <a16:creationId xmlns:a16="http://schemas.microsoft.com/office/drawing/2014/main" id="{462EF4A3-B383-44E8-A0BF-1317FB8F93A7}"/>
                </a:ext>
              </a:extLst>
            </p:cNvPr>
            <p:cNvSpPr/>
            <p:nvPr/>
          </p:nvSpPr>
          <p:spPr>
            <a:xfrm>
              <a:off x="1375500" y="4707275"/>
              <a:ext cx="171575" cy="37475"/>
            </a:xfrm>
            <a:custGeom>
              <a:avLst/>
              <a:gdLst/>
              <a:ahLst/>
              <a:cxnLst/>
              <a:rect l="l" t="t" r="r" b="b"/>
              <a:pathLst>
                <a:path w="6863" h="1499" extrusionOk="0">
                  <a:moveTo>
                    <a:pt x="6052" y="0"/>
                  </a:moveTo>
                  <a:cubicBezTo>
                    <a:pt x="4607" y="450"/>
                    <a:pt x="1716" y="766"/>
                    <a:pt x="317" y="686"/>
                  </a:cubicBezTo>
                  <a:cubicBezTo>
                    <a:pt x="190" y="868"/>
                    <a:pt x="85" y="1066"/>
                    <a:pt x="0" y="1280"/>
                  </a:cubicBezTo>
                  <a:cubicBezTo>
                    <a:pt x="993" y="1428"/>
                    <a:pt x="2202" y="1499"/>
                    <a:pt x="3425" y="1457"/>
                  </a:cubicBezTo>
                  <a:cubicBezTo>
                    <a:pt x="3470" y="1289"/>
                    <a:pt x="3490" y="1118"/>
                    <a:pt x="3536" y="942"/>
                  </a:cubicBezTo>
                  <a:cubicBezTo>
                    <a:pt x="3582" y="1115"/>
                    <a:pt x="3602" y="1283"/>
                    <a:pt x="3646" y="1447"/>
                  </a:cubicBezTo>
                  <a:cubicBezTo>
                    <a:pt x="4770" y="1395"/>
                    <a:pt x="5895" y="1245"/>
                    <a:pt x="6863" y="969"/>
                  </a:cubicBezTo>
                  <a:cubicBezTo>
                    <a:pt x="6662" y="590"/>
                    <a:pt x="6390" y="258"/>
                    <a:pt x="6052" y="0"/>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122;p48">
              <a:extLst>
                <a:ext uri="{FF2B5EF4-FFF2-40B4-BE49-F238E27FC236}">
                  <a16:creationId xmlns:a16="http://schemas.microsoft.com/office/drawing/2014/main" id="{4891B6DA-AD57-4A09-966C-A6599278761A}"/>
                </a:ext>
              </a:extLst>
            </p:cNvPr>
            <p:cNvSpPr/>
            <p:nvPr/>
          </p:nvSpPr>
          <p:spPr>
            <a:xfrm>
              <a:off x="1493600" y="4831800"/>
              <a:ext cx="30850" cy="23150"/>
            </a:xfrm>
            <a:custGeom>
              <a:avLst/>
              <a:gdLst/>
              <a:ahLst/>
              <a:cxnLst/>
              <a:rect l="l" t="t" r="r" b="b"/>
              <a:pathLst>
                <a:path w="1234" h="926" extrusionOk="0">
                  <a:moveTo>
                    <a:pt x="616" y="1"/>
                  </a:moveTo>
                  <a:cubicBezTo>
                    <a:pt x="956" y="0"/>
                    <a:pt x="1232" y="206"/>
                    <a:pt x="1232" y="460"/>
                  </a:cubicBezTo>
                  <a:cubicBezTo>
                    <a:pt x="1233" y="715"/>
                    <a:pt x="959" y="922"/>
                    <a:pt x="619" y="924"/>
                  </a:cubicBezTo>
                  <a:cubicBezTo>
                    <a:pt x="279" y="926"/>
                    <a:pt x="3" y="720"/>
                    <a:pt x="2" y="465"/>
                  </a:cubicBezTo>
                  <a:cubicBezTo>
                    <a:pt x="1" y="210"/>
                    <a:pt x="276" y="2"/>
                    <a:pt x="616" y="1"/>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123;p48">
              <a:extLst>
                <a:ext uri="{FF2B5EF4-FFF2-40B4-BE49-F238E27FC236}">
                  <a16:creationId xmlns:a16="http://schemas.microsoft.com/office/drawing/2014/main" id="{D0BB9A0B-6B3F-4CF2-A43A-61E69A84BC42}"/>
                </a:ext>
              </a:extLst>
            </p:cNvPr>
            <p:cNvSpPr/>
            <p:nvPr/>
          </p:nvSpPr>
          <p:spPr>
            <a:xfrm>
              <a:off x="1400825" y="4832200"/>
              <a:ext cx="30850" cy="23150"/>
            </a:xfrm>
            <a:custGeom>
              <a:avLst/>
              <a:gdLst/>
              <a:ahLst/>
              <a:cxnLst/>
              <a:rect l="l" t="t" r="r" b="b"/>
              <a:pathLst>
                <a:path w="1234" h="926" extrusionOk="0">
                  <a:moveTo>
                    <a:pt x="615" y="1"/>
                  </a:moveTo>
                  <a:cubicBezTo>
                    <a:pt x="955" y="0"/>
                    <a:pt x="1231" y="206"/>
                    <a:pt x="1233" y="460"/>
                  </a:cubicBezTo>
                  <a:cubicBezTo>
                    <a:pt x="1234" y="715"/>
                    <a:pt x="959" y="922"/>
                    <a:pt x="620" y="925"/>
                  </a:cubicBezTo>
                  <a:cubicBezTo>
                    <a:pt x="279" y="926"/>
                    <a:pt x="3" y="720"/>
                    <a:pt x="2" y="465"/>
                  </a:cubicBezTo>
                  <a:cubicBezTo>
                    <a:pt x="1" y="210"/>
                    <a:pt x="276" y="2"/>
                    <a:pt x="615" y="1"/>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124;p48">
              <a:extLst>
                <a:ext uri="{FF2B5EF4-FFF2-40B4-BE49-F238E27FC236}">
                  <a16:creationId xmlns:a16="http://schemas.microsoft.com/office/drawing/2014/main" id="{DE5D63B7-5992-4C7A-9FE0-69D5903E290B}"/>
                </a:ext>
              </a:extLst>
            </p:cNvPr>
            <p:cNvSpPr/>
            <p:nvPr/>
          </p:nvSpPr>
          <p:spPr>
            <a:xfrm>
              <a:off x="1418475" y="4802350"/>
              <a:ext cx="19000" cy="19000"/>
            </a:xfrm>
            <a:custGeom>
              <a:avLst/>
              <a:gdLst/>
              <a:ahLst/>
              <a:cxnLst/>
              <a:rect l="l" t="t" r="r" b="b"/>
              <a:pathLst>
                <a:path w="760" h="760" extrusionOk="0">
                  <a:moveTo>
                    <a:pt x="378" y="1"/>
                  </a:moveTo>
                  <a:cubicBezTo>
                    <a:pt x="169" y="3"/>
                    <a:pt x="0" y="173"/>
                    <a:pt x="0" y="381"/>
                  </a:cubicBezTo>
                  <a:cubicBezTo>
                    <a:pt x="2" y="590"/>
                    <a:pt x="172" y="759"/>
                    <a:pt x="380" y="759"/>
                  </a:cubicBezTo>
                  <a:cubicBezTo>
                    <a:pt x="590" y="758"/>
                    <a:pt x="759" y="588"/>
                    <a:pt x="758" y="378"/>
                  </a:cubicBezTo>
                  <a:cubicBezTo>
                    <a:pt x="757" y="169"/>
                    <a:pt x="587" y="0"/>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125;p48">
              <a:extLst>
                <a:ext uri="{FF2B5EF4-FFF2-40B4-BE49-F238E27FC236}">
                  <a16:creationId xmlns:a16="http://schemas.microsoft.com/office/drawing/2014/main" id="{902B019A-9B5B-4090-949D-829D1E5043E0}"/>
                </a:ext>
              </a:extLst>
            </p:cNvPr>
            <p:cNvSpPr/>
            <p:nvPr/>
          </p:nvSpPr>
          <p:spPr>
            <a:xfrm>
              <a:off x="1429450" y="4802725"/>
              <a:ext cx="5275" cy="5225"/>
            </a:xfrm>
            <a:custGeom>
              <a:avLst/>
              <a:gdLst/>
              <a:ahLst/>
              <a:cxnLst/>
              <a:rect l="l" t="t" r="r" b="b"/>
              <a:pathLst>
                <a:path w="211" h="209" extrusionOk="0">
                  <a:moveTo>
                    <a:pt x="106" y="0"/>
                  </a:moveTo>
                  <a:cubicBezTo>
                    <a:pt x="48" y="0"/>
                    <a:pt x="1" y="47"/>
                    <a:pt x="2" y="105"/>
                  </a:cubicBezTo>
                  <a:cubicBezTo>
                    <a:pt x="2" y="162"/>
                    <a:pt x="49" y="209"/>
                    <a:pt x="106" y="209"/>
                  </a:cubicBezTo>
                  <a:cubicBezTo>
                    <a:pt x="164" y="209"/>
                    <a:pt x="211" y="162"/>
                    <a:pt x="210" y="104"/>
                  </a:cubicBezTo>
                  <a:cubicBezTo>
                    <a:pt x="210" y="47"/>
                    <a:pt x="163" y="0"/>
                    <a:pt x="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126;p48">
              <a:extLst>
                <a:ext uri="{FF2B5EF4-FFF2-40B4-BE49-F238E27FC236}">
                  <a16:creationId xmlns:a16="http://schemas.microsoft.com/office/drawing/2014/main" id="{6CCBD786-280E-450B-9C76-A6E1AC4F4172}"/>
                </a:ext>
              </a:extLst>
            </p:cNvPr>
            <p:cNvSpPr/>
            <p:nvPr/>
          </p:nvSpPr>
          <p:spPr>
            <a:xfrm>
              <a:off x="1488075" y="4802050"/>
              <a:ext cx="19000" cy="18975"/>
            </a:xfrm>
            <a:custGeom>
              <a:avLst/>
              <a:gdLst/>
              <a:ahLst/>
              <a:cxnLst/>
              <a:rect l="l" t="t" r="r" b="b"/>
              <a:pathLst>
                <a:path w="760" h="759" extrusionOk="0">
                  <a:moveTo>
                    <a:pt x="378" y="1"/>
                  </a:moveTo>
                  <a:cubicBezTo>
                    <a:pt x="588" y="1"/>
                    <a:pt x="758" y="170"/>
                    <a:pt x="758" y="379"/>
                  </a:cubicBezTo>
                  <a:cubicBezTo>
                    <a:pt x="759" y="588"/>
                    <a:pt x="590" y="758"/>
                    <a:pt x="382" y="759"/>
                  </a:cubicBezTo>
                  <a:cubicBezTo>
                    <a:pt x="173" y="759"/>
                    <a:pt x="3" y="591"/>
                    <a:pt x="1" y="381"/>
                  </a:cubicBezTo>
                  <a:cubicBezTo>
                    <a:pt x="0" y="172"/>
                    <a:pt x="169" y="2"/>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127;p48">
              <a:extLst>
                <a:ext uri="{FF2B5EF4-FFF2-40B4-BE49-F238E27FC236}">
                  <a16:creationId xmlns:a16="http://schemas.microsoft.com/office/drawing/2014/main" id="{BB7A59CC-3F4A-4FB1-BF85-E59CF57988CB}"/>
                </a:ext>
              </a:extLst>
            </p:cNvPr>
            <p:cNvSpPr/>
            <p:nvPr/>
          </p:nvSpPr>
          <p:spPr>
            <a:xfrm>
              <a:off x="1498875" y="4802050"/>
              <a:ext cx="5250" cy="5250"/>
            </a:xfrm>
            <a:custGeom>
              <a:avLst/>
              <a:gdLst/>
              <a:ahLst/>
              <a:cxnLst/>
              <a:rect l="l" t="t" r="r" b="b"/>
              <a:pathLst>
                <a:path w="210" h="210" extrusionOk="0">
                  <a:moveTo>
                    <a:pt x="105" y="1"/>
                  </a:moveTo>
                  <a:cubicBezTo>
                    <a:pt x="162" y="1"/>
                    <a:pt x="209" y="48"/>
                    <a:pt x="210" y="105"/>
                  </a:cubicBezTo>
                  <a:cubicBezTo>
                    <a:pt x="210" y="162"/>
                    <a:pt x="163" y="209"/>
                    <a:pt x="106" y="210"/>
                  </a:cubicBezTo>
                  <a:cubicBezTo>
                    <a:pt x="48" y="210"/>
                    <a:pt x="1" y="163"/>
                    <a:pt x="1" y="106"/>
                  </a:cubicBezTo>
                  <a:cubicBezTo>
                    <a:pt x="1" y="48"/>
                    <a:pt x="47" y="1"/>
                    <a:pt x="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128;p48">
              <a:extLst>
                <a:ext uri="{FF2B5EF4-FFF2-40B4-BE49-F238E27FC236}">
                  <a16:creationId xmlns:a16="http://schemas.microsoft.com/office/drawing/2014/main" id="{86E5C824-0E29-4E52-B079-D3C0C469CA89}"/>
                </a:ext>
              </a:extLst>
            </p:cNvPr>
            <p:cNvSpPr/>
            <p:nvPr/>
          </p:nvSpPr>
          <p:spPr>
            <a:xfrm>
              <a:off x="1453075" y="4841300"/>
              <a:ext cx="22700" cy="11750"/>
            </a:xfrm>
            <a:custGeom>
              <a:avLst/>
              <a:gdLst/>
              <a:ahLst/>
              <a:cxnLst/>
              <a:rect l="l" t="t" r="r" b="b"/>
              <a:pathLst>
                <a:path w="908" h="470" extrusionOk="0">
                  <a:moveTo>
                    <a:pt x="37" y="30"/>
                  </a:moveTo>
                  <a:cubicBezTo>
                    <a:pt x="43" y="0"/>
                    <a:pt x="206" y="57"/>
                    <a:pt x="435" y="78"/>
                  </a:cubicBezTo>
                  <a:cubicBezTo>
                    <a:pt x="633" y="96"/>
                    <a:pt x="907" y="49"/>
                    <a:pt x="904" y="69"/>
                  </a:cubicBezTo>
                  <a:cubicBezTo>
                    <a:pt x="867" y="263"/>
                    <a:pt x="642" y="469"/>
                    <a:pt x="416" y="437"/>
                  </a:cubicBezTo>
                  <a:cubicBezTo>
                    <a:pt x="189" y="407"/>
                    <a:pt x="1" y="224"/>
                    <a:pt x="37" y="30"/>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129;p48">
              <a:extLst>
                <a:ext uri="{FF2B5EF4-FFF2-40B4-BE49-F238E27FC236}">
                  <a16:creationId xmlns:a16="http://schemas.microsoft.com/office/drawing/2014/main" id="{E7752ACF-77EE-4F20-BBCF-3A9093420718}"/>
                </a:ext>
              </a:extLst>
            </p:cNvPr>
            <p:cNvSpPr/>
            <p:nvPr/>
          </p:nvSpPr>
          <p:spPr>
            <a:xfrm>
              <a:off x="1468100" y="4824125"/>
              <a:ext cx="4225" cy="10950"/>
            </a:xfrm>
            <a:custGeom>
              <a:avLst/>
              <a:gdLst/>
              <a:ahLst/>
              <a:cxnLst/>
              <a:rect l="l" t="t" r="r" b="b"/>
              <a:pathLst>
                <a:path w="169" h="438" extrusionOk="0">
                  <a:moveTo>
                    <a:pt x="61" y="1"/>
                  </a:moveTo>
                  <a:cubicBezTo>
                    <a:pt x="105" y="0"/>
                    <a:pt x="159" y="196"/>
                    <a:pt x="164" y="314"/>
                  </a:cubicBezTo>
                  <a:cubicBezTo>
                    <a:pt x="168" y="432"/>
                    <a:pt x="8" y="437"/>
                    <a:pt x="5" y="320"/>
                  </a:cubicBezTo>
                  <a:cubicBezTo>
                    <a:pt x="0" y="202"/>
                    <a:pt x="17" y="4"/>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130;p48">
              <a:extLst>
                <a:ext uri="{FF2B5EF4-FFF2-40B4-BE49-F238E27FC236}">
                  <a16:creationId xmlns:a16="http://schemas.microsoft.com/office/drawing/2014/main" id="{D43A41C5-8A2D-44DB-8CBC-E4A09660952B}"/>
                </a:ext>
              </a:extLst>
            </p:cNvPr>
            <p:cNvSpPr/>
            <p:nvPr/>
          </p:nvSpPr>
          <p:spPr>
            <a:xfrm>
              <a:off x="1453675" y="4888150"/>
              <a:ext cx="22025" cy="10475"/>
            </a:xfrm>
            <a:custGeom>
              <a:avLst/>
              <a:gdLst/>
              <a:ahLst/>
              <a:cxnLst/>
              <a:rect l="l" t="t" r="r" b="b"/>
              <a:pathLst>
                <a:path w="881" h="419" extrusionOk="0">
                  <a:moveTo>
                    <a:pt x="17" y="45"/>
                  </a:moveTo>
                  <a:cubicBezTo>
                    <a:pt x="20" y="14"/>
                    <a:pt x="188" y="54"/>
                    <a:pt x="416" y="52"/>
                  </a:cubicBezTo>
                  <a:cubicBezTo>
                    <a:pt x="617" y="50"/>
                    <a:pt x="881" y="0"/>
                    <a:pt x="879" y="20"/>
                  </a:cubicBezTo>
                  <a:cubicBezTo>
                    <a:pt x="863" y="217"/>
                    <a:pt x="664" y="418"/>
                    <a:pt x="436" y="411"/>
                  </a:cubicBezTo>
                  <a:cubicBezTo>
                    <a:pt x="207" y="403"/>
                    <a:pt x="1" y="241"/>
                    <a:pt x="17" y="45"/>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131;p48">
              <a:extLst>
                <a:ext uri="{FF2B5EF4-FFF2-40B4-BE49-F238E27FC236}">
                  <a16:creationId xmlns:a16="http://schemas.microsoft.com/office/drawing/2014/main" id="{1C59E8D0-0212-41C7-AD6D-9AA8AE345EF2}"/>
                </a:ext>
              </a:extLst>
            </p:cNvPr>
            <p:cNvSpPr/>
            <p:nvPr/>
          </p:nvSpPr>
          <p:spPr>
            <a:xfrm>
              <a:off x="1411875" y="4778975"/>
              <a:ext cx="33425" cy="14175"/>
            </a:xfrm>
            <a:custGeom>
              <a:avLst/>
              <a:gdLst/>
              <a:ahLst/>
              <a:cxnLst/>
              <a:rect l="l" t="t" r="r" b="b"/>
              <a:pathLst>
                <a:path w="1337" h="567" extrusionOk="0">
                  <a:moveTo>
                    <a:pt x="1244" y="458"/>
                  </a:moveTo>
                  <a:cubicBezTo>
                    <a:pt x="1336" y="311"/>
                    <a:pt x="1185" y="185"/>
                    <a:pt x="1033" y="127"/>
                  </a:cubicBezTo>
                  <a:cubicBezTo>
                    <a:pt x="698" y="0"/>
                    <a:pt x="118" y="157"/>
                    <a:pt x="36" y="431"/>
                  </a:cubicBezTo>
                  <a:cubicBezTo>
                    <a:pt x="1" y="549"/>
                    <a:pt x="348" y="503"/>
                    <a:pt x="682" y="497"/>
                  </a:cubicBezTo>
                  <a:cubicBezTo>
                    <a:pt x="931" y="494"/>
                    <a:pt x="1175" y="567"/>
                    <a:pt x="1244" y="4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132;p48">
              <a:extLst>
                <a:ext uri="{FF2B5EF4-FFF2-40B4-BE49-F238E27FC236}">
                  <a16:creationId xmlns:a16="http://schemas.microsoft.com/office/drawing/2014/main" id="{13E36769-FBD0-4FE3-ACBA-CB39254C6F19}"/>
                </a:ext>
              </a:extLst>
            </p:cNvPr>
            <p:cNvSpPr/>
            <p:nvPr/>
          </p:nvSpPr>
          <p:spPr>
            <a:xfrm>
              <a:off x="1480100" y="4778975"/>
              <a:ext cx="33425" cy="14175"/>
            </a:xfrm>
            <a:custGeom>
              <a:avLst/>
              <a:gdLst/>
              <a:ahLst/>
              <a:cxnLst/>
              <a:rect l="l" t="t" r="r" b="b"/>
              <a:pathLst>
                <a:path w="1337" h="567" extrusionOk="0">
                  <a:moveTo>
                    <a:pt x="93" y="458"/>
                  </a:moveTo>
                  <a:cubicBezTo>
                    <a:pt x="1" y="311"/>
                    <a:pt x="151" y="185"/>
                    <a:pt x="304" y="127"/>
                  </a:cubicBezTo>
                  <a:cubicBezTo>
                    <a:pt x="639" y="0"/>
                    <a:pt x="1219" y="157"/>
                    <a:pt x="1301" y="431"/>
                  </a:cubicBezTo>
                  <a:cubicBezTo>
                    <a:pt x="1336" y="549"/>
                    <a:pt x="989" y="503"/>
                    <a:pt x="655" y="497"/>
                  </a:cubicBezTo>
                  <a:cubicBezTo>
                    <a:pt x="406" y="494"/>
                    <a:pt x="162" y="567"/>
                    <a:pt x="93" y="4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133;p48">
              <a:extLst>
                <a:ext uri="{FF2B5EF4-FFF2-40B4-BE49-F238E27FC236}">
                  <a16:creationId xmlns:a16="http://schemas.microsoft.com/office/drawing/2014/main" id="{264BC334-A4F1-4B3F-8BDE-06749D3E8151}"/>
                </a:ext>
              </a:extLst>
            </p:cNvPr>
            <p:cNvSpPr/>
            <p:nvPr/>
          </p:nvSpPr>
          <p:spPr>
            <a:xfrm>
              <a:off x="1436125" y="4860425"/>
              <a:ext cx="56475" cy="22700"/>
            </a:xfrm>
            <a:custGeom>
              <a:avLst/>
              <a:gdLst/>
              <a:ahLst/>
              <a:cxnLst/>
              <a:rect l="l" t="t" r="r" b="b"/>
              <a:pathLst>
                <a:path w="2259" h="908" extrusionOk="0">
                  <a:moveTo>
                    <a:pt x="147" y="0"/>
                  </a:moveTo>
                  <a:cubicBezTo>
                    <a:pt x="593" y="159"/>
                    <a:pt x="1718" y="118"/>
                    <a:pt x="2149" y="7"/>
                  </a:cubicBezTo>
                  <a:cubicBezTo>
                    <a:pt x="2259" y="610"/>
                    <a:pt x="1626" y="907"/>
                    <a:pt x="1156" y="906"/>
                  </a:cubicBezTo>
                  <a:cubicBezTo>
                    <a:pt x="710" y="904"/>
                    <a:pt x="1" y="611"/>
                    <a:pt x="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134;p48">
              <a:extLst>
                <a:ext uri="{FF2B5EF4-FFF2-40B4-BE49-F238E27FC236}">
                  <a16:creationId xmlns:a16="http://schemas.microsoft.com/office/drawing/2014/main" id="{A1A3F265-F778-4826-AB42-CE5E002181DC}"/>
                </a:ext>
              </a:extLst>
            </p:cNvPr>
            <p:cNvSpPr/>
            <p:nvPr/>
          </p:nvSpPr>
          <p:spPr>
            <a:xfrm>
              <a:off x="1452950" y="4840500"/>
              <a:ext cx="23775" cy="4850"/>
            </a:xfrm>
            <a:custGeom>
              <a:avLst/>
              <a:gdLst/>
              <a:ahLst/>
              <a:cxnLst/>
              <a:rect l="l" t="t" r="r" b="b"/>
              <a:pathLst>
                <a:path w="951" h="194" extrusionOk="0">
                  <a:moveTo>
                    <a:pt x="40" y="106"/>
                  </a:moveTo>
                  <a:cubicBezTo>
                    <a:pt x="14" y="96"/>
                    <a:pt x="0" y="68"/>
                    <a:pt x="9" y="40"/>
                  </a:cubicBezTo>
                  <a:cubicBezTo>
                    <a:pt x="20" y="14"/>
                    <a:pt x="48" y="0"/>
                    <a:pt x="76" y="9"/>
                  </a:cubicBezTo>
                  <a:cubicBezTo>
                    <a:pt x="206" y="57"/>
                    <a:pt x="347" y="85"/>
                    <a:pt x="488" y="87"/>
                  </a:cubicBezTo>
                  <a:cubicBezTo>
                    <a:pt x="621" y="90"/>
                    <a:pt x="755" y="72"/>
                    <a:pt x="876" y="29"/>
                  </a:cubicBezTo>
                  <a:cubicBezTo>
                    <a:pt x="903" y="19"/>
                    <a:pt x="932" y="33"/>
                    <a:pt x="942" y="60"/>
                  </a:cubicBezTo>
                  <a:cubicBezTo>
                    <a:pt x="951" y="86"/>
                    <a:pt x="937" y="116"/>
                    <a:pt x="910" y="126"/>
                  </a:cubicBezTo>
                  <a:cubicBezTo>
                    <a:pt x="777" y="173"/>
                    <a:pt x="633" y="193"/>
                    <a:pt x="485" y="190"/>
                  </a:cubicBezTo>
                  <a:cubicBezTo>
                    <a:pt x="333" y="186"/>
                    <a:pt x="181" y="158"/>
                    <a:pt x="40" y="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2023;p48">
            <a:extLst>
              <a:ext uri="{FF2B5EF4-FFF2-40B4-BE49-F238E27FC236}">
                <a16:creationId xmlns:a16="http://schemas.microsoft.com/office/drawing/2014/main" id="{0F71DDBF-DA5B-4A10-9354-CACE04603DAD}"/>
              </a:ext>
            </a:extLst>
          </p:cNvPr>
          <p:cNvGrpSpPr/>
          <p:nvPr/>
        </p:nvGrpSpPr>
        <p:grpSpPr>
          <a:xfrm>
            <a:off x="1316822" y="2814465"/>
            <a:ext cx="372903" cy="436603"/>
            <a:chOff x="5414550" y="783900"/>
            <a:chExt cx="88850" cy="104025"/>
          </a:xfrm>
        </p:grpSpPr>
        <p:sp>
          <p:nvSpPr>
            <p:cNvPr id="444" name="Google Shape;2024;p48">
              <a:extLst>
                <a:ext uri="{FF2B5EF4-FFF2-40B4-BE49-F238E27FC236}">
                  <a16:creationId xmlns:a16="http://schemas.microsoft.com/office/drawing/2014/main" id="{12735BC8-6EED-4204-99BE-8FAC92FAD5B9}"/>
                </a:ext>
              </a:extLst>
            </p:cNvPr>
            <p:cNvSpPr/>
            <p:nvPr/>
          </p:nvSpPr>
          <p:spPr>
            <a:xfrm>
              <a:off x="5414550" y="783900"/>
              <a:ext cx="88850" cy="104025"/>
            </a:xfrm>
            <a:custGeom>
              <a:avLst/>
              <a:gdLst/>
              <a:ahLst/>
              <a:cxnLst/>
              <a:rect l="l" t="t" r="r" b="b"/>
              <a:pathLst>
                <a:path w="3554" h="4161" extrusionOk="0">
                  <a:moveTo>
                    <a:pt x="535" y="300"/>
                  </a:moveTo>
                  <a:lnTo>
                    <a:pt x="535" y="300"/>
                  </a:lnTo>
                  <a:cubicBezTo>
                    <a:pt x="963" y="1"/>
                    <a:pt x="1557" y="107"/>
                    <a:pt x="1856" y="535"/>
                  </a:cubicBezTo>
                  <a:lnTo>
                    <a:pt x="3255" y="2540"/>
                  </a:lnTo>
                  <a:cubicBezTo>
                    <a:pt x="3554" y="2969"/>
                    <a:pt x="3448" y="3562"/>
                    <a:pt x="3020" y="3861"/>
                  </a:cubicBezTo>
                  <a:lnTo>
                    <a:pt x="3020" y="3861"/>
                  </a:lnTo>
                  <a:cubicBezTo>
                    <a:pt x="2593" y="4160"/>
                    <a:pt x="1998" y="4054"/>
                    <a:pt x="1700" y="3626"/>
                  </a:cubicBezTo>
                  <a:lnTo>
                    <a:pt x="300" y="1621"/>
                  </a:lnTo>
                  <a:cubicBezTo>
                    <a:pt x="1" y="1192"/>
                    <a:pt x="107" y="598"/>
                    <a:pt x="535" y="3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025;p48">
              <a:extLst>
                <a:ext uri="{FF2B5EF4-FFF2-40B4-BE49-F238E27FC236}">
                  <a16:creationId xmlns:a16="http://schemas.microsoft.com/office/drawing/2014/main" id="{50CCA07E-0BDC-4AAC-A7B9-E7BFF9D88DE2}"/>
                </a:ext>
              </a:extLst>
            </p:cNvPr>
            <p:cNvSpPr/>
            <p:nvPr/>
          </p:nvSpPr>
          <p:spPr>
            <a:xfrm>
              <a:off x="5438300" y="820575"/>
              <a:ext cx="65100" cy="67350"/>
            </a:xfrm>
            <a:custGeom>
              <a:avLst/>
              <a:gdLst/>
              <a:ahLst/>
              <a:cxnLst/>
              <a:rect l="l" t="t" r="r" b="b"/>
              <a:pathLst>
                <a:path w="2604" h="2694" extrusionOk="0">
                  <a:moveTo>
                    <a:pt x="1556" y="1"/>
                  </a:moveTo>
                  <a:lnTo>
                    <a:pt x="2305" y="1073"/>
                  </a:lnTo>
                  <a:cubicBezTo>
                    <a:pt x="2604" y="1502"/>
                    <a:pt x="2498" y="2096"/>
                    <a:pt x="2070" y="2394"/>
                  </a:cubicBezTo>
                  <a:lnTo>
                    <a:pt x="2070" y="2394"/>
                  </a:lnTo>
                  <a:cubicBezTo>
                    <a:pt x="1643" y="2693"/>
                    <a:pt x="1048" y="2587"/>
                    <a:pt x="750" y="2159"/>
                  </a:cubicBezTo>
                  <a:lnTo>
                    <a:pt x="0" y="1086"/>
                  </a:lnTo>
                  <a:cubicBezTo>
                    <a:pt x="157" y="842"/>
                    <a:pt x="389" y="601"/>
                    <a:pt x="677" y="399"/>
                  </a:cubicBezTo>
                  <a:lnTo>
                    <a:pt x="677" y="399"/>
                  </a:lnTo>
                  <a:cubicBezTo>
                    <a:pt x="967" y="197"/>
                    <a:pt x="1273" y="63"/>
                    <a:pt x="1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026;p48">
              <a:extLst>
                <a:ext uri="{FF2B5EF4-FFF2-40B4-BE49-F238E27FC236}">
                  <a16:creationId xmlns:a16="http://schemas.microsoft.com/office/drawing/2014/main" id="{1DF95187-B4BB-4891-9F4E-62C4616C95C8}"/>
                </a:ext>
              </a:extLst>
            </p:cNvPr>
            <p:cNvSpPr/>
            <p:nvPr/>
          </p:nvSpPr>
          <p:spPr>
            <a:xfrm>
              <a:off x="5422625" y="802575"/>
              <a:ext cx="47775" cy="75475"/>
            </a:xfrm>
            <a:custGeom>
              <a:avLst/>
              <a:gdLst/>
              <a:ahLst/>
              <a:cxnLst/>
              <a:rect l="l" t="t" r="r" b="b"/>
              <a:pathLst>
                <a:path w="1911" h="3019" extrusionOk="0">
                  <a:moveTo>
                    <a:pt x="57" y="54"/>
                  </a:moveTo>
                  <a:cubicBezTo>
                    <a:pt x="68" y="20"/>
                    <a:pt x="106" y="0"/>
                    <a:pt x="140" y="12"/>
                  </a:cubicBezTo>
                  <a:cubicBezTo>
                    <a:pt x="174" y="24"/>
                    <a:pt x="193" y="61"/>
                    <a:pt x="181" y="95"/>
                  </a:cubicBezTo>
                  <a:cubicBezTo>
                    <a:pt x="146" y="202"/>
                    <a:pt x="134" y="318"/>
                    <a:pt x="151" y="431"/>
                  </a:cubicBezTo>
                  <a:cubicBezTo>
                    <a:pt x="166" y="539"/>
                    <a:pt x="207" y="645"/>
                    <a:pt x="275" y="740"/>
                  </a:cubicBezTo>
                  <a:lnTo>
                    <a:pt x="573" y="1159"/>
                  </a:lnTo>
                  <a:cubicBezTo>
                    <a:pt x="593" y="1189"/>
                    <a:pt x="586" y="1230"/>
                    <a:pt x="557" y="1250"/>
                  </a:cubicBezTo>
                  <a:cubicBezTo>
                    <a:pt x="527" y="1272"/>
                    <a:pt x="486" y="1265"/>
                    <a:pt x="465" y="1235"/>
                  </a:cubicBezTo>
                  <a:lnTo>
                    <a:pt x="167" y="816"/>
                  </a:lnTo>
                  <a:cubicBezTo>
                    <a:pt x="88" y="705"/>
                    <a:pt x="40" y="578"/>
                    <a:pt x="20" y="450"/>
                  </a:cubicBezTo>
                  <a:cubicBezTo>
                    <a:pt x="1" y="316"/>
                    <a:pt x="13" y="181"/>
                    <a:pt x="57" y="54"/>
                  </a:cubicBezTo>
                  <a:lnTo>
                    <a:pt x="57" y="54"/>
                  </a:lnTo>
                  <a:close/>
                  <a:moveTo>
                    <a:pt x="948" y="1913"/>
                  </a:moveTo>
                  <a:cubicBezTo>
                    <a:pt x="926" y="1885"/>
                    <a:pt x="933" y="1843"/>
                    <a:pt x="963" y="1822"/>
                  </a:cubicBezTo>
                  <a:cubicBezTo>
                    <a:pt x="993" y="1800"/>
                    <a:pt x="1034" y="1808"/>
                    <a:pt x="1055" y="1837"/>
                  </a:cubicBezTo>
                  <a:lnTo>
                    <a:pt x="1666" y="2696"/>
                  </a:lnTo>
                  <a:cubicBezTo>
                    <a:pt x="1694" y="2735"/>
                    <a:pt x="1724" y="2771"/>
                    <a:pt x="1759" y="2802"/>
                  </a:cubicBezTo>
                  <a:cubicBezTo>
                    <a:pt x="1793" y="2834"/>
                    <a:pt x="1830" y="2863"/>
                    <a:pt x="1869" y="2888"/>
                  </a:cubicBezTo>
                  <a:cubicBezTo>
                    <a:pt x="1900" y="2906"/>
                    <a:pt x="1910" y="2947"/>
                    <a:pt x="1891" y="2978"/>
                  </a:cubicBezTo>
                  <a:cubicBezTo>
                    <a:pt x="1872" y="3009"/>
                    <a:pt x="1832" y="3018"/>
                    <a:pt x="1801" y="3000"/>
                  </a:cubicBezTo>
                  <a:cubicBezTo>
                    <a:pt x="1754" y="2970"/>
                    <a:pt x="1709" y="2936"/>
                    <a:pt x="1668" y="2898"/>
                  </a:cubicBezTo>
                  <a:cubicBezTo>
                    <a:pt x="1628" y="2861"/>
                    <a:pt x="1592" y="2818"/>
                    <a:pt x="1559" y="2773"/>
                  </a:cubicBezTo>
                  <a:lnTo>
                    <a:pt x="948" y="19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027;p48">
              <a:extLst>
                <a:ext uri="{FF2B5EF4-FFF2-40B4-BE49-F238E27FC236}">
                  <a16:creationId xmlns:a16="http://schemas.microsoft.com/office/drawing/2014/main" id="{0B553D62-8FE7-48F2-9591-BF30407AB794}"/>
                </a:ext>
              </a:extLst>
            </p:cNvPr>
            <p:cNvSpPr/>
            <p:nvPr/>
          </p:nvSpPr>
          <p:spPr>
            <a:xfrm>
              <a:off x="5436425" y="818750"/>
              <a:ext cx="42600" cy="30850"/>
            </a:xfrm>
            <a:custGeom>
              <a:avLst/>
              <a:gdLst/>
              <a:ahLst/>
              <a:cxnLst/>
              <a:rect l="l" t="t" r="r" b="b"/>
              <a:pathLst>
                <a:path w="1704" h="1234" extrusionOk="0">
                  <a:moveTo>
                    <a:pt x="131" y="1194"/>
                  </a:moveTo>
                  <a:cubicBezTo>
                    <a:pt x="112" y="1225"/>
                    <a:pt x="71" y="1233"/>
                    <a:pt x="40" y="1214"/>
                  </a:cubicBezTo>
                  <a:cubicBezTo>
                    <a:pt x="9" y="1194"/>
                    <a:pt x="0" y="1153"/>
                    <a:pt x="21" y="1123"/>
                  </a:cubicBezTo>
                  <a:cubicBezTo>
                    <a:pt x="103" y="995"/>
                    <a:pt x="204" y="868"/>
                    <a:pt x="324" y="747"/>
                  </a:cubicBezTo>
                  <a:cubicBezTo>
                    <a:pt x="437" y="632"/>
                    <a:pt x="566" y="522"/>
                    <a:pt x="710" y="422"/>
                  </a:cubicBezTo>
                  <a:cubicBezTo>
                    <a:pt x="713" y="419"/>
                    <a:pt x="717" y="417"/>
                    <a:pt x="720" y="415"/>
                  </a:cubicBezTo>
                  <a:cubicBezTo>
                    <a:pt x="864" y="314"/>
                    <a:pt x="1013" y="231"/>
                    <a:pt x="1159" y="164"/>
                  </a:cubicBezTo>
                  <a:cubicBezTo>
                    <a:pt x="1314" y="94"/>
                    <a:pt x="1468" y="42"/>
                    <a:pt x="1616" y="8"/>
                  </a:cubicBezTo>
                  <a:cubicBezTo>
                    <a:pt x="1652" y="1"/>
                    <a:pt x="1687" y="23"/>
                    <a:pt x="1695" y="59"/>
                  </a:cubicBezTo>
                  <a:cubicBezTo>
                    <a:pt x="1703" y="94"/>
                    <a:pt x="1680" y="129"/>
                    <a:pt x="1645" y="137"/>
                  </a:cubicBezTo>
                  <a:cubicBezTo>
                    <a:pt x="1506" y="168"/>
                    <a:pt x="1361" y="217"/>
                    <a:pt x="1213" y="284"/>
                  </a:cubicBezTo>
                  <a:cubicBezTo>
                    <a:pt x="1072" y="349"/>
                    <a:pt x="929" y="429"/>
                    <a:pt x="791" y="526"/>
                  </a:cubicBezTo>
                  <a:lnTo>
                    <a:pt x="791" y="526"/>
                  </a:lnTo>
                  <a:cubicBezTo>
                    <a:pt x="652" y="623"/>
                    <a:pt x="527" y="729"/>
                    <a:pt x="418" y="839"/>
                  </a:cubicBezTo>
                  <a:cubicBezTo>
                    <a:pt x="305" y="954"/>
                    <a:pt x="209" y="1073"/>
                    <a:pt x="131" y="11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2051;p48">
            <a:extLst>
              <a:ext uri="{FF2B5EF4-FFF2-40B4-BE49-F238E27FC236}">
                <a16:creationId xmlns:a16="http://schemas.microsoft.com/office/drawing/2014/main" id="{C16365B0-1D90-46AC-A824-8E0347F39D12}"/>
              </a:ext>
            </a:extLst>
          </p:cNvPr>
          <p:cNvGrpSpPr/>
          <p:nvPr/>
        </p:nvGrpSpPr>
        <p:grpSpPr>
          <a:xfrm>
            <a:off x="2897203" y="2344525"/>
            <a:ext cx="1558944" cy="1340281"/>
            <a:chOff x="3966225" y="2112725"/>
            <a:chExt cx="547450" cy="466050"/>
          </a:xfrm>
        </p:grpSpPr>
        <p:sp>
          <p:nvSpPr>
            <p:cNvPr id="449" name="Google Shape;2052;p48">
              <a:extLst>
                <a:ext uri="{FF2B5EF4-FFF2-40B4-BE49-F238E27FC236}">
                  <a16:creationId xmlns:a16="http://schemas.microsoft.com/office/drawing/2014/main" id="{77695A5A-912F-44FD-964E-79FD12A991AF}"/>
                </a:ext>
              </a:extLst>
            </p:cNvPr>
            <p:cNvSpPr/>
            <p:nvPr/>
          </p:nvSpPr>
          <p:spPr>
            <a:xfrm>
              <a:off x="3966225" y="2270775"/>
              <a:ext cx="105050" cy="252950"/>
            </a:xfrm>
            <a:custGeom>
              <a:avLst/>
              <a:gdLst/>
              <a:ahLst/>
              <a:cxnLst/>
              <a:rect l="l" t="t" r="r" b="b"/>
              <a:pathLst>
                <a:path w="4202" h="10118" extrusionOk="0">
                  <a:moveTo>
                    <a:pt x="3101" y="286"/>
                  </a:moveTo>
                  <a:cubicBezTo>
                    <a:pt x="3065" y="184"/>
                    <a:pt x="3119" y="72"/>
                    <a:pt x="3220" y="37"/>
                  </a:cubicBezTo>
                  <a:cubicBezTo>
                    <a:pt x="3322" y="0"/>
                    <a:pt x="3434" y="54"/>
                    <a:pt x="3469" y="156"/>
                  </a:cubicBezTo>
                  <a:cubicBezTo>
                    <a:pt x="3942" y="1496"/>
                    <a:pt x="4202" y="3638"/>
                    <a:pt x="4098" y="5584"/>
                  </a:cubicBezTo>
                  <a:cubicBezTo>
                    <a:pt x="4009" y="7242"/>
                    <a:pt x="3654" y="8768"/>
                    <a:pt x="2938" y="9563"/>
                  </a:cubicBezTo>
                  <a:cubicBezTo>
                    <a:pt x="2869" y="9640"/>
                    <a:pt x="2797" y="9709"/>
                    <a:pt x="2721" y="9771"/>
                  </a:cubicBezTo>
                  <a:cubicBezTo>
                    <a:pt x="2423" y="10015"/>
                    <a:pt x="2104" y="10118"/>
                    <a:pt x="1784" y="10095"/>
                  </a:cubicBezTo>
                  <a:cubicBezTo>
                    <a:pt x="1469" y="10072"/>
                    <a:pt x="1161" y="9926"/>
                    <a:pt x="880" y="9674"/>
                  </a:cubicBezTo>
                  <a:cubicBezTo>
                    <a:pt x="795" y="9596"/>
                    <a:pt x="709" y="9506"/>
                    <a:pt x="626" y="9404"/>
                  </a:cubicBezTo>
                  <a:cubicBezTo>
                    <a:pt x="380" y="9107"/>
                    <a:pt x="213" y="8756"/>
                    <a:pt x="118" y="8382"/>
                  </a:cubicBezTo>
                  <a:cubicBezTo>
                    <a:pt x="20" y="7995"/>
                    <a:pt x="0" y="7581"/>
                    <a:pt x="55" y="7170"/>
                  </a:cubicBezTo>
                  <a:cubicBezTo>
                    <a:pt x="125" y="6651"/>
                    <a:pt x="348" y="6256"/>
                    <a:pt x="650" y="6021"/>
                  </a:cubicBezTo>
                  <a:cubicBezTo>
                    <a:pt x="849" y="5867"/>
                    <a:pt x="1083" y="5782"/>
                    <a:pt x="1332" y="5775"/>
                  </a:cubicBezTo>
                  <a:cubicBezTo>
                    <a:pt x="1575" y="5768"/>
                    <a:pt x="1829" y="5838"/>
                    <a:pt x="2073" y="5995"/>
                  </a:cubicBezTo>
                  <a:cubicBezTo>
                    <a:pt x="2515" y="6278"/>
                    <a:pt x="2931" y="6850"/>
                    <a:pt x="3193" y="7768"/>
                  </a:cubicBezTo>
                  <a:cubicBezTo>
                    <a:pt x="3221" y="7872"/>
                    <a:pt x="3161" y="7979"/>
                    <a:pt x="3057" y="8009"/>
                  </a:cubicBezTo>
                  <a:cubicBezTo>
                    <a:pt x="2954" y="8037"/>
                    <a:pt x="2846" y="7977"/>
                    <a:pt x="2817" y="7873"/>
                  </a:cubicBezTo>
                  <a:cubicBezTo>
                    <a:pt x="2586" y="7057"/>
                    <a:pt x="2232" y="6559"/>
                    <a:pt x="1863" y="6323"/>
                  </a:cubicBezTo>
                  <a:cubicBezTo>
                    <a:pt x="1686" y="6210"/>
                    <a:pt x="1508" y="6159"/>
                    <a:pt x="1341" y="6164"/>
                  </a:cubicBezTo>
                  <a:cubicBezTo>
                    <a:pt x="1179" y="6167"/>
                    <a:pt x="1024" y="6226"/>
                    <a:pt x="889" y="6330"/>
                  </a:cubicBezTo>
                  <a:cubicBezTo>
                    <a:pt x="665" y="6505"/>
                    <a:pt x="496" y="6811"/>
                    <a:pt x="441" y="7221"/>
                  </a:cubicBezTo>
                  <a:cubicBezTo>
                    <a:pt x="393" y="7583"/>
                    <a:pt x="410" y="7947"/>
                    <a:pt x="496" y="8287"/>
                  </a:cubicBezTo>
                  <a:cubicBezTo>
                    <a:pt x="577" y="8608"/>
                    <a:pt x="719" y="8907"/>
                    <a:pt x="926" y="9158"/>
                  </a:cubicBezTo>
                  <a:cubicBezTo>
                    <a:pt x="994" y="9241"/>
                    <a:pt x="1066" y="9317"/>
                    <a:pt x="1142" y="9384"/>
                  </a:cubicBezTo>
                  <a:cubicBezTo>
                    <a:pt x="1357" y="9578"/>
                    <a:pt x="1586" y="9690"/>
                    <a:pt x="1812" y="9706"/>
                  </a:cubicBezTo>
                  <a:cubicBezTo>
                    <a:pt x="2033" y="9722"/>
                    <a:pt x="2258" y="9648"/>
                    <a:pt x="2474" y="9471"/>
                  </a:cubicBezTo>
                  <a:cubicBezTo>
                    <a:pt x="2531" y="9423"/>
                    <a:pt x="2589" y="9367"/>
                    <a:pt x="2647" y="9302"/>
                  </a:cubicBezTo>
                  <a:cubicBezTo>
                    <a:pt x="3299" y="8579"/>
                    <a:pt x="3624" y="7141"/>
                    <a:pt x="3709" y="5565"/>
                  </a:cubicBezTo>
                  <a:cubicBezTo>
                    <a:pt x="3809" y="3667"/>
                    <a:pt x="3558" y="1582"/>
                    <a:pt x="3101" y="2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053;p48">
              <a:extLst>
                <a:ext uri="{FF2B5EF4-FFF2-40B4-BE49-F238E27FC236}">
                  <a16:creationId xmlns:a16="http://schemas.microsoft.com/office/drawing/2014/main" id="{98D90D98-2DBF-45C2-A42C-3D0F0E1A75B7}"/>
                </a:ext>
              </a:extLst>
            </p:cNvPr>
            <p:cNvSpPr/>
            <p:nvPr/>
          </p:nvSpPr>
          <p:spPr>
            <a:xfrm>
              <a:off x="3978625" y="2118875"/>
              <a:ext cx="103550" cy="113800"/>
            </a:xfrm>
            <a:custGeom>
              <a:avLst/>
              <a:gdLst/>
              <a:ahLst/>
              <a:cxnLst/>
              <a:rect l="l" t="t" r="r" b="b"/>
              <a:pathLst>
                <a:path w="4142" h="4552" extrusionOk="0">
                  <a:moveTo>
                    <a:pt x="794" y="4385"/>
                  </a:moveTo>
                  <a:cubicBezTo>
                    <a:pt x="808" y="4456"/>
                    <a:pt x="762" y="4524"/>
                    <a:pt x="691" y="4538"/>
                  </a:cubicBezTo>
                  <a:cubicBezTo>
                    <a:pt x="621" y="4551"/>
                    <a:pt x="553" y="4506"/>
                    <a:pt x="540" y="4435"/>
                  </a:cubicBezTo>
                  <a:lnTo>
                    <a:pt x="83" y="2110"/>
                  </a:lnTo>
                  <a:cubicBezTo>
                    <a:pt x="1" y="1691"/>
                    <a:pt x="37" y="1332"/>
                    <a:pt x="164" y="1035"/>
                  </a:cubicBezTo>
                  <a:cubicBezTo>
                    <a:pt x="304" y="706"/>
                    <a:pt x="551" y="455"/>
                    <a:pt x="867" y="280"/>
                  </a:cubicBezTo>
                  <a:cubicBezTo>
                    <a:pt x="930" y="246"/>
                    <a:pt x="1009" y="269"/>
                    <a:pt x="1043" y="332"/>
                  </a:cubicBezTo>
                  <a:cubicBezTo>
                    <a:pt x="1078" y="396"/>
                    <a:pt x="1055" y="474"/>
                    <a:pt x="992" y="509"/>
                  </a:cubicBezTo>
                  <a:cubicBezTo>
                    <a:pt x="727" y="655"/>
                    <a:pt x="519" y="864"/>
                    <a:pt x="404" y="1136"/>
                  </a:cubicBezTo>
                  <a:cubicBezTo>
                    <a:pt x="296" y="1386"/>
                    <a:pt x="267" y="1694"/>
                    <a:pt x="339" y="2061"/>
                  </a:cubicBezTo>
                  <a:lnTo>
                    <a:pt x="794" y="4385"/>
                  </a:lnTo>
                  <a:lnTo>
                    <a:pt x="794" y="4385"/>
                  </a:lnTo>
                  <a:close/>
                  <a:moveTo>
                    <a:pt x="2225" y="267"/>
                  </a:moveTo>
                  <a:cubicBezTo>
                    <a:pt x="2155" y="259"/>
                    <a:pt x="2103" y="195"/>
                    <a:pt x="2111" y="123"/>
                  </a:cubicBezTo>
                  <a:cubicBezTo>
                    <a:pt x="2119" y="52"/>
                    <a:pt x="2184" y="1"/>
                    <a:pt x="2255" y="9"/>
                  </a:cubicBezTo>
                  <a:cubicBezTo>
                    <a:pt x="2613" y="50"/>
                    <a:pt x="2936" y="189"/>
                    <a:pt x="3191" y="441"/>
                  </a:cubicBezTo>
                  <a:cubicBezTo>
                    <a:pt x="3420" y="668"/>
                    <a:pt x="3590" y="987"/>
                    <a:pt x="3673" y="1406"/>
                  </a:cubicBezTo>
                  <a:lnTo>
                    <a:pt x="4128" y="3731"/>
                  </a:lnTo>
                  <a:cubicBezTo>
                    <a:pt x="4142" y="3802"/>
                    <a:pt x="4096" y="3870"/>
                    <a:pt x="4025" y="3884"/>
                  </a:cubicBezTo>
                  <a:cubicBezTo>
                    <a:pt x="3956" y="3897"/>
                    <a:pt x="3887" y="3852"/>
                    <a:pt x="3874" y="3781"/>
                  </a:cubicBezTo>
                  <a:lnTo>
                    <a:pt x="3417" y="1456"/>
                  </a:lnTo>
                  <a:cubicBezTo>
                    <a:pt x="3345" y="1091"/>
                    <a:pt x="3201" y="817"/>
                    <a:pt x="3007" y="625"/>
                  </a:cubicBezTo>
                  <a:cubicBezTo>
                    <a:pt x="2798" y="417"/>
                    <a:pt x="2527" y="302"/>
                    <a:pt x="2225" y="2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054;p48">
              <a:extLst>
                <a:ext uri="{FF2B5EF4-FFF2-40B4-BE49-F238E27FC236}">
                  <a16:creationId xmlns:a16="http://schemas.microsoft.com/office/drawing/2014/main" id="{C6EBD919-E6F9-4E44-A09F-33D043ABCF25}"/>
                </a:ext>
              </a:extLst>
            </p:cNvPr>
            <p:cNvSpPr/>
            <p:nvPr/>
          </p:nvSpPr>
          <p:spPr>
            <a:xfrm>
              <a:off x="3987925" y="2197075"/>
              <a:ext cx="100025" cy="84500"/>
            </a:xfrm>
            <a:custGeom>
              <a:avLst/>
              <a:gdLst/>
              <a:ahLst/>
              <a:cxnLst/>
              <a:rect l="l" t="t" r="r" b="b"/>
              <a:pathLst>
                <a:path w="4001" h="3380" extrusionOk="0">
                  <a:moveTo>
                    <a:pt x="3355" y="249"/>
                  </a:moveTo>
                  <a:cubicBezTo>
                    <a:pt x="3335" y="144"/>
                    <a:pt x="3405" y="41"/>
                    <a:pt x="3510" y="21"/>
                  </a:cubicBezTo>
                  <a:cubicBezTo>
                    <a:pt x="3616" y="0"/>
                    <a:pt x="3718" y="69"/>
                    <a:pt x="3739" y="175"/>
                  </a:cubicBezTo>
                  <a:lnTo>
                    <a:pt x="3885" y="919"/>
                  </a:lnTo>
                  <a:cubicBezTo>
                    <a:pt x="4000" y="1507"/>
                    <a:pt x="3899" y="2031"/>
                    <a:pt x="3647" y="2439"/>
                  </a:cubicBezTo>
                  <a:cubicBezTo>
                    <a:pt x="3378" y="2874"/>
                    <a:pt x="2941" y="3174"/>
                    <a:pt x="2417" y="3277"/>
                  </a:cubicBezTo>
                  <a:cubicBezTo>
                    <a:pt x="1893" y="3380"/>
                    <a:pt x="1376" y="3267"/>
                    <a:pt x="963" y="2966"/>
                  </a:cubicBezTo>
                  <a:cubicBezTo>
                    <a:pt x="576" y="2682"/>
                    <a:pt x="283" y="2235"/>
                    <a:pt x="168" y="1648"/>
                  </a:cubicBezTo>
                  <a:lnTo>
                    <a:pt x="21" y="904"/>
                  </a:lnTo>
                  <a:cubicBezTo>
                    <a:pt x="1" y="798"/>
                    <a:pt x="69" y="695"/>
                    <a:pt x="175" y="675"/>
                  </a:cubicBezTo>
                  <a:cubicBezTo>
                    <a:pt x="282" y="654"/>
                    <a:pt x="383" y="723"/>
                    <a:pt x="404" y="829"/>
                  </a:cubicBezTo>
                  <a:lnTo>
                    <a:pt x="551" y="1574"/>
                  </a:lnTo>
                  <a:cubicBezTo>
                    <a:pt x="646" y="2059"/>
                    <a:pt x="882" y="2424"/>
                    <a:pt x="1192" y="2652"/>
                  </a:cubicBezTo>
                  <a:cubicBezTo>
                    <a:pt x="1517" y="2888"/>
                    <a:pt x="1925" y="2976"/>
                    <a:pt x="2342" y="2894"/>
                  </a:cubicBezTo>
                  <a:cubicBezTo>
                    <a:pt x="2760" y="2813"/>
                    <a:pt x="3104" y="2576"/>
                    <a:pt x="3314" y="2235"/>
                  </a:cubicBezTo>
                  <a:cubicBezTo>
                    <a:pt x="3516" y="1907"/>
                    <a:pt x="3597" y="1481"/>
                    <a:pt x="3502" y="994"/>
                  </a:cubicBezTo>
                  <a:lnTo>
                    <a:pt x="3355" y="24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055;p48">
              <a:extLst>
                <a:ext uri="{FF2B5EF4-FFF2-40B4-BE49-F238E27FC236}">
                  <a16:creationId xmlns:a16="http://schemas.microsoft.com/office/drawing/2014/main" id="{6BBB103B-D974-4FCB-8166-C82FD033308F}"/>
                </a:ext>
              </a:extLst>
            </p:cNvPr>
            <p:cNvSpPr/>
            <p:nvPr/>
          </p:nvSpPr>
          <p:spPr>
            <a:xfrm>
              <a:off x="4025050" y="2112725"/>
              <a:ext cx="19175" cy="19150"/>
            </a:xfrm>
            <a:custGeom>
              <a:avLst/>
              <a:gdLst/>
              <a:ahLst/>
              <a:cxnLst/>
              <a:rect l="l" t="t" r="r" b="b"/>
              <a:pathLst>
                <a:path w="767" h="766" extrusionOk="0">
                  <a:moveTo>
                    <a:pt x="452" y="729"/>
                  </a:moveTo>
                  <a:cubicBezTo>
                    <a:pt x="261" y="766"/>
                    <a:pt x="75" y="643"/>
                    <a:pt x="38" y="451"/>
                  </a:cubicBezTo>
                  <a:cubicBezTo>
                    <a:pt x="1" y="260"/>
                    <a:pt x="125" y="75"/>
                    <a:pt x="316" y="38"/>
                  </a:cubicBezTo>
                  <a:cubicBezTo>
                    <a:pt x="506" y="0"/>
                    <a:pt x="691" y="125"/>
                    <a:pt x="729" y="316"/>
                  </a:cubicBezTo>
                  <a:cubicBezTo>
                    <a:pt x="767" y="507"/>
                    <a:pt x="642" y="692"/>
                    <a:pt x="452" y="7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056;p48">
              <a:extLst>
                <a:ext uri="{FF2B5EF4-FFF2-40B4-BE49-F238E27FC236}">
                  <a16:creationId xmlns:a16="http://schemas.microsoft.com/office/drawing/2014/main" id="{B67327A4-DDCE-483F-AC5E-85BA5252AA93}"/>
                </a:ext>
              </a:extLst>
            </p:cNvPr>
            <p:cNvSpPr/>
            <p:nvPr/>
          </p:nvSpPr>
          <p:spPr>
            <a:xfrm>
              <a:off x="3992275" y="2119175"/>
              <a:ext cx="19175" cy="19150"/>
            </a:xfrm>
            <a:custGeom>
              <a:avLst/>
              <a:gdLst/>
              <a:ahLst/>
              <a:cxnLst/>
              <a:rect l="l" t="t" r="r" b="b"/>
              <a:pathLst>
                <a:path w="767" h="766" extrusionOk="0">
                  <a:moveTo>
                    <a:pt x="451" y="728"/>
                  </a:moveTo>
                  <a:cubicBezTo>
                    <a:pt x="261" y="766"/>
                    <a:pt x="76" y="642"/>
                    <a:pt x="38" y="451"/>
                  </a:cubicBezTo>
                  <a:cubicBezTo>
                    <a:pt x="0" y="259"/>
                    <a:pt x="125" y="74"/>
                    <a:pt x="315" y="38"/>
                  </a:cubicBezTo>
                  <a:cubicBezTo>
                    <a:pt x="506" y="0"/>
                    <a:pt x="691" y="124"/>
                    <a:pt x="729" y="315"/>
                  </a:cubicBezTo>
                  <a:cubicBezTo>
                    <a:pt x="766" y="506"/>
                    <a:pt x="642" y="691"/>
                    <a:pt x="451" y="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057;p48">
              <a:extLst>
                <a:ext uri="{FF2B5EF4-FFF2-40B4-BE49-F238E27FC236}">
                  <a16:creationId xmlns:a16="http://schemas.microsoft.com/office/drawing/2014/main" id="{F169109A-D34A-42CD-997F-46E45AD91257}"/>
                </a:ext>
              </a:extLst>
            </p:cNvPr>
            <p:cNvSpPr/>
            <p:nvPr/>
          </p:nvSpPr>
          <p:spPr>
            <a:xfrm>
              <a:off x="4045625" y="2320450"/>
              <a:ext cx="451175" cy="258325"/>
            </a:xfrm>
            <a:custGeom>
              <a:avLst/>
              <a:gdLst/>
              <a:ahLst/>
              <a:cxnLst/>
              <a:rect l="l" t="t" r="r" b="b"/>
              <a:pathLst>
                <a:path w="18047" h="10333" extrusionOk="0">
                  <a:moveTo>
                    <a:pt x="17655" y="196"/>
                  </a:moveTo>
                  <a:cubicBezTo>
                    <a:pt x="17655" y="88"/>
                    <a:pt x="17743" y="1"/>
                    <a:pt x="17850" y="1"/>
                  </a:cubicBezTo>
                  <a:cubicBezTo>
                    <a:pt x="17959" y="1"/>
                    <a:pt x="18047" y="88"/>
                    <a:pt x="18047" y="196"/>
                  </a:cubicBezTo>
                  <a:cubicBezTo>
                    <a:pt x="18047" y="2996"/>
                    <a:pt x="16912" y="5530"/>
                    <a:pt x="15078" y="7364"/>
                  </a:cubicBezTo>
                  <a:cubicBezTo>
                    <a:pt x="13243" y="9198"/>
                    <a:pt x="10708" y="10333"/>
                    <a:pt x="7910" y="10333"/>
                  </a:cubicBezTo>
                  <a:cubicBezTo>
                    <a:pt x="6361" y="10333"/>
                    <a:pt x="4892" y="9985"/>
                    <a:pt x="3578" y="9362"/>
                  </a:cubicBezTo>
                  <a:cubicBezTo>
                    <a:pt x="2213" y="8716"/>
                    <a:pt x="1017" y="7775"/>
                    <a:pt x="69" y="6620"/>
                  </a:cubicBezTo>
                  <a:cubicBezTo>
                    <a:pt x="1" y="6536"/>
                    <a:pt x="12" y="6414"/>
                    <a:pt x="96" y="6346"/>
                  </a:cubicBezTo>
                  <a:cubicBezTo>
                    <a:pt x="179" y="6277"/>
                    <a:pt x="301" y="6289"/>
                    <a:pt x="369" y="6372"/>
                  </a:cubicBezTo>
                  <a:cubicBezTo>
                    <a:pt x="1280" y="7483"/>
                    <a:pt x="2432" y="8388"/>
                    <a:pt x="3743" y="9010"/>
                  </a:cubicBezTo>
                  <a:cubicBezTo>
                    <a:pt x="5007" y="9608"/>
                    <a:pt x="6419" y="9942"/>
                    <a:pt x="7910" y="9942"/>
                  </a:cubicBezTo>
                  <a:cubicBezTo>
                    <a:pt x="10601" y="9942"/>
                    <a:pt x="13037" y="8851"/>
                    <a:pt x="14801" y="7088"/>
                  </a:cubicBezTo>
                  <a:cubicBezTo>
                    <a:pt x="16565" y="5324"/>
                    <a:pt x="17655" y="2887"/>
                    <a:pt x="17655" y="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058;p48">
              <a:extLst>
                <a:ext uri="{FF2B5EF4-FFF2-40B4-BE49-F238E27FC236}">
                  <a16:creationId xmlns:a16="http://schemas.microsoft.com/office/drawing/2014/main" id="{53C0669E-F3AE-4B58-805D-E5AF8A048076}"/>
                </a:ext>
              </a:extLst>
            </p:cNvPr>
            <p:cNvSpPr/>
            <p:nvPr/>
          </p:nvSpPr>
          <p:spPr>
            <a:xfrm>
              <a:off x="4467300" y="2299800"/>
              <a:ext cx="46375" cy="46325"/>
            </a:xfrm>
            <a:custGeom>
              <a:avLst/>
              <a:gdLst/>
              <a:ahLst/>
              <a:cxnLst/>
              <a:rect l="l" t="t" r="r" b="b"/>
              <a:pathLst>
                <a:path w="1855" h="1853" extrusionOk="0">
                  <a:moveTo>
                    <a:pt x="834" y="52"/>
                  </a:moveTo>
                  <a:cubicBezTo>
                    <a:pt x="1316" y="0"/>
                    <a:pt x="1750" y="349"/>
                    <a:pt x="1802" y="833"/>
                  </a:cubicBezTo>
                  <a:cubicBezTo>
                    <a:pt x="1854" y="1316"/>
                    <a:pt x="1504" y="1750"/>
                    <a:pt x="1021" y="1801"/>
                  </a:cubicBezTo>
                  <a:cubicBezTo>
                    <a:pt x="537" y="1853"/>
                    <a:pt x="103" y="1503"/>
                    <a:pt x="52" y="1019"/>
                  </a:cubicBezTo>
                  <a:cubicBezTo>
                    <a:pt x="0" y="537"/>
                    <a:pt x="350" y="103"/>
                    <a:pt x="834" y="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059;p48">
              <a:extLst>
                <a:ext uri="{FF2B5EF4-FFF2-40B4-BE49-F238E27FC236}">
                  <a16:creationId xmlns:a16="http://schemas.microsoft.com/office/drawing/2014/main" id="{90D6818A-729B-42EC-BAE3-94CE3CE8E0CE}"/>
                </a:ext>
              </a:extLst>
            </p:cNvPr>
            <p:cNvSpPr/>
            <p:nvPr/>
          </p:nvSpPr>
          <p:spPr>
            <a:xfrm>
              <a:off x="4479425" y="2311925"/>
              <a:ext cx="22075" cy="22075"/>
            </a:xfrm>
            <a:custGeom>
              <a:avLst/>
              <a:gdLst/>
              <a:ahLst/>
              <a:cxnLst/>
              <a:rect l="l" t="t" r="r" b="b"/>
              <a:pathLst>
                <a:path w="883" h="883" extrusionOk="0">
                  <a:moveTo>
                    <a:pt x="398" y="24"/>
                  </a:moveTo>
                  <a:cubicBezTo>
                    <a:pt x="627" y="0"/>
                    <a:pt x="834" y="167"/>
                    <a:pt x="859" y="398"/>
                  </a:cubicBezTo>
                  <a:cubicBezTo>
                    <a:pt x="883" y="627"/>
                    <a:pt x="716" y="834"/>
                    <a:pt x="487" y="859"/>
                  </a:cubicBezTo>
                  <a:cubicBezTo>
                    <a:pt x="256" y="883"/>
                    <a:pt x="50" y="716"/>
                    <a:pt x="26" y="487"/>
                  </a:cubicBezTo>
                  <a:cubicBezTo>
                    <a:pt x="1" y="256"/>
                    <a:pt x="167" y="49"/>
                    <a:pt x="398" y="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060;p48">
              <a:extLst>
                <a:ext uri="{FF2B5EF4-FFF2-40B4-BE49-F238E27FC236}">
                  <a16:creationId xmlns:a16="http://schemas.microsoft.com/office/drawing/2014/main" id="{1AE752F4-92AA-4CCF-AB26-98F055793BCA}"/>
                </a:ext>
              </a:extLst>
            </p:cNvPr>
            <p:cNvSpPr/>
            <p:nvPr/>
          </p:nvSpPr>
          <p:spPr>
            <a:xfrm>
              <a:off x="4033825" y="2266325"/>
              <a:ext cx="31225" cy="23625"/>
            </a:xfrm>
            <a:custGeom>
              <a:avLst/>
              <a:gdLst/>
              <a:ahLst/>
              <a:cxnLst/>
              <a:rect l="l" t="t" r="r" b="b"/>
              <a:pathLst>
                <a:path w="1249" h="945" extrusionOk="0">
                  <a:moveTo>
                    <a:pt x="0" y="287"/>
                  </a:moveTo>
                  <a:cubicBezTo>
                    <a:pt x="0" y="768"/>
                    <a:pt x="393" y="944"/>
                    <a:pt x="735" y="842"/>
                  </a:cubicBezTo>
                  <a:cubicBezTo>
                    <a:pt x="998" y="763"/>
                    <a:pt x="1249" y="515"/>
                    <a:pt x="1153" y="130"/>
                  </a:cubicBezTo>
                  <a:cubicBezTo>
                    <a:pt x="1121" y="0"/>
                    <a:pt x="359" y="496"/>
                    <a:pt x="0" y="2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63218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5" name="Google Shape;1125;p34"/>
          <p:cNvSpPr txBox="1">
            <a:spLocks noGrp="1"/>
          </p:cNvSpPr>
          <p:nvPr>
            <p:ph type="subTitle" idx="4"/>
          </p:nvPr>
        </p:nvSpPr>
        <p:spPr>
          <a:xfrm>
            <a:off x="432931" y="77618"/>
            <a:ext cx="2469300" cy="43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Insight of kpi-5</a:t>
            </a:r>
            <a:endParaRPr dirty="0"/>
          </a:p>
        </p:txBody>
      </p:sp>
      <p:sp>
        <p:nvSpPr>
          <p:cNvPr id="1127" name="Google Shape;1127;p34"/>
          <p:cNvSpPr txBox="1">
            <a:spLocks noGrp="1"/>
          </p:cNvSpPr>
          <p:nvPr>
            <p:ph type="subTitle" idx="1"/>
          </p:nvPr>
        </p:nvSpPr>
        <p:spPr>
          <a:xfrm>
            <a:off x="95681" y="335459"/>
            <a:ext cx="2955858" cy="2747976"/>
          </a:xfrm>
          <a:prstGeom prst="rect">
            <a:avLst/>
          </a:prstGeom>
        </p:spPr>
        <p:txBody>
          <a:bodyPr spcFirstLastPara="1" wrap="square" lIns="91425" tIns="91425" rIns="91425" bIns="91425" anchor="t" anchorCtr="0">
            <a:noAutofit/>
          </a:bodyPr>
          <a:lstStyle/>
          <a:p>
            <a:pPr marL="171450" lvl="0" indent="-171450" algn="just">
              <a:lnSpc>
                <a:spcPct val="150000"/>
              </a:lnSpc>
              <a:buFont typeface="Wingdings" panose="05000000000000000000" pitchFamily="2" charset="2"/>
              <a:buChar char="§"/>
            </a:pPr>
            <a:r>
              <a:rPr lang="en-US" dirty="0"/>
              <a:t>Analyzing the # of category text, such as patient classifications or other relevant criteria, is an important KPI in dialysis healthcare analytics.</a:t>
            </a:r>
          </a:p>
          <a:p>
            <a:pPr marL="171450" lvl="0" indent="-171450" algn="just">
              <a:lnSpc>
                <a:spcPct val="150000"/>
              </a:lnSpc>
              <a:buFont typeface="Wingdings" panose="05000000000000000000" pitchFamily="2" charset="2"/>
              <a:buChar char="§"/>
            </a:pPr>
            <a:r>
              <a:rPr lang="en-US" dirty="0"/>
              <a:t>It involves categorizing patients based on specific criteria and examining their outcomes.</a:t>
            </a:r>
          </a:p>
          <a:p>
            <a:pPr marL="171450" lvl="0" indent="-171450" algn="just">
              <a:lnSpc>
                <a:spcPct val="150000"/>
              </a:lnSpc>
              <a:buFont typeface="Wingdings" panose="05000000000000000000" pitchFamily="2" charset="2"/>
              <a:buChar char="§"/>
            </a:pPr>
            <a:r>
              <a:rPr lang="en-US" dirty="0"/>
              <a:t>By comparing these outcomes with expectations, healthcare providers can assess the effectiveness of different treatment plans, identify patterns, and tailor care strategies to specific patient categories, ultimately improving the quality of care provided</a:t>
            </a:r>
            <a:endParaRPr dirty="0"/>
          </a:p>
        </p:txBody>
      </p:sp>
      <p:pic>
        <p:nvPicPr>
          <p:cNvPr id="3" name="Picture 2">
            <a:extLst>
              <a:ext uri="{FF2B5EF4-FFF2-40B4-BE49-F238E27FC236}">
                <a16:creationId xmlns:a16="http://schemas.microsoft.com/office/drawing/2014/main" id="{7E0A8504-A1C0-4223-921C-1E9FF19D362F}"/>
              </a:ext>
            </a:extLst>
          </p:cNvPr>
          <p:cNvPicPr>
            <a:picLocks noChangeAspect="1"/>
          </p:cNvPicPr>
          <p:nvPr/>
        </p:nvPicPr>
        <p:blipFill rotWithShape="1">
          <a:blip r:embed="rId3"/>
          <a:srcRect l="17442" t="14640" b="23088"/>
          <a:stretch/>
        </p:blipFill>
        <p:spPr>
          <a:xfrm>
            <a:off x="3051539" y="414670"/>
            <a:ext cx="6092461" cy="4375841"/>
          </a:xfrm>
          <a:prstGeom prst="rect">
            <a:avLst/>
          </a:prstGeom>
        </p:spPr>
      </p:pic>
    </p:spTree>
    <p:extLst>
      <p:ext uri="{BB962C8B-B14F-4D97-AF65-F5344CB8AC3E}">
        <p14:creationId xmlns:p14="http://schemas.microsoft.com/office/powerpoint/2010/main" val="1749393198"/>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31"/>
          <p:cNvSpPr txBox="1">
            <a:spLocks noGrp="1"/>
          </p:cNvSpPr>
          <p:nvPr>
            <p:ph type="title"/>
          </p:nvPr>
        </p:nvSpPr>
        <p:spPr>
          <a:xfrm>
            <a:off x="4572000" y="2439750"/>
            <a:ext cx="3856800" cy="1336200"/>
          </a:xfrm>
          <a:prstGeom prst="rect">
            <a:avLst/>
          </a:prstGeom>
        </p:spPr>
        <p:txBody>
          <a:bodyPr spcFirstLastPara="1" wrap="square" lIns="91425" tIns="91425" rIns="91425" bIns="91425" anchor="t" anchorCtr="0">
            <a:noAutofit/>
          </a:bodyPr>
          <a:lstStyle/>
          <a:p>
            <a:pPr marL="0" indent="0" algn="just"/>
            <a:r>
              <a:rPr lang="en-IN" sz="3200" dirty="0"/>
              <a:t>Average Payment Reduction Rate</a:t>
            </a:r>
          </a:p>
        </p:txBody>
      </p:sp>
      <p:sp>
        <p:nvSpPr>
          <p:cNvPr id="956" name="Google Shape;956;p31"/>
          <p:cNvSpPr txBox="1">
            <a:spLocks noGrp="1"/>
          </p:cNvSpPr>
          <p:nvPr>
            <p:ph type="title" idx="2"/>
          </p:nvPr>
        </p:nvSpPr>
        <p:spPr>
          <a:xfrm>
            <a:off x="4572000" y="1367550"/>
            <a:ext cx="1117500" cy="10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grpSp>
        <p:nvGrpSpPr>
          <p:cNvPr id="443" name="Google Shape;2023;p48">
            <a:extLst>
              <a:ext uri="{FF2B5EF4-FFF2-40B4-BE49-F238E27FC236}">
                <a16:creationId xmlns:a16="http://schemas.microsoft.com/office/drawing/2014/main" id="{0F71DDBF-DA5B-4A10-9354-CACE04603DAD}"/>
              </a:ext>
            </a:extLst>
          </p:cNvPr>
          <p:cNvGrpSpPr/>
          <p:nvPr/>
        </p:nvGrpSpPr>
        <p:grpSpPr>
          <a:xfrm>
            <a:off x="7695167" y="3937042"/>
            <a:ext cx="372903" cy="436603"/>
            <a:chOff x="5414550" y="783900"/>
            <a:chExt cx="88850" cy="104025"/>
          </a:xfrm>
        </p:grpSpPr>
        <p:sp>
          <p:nvSpPr>
            <p:cNvPr id="444" name="Google Shape;2024;p48">
              <a:extLst>
                <a:ext uri="{FF2B5EF4-FFF2-40B4-BE49-F238E27FC236}">
                  <a16:creationId xmlns:a16="http://schemas.microsoft.com/office/drawing/2014/main" id="{12735BC8-6EED-4204-99BE-8FAC92FAD5B9}"/>
                </a:ext>
              </a:extLst>
            </p:cNvPr>
            <p:cNvSpPr/>
            <p:nvPr/>
          </p:nvSpPr>
          <p:spPr>
            <a:xfrm>
              <a:off x="5414550" y="783900"/>
              <a:ext cx="88850" cy="104025"/>
            </a:xfrm>
            <a:custGeom>
              <a:avLst/>
              <a:gdLst/>
              <a:ahLst/>
              <a:cxnLst/>
              <a:rect l="l" t="t" r="r" b="b"/>
              <a:pathLst>
                <a:path w="3554" h="4161" extrusionOk="0">
                  <a:moveTo>
                    <a:pt x="535" y="300"/>
                  </a:moveTo>
                  <a:lnTo>
                    <a:pt x="535" y="300"/>
                  </a:lnTo>
                  <a:cubicBezTo>
                    <a:pt x="963" y="1"/>
                    <a:pt x="1557" y="107"/>
                    <a:pt x="1856" y="535"/>
                  </a:cubicBezTo>
                  <a:lnTo>
                    <a:pt x="3255" y="2540"/>
                  </a:lnTo>
                  <a:cubicBezTo>
                    <a:pt x="3554" y="2969"/>
                    <a:pt x="3448" y="3562"/>
                    <a:pt x="3020" y="3861"/>
                  </a:cubicBezTo>
                  <a:lnTo>
                    <a:pt x="3020" y="3861"/>
                  </a:lnTo>
                  <a:cubicBezTo>
                    <a:pt x="2593" y="4160"/>
                    <a:pt x="1998" y="4054"/>
                    <a:pt x="1700" y="3626"/>
                  </a:cubicBezTo>
                  <a:lnTo>
                    <a:pt x="300" y="1621"/>
                  </a:lnTo>
                  <a:cubicBezTo>
                    <a:pt x="1" y="1192"/>
                    <a:pt x="107" y="598"/>
                    <a:pt x="535" y="3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025;p48">
              <a:extLst>
                <a:ext uri="{FF2B5EF4-FFF2-40B4-BE49-F238E27FC236}">
                  <a16:creationId xmlns:a16="http://schemas.microsoft.com/office/drawing/2014/main" id="{50CCA07E-0BDC-4AAC-A7B9-E7BFF9D88DE2}"/>
                </a:ext>
              </a:extLst>
            </p:cNvPr>
            <p:cNvSpPr/>
            <p:nvPr/>
          </p:nvSpPr>
          <p:spPr>
            <a:xfrm>
              <a:off x="5438300" y="820575"/>
              <a:ext cx="65100" cy="67350"/>
            </a:xfrm>
            <a:custGeom>
              <a:avLst/>
              <a:gdLst/>
              <a:ahLst/>
              <a:cxnLst/>
              <a:rect l="l" t="t" r="r" b="b"/>
              <a:pathLst>
                <a:path w="2604" h="2694" extrusionOk="0">
                  <a:moveTo>
                    <a:pt x="1556" y="1"/>
                  </a:moveTo>
                  <a:lnTo>
                    <a:pt x="2305" y="1073"/>
                  </a:lnTo>
                  <a:cubicBezTo>
                    <a:pt x="2604" y="1502"/>
                    <a:pt x="2498" y="2096"/>
                    <a:pt x="2070" y="2394"/>
                  </a:cubicBezTo>
                  <a:lnTo>
                    <a:pt x="2070" y="2394"/>
                  </a:lnTo>
                  <a:cubicBezTo>
                    <a:pt x="1643" y="2693"/>
                    <a:pt x="1048" y="2587"/>
                    <a:pt x="750" y="2159"/>
                  </a:cubicBezTo>
                  <a:lnTo>
                    <a:pt x="0" y="1086"/>
                  </a:lnTo>
                  <a:cubicBezTo>
                    <a:pt x="157" y="842"/>
                    <a:pt x="389" y="601"/>
                    <a:pt x="677" y="399"/>
                  </a:cubicBezTo>
                  <a:lnTo>
                    <a:pt x="677" y="399"/>
                  </a:lnTo>
                  <a:cubicBezTo>
                    <a:pt x="967" y="197"/>
                    <a:pt x="1273" y="63"/>
                    <a:pt x="1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026;p48">
              <a:extLst>
                <a:ext uri="{FF2B5EF4-FFF2-40B4-BE49-F238E27FC236}">
                  <a16:creationId xmlns:a16="http://schemas.microsoft.com/office/drawing/2014/main" id="{1DF95187-B4BB-4891-9F4E-62C4616C95C8}"/>
                </a:ext>
              </a:extLst>
            </p:cNvPr>
            <p:cNvSpPr/>
            <p:nvPr/>
          </p:nvSpPr>
          <p:spPr>
            <a:xfrm>
              <a:off x="5422625" y="802575"/>
              <a:ext cx="47775" cy="75475"/>
            </a:xfrm>
            <a:custGeom>
              <a:avLst/>
              <a:gdLst/>
              <a:ahLst/>
              <a:cxnLst/>
              <a:rect l="l" t="t" r="r" b="b"/>
              <a:pathLst>
                <a:path w="1911" h="3019" extrusionOk="0">
                  <a:moveTo>
                    <a:pt x="57" y="54"/>
                  </a:moveTo>
                  <a:cubicBezTo>
                    <a:pt x="68" y="20"/>
                    <a:pt x="106" y="0"/>
                    <a:pt x="140" y="12"/>
                  </a:cubicBezTo>
                  <a:cubicBezTo>
                    <a:pt x="174" y="24"/>
                    <a:pt x="193" y="61"/>
                    <a:pt x="181" y="95"/>
                  </a:cubicBezTo>
                  <a:cubicBezTo>
                    <a:pt x="146" y="202"/>
                    <a:pt x="134" y="318"/>
                    <a:pt x="151" y="431"/>
                  </a:cubicBezTo>
                  <a:cubicBezTo>
                    <a:pt x="166" y="539"/>
                    <a:pt x="207" y="645"/>
                    <a:pt x="275" y="740"/>
                  </a:cubicBezTo>
                  <a:lnTo>
                    <a:pt x="573" y="1159"/>
                  </a:lnTo>
                  <a:cubicBezTo>
                    <a:pt x="593" y="1189"/>
                    <a:pt x="586" y="1230"/>
                    <a:pt x="557" y="1250"/>
                  </a:cubicBezTo>
                  <a:cubicBezTo>
                    <a:pt x="527" y="1272"/>
                    <a:pt x="486" y="1265"/>
                    <a:pt x="465" y="1235"/>
                  </a:cubicBezTo>
                  <a:lnTo>
                    <a:pt x="167" y="816"/>
                  </a:lnTo>
                  <a:cubicBezTo>
                    <a:pt x="88" y="705"/>
                    <a:pt x="40" y="578"/>
                    <a:pt x="20" y="450"/>
                  </a:cubicBezTo>
                  <a:cubicBezTo>
                    <a:pt x="1" y="316"/>
                    <a:pt x="13" y="181"/>
                    <a:pt x="57" y="54"/>
                  </a:cubicBezTo>
                  <a:lnTo>
                    <a:pt x="57" y="54"/>
                  </a:lnTo>
                  <a:close/>
                  <a:moveTo>
                    <a:pt x="948" y="1913"/>
                  </a:moveTo>
                  <a:cubicBezTo>
                    <a:pt x="926" y="1885"/>
                    <a:pt x="933" y="1843"/>
                    <a:pt x="963" y="1822"/>
                  </a:cubicBezTo>
                  <a:cubicBezTo>
                    <a:pt x="993" y="1800"/>
                    <a:pt x="1034" y="1808"/>
                    <a:pt x="1055" y="1837"/>
                  </a:cubicBezTo>
                  <a:lnTo>
                    <a:pt x="1666" y="2696"/>
                  </a:lnTo>
                  <a:cubicBezTo>
                    <a:pt x="1694" y="2735"/>
                    <a:pt x="1724" y="2771"/>
                    <a:pt x="1759" y="2802"/>
                  </a:cubicBezTo>
                  <a:cubicBezTo>
                    <a:pt x="1793" y="2834"/>
                    <a:pt x="1830" y="2863"/>
                    <a:pt x="1869" y="2888"/>
                  </a:cubicBezTo>
                  <a:cubicBezTo>
                    <a:pt x="1900" y="2906"/>
                    <a:pt x="1910" y="2947"/>
                    <a:pt x="1891" y="2978"/>
                  </a:cubicBezTo>
                  <a:cubicBezTo>
                    <a:pt x="1872" y="3009"/>
                    <a:pt x="1832" y="3018"/>
                    <a:pt x="1801" y="3000"/>
                  </a:cubicBezTo>
                  <a:cubicBezTo>
                    <a:pt x="1754" y="2970"/>
                    <a:pt x="1709" y="2936"/>
                    <a:pt x="1668" y="2898"/>
                  </a:cubicBezTo>
                  <a:cubicBezTo>
                    <a:pt x="1628" y="2861"/>
                    <a:pt x="1592" y="2818"/>
                    <a:pt x="1559" y="2773"/>
                  </a:cubicBezTo>
                  <a:lnTo>
                    <a:pt x="948" y="19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027;p48">
              <a:extLst>
                <a:ext uri="{FF2B5EF4-FFF2-40B4-BE49-F238E27FC236}">
                  <a16:creationId xmlns:a16="http://schemas.microsoft.com/office/drawing/2014/main" id="{0B553D62-8FE7-48F2-9591-BF30407AB794}"/>
                </a:ext>
              </a:extLst>
            </p:cNvPr>
            <p:cNvSpPr/>
            <p:nvPr/>
          </p:nvSpPr>
          <p:spPr>
            <a:xfrm>
              <a:off x="5436425" y="818750"/>
              <a:ext cx="42600" cy="30850"/>
            </a:xfrm>
            <a:custGeom>
              <a:avLst/>
              <a:gdLst/>
              <a:ahLst/>
              <a:cxnLst/>
              <a:rect l="l" t="t" r="r" b="b"/>
              <a:pathLst>
                <a:path w="1704" h="1234" extrusionOk="0">
                  <a:moveTo>
                    <a:pt x="131" y="1194"/>
                  </a:moveTo>
                  <a:cubicBezTo>
                    <a:pt x="112" y="1225"/>
                    <a:pt x="71" y="1233"/>
                    <a:pt x="40" y="1214"/>
                  </a:cubicBezTo>
                  <a:cubicBezTo>
                    <a:pt x="9" y="1194"/>
                    <a:pt x="0" y="1153"/>
                    <a:pt x="21" y="1123"/>
                  </a:cubicBezTo>
                  <a:cubicBezTo>
                    <a:pt x="103" y="995"/>
                    <a:pt x="204" y="868"/>
                    <a:pt x="324" y="747"/>
                  </a:cubicBezTo>
                  <a:cubicBezTo>
                    <a:pt x="437" y="632"/>
                    <a:pt x="566" y="522"/>
                    <a:pt x="710" y="422"/>
                  </a:cubicBezTo>
                  <a:cubicBezTo>
                    <a:pt x="713" y="419"/>
                    <a:pt x="717" y="417"/>
                    <a:pt x="720" y="415"/>
                  </a:cubicBezTo>
                  <a:cubicBezTo>
                    <a:pt x="864" y="314"/>
                    <a:pt x="1013" y="231"/>
                    <a:pt x="1159" y="164"/>
                  </a:cubicBezTo>
                  <a:cubicBezTo>
                    <a:pt x="1314" y="94"/>
                    <a:pt x="1468" y="42"/>
                    <a:pt x="1616" y="8"/>
                  </a:cubicBezTo>
                  <a:cubicBezTo>
                    <a:pt x="1652" y="1"/>
                    <a:pt x="1687" y="23"/>
                    <a:pt x="1695" y="59"/>
                  </a:cubicBezTo>
                  <a:cubicBezTo>
                    <a:pt x="1703" y="94"/>
                    <a:pt x="1680" y="129"/>
                    <a:pt x="1645" y="137"/>
                  </a:cubicBezTo>
                  <a:cubicBezTo>
                    <a:pt x="1506" y="168"/>
                    <a:pt x="1361" y="217"/>
                    <a:pt x="1213" y="284"/>
                  </a:cubicBezTo>
                  <a:cubicBezTo>
                    <a:pt x="1072" y="349"/>
                    <a:pt x="929" y="429"/>
                    <a:pt x="791" y="526"/>
                  </a:cubicBezTo>
                  <a:lnTo>
                    <a:pt x="791" y="526"/>
                  </a:lnTo>
                  <a:cubicBezTo>
                    <a:pt x="652" y="623"/>
                    <a:pt x="527" y="729"/>
                    <a:pt x="418" y="839"/>
                  </a:cubicBezTo>
                  <a:cubicBezTo>
                    <a:pt x="305" y="954"/>
                    <a:pt x="209" y="1073"/>
                    <a:pt x="131" y="11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2051;p48">
            <a:extLst>
              <a:ext uri="{FF2B5EF4-FFF2-40B4-BE49-F238E27FC236}">
                <a16:creationId xmlns:a16="http://schemas.microsoft.com/office/drawing/2014/main" id="{C16365B0-1D90-46AC-A824-8E0347F39D12}"/>
              </a:ext>
            </a:extLst>
          </p:cNvPr>
          <p:cNvGrpSpPr/>
          <p:nvPr/>
        </p:nvGrpSpPr>
        <p:grpSpPr>
          <a:xfrm>
            <a:off x="7199574" y="3613860"/>
            <a:ext cx="1558944" cy="1340281"/>
            <a:chOff x="3966225" y="2112725"/>
            <a:chExt cx="547450" cy="466050"/>
          </a:xfrm>
        </p:grpSpPr>
        <p:sp>
          <p:nvSpPr>
            <p:cNvPr id="449" name="Google Shape;2052;p48">
              <a:extLst>
                <a:ext uri="{FF2B5EF4-FFF2-40B4-BE49-F238E27FC236}">
                  <a16:creationId xmlns:a16="http://schemas.microsoft.com/office/drawing/2014/main" id="{77695A5A-912F-44FD-964E-79FD12A991AF}"/>
                </a:ext>
              </a:extLst>
            </p:cNvPr>
            <p:cNvSpPr/>
            <p:nvPr/>
          </p:nvSpPr>
          <p:spPr>
            <a:xfrm>
              <a:off x="3966225" y="2270775"/>
              <a:ext cx="105050" cy="252950"/>
            </a:xfrm>
            <a:custGeom>
              <a:avLst/>
              <a:gdLst/>
              <a:ahLst/>
              <a:cxnLst/>
              <a:rect l="l" t="t" r="r" b="b"/>
              <a:pathLst>
                <a:path w="4202" h="10118" extrusionOk="0">
                  <a:moveTo>
                    <a:pt x="3101" y="286"/>
                  </a:moveTo>
                  <a:cubicBezTo>
                    <a:pt x="3065" y="184"/>
                    <a:pt x="3119" y="72"/>
                    <a:pt x="3220" y="37"/>
                  </a:cubicBezTo>
                  <a:cubicBezTo>
                    <a:pt x="3322" y="0"/>
                    <a:pt x="3434" y="54"/>
                    <a:pt x="3469" y="156"/>
                  </a:cubicBezTo>
                  <a:cubicBezTo>
                    <a:pt x="3942" y="1496"/>
                    <a:pt x="4202" y="3638"/>
                    <a:pt x="4098" y="5584"/>
                  </a:cubicBezTo>
                  <a:cubicBezTo>
                    <a:pt x="4009" y="7242"/>
                    <a:pt x="3654" y="8768"/>
                    <a:pt x="2938" y="9563"/>
                  </a:cubicBezTo>
                  <a:cubicBezTo>
                    <a:pt x="2869" y="9640"/>
                    <a:pt x="2797" y="9709"/>
                    <a:pt x="2721" y="9771"/>
                  </a:cubicBezTo>
                  <a:cubicBezTo>
                    <a:pt x="2423" y="10015"/>
                    <a:pt x="2104" y="10118"/>
                    <a:pt x="1784" y="10095"/>
                  </a:cubicBezTo>
                  <a:cubicBezTo>
                    <a:pt x="1469" y="10072"/>
                    <a:pt x="1161" y="9926"/>
                    <a:pt x="880" y="9674"/>
                  </a:cubicBezTo>
                  <a:cubicBezTo>
                    <a:pt x="795" y="9596"/>
                    <a:pt x="709" y="9506"/>
                    <a:pt x="626" y="9404"/>
                  </a:cubicBezTo>
                  <a:cubicBezTo>
                    <a:pt x="380" y="9107"/>
                    <a:pt x="213" y="8756"/>
                    <a:pt x="118" y="8382"/>
                  </a:cubicBezTo>
                  <a:cubicBezTo>
                    <a:pt x="20" y="7995"/>
                    <a:pt x="0" y="7581"/>
                    <a:pt x="55" y="7170"/>
                  </a:cubicBezTo>
                  <a:cubicBezTo>
                    <a:pt x="125" y="6651"/>
                    <a:pt x="348" y="6256"/>
                    <a:pt x="650" y="6021"/>
                  </a:cubicBezTo>
                  <a:cubicBezTo>
                    <a:pt x="849" y="5867"/>
                    <a:pt x="1083" y="5782"/>
                    <a:pt x="1332" y="5775"/>
                  </a:cubicBezTo>
                  <a:cubicBezTo>
                    <a:pt x="1575" y="5768"/>
                    <a:pt x="1829" y="5838"/>
                    <a:pt x="2073" y="5995"/>
                  </a:cubicBezTo>
                  <a:cubicBezTo>
                    <a:pt x="2515" y="6278"/>
                    <a:pt x="2931" y="6850"/>
                    <a:pt x="3193" y="7768"/>
                  </a:cubicBezTo>
                  <a:cubicBezTo>
                    <a:pt x="3221" y="7872"/>
                    <a:pt x="3161" y="7979"/>
                    <a:pt x="3057" y="8009"/>
                  </a:cubicBezTo>
                  <a:cubicBezTo>
                    <a:pt x="2954" y="8037"/>
                    <a:pt x="2846" y="7977"/>
                    <a:pt x="2817" y="7873"/>
                  </a:cubicBezTo>
                  <a:cubicBezTo>
                    <a:pt x="2586" y="7057"/>
                    <a:pt x="2232" y="6559"/>
                    <a:pt x="1863" y="6323"/>
                  </a:cubicBezTo>
                  <a:cubicBezTo>
                    <a:pt x="1686" y="6210"/>
                    <a:pt x="1508" y="6159"/>
                    <a:pt x="1341" y="6164"/>
                  </a:cubicBezTo>
                  <a:cubicBezTo>
                    <a:pt x="1179" y="6167"/>
                    <a:pt x="1024" y="6226"/>
                    <a:pt x="889" y="6330"/>
                  </a:cubicBezTo>
                  <a:cubicBezTo>
                    <a:pt x="665" y="6505"/>
                    <a:pt x="496" y="6811"/>
                    <a:pt x="441" y="7221"/>
                  </a:cubicBezTo>
                  <a:cubicBezTo>
                    <a:pt x="393" y="7583"/>
                    <a:pt x="410" y="7947"/>
                    <a:pt x="496" y="8287"/>
                  </a:cubicBezTo>
                  <a:cubicBezTo>
                    <a:pt x="577" y="8608"/>
                    <a:pt x="719" y="8907"/>
                    <a:pt x="926" y="9158"/>
                  </a:cubicBezTo>
                  <a:cubicBezTo>
                    <a:pt x="994" y="9241"/>
                    <a:pt x="1066" y="9317"/>
                    <a:pt x="1142" y="9384"/>
                  </a:cubicBezTo>
                  <a:cubicBezTo>
                    <a:pt x="1357" y="9578"/>
                    <a:pt x="1586" y="9690"/>
                    <a:pt x="1812" y="9706"/>
                  </a:cubicBezTo>
                  <a:cubicBezTo>
                    <a:pt x="2033" y="9722"/>
                    <a:pt x="2258" y="9648"/>
                    <a:pt x="2474" y="9471"/>
                  </a:cubicBezTo>
                  <a:cubicBezTo>
                    <a:pt x="2531" y="9423"/>
                    <a:pt x="2589" y="9367"/>
                    <a:pt x="2647" y="9302"/>
                  </a:cubicBezTo>
                  <a:cubicBezTo>
                    <a:pt x="3299" y="8579"/>
                    <a:pt x="3624" y="7141"/>
                    <a:pt x="3709" y="5565"/>
                  </a:cubicBezTo>
                  <a:cubicBezTo>
                    <a:pt x="3809" y="3667"/>
                    <a:pt x="3558" y="1582"/>
                    <a:pt x="3101" y="2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053;p48">
              <a:extLst>
                <a:ext uri="{FF2B5EF4-FFF2-40B4-BE49-F238E27FC236}">
                  <a16:creationId xmlns:a16="http://schemas.microsoft.com/office/drawing/2014/main" id="{98D90D98-2DBF-45C2-A42C-3D0F0E1A75B7}"/>
                </a:ext>
              </a:extLst>
            </p:cNvPr>
            <p:cNvSpPr/>
            <p:nvPr/>
          </p:nvSpPr>
          <p:spPr>
            <a:xfrm>
              <a:off x="3978625" y="2118875"/>
              <a:ext cx="103550" cy="113800"/>
            </a:xfrm>
            <a:custGeom>
              <a:avLst/>
              <a:gdLst/>
              <a:ahLst/>
              <a:cxnLst/>
              <a:rect l="l" t="t" r="r" b="b"/>
              <a:pathLst>
                <a:path w="4142" h="4552" extrusionOk="0">
                  <a:moveTo>
                    <a:pt x="794" y="4385"/>
                  </a:moveTo>
                  <a:cubicBezTo>
                    <a:pt x="808" y="4456"/>
                    <a:pt x="762" y="4524"/>
                    <a:pt x="691" y="4538"/>
                  </a:cubicBezTo>
                  <a:cubicBezTo>
                    <a:pt x="621" y="4551"/>
                    <a:pt x="553" y="4506"/>
                    <a:pt x="540" y="4435"/>
                  </a:cubicBezTo>
                  <a:lnTo>
                    <a:pt x="83" y="2110"/>
                  </a:lnTo>
                  <a:cubicBezTo>
                    <a:pt x="1" y="1691"/>
                    <a:pt x="37" y="1332"/>
                    <a:pt x="164" y="1035"/>
                  </a:cubicBezTo>
                  <a:cubicBezTo>
                    <a:pt x="304" y="706"/>
                    <a:pt x="551" y="455"/>
                    <a:pt x="867" y="280"/>
                  </a:cubicBezTo>
                  <a:cubicBezTo>
                    <a:pt x="930" y="246"/>
                    <a:pt x="1009" y="269"/>
                    <a:pt x="1043" y="332"/>
                  </a:cubicBezTo>
                  <a:cubicBezTo>
                    <a:pt x="1078" y="396"/>
                    <a:pt x="1055" y="474"/>
                    <a:pt x="992" y="509"/>
                  </a:cubicBezTo>
                  <a:cubicBezTo>
                    <a:pt x="727" y="655"/>
                    <a:pt x="519" y="864"/>
                    <a:pt x="404" y="1136"/>
                  </a:cubicBezTo>
                  <a:cubicBezTo>
                    <a:pt x="296" y="1386"/>
                    <a:pt x="267" y="1694"/>
                    <a:pt x="339" y="2061"/>
                  </a:cubicBezTo>
                  <a:lnTo>
                    <a:pt x="794" y="4385"/>
                  </a:lnTo>
                  <a:lnTo>
                    <a:pt x="794" y="4385"/>
                  </a:lnTo>
                  <a:close/>
                  <a:moveTo>
                    <a:pt x="2225" y="267"/>
                  </a:moveTo>
                  <a:cubicBezTo>
                    <a:pt x="2155" y="259"/>
                    <a:pt x="2103" y="195"/>
                    <a:pt x="2111" y="123"/>
                  </a:cubicBezTo>
                  <a:cubicBezTo>
                    <a:pt x="2119" y="52"/>
                    <a:pt x="2184" y="1"/>
                    <a:pt x="2255" y="9"/>
                  </a:cubicBezTo>
                  <a:cubicBezTo>
                    <a:pt x="2613" y="50"/>
                    <a:pt x="2936" y="189"/>
                    <a:pt x="3191" y="441"/>
                  </a:cubicBezTo>
                  <a:cubicBezTo>
                    <a:pt x="3420" y="668"/>
                    <a:pt x="3590" y="987"/>
                    <a:pt x="3673" y="1406"/>
                  </a:cubicBezTo>
                  <a:lnTo>
                    <a:pt x="4128" y="3731"/>
                  </a:lnTo>
                  <a:cubicBezTo>
                    <a:pt x="4142" y="3802"/>
                    <a:pt x="4096" y="3870"/>
                    <a:pt x="4025" y="3884"/>
                  </a:cubicBezTo>
                  <a:cubicBezTo>
                    <a:pt x="3956" y="3897"/>
                    <a:pt x="3887" y="3852"/>
                    <a:pt x="3874" y="3781"/>
                  </a:cubicBezTo>
                  <a:lnTo>
                    <a:pt x="3417" y="1456"/>
                  </a:lnTo>
                  <a:cubicBezTo>
                    <a:pt x="3345" y="1091"/>
                    <a:pt x="3201" y="817"/>
                    <a:pt x="3007" y="625"/>
                  </a:cubicBezTo>
                  <a:cubicBezTo>
                    <a:pt x="2798" y="417"/>
                    <a:pt x="2527" y="302"/>
                    <a:pt x="2225" y="2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054;p48">
              <a:extLst>
                <a:ext uri="{FF2B5EF4-FFF2-40B4-BE49-F238E27FC236}">
                  <a16:creationId xmlns:a16="http://schemas.microsoft.com/office/drawing/2014/main" id="{C6EBD919-E6F9-4E44-A09F-33D043ABCF25}"/>
                </a:ext>
              </a:extLst>
            </p:cNvPr>
            <p:cNvSpPr/>
            <p:nvPr/>
          </p:nvSpPr>
          <p:spPr>
            <a:xfrm>
              <a:off x="3987925" y="2197075"/>
              <a:ext cx="100025" cy="84500"/>
            </a:xfrm>
            <a:custGeom>
              <a:avLst/>
              <a:gdLst/>
              <a:ahLst/>
              <a:cxnLst/>
              <a:rect l="l" t="t" r="r" b="b"/>
              <a:pathLst>
                <a:path w="4001" h="3380" extrusionOk="0">
                  <a:moveTo>
                    <a:pt x="3355" y="249"/>
                  </a:moveTo>
                  <a:cubicBezTo>
                    <a:pt x="3335" y="144"/>
                    <a:pt x="3405" y="41"/>
                    <a:pt x="3510" y="21"/>
                  </a:cubicBezTo>
                  <a:cubicBezTo>
                    <a:pt x="3616" y="0"/>
                    <a:pt x="3718" y="69"/>
                    <a:pt x="3739" y="175"/>
                  </a:cubicBezTo>
                  <a:lnTo>
                    <a:pt x="3885" y="919"/>
                  </a:lnTo>
                  <a:cubicBezTo>
                    <a:pt x="4000" y="1507"/>
                    <a:pt x="3899" y="2031"/>
                    <a:pt x="3647" y="2439"/>
                  </a:cubicBezTo>
                  <a:cubicBezTo>
                    <a:pt x="3378" y="2874"/>
                    <a:pt x="2941" y="3174"/>
                    <a:pt x="2417" y="3277"/>
                  </a:cubicBezTo>
                  <a:cubicBezTo>
                    <a:pt x="1893" y="3380"/>
                    <a:pt x="1376" y="3267"/>
                    <a:pt x="963" y="2966"/>
                  </a:cubicBezTo>
                  <a:cubicBezTo>
                    <a:pt x="576" y="2682"/>
                    <a:pt x="283" y="2235"/>
                    <a:pt x="168" y="1648"/>
                  </a:cubicBezTo>
                  <a:lnTo>
                    <a:pt x="21" y="904"/>
                  </a:lnTo>
                  <a:cubicBezTo>
                    <a:pt x="1" y="798"/>
                    <a:pt x="69" y="695"/>
                    <a:pt x="175" y="675"/>
                  </a:cubicBezTo>
                  <a:cubicBezTo>
                    <a:pt x="282" y="654"/>
                    <a:pt x="383" y="723"/>
                    <a:pt x="404" y="829"/>
                  </a:cubicBezTo>
                  <a:lnTo>
                    <a:pt x="551" y="1574"/>
                  </a:lnTo>
                  <a:cubicBezTo>
                    <a:pt x="646" y="2059"/>
                    <a:pt x="882" y="2424"/>
                    <a:pt x="1192" y="2652"/>
                  </a:cubicBezTo>
                  <a:cubicBezTo>
                    <a:pt x="1517" y="2888"/>
                    <a:pt x="1925" y="2976"/>
                    <a:pt x="2342" y="2894"/>
                  </a:cubicBezTo>
                  <a:cubicBezTo>
                    <a:pt x="2760" y="2813"/>
                    <a:pt x="3104" y="2576"/>
                    <a:pt x="3314" y="2235"/>
                  </a:cubicBezTo>
                  <a:cubicBezTo>
                    <a:pt x="3516" y="1907"/>
                    <a:pt x="3597" y="1481"/>
                    <a:pt x="3502" y="994"/>
                  </a:cubicBezTo>
                  <a:lnTo>
                    <a:pt x="3355" y="24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055;p48">
              <a:extLst>
                <a:ext uri="{FF2B5EF4-FFF2-40B4-BE49-F238E27FC236}">
                  <a16:creationId xmlns:a16="http://schemas.microsoft.com/office/drawing/2014/main" id="{6BBB103B-D974-4FCB-8166-C82FD033308F}"/>
                </a:ext>
              </a:extLst>
            </p:cNvPr>
            <p:cNvSpPr/>
            <p:nvPr/>
          </p:nvSpPr>
          <p:spPr>
            <a:xfrm>
              <a:off x="4025050" y="2112725"/>
              <a:ext cx="19175" cy="19150"/>
            </a:xfrm>
            <a:custGeom>
              <a:avLst/>
              <a:gdLst/>
              <a:ahLst/>
              <a:cxnLst/>
              <a:rect l="l" t="t" r="r" b="b"/>
              <a:pathLst>
                <a:path w="767" h="766" extrusionOk="0">
                  <a:moveTo>
                    <a:pt x="452" y="729"/>
                  </a:moveTo>
                  <a:cubicBezTo>
                    <a:pt x="261" y="766"/>
                    <a:pt x="75" y="643"/>
                    <a:pt x="38" y="451"/>
                  </a:cubicBezTo>
                  <a:cubicBezTo>
                    <a:pt x="1" y="260"/>
                    <a:pt x="125" y="75"/>
                    <a:pt x="316" y="38"/>
                  </a:cubicBezTo>
                  <a:cubicBezTo>
                    <a:pt x="506" y="0"/>
                    <a:pt x="691" y="125"/>
                    <a:pt x="729" y="316"/>
                  </a:cubicBezTo>
                  <a:cubicBezTo>
                    <a:pt x="767" y="507"/>
                    <a:pt x="642" y="692"/>
                    <a:pt x="452" y="7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056;p48">
              <a:extLst>
                <a:ext uri="{FF2B5EF4-FFF2-40B4-BE49-F238E27FC236}">
                  <a16:creationId xmlns:a16="http://schemas.microsoft.com/office/drawing/2014/main" id="{B67327A4-DDCE-483F-AC5E-85BA5252AA93}"/>
                </a:ext>
              </a:extLst>
            </p:cNvPr>
            <p:cNvSpPr/>
            <p:nvPr/>
          </p:nvSpPr>
          <p:spPr>
            <a:xfrm>
              <a:off x="3992275" y="2119175"/>
              <a:ext cx="19175" cy="19150"/>
            </a:xfrm>
            <a:custGeom>
              <a:avLst/>
              <a:gdLst/>
              <a:ahLst/>
              <a:cxnLst/>
              <a:rect l="l" t="t" r="r" b="b"/>
              <a:pathLst>
                <a:path w="767" h="766" extrusionOk="0">
                  <a:moveTo>
                    <a:pt x="451" y="728"/>
                  </a:moveTo>
                  <a:cubicBezTo>
                    <a:pt x="261" y="766"/>
                    <a:pt x="76" y="642"/>
                    <a:pt x="38" y="451"/>
                  </a:cubicBezTo>
                  <a:cubicBezTo>
                    <a:pt x="0" y="259"/>
                    <a:pt x="125" y="74"/>
                    <a:pt x="315" y="38"/>
                  </a:cubicBezTo>
                  <a:cubicBezTo>
                    <a:pt x="506" y="0"/>
                    <a:pt x="691" y="124"/>
                    <a:pt x="729" y="315"/>
                  </a:cubicBezTo>
                  <a:cubicBezTo>
                    <a:pt x="766" y="506"/>
                    <a:pt x="642" y="691"/>
                    <a:pt x="451" y="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057;p48">
              <a:extLst>
                <a:ext uri="{FF2B5EF4-FFF2-40B4-BE49-F238E27FC236}">
                  <a16:creationId xmlns:a16="http://schemas.microsoft.com/office/drawing/2014/main" id="{F169109A-D34A-42CD-997F-46E45AD91257}"/>
                </a:ext>
              </a:extLst>
            </p:cNvPr>
            <p:cNvSpPr/>
            <p:nvPr/>
          </p:nvSpPr>
          <p:spPr>
            <a:xfrm>
              <a:off x="4045625" y="2320450"/>
              <a:ext cx="451175" cy="258325"/>
            </a:xfrm>
            <a:custGeom>
              <a:avLst/>
              <a:gdLst/>
              <a:ahLst/>
              <a:cxnLst/>
              <a:rect l="l" t="t" r="r" b="b"/>
              <a:pathLst>
                <a:path w="18047" h="10333" extrusionOk="0">
                  <a:moveTo>
                    <a:pt x="17655" y="196"/>
                  </a:moveTo>
                  <a:cubicBezTo>
                    <a:pt x="17655" y="88"/>
                    <a:pt x="17743" y="1"/>
                    <a:pt x="17850" y="1"/>
                  </a:cubicBezTo>
                  <a:cubicBezTo>
                    <a:pt x="17959" y="1"/>
                    <a:pt x="18047" y="88"/>
                    <a:pt x="18047" y="196"/>
                  </a:cubicBezTo>
                  <a:cubicBezTo>
                    <a:pt x="18047" y="2996"/>
                    <a:pt x="16912" y="5530"/>
                    <a:pt x="15078" y="7364"/>
                  </a:cubicBezTo>
                  <a:cubicBezTo>
                    <a:pt x="13243" y="9198"/>
                    <a:pt x="10708" y="10333"/>
                    <a:pt x="7910" y="10333"/>
                  </a:cubicBezTo>
                  <a:cubicBezTo>
                    <a:pt x="6361" y="10333"/>
                    <a:pt x="4892" y="9985"/>
                    <a:pt x="3578" y="9362"/>
                  </a:cubicBezTo>
                  <a:cubicBezTo>
                    <a:pt x="2213" y="8716"/>
                    <a:pt x="1017" y="7775"/>
                    <a:pt x="69" y="6620"/>
                  </a:cubicBezTo>
                  <a:cubicBezTo>
                    <a:pt x="1" y="6536"/>
                    <a:pt x="12" y="6414"/>
                    <a:pt x="96" y="6346"/>
                  </a:cubicBezTo>
                  <a:cubicBezTo>
                    <a:pt x="179" y="6277"/>
                    <a:pt x="301" y="6289"/>
                    <a:pt x="369" y="6372"/>
                  </a:cubicBezTo>
                  <a:cubicBezTo>
                    <a:pt x="1280" y="7483"/>
                    <a:pt x="2432" y="8388"/>
                    <a:pt x="3743" y="9010"/>
                  </a:cubicBezTo>
                  <a:cubicBezTo>
                    <a:pt x="5007" y="9608"/>
                    <a:pt x="6419" y="9942"/>
                    <a:pt x="7910" y="9942"/>
                  </a:cubicBezTo>
                  <a:cubicBezTo>
                    <a:pt x="10601" y="9942"/>
                    <a:pt x="13037" y="8851"/>
                    <a:pt x="14801" y="7088"/>
                  </a:cubicBezTo>
                  <a:cubicBezTo>
                    <a:pt x="16565" y="5324"/>
                    <a:pt x="17655" y="2887"/>
                    <a:pt x="17655" y="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058;p48">
              <a:extLst>
                <a:ext uri="{FF2B5EF4-FFF2-40B4-BE49-F238E27FC236}">
                  <a16:creationId xmlns:a16="http://schemas.microsoft.com/office/drawing/2014/main" id="{53C0669E-F3AE-4B58-805D-E5AF8A048076}"/>
                </a:ext>
              </a:extLst>
            </p:cNvPr>
            <p:cNvSpPr/>
            <p:nvPr/>
          </p:nvSpPr>
          <p:spPr>
            <a:xfrm>
              <a:off x="4467300" y="2299800"/>
              <a:ext cx="46375" cy="46325"/>
            </a:xfrm>
            <a:custGeom>
              <a:avLst/>
              <a:gdLst/>
              <a:ahLst/>
              <a:cxnLst/>
              <a:rect l="l" t="t" r="r" b="b"/>
              <a:pathLst>
                <a:path w="1855" h="1853" extrusionOk="0">
                  <a:moveTo>
                    <a:pt x="834" y="52"/>
                  </a:moveTo>
                  <a:cubicBezTo>
                    <a:pt x="1316" y="0"/>
                    <a:pt x="1750" y="349"/>
                    <a:pt x="1802" y="833"/>
                  </a:cubicBezTo>
                  <a:cubicBezTo>
                    <a:pt x="1854" y="1316"/>
                    <a:pt x="1504" y="1750"/>
                    <a:pt x="1021" y="1801"/>
                  </a:cubicBezTo>
                  <a:cubicBezTo>
                    <a:pt x="537" y="1853"/>
                    <a:pt x="103" y="1503"/>
                    <a:pt x="52" y="1019"/>
                  </a:cubicBezTo>
                  <a:cubicBezTo>
                    <a:pt x="0" y="537"/>
                    <a:pt x="350" y="103"/>
                    <a:pt x="834" y="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059;p48">
              <a:extLst>
                <a:ext uri="{FF2B5EF4-FFF2-40B4-BE49-F238E27FC236}">
                  <a16:creationId xmlns:a16="http://schemas.microsoft.com/office/drawing/2014/main" id="{90D6818A-729B-42EC-BAE3-94CE3CE8E0CE}"/>
                </a:ext>
              </a:extLst>
            </p:cNvPr>
            <p:cNvSpPr/>
            <p:nvPr/>
          </p:nvSpPr>
          <p:spPr>
            <a:xfrm>
              <a:off x="4479425" y="2311925"/>
              <a:ext cx="22075" cy="22075"/>
            </a:xfrm>
            <a:custGeom>
              <a:avLst/>
              <a:gdLst/>
              <a:ahLst/>
              <a:cxnLst/>
              <a:rect l="l" t="t" r="r" b="b"/>
              <a:pathLst>
                <a:path w="883" h="883" extrusionOk="0">
                  <a:moveTo>
                    <a:pt x="398" y="24"/>
                  </a:moveTo>
                  <a:cubicBezTo>
                    <a:pt x="627" y="0"/>
                    <a:pt x="834" y="167"/>
                    <a:pt x="859" y="398"/>
                  </a:cubicBezTo>
                  <a:cubicBezTo>
                    <a:pt x="883" y="627"/>
                    <a:pt x="716" y="834"/>
                    <a:pt x="487" y="859"/>
                  </a:cubicBezTo>
                  <a:cubicBezTo>
                    <a:pt x="256" y="883"/>
                    <a:pt x="50" y="716"/>
                    <a:pt x="26" y="487"/>
                  </a:cubicBezTo>
                  <a:cubicBezTo>
                    <a:pt x="1" y="256"/>
                    <a:pt x="167" y="49"/>
                    <a:pt x="398" y="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060;p48">
              <a:extLst>
                <a:ext uri="{FF2B5EF4-FFF2-40B4-BE49-F238E27FC236}">
                  <a16:creationId xmlns:a16="http://schemas.microsoft.com/office/drawing/2014/main" id="{1AE752F4-92AA-4CCF-AB26-98F055793BCA}"/>
                </a:ext>
              </a:extLst>
            </p:cNvPr>
            <p:cNvSpPr/>
            <p:nvPr/>
          </p:nvSpPr>
          <p:spPr>
            <a:xfrm>
              <a:off x="4033825" y="2266325"/>
              <a:ext cx="31225" cy="23625"/>
            </a:xfrm>
            <a:custGeom>
              <a:avLst/>
              <a:gdLst/>
              <a:ahLst/>
              <a:cxnLst/>
              <a:rect l="l" t="t" r="r" b="b"/>
              <a:pathLst>
                <a:path w="1249" h="945" extrusionOk="0">
                  <a:moveTo>
                    <a:pt x="0" y="287"/>
                  </a:moveTo>
                  <a:cubicBezTo>
                    <a:pt x="0" y="768"/>
                    <a:pt x="393" y="944"/>
                    <a:pt x="735" y="842"/>
                  </a:cubicBezTo>
                  <a:cubicBezTo>
                    <a:pt x="998" y="763"/>
                    <a:pt x="1249" y="515"/>
                    <a:pt x="1153" y="130"/>
                  </a:cubicBezTo>
                  <a:cubicBezTo>
                    <a:pt x="1121" y="0"/>
                    <a:pt x="359" y="496"/>
                    <a:pt x="0" y="2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640;p47">
            <a:extLst>
              <a:ext uri="{FF2B5EF4-FFF2-40B4-BE49-F238E27FC236}">
                <a16:creationId xmlns:a16="http://schemas.microsoft.com/office/drawing/2014/main" id="{DCDA0777-D3F8-464B-A1FA-C2100C5E75FA}"/>
              </a:ext>
            </a:extLst>
          </p:cNvPr>
          <p:cNvGrpSpPr/>
          <p:nvPr/>
        </p:nvGrpSpPr>
        <p:grpSpPr>
          <a:xfrm>
            <a:off x="307391" y="638044"/>
            <a:ext cx="4020677" cy="4579887"/>
            <a:chOff x="4820437" y="650974"/>
            <a:chExt cx="4020677" cy="4579887"/>
          </a:xfrm>
        </p:grpSpPr>
        <p:sp>
          <p:nvSpPr>
            <p:cNvPr id="153" name="Google Shape;1641;p47">
              <a:extLst>
                <a:ext uri="{FF2B5EF4-FFF2-40B4-BE49-F238E27FC236}">
                  <a16:creationId xmlns:a16="http://schemas.microsoft.com/office/drawing/2014/main" id="{5BBC07F4-C5FD-45DF-A1FB-1DDDFDEE9A65}"/>
                </a:ext>
              </a:extLst>
            </p:cNvPr>
            <p:cNvSpPr/>
            <p:nvPr/>
          </p:nvSpPr>
          <p:spPr>
            <a:xfrm rot="-5400000" flipH="1">
              <a:off x="6840684" y="980192"/>
              <a:ext cx="1606655" cy="948219"/>
            </a:xfrm>
            <a:custGeom>
              <a:avLst/>
              <a:gdLst/>
              <a:ahLst/>
              <a:cxnLst/>
              <a:rect l="l" t="t" r="r" b="b"/>
              <a:pathLst>
                <a:path w="9126" h="5386" extrusionOk="0">
                  <a:moveTo>
                    <a:pt x="2150" y="4578"/>
                  </a:moveTo>
                  <a:cubicBezTo>
                    <a:pt x="2615" y="5042"/>
                    <a:pt x="3673" y="5386"/>
                    <a:pt x="4741" y="4830"/>
                  </a:cubicBezTo>
                  <a:cubicBezTo>
                    <a:pt x="6162" y="4089"/>
                    <a:pt x="6381" y="4524"/>
                    <a:pt x="7991" y="4663"/>
                  </a:cubicBezTo>
                  <a:cubicBezTo>
                    <a:pt x="9119" y="4760"/>
                    <a:pt x="9125" y="3506"/>
                    <a:pt x="8399" y="2646"/>
                  </a:cubicBezTo>
                  <a:cubicBezTo>
                    <a:pt x="6164" y="1"/>
                    <a:pt x="1" y="2425"/>
                    <a:pt x="2150" y="457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642;p47">
              <a:extLst>
                <a:ext uri="{FF2B5EF4-FFF2-40B4-BE49-F238E27FC236}">
                  <a16:creationId xmlns:a16="http://schemas.microsoft.com/office/drawing/2014/main" id="{AA6324CF-E198-41E1-BD51-56F91BC299B0}"/>
                </a:ext>
              </a:extLst>
            </p:cNvPr>
            <p:cNvGrpSpPr/>
            <p:nvPr/>
          </p:nvGrpSpPr>
          <p:grpSpPr>
            <a:xfrm>
              <a:off x="4820437" y="1623575"/>
              <a:ext cx="4020677" cy="3607285"/>
              <a:chOff x="4820437" y="1623575"/>
              <a:chExt cx="4020677" cy="3607285"/>
            </a:xfrm>
          </p:grpSpPr>
          <p:grpSp>
            <p:nvGrpSpPr>
              <p:cNvPr id="155" name="Google Shape;1643;p47">
                <a:extLst>
                  <a:ext uri="{FF2B5EF4-FFF2-40B4-BE49-F238E27FC236}">
                    <a16:creationId xmlns:a16="http://schemas.microsoft.com/office/drawing/2014/main" id="{0B30E98F-D4DD-493A-85E6-10967CE5B5C8}"/>
                  </a:ext>
                </a:extLst>
              </p:cNvPr>
              <p:cNvGrpSpPr/>
              <p:nvPr/>
            </p:nvGrpSpPr>
            <p:grpSpPr>
              <a:xfrm>
                <a:off x="6449770" y="2346825"/>
                <a:ext cx="2391344" cy="2884036"/>
                <a:chOff x="5624375" y="3226075"/>
                <a:chExt cx="764325" cy="921800"/>
              </a:xfrm>
            </p:grpSpPr>
            <p:sp>
              <p:nvSpPr>
                <p:cNvPr id="276" name="Google Shape;1644;p47">
                  <a:extLst>
                    <a:ext uri="{FF2B5EF4-FFF2-40B4-BE49-F238E27FC236}">
                      <a16:creationId xmlns:a16="http://schemas.microsoft.com/office/drawing/2014/main" id="{BB63C149-4DEB-4BB7-ACB1-6B2A65D723EA}"/>
                    </a:ext>
                  </a:extLst>
                </p:cNvPr>
                <p:cNvSpPr/>
                <p:nvPr/>
              </p:nvSpPr>
              <p:spPr>
                <a:xfrm>
                  <a:off x="5777175" y="3690525"/>
                  <a:ext cx="109725" cy="112225"/>
                </a:xfrm>
                <a:custGeom>
                  <a:avLst/>
                  <a:gdLst/>
                  <a:ahLst/>
                  <a:cxnLst/>
                  <a:rect l="l" t="t" r="r" b="b"/>
                  <a:pathLst>
                    <a:path w="4389" h="4489" extrusionOk="0">
                      <a:moveTo>
                        <a:pt x="1240" y="0"/>
                      </a:moveTo>
                      <a:lnTo>
                        <a:pt x="1" y="798"/>
                      </a:lnTo>
                      <a:lnTo>
                        <a:pt x="315" y="4488"/>
                      </a:lnTo>
                      <a:cubicBezTo>
                        <a:pt x="1741" y="4267"/>
                        <a:pt x="2914" y="3970"/>
                        <a:pt x="4388" y="2476"/>
                      </a:cubicBezTo>
                      <a:lnTo>
                        <a:pt x="1240" y="0"/>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645;p47">
                  <a:extLst>
                    <a:ext uri="{FF2B5EF4-FFF2-40B4-BE49-F238E27FC236}">
                      <a16:creationId xmlns:a16="http://schemas.microsoft.com/office/drawing/2014/main" id="{E2F64F5C-E457-4BF4-B08E-B811417F2803}"/>
                    </a:ext>
                  </a:extLst>
                </p:cNvPr>
                <p:cNvSpPr/>
                <p:nvPr/>
              </p:nvSpPr>
              <p:spPr>
                <a:xfrm>
                  <a:off x="5966575" y="3526450"/>
                  <a:ext cx="265550" cy="137100"/>
                </a:xfrm>
                <a:custGeom>
                  <a:avLst/>
                  <a:gdLst/>
                  <a:ahLst/>
                  <a:cxnLst/>
                  <a:rect l="l" t="t" r="r" b="b"/>
                  <a:pathLst>
                    <a:path w="10622" h="5484" extrusionOk="0">
                      <a:moveTo>
                        <a:pt x="8372" y="303"/>
                      </a:moveTo>
                      <a:cubicBezTo>
                        <a:pt x="8372" y="303"/>
                        <a:pt x="6202" y="0"/>
                        <a:pt x="3102" y="474"/>
                      </a:cubicBezTo>
                      <a:cubicBezTo>
                        <a:pt x="0" y="950"/>
                        <a:pt x="4017" y="5484"/>
                        <a:pt x="4017" y="5484"/>
                      </a:cubicBezTo>
                      <a:cubicBezTo>
                        <a:pt x="4017" y="5484"/>
                        <a:pt x="10621" y="2675"/>
                        <a:pt x="8372" y="303"/>
                      </a:cubicBezTo>
                      <a:close/>
                    </a:path>
                  </a:pathLst>
                </a:custGeom>
                <a:solidFill>
                  <a:srgbClr val="497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646;p47">
                  <a:extLst>
                    <a:ext uri="{FF2B5EF4-FFF2-40B4-BE49-F238E27FC236}">
                      <a16:creationId xmlns:a16="http://schemas.microsoft.com/office/drawing/2014/main" id="{90ADB63F-B536-40B1-AAB3-BE8F2374CEE8}"/>
                    </a:ext>
                  </a:extLst>
                </p:cNvPr>
                <p:cNvSpPr/>
                <p:nvPr/>
              </p:nvSpPr>
              <p:spPr>
                <a:xfrm>
                  <a:off x="5797725" y="3549775"/>
                  <a:ext cx="203175" cy="245075"/>
                </a:xfrm>
                <a:custGeom>
                  <a:avLst/>
                  <a:gdLst/>
                  <a:ahLst/>
                  <a:cxnLst/>
                  <a:rect l="l" t="t" r="r" b="b"/>
                  <a:pathLst>
                    <a:path w="8127" h="9803" extrusionOk="0">
                      <a:moveTo>
                        <a:pt x="1" y="5427"/>
                      </a:moveTo>
                      <a:cubicBezTo>
                        <a:pt x="493" y="6830"/>
                        <a:pt x="1868" y="8573"/>
                        <a:pt x="3284" y="9802"/>
                      </a:cubicBezTo>
                      <a:cubicBezTo>
                        <a:pt x="4171" y="9371"/>
                        <a:pt x="6186" y="7314"/>
                        <a:pt x="7152" y="5740"/>
                      </a:cubicBezTo>
                      <a:cubicBezTo>
                        <a:pt x="8126" y="4152"/>
                        <a:pt x="7584" y="1882"/>
                        <a:pt x="7839" y="72"/>
                      </a:cubicBezTo>
                      <a:cubicBezTo>
                        <a:pt x="4480" y="1"/>
                        <a:pt x="3324" y="2943"/>
                        <a:pt x="1" y="54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647;p47">
                  <a:extLst>
                    <a:ext uri="{FF2B5EF4-FFF2-40B4-BE49-F238E27FC236}">
                      <a16:creationId xmlns:a16="http://schemas.microsoft.com/office/drawing/2014/main" id="{48B7EDD2-FC3B-4D75-BC65-053EF26E4C72}"/>
                    </a:ext>
                  </a:extLst>
                </p:cNvPr>
                <p:cNvSpPr/>
                <p:nvPr/>
              </p:nvSpPr>
              <p:spPr>
                <a:xfrm>
                  <a:off x="5935925" y="3533400"/>
                  <a:ext cx="348525" cy="590175"/>
                </a:xfrm>
                <a:custGeom>
                  <a:avLst/>
                  <a:gdLst/>
                  <a:ahLst/>
                  <a:cxnLst/>
                  <a:rect l="l" t="t" r="r" b="b"/>
                  <a:pathLst>
                    <a:path w="13941" h="23607" extrusionOk="0">
                      <a:moveTo>
                        <a:pt x="2248" y="691"/>
                      </a:moveTo>
                      <a:cubicBezTo>
                        <a:pt x="1548" y="1321"/>
                        <a:pt x="952" y="2551"/>
                        <a:pt x="744" y="4182"/>
                      </a:cubicBezTo>
                      <a:cubicBezTo>
                        <a:pt x="529" y="5855"/>
                        <a:pt x="458" y="8107"/>
                        <a:pt x="327" y="10220"/>
                      </a:cubicBezTo>
                      <a:cubicBezTo>
                        <a:pt x="1" y="15490"/>
                        <a:pt x="289" y="21108"/>
                        <a:pt x="42" y="23606"/>
                      </a:cubicBezTo>
                      <a:lnTo>
                        <a:pt x="13941" y="23606"/>
                      </a:lnTo>
                      <a:lnTo>
                        <a:pt x="13007" y="1748"/>
                      </a:lnTo>
                      <a:cubicBezTo>
                        <a:pt x="12703" y="896"/>
                        <a:pt x="12262" y="652"/>
                        <a:pt x="9618" y="1"/>
                      </a:cubicBezTo>
                      <a:cubicBezTo>
                        <a:pt x="9091" y="1503"/>
                        <a:pt x="7415" y="3224"/>
                        <a:pt x="5294" y="4074"/>
                      </a:cubicBezTo>
                      <a:cubicBezTo>
                        <a:pt x="4179" y="2666"/>
                        <a:pt x="4021" y="1334"/>
                        <a:pt x="4072" y="197"/>
                      </a:cubicBezTo>
                      <a:cubicBezTo>
                        <a:pt x="3534" y="327"/>
                        <a:pt x="2721" y="493"/>
                        <a:pt x="2248" y="69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648;p47">
                  <a:extLst>
                    <a:ext uri="{FF2B5EF4-FFF2-40B4-BE49-F238E27FC236}">
                      <a16:creationId xmlns:a16="http://schemas.microsoft.com/office/drawing/2014/main" id="{C805BB02-5D16-4638-B1B7-AA863D6DD900}"/>
                    </a:ext>
                  </a:extLst>
                </p:cNvPr>
                <p:cNvSpPr/>
                <p:nvPr/>
              </p:nvSpPr>
              <p:spPr>
                <a:xfrm>
                  <a:off x="5943675" y="3635250"/>
                  <a:ext cx="12900" cy="183250"/>
                </a:xfrm>
                <a:custGeom>
                  <a:avLst/>
                  <a:gdLst/>
                  <a:ahLst/>
                  <a:cxnLst/>
                  <a:rect l="l" t="t" r="r" b="b"/>
                  <a:pathLst>
                    <a:path w="516" h="7330" extrusionOk="0">
                      <a:moveTo>
                        <a:pt x="365" y="68"/>
                      </a:moveTo>
                      <a:cubicBezTo>
                        <a:pt x="371" y="28"/>
                        <a:pt x="408" y="0"/>
                        <a:pt x="448" y="6"/>
                      </a:cubicBezTo>
                      <a:cubicBezTo>
                        <a:pt x="488" y="12"/>
                        <a:pt x="516" y="49"/>
                        <a:pt x="510" y="89"/>
                      </a:cubicBezTo>
                      <a:cubicBezTo>
                        <a:pt x="356" y="1095"/>
                        <a:pt x="260" y="2233"/>
                        <a:pt x="209" y="3445"/>
                      </a:cubicBezTo>
                      <a:cubicBezTo>
                        <a:pt x="156" y="4660"/>
                        <a:pt x="147" y="5948"/>
                        <a:pt x="166" y="7255"/>
                      </a:cubicBezTo>
                      <a:cubicBezTo>
                        <a:pt x="168" y="7295"/>
                        <a:pt x="135" y="7328"/>
                        <a:pt x="95" y="7328"/>
                      </a:cubicBezTo>
                      <a:cubicBezTo>
                        <a:pt x="55" y="7329"/>
                        <a:pt x="22" y="7296"/>
                        <a:pt x="20" y="7256"/>
                      </a:cubicBezTo>
                      <a:cubicBezTo>
                        <a:pt x="1" y="5947"/>
                        <a:pt x="10" y="4655"/>
                        <a:pt x="63" y="3438"/>
                      </a:cubicBezTo>
                      <a:cubicBezTo>
                        <a:pt x="115" y="2219"/>
                        <a:pt x="211" y="1077"/>
                        <a:pt x="365"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649;p47">
                  <a:extLst>
                    <a:ext uri="{FF2B5EF4-FFF2-40B4-BE49-F238E27FC236}">
                      <a16:creationId xmlns:a16="http://schemas.microsoft.com/office/drawing/2014/main" id="{D554A20E-2DEB-4403-B9E7-19DCF5C2259B}"/>
                    </a:ext>
                  </a:extLst>
                </p:cNvPr>
                <p:cNvSpPr/>
                <p:nvPr/>
              </p:nvSpPr>
              <p:spPr>
                <a:xfrm>
                  <a:off x="5818875" y="3668275"/>
                  <a:ext cx="89475" cy="108750"/>
                </a:xfrm>
                <a:custGeom>
                  <a:avLst/>
                  <a:gdLst/>
                  <a:ahLst/>
                  <a:cxnLst/>
                  <a:rect l="l" t="t" r="r" b="b"/>
                  <a:pathLst>
                    <a:path w="3579" h="4350" extrusionOk="0">
                      <a:moveTo>
                        <a:pt x="21" y="119"/>
                      </a:moveTo>
                      <a:cubicBezTo>
                        <a:pt x="0" y="84"/>
                        <a:pt x="13" y="40"/>
                        <a:pt x="48" y="19"/>
                      </a:cubicBezTo>
                      <a:cubicBezTo>
                        <a:pt x="83" y="0"/>
                        <a:pt x="127" y="11"/>
                        <a:pt x="148" y="47"/>
                      </a:cubicBezTo>
                      <a:cubicBezTo>
                        <a:pt x="152" y="55"/>
                        <a:pt x="1778" y="2943"/>
                        <a:pt x="3539" y="4207"/>
                      </a:cubicBezTo>
                      <a:cubicBezTo>
                        <a:pt x="3572" y="4231"/>
                        <a:pt x="3579" y="4277"/>
                        <a:pt x="3556" y="4309"/>
                      </a:cubicBezTo>
                      <a:cubicBezTo>
                        <a:pt x="3532" y="4342"/>
                        <a:pt x="3486" y="4350"/>
                        <a:pt x="3454" y="4326"/>
                      </a:cubicBezTo>
                      <a:cubicBezTo>
                        <a:pt x="1666" y="3041"/>
                        <a:pt x="26" y="128"/>
                        <a:pt x="21" y="1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50;p47">
                  <a:extLst>
                    <a:ext uri="{FF2B5EF4-FFF2-40B4-BE49-F238E27FC236}">
                      <a16:creationId xmlns:a16="http://schemas.microsoft.com/office/drawing/2014/main" id="{15C67A02-7B65-4574-BB8D-1654FF1C132B}"/>
                    </a:ext>
                  </a:extLst>
                </p:cNvPr>
                <p:cNvSpPr/>
                <p:nvPr/>
              </p:nvSpPr>
              <p:spPr>
                <a:xfrm>
                  <a:off x="5701675" y="3558025"/>
                  <a:ext cx="137700" cy="259475"/>
                </a:xfrm>
                <a:custGeom>
                  <a:avLst/>
                  <a:gdLst/>
                  <a:ahLst/>
                  <a:cxnLst/>
                  <a:rect l="l" t="t" r="r" b="b"/>
                  <a:pathLst>
                    <a:path w="5508" h="10379" extrusionOk="0">
                      <a:moveTo>
                        <a:pt x="4564" y="5152"/>
                      </a:moveTo>
                      <a:lnTo>
                        <a:pt x="3189" y="1"/>
                      </a:lnTo>
                      <a:lnTo>
                        <a:pt x="558" y="181"/>
                      </a:lnTo>
                      <a:cubicBezTo>
                        <a:pt x="1" y="8496"/>
                        <a:pt x="1128" y="10378"/>
                        <a:pt x="4149" y="9643"/>
                      </a:cubicBezTo>
                      <a:cubicBezTo>
                        <a:pt x="5508" y="9010"/>
                        <a:pt x="4881" y="6258"/>
                        <a:pt x="4564" y="5152"/>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651;p47">
                  <a:extLst>
                    <a:ext uri="{FF2B5EF4-FFF2-40B4-BE49-F238E27FC236}">
                      <a16:creationId xmlns:a16="http://schemas.microsoft.com/office/drawing/2014/main" id="{D633B701-5FD4-4092-85F5-BC4808D59375}"/>
                    </a:ext>
                  </a:extLst>
                </p:cNvPr>
                <p:cNvSpPr/>
                <p:nvPr/>
              </p:nvSpPr>
              <p:spPr>
                <a:xfrm>
                  <a:off x="5707225" y="3544800"/>
                  <a:ext cx="89725" cy="72375"/>
                </a:xfrm>
                <a:custGeom>
                  <a:avLst/>
                  <a:gdLst/>
                  <a:ahLst/>
                  <a:cxnLst/>
                  <a:rect l="l" t="t" r="r" b="b"/>
                  <a:pathLst>
                    <a:path w="3589" h="2895" extrusionOk="0">
                      <a:moveTo>
                        <a:pt x="3589" y="2274"/>
                      </a:moveTo>
                      <a:lnTo>
                        <a:pt x="3139" y="0"/>
                      </a:lnTo>
                      <a:lnTo>
                        <a:pt x="341" y="54"/>
                      </a:lnTo>
                      <a:cubicBezTo>
                        <a:pt x="331" y="489"/>
                        <a:pt x="9" y="2093"/>
                        <a:pt x="0" y="2503"/>
                      </a:cubicBezTo>
                      <a:cubicBezTo>
                        <a:pt x="620" y="2680"/>
                        <a:pt x="2228" y="2895"/>
                        <a:pt x="3589" y="22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652;p47">
                  <a:extLst>
                    <a:ext uri="{FF2B5EF4-FFF2-40B4-BE49-F238E27FC236}">
                      <a16:creationId xmlns:a16="http://schemas.microsoft.com/office/drawing/2014/main" id="{A50127AD-5F00-447B-B9F5-6B46DCEC56B4}"/>
                    </a:ext>
                  </a:extLst>
                </p:cNvPr>
                <p:cNvSpPr/>
                <p:nvPr/>
              </p:nvSpPr>
              <p:spPr>
                <a:xfrm>
                  <a:off x="5624375" y="3438400"/>
                  <a:ext cx="160575" cy="139400"/>
                </a:xfrm>
                <a:custGeom>
                  <a:avLst/>
                  <a:gdLst/>
                  <a:ahLst/>
                  <a:cxnLst/>
                  <a:rect l="l" t="t" r="r" b="b"/>
                  <a:pathLst>
                    <a:path w="6423" h="5576" extrusionOk="0">
                      <a:moveTo>
                        <a:pt x="5570" y="2125"/>
                      </a:moveTo>
                      <a:cubicBezTo>
                        <a:pt x="5501" y="2042"/>
                        <a:pt x="5425" y="1969"/>
                        <a:pt x="5344" y="1904"/>
                      </a:cubicBezTo>
                      <a:cubicBezTo>
                        <a:pt x="4768" y="1328"/>
                        <a:pt x="3399" y="39"/>
                        <a:pt x="1872" y="21"/>
                      </a:cubicBezTo>
                      <a:cubicBezTo>
                        <a:pt x="1" y="1"/>
                        <a:pt x="1483" y="2010"/>
                        <a:pt x="2697" y="3567"/>
                      </a:cubicBezTo>
                      <a:lnTo>
                        <a:pt x="2714" y="3569"/>
                      </a:lnTo>
                      <a:cubicBezTo>
                        <a:pt x="3133" y="4464"/>
                        <a:pt x="3837" y="5576"/>
                        <a:pt x="3837" y="5576"/>
                      </a:cubicBezTo>
                      <a:lnTo>
                        <a:pt x="6364" y="4851"/>
                      </a:lnTo>
                      <a:cubicBezTo>
                        <a:pt x="6364" y="4851"/>
                        <a:pt x="6422" y="3026"/>
                        <a:pt x="5604" y="2160"/>
                      </a:cubicBezTo>
                      <a:lnTo>
                        <a:pt x="5604" y="2160"/>
                      </a:lnTo>
                      <a:lnTo>
                        <a:pt x="5603" y="2159"/>
                      </a:lnTo>
                      <a:cubicBezTo>
                        <a:pt x="5592" y="2148"/>
                        <a:pt x="5581" y="2137"/>
                        <a:pt x="5570" y="21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653;p47">
                  <a:extLst>
                    <a:ext uri="{FF2B5EF4-FFF2-40B4-BE49-F238E27FC236}">
                      <a16:creationId xmlns:a16="http://schemas.microsoft.com/office/drawing/2014/main" id="{15DF6BAC-D51C-49D1-A307-DF9E42F2C58C}"/>
                    </a:ext>
                  </a:extLst>
                </p:cNvPr>
                <p:cNvSpPr/>
                <p:nvPr/>
              </p:nvSpPr>
              <p:spPr>
                <a:xfrm>
                  <a:off x="5736950" y="3434325"/>
                  <a:ext cx="68725" cy="123900"/>
                </a:xfrm>
                <a:custGeom>
                  <a:avLst/>
                  <a:gdLst/>
                  <a:ahLst/>
                  <a:cxnLst/>
                  <a:rect l="l" t="t" r="r" b="b"/>
                  <a:pathLst>
                    <a:path w="2749" h="4956" extrusionOk="0">
                      <a:moveTo>
                        <a:pt x="2023" y="4677"/>
                      </a:moveTo>
                      <a:cubicBezTo>
                        <a:pt x="2749" y="3382"/>
                        <a:pt x="1673" y="1636"/>
                        <a:pt x="2025" y="498"/>
                      </a:cubicBezTo>
                      <a:cubicBezTo>
                        <a:pt x="1339" y="1"/>
                        <a:pt x="888" y="1478"/>
                        <a:pt x="925" y="2207"/>
                      </a:cubicBezTo>
                      <a:cubicBezTo>
                        <a:pt x="0" y="3184"/>
                        <a:pt x="610" y="4956"/>
                        <a:pt x="2023" y="467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654;p47">
                  <a:extLst>
                    <a:ext uri="{FF2B5EF4-FFF2-40B4-BE49-F238E27FC236}">
                      <a16:creationId xmlns:a16="http://schemas.microsoft.com/office/drawing/2014/main" id="{0C3685E2-D3C9-4B08-AAEB-3F7792FC678F}"/>
                    </a:ext>
                  </a:extLst>
                </p:cNvPr>
                <p:cNvSpPr/>
                <p:nvPr/>
              </p:nvSpPr>
              <p:spPr>
                <a:xfrm>
                  <a:off x="5746650" y="3487025"/>
                  <a:ext cx="15850" cy="46100"/>
                </a:xfrm>
                <a:custGeom>
                  <a:avLst/>
                  <a:gdLst/>
                  <a:ahLst/>
                  <a:cxnLst/>
                  <a:rect l="l" t="t" r="r" b="b"/>
                  <a:pathLst>
                    <a:path w="634" h="1844" extrusionOk="0">
                      <a:moveTo>
                        <a:pt x="601" y="160"/>
                      </a:moveTo>
                      <a:cubicBezTo>
                        <a:pt x="634" y="124"/>
                        <a:pt x="633" y="68"/>
                        <a:pt x="597" y="34"/>
                      </a:cubicBezTo>
                      <a:cubicBezTo>
                        <a:pt x="562" y="1"/>
                        <a:pt x="506" y="2"/>
                        <a:pt x="472" y="37"/>
                      </a:cubicBezTo>
                      <a:cubicBezTo>
                        <a:pt x="243" y="281"/>
                        <a:pt x="108" y="566"/>
                        <a:pt x="56" y="858"/>
                      </a:cubicBezTo>
                      <a:cubicBezTo>
                        <a:pt x="1" y="1174"/>
                        <a:pt x="42" y="1496"/>
                        <a:pt x="164" y="1778"/>
                      </a:cubicBezTo>
                      <a:cubicBezTo>
                        <a:pt x="183" y="1823"/>
                        <a:pt x="235" y="1843"/>
                        <a:pt x="280" y="1824"/>
                      </a:cubicBezTo>
                      <a:cubicBezTo>
                        <a:pt x="325" y="1804"/>
                        <a:pt x="345" y="1752"/>
                        <a:pt x="326" y="1707"/>
                      </a:cubicBezTo>
                      <a:cubicBezTo>
                        <a:pt x="217" y="1457"/>
                        <a:pt x="181" y="1170"/>
                        <a:pt x="231" y="889"/>
                      </a:cubicBezTo>
                      <a:cubicBezTo>
                        <a:pt x="277" y="630"/>
                        <a:pt x="397" y="376"/>
                        <a:pt x="601" y="1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655;p47">
                  <a:extLst>
                    <a:ext uri="{FF2B5EF4-FFF2-40B4-BE49-F238E27FC236}">
                      <a16:creationId xmlns:a16="http://schemas.microsoft.com/office/drawing/2014/main" id="{08A5F2D2-A67E-4960-884E-14C3435A5F98}"/>
                    </a:ext>
                  </a:extLst>
                </p:cNvPr>
                <p:cNvSpPr/>
                <p:nvPr/>
              </p:nvSpPr>
              <p:spPr>
                <a:xfrm>
                  <a:off x="5680500" y="3474450"/>
                  <a:ext cx="70675" cy="25325"/>
                </a:xfrm>
                <a:custGeom>
                  <a:avLst/>
                  <a:gdLst/>
                  <a:ahLst/>
                  <a:cxnLst/>
                  <a:rect l="l" t="t" r="r" b="b"/>
                  <a:pathLst>
                    <a:path w="2827" h="1013" extrusionOk="0">
                      <a:moveTo>
                        <a:pt x="2698" y="326"/>
                      </a:moveTo>
                      <a:cubicBezTo>
                        <a:pt x="2745" y="342"/>
                        <a:pt x="2795" y="318"/>
                        <a:pt x="2811" y="271"/>
                      </a:cubicBezTo>
                      <a:cubicBezTo>
                        <a:pt x="2827" y="224"/>
                        <a:pt x="2802" y="174"/>
                        <a:pt x="2756" y="158"/>
                      </a:cubicBezTo>
                      <a:cubicBezTo>
                        <a:pt x="2304" y="3"/>
                        <a:pt x="1782" y="1"/>
                        <a:pt x="1295" y="125"/>
                      </a:cubicBezTo>
                      <a:cubicBezTo>
                        <a:pt x="808" y="250"/>
                        <a:pt x="351" y="503"/>
                        <a:pt x="34" y="855"/>
                      </a:cubicBezTo>
                      <a:cubicBezTo>
                        <a:pt x="1" y="891"/>
                        <a:pt x="4" y="948"/>
                        <a:pt x="41" y="980"/>
                      </a:cubicBezTo>
                      <a:cubicBezTo>
                        <a:pt x="77" y="1013"/>
                        <a:pt x="133" y="1010"/>
                        <a:pt x="165" y="973"/>
                      </a:cubicBezTo>
                      <a:cubicBezTo>
                        <a:pt x="458" y="648"/>
                        <a:pt x="883" y="415"/>
                        <a:pt x="1338" y="297"/>
                      </a:cubicBezTo>
                      <a:cubicBezTo>
                        <a:pt x="1794" y="181"/>
                        <a:pt x="2280" y="182"/>
                        <a:pt x="2698" y="3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656;p47">
                  <a:extLst>
                    <a:ext uri="{FF2B5EF4-FFF2-40B4-BE49-F238E27FC236}">
                      <a16:creationId xmlns:a16="http://schemas.microsoft.com/office/drawing/2014/main" id="{C5863315-3DC5-49C4-8307-3ACE41378F51}"/>
                    </a:ext>
                  </a:extLst>
                </p:cNvPr>
                <p:cNvSpPr/>
                <p:nvPr/>
              </p:nvSpPr>
              <p:spPr>
                <a:xfrm>
                  <a:off x="5690300" y="3440800"/>
                  <a:ext cx="39025" cy="38325"/>
                </a:xfrm>
                <a:custGeom>
                  <a:avLst/>
                  <a:gdLst/>
                  <a:ahLst/>
                  <a:cxnLst/>
                  <a:rect l="l" t="t" r="r" b="b"/>
                  <a:pathLst>
                    <a:path w="1561" h="1533" extrusionOk="0">
                      <a:moveTo>
                        <a:pt x="1382" y="1477"/>
                      </a:moveTo>
                      <a:cubicBezTo>
                        <a:pt x="1408" y="1519"/>
                        <a:pt x="1462" y="1533"/>
                        <a:pt x="1505" y="1507"/>
                      </a:cubicBezTo>
                      <a:cubicBezTo>
                        <a:pt x="1547" y="1482"/>
                        <a:pt x="1561" y="1428"/>
                        <a:pt x="1535" y="1386"/>
                      </a:cubicBezTo>
                      <a:cubicBezTo>
                        <a:pt x="1534" y="1384"/>
                        <a:pt x="1103" y="640"/>
                        <a:pt x="150" y="28"/>
                      </a:cubicBezTo>
                      <a:cubicBezTo>
                        <a:pt x="109" y="1"/>
                        <a:pt x="54" y="13"/>
                        <a:pt x="28" y="54"/>
                      </a:cubicBezTo>
                      <a:cubicBezTo>
                        <a:pt x="0" y="96"/>
                        <a:pt x="13" y="150"/>
                        <a:pt x="54" y="177"/>
                      </a:cubicBezTo>
                      <a:cubicBezTo>
                        <a:pt x="972" y="766"/>
                        <a:pt x="1381" y="1474"/>
                        <a:pt x="1382" y="14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657;p47">
                  <a:extLst>
                    <a:ext uri="{FF2B5EF4-FFF2-40B4-BE49-F238E27FC236}">
                      <a16:creationId xmlns:a16="http://schemas.microsoft.com/office/drawing/2014/main" id="{A802BFCD-2278-408D-97E6-9AD7C456125C}"/>
                    </a:ext>
                  </a:extLst>
                </p:cNvPr>
                <p:cNvSpPr/>
                <p:nvPr/>
              </p:nvSpPr>
              <p:spPr>
                <a:xfrm>
                  <a:off x="5664200" y="3437725"/>
                  <a:ext cx="46800" cy="45500"/>
                </a:xfrm>
                <a:custGeom>
                  <a:avLst/>
                  <a:gdLst/>
                  <a:ahLst/>
                  <a:cxnLst/>
                  <a:rect l="l" t="t" r="r" b="b"/>
                  <a:pathLst>
                    <a:path w="1872" h="1820" extrusionOk="0">
                      <a:moveTo>
                        <a:pt x="1695" y="1764"/>
                      </a:moveTo>
                      <a:cubicBezTo>
                        <a:pt x="1719" y="1806"/>
                        <a:pt x="1774" y="1820"/>
                        <a:pt x="1816" y="1795"/>
                      </a:cubicBezTo>
                      <a:cubicBezTo>
                        <a:pt x="1858" y="1770"/>
                        <a:pt x="1872" y="1715"/>
                        <a:pt x="1847" y="1674"/>
                      </a:cubicBezTo>
                      <a:cubicBezTo>
                        <a:pt x="1846" y="1670"/>
                        <a:pt x="1318" y="761"/>
                        <a:pt x="149" y="27"/>
                      </a:cubicBezTo>
                      <a:cubicBezTo>
                        <a:pt x="107" y="1"/>
                        <a:pt x="52" y="13"/>
                        <a:pt x="27" y="54"/>
                      </a:cubicBezTo>
                      <a:cubicBezTo>
                        <a:pt x="1" y="95"/>
                        <a:pt x="14" y="150"/>
                        <a:pt x="55" y="176"/>
                      </a:cubicBezTo>
                      <a:cubicBezTo>
                        <a:pt x="1187" y="887"/>
                        <a:pt x="1693" y="1762"/>
                        <a:pt x="1695" y="17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658;p47">
                  <a:extLst>
                    <a:ext uri="{FF2B5EF4-FFF2-40B4-BE49-F238E27FC236}">
                      <a16:creationId xmlns:a16="http://schemas.microsoft.com/office/drawing/2014/main" id="{5613593C-88FD-4E6A-8131-237FF5444A6D}"/>
                    </a:ext>
                  </a:extLst>
                </p:cNvPr>
                <p:cNvSpPr/>
                <p:nvPr/>
              </p:nvSpPr>
              <p:spPr>
                <a:xfrm>
                  <a:off x="5650725" y="3449975"/>
                  <a:ext cx="42350" cy="41225"/>
                </a:xfrm>
                <a:custGeom>
                  <a:avLst/>
                  <a:gdLst/>
                  <a:ahLst/>
                  <a:cxnLst/>
                  <a:rect l="l" t="t" r="r" b="b"/>
                  <a:pathLst>
                    <a:path w="1694" h="1649" extrusionOk="0">
                      <a:moveTo>
                        <a:pt x="1516" y="1591"/>
                      </a:moveTo>
                      <a:cubicBezTo>
                        <a:pt x="1541" y="1634"/>
                        <a:pt x="1595" y="1648"/>
                        <a:pt x="1637" y="1623"/>
                      </a:cubicBezTo>
                      <a:cubicBezTo>
                        <a:pt x="1679" y="1599"/>
                        <a:pt x="1694" y="1545"/>
                        <a:pt x="1670" y="1502"/>
                      </a:cubicBezTo>
                      <a:cubicBezTo>
                        <a:pt x="1668" y="1500"/>
                        <a:pt x="1195" y="683"/>
                        <a:pt x="147" y="25"/>
                      </a:cubicBezTo>
                      <a:cubicBezTo>
                        <a:pt x="106" y="0"/>
                        <a:pt x="51" y="13"/>
                        <a:pt x="25" y="54"/>
                      </a:cubicBezTo>
                      <a:cubicBezTo>
                        <a:pt x="0" y="95"/>
                        <a:pt x="12" y="150"/>
                        <a:pt x="54" y="176"/>
                      </a:cubicBezTo>
                      <a:cubicBezTo>
                        <a:pt x="1064" y="811"/>
                        <a:pt x="1515" y="1589"/>
                        <a:pt x="1516" y="15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59;p47">
                  <a:extLst>
                    <a:ext uri="{FF2B5EF4-FFF2-40B4-BE49-F238E27FC236}">
                      <a16:creationId xmlns:a16="http://schemas.microsoft.com/office/drawing/2014/main" id="{4B604695-31B3-4412-899B-15418B5F9BF9}"/>
                    </a:ext>
                  </a:extLst>
                </p:cNvPr>
                <p:cNvSpPr/>
                <p:nvPr/>
              </p:nvSpPr>
              <p:spPr>
                <a:xfrm>
                  <a:off x="5764000" y="3540225"/>
                  <a:ext cx="29050" cy="22825"/>
                </a:xfrm>
                <a:custGeom>
                  <a:avLst/>
                  <a:gdLst/>
                  <a:ahLst/>
                  <a:cxnLst/>
                  <a:rect l="l" t="t" r="r" b="b"/>
                  <a:pathLst>
                    <a:path w="1162" h="913" extrusionOk="0">
                      <a:moveTo>
                        <a:pt x="1019" y="61"/>
                      </a:moveTo>
                      <a:cubicBezTo>
                        <a:pt x="1027" y="23"/>
                        <a:pt x="1064" y="0"/>
                        <a:pt x="1101" y="8"/>
                      </a:cubicBezTo>
                      <a:cubicBezTo>
                        <a:pt x="1137" y="18"/>
                        <a:pt x="1161" y="54"/>
                        <a:pt x="1152" y="92"/>
                      </a:cubicBezTo>
                      <a:cubicBezTo>
                        <a:pt x="1096" y="336"/>
                        <a:pt x="957" y="575"/>
                        <a:pt x="746" y="724"/>
                      </a:cubicBezTo>
                      <a:lnTo>
                        <a:pt x="746" y="724"/>
                      </a:lnTo>
                      <a:cubicBezTo>
                        <a:pt x="567" y="851"/>
                        <a:pt x="337" y="912"/>
                        <a:pt x="62" y="858"/>
                      </a:cubicBezTo>
                      <a:cubicBezTo>
                        <a:pt x="24" y="851"/>
                        <a:pt x="1" y="814"/>
                        <a:pt x="7" y="778"/>
                      </a:cubicBezTo>
                      <a:cubicBezTo>
                        <a:pt x="15" y="740"/>
                        <a:pt x="51" y="716"/>
                        <a:pt x="88" y="723"/>
                      </a:cubicBezTo>
                      <a:cubicBezTo>
                        <a:pt x="322" y="770"/>
                        <a:pt x="516" y="718"/>
                        <a:pt x="667" y="612"/>
                      </a:cubicBezTo>
                      <a:lnTo>
                        <a:pt x="667" y="612"/>
                      </a:lnTo>
                      <a:cubicBezTo>
                        <a:pt x="849" y="483"/>
                        <a:pt x="968" y="274"/>
                        <a:pt x="1019"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60;p47">
                  <a:extLst>
                    <a:ext uri="{FF2B5EF4-FFF2-40B4-BE49-F238E27FC236}">
                      <a16:creationId xmlns:a16="http://schemas.microsoft.com/office/drawing/2014/main" id="{1131BC4E-17E6-430A-B027-1BCA6C00FCEC}"/>
                    </a:ext>
                  </a:extLst>
                </p:cNvPr>
                <p:cNvSpPr/>
                <p:nvPr/>
              </p:nvSpPr>
              <p:spPr>
                <a:xfrm>
                  <a:off x="5707075" y="3552800"/>
                  <a:ext cx="41375" cy="21275"/>
                </a:xfrm>
                <a:custGeom>
                  <a:avLst/>
                  <a:gdLst/>
                  <a:ahLst/>
                  <a:cxnLst/>
                  <a:rect l="l" t="t" r="r" b="b"/>
                  <a:pathLst>
                    <a:path w="1655" h="851" extrusionOk="0">
                      <a:moveTo>
                        <a:pt x="23" y="120"/>
                      </a:moveTo>
                      <a:cubicBezTo>
                        <a:pt x="0" y="90"/>
                        <a:pt x="7" y="47"/>
                        <a:pt x="37" y="24"/>
                      </a:cubicBezTo>
                      <a:cubicBezTo>
                        <a:pt x="68" y="1"/>
                        <a:pt x="110" y="7"/>
                        <a:pt x="133" y="37"/>
                      </a:cubicBezTo>
                      <a:cubicBezTo>
                        <a:pt x="134" y="39"/>
                        <a:pt x="612" y="688"/>
                        <a:pt x="1555" y="372"/>
                      </a:cubicBezTo>
                      <a:cubicBezTo>
                        <a:pt x="1590" y="360"/>
                        <a:pt x="1630" y="380"/>
                        <a:pt x="1642" y="415"/>
                      </a:cubicBezTo>
                      <a:cubicBezTo>
                        <a:pt x="1654" y="452"/>
                        <a:pt x="1635" y="491"/>
                        <a:pt x="1598" y="503"/>
                      </a:cubicBezTo>
                      <a:cubicBezTo>
                        <a:pt x="562" y="850"/>
                        <a:pt x="24" y="122"/>
                        <a:pt x="23" y="1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61;p47">
                  <a:extLst>
                    <a:ext uri="{FF2B5EF4-FFF2-40B4-BE49-F238E27FC236}">
                      <a16:creationId xmlns:a16="http://schemas.microsoft.com/office/drawing/2014/main" id="{9BD84B5C-78E7-40B9-B0D6-ABCCA5E70A59}"/>
                    </a:ext>
                  </a:extLst>
                </p:cNvPr>
                <p:cNvSpPr/>
                <p:nvPr/>
              </p:nvSpPr>
              <p:spPr>
                <a:xfrm>
                  <a:off x="5703550" y="3599275"/>
                  <a:ext cx="100350" cy="19800"/>
                </a:xfrm>
                <a:custGeom>
                  <a:avLst/>
                  <a:gdLst/>
                  <a:ahLst/>
                  <a:cxnLst/>
                  <a:rect l="l" t="t" r="r" b="b"/>
                  <a:pathLst>
                    <a:path w="4014" h="792" extrusionOk="0">
                      <a:moveTo>
                        <a:pt x="123" y="522"/>
                      </a:moveTo>
                      <a:cubicBezTo>
                        <a:pt x="46" y="500"/>
                        <a:pt x="1" y="419"/>
                        <a:pt x="23" y="341"/>
                      </a:cubicBezTo>
                      <a:cubicBezTo>
                        <a:pt x="46" y="264"/>
                        <a:pt x="125" y="219"/>
                        <a:pt x="203" y="241"/>
                      </a:cubicBezTo>
                      <a:cubicBezTo>
                        <a:pt x="604" y="355"/>
                        <a:pt x="1281" y="498"/>
                        <a:pt x="2074" y="451"/>
                      </a:cubicBezTo>
                      <a:cubicBezTo>
                        <a:pt x="2609" y="420"/>
                        <a:pt x="3196" y="303"/>
                        <a:pt x="3786" y="33"/>
                      </a:cubicBezTo>
                      <a:cubicBezTo>
                        <a:pt x="3860" y="0"/>
                        <a:pt x="3946" y="32"/>
                        <a:pt x="3980" y="105"/>
                      </a:cubicBezTo>
                      <a:cubicBezTo>
                        <a:pt x="4013" y="179"/>
                        <a:pt x="3981" y="265"/>
                        <a:pt x="3908" y="299"/>
                      </a:cubicBezTo>
                      <a:cubicBezTo>
                        <a:pt x="3280" y="586"/>
                        <a:pt x="2657" y="710"/>
                        <a:pt x="2090" y="743"/>
                      </a:cubicBezTo>
                      <a:cubicBezTo>
                        <a:pt x="1255" y="791"/>
                        <a:pt x="543" y="643"/>
                        <a:pt x="123" y="5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62;p47">
                  <a:extLst>
                    <a:ext uri="{FF2B5EF4-FFF2-40B4-BE49-F238E27FC236}">
                      <a16:creationId xmlns:a16="http://schemas.microsoft.com/office/drawing/2014/main" id="{936E80BD-FC8F-499C-9A48-837B4C4565AB}"/>
                    </a:ext>
                  </a:extLst>
                </p:cNvPr>
                <p:cNvSpPr/>
                <p:nvPr/>
              </p:nvSpPr>
              <p:spPr>
                <a:xfrm>
                  <a:off x="5901575" y="3761325"/>
                  <a:ext cx="368500" cy="386550"/>
                </a:xfrm>
                <a:custGeom>
                  <a:avLst/>
                  <a:gdLst/>
                  <a:ahLst/>
                  <a:cxnLst/>
                  <a:rect l="l" t="t" r="r" b="b"/>
                  <a:pathLst>
                    <a:path w="14740" h="15462" extrusionOk="0">
                      <a:moveTo>
                        <a:pt x="6883" y="14852"/>
                      </a:moveTo>
                      <a:cubicBezTo>
                        <a:pt x="9270" y="13639"/>
                        <a:pt x="11655" y="12426"/>
                        <a:pt x="14042" y="11213"/>
                      </a:cubicBezTo>
                      <a:cubicBezTo>
                        <a:pt x="14739" y="10858"/>
                        <a:pt x="14670" y="11023"/>
                        <a:pt x="14291" y="10323"/>
                      </a:cubicBezTo>
                      <a:cubicBezTo>
                        <a:pt x="12531" y="7079"/>
                        <a:pt x="10771" y="3835"/>
                        <a:pt x="9011" y="593"/>
                      </a:cubicBezTo>
                      <a:cubicBezTo>
                        <a:pt x="8690" y="0"/>
                        <a:pt x="8845" y="31"/>
                        <a:pt x="8237" y="272"/>
                      </a:cubicBezTo>
                      <a:cubicBezTo>
                        <a:pt x="5716" y="1317"/>
                        <a:pt x="3197" y="2363"/>
                        <a:pt x="678" y="3408"/>
                      </a:cubicBezTo>
                      <a:cubicBezTo>
                        <a:pt x="0" y="3689"/>
                        <a:pt x="85" y="3548"/>
                        <a:pt x="428" y="4222"/>
                      </a:cubicBezTo>
                      <a:cubicBezTo>
                        <a:pt x="2205" y="7708"/>
                        <a:pt x="3983" y="11195"/>
                        <a:pt x="5760" y="14681"/>
                      </a:cubicBezTo>
                      <a:cubicBezTo>
                        <a:pt x="6158" y="15462"/>
                        <a:pt x="6029" y="15285"/>
                        <a:pt x="6883" y="148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63;p47">
                  <a:extLst>
                    <a:ext uri="{FF2B5EF4-FFF2-40B4-BE49-F238E27FC236}">
                      <a16:creationId xmlns:a16="http://schemas.microsoft.com/office/drawing/2014/main" id="{F3E29B1C-BA23-4B47-B4A3-15D929A8D128}"/>
                    </a:ext>
                  </a:extLst>
                </p:cNvPr>
                <p:cNvSpPr/>
                <p:nvPr/>
              </p:nvSpPr>
              <p:spPr>
                <a:xfrm>
                  <a:off x="6047675" y="3936200"/>
                  <a:ext cx="198700" cy="102825"/>
                </a:xfrm>
                <a:custGeom>
                  <a:avLst/>
                  <a:gdLst/>
                  <a:ahLst/>
                  <a:cxnLst/>
                  <a:rect l="l" t="t" r="r" b="b"/>
                  <a:pathLst>
                    <a:path w="7948" h="4113" extrusionOk="0">
                      <a:moveTo>
                        <a:pt x="7948" y="2410"/>
                      </a:moveTo>
                      <a:lnTo>
                        <a:pt x="7115" y="873"/>
                      </a:lnTo>
                      <a:cubicBezTo>
                        <a:pt x="5807" y="1081"/>
                        <a:pt x="3922" y="1380"/>
                        <a:pt x="3786" y="1395"/>
                      </a:cubicBezTo>
                      <a:cubicBezTo>
                        <a:pt x="3577" y="1417"/>
                        <a:pt x="3043" y="1"/>
                        <a:pt x="0" y="4112"/>
                      </a:cubicBezTo>
                      <a:cubicBezTo>
                        <a:pt x="813" y="3764"/>
                        <a:pt x="1347" y="3787"/>
                        <a:pt x="1347" y="3787"/>
                      </a:cubicBezTo>
                      <a:cubicBezTo>
                        <a:pt x="1347" y="3787"/>
                        <a:pt x="2857" y="3973"/>
                        <a:pt x="3786" y="3625"/>
                      </a:cubicBezTo>
                      <a:cubicBezTo>
                        <a:pt x="4351" y="3413"/>
                        <a:pt x="6415" y="2833"/>
                        <a:pt x="7948" y="2410"/>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64;p47">
                  <a:extLst>
                    <a:ext uri="{FF2B5EF4-FFF2-40B4-BE49-F238E27FC236}">
                      <a16:creationId xmlns:a16="http://schemas.microsoft.com/office/drawing/2014/main" id="{C5B87788-8917-4D55-B8A6-139548E0B407}"/>
                    </a:ext>
                  </a:extLst>
                </p:cNvPr>
                <p:cNvSpPr/>
                <p:nvPr/>
              </p:nvSpPr>
              <p:spPr>
                <a:xfrm>
                  <a:off x="5904525" y="3854350"/>
                  <a:ext cx="360325" cy="290575"/>
                </a:xfrm>
                <a:custGeom>
                  <a:avLst/>
                  <a:gdLst/>
                  <a:ahLst/>
                  <a:cxnLst/>
                  <a:rect l="l" t="t" r="r" b="b"/>
                  <a:pathLst>
                    <a:path w="14413" h="11623" extrusionOk="0">
                      <a:moveTo>
                        <a:pt x="19" y="117"/>
                      </a:moveTo>
                      <a:cubicBezTo>
                        <a:pt x="1" y="80"/>
                        <a:pt x="15" y="37"/>
                        <a:pt x="51" y="18"/>
                      </a:cubicBezTo>
                      <a:cubicBezTo>
                        <a:pt x="87" y="0"/>
                        <a:pt x="131" y="14"/>
                        <a:pt x="149" y="50"/>
                      </a:cubicBezTo>
                      <a:cubicBezTo>
                        <a:pt x="176" y="102"/>
                        <a:pt x="250" y="240"/>
                        <a:pt x="324" y="379"/>
                      </a:cubicBezTo>
                      <a:cubicBezTo>
                        <a:pt x="404" y="530"/>
                        <a:pt x="484" y="680"/>
                        <a:pt x="500" y="711"/>
                      </a:cubicBezTo>
                      <a:lnTo>
                        <a:pt x="5535" y="10588"/>
                      </a:lnTo>
                      <a:cubicBezTo>
                        <a:pt x="5562" y="10643"/>
                        <a:pt x="5679" y="10860"/>
                        <a:pt x="5797" y="11076"/>
                      </a:cubicBezTo>
                      <a:cubicBezTo>
                        <a:pt x="5828" y="11137"/>
                        <a:pt x="5863" y="11197"/>
                        <a:pt x="5895" y="11258"/>
                      </a:cubicBezTo>
                      <a:cubicBezTo>
                        <a:pt x="5944" y="11353"/>
                        <a:pt x="5990" y="11441"/>
                        <a:pt x="6142" y="11385"/>
                      </a:cubicBezTo>
                      <a:lnTo>
                        <a:pt x="6143" y="11385"/>
                      </a:lnTo>
                      <a:cubicBezTo>
                        <a:pt x="6210" y="11353"/>
                        <a:pt x="8221" y="10328"/>
                        <a:pt x="10231" y="9304"/>
                      </a:cubicBezTo>
                      <a:cubicBezTo>
                        <a:pt x="12248" y="8274"/>
                        <a:pt x="14261" y="7246"/>
                        <a:pt x="14290" y="7228"/>
                      </a:cubicBezTo>
                      <a:cubicBezTo>
                        <a:pt x="14326" y="7207"/>
                        <a:pt x="14370" y="7217"/>
                        <a:pt x="14391" y="7252"/>
                      </a:cubicBezTo>
                      <a:cubicBezTo>
                        <a:pt x="14412" y="7286"/>
                        <a:pt x="14401" y="7331"/>
                        <a:pt x="14367" y="7352"/>
                      </a:cubicBezTo>
                      <a:cubicBezTo>
                        <a:pt x="14331" y="7374"/>
                        <a:pt x="12317" y="8403"/>
                        <a:pt x="10298" y="9434"/>
                      </a:cubicBezTo>
                      <a:cubicBezTo>
                        <a:pt x="8344" y="10430"/>
                        <a:pt x="6383" y="11428"/>
                        <a:pt x="6206" y="11516"/>
                      </a:cubicBezTo>
                      <a:cubicBezTo>
                        <a:pt x="6201" y="11518"/>
                        <a:pt x="6197" y="11520"/>
                        <a:pt x="6192" y="11522"/>
                      </a:cubicBezTo>
                      <a:cubicBezTo>
                        <a:pt x="5921" y="11622"/>
                        <a:pt x="5847" y="11481"/>
                        <a:pt x="5766" y="11326"/>
                      </a:cubicBezTo>
                      <a:cubicBezTo>
                        <a:pt x="5734" y="11266"/>
                        <a:pt x="5702" y="11204"/>
                        <a:pt x="5669" y="11147"/>
                      </a:cubicBezTo>
                      <a:cubicBezTo>
                        <a:pt x="5552" y="10929"/>
                        <a:pt x="5434" y="10713"/>
                        <a:pt x="5404" y="10655"/>
                      </a:cubicBezTo>
                      <a:lnTo>
                        <a:pt x="370" y="777"/>
                      </a:lnTo>
                      <a:cubicBezTo>
                        <a:pt x="343" y="726"/>
                        <a:pt x="269" y="587"/>
                        <a:pt x="195" y="448"/>
                      </a:cubicBezTo>
                      <a:cubicBezTo>
                        <a:pt x="115" y="297"/>
                        <a:pt x="34" y="146"/>
                        <a:pt x="19" y="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65;p47">
                  <a:extLst>
                    <a:ext uri="{FF2B5EF4-FFF2-40B4-BE49-F238E27FC236}">
                      <a16:creationId xmlns:a16="http://schemas.microsoft.com/office/drawing/2014/main" id="{D345D393-17A0-4B4C-B64D-0EEB39774994}"/>
                    </a:ext>
                  </a:extLst>
                </p:cNvPr>
                <p:cNvSpPr/>
                <p:nvPr/>
              </p:nvSpPr>
              <p:spPr>
                <a:xfrm>
                  <a:off x="5958950" y="3770925"/>
                  <a:ext cx="102475" cy="78450"/>
                </a:xfrm>
                <a:custGeom>
                  <a:avLst/>
                  <a:gdLst/>
                  <a:ahLst/>
                  <a:cxnLst/>
                  <a:rect l="l" t="t" r="r" b="b"/>
                  <a:pathLst>
                    <a:path w="4099" h="3138" extrusionOk="0">
                      <a:moveTo>
                        <a:pt x="1193" y="2929"/>
                      </a:moveTo>
                      <a:cubicBezTo>
                        <a:pt x="2046" y="2524"/>
                        <a:pt x="2900" y="2120"/>
                        <a:pt x="3752" y="1716"/>
                      </a:cubicBezTo>
                      <a:cubicBezTo>
                        <a:pt x="4013" y="1593"/>
                        <a:pt x="4098" y="1437"/>
                        <a:pt x="3959" y="1157"/>
                      </a:cubicBezTo>
                      <a:cubicBezTo>
                        <a:pt x="3841" y="922"/>
                        <a:pt x="3724" y="687"/>
                        <a:pt x="3606" y="451"/>
                      </a:cubicBezTo>
                      <a:cubicBezTo>
                        <a:pt x="3381" y="1"/>
                        <a:pt x="3257" y="156"/>
                        <a:pt x="2815" y="365"/>
                      </a:cubicBezTo>
                      <a:cubicBezTo>
                        <a:pt x="1886" y="806"/>
                        <a:pt x="1189" y="1130"/>
                        <a:pt x="259" y="1570"/>
                      </a:cubicBezTo>
                      <a:cubicBezTo>
                        <a:pt x="1" y="1692"/>
                        <a:pt x="103" y="1793"/>
                        <a:pt x="233" y="2055"/>
                      </a:cubicBezTo>
                      <a:cubicBezTo>
                        <a:pt x="352" y="2294"/>
                        <a:pt x="445" y="2478"/>
                        <a:pt x="539" y="2669"/>
                      </a:cubicBezTo>
                      <a:cubicBezTo>
                        <a:pt x="709" y="3010"/>
                        <a:pt x="753" y="3137"/>
                        <a:pt x="1193" y="29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66;p47">
                  <a:extLst>
                    <a:ext uri="{FF2B5EF4-FFF2-40B4-BE49-F238E27FC236}">
                      <a16:creationId xmlns:a16="http://schemas.microsoft.com/office/drawing/2014/main" id="{9BEFD277-2273-478F-AF6D-36319BB6DE60}"/>
                    </a:ext>
                  </a:extLst>
                </p:cNvPr>
                <p:cNvSpPr/>
                <p:nvPr/>
              </p:nvSpPr>
              <p:spPr>
                <a:xfrm>
                  <a:off x="5970375" y="3797775"/>
                  <a:ext cx="91525" cy="53850"/>
                </a:xfrm>
                <a:custGeom>
                  <a:avLst/>
                  <a:gdLst/>
                  <a:ahLst/>
                  <a:cxnLst/>
                  <a:rect l="l" t="t" r="r" b="b"/>
                  <a:pathLst>
                    <a:path w="3661" h="2154" extrusionOk="0">
                      <a:moveTo>
                        <a:pt x="17" y="1627"/>
                      </a:moveTo>
                      <a:cubicBezTo>
                        <a:pt x="0" y="1592"/>
                        <a:pt x="15" y="1548"/>
                        <a:pt x="50" y="1530"/>
                      </a:cubicBezTo>
                      <a:cubicBezTo>
                        <a:pt x="87" y="1512"/>
                        <a:pt x="130" y="1527"/>
                        <a:pt x="149" y="1563"/>
                      </a:cubicBezTo>
                      <a:lnTo>
                        <a:pt x="166" y="1599"/>
                      </a:lnTo>
                      <a:cubicBezTo>
                        <a:pt x="298" y="1865"/>
                        <a:pt x="345" y="1960"/>
                        <a:pt x="706" y="1789"/>
                      </a:cubicBezTo>
                      <a:lnTo>
                        <a:pt x="3263" y="576"/>
                      </a:lnTo>
                      <a:cubicBezTo>
                        <a:pt x="3378" y="523"/>
                        <a:pt x="3452" y="464"/>
                        <a:pt x="3482" y="395"/>
                      </a:cubicBezTo>
                      <a:lnTo>
                        <a:pt x="3480" y="395"/>
                      </a:lnTo>
                      <a:cubicBezTo>
                        <a:pt x="3509" y="325"/>
                        <a:pt x="3496" y="236"/>
                        <a:pt x="3436" y="116"/>
                      </a:cubicBezTo>
                      <a:cubicBezTo>
                        <a:pt x="3419" y="80"/>
                        <a:pt x="3434" y="36"/>
                        <a:pt x="3469" y="18"/>
                      </a:cubicBezTo>
                      <a:cubicBezTo>
                        <a:pt x="3505" y="1"/>
                        <a:pt x="3549" y="15"/>
                        <a:pt x="3567" y="51"/>
                      </a:cubicBezTo>
                      <a:cubicBezTo>
                        <a:pt x="3647" y="211"/>
                        <a:pt x="3661" y="340"/>
                        <a:pt x="3616" y="449"/>
                      </a:cubicBezTo>
                      <a:lnTo>
                        <a:pt x="3616" y="449"/>
                      </a:lnTo>
                      <a:cubicBezTo>
                        <a:pt x="3572" y="557"/>
                        <a:pt x="3474" y="639"/>
                        <a:pt x="3326" y="709"/>
                      </a:cubicBezTo>
                      <a:lnTo>
                        <a:pt x="767" y="1921"/>
                      </a:lnTo>
                      <a:cubicBezTo>
                        <a:pt x="278" y="2154"/>
                        <a:pt x="214" y="2025"/>
                        <a:pt x="34" y="1663"/>
                      </a:cubicBezTo>
                      <a:lnTo>
                        <a:pt x="17" y="16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67;p47">
                  <a:extLst>
                    <a:ext uri="{FF2B5EF4-FFF2-40B4-BE49-F238E27FC236}">
                      <a16:creationId xmlns:a16="http://schemas.microsoft.com/office/drawing/2014/main" id="{E308063F-4AC4-4E75-AA3A-5E84E0320ECE}"/>
                    </a:ext>
                  </a:extLst>
                </p:cNvPr>
                <p:cNvSpPr/>
                <p:nvPr/>
              </p:nvSpPr>
              <p:spPr>
                <a:xfrm>
                  <a:off x="6249575" y="3674850"/>
                  <a:ext cx="123700" cy="266875"/>
                </a:xfrm>
                <a:custGeom>
                  <a:avLst/>
                  <a:gdLst/>
                  <a:ahLst/>
                  <a:cxnLst/>
                  <a:rect l="l" t="t" r="r" b="b"/>
                  <a:pathLst>
                    <a:path w="4948" h="10675" extrusionOk="0">
                      <a:moveTo>
                        <a:pt x="591" y="4470"/>
                      </a:moveTo>
                      <a:cubicBezTo>
                        <a:pt x="591" y="4470"/>
                        <a:pt x="889" y="6358"/>
                        <a:pt x="959" y="7172"/>
                      </a:cubicBezTo>
                      <a:cubicBezTo>
                        <a:pt x="1028" y="7986"/>
                        <a:pt x="2316" y="10519"/>
                        <a:pt x="2316" y="10519"/>
                      </a:cubicBezTo>
                      <a:cubicBezTo>
                        <a:pt x="3408" y="10674"/>
                        <a:pt x="4511" y="10530"/>
                        <a:pt x="4729" y="7245"/>
                      </a:cubicBezTo>
                      <a:cubicBezTo>
                        <a:pt x="4948" y="3961"/>
                        <a:pt x="4430" y="1908"/>
                        <a:pt x="4430" y="1908"/>
                      </a:cubicBezTo>
                      <a:cubicBezTo>
                        <a:pt x="4430" y="1908"/>
                        <a:pt x="1" y="1"/>
                        <a:pt x="591" y="4470"/>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68;p47">
                  <a:extLst>
                    <a:ext uri="{FF2B5EF4-FFF2-40B4-BE49-F238E27FC236}">
                      <a16:creationId xmlns:a16="http://schemas.microsoft.com/office/drawing/2014/main" id="{E68C9F5A-5E96-4835-B035-5DC0012DC2E0}"/>
                    </a:ext>
                  </a:extLst>
                </p:cNvPr>
                <p:cNvSpPr/>
                <p:nvPr/>
              </p:nvSpPr>
              <p:spPr>
                <a:xfrm>
                  <a:off x="6261875" y="3730975"/>
                  <a:ext cx="107250" cy="100325"/>
                </a:xfrm>
                <a:custGeom>
                  <a:avLst/>
                  <a:gdLst/>
                  <a:ahLst/>
                  <a:cxnLst/>
                  <a:rect l="l" t="t" r="r" b="b"/>
                  <a:pathLst>
                    <a:path w="4290" h="4013" extrusionOk="0">
                      <a:moveTo>
                        <a:pt x="99" y="2225"/>
                      </a:moveTo>
                      <a:cubicBezTo>
                        <a:pt x="99" y="2225"/>
                        <a:pt x="228" y="3399"/>
                        <a:pt x="316" y="4013"/>
                      </a:cubicBezTo>
                      <a:cubicBezTo>
                        <a:pt x="1796" y="3877"/>
                        <a:pt x="3332" y="3722"/>
                        <a:pt x="4289" y="3086"/>
                      </a:cubicBezTo>
                      <a:cubicBezTo>
                        <a:pt x="4282" y="1633"/>
                        <a:pt x="4118" y="513"/>
                        <a:pt x="4022" y="1"/>
                      </a:cubicBezTo>
                      <a:lnTo>
                        <a:pt x="177" y="494"/>
                      </a:lnTo>
                      <a:cubicBezTo>
                        <a:pt x="42" y="922"/>
                        <a:pt x="1" y="1486"/>
                        <a:pt x="99" y="2225"/>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69;p47">
                  <a:extLst>
                    <a:ext uri="{FF2B5EF4-FFF2-40B4-BE49-F238E27FC236}">
                      <a16:creationId xmlns:a16="http://schemas.microsoft.com/office/drawing/2014/main" id="{5E7312E0-DBBF-48BE-A4CA-1D2EB3AF8694}"/>
                    </a:ext>
                  </a:extLst>
                </p:cNvPr>
                <p:cNvSpPr/>
                <p:nvPr/>
              </p:nvSpPr>
              <p:spPr>
                <a:xfrm>
                  <a:off x="6135475" y="3823675"/>
                  <a:ext cx="236825" cy="181550"/>
                </a:xfrm>
                <a:custGeom>
                  <a:avLst/>
                  <a:gdLst/>
                  <a:ahLst/>
                  <a:cxnLst/>
                  <a:rect l="l" t="t" r="r" b="b"/>
                  <a:pathLst>
                    <a:path w="9473" h="7262" extrusionOk="0">
                      <a:moveTo>
                        <a:pt x="0" y="4831"/>
                      </a:moveTo>
                      <a:cubicBezTo>
                        <a:pt x="3279" y="3187"/>
                        <a:pt x="3183" y="2170"/>
                        <a:pt x="5695" y="805"/>
                      </a:cubicBezTo>
                      <a:cubicBezTo>
                        <a:pt x="6895" y="403"/>
                        <a:pt x="8811" y="0"/>
                        <a:pt x="9229" y="1127"/>
                      </a:cubicBezTo>
                      <a:cubicBezTo>
                        <a:pt x="9473" y="1788"/>
                        <a:pt x="9176" y="3993"/>
                        <a:pt x="8382" y="4356"/>
                      </a:cubicBezTo>
                      <a:cubicBezTo>
                        <a:pt x="5948" y="5470"/>
                        <a:pt x="3482" y="6418"/>
                        <a:pt x="993" y="7262"/>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70;p47">
                  <a:extLst>
                    <a:ext uri="{FF2B5EF4-FFF2-40B4-BE49-F238E27FC236}">
                      <a16:creationId xmlns:a16="http://schemas.microsoft.com/office/drawing/2014/main" id="{E83E92A4-F965-4B5F-91F5-662776E44D1F}"/>
                    </a:ext>
                  </a:extLst>
                </p:cNvPr>
                <p:cNvSpPr/>
                <p:nvPr/>
              </p:nvSpPr>
              <p:spPr>
                <a:xfrm>
                  <a:off x="6265825" y="3839250"/>
                  <a:ext cx="40425" cy="11775"/>
                </a:xfrm>
                <a:custGeom>
                  <a:avLst/>
                  <a:gdLst/>
                  <a:ahLst/>
                  <a:cxnLst/>
                  <a:rect l="l" t="t" r="r" b="b"/>
                  <a:pathLst>
                    <a:path w="1617" h="471" extrusionOk="0">
                      <a:moveTo>
                        <a:pt x="1561" y="299"/>
                      </a:moveTo>
                      <a:cubicBezTo>
                        <a:pt x="1598" y="314"/>
                        <a:pt x="1617" y="356"/>
                        <a:pt x="1602" y="394"/>
                      </a:cubicBezTo>
                      <a:cubicBezTo>
                        <a:pt x="1587" y="432"/>
                        <a:pt x="1545" y="450"/>
                        <a:pt x="1508" y="435"/>
                      </a:cubicBezTo>
                      <a:cubicBezTo>
                        <a:pt x="790" y="158"/>
                        <a:pt x="113" y="454"/>
                        <a:pt x="111" y="455"/>
                      </a:cubicBezTo>
                      <a:cubicBezTo>
                        <a:pt x="75" y="471"/>
                        <a:pt x="31" y="454"/>
                        <a:pt x="16" y="416"/>
                      </a:cubicBezTo>
                      <a:cubicBezTo>
                        <a:pt x="0" y="379"/>
                        <a:pt x="18" y="336"/>
                        <a:pt x="54" y="320"/>
                      </a:cubicBezTo>
                      <a:cubicBezTo>
                        <a:pt x="56" y="320"/>
                        <a:pt x="788" y="0"/>
                        <a:pt x="1561" y="2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71;p47">
                  <a:extLst>
                    <a:ext uri="{FF2B5EF4-FFF2-40B4-BE49-F238E27FC236}">
                      <a16:creationId xmlns:a16="http://schemas.microsoft.com/office/drawing/2014/main" id="{BCF20AB6-5385-4023-89D8-D510802C2AF8}"/>
                    </a:ext>
                  </a:extLst>
                </p:cNvPr>
                <p:cNvSpPr/>
                <p:nvPr/>
              </p:nvSpPr>
              <p:spPr>
                <a:xfrm>
                  <a:off x="6146825" y="3514150"/>
                  <a:ext cx="241875" cy="313900"/>
                </a:xfrm>
                <a:custGeom>
                  <a:avLst/>
                  <a:gdLst/>
                  <a:ahLst/>
                  <a:cxnLst/>
                  <a:rect l="l" t="t" r="r" b="b"/>
                  <a:pathLst>
                    <a:path w="9675" h="12556" extrusionOk="0">
                      <a:moveTo>
                        <a:pt x="9674" y="10628"/>
                      </a:moveTo>
                      <a:cubicBezTo>
                        <a:pt x="7846" y="11772"/>
                        <a:pt x="5682" y="12317"/>
                        <a:pt x="3544" y="12556"/>
                      </a:cubicBezTo>
                      <a:cubicBezTo>
                        <a:pt x="3242" y="11461"/>
                        <a:pt x="1" y="0"/>
                        <a:pt x="4273" y="1662"/>
                      </a:cubicBezTo>
                      <a:cubicBezTo>
                        <a:pt x="7616" y="2962"/>
                        <a:pt x="8730" y="7909"/>
                        <a:pt x="9674" y="1062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72;p47">
                  <a:extLst>
                    <a:ext uri="{FF2B5EF4-FFF2-40B4-BE49-F238E27FC236}">
                      <a16:creationId xmlns:a16="http://schemas.microsoft.com/office/drawing/2014/main" id="{7B282E42-8546-469E-A7C6-B97FFC61094F}"/>
                    </a:ext>
                  </a:extLst>
                </p:cNvPr>
                <p:cNvSpPr/>
                <p:nvPr/>
              </p:nvSpPr>
              <p:spPr>
                <a:xfrm>
                  <a:off x="6192150" y="3654675"/>
                  <a:ext cx="195875" cy="175300"/>
                </a:xfrm>
                <a:custGeom>
                  <a:avLst/>
                  <a:gdLst/>
                  <a:ahLst/>
                  <a:cxnLst/>
                  <a:rect l="l" t="t" r="r" b="b"/>
                  <a:pathLst>
                    <a:path w="7835" h="7012" extrusionOk="0">
                      <a:moveTo>
                        <a:pt x="7714" y="5012"/>
                      </a:moveTo>
                      <a:cubicBezTo>
                        <a:pt x="7749" y="4991"/>
                        <a:pt x="7794" y="5002"/>
                        <a:pt x="7814" y="5037"/>
                      </a:cubicBezTo>
                      <a:cubicBezTo>
                        <a:pt x="7835" y="5071"/>
                        <a:pt x="7825" y="5115"/>
                        <a:pt x="7790" y="5137"/>
                      </a:cubicBezTo>
                      <a:cubicBezTo>
                        <a:pt x="6881" y="5690"/>
                        <a:pt x="5895" y="6098"/>
                        <a:pt x="4871" y="6398"/>
                      </a:cubicBezTo>
                      <a:cubicBezTo>
                        <a:pt x="3848" y="6699"/>
                        <a:pt x="2790" y="6890"/>
                        <a:pt x="1739" y="7008"/>
                      </a:cubicBezTo>
                      <a:cubicBezTo>
                        <a:pt x="1701" y="7011"/>
                        <a:pt x="1667" y="6986"/>
                        <a:pt x="1659" y="6950"/>
                      </a:cubicBezTo>
                      <a:cubicBezTo>
                        <a:pt x="1579" y="6656"/>
                        <a:pt x="1462" y="6281"/>
                        <a:pt x="1330" y="5849"/>
                      </a:cubicBezTo>
                      <a:cubicBezTo>
                        <a:pt x="854" y="4306"/>
                        <a:pt x="159" y="2048"/>
                        <a:pt x="4" y="82"/>
                      </a:cubicBezTo>
                      <a:cubicBezTo>
                        <a:pt x="0" y="42"/>
                        <a:pt x="31" y="6"/>
                        <a:pt x="71" y="4"/>
                      </a:cubicBezTo>
                      <a:cubicBezTo>
                        <a:pt x="111" y="1"/>
                        <a:pt x="146" y="30"/>
                        <a:pt x="150" y="70"/>
                      </a:cubicBezTo>
                      <a:cubicBezTo>
                        <a:pt x="303" y="2021"/>
                        <a:pt x="996" y="4271"/>
                        <a:pt x="1469" y="5807"/>
                      </a:cubicBezTo>
                      <a:cubicBezTo>
                        <a:pt x="1594" y="6210"/>
                        <a:pt x="1703" y="6565"/>
                        <a:pt x="1784" y="6855"/>
                      </a:cubicBezTo>
                      <a:cubicBezTo>
                        <a:pt x="2808" y="6737"/>
                        <a:pt x="3837" y="6549"/>
                        <a:pt x="4830" y="6258"/>
                      </a:cubicBezTo>
                      <a:cubicBezTo>
                        <a:pt x="5842" y="5961"/>
                        <a:pt x="6818" y="5557"/>
                        <a:pt x="7714" y="50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73;p47">
                  <a:extLst>
                    <a:ext uri="{FF2B5EF4-FFF2-40B4-BE49-F238E27FC236}">
                      <a16:creationId xmlns:a16="http://schemas.microsoft.com/office/drawing/2014/main" id="{F0C13524-B524-4933-A087-802A535FED1C}"/>
                    </a:ext>
                  </a:extLst>
                </p:cNvPr>
                <p:cNvSpPr/>
                <p:nvPr/>
              </p:nvSpPr>
              <p:spPr>
                <a:xfrm>
                  <a:off x="6223675" y="3747000"/>
                  <a:ext cx="156375" cy="50150"/>
                </a:xfrm>
                <a:custGeom>
                  <a:avLst/>
                  <a:gdLst/>
                  <a:ahLst/>
                  <a:cxnLst/>
                  <a:rect l="l" t="t" r="r" b="b"/>
                  <a:pathLst>
                    <a:path w="6255" h="2006" extrusionOk="0">
                      <a:moveTo>
                        <a:pt x="80" y="2003"/>
                      </a:moveTo>
                      <a:cubicBezTo>
                        <a:pt x="40" y="2006"/>
                        <a:pt x="5" y="1975"/>
                        <a:pt x="3" y="1935"/>
                      </a:cubicBezTo>
                      <a:cubicBezTo>
                        <a:pt x="1" y="1895"/>
                        <a:pt x="30" y="1860"/>
                        <a:pt x="70" y="1857"/>
                      </a:cubicBezTo>
                      <a:cubicBezTo>
                        <a:pt x="80" y="1856"/>
                        <a:pt x="3581" y="1639"/>
                        <a:pt x="6131" y="22"/>
                      </a:cubicBezTo>
                      <a:cubicBezTo>
                        <a:pt x="6165" y="0"/>
                        <a:pt x="6211" y="10"/>
                        <a:pt x="6233" y="45"/>
                      </a:cubicBezTo>
                      <a:cubicBezTo>
                        <a:pt x="6254" y="79"/>
                        <a:pt x="6244" y="123"/>
                        <a:pt x="6210" y="145"/>
                      </a:cubicBezTo>
                      <a:cubicBezTo>
                        <a:pt x="3627" y="1782"/>
                        <a:pt x="91" y="2002"/>
                        <a:pt x="80" y="20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74;p47">
                  <a:extLst>
                    <a:ext uri="{FF2B5EF4-FFF2-40B4-BE49-F238E27FC236}">
                      <a16:creationId xmlns:a16="http://schemas.microsoft.com/office/drawing/2014/main" id="{E7E55B5A-74B5-4805-A54C-583163B50314}"/>
                    </a:ext>
                  </a:extLst>
                </p:cNvPr>
                <p:cNvSpPr/>
                <p:nvPr/>
              </p:nvSpPr>
              <p:spPr>
                <a:xfrm>
                  <a:off x="6039150" y="3905850"/>
                  <a:ext cx="91100" cy="47425"/>
                </a:xfrm>
                <a:custGeom>
                  <a:avLst/>
                  <a:gdLst/>
                  <a:ahLst/>
                  <a:cxnLst/>
                  <a:rect l="l" t="t" r="r" b="b"/>
                  <a:pathLst>
                    <a:path w="3644" h="1897" extrusionOk="0">
                      <a:moveTo>
                        <a:pt x="3639" y="1433"/>
                      </a:moveTo>
                      <a:cubicBezTo>
                        <a:pt x="3279" y="1418"/>
                        <a:pt x="2834" y="851"/>
                        <a:pt x="2485" y="701"/>
                      </a:cubicBezTo>
                      <a:cubicBezTo>
                        <a:pt x="1903" y="454"/>
                        <a:pt x="1506" y="449"/>
                        <a:pt x="1068" y="331"/>
                      </a:cubicBezTo>
                      <a:cubicBezTo>
                        <a:pt x="743" y="244"/>
                        <a:pt x="313" y="0"/>
                        <a:pt x="212" y="44"/>
                      </a:cubicBezTo>
                      <a:cubicBezTo>
                        <a:pt x="5" y="135"/>
                        <a:pt x="0" y="775"/>
                        <a:pt x="1629" y="1574"/>
                      </a:cubicBezTo>
                      <a:cubicBezTo>
                        <a:pt x="2371" y="1760"/>
                        <a:pt x="3643" y="1896"/>
                        <a:pt x="3639" y="1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75;p47">
                  <a:extLst>
                    <a:ext uri="{FF2B5EF4-FFF2-40B4-BE49-F238E27FC236}">
                      <a16:creationId xmlns:a16="http://schemas.microsoft.com/office/drawing/2014/main" id="{64A39E1E-F063-4D78-AFA3-E5C3D4B27F99}"/>
                    </a:ext>
                  </a:extLst>
                </p:cNvPr>
                <p:cNvSpPr/>
                <p:nvPr/>
              </p:nvSpPr>
              <p:spPr>
                <a:xfrm>
                  <a:off x="6135475" y="3918650"/>
                  <a:ext cx="72000" cy="86575"/>
                </a:xfrm>
                <a:custGeom>
                  <a:avLst/>
                  <a:gdLst/>
                  <a:ahLst/>
                  <a:cxnLst/>
                  <a:rect l="l" t="t" r="r" b="b"/>
                  <a:pathLst>
                    <a:path w="2880" h="3463" extrusionOk="0">
                      <a:moveTo>
                        <a:pt x="0" y="1032"/>
                      </a:moveTo>
                      <a:cubicBezTo>
                        <a:pt x="742" y="660"/>
                        <a:pt x="1311" y="321"/>
                        <a:pt x="1776" y="1"/>
                      </a:cubicBezTo>
                      <a:cubicBezTo>
                        <a:pt x="2694" y="690"/>
                        <a:pt x="2879" y="1839"/>
                        <a:pt x="2812" y="2826"/>
                      </a:cubicBezTo>
                      <a:cubicBezTo>
                        <a:pt x="2207" y="3045"/>
                        <a:pt x="1601" y="3257"/>
                        <a:pt x="993" y="346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76;p47">
                  <a:extLst>
                    <a:ext uri="{FF2B5EF4-FFF2-40B4-BE49-F238E27FC236}">
                      <a16:creationId xmlns:a16="http://schemas.microsoft.com/office/drawing/2014/main" id="{88ABF521-3EEB-4DB0-82E2-8B8F16C7D457}"/>
                    </a:ext>
                  </a:extLst>
                </p:cNvPr>
                <p:cNvSpPr/>
                <p:nvPr/>
              </p:nvSpPr>
              <p:spPr>
                <a:xfrm>
                  <a:off x="5989150" y="3932475"/>
                  <a:ext cx="204925" cy="111275"/>
                </a:xfrm>
                <a:custGeom>
                  <a:avLst/>
                  <a:gdLst/>
                  <a:ahLst/>
                  <a:cxnLst/>
                  <a:rect l="l" t="t" r="r" b="b"/>
                  <a:pathLst>
                    <a:path w="8197" h="4451" extrusionOk="0">
                      <a:moveTo>
                        <a:pt x="3802" y="110"/>
                      </a:moveTo>
                      <a:cubicBezTo>
                        <a:pt x="4786" y="0"/>
                        <a:pt x="5299" y="380"/>
                        <a:pt x="6159" y="315"/>
                      </a:cubicBezTo>
                      <a:cubicBezTo>
                        <a:pt x="7536" y="213"/>
                        <a:pt x="8197" y="1652"/>
                        <a:pt x="7605" y="2263"/>
                      </a:cubicBezTo>
                      <a:cubicBezTo>
                        <a:pt x="7390" y="2484"/>
                        <a:pt x="7277" y="2679"/>
                        <a:pt x="7023" y="2846"/>
                      </a:cubicBezTo>
                      <a:cubicBezTo>
                        <a:pt x="6596" y="3127"/>
                        <a:pt x="6006" y="3326"/>
                        <a:pt x="5570" y="3443"/>
                      </a:cubicBezTo>
                      <a:cubicBezTo>
                        <a:pt x="5198" y="3542"/>
                        <a:pt x="4281" y="3612"/>
                        <a:pt x="3779" y="3597"/>
                      </a:cubicBezTo>
                      <a:cubicBezTo>
                        <a:pt x="3302" y="3752"/>
                        <a:pt x="2964" y="3901"/>
                        <a:pt x="2964" y="3901"/>
                      </a:cubicBezTo>
                      <a:cubicBezTo>
                        <a:pt x="2964" y="3901"/>
                        <a:pt x="2067" y="4451"/>
                        <a:pt x="1801" y="4420"/>
                      </a:cubicBezTo>
                      <a:cubicBezTo>
                        <a:pt x="1535" y="4389"/>
                        <a:pt x="1594" y="4179"/>
                        <a:pt x="1760" y="4007"/>
                      </a:cubicBezTo>
                      <a:cubicBezTo>
                        <a:pt x="1928" y="3834"/>
                        <a:pt x="2312" y="3567"/>
                        <a:pt x="2312" y="3567"/>
                      </a:cubicBezTo>
                      <a:cubicBezTo>
                        <a:pt x="2312" y="3567"/>
                        <a:pt x="1182" y="4014"/>
                        <a:pt x="982" y="3837"/>
                      </a:cubicBezTo>
                      <a:cubicBezTo>
                        <a:pt x="466" y="3380"/>
                        <a:pt x="1569" y="2932"/>
                        <a:pt x="1816" y="2781"/>
                      </a:cubicBezTo>
                      <a:cubicBezTo>
                        <a:pt x="1816" y="2781"/>
                        <a:pt x="554" y="3365"/>
                        <a:pt x="388" y="2978"/>
                      </a:cubicBezTo>
                      <a:cubicBezTo>
                        <a:pt x="223" y="2590"/>
                        <a:pt x="1477" y="1988"/>
                        <a:pt x="1477" y="1988"/>
                      </a:cubicBezTo>
                      <a:cubicBezTo>
                        <a:pt x="1477" y="1988"/>
                        <a:pt x="661" y="2292"/>
                        <a:pt x="274" y="2296"/>
                      </a:cubicBezTo>
                      <a:cubicBezTo>
                        <a:pt x="104" y="2297"/>
                        <a:pt x="87" y="2130"/>
                        <a:pt x="66" y="2067"/>
                      </a:cubicBezTo>
                      <a:cubicBezTo>
                        <a:pt x="0" y="1860"/>
                        <a:pt x="2148" y="361"/>
                        <a:pt x="2774" y="240"/>
                      </a:cubicBezTo>
                      <a:cubicBezTo>
                        <a:pt x="3330" y="132"/>
                        <a:pt x="3721" y="113"/>
                        <a:pt x="3802" y="11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77;p47">
                  <a:extLst>
                    <a:ext uri="{FF2B5EF4-FFF2-40B4-BE49-F238E27FC236}">
                      <a16:creationId xmlns:a16="http://schemas.microsoft.com/office/drawing/2014/main" id="{8F97669B-4E6D-4DAC-AAC2-62004C7CD357}"/>
                    </a:ext>
                  </a:extLst>
                </p:cNvPr>
                <p:cNvSpPr/>
                <p:nvPr/>
              </p:nvSpPr>
              <p:spPr>
                <a:xfrm>
                  <a:off x="6043250" y="4010125"/>
                  <a:ext cx="21725" cy="13825"/>
                </a:xfrm>
                <a:custGeom>
                  <a:avLst/>
                  <a:gdLst/>
                  <a:ahLst/>
                  <a:cxnLst/>
                  <a:rect l="l" t="t" r="r" b="b"/>
                  <a:pathLst>
                    <a:path w="869" h="553" extrusionOk="0">
                      <a:moveTo>
                        <a:pt x="756" y="16"/>
                      </a:moveTo>
                      <a:cubicBezTo>
                        <a:pt x="793" y="0"/>
                        <a:pt x="836" y="16"/>
                        <a:pt x="852" y="53"/>
                      </a:cubicBezTo>
                      <a:cubicBezTo>
                        <a:pt x="869" y="90"/>
                        <a:pt x="853" y="134"/>
                        <a:pt x="815" y="150"/>
                      </a:cubicBezTo>
                      <a:cubicBezTo>
                        <a:pt x="456" y="313"/>
                        <a:pt x="125" y="530"/>
                        <a:pt x="124" y="531"/>
                      </a:cubicBezTo>
                      <a:cubicBezTo>
                        <a:pt x="89" y="553"/>
                        <a:pt x="45" y="543"/>
                        <a:pt x="22" y="510"/>
                      </a:cubicBezTo>
                      <a:cubicBezTo>
                        <a:pt x="0" y="476"/>
                        <a:pt x="9" y="432"/>
                        <a:pt x="43" y="409"/>
                      </a:cubicBezTo>
                      <a:cubicBezTo>
                        <a:pt x="44" y="409"/>
                        <a:pt x="386" y="185"/>
                        <a:pt x="756" y="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78;p47">
                  <a:extLst>
                    <a:ext uri="{FF2B5EF4-FFF2-40B4-BE49-F238E27FC236}">
                      <a16:creationId xmlns:a16="http://schemas.microsoft.com/office/drawing/2014/main" id="{03FAB4EE-D491-41C8-8565-DA37FD86991D}"/>
                    </a:ext>
                  </a:extLst>
                </p:cNvPr>
                <p:cNvSpPr/>
                <p:nvPr/>
              </p:nvSpPr>
              <p:spPr>
                <a:xfrm>
                  <a:off x="6028175" y="3993000"/>
                  <a:ext cx="23925" cy="13450"/>
                </a:xfrm>
                <a:custGeom>
                  <a:avLst/>
                  <a:gdLst/>
                  <a:ahLst/>
                  <a:cxnLst/>
                  <a:rect l="l" t="t" r="r" b="b"/>
                  <a:pathLst>
                    <a:path w="957" h="538" extrusionOk="0">
                      <a:moveTo>
                        <a:pt x="845" y="15"/>
                      </a:moveTo>
                      <a:cubicBezTo>
                        <a:pt x="882" y="0"/>
                        <a:pt x="925" y="17"/>
                        <a:pt x="940" y="54"/>
                      </a:cubicBezTo>
                      <a:cubicBezTo>
                        <a:pt x="956" y="92"/>
                        <a:pt x="939" y="134"/>
                        <a:pt x="901" y="150"/>
                      </a:cubicBezTo>
                      <a:cubicBezTo>
                        <a:pt x="545" y="301"/>
                        <a:pt x="118" y="519"/>
                        <a:pt x="117" y="520"/>
                      </a:cubicBezTo>
                      <a:cubicBezTo>
                        <a:pt x="82" y="538"/>
                        <a:pt x="37" y="524"/>
                        <a:pt x="19" y="488"/>
                      </a:cubicBezTo>
                      <a:cubicBezTo>
                        <a:pt x="1" y="452"/>
                        <a:pt x="14" y="408"/>
                        <a:pt x="51" y="390"/>
                      </a:cubicBezTo>
                      <a:cubicBezTo>
                        <a:pt x="52" y="390"/>
                        <a:pt x="481" y="169"/>
                        <a:pt x="845"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79;p47">
                  <a:extLst>
                    <a:ext uri="{FF2B5EF4-FFF2-40B4-BE49-F238E27FC236}">
                      <a16:creationId xmlns:a16="http://schemas.microsoft.com/office/drawing/2014/main" id="{EC19C5DB-F9F0-4D2B-B1A9-4E38DED87498}"/>
                    </a:ext>
                  </a:extLst>
                </p:cNvPr>
                <p:cNvSpPr/>
                <p:nvPr/>
              </p:nvSpPr>
              <p:spPr>
                <a:xfrm>
                  <a:off x="6021425" y="3973000"/>
                  <a:ext cx="23375" cy="12475"/>
                </a:xfrm>
                <a:custGeom>
                  <a:avLst/>
                  <a:gdLst/>
                  <a:ahLst/>
                  <a:cxnLst/>
                  <a:rect l="l" t="t" r="r" b="b"/>
                  <a:pathLst>
                    <a:path w="935" h="499" extrusionOk="0">
                      <a:moveTo>
                        <a:pt x="825" y="14"/>
                      </a:moveTo>
                      <a:cubicBezTo>
                        <a:pt x="863" y="0"/>
                        <a:pt x="905" y="18"/>
                        <a:pt x="920" y="56"/>
                      </a:cubicBezTo>
                      <a:cubicBezTo>
                        <a:pt x="935" y="94"/>
                        <a:pt x="917" y="136"/>
                        <a:pt x="879" y="151"/>
                      </a:cubicBezTo>
                      <a:cubicBezTo>
                        <a:pt x="433" y="327"/>
                        <a:pt x="115" y="481"/>
                        <a:pt x="115" y="481"/>
                      </a:cubicBezTo>
                      <a:cubicBezTo>
                        <a:pt x="79" y="499"/>
                        <a:pt x="36" y="483"/>
                        <a:pt x="17" y="446"/>
                      </a:cubicBezTo>
                      <a:cubicBezTo>
                        <a:pt x="0" y="411"/>
                        <a:pt x="16" y="367"/>
                        <a:pt x="53" y="349"/>
                      </a:cubicBezTo>
                      <a:cubicBezTo>
                        <a:pt x="53" y="349"/>
                        <a:pt x="381" y="190"/>
                        <a:pt x="825"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80;p47">
                  <a:extLst>
                    <a:ext uri="{FF2B5EF4-FFF2-40B4-BE49-F238E27FC236}">
                      <a16:creationId xmlns:a16="http://schemas.microsoft.com/office/drawing/2014/main" id="{94241E41-7DD2-4E00-BADB-9FF22D325092}"/>
                    </a:ext>
                  </a:extLst>
                </p:cNvPr>
                <p:cNvSpPr/>
                <p:nvPr/>
              </p:nvSpPr>
              <p:spPr>
                <a:xfrm>
                  <a:off x="6174700" y="3913800"/>
                  <a:ext cx="38075" cy="79500"/>
                </a:xfrm>
                <a:custGeom>
                  <a:avLst/>
                  <a:gdLst/>
                  <a:ahLst/>
                  <a:cxnLst/>
                  <a:rect l="l" t="t" r="r" b="b"/>
                  <a:pathLst>
                    <a:path w="1523" h="3180" extrusionOk="0">
                      <a:moveTo>
                        <a:pt x="1520" y="3030"/>
                      </a:moveTo>
                      <a:cubicBezTo>
                        <a:pt x="1522" y="3110"/>
                        <a:pt x="1458" y="3177"/>
                        <a:pt x="1377" y="3179"/>
                      </a:cubicBezTo>
                      <a:cubicBezTo>
                        <a:pt x="1297" y="3180"/>
                        <a:pt x="1230" y="3116"/>
                        <a:pt x="1229" y="3036"/>
                      </a:cubicBezTo>
                      <a:cubicBezTo>
                        <a:pt x="1222" y="2688"/>
                        <a:pt x="1210" y="2240"/>
                        <a:pt x="1059" y="1760"/>
                      </a:cubicBezTo>
                      <a:cubicBezTo>
                        <a:pt x="911" y="1282"/>
                        <a:pt x="624" y="766"/>
                        <a:pt x="67" y="273"/>
                      </a:cubicBezTo>
                      <a:cubicBezTo>
                        <a:pt x="7" y="219"/>
                        <a:pt x="1" y="126"/>
                        <a:pt x="55" y="66"/>
                      </a:cubicBezTo>
                      <a:cubicBezTo>
                        <a:pt x="108" y="7"/>
                        <a:pt x="199" y="1"/>
                        <a:pt x="260" y="53"/>
                      </a:cubicBezTo>
                      <a:cubicBezTo>
                        <a:pt x="864" y="590"/>
                        <a:pt x="1175" y="1151"/>
                        <a:pt x="1339" y="1673"/>
                      </a:cubicBezTo>
                      <a:cubicBezTo>
                        <a:pt x="1500" y="2190"/>
                        <a:pt x="1513" y="2663"/>
                        <a:pt x="1520" y="30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681;p47">
                  <a:extLst>
                    <a:ext uri="{FF2B5EF4-FFF2-40B4-BE49-F238E27FC236}">
                      <a16:creationId xmlns:a16="http://schemas.microsoft.com/office/drawing/2014/main" id="{A628027F-B3DD-40CB-AF61-87C8617E62BE}"/>
                    </a:ext>
                  </a:extLst>
                </p:cNvPr>
                <p:cNvSpPr/>
                <p:nvPr/>
              </p:nvSpPr>
              <p:spPr>
                <a:xfrm>
                  <a:off x="6033650" y="3535975"/>
                  <a:ext cx="37325" cy="101200"/>
                </a:xfrm>
                <a:custGeom>
                  <a:avLst/>
                  <a:gdLst/>
                  <a:ahLst/>
                  <a:cxnLst/>
                  <a:rect l="l" t="t" r="r" b="b"/>
                  <a:pathLst>
                    <a:path w="1493" h="4048" extrusionOk="0">
                      <a:moveTo>
                        <a:pt x="126" y="67"/>
                      </a:moveTo>
                      <a:cubicBezTo>
                        <a:pt x="134" y="27"/>
                        <a:pt x="173" y="0"/>
                        <a:pt x="213" y="8"/>
                      </a:cubicBezTo>
                      <a:cubicBezTo>
                        <a:pt x="252" y="16"/>
                        <a:pt x="278" y="55"/>
                        <a:pt x="270" y="95"/>
                      </a:cubicBezTo>
                      <a:cubicBezTo>
                        <a:pt x="149" y="699"/>
                        <a:pt x="254" y="1419"/>
                        <a:pt x="460" y="2078"/>
                      </a:cubicBezTo>
                      <a:cubicBezTo>
                        <a:pt x="720" y="2911"/>
                        <a:pt x="1137" y="3640"/>
                        <a:pt x="1457" y="3910"/>
                      </a:cubicBezTo>
                      <a:cubicBezTo>
                        <a:pt x="1488" y="3936"/>
                        <a:pt x="1493" y="3982"/>
                        <a:pt x="1466" y="4012"/>
                      </a:cubicBezTo>
                      <a:cubicBezTo>
                        <a:pt x="1440" y="4043"/>
                        <a:pt x="1395" y="4048"/>
                        <a:pt x="1364" y="4022"/>
                      </a:cubicBezTo>
                      <a:cubicBezTo>
                        <a:pt x="1025" y="3736"/>
                        <a:pt x="589" y="2980"/>
                        <a:pt x="320" y="2121"/>
                      </a:cubicBezTo>
                      <a:cubicBezTo>
                        <a:pt x="108" y="1442"/>
                        <a:pt x="1" y="697"/>
                        <a:pt x="126"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682;p47">
                  <a:extLst>
                    <a:ext uri="{FF2B5EF4-FFF2-40B4-BE49-F238E27FC236}">
                      <a16:creationId xmlns:a16="http://schemas.microsoft.com/office/drawing/2014/main" id="{C7BFC01C-6CF8-486E-9933-974630902AC2}"/>
                    </a:ext>
                  </a:extLst>
                </p:cNvPr>
                <p:cNvSpPr/>
                <p:nvPr/>
              </p:nvSpPr>
              <p:spPr>
                <a:xfrm>
                  <a:off x="5968600" y="3530875"/>
                  <a:ext cx="211575" cy="140475"/>
                </a:xfrm>
                <a:custGeom>
                  <a:avLst/>
                  <a:gdLst/>
                  <a:ahLst/>
                  <a:cxnLst/>
                  <a:rect l="l" t="t" r="r" b="b"/>
                  <a:pathLst>
                    <a:path w="8463" h="5619" extrusionOk="0">
                      <a:moveTo>
                        <a:pt x="8311" y="57"/>
                      </a:moveTo>
                      <a:cubicBezTo>
                        <a:pt x="8326" y="20"/>
                        <a:pt x="8368" y="0"/>
                        <a:pt x="8406" y="14"/>
                      </a:cubicBezTo>
                      <a:cubicBezTo>
                        <a:pt x="8443" y="28"/>
                        <a:pt x="8463" y="70"/>
                        <a:pt x="8448" y="107"/>
                      </a:cubicBezTo>
                      <a:cubicBezTo>
                        <a:pt x="7767" y="1946"/>
                        <a:pt x="6336" y="3170"/>
                        <a:pt x="4745" y="4011"/>
                      </a:cubicBezTo>
                      <a:cubicBezTo>
                        <a:pt x="3161" y="4849"/>
                        <a:pt x="1417" y="5305"/>
                        <a:pt x="96" y="5609"/>
                      </a:cubicBezTo>
                      <a:cubicBezTo>
                        <a:pt x="58" y="5618"/>
                        <a:pt x="19" y="5593"/>
                        <a:pt x="10" y="5554"/>
                      </a:cubicBezTo>
                      <a:cubicBezTo>
                        <a:pt x="0" y="5514"/>
                        <a:pt x="26" y="5475"/>
                        <a:pt x="64" y="5466"/>
                      </a:cubicBezTo>
                      <a:cubicBezTo>
                        <a:pt x="1376" y="5165"/>
                        <a:pt x="3107" y="4712"/>
                        <a:pt x="4677" y="3882"/>
                      </a:cubicBezTo>
                      <a:cubicBezTo>
                        <a:pt x="6241" y="3056"/>
                        <a:pt x="7644" y="1855"/>
                        <a:pt x="8311" y="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683;p47">
                  <a:extLst>
                    <a:ext uri="{FF2B5EF4-FFF2-40B4-BE49-F238E27FC236}">
                      <a16:creationId xmlns:a16="http://schemas.microsoft.com/office/drawing/2014/main" id="{5A7C6102-5241-43D1-BE84-D4CA193A0A9D}"/>
                    </a:ext>
                  </a:extLst>
                </p:cNvPr>
                <p:cNvSpPr/>
                <p:nvPr/>
              </p:nvSpPr>
              <p:spPr>
                <a:xfrm>
                  <a:off x="6146675" y="3443125"/>
                  <a:ext cx="46700" cy="55775"/>
                </a:xfrm>
                <a:custGeom>
                  <a:avLst/>
                  <a:gdLst/>
                  <a:ahLst/>
                  <a:cxnLst/>
                  <a:rect l="l" t="t" r="r" b="b"/>
                  <a:pathLst>
                    <a:path w="1868" h="2231" extrusionOk="0">
                      <a:moveTo>
                        <a:pt x="1" y="692"/>
                      </a:moveTo>
                      <a:cubicBezTo>
                        <a:pt x="348" y="1847"/>
                        <a:pt x="693" y="2231"/>
                        <a:pt x="886" y="1981"/>
                      </a:cubicBezTo>
                      <a:cubicBezTo>
                        <a:pt x="1078" y="1731"/>
                        <a:pt x="873" y="1338"/>
                        <a:pt x="873" y="1338"/>
                      </a:cubicBezTo>
                      <a:cubicBezTo>
                        <a:pt x="1226" y="1518"/>
                        <a:pt x="1867" y="1654"/>
                        <a:pt x="1674" y="1155"/>
                      </a:cubicBezTo>
                      <a:cubicBezTo>
                        <a:pt x="1540" y="806"/>
                        <a:pt x="1081" y="298"/>
                        <a:pt x="821" y="177"/>
                      </a:cubicBezTo>
                      <a:cubicBezTo>
                        <a:pt x="439" y="0"/>
                        <a:pt x="1" y="692"/>
                        <a:pt x="1" y="69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684;p47">
                  <a:extLst>
                    <a:ext uri="{FF2B5EF4-FFF2-40B4-BE49-F238E27FC236}">
                      <a16:creationId xmlns:a16="http://schemas.microsoft.com/office/drawing/2014/main" id="{C94147D2-4672-43D7-86BA-51416C850B22}"/>
                    </a:ext>
                  </a:extLst>
                </p:cNvPr>
                <p:cNvSpPr/>
                <p:nvPr/>
              </p:nvSpPr>
              <p:spPr>
                <a:xfrm>
                  <a:off x="6049150" y="3401475"/>
                  <a:ext cx="118650" cy="191075"/>
                </a:xfrm>
                <a:custGeom>
                  <a:avLst/>
                  <a:gdLst/>
                  <a:ahLst/>
                  <a:cxnLst/>
                  <a:rect l="l" t="t" r="r" b="b"/>
                  <a:pathLst>
                    <a:path w="4746" h="7643" extrusionOk="0">
                      <a:moveTo>
                        <a:pt x="4745" y="549"/>
                      </a:moveTo>
                      <a:cubicBezTo>
                        <a:pt x="4586" y="1691"/>
                        <a:pt x="4480" y="3822"/>
                        <a:pt x="4448" y="5211"/>
                      </a:cubicBezTo>
                      <a:cubicBezTo>
                        <a:pt x="4336" y="6308"/>
                        <a:pt x="1965" y="7643"/>
                        <a:pt x="1214" y="7478"/>
                      </a:cubicBezTo>
                      <a:cubicBezTo>
                        <a:pt x="554" y="7335"/>
                        <a:pt x="165" y="6376"/>
                        <a:pt x="126" y="5240"/>
                      </a:cubicBezTo>
                      <a:cubicBezTo>
                        <a:pt x="124" y="4564"/>
                        <a:pt x="171" y="3932"/>
                        <a:pt x="1" y="3049"/>
                      </a:cubicBezTo>
                      <a:cubicBezTo>
                        <a:pt x="1" y="3049"/>
                        <a:pt x="3467" y="1"/>
                        <a:pt x="4745" y="549"/>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685;p47">
                  <a:extLst>
                    <a:ext uri="{FF2B5EF4-FFF2-40B4-BE49-F238E27FC236}">
                      <a16:creationId xmlns:a16="http://schemas.microsoft.com/office/drawing/2014/main" id="{06C6D3D5-36E1-42CA-AB1B-64BD0B1403DA}"/>
                    </a:ext>
                  </a:extLst>
                </p:cNvPr>
                <p:cNvSpPr/>
                <p:nvPr/>
              </p:nvSpPr>
              <p:spPr>
                <a:xfrm>
                  <a:off x="6049150" y="3443850"/>
                  <a:ext cx="105300" cy="127150"/>
                </a:xfrm>
                <a:custGeom>
                  <a:avLst/>
                  <a:gdLst/>
                  <a:ahLst/>
                  <a:cxnLst/>
                  <a:rect l="l" t="t" r="r" b="b"/>
                  <a:pathLst>
                    <a:path w="4212" h="5086" extrusionOk="0">
                      <a:moveTo>
                        <a:pt x="4211" y="549"/>
                      </a:moveTo>
                      <a:cubicBezTo>
                        <a:pt x="4166" y="875"/>
                        <a:pt x="4161" y="1422"/>
                        <a:pt x="4128" y="1777"/>
                      </a:cubicBezTo>
                      <a:cubicBezTo>
                        <a:pt x="3741" y="3778"/>
                        <a:pt x="1158" y="5086"/>
                        <a:pt x="131" y="3902"/>
                      </a:cubicBezTo>
                      <a:cubicBezTo>
                        <a:pt x="115" y="3149"/>
                        <a:pt x="140" y="2081"/>
                        <a:pt x="1" y="1354"/>
                      </a:cubicBezTo>
                      <a:cubicBezTo>
                        <a:pt x="1" y="1354"/>
                        <a:pt x="2933" y="1"/>
                        <a:pt x="4211" y="549"/>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686;p47">
                  <a:extLst>
                    <a:ext uri="{FF2B5EF4-FFF2-40B4-BE49-F238E27FC236}">
                      <a16:creationId xmlns:a16="http://schemas.microsoft.com/office/drawing/2014/main" id="{CB56806C-6A5F-42DF-A8AB-AC092B52CC45}"/>
                    </a:ext>
                  </a:extLst>
                </p:cNvPr>
                <p:cNvSpPr/>
                <p:nvPr/>
              </p:nvSpPr>
              <p:spPr>
                <a:xfrm>
                  <a:off x="5988125" y="3270825"/>
                  <a:ext cx="186900" cy="261825"/>
                </a:xfrm>
                <a:custGeom>
                  <a:avLst/>
                  <a:gdLst/>
                  <a:ahLst/>
                  <a:cxnLst/>
                  <a:rect l="l" t="t" r="r" b="b"/>
                  <a:pathLst>
                    <a:path w="7476" h="10473" extrusionOk="0">
                      <a:moveTo>
                        <a:pt x="1078" y="1151"/>
                      </a:moveTo>
                      <a:cubicBezTo>
                        <a:pt x="3147" y="0"/>
                        <a:pt x="6013" y="1465"/>
                        <a:pt x="7021" y="3255"/>
                      </a:cubicBezTo>
                      <a:cubicBezTo>
                        <a:pt x="7341" y="4387"/>
                        <a:pt x="7475" y="6324"/>
                        <a:pt x="7110" y="7576"/>
                      </a:cubicBezTo>
                      <a:cubicBezTo>
                        <a:pt x="6713" y="8999"/>
                        <a:pt x="5229" y="9859"/>
                        <a:pt x="4221" y="10080"/>
                      </a:cubicBezTo>
                      <a:cubicBezTo>
                        <a:pt x="2430" y="10473"/>
                        <a:pt x="1296" y="9866"/>
                        <a:pt x="659" y="8660"/>
                      </a:cubicBezTo>
                      <a:cubicBezTo>
                        <a:pt x="335" y="8047"/>
                        <a:pt x="149" y="7301"/>
                        <a:pt x="88" y="6498"/>
                      </a:cubicBezTo>
                      <a:cubicBezTo>
                        <a:pt x="0" y="5339"/>
                        <a:pt x="542" y="1978"/>
                        <a:pt x="1078" y="1151"/>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687;p47">
                  <a:extLst>
                    <a:ext uri="{FF2B5EF4-FFF2-40B4-BE49-F238E27FC236}">
                      <a16:creationId xmlns:a16="http://schemas.microsoft.com/office/drawing/2014/main" id="{AC61C9A7-01E7-4640-BACD-C4832F3CB296}"/>
                    </a:ext>
                  </a:extLst>
                </p:cNvPr>
                <p:cNvSpPr/>
                <p:nvPr/>
              </p:nvSpPr>
              <p:spPr>
                <a:xfrm>
                  <a:off x="6000050" y="3270825"/>
                  <a:ext cx="169625" cy="113700"/>
                </a:xfrm>
                <a:custGeom>
                  <a:avLst/>
                  <a:gdLst/>
                  <a:ahLst/>
                  <a:cxnLst/>
                  <a:rect l="l" t="t" r="r" b="b"/>
                  <a:pathLst>
                    <a:path w="6785" h="4548" extrusionOk="0">
                      <a:moveTo>
                        <a:pt x="601" y="1151"/>
                      </a:moveTo>
                      <a:cubicBezTo>
                        <a:pt x="2670" y="0"/>
                        <a:pt x="5536" y="1465"/>
                        <a:pt x="6544" y="3255"/>
                      </a:cubicBezTo>
                      <a:cubicBezTo>
                        <a:pt x="6647" y="3619"/>
                        <a:pt x="6730" y="4066"/>
                        <a:pt x="6785" y="4548"/>
                      </a:cubicBezTo>
                      <a:cubicBezTo>
                        <a:pt x="4658" y="3045"/>
                        <a:pt x="2380" y="2414"/>
                        <a:pt x="0" y="3037"/>
                      </a:cubicBezTo>
                      <a:cubicBezTo>
                        <a:pt x="175" y="2207"/>
                        <a:pt x="388" y="1480"/>
                        <a:pt x="601" y="115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688;p47">
                  <a:extLst>
                    <a:ext uri="{FF2B5EF4-FFF2-40B4-BE49-F238E27FC236}">
                      <a16:creationId xmlns:a16="http://schemas.microsoft.com/office/drawing/2014/main" id="{AA689901-18CD-4BC8-B3BB-174296857BED}"/>
                    </a:ext>
                  </a:extLst>
                </p:cNvPr>
                <p:cNvSpPr/>
                <p:nvPr/>
              </p:nvSpPr>
              <p:spPr>
                <a:xfrm>
                  <a:off x="6136300" y="3292175"/>
                  <a:ext cx="77575" cy="134550"/>
                </a:xfrm>
                <a:custGeom>
                  <a:avLst/>
                  <a:gdLst/>
                  <a:ahLst/>
                  <a:cxnLst/>
                  <a:rect l="l" t="t" r="r" b="b"/>
                  <a:pathLst>
                    <a:path w="3103" h="5382" extrusionOk="0">
                      <a:moveTo>
                        <a:pt x="1388" y="5382"/>
                      </a:moveTo>
                      <a:cubicBezTo>
                        <a:pt x="1354" y="5379"/>
                        <a:pt x="1" y="4734"/>
                        <a:pt x="281" y="2366"/>
                      </a:cubicBezTo>
                      <a:cubicBezTo>
                        <a:pt x="562" y="0"/>
                        <a:pt x="2937" y="405"/>
                        <a:pt x="2871" y="2216"/>
                      </a:cubicBezTo>
                      <a:cubicBezTo>
                        <a:pt x="2759" y="3228"/>
                        <a:pt x="3103" y="4941"/>
                        <a:pt x="1388" y="538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689;p47">
                  <a:extLst>
                    <a:ext uri="{FF2B5EF4-FFF2-40B4-BE49-F238E27FC236}">
                      <a16:creationId xmlns:a16="http://schemas.microsoft.com/office/drawing/2014/main" id="{ACF3BC5B-418C-4A65-8785-59B2725ABF04}"/>
                    </a:ext>
                  </a:extLst>
                </p:cNvPr>
                <p:cNvSpPr/>
                <p:nvPr/>
              </p:nvSpPr>
              <p:spPr>
                <a:xfrm>
                  <a:off x="6002050" y="3226075"/>
                  <a:ext cx="220975" cy="177950"/>
                </a:xfrm>
                <a:custGeom>
                  <a:avLst/>
                  <a:gdLst/>
                  <a:ahLst/>
                  <a:cxnLst/>
                  <a:rect l="l" t="t" r="r" b="b"/>
                  <a:pathLst>
                    <a:path w="8839" h="7118" extrusionOk="0">
                      <a:moveTo>
                        <a:pt x="0" y="4465"/>
                      </a:moveTo>
                      <a:cubicBezTo>
                        <a:pt x="3040" y="3756"/>
                        <a:pt x="4853" y="4162"/>
                        <a:pt x="8138" y="7117"/>
                      </a:cubicBezTo>
                      <a:cubicBezTo>
                        <a:pt x="8815" y="5010"/>
                        <a:pt x="8838" y="2026"/>
                        <a:pt x="5966" y="963"/>
                      </a:cubicBezTo>
                      <a:cubicBezTo>
                        <a:pt x="3366" y="1"/>
                        <a:pt x="349" y="1415"/>
                        <a:pt x="0" y="446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690;p47">
                  <a:extLst>
                    <a:ext uri="{FF2B5EF4-FFF2-40B4-BE49-F238E27FC236}">
                      <a16:creationId xmlns:a16="http://schemas.microsoft.com/office/drawing/2014/main" id="{06D0661D-3BEC-4523-A003-89F07210CFB0}"/>
                    </a:ext>
                  </a:extLst>
                </p:cNvPr>
                <p:cNvSpPr/>
                <p:nvPr/>
              </p:nvSpPr>
              <p:spPr>
                <a:xfrm>
                  <a:off x="5999225" y="3325900"/>
                  <a:ext cx="211400" cy="82125"/>
                </a:xfrm>
                <a:custGeom>
                  <a:avLst/>
                  <a:gdLst/>
                  <a:ahLst/>
                  <a:cxnLst/>
                  <a:rect l="l" t="t" r="r" b="b"/>
                  <a:pathLst>
                    <a:path w="8456" h="3285" extrusionOk="0">
                      <a:moveTo>
                        <a:pt x="137" y="572"/>
                      </a:moveTo>
                      <a:cubicBezTo>
                        <a:pt x="81" y="585"/>
                        <a:pt x="26" y="550"/>
                        <a:pt x="13" y="495"/>
                      </a:cubicBezTo>
                      <a:cubicBezTo>
                        <a:pt x="0" y="440"/>
                        <a:pt x="34" y="384"/>
                        <a:pt x="90" y="371"/>
                      </a:cubicBezTo>
                      <a:cubicBezTo>
                        <a:pt x="1678" y="0"/>
                        <a:pt x="3091" y="20"/>
                        <a:pt x="4444" y="464"/>
                      </a:cubicBezTo>
                      <a:cubicBezTo>
                        <a:pt x="5793" y="907"/>
                        <a:pt x="7079" y="1773"/>
                        <a:pt x="8415" y="3097"/>
                      </a:cubicBezTo>
                      <a:cubicBezTo>
                        <a:pt x="8456" y="3138"/>
                        <a:pt x="8456" y="3203"/>
                        <a:pt x="8416" y="3243"/>
                      </a:cubicBezTo>
                      <a:cubicBezTo>
                        <a:pt x="8376" y="3283"/>
                        <a:pt x="8311" y="3284"/>
                        <a:pt x="8270" y="3243"/>
                      </a:cubicBezTo>
                      <a:cubicBezTo>
                        <a:pt x="6957" y="1942"/>
                        <a:pt x="5698" y="1092"/>
                        <a:pt x="4380" y="659"/>
                      </a:cubicBezTo>
                      <a:cubicBezTo>
                        <a:pt x="3065" y="227"/>
                        <a:pt x="1687" y="210"/>
                        <a:pt x="137" y="5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691;p47">
                  <a:extLst>
                    <a:ext uri="{FF2B5EF4-FFF2-40B4-BE49-F238E27FC236}">
                      <a16:creationId xmlns:a16="http://schemas.microsoft.com/office/drawing/2014/main" id="{83091F91-1E28-4F43-8CAC-90A9DDD9A071}"/>
                    </a:ext>
                  </a:extLst>
                </p:cNvPr>
                <p:cNvSpPr/>
                <p:nvPr/>
              </p:nvSpPr>
              <p:spPr>
                <a:xfrm>
                  <a:off x="6148875" y="3388700"/>
                  <a:ext cx="66775" cy="89000"/>
                </a:xfrm>
                <a:custGeom>
                  <a:avLst/>
                  <a:gdLst/>
                  <a:ahLst/>
                  <a:cxnLst/>
                  <a:rect l="l" t="t" r="r" b="b"/>
                  <a:pathLst>
                    <a:path w="2671" h="3560" extrusionOk="0">
                      <a:moveTo>
                        <a:pt x="567" y="972"/>
                      </a:moveTo>
                      <a:cubicBezTo>
                        <a:pt x="1319" y="1"/>
                        <a:pt x="2671" y="285"/>
                        <a:pt x="2547" y="1553"/>
                      </a:cubicBezTo>
                      <a:cubicBezTo>
                        <a:pt x="2423" y="2819"/>
                        <a:pt x="1356" y="3560"/>
                        <a:pt x="695" y="3159"/>
                      </a:cubicBezTo>
                      <a:cubicBezTo>
                        <a:pt x="33" y="2757"/>
                        <a:pt x="1" y="1838"/>
                        <a:pt x="567" y="972"/>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692;p47">
                  <a:extLst>
                    <a:ext uri="{FF2B5EF4-FFF2-40B4-BE49-F238E27FC236}">
                      <a16:creationId xmlns:a16="http://schemas.microsoft.com/office/drawing/2014/main" id="{CFB6E442-2EB2-4CC4-952B-4E6935286BD8}"/>
                    </a:ext>
                  </a:extLst>
                </p:cNvPr>
                <p:cNvSpPr/>
                <p:nvPr/>
              </p:nvSpPr>
              <p:spPr>
                <a:xfrm>
                  <a:off x="6173150" y="3407725"/>
                  <a:ext cx="33550" cy="46050"/>
                </a:xfrm>
                <a:custGeom>
                  <a:avLst/>
                  <a:gdLst/>
                  <a:ahLst/>
                  <a:cxnLst/>
                  <a:rect l="l" t="t" r="r" b="b"/>
                  <a:pathLst>
                    <a:path w="1342" h="1842" extrusionOk="0">
                      <a:moveTo>
                        <a:pt x="25" y="927"/>
                      </a:moveTo>
                      <a:cubicBezTo>
                        <a:pt x="0" y="1045"/>
                        <a:pt x="316" y="1080"/>
                        <a:pt x="341" y="1210"/>
                      </a:cubicBezTo>
                      <a:cubicBezTo>
                        <a:pt x="401" y="1525"/>
                        <a:pt x="98" y="1615"/>
                        <a:pt x="156" y="1691"/>
                      </a:cubicBezTo>
                      <a:cubicBezTo>
                        <a:pt x="264" y="1832"/>
                        <a:pt x="489" y="1842"/>
                        <a:pt x="773" y="1506"/>
                      </a:cubicBezTo>
                      <a:cubicBezTo>
                        <a:pt x="1341" y="838"/>
                        <a:pt x="1094" y="1"/>
                        <a:pt x="655" y="190"/>
                      </a:cubicBezTo>
                      <a:cubicBezTo>
                        <a:pt x="292" y="348"/>
                        <a:pt x="99" y="583"/>
                        <a:pt x="25" y="92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693;p47">
                  <a:extLst>
                    <a:ext uri="{FF2B5EF4-FFF2-40B4-BE49-F238E27FC236}">
                      <a16:creationId xmlns:a16="http://schemas.microsoft.com/office/drawing/2014/main" id="{423E0AF9-6974-44EE-B88C-41F32D1E1A97}"/>
                    </a:ext>
                  </a:extLst>
                </p:cNvPr>
                <p:cNvSpPr/>
                <p:nvPr/>
              </p:nvSpPr>
              <p:spPr>
                <a:xfrm>
                  <a:off x="6170925" y="3411200"/>
                  <a:ext cx="31400" cy="40425"/>
                </a:xfrm>
                <a:custGeom>
                  <a:avLst/>
                  <a:gdLst/>
                  <a:ahLst/>
                  <a:cxnLst/>
                  <a:rect l="l" t="t" r="r" b="b"/>
                  <a:pathLst>
                    <a:path w="1256" h="1617" extrusionOk="0">
                      <a:moveTo>
                        <a:pt x="1211" y="692"/>
                      </a:moveTo>
                      <a:cubicBezTo>
                        <a:pt x="1205" y="729"/>
                        <a:pt x="1170" y="752"/>
                        <a:pt x="1133" y="744"/>
                      </a:cubicBezTo>
                      <a:cubicBezTo>
                        <a:pt x="1097" y="736"/>
                        <a:pt x="1072" y="700"/>
                        <a:pt x="1078" y="662"/>
                      </a:cubicBezTo>
                      <a:cubicBezTo>
                        <a:pt x="1114" y="445"/>
                        <a:pt x="1090" y="306"/>
                        <a:pt x="1030" y="227"/>
                      </a:cubicBezTo>
                      <a:cubicBezTo>
                        <a:pt x="997" y="185"/>
                        <a:pt x="952" y="160"/>
                        <a:pt x="899" y="151"/>
                      </a:cubicBezTo>
                      <a:cubicBezTo>
                        <a:pt x="842" y="140"/>
                        <a:pt x="776" y="147"/>
                        <a:pt x="707" y="170"/>
                      </a:cubicBezTo>
                      <a:cubicBezTo>
                        <a:pt x="506" y="236"/>
                        <a:pt x="292" y="423"/>
                        <a:pt x="194" y="667"/>
                      </a:cubicBezTo>
                      <a:cubicBezTo>
                        <a:pt x="169" y="731"/>
                        <a:pt x="187" y="753"/>
                        <a:pt x="219" y="768"/>
                      </a:cubicBezTo>
                      <a:cubicBezTo>
                        <a:pt x="235" y="775"/>
                        <a:pt x="253" y="782"/>
                        <a:pt x="274" y="789"/>
                      </a:cubicBezTo>
                      <a:cubicBezTo>
                        <a:pt x="342" y="815"/>
                        <a:pt x="420" y="844"/>
                        <a:pt x="479" y="915"/>
                      </a:cubicBezTo>
                      <a:cubicBezTo>
                        <a:pt x="489" y="926"/>
                        <a:pt x="497" y="937"/>
                        <a:pt x="503" y="949"/>
                      </a:cubicBezTo>
                      <a:cubicBezTo>
                        <a:pt x="551" y="1028"/>
                        <a:pt x="564" y="1137"/>
                        <a:pt x="538" y="1246"/>
                      </a:cubicBezTo>
                      <a:cubicBezTo>
                        <a:pt x="513" y="1351"/>
                        <a:pt x="452" y="1459"/>
                        <a:pt x="354" y="1542"/>
                      </a:cubicBezTo>
                      <a:cubicBezTo>
                        <a:pt x="330" y="1563"/>
                        <a:pt x="304" y="1581"/>
                        <a:pt x="276" y="1598"/>
                      </a:cubicBezTo>
                      <a:cubicBezTo>
                        <a:pt x="244" y="1616"/>
                        <a:pt x="202" y="1605"/>
                        <a:pt x="183" y="1572"/>
                      </a:cubicBezTo>
                      <a:cubicBezTo>
                        <a:pt x="162" y="1539"/>
                        <a:pt x="172" y="1496"/>
                        <a:pt x="203" y="1478"/>
                      </a:cubicBezTo>
                      <a:cubicBezTo>
                        <a:pt x="226" y="1464"/>
                        <a:pt x="247" y="1450"/>
                        <a:pt x="265" y="1435"/>
                      </a:cubicBezTo>
                      <a:cubicBezTo>
                        <a:pt x="340" y="1370"/>
                        <a:pt x="387" y="1289"/>
                        <a:pt x="406" y="1209"/>
                      </a:cubicBezTo>
                      <a:cubicBezTo>
                        <a:pt x="424" y="1135"/>
                        <a:pt x="418" y="1065"/>
                        <a:pt x="389" y="1017"/>
                      </a:cubicBezTo>
                      <a:cubicBezTo>
                        <a:pt x="385" y="1011"/>
                        <a:pt x="381" y="1006"/>
                        <a:pt x="378" y="1001"/>
                      </a:cubicBezTo>
                      <a:cubicBezTo>
                        <a:pt x="344" y="960"/>
                        <a:pt x="285" y="938"/>
                        <a:pt x="232" y="919"/>
                      </a:cubicBezTo>
                      <a:cubicBezTo>
                        <a:pt x="210" y="911"/>
                        <a:pt x="190" y="903"/>
                        <a:pt x="168" y="893"/>
                      </a:cubicBezTo>
                      <a:cubicBezTo>
                        <a:pt x="63" y="845"/>
                        <a:pt x="0" y="780"/>
                        <a:pt x="69" y="610"/>
                      </a:cubicBezTo>
                      <a:cubicBezTo>
                        <a:pt x="182" y="330"/>
                        <a:pt x="428" y="115"/>
                        <a:pt x="660" y="39"/>
                      </a:cubicBezTo>
                      <a:cubicBezTo>
                        <a:pt x="750" y="10"/>
                        <a:pt x="838" y="0"/>
                        <a:pt x="918" y="15"/>
                      </a:cubicBezTo>
                      <a:cubicBezTo>
                        <a:pt x="1003" y="30"/>
                        <a:pt x="1078" y="72"/>
                        <a:pt x="1133" y="145"/>
                      </a:cubicBezTo>
                      <a:cubicBezTo>
                        <a:pt x="1218" y="255"/>
                        <a:pt x="1256" y="431"/>
                        <a:pt x="1211" y="6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694;p47">
                  <a:extLst>
                    <a:ext uri="{FF2B5EF4-FFF2-40B4-BE49-F238E27FC236}">
                      <a16:creationId xmlns:a16="http://schemas.microsoft.com/office/drawing/2014/main" id="{430F1B28-E4F7-47E8-BC5A-8430CAA93ABF}"/>
                    </a:ext>
                  </a:extLst>
                </p:cNvPr>
                <p:cNvSpPr/>
                <p:nvPr/>
              </p:nvSpPr>
              <p:spPr>
                <a:xfrm>
                  <a:off x="6007075" y="3261000"/>
                  <a:ext cx="208875" cy="106375"/>
                </a:xfrm>
                <a:custGeom>
                  <a:avLst/>
                  <a:gdLst/>
                  <a:ahLst/>
                  <a:cxnLst/>
                  <a:rect l="l" t="t" r="r" b="b"/>
                  <a:pathLst>
                    <a:path w="8355" h="4255" extrusionOk="0">
                      <a:moveTo>
                        <a:pt x="104" y="1988"/>
                      </a:moveTo>
                      <a:cubicBezTo>
                        <a:pt x="65" y="2001"/>
                        <a:pt x="24" y="1979"/>
                        <a:pt x="13" y="1940"/>
                      </a:cubicBezTo>
                      <a:cubicBezTo>
                        <a:pt x="0" y="1902"/>
                        <a:pt x="21" y="1861"/>
                        <a:pt x="59" y="1849"/>
                      </a:cubicBezTo>
                      <a:cubicBezTo>
                        <a:pt x="989" y="1547"/>
                        <a:pt x="2166" y="1445"/>
                        <a:pt x="3429" y="1663"/>
                      </a:cubicBezTo>
                      <a:cubicBezTo>
                        <a:pt x="4509" y="1849"/>
                        <a:pt x="5650" y="2269"/>
                        <a:pt x="6752" y="3000"/>
                      </a:cubicBezTo>
                      <a:cubicBezTo>
                        <a:pt x="7081" y="3218"/>
                        <a:pt x="7375" y="3420"/>
                        <a:pt x="7635" y="3606"/>
                      </a:cubicBezTo>
                      <a:cubicBezTo>
                        <a:pt x="7893" y="3791"/>
                        <a:pt x="8119" y="3960"/>
                        <a:pt x="8318" y="4116"/>
                      </a:cubicBezTo>
                      <a:cubicBezTo>
                        <a:pt x="8349" y="4140"/>
                        <a:pt x="8354" y="4185"/>
                        <a:pt x="8330" y="4217"/>
                      </a:cubicBezTo>
                      <a:cubicBezTo>
                        <a:pt x="8305" y="4249"/>
                        <a:pt x="8259" y="4255"/>
                        <a:pt x="8227" y="4230"/>
                      </a:cubicBezTo>
                      <a:cubicBezTo>
                        <a:pt x="8033" y="4078"/>
                        <a:pt x="7808" y="3910"/>
                        <a:pt x="7551" y="3725"/>
                      </a:cubicBezTo>
                      <a:cubicBezTo>
                        <a:pt x="7293" y="3541"/>
                        <a:pt x="7001" y="3341"/>
                        <a:pt x="6672" y="3121"/>
                      </a:cubicBezTo>
                      <a:cubicBezTo>
                        <a:pt x="5588" y="2402"/>
                        <a:pt x="4466" y="1989"/>
                        <a:pt x="3405" y="1806"/>
                      </a:cubicBezTo>
                      <a:cubicBezTo>
                        <a:pt x="2166" y="1593"/>
                        <a:pt x="1014" y="1693"/>
                        <a:pt x="104" y="1987"/>
                      </a:cubicBezTo>
                      <a:lnTo>
                        <a:pt x="104" y="1987"/>
                      </a:lnTo>
                      <a:close/>
                      <a:moveTo>
                        <a:pt x="8276" y="2416"/>
                      </a:moveTo>
                      <a:cubicBezTo>
                        <a:pt x="7737" y="1949"/>
                        <a:pt x="7048" y="1442"/>
                        <a:pt x="6226" y="1020"/>
                      </a:cubicBezTo>
                      <a:cubicBezTo>
                        <a:pt x="5404" y="598"/>
                        <a:pt x="4447" y="260"/>
                        <a:pt x="3375" y="131"/>
                      </a:cubicBezTo>
                      <a:cubicBezTo>
                        <a:pt x="3013" y="87"/>
                        <a:pt x="2680" y="57"/>
                        <a:pt x="2371" y="36"/>
                      </a:cubicBezTo>
                      <a:cubicBezTo>
                        <a:pt x="2064" y="14"/>
                        <a:pt x="1781" y="4"/>
                        <a:pt x="1520" y="2"/>
                      </a:cubicBezTo>
                      <a:cubicBezTo>
                        <a:pt x="1480" y="1"/>
                        <a:pt x="1447" y="34"/>
                        <a:pt x="1446" y="74"/>
                      </a:cubicBezTo>
                      <a:cubicBezTo>
                        <a:pt x="1446" y="114"/>
                        <a:pt x="1479" y="147"/>
                        <a:pt x="1519" y="147"/>
                      </a:cubicBezTo>
                      <a:cubicBezTo>
                        <a:pt x="1774" y="150"/>
                        <a:pt x="2053" y="161"/>
                        <a:pt x="2360" y="181"/>
                      </a:cubicBezTo>
                      <a:cubicBezTo>
                        <a:pt x="2665" y="203"/>
                        <a:pt x="2997" y="234"/>
                        <a:pt x="3358" y="277"/>
                      </a:cubicBezTo>
                      <a:cubicBezTo>
                        <a:pt x="4412" y="403"/>
                        <a:pt x="5351" y="735"/>
                        <a:pt x="6160" y="1150"/>
                      </a:cubicBezTo>
                      <a:cubicBezTo>
                        <a:pt x="6970" y="1566"/>
                        <a:pt x="7649" y="2066"/>
                        <a:pt x="8181" y="2527"/>
                      </a:cubicBezTo>
                      <a:cubicBezTo>
                        <a:pt x="8211" y="2553"/>
                        <a:pt x="8257" y="2550"/>
                        <a:pt x="8283" y="2519"/>
                      </a:cubicBezTo>
                      <a:cubicBezTo>
                        <a:pt x="8310" y="2489"/>
                        <a:pt x="8306" y="2442"/>
                        <a:pt x="8275" y="24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695;p47">
                  <a:extLst>
                    <a:ext uri="{FF2B5EF4-FFF2-40B4-BE49-F238E27FC236}">
                      <a16:creationId xmlns:a16="http://schemas.microsoft.com/office/drawing/2014/main" id="{7094E1B4-24AB-467D-B608-FEE9E3AD057F}"/>
                    </a:ext>
                  </a:extLst>
                </p:cNvPr>
                <p:cNvSpPr/>
                <p:nvPr/>
              </p:nvSpPr>
              <p:spPr>
                <a:xfrm>
                  <a:off x="6089400" y="3387475"/>
                  <a:ext cx="26400" cy="26425"/>
                </a:xfrm>
                <a:custGeom>
                  <a:avLst/>
                  <a:gdLst/>
                  <a:ahLst/>
                  <a:cxnLst/>
                  <a:rect l="l" t="t" r="r" b="b"/>
                  <a:pathLst>
                    <a:path w="1056" h="1057" extrusionOk="0">
                      <a:moveTo>
                        <a:pt x="637" y="61"/>
                      </a:moveTo>
                      <a:cubicBezTo>
                        <a:pt x="895" y="120"/>
                        <a:pt x="1056" y="378"/>
                        <a:pt x="996" y="637"/>
                      </a:cubicBezTo>
                      <a:cubicBezTo>
                        <a:pt x="936" y="895"/>
                        <a:pt x="678" y="1056"/>
                        <a:pt x="420" y="997"/>
                      </a:cubicBezTo>
                      <a:cubicBezTo>
                        <a:pt x="161" y="936"/>
                        <a:pt x="0" y="678"/>
                        <a:pt x="61" y="421"/>
                      </a:cubicBezTo>
                      <a:cubicBezTo>
                        <a:pt x="120" y="161"/>
                        <a:pt x="378" y="0"/>
                        <a:pt x="637"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696;p47">
                  <a:extLst>
                    <a:ext uri="{FF2B5EF4-FFF2-40B4-BE49-F238E27FC236}">
                      <a16:creationId xmlns:a16="http://schemas.microsoft.com/office/drawing/2014/main" id="{6C1036B5-9590-483E-97DF-8B530E49F58B}"/>
                    </a:ext>
                  </a:extLst>
                </p:cNvPr>
                <p:cNvSpPr/>
                <p:nvPr/>
              </p:nvSpPr>
              <p:spPr>
                <a:xfrm>
                  <a:off x="6009400" y="3345325"/>
                  <a:ext cx="34550" cy="20025"/>
                </a:xfrm>
                <a:custGeom>
                  <a:avLst/>
                  <a:gdLst/>
                  <a:ahLst/>
                  <a:cxnLst/>
                  <a:rect l="l" t="t" r="r" b="b"/>
                  <a:pathLst>
                    <a:path w="1382" h="801" extrusionOk="0">
                      <a:moveTo>
                        <a:pt x="1262" y="466"/>
                      </a:moveTo>
                      <a:cubicBezTo>
                        <a:pt x="1382" y="273"/>
                        <a:pt x="1269" y="146"/>
                        <a:pt x="1138" y="100"/>
                      </a:cubicBezTo>
                      <a:cubicBezTo>
                        <a:pt x="851" y="1"/>
                        <a:pt x="341" y="197"/>
                        <a:pt x="197" y="358"/>
                      </a:cubicBezTo>
                      <a:cubicBezTo>
                        <a:pt x="1" y="578"/>
                        <a:pt x="1053" y="801"/>
                        <a:pt x="1262" y="4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697;p47">
                  <a:extLst>
                    <a:ext uri="{FF2B5EF4-FFF2-40B4-BE49-F238E27FC236}">
                      <a16:creationId xmlns:a16="http://schemas.microsoft.com/office/drawing/2014/main" id="{58C6699F-E7C5-495E-91B4-E0095126FF83}"/>
                    </a:ext>
                  </a:extLst>
                </p:cNvPr>
                <p:cNvSpPr/>
                <p:nvPr/>
              </p:nvSpPr>
              <p:spPr>
                <a:xfrm>
                  <a:off x="6041275" y="3428725"/>
                  <a:ext cx="27825" cy="15250"/>
                </a:xfrm>
                <a:custGeom>
                  <a:avLst/>
                  <a:gdLst/>
                  <a:ahLst/>
                  <a:cxnLst/>
                  <a:rect l="l" t="t" r="r" b="b"/>
                  <a:pathLst>
                    <a:path w="1113" h="610" extrusionOk="0">
                      <a:moveTo>
                        <a:pt x="1111" y="107"/>
                      </a:moveTo>
                      <a:cubicBezTo>
                        <a:pt x="1112" y="67"/>
                        <a:pt x="11" y="1"/>
                        <a:pt x="10" y="25"/>
                      </a:cubicBezTo>
                      <a:cubicBezTo>
                        <a:pt x="1" y="275"/>
                        <a:pt x="220" y="559"/>
                        <a:pt x="509" y="584"/>
                      </a:cubicBezTo>
                      <a:cubicBezTo>
                        <a:pt x="797" y="609"/>
                        <a:pt x="1102" y="357"/>
                        <a:pt x="1111" y="10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698;p47">
                  <a:extLst>
                    <a:ext uri="{FF2B5EF4-FFF2-40B4-BE49-F238E27FC236}">
                      <a16:creationId xmlns:a16="http://schemas.microsoft.com/office/drawing/2014/main" id="{D8130156-C555-44FE-AB69-7FDC22A05F88}"/>
                    </a:ext>
                  </a:extLst>
                </p:cNvPr>
                <p:cNvSpPr/>
                <p:nvPr/>
              </p:nvSpPr>
              <p:spPr>
                <a:xfrm>
                  <a:off x="6034225" y="3449900"/>
                  <a:ext cx="52525" cy="40300"/>
                </a:xfrm>
                <a:custGeom>
                  <a:avLst/>
                  <a:gdLst/>
                  <a:ahLst/>
                  <a:cxnLst/>
                  <a:rect l="l" t="t" r="r" b="b"/>
                  <a:pathLst>
                    <a:path w="2101" h="1612" extrusionOk="0">
                      <a:moveTo>
                        <a:pt x="791" y="1482"/>
                      </a:moveTo>
                      <a:cubicBezTo>
                        <a:pt x="1418" y="1611"/>
                        <a:pt x="2101" y="864"/>
                        <a:pt x="2003" y="444"/>
                      </a:cubicBezTo>
                      <a:cubicBezTo>
                        <a:pt x="1925" y="109"/>
                        <a:pt x="1571" y="179"/>
                        <a:pt x="995" y="97"/>
                      </a:cubicBezTo>
                      <a:cubicBezTo>
                        <a:pt x="328" y="1"/>
                        <a:pt x="229" y="58"/>
                        <a:pt x="126" y="309"/>
                      </a:cubicBezTo>
                      <a:cubicBezTo>
                        <a:pt x="1" y="620"/>
                        <a:pt x="234" y="1368"/>
                        <a:pt x="791" y="14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699;p47">
                  <a:extLst>
                    <a:ext uri="{FF2B5EF4-FFF2-40B4-BE49-F238E27FC236}">
                      <a16:creationId xmlns:a16="http://schemas.microsoft.com/office/drawing/2014/main" id="{BED42267-85F6-4AA4-9408-0EC76757FEB1}"/>
                    </a:ext>
                  </a:extLst>
                </p:cNvPr>
                <p:cNvSpPr/>
                <p:nvPr/>
              </p:nvSpPr>
              <p:spPr>
                <a:xfrm>
                  <a:off x="6046975" y="3406275"/>
                  <a:ext cx="7700" cy="14200"/>
                </a:xfrm>
                <a:custGeom>
                  <a:avLst/>
                  <a:gdLst/>
                  <a:ahLst/>
                  <a:cxnLst/>
                  <a:rect l="l" t="t" r="r" b="b"/>
                  <a:pathLst>
                    <a:path w="308" h="568" extrusionOk="0">
                      <a:moveTo>
                        <a:pt x="254" y="14"/>
                      </a:moveTo>
                      <a:cubicBezTo>
                        <a:pt x="201" y="1"/>
                        <a:pt x="79" y="228"/>
                        <a:pt x="40" y="372"/>
                      </a:cubicBezTo>
                      <a:cubicBezTo>
                        <a:pt x="1" y="517"/>
                        <a:pt x="196" y="568"/>
                        <a:pt x="235" y="424"/>
                      </a:cubicBezTo>
                      <a:cubicBezTo>
                        <a:pt x="274" y="280"/>
                        <a:pt x="308" y="29"/>
                        <a:pt x="253" y="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700;p47">
                  <a:extLst>
                    <a:ext uri="{FF2B5EF4-FFF2-40B4-BE49-F238E27FC236}">
                      <a16:creationId xmlns:a16="http://schemas.microsoft.com/office/drawing/2014/main" id="{E421E25B-211D-40DC-9A19-B9096F825119}"/>
                    </a:ext>
                  </a:extLst>
                </p:cNvPr>
                <p:cNvSpPr/>
                <p:nvPr/>
              </p:nvSpPr>
              <p:spPr>
                <a:xfrm>
                  <a:off x="6045375" y="3492725"/>
                  <a:ext cx="24625" cy="13275"/>
                </a:xfrm>
                <a:custGeom>
                  <a:avLst/>
                  <a:gdLst/>
                  <a:ahLst/>
                  <a:cxnLst/>
                  <a:rect l="l" t="t" r="r" b="b"/>
                  <a:pathLst>
                    <a:path w="985" h="531" extrusionOk="0">
                      <a:moveTo>
                        <a:pt x="983" y="145"/>
                      </a:moveTo>
                      <a:cubicBezTo>
                        <a:pt x="985" y="80"/>
                        <a:pt x="11" y="0"/>
                        <a:pt x="9" y="47"/>
                      </a:cubicBezTo>
                      <a:cubicBezTo>
                        <a:pt x="1" y="269"/>
                        <a:pt x="244" y="486"/>
                        <a:pt x="502" y="508"/>
                      </a:cubicBezTo>
                      <a:cubicBezTo>
                        <a:pt x="759" y="531"/>
                        <a:pt x="975" y="368"/>
                        <a:pt x="983" y="145"/>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701;p47">
                  <a:extLst>
                    <a:ext uri="{FF2B5EF4-FFF2-40B4-BE49-F238E27FC236}">
                      <a16:creationId xmlns:a16="http://schemas.microsoft.com/office/drawing/2014/main" id="{275EE293-7B8B-469B-AD76-098EFA558BDA}"/>
                    </a:ext>
                  </a:extLst>
                </p:cNvPr>
                <p:cNvSpPr/>
                <p:nvPr/>
              </p:nvSpPr>
              <p:spPr>
                <a:xfrm>
                  <a:off x="6094775" y="3426000"/>
                  <a:ext cx="38750" cy="31050"/>
                </a:xfrm>
                <a:custGeom>
                  <a:avLst/>
                  <a:gdLst/>
                  <a:ahLst/>
                  <a:cxnLst/>
                  <a:rect l="l" t="t" r="r" b="b"/>
                  <a:pathLst>
                    <a:path w="1550" h="1242" extrusionOk="0">
                      <a:moveTo>
                        <a:pt x="898" y="91"/>
                      </a:moveTo>
                      <a:cubicBezTo>
                        <a:pt x="508" y="0"/>
                        <a:pt x="137" y="165"/>
                        <a:pt x="68" y="457"/>
                      </a:cubicBezTo>
                      <a:cubicBezTo>
                        <a:pt x="1" y="750"/>
                        <a:pt x="262" y="1061"/>
                        <a:pt x="653" y="1151"/>
                      </a:cubicBezTo>
                      <a:cubicBezTo>
                        <a:pt x="1043" y="1241"/>
                        <a:pt x="1414" y="1077"/>
                        <a:pt x="1481" y="785"/>
                      </a:cubicBezTo>
                      <a:cubicBezTo>
                        <a:pt x="1550" y="492"/>
                        <a:pt x="1288" y="181"/>
                        <a:pt x="898" y="9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702;p47">
                  <a:extLst>
                    <a:ext uri="{FF2B5EF4-FFF2-40B4-BE49-F238E27FC236}">
                      <a16:creationId xmlns:a16="http://schemas.microsoft.com/office/drawing/2014/main" id="{9D389BAE-2D96-4697-8D67-773285E5F7A2}"/>
                    </a:ext>
                  </a:extLst>
                </p:cNvPr>
                <p:cNvSpPr/>
                <p:nvPr/>
              </p:nvSpPr>
              <p:spPr>
                <a:xfrm>
                  <a:off x="5991950" y="3409825"/>
                  <a:ext cx="38725" cy="31025"/>
                </a:xfrm>
                <a:custGeom>
                  <a:avLst/>
                  <a:gdLst/>
                  <a:ahLst/>
                  <a:cxnLst/>
                  <a:rect l="l" t="t" r="r" b="b"/>
                  <a:pathLst>
                    <a:path w="1549" h="1241" extrusionOk="0">
                      <a:moveTo>
                        <a:pt x="897" y="90"/>
                      </a:moveTo>
                      <a:cubicBezTo>
                        <a:pt x="507" y="0"/>
                        <a:pt x="136" y="165"/>
                        <a:pt x="69" y="457"/>
                      </a:cubicBezTo>
                      <a:cubicBezTo>
                        <a:pt x="0" y="749"/>
                        <a:pt x="261" y="1059"/>
                        <a:pt x="652" y="1150"/>
                      </a:cubicBezTo>
                      <a:cubicBezTo>
                        <a:pt x="1042" y="1241"/>
                        <a:pt x="1413" y="1077"/>
                        <a:pt x="1482" y="783"/>
                      </a:cubicBezTo>
                      <a:cubicBezTo>
                        <a:pt x="1549" y="491"/>
                        <a:pt x="1288" y="181"/>
                        <a:pt x="897" y="90"/>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703;p47">
                  <a:extLst>
                    <a:ext uri="{FF2B5EF4-FFF2-40B4-BE49-F238E27FC236}">
                      <a16:creationId xmlns:a16="http://schemas.microsoft.com/office/drawing/2014/main" id="{A8ACAEAA-DE11-4D3B-A00F-6F651B4ACFC1}"/>
                    </a:ext>
                  </a:extLst>
                </p:cNvPr>
                <p:cNvSpPr/>
                <p:nvPr/>
              </p:nvSpPr>
              <p:spPr>
                <a:xfrm>
                  <a:off x="6011825" y="3376225"/>
                  <a:ext cx="26425" cy="26425"/>
                </a:xfrm>
                <a:custGeom>
                  <a:avLst/>
                  <a:gdLst/>
                  <a:ahLst/>
                  <a:cxnLst/>
                  <a:rect l="l" t="t" r="r" b="b"/>
                  <a:pathLst>
                    <a:path w="1057" h="1057" extrusionOk="0">
                      <a:moveTo>
                        <a:pt x="638" y="61"/>
                      </a:moveTo>
                      <a:cubicBezTo>
                        <a:pt x="896" y="121"/>
                        <a:pt x="1056" y="379"/>
                        <a:pt x="997" y="638"/>
                      </a:cubicBezTo>
                      <a:cubicBezTo>
                        <a:pt x="937" y="896"/>
                        <a:pt x="679" y="1057"/>
                        <a:pt x="421" y="997"/>
                      </a:cubicBezTo>
                      <a:cubicBezTo>
                        <a:pt x="162" y="937"/>
                        <a:pt x="1" y="679"/>
                        <a:pt x="61" y="421"/>
                      </a:cubicBezTo>
                      <a:cubicBezTo>
                        <a:pt x="121" y="162"/>
                        <a:pt x="378" y="1"/>
                        <a:pt x="638"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704;p47">
                  <a:extLst>
                    <a:ext uri="{FF2B5EF4-FFF2-40B4-BE49-F238E27FC236}">
                      <a16:creationId xmlns:a16="http://schemas.microsoft.com/office/drawing/2014/main" id="{0D23889E-2A3B-4F78-8DD1-D0FCED2A91C3}"/>
                    </a:ext>
                  </a:extLst>
                </p:cNvPr>
                <p:cNvSpPr/>
                <p:nvPr/>
              </p:nvSpPr>
              <p:spPr>
                <a:xfrm>
                  <a:off x="6015475" y="3378250"/>
                  <a:ext cx="8525" cy="8525"/>
                </a:xfrm>
                <a:custGeom>
                  <a:avLst/>
                  <a:gdLst/>
                  <a:ahLst/>
                  <a:cxnLst/>
                  <a:rect l="l" t="t" r="r" b="b"/>
                  <a:pathLst>
                    <a:path w="341" h="341" extrusionOk="0">
                      <a:moveTo>
                        <a:pt x="206" y="19"/>
                      </a:moveTo>
                      <a:cubicBezTo>
                        <a:pt x="290" y="38"/>
                        <a:pt x="341" y="122"/>
                        <a:pt x="322" y="205"/>
                      </a:cubicBezTo>
                      <a:cubicBezTo>
                        <a:pt x="302" y="290"/>
                        <a:pt x="220" y="341"/>
                        <a:pt x="135" y="322"/>
                      </a:cubicBezTo>
                      <a:cubicBezTo>
                        <a:pt x="52" y="302"/>
                        <a:pt x="1" y="219"/>
                        <a:pt x="20" y="136"/>
                      </a:cubicBezTo>
                      <a:cubicBezTo>
                        <a:pt x="40" y="52"/>
                        <a:pt x="123" y="1"/>
                        <a:pt x="20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705;p47">
                  <a:extLst>
                    <a:ext uri="{FF2B5EF4-FFF2-40B4-BE49-F238E27FC236}">
                      <a16:creationId xmlns:a16="http://schemas.microsoft.com/office/drawing/2014/main" id="{97C62022-D49D-41EC-ACAF-AE3DF92210B9}"/>
                    </a:ext>
                  </a:extLst>
                </p:cNvPr>
                <p:cNvSpPr/>
                <p:nvPr/>
              </p:nvSpPr>
              <p:spPr>
                <a:xfrm>
                  <a:off x="6092875" y="3389775"/>
                  <a:ext cx="8550" cy="8575"/>
                </a:xfrm>
                <a:custGeom>
                  <a:avLst/>
                  <a:gdLst/>
                  <a:ahLst/>
                  <a:cxnLst/>
                  <a:rect l="l" t="t" r="r" b="b"/>
                  <a:pathLst>
                    <a:path w="342" h="343" extrusionOk="0">
                      <a:moveTo>
                        <a:pt x="206" y="20"/>
                      </a:moveTo>
                      <a:cubicBezTo>
                        <a:pt x="289" y="40"/>
                        <a:pt x="342" y="123"/>
                        <a:pt x="322" y="206"/>
                      </a:cubicBezTo>
                      <a:cubicBezTo>
                        <a:pt x="303" y="290"/>
                        <a:pt x="219" y="342"/>
                        <a:pt x="136" y="323"/>
                      </a:cubicBezTo>
                      <a:cubicBezTo>
                        <a:pt x="53" y="303"/>
                        <a:pt x="0" y="220"/>
                        <a:pt x="20" y="137"/>
                      </a:cubicBezTo>
                      <a:cubicBezTo>
                        <a:pt x="39" y="53"/>
                        <a:pt x="122" y="1"/>
                        <a:pt x="206" y="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706;p47">
                  <a:extLst>
                    <a:ext uri="{FF2B5EF4-FFF2-40B4-BE49-F238E27FC236}">
                      <a16:creationId xmlns:a16="http://schemas.microsoft.com/office/drawing/2014/main" id="{67BC4FF9-C814-4333-A3E4-BEF6FF84733C}"/>
                    </a:ext>
                  </a:extLst>
                </p:cNvPr>
                <p:cNvSpPr/>
                <p:nvPr/>
              </p:nvSpPr>
              <p:spPr>
                <a:xfrm>
                  <a:off x="6088650" y="3351350"/>
                  <a:ext cx="37825" cy="18800"/>
                </a:xfrm>
                <a:custGeom>
                  <a:avLst/>
                  <a:gdLst/>
                  <a:ahLst/>
                  <a:cxnLst/>
                  <a:rect l="l" t="t" r="r" b="b"/>
                  <a:pathLst>
                    <a:path w="1513" h="752" extrusionOk="0">
                      <a:moveTo>
                        <a:pt x="99" y="367"/>
                      </a:moveTo>
                      <a:cubicBezTo>
                        <a:pt x="0" y="152"/>
                        <a:pt x="156" y="52"/>
                        <a:pt x="314" y="36"/>
                      </a:cubicBezTo>
                      <a:cubicBezTo>
                        <a:pt x="659" y="0"/>
                        <a:pt x="1202" y="303"/>
                        <a:pt x="1334" y="492"/>
                      </a:cubicBezTo>
                      <a:cubicBezTo>
                        <a:pt x="1513" y="752"/>
                        <a:pt x="269" y="740"/>
                        <a:pt x="99" y="3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707;p47">
                  <a:extLst>
                    <a:ext uri="{FF2B5EF4-FFF2-40B4-BE49-F238E27FC236}">
                      <a16:creationId xmlns:a16="http://schemas.microsoft.com/office/drawing/2014/main" id="{BD35E1D0-0D86-43DE-B7BA-0E048F20E038}"/>
                    </a:ext>
                  </a:extLst>
                </p:cNvPr>
                <p:cNvSpPr/>
                <p:nvPr/>
              </p:nvSpPr>
              <p:spPr>
                <a:xfrm>
                  <a:off x="6047050" y="3470400"/>
                  <a:ext cx="31375" cy="18425"/>
                </a:xfrm>
                <a:custGeom>
                  <a:avLst/>
                  <a:gdLst/>
                  <a:ahLst/>
                  <a:cxnLst/>
                  <a:rect l="l" t="t" r="r" b="b"/>
                  <a:pathLst>
                    <a:path w="1255" h="737" extrusionOk="0">
                      <a:moveTo>
                        <a:pt x="441" y="135"/>
                      </a:moveTo>
                      <a:cubicBezTo>
                        <a:pt x="231" y="223"/>
                        <a:pt x="76" y="375"/>
                        <a:pt x="0" y="539"/>
                      </a:cubicBezTo>
                      <a:cubicBezTo>
                        <a:pt x="81" y="597"/>
                        <a:pt x="174" y="641"/>
                        <a:pt x="278" y="662"/>
                      </a:cubicBezTo>
                      <a:cubicBezTo>
                        <a:pt x="638" y="737"/>
                        <a:pt x="1016" y="522"/>
                        <a:pt x="1255" y="246"/>
                      </a:cubicBezTo>
                      <a:cubicBezTo>
                        <a:pt x="1093" y="53"/>
                        <a:pt x="757" y="0"/>
                        <a:pt x="441" y="135"/>
                      </a:cubicBezTo>
                      <a:close/>
                    </a:path>
                  </a:pathLst>
                </a:custGeom>
                <a:solidFill>
                  <a:srgbClr val="C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708;p47">
                  <a:extLst>
                    <a:ext uri="{FF2B5EF4-FFF2-40B4-BE49-F238E27FC236}">
                      <a16:creationId xmlns:a16="http://schemas.microsoft.com/office/drawing/2014/main" id="{0BD29C9E-1900-4A8A-8403-F14DFE9FED27}"/>
                    </a:ext>
                  </a:extLst>
                </p:cNvPr>
                <p:cNvSpPr/>
                <p:nvPr/>
              </p:nvSpPr>
              <p:spPr>
                <a:xfrm>
                  <a:off x="6040075" y="3390225"/>
                  <a:ext cx="27000" cy="42625"/>
                </a:xfrm>
                <a:custGeom>
                  <a:avLst/>
                  <a:gdLst/>
                  <a:ahLst/>
                  <a:cxnLst/>
                  <a:rect l="l" t="t" r="r" b="b"/>
                  <a:pathLst>
                    <a:path w="1080" h="1705" extrusionOk="0">
                      <a:moveTo>
                        <a:pt x="498" y="35"/>
                      </a:moveTo>
                      <a:cubicBezTo>
                        <a:pt x="509" y="11"/>
                        <a:pt x="537" y="0"/>
                        <a:pt x="562" y="11"/>
                      </a:cubicBezTo>
                      <a:cubicBezTo>
                        <a:pt x="586" y="23"/>
                        <a:pt x="598" y="51"/>
                        <a:pt x="586" y="77"/>
                      </a:cubicBezTo>
                      <a:cubicBezTo>
                        <a:pt x="480" y="308"/>
                        <a:pt x="356" y="610"/>
                        <a:pt x="260" y="861"/>
                      </a:cubicBezTo>
                      <a:cubicBezTo>
                        <a:pt x="176" y="1079"/>
                        <a:pt x="117" y="1257"/>
                        <a:pt x="115" y="1310"/>
                      </a:cubicBezTo>
                      <a:cubicBezTo>
                        <a:pt x="102" y="1566"/>
                        <a:pt x="291" y="1574"/>
                        <a:pt x="950" y="1603"/>
                      </a:cubicBezTo>
                      <a:lnTo>
                        <a:pt x="1031" y="1606"/>
                      </a:lnTo>
                      <a:cubicBezTo>
                        <a:pt x="1058" y="1607"/>
                        <a:pt x="1079" y="1630"/>
                        <a:pt x="1078" y="1656"/>
                      </a:cubicBezTo>
                      <a:cubicBezTo>
                        <a:pt x="1077" y="1684"/>
                        <a:pt x="1054" y="1704"/>
                        <a:pt x="1027" y="1703"/>
                      </a:cubicBezTo>
                      <a:lnTo>
                        <a:pt x="946" y="1700"/>
                      </a:lnTo>
                      <a:cubicBezTo>
                        <a:pt x="211" y="1668"/>
                        <a:pt x="1" y="1659"/>
                        <a:pt x="17" y="1307"/>
                      </a:cubicBezTo>
                      <a:cubicBezTo>
                        <a:pt x="20" y="1241"/>
                        <a:pt x="83" y="1052"/>
                        <a:pt x="168" y="826"/>
                      </a:cubicBezTo>
                      <a:cubicBezTo>
                        <a:pt x="264" y="574"/>
                        <a:pt x="391" y="271"/>
                        <a:pt x="497" y="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709;p47">
                <a:extLst>
                  <a:ext uri="{FF2B5EF4-FFF2-40B4-BE49-F238E27FC236}">
                    <a16:creationId xmlns:a16="http://schemas.microsoft.com/office/drawing/2014/main" id="{303AFC5B-2C0B-40AB-A373-93373EBC4DDC}"/>
                  </a:ext>
                </a:extLst>
              </p:cNvPr>
              <p:cNvGrpSpPr/>
              <p:nvPr/>
            </p:nvGrpSpPr>
            <p:grpSpPr>
              <a:xfrm>
                <a:off x="4820437" y="2339456"/>
                <a:ext cx="1629349" cy="2815204"/>
                <a:chOff x="1105100" y="1975625"/>
                <a:chExt cx="520775" cy="899800"/>
              </a:xfrm>
            </p:grpSpPr>
            <p:sp>
              <p:nvSpPr>
                <p:cNvPr id="198" name="Google Shape;1710;p47">
                  <a:extLst>
                    <a:ext uri="{FF2B5EF4-FFF2-40B4-BE49-F238E27FC236}">
                      <a16:creationId xmlns:a16="http://schemas.microsoft.com/office/drawing/2014/main" id="{DECF62ED-EE7E-467F-AA50-0BAD6E9F4FE7}"/>
                    </a:ext>
                  </a:extLst>
                </p:cNvPr>
                <p:cNvSpPr/>
                <p:nvPr/>
              </p:nvSpPr>
              <p:spPr>
                <a:xfrm>
                  <a:off x="1158675" y="2200125"/>
                  <a:ext cx="183775" cy="162250"/>
                </a:xfrm>
                <a:custGeom>
                  <a:avLst/>
                  <a:gdLst/>
                  <a:ahLst/>
                  <a:cxnLst/>
                  <a:rect l="l" t="t" r="r" b="b"/>
                  <a:pathLst>
                    <a:path w="7351" h="6490" extrusionOk="0">
                      <a:moveTo>
                        <a:pt x="3361" y="434"/>
                      </a:moveTo>
                      <a:cubicBezTo>
                        <a:pt x="2793" y="0"/>
                        <a:pt x="1" y="1571"/>
                        <a:pt x="1115" y="4031"/>
                      </a:cubicBezTo>
                      <a:cubicBezTo>
                        <a:pt x="2230" y="6489"/>
                        <a:pt x="5011" y="6062"/>
                        <a:pt x="6181" y="4693"/>
                      </a:cubicBezTo>
                      <a:cubicBezTo>
                        <a:pt x="7351" y="3323"/>
                        <a:pt x="6259" y="507"/>
                        <a:pt x="3361" y="434"/>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11;p47">
                  <a:extLst>
                    <a:ext uri="{FF2B5EF4-FFF2-40B4-BE49-F238E27FC236}">
                      <a16:creationId xmlns:a16="http://schemas.microsoft.com/office/drawing/2014/main" id="{B1026744-CEA8-4955-894C-F69B2FDD75FC}"/>
                    </a:ext>
                  </a:extLst>
                </p:cNvPr>
                <p:cNvSpPr/>
                <p:nvPr/>
              </p:nvSpPr>
              <p:spPr>
                <a:xfrm>
                  <a:off x="1273700" y="2249575"/>
                  <a:ext cx="110200" cy="195375"/>
                </a:xfrm>
                <a:custGeom>
                  <a:avLst/>
                  <a:gdLst/>
                  <a:ahLst/>
                  <a:cxnLst/>
                  <a:rect l="l" t="t" r="r" b="b"/>
                  <a:pathLst>
                    <a:path w="4408" h="7815" extrusionOk="0">
                      <a:moveTo>
                        <a:pt x="314" y="676"/>
                      </a:moveTo>
                      <a:cubicBezTo>
                        <a:pt x="470" y="1993"/>
                        <a:pt x="257" y="3717"/>
                        <a:pt x="1" y="4152"/>
                      </a:cubicBezTo>
                      <a:cubicBezTo>
                        <a:pt x="1251" y="5578"/>
                        <a:pt x="3769" y="7814"/>
                        <a:pt x="3682" y="5586"/>
                      </a:cubicBezTo>
                      <a:cubicBezTo>
                        <a:pt x="3501" y="5479"/>
                        <a:pt x="4408" y="4677"/>
                        <a:pt x="4359" y="4464"/>
                      </a:cubicBezTo>
                      <a:cubicBezTo>
                        <a:pt x="4271" y="4082"/>
                        <a:pt x="4329" y="3389"/>
                        <a:pt x="4293" y="1894"/>
                      </a:cubicBezTo>
                      <a:cubicBezTo>
                        <a:pt x="4293" y="1894"/>
                        <a:pt x="1542" y="0"/>
                        <a:pt x="314" y="676"/>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12;p47">
                  <a:extLst>
                    <a:ext uri="{FF2B5EF4-FFF2-40B4-BE49-F238E27FC236}">
                      <a16:creationId xmlns:a16="http://schemas.microsoft.com/office/drawing/2014/main" id="{E80ED869-B4C7-4B7E-9BA0-F3F70B4BE997}"/>
                    </a:ext>
                  </a:extLst>
                </p:cNvPr>
                <p:cNvSpPr/>
                <p:nvPr/>
              </p:nvSpPr>
              <p:spPr>
                <a:xfrm>
                  <a:off x="1278625" y="2249575"/>
                  <a:ext cx="103025" cy="124025"/>
                </a:xfrm>
                <a:custGeom>
                  <a:avLst/>
                  <a:gdLst/>
                  <a:ahLst/>
                  <a:cxnLst/>
                  <a:rect l="l" t="t" r="r" b="b"/>
                  <a:pathLst>
                    <a:path w="4121" h="4961" extrusionOk="0">
                      <a:moveTo>
                        <a:pt x="117" y="676"/>
                      </a:moveTo>
                      <a:cubicBezTo>
                        <a:pt x="144" y="976"/>
                        <a:pt x="180" y="1295"/>
                        <a:pt x="157" y="1612"/>
                      </a:cubicBezTo>
                      <a:cubicBezTo>
                        <a:pt x="0" y="3839"/>
                        <a:pt x="2860" y="4961"/>
                        <a:pt x="4115" y="4015"/>
                      </a:cubicBezTo>
                      <a:cubicBezTo>
                        <a:pt x="4100" y="3585"/>
                        <a:pt x="4121" y="2934"/>
                        <a:pt x="4097" y="1894"/>
                      </a:cubicBezTo>
                      <a:cubicBezTo>
                        <a:pt x="4097" y="1894"/>
                        <a:pt x="1345" y="0"/>
                        <a:pt x="117" y="676"/>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13;p47">
                  <a:extLst>
                    <a:ext uri="{FF2B5EF4-FFF2-40B4-BE49-F238E27FC236}">
                      <a16:creationId xmlns:a16="http://schemas.microsoft.com/office/drawing/2014/main" id="{CCCF64E6-0FE4-497C-86A9-9F5029FDCC84}"/>
                    </a:ext>
                  </a:extLst>
                </p:cNvPr>
                <p:cNvSpPr/>
                <p:nvPr/>
              </p:nvSpPr>
              <p:spPr>
                <a:xfrm>
                  <a:off x="1245300" y="2094100"/>
                  <a:ext cx="217350" cy="267775"/>
                </a:xfrm>
                <a:custGeom>
                  <a:avLst/>
                  <a:gdLst/>
                  <a:ahLst/>
                  <a:cxnLst/>
                  <a:rect l="l" t="t" r="r" b="b"/>
                  <a:pathLst>
                    <a:path w="8694" h="10711" extrusionOk="0">
                      <a:moveTo>
                        <a:pt x="1256" y="6863"/>
                      </a:moveTo>
                      <a:cubicBezTo>
                        <a:pt x="1993" y="9965"/>
                        <a:pt x="6443" y="10711"/>
                        <a:pt x="7448" y="9227"/>
                      </a:cubicBezTo>
                      <a:cubicBezTo>
                        <a:pt x="8693" y="7389"/>
                        <a:pt x="8590" y="3384"/>
                        <a:pt x="7596" y="1608"/>
                      </a:cubicBezTo>
                      <a:cubicBezTo>
                        <a:pt x="7198" y="897"/>
                        <a:pt x="5093" y="1"/>
                        <a:pt x="3330" y="461"/>
                      </a:cubicBezTo>
                      <a:cubicBezTo>
                        <a:pt x="1566" y="920"/>
                        <a:pt x="0" y="3306"/>
                        <a:pt x="1256" y="6863"/>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14;p47">
                  <a:extLst>
                    <a:ext uri="{FF2B5EF4-FFF2-40B4-BE49-F238E27FC236}">
                      <a16:creationId xmlns:a16="http://schemas.microsoft.com/office/drawing/2014/main" id="{26AA70E6-BC90-4120-BB8B-9DC266CDB2C3}"/>
                    </a:ext>
                  </a:extLst>
                </p:cNvPr>
                <p:cNvSpPr/>
                <p:nvPr/>
              </p:nvSpPr>
              <p:spPr>
                <a:xfrm>
                  <a:off x="1275275" y="2094100"/>
                  <a:ext cx="174525" cy="125350"/>
                </a:xfrm>
                <a:custGeom>
                  <a:avLst/>
                  <a:gdLst/>
                  <a:ahLst/>
                  <a:cxnLst/>
                  <a:rect l="l" t="t" r="r" b="b"/>
                  <a:pathLst>
                    <a:path w="6981" h="5014" extrusionOk="0">
                      <a:moveTo>
                        <a:pt x="6980" y="3248"/>
                      </a:moveTo>
                      <a:cubicBezTo>
                        <a:pt x="6867" y="2854"/>
                        <a:pt x="6560" y="1900"/>
                        <a:pt x="6397" y="1608"/>
                      </a:cubicBezTo>
                      <a:cubicBezTo>
                        <a:pt x="5999" y="897"/>
                        <a:pt x="3894" y="1"/>
                        <a:pt x="2131" y="461"/>
                      </a:cubicBezTo>
                      <a:cubicBezTo>
                        <a:pt x="1511" y="622"/>
                        <a:pt x="917" y="1021"/>
                        <a:pt x="460" y="1624"/>
                      </a:cubicBezTo>
                      <a:cubicBezTo>
                        <a:pt x="549" y="2138"/>
                        <a:pt x="1" y="4823"/>
                        <a:pt x="912" y="5014"/>
                      </a:cubicBezTo>
                      <a:cubicBezTo>
                        <a:pt x="2611" y="4907"/>
                        <a:pt x="2333" y="3706"/>
                        <a:pt x="2570" y="3661"/>
                      </a:cubicBezTo>
                      <a:cubicBezTo>
                        <a:pt x="3902" y="3411"/>
                        <a:pt x="4921" y="2740"/>
                        <a:pt x="5090" y="2063"/>
                      </a:cubicBezTo>
                      <a:cubicBezTo>
                        <a:pt x="5282" y="2255"/>
                        <a:pt x="5187" y="3273"/>
                        <a:pt x="6980" y="324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15;p47">
                  <a:extLst>
                    <a:ext uri="{FF2B5EF4-FFF2-40B4-BE49-F238E27FC236}">
                      <a16:creationId xmlns:a16="http://schemas.microsoft.com/office/drawing/2014/main" id="{0866D9CB-732D-4FB2-994E-390A44786C1A}"/>
                    </a:ext>
                  </a:extLst>
                </p:cNvPr>
                <p:cNvSpPr/>
                <p:nvPr/>
              </p:nvSpPr>
              <p:spPr>
                <a:xfrm>
                  <a:off x="1189225" y="2053600"/>
                  <a:ext cx="195200" cy="209125"/>
                </a:xfrm>
                <a:custGeom>
                  <a:avLst/>
                  <a:gdLst/>
                  <a:ahLst/>
                  <a:cxnLst/>
                  <a:rect l="l" t="t" r="r" b="b"/>
                  <a:pathLst>
                    <a:path w="7808" h="8365" extrusionOk="0">
                      <a:moveTo>
                        <a:pt x="5958" y="4215"/>
                      </a:moveTo>
                      <a:cubicBezTo>
                        <a:pt x="5914" y="5538"/>
                        <a:pt x="5375" y="6274"/>
                        <a:pt x="4378" y="6576"/>
                      </a:cubicBezTo>
                      <a:cubicBezTo>
                        <a:pt x="4437" y="7127"/>
                        <a:pt x="4071" y="8239"/>
                        <a:pt x="3169" y="8283"/>
                      </a:cubicBezTo>
                      <a:cubicBezTo>
                        <a:pt x="1973" y="8364"/>
                        <a:pt x="0" y="5352"/>
                        <a:pt x="1066" y="3028"/>
                      </a:cubicBezTo>
                      <a:cubicBezTo>
                        <a:pt x="2132" y="704"/>
                        <a:pt x="5732" y="0"/>
                        <a:pt x="7808" y="142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16;p47">
                  <a:extLst>
                    <a:ext uri="{FF2B5EF4-FFF2-40B4-BE49-F238E27FC236}">
                      <a16:creationId xmlns:a16="http://schemas.microsoft.com/office/drawing/2014/main" id="{E90BFBA4-9FB8-4E42-A42E-C04A4ED21C9F}"/>
                    </a:ext>
                  </a:extLst>
                </p:cNvPr>
                <p:cNvSpPr/>
                <p:nvPr/>
              </p:nvSpPr>
              <p:spPr>
                <a:xfrm>
                  <a:off x="1258825" y="2079750"/>
                  <a:ext cx="210750" cy="117475"/>
                </a:xfrm>
                <a:custGeom>
                  <a:avLst/>
                  <a:gdLst/>
                  <a:ahLst/>
                  <a:cxnLst/>
                  <a:rect l="l" t="t" r="r" b="b"/>
                  <a:pathLst>
                    <a:path w="8430" h="4699" extrusionOk="0">
                      <a:moveTo>
                        <a:pt x="8429" y="3557"/>
                      </a:moveTo>
                      <a:cubicBezTo>
                        <a:pt x="6507" y="3798"/>
                        <a:pt x="6189" y="2934"/>
                        <a:pt x="5660" y="1810"/>
                      </a:cubicBezTo>
                      <a:cubicBezTo>
                        <a:pt x="5261" y="4098"/>
                        <a:pt x="3124" y="3940"/>
                        <a:pt x="564" y="4699"/>
                      </a:cubicBezTo>
                      <a:cubicBezTo>
                        <a:pt x="0" y="2362"/>
                        <a:pt x="2338" y="3"/>
                        <a:pt x="4524" y="2"/>
                      </a:cubicBezTo>
                      <a:cubicBezTo>
                        <a:pt x="6389" y="1"/>
                        <a:pt x="8371" y="962"/>
                        <a:pt x="8429" y="3557"/>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17;p47">
                  <a:extLst>
                    <a:ext uri="{FF2B5EF4-FFF2-40B4-BE49-F238E27FC236}">
                      <a16:creationId xmlns:a16="http://schemas.microsoft.com/office/drawing/2014/main" id="{C178EBEB-6B82-45A5-92D1-298D6F639854}"/>
                    </a:ext>
                  </a:extLst>
                </p:cNvPr>
                <p:cNvSpPr/>
                <p:nvPr/>
              </p:nvSpPr>
              <p:spPr>
                <a:xfrm>
                  <a:off x="1234800" y="2085225"/>
                  <a:ext cx="213000" cy="43325"/>
                </a:xfrm>
                <a:custGeom>
                  <a:avLst/>
                  <a:gdLst/>
                  <a:ahLst/>
                  <a:cxnLst/>
                  <a:rect l="l" t="t" r="r" b="b"/>
                  <a:pathLst>
                    <a:path w="8520" h="1733" extrusionOk="0">
                      <a:moveTo>
                        <a:pt x="1" y="707"/>
                      </a:moveTo>
                      <a:cubicBezTo>
                        <a:pt x="194" y="521"/>
                        <a:pt x="408" y="356"/>
                        <a:pt x="638" y="209"/>
                      </a:cubicBezTo>
                      <a:cubicBezTo>
                        <a:pt x="1151" y="456"/>
                        <a:pt x="1887" y="641"/>
                        <a:pt x="2995" y="722"/>
                      </a:cubicBezTo>
                      <a:lnTo>
                        <a:pt x="3032" y="726"/>
                      </a:lnTo>
                      <a:lnTo>
                        <a:pt x="3032" y="725"/>
                      </a:lnTo>
                      <a:cubicBezTo>
                        <a:pt x="3816" y="778"/>
                        <a:pt x="4579" y="696"/>
                        <a:pt x="5297" y="535"/>
                      </a:cubicBezTo>
                      <a:lnTo>
                        <a:pt x="5299" y="535"/>
                      </a:lnTo>
                      <a:cubicBezTo>
                        <a:pt x="5338" y="526"/>
                        <a:pt x="5380" y="516"/>
                        <a:pt x="5420" y="507"/>
                      </a:cubicBezTo>
                      <a:lnTo>
                        <a:pt x="5422" y="505"/>
                      </a:lnTo>
                      <a:lnTo>
                        <a:pt x="5470" y="494"/>
                      </a:lnTo>
                      <a:lnTo>
                        <a:pt x="5486" y="491"/>
                      </a:lnTo>
                      <a:lnTo>
                        <a:pt x="5541" y="477"/>
                      </a:lnTo>
                      <a:lnTo>
                        <a:pt x="5544" y="476"/>
                      </a:lnTo>
                      <a:lnTo>
                        <a:pt x="5594" y="463"/>
                      </a:lnTo>
                      <a:lnTo>
                        <a:pt x="5609" y="459"/>
                      </a:lnTo>
                      <a:lnTo>
                        <a:pt x="5658" y="446"/>
                      </a:lnTo>
                      <a:lnTo>
                        <a:pt x="5663" y="445"/>
                      </a:lnTo>
                      <a:lnTo>
                        <a:pt x="5700" y="435"/>
                      </a:lnTo>
                      <a:lnTo>
                        <a:pt x="5705" y="434"/>
                      </a:lnTo>
                      <a:lnTo>
                        <a:pt x="5740" y="423"/>
                      </a:lnTo>
                      <a:lnTo>
                        <a:pt x="5743" y="423"/>
                      </a:lnTo>
                      <a:cubicBezTo>
                        <a:pt x="5770" y="415"/>
                        <a:pt x="5796" y="407"/>
                        <a:pt x="5824" y="400"/>
                      </a:cubicBezTo>
                      <a:cubicBezTo>
                        <a:pt x="6225" y="285"/>
                        <a:pt x="6608" y="149"/>
                        <a:pt x="6967" y="1"/>
                      </a:cubicBezTo>
                      <a:cubicBezTo>
                        <a:pt x="7556" y="187"/>
                        <a:pt x="8098" y="497"/>
                        <a:pt x="8520" y="957"/>
                      </a:cubicBezTo>
                      <a:cubicBezTo>
                        <a:pt x="8346" y="1002"/>
                        <a:pt x="8166" y="1046"/>
                        <a:pt x="7975" y="1090"/>
                      </a:cubicBezTo>
                      <a:cubicBezTo>
                        <a:pt x="6868" y="1348"/>
                        <a:pt x="5890" y="1543"/>
                        <a:pt x="4998" y="1646"/>
                      </a:cubicBezTo>
                      <a:lnTo>
                        <a:pt x="4998" y="1646"/>
                      </a:lnTo>
                      <a:lnTo>
                        <a:pt x="4987" y="1647"/>
                      </a:lnTo>
                      <a:lnTo>
                        <a:pt x="4947" y="1651"/>
                      </a:lnTo>
                      <a:lnTo>
                        <a:pt x="4899" y="1657"/>
                      </a:lnTo>
                      <a:lnTo>
                        <a:pt x="4843" y="1663"/>
                      </a:lnTo>
                      <a:lnTo>
                        <a:pt x="4813" y="1666"/>
                      </a:lnTo>
                      <a:lnTo>
                        <a:pt x="4753" y="1672"/>
                      </a:lnTo>
                      <a:lnTo>
                        <a:pt x="4723" y="1675"/>
                      </a:lnTo>
                      <a:lnTo>
                        <a:pt x="4664" y="1681"/>
                      </a:lnTo>
                      <a:lnTo>
                        <a:pt x="4637" y="1683"/>
                      </a:lnTo>
                      <a:lnTo>
                        <a:pt x="4573" y="1689"/>
                      </a:lnTo>
                      <a:lnTo>
                        <a:pt x="4550" y="1690"/>
                      </a:lnTo>
                      <a:lnTo>
                        <a:pt x="4484" y="1696"/>
                      </a:lnTo>
                      <a:lnTo>
                        <a:pt x="4462" y="1697"/>
                      </a:lnTo>
                      <a:cubicBezTo>
                        <a:pt x="4439" y="1699"/>
                        <a:pt x="4415" y="1700"/>
                        <a:pt x="4391" y="1703"/>
                      </a:cubicBezTo>
                      <a:lnTo>
                        <a:pt x="4377" y="1704"/>
                      </a:lnTo>
                      <a:cubicBezTo>
                        <a:pt x="4356" y="1705"/>
                        <a:pt x="4335" y="1706"/>
                        <a:pt x="4313" y="1707"/>
                      </a:cubicBezTo>
                      <a:lnTo>
                        <a:pt x="4288" y="1710"/>
                      </a:lnTo>
                      <a:cubicBezTo>
                        <a:pt x="4266" y="1711"/>
                        <a:pt x="4242" y="1712"/>
                        <a:pt x="4219" y="1713"/>
                      </a:cubicBezTo>
                      <a:lnTo>
                        <a:pt x="4206" y="1714"/>
                      </a:lnTo>
                      <a:cubicBezTo>
                        <a:pt x="4151" y="1716"/>
                        <a:pt x="4097" y="1719"/>
                        <a:pt x="4042" y="1721"/>
                      </a:cubicBezTo>
                      <a:lnTo>
                        <a:pt x="4036" y="1721"/>
                      </a:lnTo>
                      <a:cubicBezTo>
                        <a:pt x="4011" y="1722"/>
                        <a:pt x="3986" y="1723"/>
                        <a:pt x="3961" y="1723"/>
                      </a:cubicBezTo>
                      <a:lnTo>
                        <a:pt x="3952" y="1723"/>
                      </a:lnTo>
                      <a:cubicBezTo>
                        <a:pt x="3928" y="1724"/>
                        <a:pt x="3904" y="1724"/>
                        <a:pt x="3880" y="1726"/>
                      </a:cubicBezTo>
                      <a:lnTo>
                        <a:pt x="3868" y="1726"/>
                      </a:lnTo>
                      <a:cubicBezTo>
                        <a:pt x="3842" y="1727"/>
                        <a:pt x="3817" y="1727"/>
                        <a:pt x="3791" y="1727"/>
                      </a:cubicBezTo>
                      <a:lnTo>
                        <a:pt x="3786" y="1727"/>
                      </a:lnTo>
                      <a:cubicBezTo>
                        <a:pt x="3233" y="1732"/>
                        <a:pt x="2709" y="1690"/>
                        <a:pt x="2203" y="1589"/>
                      </a:cubicBezTo>
                      <a:lnTo>
                        <a:pt x="2203" y="1589"/>
                      </a:lnTo>
                      <a:cubicBezTo>
                        <a:pt x="1445" y="1437"/>
                        <a:pt x="725" y="1154"/>
                        <a:pt x="0" y="707"/>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18;p47">
                  <a:extLst>
                    <a:ext uri="{FF2B5EF4-FFF2-40B4-BE49-F238E27FC236}">
                      <a16:creationId xmlns:a16="http://schemas.microsoft.com/office/drawing/2014/main" id="{37F26BE4-E4FF-42ED-8940-4C76D6A54CA4}"/>
                    </a:ext>
                  </a:extLst>
                </p:cNvPr>
                <p:cNvSpPr/>
                <p:nvPr/>
              </p:nvSpPr>
              <p:spPr>
                <a:xfrm>
                  <a:off x="1223700" y="2214250"/>
                  <a:ext cx="60750" cy="77275"/>
                </a:xfrm>
                <a:custGeom>
                  <a:avLst/>
                  <a:gdLst/>
                  <a:ahLst/>
                  <a:cxnLst/>
                  <a:rect l="l" t="t" r="r" b="b"/>
                  <a:pathLst>
                    <a:path w="2430" h="3091" extrusionOk="0">
                      <a:moveTo>
                        <a:pt x="1938" y="727"/>
                      </a:moveTo>
                      <a:cubicBezTo>
                        <a:pt x="1342" y="0"/>
                        <a:pt x="0" y="122"/>
                        <a:pt x="7" y="1240"/>
                      </a:cubicBezTo>
                      <a:cubicBezTo>
                        <a:pt x="15" y="2358"/>
                        <a:pt x="1021" y="3090"/>
                        <a:pt x="1725" y="2792"/>
                      </a:cubicBezTo>
                      <a:cubicBezTo>
                        <a:pt x="2429" y="2493"/>
                        <a:pt x="2428" y="1530"/>
                        <a:pt x="1938" y="72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19;p47">
                  <a:extLst>
                    <a:ext uri="{FF2B5EF4-FFF2-40B4-BE49-F238E27FC236}">
                      <a16:creationId xmlns:a16="http://schemas.microsoft.com/office/drawing/2014/main" id="{2D7C1F06-0BEE-4797-9E85-1AF6B9ED1255}"/>
                    </a:ext>
                  </a:extLst>
                </p:cNvPr>
                <p:cNvSpPr/>
                <p:nvPr/>
              </p:nvSpPr>
              <p:spPr>
                <a:xfrm>
                  <a:off x="1229650" y="2228900"/>
                  <a:ext cx="33350" cy="41700"/>
                </a:xfrm>
                <a:custGeom>
                  <a:avLst/>
                  <a:gdLst/>
                  <a:ahLst/>
                  <a:cxnLst/>
                  <a:rect l="l" t="t" r="r" b="b"/>
                  <a:pathLst>
                    <a:path w="1334" h="1668" extrusionOk="0">
                      <a:moveTo>
                        <a:pt x="1319" y="896"/>
                      </a:moveTo>
                      <a:cubicBezTo>
                        <a:pt x="1334" y="1001"/>
                        <a:pt x="1012" y="1007"/>
                        <a:pt x="975" y="1118"/>
                      </a:cubicBezTo>
                      <a:cubicBezTo>
                        <a:pt x="885" y="1388"/>
                        <a:pt x="1182" y="1492"/>
                        <a:pt x="1116" y="1553"/>
                      </a:cubicBezTo>
                      <a:cubicBezTo>
                        <a:pt x="995" y="1667"/>
                        <a:pt x="768" y="1658"/>
                        <a:pt x="512" y="1343"/>
                      </a:cubicBezTo>
                      <a:cubicBezTo>
                        <a:pt x="1" y="713"/>
                        <a:pt x="328" y="1"/>
                        <a:pt x="752" y="202"/>
                      </a:cubicBezTo>
                      <a:cubicBezTo>
                        <a:pt x="1103" y="367"/>
                        <a:pt x="1276" y="589"/>
                        <a:pt x="1319" y="896"/>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20;p47">
                  <a:extLst>
                    <a:ext uri="{FF2B5EF4-FFF2-40B4-BE49-F238E27FC236}">
                      <a16:creationId xmlns:a16="http://schemas.microsoft.com/office/drawing/2014/main" id="{E8A21681-B605-4B03-BA66-F357B53A44C4}"/>
                    </a:ext>
                  </a:extLst>
                </p:cNvPr>
                <p:cNvSpPr/>
                <p:nvPr/>
              </p:nvSpPr>
              <p:spPr>
                <a:xfrm>
                  <a:off x="1234700" y="2232625"/>
                  <a:ext cx="30825" cy="36550"/>
                </a:xfrm>
                <a:custGeom>
                  <a:avLst/>
                  <a:gdLst/>
                  <a:ahLst/>
                  <a:cxnLst/>
                  <a:rect l="l" t="t" r="r" b="b"/>
                  <a:pathLst>
                    <a:path w="1233" h="1462" extrusionOk="0">
                      <a:moveTo>
                        <a:pt x="20" y="576"/>
                      </a:moveTo>
                      <a:cubicBezTo>
                        <a:pt x="24" y="609"/>
                        <a:pt x="57" y="632"/>
                        <a:pt x="94" y="628"/>
                      </a:cubicBezTo>
                      <a:cubicBezTo>
                        <a:pt x="132" y="624"/>
                        <a:pt x="160" y="594"/>
                        <a:pt x="158" y="561"/>
                      </a:cubicBezTo>
                      <a:cubicBezTo>
                        <a:pt x="141" y="368"/>
                        <a:pt x="179" y="247"/>
                        <a:pt x="247" y="183"/>
                      </a:cubicBezTo>
                      <a:cubicBezTo>
                        <a:pt x="284" y="149"/>
                        <a:pt x="332" y="130"/>
                        <a:pt x="384" y="127"/>
                      </a:cubicBezTo>
                      <a:cubicBezTo>
                        <a:pt x="444" y="122"/>
                        <a:pt x="510" y="134"/>
                        <a:pt x="578" y="160"/>
                      </a:cubicBezTo>
                      <a:cubicBezTo>
                        <a:pt x="773" y="233"/>
                        <a:pt x="971" y="414"/>
                        <a:pt x="1047" y="634"/>
                      </a:cubicBezTo>
                      <a:cubicBezTo>
                        <a:pt x="1068" y="692"/>
                        <a:pt x="1047" y="710"/>
                        <a:pt x="1013" y="721"/>
                      </a:cubicBezTo>
                      <a:cubicBezTo>
                        <a:pt x="997" y="725"/>
                        <a:pt x="977" y="730"/>
                        <a:pt x="956" y="734"/>
                      </a:cubicBezTo>
                      <a:cubicBezTo>
                        <a:pt x="884" y="751"/>
                        <a:pt x="803" y="771"/>
                        <a:pt x="737" y="829"/>
                      </a:cubicBezTo>
                      <a:cubicBezTo>
                        <a:pt x="728" y="837"/>
                        <a:pt x="719" y="846"/>
                        <a:pt x="711" y="856"/>
                      </a:cubicBezTo>
                      <a:cubicBezTo>
                        <a:pt x="655" y="921"/>
                        <a:pt x="632" y="1016"/>
                        <a:pt x="648" y="1114"/>
                      </a:cubicBezTo>
                      <a:cubicBezTo>
                        <a:pt x="664" y="1208"/>
                        <a:pt x="714" y="1306"/>
                        <a:pt x="805" y="1387"/>
                      </a:cubicBezTo>
                      <a:cubicBezTo>
                        <a:pt x="828" y="1407"/>
                        <a:pt x="852" y="1425"/>
                        <a:pt x="878" y="1442"/>
                      </a:cubicBezTo>
                      <a:cubicBezTo>
                        <a:pt x="909" y="1461"/>
                        <a:pt x="951" y="1454"/>
                        <a:pt x="975" y="1427"/>
                      </a:cubicBezTo>
                      <a:cubicBezTo>
                        <a:pt x="998" y="1400"/>
                        <a:pt x="993" y="1362"/>
                        <a:pt x="963" y="1343"/>
                      </a:cubicBezTo>
                      <a:cubicBezTo>
                        <a:pt x="941" y="1330"/>
                        <a:pt x="922" y="1315"/>
                        <a:pt x="905" y="1300"/>
                      </a:cubicBezTo>
                      <a:cubicBezTo>
                        <a:pt x="835" y="1238"/>
                        <a:pt x="796" y="1162"/>
                        <a:pt x="784" y="1092"/>
                      </a:cubicBezTo>
                      <a:cubicBezTo>
                        <a:pt x="772" y="1025"/>
                        <a:pt x="786" y="965"/>
                        <a:pt x="819" y="925"/>
                      </a:cubicBezTo>
                      <a:cubicBezTo>
                        <a:pt x="822" y="920"/>
                        <a:pt x="827" y="916"/>
                        <a:pt x="832" y="912"/>
                      </a:cubicBezTo>
                      <a:cubicBezTo>
                        <a:pt x="869" y="879"/>
                        <a:pt x="931" y="864"/>
                        <a:pt x="986" y="851"/>
                      </a:cubicBezTo>
                      <a:cubicBezTo>
                        <a:pt x="1009" y="846"/>
                        <a:pt x="1030" y="840"/>
                        <a:pt x="1053" y="834"/>
                      </a:cubicBezTo>
                      <a:cubicBezTo>
                        <a:pt x="1163" y="800"/>
                        <a:pt x="1232" y="748"/>
                        <a:pt x="1179" y="594"/>
                      </a:cubicBezTo>
                      <a:cubicBezTo>
                        <a:pt x="1091" y="340"/>
                        <a:pt x="862" y="134"/>
                        <a:pt x="636" y="48"/>
                      </a:cubicBezTo>
                      <a:cubicBezTo>
                        <a:pt x="549" y="15"/>
                        <a:pt x="461" y="0"/>
                        <a:pt x="380" y="7"/>
                      </a:cubicBezTo>
                      <a:cubicBezTo>
                        <a:pt x="292" y="13"/>
                        <a:pt x="213" y="44"/>
                        <a:pt x="149" y="103"/>
                      </a:cubicBezTo>
                      <a:cubicBezTo>
                        <a:pt x="54" y="192"/>
                        <a:pt x="1" y="345"/>
                        <a:pt x="20" y="5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21;p47">
                  <a:extLst>
                    <a:ext uri="{FF2B5EF4-FFF2-40B4-BE49-F238E27FC236}">
                      <a16:creationId xmlns:a16="http://schemas.microsoft.com/office/drawing/2014/main" id="{7528004E-85CC-4FCE-8CFD-76E8CDD90009}"/>
                    </a:ext>
                  </a:extLst>
                </p:cNvPr>
                <p:cNvSpPr/>
                <p:nvPr/>
              </p:nvSpPr>
              <p:spPr>
                <a:xfrm>
                  <a:off x="1499825" y="2577825"/>
                  <a:ext cx="110975" cy="123600"/>
                </a:xfrm>
                <a:custGeom>
                  <a:avLst/>
                  <a:gdLst/>
                  <a:ahLst/>
                  <a:cxnLst/>
                  <a:rect l="l" t="t" r="r" b="b"/>
                  <a:pathLst>
                    <a:path w="4439" h="4944" extrusionOk="0">
                      <a:moveTo>
                        <a:pt x="28" y="1972"/>
                      </a:moveTo>
                      <a:cubicBezTo>
                        <a:pt x="28" y="1972"/>
                        <a:pt x="536" y="2659"/>
                        <a:pt x="1701" y="3801"/>
                      </a:cubicBezTo>
                      <a:cubicBezTo>
                        <a:pt x="2865" y="4943"/>
                        <a:pt x="4438" y="2812"/>
                        <a:pt x="4438" y="2812"/>
                      </a:cubicBezTo>
                      <a:lnTo>
                        <a:pt x="3707" y="0"/>
                      </a:lnTo>
                      <a:cubicBezTo>
                        <a:pt x="3707" y="0"/>
                        <a:pt x="1" y="715"/>
                        <a:pt x="28" y="1972"/>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22;p47">
                  <a:extLst>
                    <a:ext uri="{FF2B5EF4-FFF2-40B4-BE49-F238E27FC236}">
                      <a16:creationId xmlns:a16="http://schemas.microsoft.com/office/drawing/2014/main" id="{8B952C36-BAA5-4ACD-8337-1558DAE966BA}"/>
                    </a:ext>
                  </a:extLst>
                </p:cNvPr>
                <p:cNvSpPr/>
                <p:nvPr/>
              </p:nvSpPr>
              <p:spPr>
                <a:xfrm>
                  <a:off x="1220800" y="2348350"/>
                  <a:ext cx="225350" cy="161725"/>
                </a:xfrm>
                <a:custGeom>
                  <a:avLst/>
                  <a:gdLst/>
                  <a:ahLst/>
                  <a:cxnLst/>
                  <a:rect l="l" t="t" r="r" b="b"/>
                  <a:pathLst>
                    <a:path w="9014" h="6469" extrusionOk="0">
                      <a:moveTo>
                        <a:pt x="6636" y="374"/>
                      </a:moveTo>
                      <a:cubicBezTo>
                        <a:pt x="6636" y="374"/>
                        <a:pt x="8252" y="1655"/>
                        <a:pt x="8633" y="3367"/>
                      </a:cubicBezTo>
                      <a:cubicBezTo>
                        <a:pt x="9013" y="5080"/>
                        <a:pt x="9013" y="6468"/>
                        <a:pt x="6290" y="6417"/>
                      </a:cubicBezTo>
                      <a:cubicBezTo>
                        <a:pt x="3565" y="6367"/>
                        <a:pt x="1271" y="4261"/>
                        <a:pt x="1044" y="2949"/>
                      </a:cubicBezTo>
                      <a:cubicBezTo>
                        <a:pt x="817" y="1638"/>
                        <a:pt x="1" y="720"/>
                        <a:pt x="1859" y="220"/>
                      </a:cubicBezTo>
                      <a:cubicBezTo>
                        <a:pt x="2675" y="1"/>
                        <a:pt x="3796" y="906"/>
                        <a:pt x="4684" y="979"/>
                      </a:cubicBezTo>
                      <a:cubicBezTo>
                        <a:pt x="5819" y="1072"/>
                        <a:pt x="6636" y="374"/>
                        <a:pt x="6636" y="374"/>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23;p47">
                  <a:extLst>
                    <a:ext uri="{FF2B5EF4-FFF2-40B4-BE49-F238E27FC236}">
                      <a16:creationId xmlns:a16="http://schemas.microsoft.com/office/drawing/2014/main" id="{E9854B2C-BF42-4FF4-B083-F308145A0D5A}"/>
                    </a:ext>
                  </a:extLst>
                </p:cNvPr>
                <p:cNvSpPr/>
                <p:nvPr/>
              </p:nvSpPr>
              <p:spPr>
                <a:xfrm>
                  <a:off x="1396475" y="2359400"/>
                  <a:ext cx="182275" cy="242525"/>
                </a:xfrm>
                <a:custGeom>
                  <a:avLst/>
                  <a:gdLst/>
                  <a:ahLst/>
                  <a:cxnLst/>
                  <a:rect l="l" t="t" r="r" b="b"/>
                  <a:pathLst>
                    <a:path w="7291" h="9701" extrusionOk="0">
                      <a:moveTo>
                        <a:pt x="0" y="1"/>
                      </a:moveTo>
                      <a:cubicBezTo>
                        <a:pt x="3243" y="753"/>
                        <a:pt x="4024" y="1437"/>
                        <a:pt x="7291" y="7544"/>
                      </a:cubicBezTo>
                      <a:cubicBezTo>
                        <a:pt x="6508" y="9006"/>
                        <a:pt x="4593" y="9700"/>
                        <a:pt x="3282" y="9664"/>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24;p47">
                  <a:extLst>
                    <a:ext uri="{FF2B5EF4-FFF2-40B4-BE49-F238E27FC236}">
                      <a16:creationId xmlns:a16="http://schemas.microsoft.com/office/drawing/2014/main" id="{23F99949-64F1-4E15-97A7-B4B6236E732D}"/>
                    </a:ext>
                  </a:extLst>
                </p:cNvPr>
                <p:cNvSpPr/>
                <p:nvPr/>
              </p:nvSpPr>
              <p:spPr>
                <a:xfrm>
                  <a:off x="1169225" y="2349975"/>
                  <a:ext cx="340975" cy="320850"/>
                </a:xfrm>
                <a:custGeom>
                  <a:avLst/>
                  <a:gdLst/>
                  <a:ahLst/>
                  <a:cxnLst/>
                  <a:rect l="l" t="t" r="r" b="b"/>
                  <a:pathLst>
                    <a:path w="13639" h="12834" extrusionOk="0">
                      <a:moveTo>
                        <a:pt x="4129" y="106"/>
                      </a:moveTo>
                      <a:cubicBezTo>
                        <a:pt x="4671" y="1407"/>
                        <a:pt x="5116" y="2329"/>
                        <a:pt x="7944" y="4094"/>
                      </a:cubicBezTo>
                      <a:cubicBezTo>
                        <a:pt x="8542" y="2721"/>
                        <a:pt x="8601" y="1338"/>
                        <a:pt x="8504" y="1"/>
                      </a:cubicBezTo>
                      <a:cubicBezTo>
                        <a:pt x="8964" y="117"/>
                        <a:pt x="8900" y="240"/>
                        <a:pt x="9097" y="306"/>
                      </a:cubicBezTo>
                      <a:cubicBezTo>
                        <a:pt x="9621" y="480"/>
                        <a:pt x="10182" y="686"/>
                        <a:pt x="10987" y="1053"/>
                      </a:cubicBezTo>
                      <a:cubicBezTo>
                        <a:pt x="11985" y="3349"/>
                        <a:pt x="13416" y="6349"/>
                        <a:pt x="13416" y="8090"/>
                      </a:cubicBezTo>
                      <a:cubicBezTo>
                        <a:pt x="13416" y="9250"/>
                        <a:pt x="13639" y="10417"/>
                        <a:pt x="12855" y="11962"/>
                      </a:cubicBezTo>
                      <a:cubicBezTo>
                        <a:pt x="10710" y="12834"/>
                        <a:pt x="4969" y="12691"/>
                        <a:pt x="955" y="12117"/>
                      </a:cubicBezTo>
                      <a:lnTo>
                        <a:pt x="0" y="1952"/>
                      </a:lnTo>
                      <a:cubicBezTo>
                        <a:pt x="1414" y="999"/>
                        <a:pt x="2719" y="358"/>
                        <a:pt x="4129" y="1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25;p47">
                  <a:extLst>
                    <a:ext uri="{FF2B5EF4-FFF2-40B4-BE49-F238E27FC236}">
                      <a16:creationId xmlns:a16="http://schemas.microsoft.com/office/drawing/2014/main" id="{5732627D-ACAB-47F5-9565-30F75531EA99}"/>
                    </a:ext>
                  </a:extLst>
                </p:cNvPr>
                <p:cNvSpPr/>
                <p:nvPr/>
              </p:nvSpPr>
              <p:spPr>
                <a:xfrm>
                  <a:off x="1160350" y="2490150"/>
                  <a:ext cx="395350" cy="385275"/>
                </a:xfrm>
                <a:custGeom>
                  <a:avLst/>
                  <a:gdLst/>
                  <a:ahLst/>
                  <a:cxnLst/>
                  <a:rect l="l" t="t" r="r" b="b"/>
                  <a:pathLst>
                    <a:path w="15814" h="15411" extrusionOk="0">
                      <a:moveTo>
                        <a:pt x="13808" y="2372"/>
                      </a:moveTo>
                      <a:cubicBezTo>
                        <a:pt x="14321" y="4890"/>
                        <a:pt x="13150" y="5581"/>
                        <a:pt x="13173" y="7382"/>
                      </a:cubicBezTo>
                      <a:cubicBezTo>
                        <a:pt x="13334" y="8624"/>
                        <a:pt x="15392" y="13896"/>
                        <a:pt x="15813" y="15411"/>
                      </a:cubicBezTo>
                      <a:lnTo>
                        <a:pt x="0" y="15411"/>
                      </a:lnTo>
                      <a:cubicBezTo>
                        <a:pt x="450" y="13517"/>
                        <a:pt x="1365" y="9822"/>
                        <a:pt x="1678" y="8931"/>
                      </a:cubicBezTo>
                      <a:lnTo>
                        <a:pt x="696" y="1"/>
                      </a:lnTo>
                      <a:cubicBezTo>
                        <a:pt x="2934" y="4569"/>
                        <a:pt x="10905" y="4989"/>
                        <a:pt x="13808" y="2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26;p47">
                  <a:extLst>
                    <a:ext uri="{FF2B5EF4-FFF2-40B4-BE49-F238E27FC236}">
                      <a16:creationId xmlns:a16="http://schemas.microsoft.com/office/drawing/2014/main" id="{FA1470D2-EFD8-47AB-8AC8-B183AC57B2E8}"/>
                    </a:ext>
                  </a:extLst>
                </p:cNvPr>
                <p:cNvSpPr/>
                <p:nvPr/>
              </p:nvSpPr>
              <p:spPr>
                <a:xfrm>
                  <a:off x="1207575" y="2673575"/>
                  <a:ext cx="40850" cy="201850"/>
                </a:xfrm>
                <a:custGeom>
                  <a:avLst/>
                  <a:gdLst/>
                  <a:ahLst/>
                  <a:cxnLst/>
                  <a:rect l="l" t="t" r="r" b="b"/>
                  <a:pathLst>
                    <a:path w="1634" h="8074" extrusionOk="0">
                      <a:moveTo>
                        <a:pt x="231" y="8074"/>
                      </a:moveTo>
                      <a:lnTo>
                        <a:pt x="1624" y="130"/>
                      </a:lnTo>
                      <a:cubicBezTo>
                        <a:pt x="1634" y="74"/>
                        <a:pt x="1597" y="21"/>
                        <a:pt x="1541" y="11"/>
                      </a:cubicBezTo>
                      <a:cubicBezTo>
                        <a:pt x="1485" y="1"/>
                        <a:pt x="1432" y="38"/>
                        <a:pt x="1422" y="94"/>
                      </a:cubicBezTo>
                      <a:lnTo>
                        <a:pt x="0" y="8074"/>
                      </a:lnTo>
                      <a:cubicBezTo>
                        <a:pt x="84" y="8073"/>
                        <a:pt x="136" y="8074"/>
                        <a:pt x="231" y="8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27;p47">
                  <a:extLst>
                    <a:ext uri="{FF2B5EF4-FFF2-40B4-BE49-F238E27FC236}">
                      <a16:creationId xmlns:a16="http://schemas.microsoft.com/office/drawing/2014/main" id="{DEAC77F8-76DB-4A59-B509-D9274FAE7647}"/>
                    </a:ext>
                  </a:extLst>
                </p:cNvPr>
                <p:cNvSpPr/>
                <p:nvPr/>
              </p:nvSpPr>
              <p:spPr>
                <a:xfrm>
                  <a:off x="1190900" y="2615100"/>
                  <a:ext cx="312450" cy="203825"/>
                </a:xfrm>
                <a:custGeom>
                  <a:avLst/>
                  <a:gdLst/>
                  <a:ahLst/>
                  <a:cxnLst/>
                  <a:rect l="l" t="t" r="r" b="b"/>
                  <a:pathLst>
                    <a:path w="12498" h="8153" extrusionOk="0">
                      <a:moveTo>
                        <a:pt x="12498" y="1"/>
                      </a:moveTo>
                      <a:cubicBezTo>
                        <a:pt x="12340" y="530"/>
                        <a:pt x="12137" y="1000"/>
                        <a:pt x="12028" y="1551"/>
                      </a:cubicBezTo>
                      <a:cubicBezTo>
                        <a:pt x="10028" y="3066"/>
                        <a:pt x="2235" y="8153"/>
                        <a:pt x="1" y="5516"/>
                      </a:cubicBezTo>
                      <a:cubicBezTo>
                        <a:pt x="191" y="4799"/>
                        <a:pt x="354" y="4221"/>
                        <a:pt x="456" y="3933"/>
                      </a:cubicBezTo>
                      <a:lnTo>
                        <a:pt x="357" y="3035"/>
                      </a:lnTo>
                      <a:cubicBezTo>
                        <a:pt x="505" y="3071"/>
                        <a:pt x="602" y="3103"/>
                        <a:pt x="602" y="3103"/>
                      </a:cubicBezTo>
                      <a:lnTo>
                        <a:pt x="12498" y="1"/>
                      </a:ln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28;p47">
                  <a:extLst>
                    <a:ext uri="{FF2B5EF4-FFF2-40B4-BE49-F238E27FC236}">
                      <a16:creationId xmlns:a16="http://schemas.microsoft.com/office/drawing/2014/main" id="{AC122B21-D82A-415B-A9DD-8FD523B449A6}"/>
                    </a:ext>
                  </a:extLst>
                </p:cNvPr>
                <p:cNvSpPr/>
                <p:nvPr/>
              </p:nvSpPr>
              <p:spPr>
                <a:xfrm>
                  <a:off x="1460125" y="2424600"/>
                  <a:ext cx="40200" cy="177425"/>
                </a:xfrm>
                <a:custGeom>
                  <a:avLst/>
                  <a:gdLst/>
                  <a:ahLst/>
                  <a:cxnLst/>
                  <a:rect l="l" t="t" r="r" b="b"/>
                  <a:pathLst>
                    <a:path w="1608" h="7097" extrusionOk="0">
                      <a:moveTo>
                        <a:pt x="19" y="143"/>
                      </a:moveTo>
                      <a:cubicBezTo>
                        <a:pt x="1" y="94"/>
                        <a:pt x="26" y="38"/>
                        <a:pt x="75" y="20"/>
                      </a:cubicBezTo>
                      <a:cubicBezTo>
                        <a:pt x="125" y="1"/>
                        <a:pt x="181" y="27"/>
                        <a:pt x="199" y="76"/>
                      </a:cubicBezTo>
                      <a:cubicBezTo>
                        <a:pt x="389" y="578"/>
                        <a:pt x="575" y="1018"/>
                        <a:pt x="747" y="1423"/>
                      </a:cubicBezTo>
                      <a:cubicBezTo>
                        <a:pt x="1161" y="2397"/>
                        <a:pt x="1494" y="3182"/>
                        <a:pt x="1583" y="4148"/>
                      </a:cubicBezTo>
                      <a:cubicBezTo>
                        <a:pt x="1608" y="4421"/>
                        <a:pt x="1585" y="4831"/>
                        <a:pt x="1487" y="5373"/>
                      </a:cubicBezTo>
                      <a:cubicBezTo>
                        <a:pt x="1405" y="5828"/>
                        <a:pt x="1269" y="6376"/>
                        <a:pt x="1065" y="7018"/>
                      </a:cubicBezTo>
                      <a:cubicBezTo>
                        <a:pt x="1049" y="7068"/>
                        <a:pt x="994" y="7097"/>
                        <a:pt x="944" y="7081"/>
                      </a:cubicBezTo>
                      <a:cubicBezTo>
                        <a:pt x="893" y="7065"/>
                        <a:pt x="865" y="7011"/>
                        <a:pt x="881" y="6960"/>
                      </a:cubicBezTo>
                      <a:cubicBezTo>
                        <a:pt x="1083" y="6326"/>
                        <a:pt x="1216" y="5785"/>
                        <a:pt x="1297" y="5340"/>
                      </a:cubicBezTo>
                      <a:cubicBezTo>
                        <a:pt x="1392" y="4815"/>
                        <a:pt x="1415" y="4424"/>
                        <a:pt x="1391" y="4166"/>
                      </a:cubicBezTo>
                      <a:cubicBezTo>
                        <a:pt x="1304" y="3229"/>
                        <a:pt x="977" y="2456"/>
                        <a:pt x="569" y="1497"/>
                      </a:cubicBezTo>
                      <a:cubicBezTo>
                        <a:pt x="396" y="1087"/>
                        <a:pt x="207" y="645"/>
                        <a:pt x="19" y="1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29;p47">
                  <a:extLst>
                    <a:ext uri="{FF2B5EF4-FFF2-40B4-BE49-F238E27FC236}">
                      <a16:creationId xmlns:a16="http://schemas.microsoft.com/office/drawing/2014/main" id="{F48E3FC0-D93A-4F82-B657-5817555E7ADE}"/>
                    </a:ext>
                  </a:extLst>
                </p:cNvPr>
                <p:cNvSpPr/>
                <p:nvPr/>
              </p:nvSpPr>
              <p:spPr>
                <a:xfrm>
                  <a:off x="1511400" y="2478100"/>
                  <a:ext cx="114475" cy="228600"/>
                </a:xfrm>
                <a:custGeom>
                  <a:avLst/>
                  <a:gdLst/>
                  <a:ahLst/>
                  <a:cxnLst/>
                  <a:rect l="l" t="t" r="r" b="b"/>
                  <a:pathLst>
                    <a:path w="4579" h="9144" extrusionOk="0">
                      <a:moveTo>
                        <a:pt x="29" y="231"/>
                      </a:moveTo>
                      <a:cubicBezTo>
                        <a:pt x="1" y="2430"/>
                        <a:pt x="282" y="5169"/>
                        <a:pt x="437" y="6590"/>
                      </a:cubicBezTo>
                      <a:cubicBezTo>
                        <a:pt x="539" y="7530"/>
                        <a:pt x="1347" y="8246"/>
                        <a:pt x="1893" y="8520"/>
                      </a:cubicBezTo>
                      <a:cubicBezTo>
                        <a:pt x="3141" y="9144"/>
                        <a:pt x="4578" y="7992"/>
                        <a:pt x="4218" y="5942"/>
                      </a:cubicBezTo>
                      <a:cubicBezTo>
                        <a:pt x="4011" y="4756"/>
                        <a:pt x="3251" y="2337"/>
                        <a:pt x="2259" y="1"/>
                      </a:cubicBezTo>
                      <a:lnTo>
                        <a:pt x="29" y="231"/>
                      </a:ln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730;p47">
                  <a:extLst>
                    <a:ext uri="{FF2B5EF4-FFF2-40B4-BE49-F238E27FC236}">
                      <a16:creationId xmlns:a16="http://schemas.microsoft.com/office/drawing/2014/main" id="{C7E3884D-1058-46C1-B361-04650A81A0FC}"/>
                    </a:ext>
                  </a:extLst>
                </p:cNvPr>
                <p:cNvSpPr/>
                <p:nvPr/>
              </p:nvSpPr>
              <p:spPr>
                <a:xfrm>
                  <a:off x="1512575" y="2494200"/>
                  <a:ext cx="75075" cy="67800"/>
                </a:xfrm>
                <a:custGeom>
                  <a:avLst/>
                  <a:gdLst/>
                  <a:ahLst/>
                  <a:cxnLst/>
                  <a:rect l="l" t="t" r="r" b="b"/>
                  <a:pathLst>
                    <a:path w="3003" h="2712" extrusionOk="0">
                      <a:moveTo>
                        <a:pt x="1" y="1025"/>
                      </a:moveTo>
                      <a:cubicBezTo>
                        <a:pt x="21" y="1586"/>
                        <a:pt x="53" y="2157"/>
                        <a:pt x="92" y="2712"/>
                      </a:cubicBezTo>
                      <a:cubicBezTo>
                        <a:pt x="1292" y="2374"/>
                        <a:pt x="2313" y="1853"/>
                        <a:pt x="3003" y="1371"/>
                      </a:cubicBezTo>
                      <a:cubicBezTo>
                        <a:pt x="2877" y="1026"/>
                        <a:pt x="2744" y="673"/>
                        <a:pt x="2604" y="318"/>
                      </a:cubicBezTo>
                      <a:cubicBezTo>
                        <a:pt x="2522" y="300"/>
                        <a:pt x="1093" y="1"/>
                        <a:pt x="1" y="1025"/>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731;p47">
                  <a:extLst>
                    <a:ext uri="{FF2B5EF4-FFF2-40B4-BE49-F238E27FC236}">
                      <a16:creationId xmlns:a16="http://schemas.microsoft.com/office/drawing/2014/main" id="{203FF77B-6912-49AF-9524-3C2D3BB78B00}"/>
                    </a:ext>
                  </a:extLst>
                </p:cNvPr>
                <p:cNvSpPr/>
                <p:nvPr/>
              </p:nvSpPr>
              <p:spPr>
                <a:xfrm>
                  <a:off x="1503975" y="2468575"/>
                  <a:ext cx="84925" cy="76675"/>
                </a:xfrm>
                <a:custGeom>
                  <a:avLst/>
                  <a:gdLst/>
                  <a:ahLst/>
                  <a:cxnLst/>
                  <a:rect l="l" t="t" r="r" b="b"/>
                  <a:pathLst>
                    <a:path w="3397" h="3067" extrusionOk="0">
                      <a:moveTo>
                        <a:pt x="0" y="319"/>
                      </a:moveTo>
                      <a:lnTo>
                        <a:pt x="37" y="2717"/>
                      </a:lnTo>
                      <a:cubicBezTo>
                        <a:pt x="1163" y="3067"/>
                        <a:pt x="2864" y="2602"/>
                        <a:pt x="3397" y="2059"/>
                      </a:cubicBezTo>
                      <a:lnTo>
                        <a:pt x="26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732;p47">
                  <a:extLst>
                    <a:ext uri="{FF2B5EF4-FFF2-40B4-BE49-F238E27FC236}">
                      <a16:creationId xmlns:a16="http://schemas.microsoft.com/office/drawing/2014/main" id="{C18868A7-0E61-48DC-B6FB-54A761DB8CDF}"/>
                    </a:ext>
                  </a:extLst>
                </p:cNvPr>
                <p:cNvSpPr/>
                <p:nvPr/>
              </p:nvSpPr>
              <p:spPr>
                <a:xfrm>
                  <a:off x="1508300" y="2393475"/>
                  <a:ext cx="102600" cy="118475"/>
                </a:xfrm>
                <a:custGeom>
                  <a:avLst/>
                  <a:gdLst/>
                  <a:ahLst/>
                  <a:cxnLst/>
                  <a:rect l="l" t="t" r="r" b="b"/>
                  <a:pathLst>
                    <a:path w="4104" h="4739" extrusionOk="0">
                      <a:moveTo>
                        <a:pt x="3910" y="419"/>
                      </a:moveTo>
                      <a:cubicBezTo>
                        <a:pt x="4104" y="676"/>
                        <a:pt x="2736" y="3668"/>
                        <a:pt x="1877" y="4142"/>
                      </a:cubicBezTo>
                      <a:cubicBezTo>
                        <a:pt x="1" y="4738"/>
                        <a:pt x="603" y="2388"/>
                        <a:pt x="2160" y="1781"/>
                      </a:cubicBezTo>
                      <a:cubicBezTo>
                        <a:pt x="2836" y="981"/>
                        <a:pt x="3593" y="0"/>
                        <a:pt x="3910" y="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733;p47">
                  <a:extLst>
                    <a:ext uri="{FF2B5EF4-FFF2-40B4-BE49-F238E27FC236}">
                      <a16:creationId xmlns:a16="http://schemas.microsoft.com/office/drawing/2014/main" id="{B0377CB3-9892-423F-9DA2-E7BD33C4EBFC}"/>
                    </a:ext>
                  </a:extLst>
                </p:cNvPr>
                <p:cNvSpPr/>
                <p:nvPr/>
              </p:nvSpPr>
              <p:spPr>
                <a:xfrm>
                  <a:off x="1473300" y="2322500"/>
                  <a:ext cx="96500" cy="175575"/>
                </a:xfrm>
                <a:custGeom>
                  <a:avLst/>
                  <a:gdLst/>
                  <a:ahLst/>
                  <a:cxnLst/>
                  <a:rect l="l" t="t" r="r" b="b"/>
                  <a:pathLst>
                    <a:path w="3860" h="7023" extrusionOk="0">
                      <a:moveTo>
                        <a:pt x="1208" y="6647"/>
                      </a:moveTo>
                      <a:cubicBezTo>
                        <a:pt x="643" y="5949"/>
                        <a:pt x="438" y="4791"/>
                        <a:pt x="443" y="3916"/>
                      </a:cubicBezTo>
                      <a:cubicBezTo>
                        <a:pt x="378" y="3656"/>
                        <a:pt x="0" y="1327"/>
                        <a:pt x="332" y="1230"/>
                      </a:cubicBezTo>
                      <a:cubicBezTo>
                        <a:pt x="613" y="1148"/>
                        <a:pt x="637" y="1453"/>
                        <a:pt x="1062" y="2936"/>
                      </a:cubicBezTo>
                      <a:cubicBezTo>
                        <a:pt x="1014" y="1735"/>
                        <a:pt x="791" y="383"/>
                        <a:pt x="1152" y="361"/>
                      </a:cubicBezTo>
                      <a:cubicBezTo>
                        <a:pt x="1615" y="333"/>
                        <a:pt x="1576" y="1031"/>
                        <a:pt x="2013" y="2673"/>
                      </a:cubicBezTo>
                      <a:cubicBezTo>
                        <a:pt x="1789" y="891"/>
                        <a:pt x="1752" y="1"/>
                        <a:pt x="2132" y="3"/>
                      </a:cubicBezTo>
                      <a:cubicBezTo>
                        <a:pt x="2501" y="5"/>
                        <a:pt x="2564" y="1054"/>
                        <a:pt x="2826" y="2554"/>
                      </a:cubicBezTo>
                      <a:cubicBezTo>
                        <a:pt x="2818" y="843"/>
                        <a:pt x="2988" y="360"/>
                        <a:pt x="3217" y="342"/>
                      </a:cubicBezTo>
                      <a:cubicBezTo>
                        <a:pt x="3591" y="312"/>
                        <a:pt x="3556" y="888"/>
                        <a:pt x="3771" y="2914"/>
                      </a:cubicBezTo>
                      <a:cubicBezTo>
                        <a:pt x="3812" y="3296"/>
                        <a:pt x="3859" y="3804"/>
                        <a:pt x="3856" y="4332"/>
                      </a:cubicBezTo>
                      <a:cubicBezTo>
                        <a:pt x="3849" y="5352"/>
                        <a:pt x="3724" y="5793"/>
                        <a:pt x="3207" y="6202"/>
                      </a:cubicBezTo>
                      <a:cubicBezTo>
                        <a:pt x="2577" y="6702"/>
                        <a:pt x="1511" y="7023"/>
                        <a:pt x="1208" y="66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734;p47">
                  <a:extLst>
                    <a:ext uri="{FF2B5EF4-FFF2-40B4-BE49-F238E27FC236}">
                      <a16:creationId xmlns:a16="http://schemas.microsoft.com/office/drawing/2014/main" id="{454EEAA0-85C9-4802-B2DD-581C6B4EC8B6}"/>
                    </a:ext>
                  </a:extLst>
                </p:cNvPr>
                <p:cNvSpPr/>
                <p:nvPr/>
              </p:nvSpPr>
              <p:spPr>
                <a:xfrm>
                  <a:off x="1568700" y="2428550"/>
                  <a:ext cx="5025" cy="21100"/>
                </a:xfrm>
                <a:custGeom>
                  <a:avLst/>
                  <a:gdLst/>
                  <a:ahLst/>
                  <a:cxnLst/>
                  <a:rect l="l" t="t" r="r" b="b"/>
                  <a:pathLst>
                    <a:path w="201" h="844" extrusionOk="0">
                      <a:moveTo>
                        <a:pt x="4" y="78"/>
                      </a:moveTo>
                      <a:cubicBezTo>
                        <a:pt x="1" y="40"/>
                        <a:pt x="28" y="7"/>
                        <a:pt x="66" y="4"/>
                      </a:cubicBezTo>
                      <a:cubicBezTo>
                        <a:pt x="104" y="0"/>
                        <a:pt x="137" y="28"/>
                        <a:pt x="140" y="65"/>
                      </a:cubicBezTo>
                      <a:lnTo>
                        <a:pt x="150" y="182"/>
                      </a:lnTo>
                      <a:cubicBezTo>
                        <a:pt x="168" y="355"/>
                        <a:pt x="187" y="563"/>
                        <a:pt x="198" y="770"/>
                      </a:cubicBezTo>
                      <a:cubicBezTo>
                        <a:pt x="201" y="807"/>
                        <a:pt x="171" y="839"/>
                        <a:pt x="133" y="841"/>
                      </a:cubicBezTo>
                      <a:cubicBezTo>
                        <a:pt x="96" y="844"/>
                        <a:pt x="64" y="815"/>
                        <a:pt x="61" y="778"/>
                      </a:cubicBezTo>
                      <a:cubicBezTo>
                        <a:pt x="50" y="568"/>
                        <a:pt x="31" y="364"/>
                        <a:pt x="15" y="194"/>
                      </a:cubicBezTo>
                      <a:lnTo>
                        <a:pt x="4" y="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735;p47">
                  <a:extLst>
                    <a:ext uri="{FF2B5EF4-FFF2-40B4-BE49-F238E27FC236}">
                      <a16:creationId xmlns:a16="http://schemas.microsoft.com/office/drawing/2014/main" id="{E93B4285-ABAC-4656-8E20-17403BFA9927}"/>
                    </a:ext>
                  </a:extLst>
                </p:cNvPr>
                <p:cNvSpPr/>
                <p:nvPr/>
              </p:nvSpPr>
              <p:spPr>
                <a:xfrm>
                  <a:off x="1501250" y="2410300"/>
                  <a:ext cx="5425" cy="12000"/>
                </a:xfrm>
                <a:custGeom>
                  <a:avLst/>
                  <a:gdLst/>
                  <a:ahLst/>
                  <a:cxnLst/>
                  <a:rect l="l" t="t" r="r" b="b"/>
                  <a:pathLst>
                    <a:path w="217" h="480" extrusionOk="0">
                      <a:moveTo>
                        <a:pt x="4" y="80"/>
                      </a:moveTo>
                      <a:cubicBezTo>
                        <a:pt x="1" y="42"/>
                        <a:pt x="28" y="9"/>
                        <a:pt x="65" y="5"/>
                      </a:cubicBezTo>
                      <a:cubicBezTo>
                        <a:pt x="102" y="1"/>
                        <a:pt x="136" y="28"/>
                        <a:pt x="140" y="66"/>
                      </a:cubicBezTo>
                      <a:cubicBezTo>
                        <a:pt x="140" y="66"/>
                        <a:pt x="158" y="236"/>
                        <a:pt x="205" y="382"/>
                      </a:cubicBezTo>
                      <a:cubicBezTo>
                        <a:pt x="216" y="418"/>
                        <a:pt x="197" y="456"/>
                        <a:pt x="162" y="468"/>
                      </a:cubicBezTo>
                      <a:cubicBezTo>
                        <a:pt x="125" y="479"/>
                        <a:pt x="87" y="460"/>
                        <a:pt x="76" y="423"/>
                      </a:cubicBezTo>
                      <a:cubicBezTo>
                        <a:pt x="25" y="265"/>
                        <a:pt x="4" y="80"/>
                        <a:pt x="4" y="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736;p47">
                  <a:extLst>
                    <a:ext uri="{FF2B5EF4-FFF2-40B4-BE49-F238E27FC236}">
                      <a16:creationId xmlns:a16="http://schemas.microsoft.com/office/drawing/2014/main" id="{FD3F0209-05D3-4C3F-B99B-5BC746A282DF}"/>
                    </a:ext>
                  </a:extLst>
                </p:cNvPr>
                <p:cNvSpPr/>
                <p:nvPr/>
              </p:nvSpPr>
              <p:spPr>
                <a:xfrm>
                  <a:off x="1526075" y="2406125"/>
                  <a:ext cx="5425" cy="12175"/>
                </a:xfrm>
                <a:custGeom>
                  <a:avLst/>
                  <a:gdLst/>
                  <a:ahLst/>
                  <a:cxnLst/>
                  <a:rect l="l" t="t" r="r" b="b"/>
                  <a:pathLst>
                    <a:path w="217" h="487" extrusionOk="0">
                      <a:moveTo>
                        <a:pt x="4" y="79"/>
                      </a:moveTo>
                      <a:cubicBezTo>
                        <a:pt x="1" y="41"/>
                        <a:pt x="28" y="7"/>
                        <a:pt x="66" y="4"/>
                      </a:cubicBezTo>
                      <a:cubicBezTo>
                        <a:pt x="103" y="0"/>
                        <a:pt x="136" y="28"/>
                        <a:pt x="140" y="65"/>
                      </a:cubicBezTo>
                      <a:cubicBezTo>
                        <a:pt x="140" y="65"/>
                        <a:pt x="159" y="243"/>
                        <a:pt x="206" y="389"/>
                      </a:cubicBezTo>
                      <a:cubicBezTo>
                        <a:pt x="216" y="426"/>
                        <a:pt x="197" y="464"/>
                        <a:pt x="162" y="475"/>
                      </a:cubicBezTo>
                      <a:cubicBezTo>
                        <a:pt x="125" y="486"/>
                        <a:pt x="87" y="467"/>
                        <a:pt x="76" y="430"/>
                      </a:cubicBezTo>
                      <a:cubicBezTo>
                        <a:pt x="25" y="271"/>
                        <a:pt x="4" y="79"/>
                        <a:pt x="4" y="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737;p47">
                  <a:extLst>
                    <a:ext uri="{FF2B5EF4-FFF2-40B4-BE49-F238E27FC236}">
                      <a16:creationId xmlns:a16="http://schemas.microsoft.com/office/drawing/2014/main" id="{BE2E88EC-FFD3-4F31-9BFE-51A999B2C980}"/>
                    </a:ext>
                  </a:extLst>
                </p:cNvPr>
                <p:cNvSpPr/>
                <p:nvPr/>
              </p:nvSpPr>
              <p:spPr>
                <a:xfrm>
                  <a:off x="1546425" y="2402475"/>
                  <a:ext cx="5650" cy="13225"/>
                </a:xfrm>
                <a:custGeom>
                  <a:avLst/>
                  <a:gdLst/>
                  <a:ahLst/>
                  <a:cxnLst/>
                  <a:rect l="l" t="t" r="r" b="b"/>
                  <a:pathLst>
                    <a:path w="226" h="529" extrusionOk="0">
                      <a:moveTo>
                        <a:pt x="5" y="80"/>
                      </a:moveTo>
                      <a:cubicBezTo>
                        <a:pt x="0" y="42"/>
                        <a:pt x="27" y="9"/>
                        <a:pt x="64" y="5"/>
                      </a:cubicBezTo>
                      <a:cubicBezTo>
                        <a:pt x="102" y="0"/>
                        <a:pt x="136" y="26"/>
                        <a:pt x="141" y="64"/>
                      </a:cubicBezTo>
                      <a:cubicBezTo>
                        <a:pt x="141" y="64"/>
                        <a:pt x="167" y="285"/>
                        <a:pt x="214" y="431"/>
                      </a:cubicBezTo>
                      <a:cubicBezTo>
                        <a:pt x="225" y="467"/>
                        <a:pt x="206" y="506"/>
                        <a:pt x="171" y="517"/>
                      </a:cubicBezTo>
                      <a:cubicBezTo>
                        <a:pt x="134" y="528"/>
                        <a:pt x="96" y="509"/>
                        <a:pt x="85" y="473"/>
                      </a:cubicBezTo>
                      <a:cubicBezTo>
                        <a:pt x="34" y="313"/>
                        <a:pt x="5" y="81"/>
                        <a:pt x="5" y="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738;p47">
                  <a:extLst>
                    <a:ext uri="{FF2B5EF4-FFF2-40B4-BE49-F238E27FC236}">
                      <a16:creationId xmlns:a16="http://schemas.microsoft.com/office/drawing/2014/main" id="{938C71E5-EA67-46FD-AF8E-D29D533841A1}"/>
                    </a:ext>
                  </a:extLst>
                </p:cNvPr>
                <p:cNvSpPr/>
                <p:nvPr/>
              </p:nvSpPr>
              <p:spPr>
                <a:xfrm>
                  <a:off x="1513200" y="2486500"/>
                  <a:ext cx="53825" cy="17100"/>
                </a:xfrm>
                <a:custGeom>
                  <a:avLst/>
                  <a:gdLst/>
                  <a:ahLst/>
                  <a:cxnLst/>
                  <a:rect l="l" t="t" r="r" b="b"/>
                  <a:pathLst>
                    <a:path w="2153" h="684" extrusionOk="0">
                      <a:moveTo>
                        <a:pt x="68" y="659"/>
                      </a:moveTo>
                      <a:cubicBezTo>
                        <a:pt x="31" y="659"/>
                        <a:pt x="1" y="628"/>
                        <a:pt x="1" y="591"/>
                      </a:cubicBezTo>
                      <a:cubicBezTo>
                        <a:pt x="2" y="553"/>
                        <a:pt x="33" y="522"/>
                        <a:pt x="70" y="523"/>
                      </a:cubicBezTo>
                      <a:lnTo>
                        <a:pt x="88" y="523"/>
                      </a:lnTo>
                      <a:cubicBezTo>
                        <a:pt x="236" y="527"/>
                        <a:pt x="1138" y="546"/>
                        <a:pt x="2039" y="20"/>
                      </a:cubicBezTo>
                      <a:cubicBezTo>
                        <a:pt x="2073" y="0"/>
                        <a:pt x="2115" y="12"/>
                        <a:pt x="2133" y="45"/>
                      </a:cubicBezTo>
                      <a:cubicBezTo>
                        <a:pt x="2152" y="77"/>
                        <a:pt x="2141" y="119"/>
                        <a:pt x="2108" y="137"/>
                      </a:cubicBezTo>
                      <a:cubicBezTo>
                        <a:pt x="1173" y="683"/>
                        <a:pt x="239" y="664"/>
                        <a:pt x="85" y="660"/>
                      </a:cubicBezTo>
                      <a:lnTo>
                        <a:pt x="68" y="6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739;p47">
                  <a:extLst>
                    <a:ext uri="{FF2B5EF4-FFF2-40B4-BE49-F238E27FC236}">
                      <a16:creationId xmlns:a16="http://schemas.microsoft.com/office/drawing/2014/main" id="{5048098F-EFF2-4714-89F9-0F521DE7564D}"/>
                    </a:ext>
                  </a:extLst>
                </p:cNvPr>
                <p:cNvSpPr/>
                <p:nvPr/>
              </p:nvSpPr>
              <p:spPr>
                <a:xfrm>
                  <a:off x="1365750" y="2455375"/>
                  <a:ext cx="31375" cy="420050"/>
                </a:xfrm>
                <a:custGeom>
                  <a:avLst/>
                  <a:gdLst/>
                  <a:ahLst/>
                  <a:cxnLst/>
                  <a:rect l="l" t="t" r="r" b="b"/>
                  <a:pathLst>
                    <a:path w="1255" h="16802" extrusionOk="0">
                      <a:moveTo>
                        <a:pt x="950" y="6487"/>
                      </a:moveTo>
                      <a:cubicBezTo>
                        <a:pt x="973" y="7185"/>
                        <a:pt x="992" y="8003"/>
                        <a:pt x="998" y="8858"/>
                      </a:cubicBezTo>
                      <a:cubicBezTo>
                        <a:pt x="1003" y="9760"/>
                        <a:pt x="1010" y="10728"/>
                        <a:pt x="1016" y="11691"/>
                      </a:cubicBezTo>
                      <a:cubicBezTo>
                        <a:pt x="1027" y="13558"/>
                        <a:pt x="1031" y="15494"/>
                        <a:pt x="1042" y="16802"/>
                      </a:cubicBezTo>
                      <a:cubicBezTo>
                        <a:pt x="1131" y="16802"/>
                        <a:pt x="1157" y="16801"/>
                        <a:pt x="1254" y="16802"/>
                      </a:cubicBezTo>
                      <a:cubicBezTo>
                        <a:pt x="1243" y="15493"/>
                        <a:pt x="1232" y="13550"/>
                        <a:pt x="1220" y="11689"/>
                      </a:cubicBezTo>
                      <a:cubicBezTo>
                        <a:pt x="1215" y="10727"/>
                        <a:pt x="1208" y="9759"/>
                        <a:pt x="1202" y="8858"/>
                      </a:cubicBezTo>
                      <a:cubicBezTo>
                        <a:pt x="1196" y="7996"/>
                        <a:pt x="1177" y="7177"/>
                        <a:pt x="1154" y="6480"/>
                      </a:cubicBezTo>
                      <a:cubicBezTo>
                        <a:pt x="1114" y="5272"/>
                        <a:pt x="1064" y="4424"/>
                        <a:pt x="1054" y="4342"/>
                      </a:cubicBezTo>
                      <a:cubicBezTo>
                        <a:pt x="680" y="1364"/>
                        <a:pt x="213" y="85"/>
                        <a:pt x="212" y="81"/>
                      </a:cubicBezTo>
                      <a:cubicBezTo>
                        <a:pt x="194" y="28"/>
                        <a:pt x="135" y="0"/>
                        <a:pt x="81" y="20"/>
                      </a:cubicBezTo>
                      <a:cubicBezTo>
                        <a:pt x="29" y="38"/>
                        <a:pt x="0" y="97"/>
                        <a:pt x="19" y="151"/>
                      </a:cubicBezTo>
                      <a:cubicBezTo>
                        <a:pt x="21" y="154"/>
                        <a:pt x="479" y="1412"/>
                        <a:pt x="849" y="4367"/>
                      </a:cubicBezTo>
                      <a:cubicBezTo>
                        <a:pt x="860" y="4448"/>
                        <a:pt x="910" y="5291"/>
                        <a:pt x="950" y="64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740;p47">
                  <a:extLst>
                    <a:ext uri="{FF2B5EF4-FFF2-40B4-BE49-F238E27FC236}">
                      <a16:creationId xmlns:a16="http://schemas.microsoft.com/office/drawing/2014/main" id="{14613774-CFF8-408E-A12B-1EB4DA653F4D}"/>
                    </a:ext>
                  </a:extLst>
                </p:cNvPr>
                <p:cNvSpPr/>
                <p:nvPr/>
              </p:nvSpPr>
              <p:spPr>
                <a:xfrm>
                  <a:off x="1137825" y="2574125"/>
                  <a:ext cx="99125" cy="170975"/>
                </a:xfrm>
                <a:custGeom>
                  <a:avLst/>
                  <a:gdLst/>
                  <a:ahLst/>
                  <a:cxnLst/>
                  <a:rect l="l" t="t" r="r" b="b"/>
                  <a:pathLst>
                    <a:path w="3965" h="6839" extrusionOk="0">
                      <a:moveTo>
                        <a:pt x="3385" y="845"/>
                      </a:moveTo>
                      <a:lnTo>
                        <a:pt x="3965" y="2772"/>
                      </a:lnTo>
                      <a:lnTo>
                        <a:pt x="2739" y="6839"/>
                      </a:lnTo>
                      <a:cubicBezTo>
                        <a:pt x="1441" y="6215"/>
                        <a:pt x="1" y="3604"/>
                        <a:pt x="244" y="1"/>
                      </a:cubicBezTo>
                      <a:lnTo>
                        <a:pt x="3385" y="845"/>
                      </a:ln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741;p47">
                  <a:extLst>
                    <a:ext uri="{FF2B5EF4-FFF2-40B4-BE49-F238E27FC236}">
                      <a16:creationId xmlns:a16="http://schemas.microsoft.com/office/drawing/2014/main" id="{B91BE00C-B0AF-4854-BB29-05FAFAADF1F7}"/>
                    </a:ext>
                  </a:extLst>
                </p:cNvPr>
                <p:cNvSpPr/>
                <p:nvPr/>
              </p:nvSpPr>
              <p:spPr>
                <a:xfrm>
                  <a:off x="1141600" y="2574150"/>
                  <a:ext cx="109525" cy="90125"/>
                </a:xfrm>
                <a:custGeom>
                  <a:avLst/>
                  <a:gdLst/>
                  <a:ahLst/>
                  <a:cxnLst/>
                  <a:rect l="l" t="t" r="r" b="b"/>
                  <a:pathLst>
                    <a:path w="4381" h="3605" extrusionOk="0">
                      <a:moveTo>
                        <a:pt x="4273" y="637"/>
                      </a:moveTo>
                      <a:lnTo>
                        <a:pt x="4381" y="2529"/>
                      </a:lnTo>
                      <a:cubicBezTo>
                        <a:pt x="3217" y="2926"/>
                        <a:pt x="1420" y="3419"/>
                        <a:pt x="440" y="3604"/>
                      </a:cubicBezTo>
                      <a:cubicBezTo>
                        <a:pt x="150" y="2580"/>
                        <a:pt x="0" y="1361"/>
                        <a:pt x="93" y="1"/>
                      </a:cubicBezTo>
                      <a:lnTo>
                        <a:pt x="4273" y="637"/>
                      </a:ln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742;p47">
                  <a:extLst>
                    <a:ext uri="{FF2B5EF4-FFF2-40B4-BE49-F238E27FC236}">
                      <a16:creationId xmlns:a16="http://schemas.microsoft.com/office/drawing/2014/main" id="{D7A28934-8AF6-4305-80EA-DFCA9B1424CB}"/>
                    </a:ext>
                  </a:extLst>
                </p:cNvPr>
                <p:cNvSpPr/>
                <p:nvPr/>
              </p:nvSpPr>
              <p:spPr>
                <a:xfrm>
                  <a:off x="1105100" y="2379525"/>
                  <a:ext cx="156275" cy="271100"/>
                </a:xfrm>
                <a:custGeom>
                  <a:avLst/>
                  <a:gdLst/>
                  <a:ahLst/>
                  <a:cxnLst/>
                  <a:rect l="l" t="t" r="r" b="b"/>
                  <a:pathLst>
                    <a:path w="6251" h="10844" extrusionOk="0">
                      <a:moveTo>
                        <a:pt x="3702" y="0"/>
                      </a:moveTo>
                      <a:cubicBezTo>
                        <a:pt x="6251" y="674"/>
                        <a:pt x="5726" y="6492"/>
                        <a:pt x="5782" y="10283"/>
                      </a:cubicBezTo>
                      <a:cubicBezTo>
                        <a:pt x="4502" y="10633"/>
                        <a:pt x="2465" y="10844"/>
                        <a:pt x="1048" y="10660"/>
                      </a:cubicBezTo>
                      <a:cubicBezTo>
                        <a:pt x="0" y="2059"/>
                        <a:pt x="1891" y="1211"/>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743;p47">
                  <a:extLst>
                    <a:ext uri="{FF2B5EF4-FFF2-40B4-BE49-F238E27FC236}">
                      <a16:creationId xmlns:a16="http://schemas.microsoft.com/office/drawing/2014/main" id="{BB7C628A-B0B7-4334-8714-E85F597C4A8E}"/>
                    </a:ext>
                  </a:extLst>
                </p:cNvPr>
                <p:cNvSpPr/>
                <p:nvPr/>
              </p:nvSpPr>
              <p:spPr>
                <a:xfrm>
                  <a:off x="1226525" y="2459300"/>
                  <a:ext cx="26575" cy="177975"/>
                </a:xfrm>
                <a:custGeom>
                  <a:avLst/>
                  <a:gdLst/>
                  <a:ahLst/>
                  <a:cxnLst/>
                  <a:rect l="l" t="t" r="r" b="b"/>
                  <a:pathLst>
                    <a:path w="1063" h="7119" extrusionOk="0">
                      <a:moveTo>
                        <a:pt x="15" y="135"/>
                      </a:moveTo>
                      <a:cubicBezTo>
                        <a:pt x="0" y="85"/>
                        <a:pt x="29" y="32"/>
                        <a:pt x="80" y="16"/>
                      </a:cubicBezTo>
                      <a:cubicBezTo>
                        <a:pt x="130" y="1"/>
                        <a:pt x="184" y="29"/>
                        <a:pt x="200" y="81"/>
                      </a:cubicBezTo>
                      <a:cubicBezTo>
                        <a:pt x="831" y="2157"/>
                        <a:pt x="929" y="4244"/>
                        <a:pt x="1030" y="6368"/>
                      </a:cubicBezTo>
                      <a:cubicBezTo>
                        <a:pt x="1039" y="6582"/>
                        <a:pt x="1049" y="6799"/>
                        <a:pt x="1060" y="7015"/>
                      </a:cubicBezTo>
                      <a:cubicBezTo>
                        <a:pt x="1063" y="7068"/>
                        <a:pt x="1022" y="7113"/>
                        <a:pt x="969" y="7115"/>
                      </a:cubicBezTo>
                      <a:cubicBezTo>
                        <a:pt x="915" y="7119"/>
                        <a:pt x="870" y="7077"/>
                        <a:pt x="868" y="7024"/>
                      </a:cubicBezTo>
                      <a:cubicBezTo>
                        <a:pt x="857" y="6808"/>
                        <a:pt x="847" y="6591"/>
                        <a:pt x="837" y="6377"/>
                      </a:cubicBezTo>
                      <a:cubicBezTo>
                        <a:pt x="737" y="4265"/>
                        <a:pt x="639" y="2189"/>
                        <a:pt x="16" y="1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744;p47">
                  <a:extLst>
                    <a:ext uri="{FF2B5EF4-FFF2-40B4-BE49-F238E27FC236}">
                      <a16:creationId xmlns:a16="http://schemas.microsoft.com/office/drawing/2014/main" id="{B646667E-48CC-472B-B538-491901E2C933}"/>
                    </a:ext>
                  </a:extLst>
                </p:cNvPr>
                <p:cNvSpPr/>
                <p:nvPr/>
              </p:nvSpPr>
              <p:spPr>
                <a:xfrm>
                  <a:off x="1165475" y="2583100"/>
                  <a:ext cx="305475" cy="176100"/>
                </a:xfrm>
                <a:custGeom>
                  <a:avLst/>
                  <a:gdLst/>
                  <a:ahLst/>
                  <a:cxnLst/>
                  <a:rect l="l" t="t" r="r" b="b"/>
                  <a:pathLst>
                    <a:path w="12219" h="7044" extrusionOk="0">
                      <a:moveTo>
                        <a:pt x="2570" y="2453"/>
                      </a:moveTo>
                      <a:cubicBezTo>
                        <a:pt x="4500" y="1537"/>
                        <a:pt x="9717" y="658"/>
                        <a:pt x="11668" y="0"/>
                      </a:cubicBezTo>
                      <a:lnTo>
                        <a:pt x="12218" y="2235"/>
                      </a:lnTo>
                      <a:cubicBezTo>
                        <a:pt x="12218" y="2235"/>
                        <a:pt x="8074" y="5529"/>
                        <a:pt x="2814" y="6515"/>
                      </a:cubicBezTo>
                      <a:cubicBezTo>
                        <a:pt x="1" y="7044"/>
                        <a:pt x="690" y="3346"/>
                        <a:pt x="2570" y="2453"/>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745;p47">
                  <a:extLst>
                    <a:ext uri="{FF2B5EF4-FFF2-40B4-BE49-F238E27FC236}">
                      <a16:creationId xmlns:a16="http://schemas.microsoft.com/office/drawing/2014/main" id="{FA1301E6-FC66-4BEA-A91B-7D2D93F49F04}"/>
                    </a:ext>
                  </a:extLst>
                </p:cNvPr>
                <p:cNvSpPr/>
                <p:nvPr/>
              </p:nvSpPr>
              <p:spPr>
                <a:xfrm>
                  <a:off x="1378350" y="2596350"/>
                  <a:ext cx="65800" cy="93000"/>
                </a:xfrm>
                <a:custGeom>
                  <a:avLst/>
                  <a:gdLst/>
                  <a:ahLst/>
                  <a:cxnLst/>
                  <a:rect l="l" t="t" r="r" b="b"/>
                  <a:pathLst>
                    <a:path w="2632" h="3720" extrusionOk="0">
                      <a:moveTo>
                        <a:pt x="1" y="276"/>
                      </a:moveTo>
                      <a:cubicBezTo>
                        <a:pt x="410" y="182"/>
                        <a:pt x="809" y="90"/>
                        <a:pt x="1183" y="1"/>
                      </a:cubicBezTo>
                      <a:cubicBezTo>
                        <a:pt x="1801" y="583"/>
                        <a:pt x="2338" y="1745"/>
                        <a:pt x="2631" y="2466"/>
                      </a:cubicBezTo>
                      <a:cubicBezTo>
                        <a:pt x="2114" y="2809"/>
                        <a:pt x="1426" y="3236"/>
                        <a:pt x="604" y="3677"/>
                      </a:cubicBezTo>
                      <a:cubicBezTo>
                        <a:pt x="526" y="3720"/>
                        <a:pt x="508" y="2755"/>
                        <a:pt x="398" y="2047"/>
                      </a:cubicBezTo>
                      <a:cubicBezTo>
                        <a:pt x="256" y="1149"/>
                        <a:pt x="26" y="440"/>
                        <a:pt x="1" y="276"/>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746;p47">
                  <a:extLst>
                    <a:ext uri="{FF2B5EF4-FFF2-40B4-BE49-F238E27FC236}">
                      <a16:creationId xmlns:a16="http://schemas.microsoft.com/office/drawing/2014/main" id="{0D2954B6-0359-4D0A-B516-9C6392272B82}"/>
                    </a:ext>
                  </a:extLst>
                </p:cNvPr>
                <p:cNvSpPr/>
                <p:nvPr/>
              </p:nvSpPr>
              <p:spPr>
                <a:xfrm>
                  <a:off x="1468000" y="2479050"/>
                  <a:ext cx="43475" cy="66575"/>
                </a:xfrm>
                <a:custGeom>
                  <a:avLst/>
                  <a:gdLst/>
                  <a:ahLst/>
                  <a:cxnLst/>
                  <a:rect l="l" t="t" r="r" b="b"/>
                  <a:pathLst>
                    <a:path w="1739" h="2663" extrusionOk="0">
                      <a:moveTo>
                        <a:pt x="1" y="2332"/>
                      </a:moveTo>
                      <a:cubicBezTo>
                        <a:pt x="354" y="1229"/>
                        <a:pt x="933" y="124"/>
                        <a:pt x="1124" y="62"/>
                      </a:cubicBezTo>
                      <a:cubicBezTo>
                        <a:pt x="1313" y="1"/>
                        <a:pt x="1738" y="885"/>
                        <a:pt x="1388" y="1583"/>
                      </a:cubicBezTo>
                      <a:cubicBezTo>
                        <a:pt x="1036" y="2279"/>
                        <a:pt x="282" y="2662"/>
                        <a:pt x="1" y="23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747;p47">
                  <a:extLst>
                    <a:ext uri="{FF2B5EF4-FFF2-40B4-BE49-F238E27FC236}">
                      <a16:creationId xmlns:a16="http://schemas.microsoft.com/office/drawing/2014/main" id="{C8CA835D-BE90-4CC7-B065-205123158C95}"/>
                    </a:ext>
                  </a:extLst>
                </p:cNvPr>
                <p:cNvSpPr/>
                <p:nvPr/>
              </p:nvSpPr>
              <p:spPr>
                <a:xfrm>
                  <a:off x="1461450" y="2509425"/>
                  <a:ext cx="101350" cy="116125"/>
                </a:xfrm>
                <a:custGeom>
                  <a:avLst/>
                  <a:gdLst/>
                  <a:ahLst/>
                  <a:cxnLst/>
                  <a:rect l="l" t="t" r="r" b="b"/>
                  <a:pathLst>
                    <a:path w="4054" h="4645" extrusionOk="0">
                      <a:moveTo>
                        <a:pt x="1392" y="148"/>
                      </a:moveTo>
                      <a:cubicBezTo>
                        <a:pt x="1762" y="32"/>
                        <a:pt x="2122" y="0"/>
                        <a:pt x="2478" y="25"/>
                      </a:cubicBezTo>
                      <a:cubicBezTo>
                        <a:pt x="3355" y="84"/>
                        <a:pt x="4053" y="2665"/>
                        <a:pt x="3992" y="2889"/>
                      </a:cubicBezTo>
                      <a:cubicBezTo>
                        <a:pt x="3931" y="3107"/>
                        <a:pt x="3789" y="3468"/>
                        <a:pt x="3474" y="3691"/>
                      </a:cubicBezTo>
                      <a:cubicBezTo>
                        <a:pt x="2998" y="4028"/>
                        <a:pt x="2702" y="3929"/>
                        <a:pt x="2624" y="3655"/>
                      </a:cubicBezTo>
                      <a:lnTo>
                        <a:pt x="2216" y="3897"/>
                      </a:lnTo>
                      <a:cubicBezTo>
                        <a:pt x="944" y="4644"/>
                        <a:pt x="0" y="942"/>
                        <a:pt x="1392" y="1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748;p47">
                  <a:extLst>
                    <a:ext uri="{FF2B5EF4-FFF2-40B4-BE49-F238E27FC236}">
                      <a16:creationId xmlns:a16="http://schemas.microsoft.com/office/drawing/2014/main" id="{FA643FA9-FEC3-4855-9F1B-74EA3D158CEC}"/>
                    </a:ext>
                  </a:extLst>
                </p:cNvPr>
                <p:cNvSpPr/>
                <p:nvPr/>
              </p:nvSpPr>
              <p:spPr>
                <a:xfrm>
                  <a:off x="1527050" y="2579275"/>
                  <a:ext cx="34275" cy="30875"/>
                </a:xfrm>
                <a:custGeom>
                  <a:avLst/>
                  <a:gdLst/>
                  <a:ahLst/>
                  <a:cxnLst/>
                  <a:rect l="l" t="t" r="r" b="b"/>
                  <a:pathLst>
                    <a:path w="1371" h="1235" extrusionOk="0">
                      <a:moveTo>
                        <a:pt x="1370" y="82"/>
                      </a:moveTo>
                      <a:cubicBezTo>
                        <a:pt x="1369" y="87"/>
                        <a:pt x="1369" y="92"/>
                        <a:pt x="1368" y="95"/>
                      </a:cubicBezTo>
                      <a:cubicBezTo>
                        <a:pt x="1307" y="313"/>
                        <a:pt x="1165" y="674"/>
                        <a:pt x="850" y="897"/>
                      </a:cubicBezTo>
                      <a:cubicBezTo>
                        <a:pt x="374" y="1234"/>
                        <a:pt x="78" y="1135"/>
                        <a:pt x="0" y="861"/>
                      </a:cubicBezTo>
                      <a:cubicBezTo>
                        <a:pt x="0" y="861"/>
                        <a:pt x="476" y="538"/>
                        <a:pt x="724" y="274"/>
                      </a:cubicBezTo>
                      <a:cubicBezTo>
                        <a:pt x="890" y="98"/>
                        <a:pt x="1169" y="0"/>
                        <a:pt x="1370" y="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749;p47">
                  <a:extLst>
                    <a:ext uri="{FF2B5EF4-FFF2-40B4-BE49-F238E27FC236}">
                      <a16:creationId xmlns:a16="http://schemas.microsoft.com/office/drawing/2014/main" id="{B3BC217E-4EE0-467F-8826-A172C8B568E7}"/>
                    </a:ext>
                  </a:extLst>
                </p:cNvPr>
                <p:cNvSpPr/>
                <p:nvPr/>
              </p:nvSpPr>
              <p:spPr>
                <a:xfrm>
                  <a:off x="1447800" y="2513575"/>
                  <a:ext cx="75275" cy="127075"/>
                </a:xfrm>
                <a:custGeom>
                  <a:avLst/>
                  <a:gdLst/>
                  <a:ahLst/>
                  <a:cxnLst/>
                  <a:rect l="l" t="t" r="r" b="b"/>
                  <a:pathLst>
                    <a:path w="3011" h="5083" extrusionOk="0">
                      <a:moveTo>
                        <a:pt x="2966" y="3610"/>
                      </a:moveTo>
                      <a:cubicBezTo>
                        <a:pt x="3011" y="2583"/>
                        <a:pt x="2479" y="946"/>
                        <a:pt x="1923" y="1"/>
                      </a:cubicBezTo>
                      <a:cubicBezTo>
                        <a:pt x="845" y="348"/>
                        <a:pt x="212" y="1431"/>
                        <a:pt x="1" y="2613"/>
                      </a:cubicBezTo>
                      <a:cubicBezTo>
                        <a:pt x="10" y="3367"/>
                        <a:pt x="549" y="4841"/>
                        <a:pt x="1133" y="5082"/>
                      </a:cubicBezTo>
                      <a:cubicBezTo>
                        <a:pt x="2512" y="4807"/>
                        <a:pt x="2959" y="3772"/>
                        <a:pt x="2966" y="36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750;p47">
                  <a:extLst>
                    <a:ext uri="{FF2B5EF4-FFF2-40B4-BE49-F238E27FC236}">
                      <a16:creationId xmlns:a16="http://schemas.microsoft.com/office/drawing/2014/main" id="{384EC76B-269E-4E8A-A7B9-D1F2DC23AE79}"/>
                    </a:ext>
                  </a:extLst>
                </p:cNvPr>
                <p:cNvSpPr/>
                <p:nvPr/>
              </p:nvSpPr>
              <p:spPr>
                <a:xfrm>
                  <a:off x="1383800" y="2578900"/>
                  <a:ext cx="97000" cy="105150"/>
                </a:xfrm>
                <a:custGeom>
                  <a:avLst/>
                  <a:gdLst/>
                  <a:ahLst/>
                  <a:cxnLst/>
                  <a:rect l="l" t="t" r="r" b="b"/>
                  <a:pathLst>
                    <a:path w="3880" h="4206" extrusionOk="0">
                      <a:moveTo>
                        <a:pt x="3728" y="2437"/>
                      </a:moveTo>
                      <a:lnTo>
                        <a:pt x="1237" y="4205"/>
                      </a:lnTo>
                      <a:cubicBezTo>
                        <a:pt x="851" y="3119"/>
                        <a:pt x="387" y="1884"/>
                        <a:pt x="1" y="797"/>
                      </a:cubicBezTo>
                      <a:lnTo>
                        <a:pt x="2561" y="0"/>
                      </a:lnTo>
                      <a:cubicBezTo>
                        <a:pt x="2891" y="141"/>
                        <a:pt x="3879" y="1178"/>
                        <a:pt x="3728" y="24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751;p47">
                  <a:extLst>
                    <a:ext uri="{FF2B5EF4-FFF2-40B4-BE49-F238E27FC236}">
                      <a16:creationId xmlns:a16="http://schemas.microsoft.com/office/drawing/2014/main" id="{DEB5D80B-EC43-453C-87B4-53B999F7839B}"/>
                    </a:ext>
                  </a:extLst>
                </p:cNvPr>
                <p:cNvSpPr/>
                <p:nvPr/>
              </p:nvSpPr>
              <p:spPr>
                <a:xfrm>
                  <a:off x="1402500" y="2618550"/>
                  <a:ext cx="75400" cy="65500"/>
                </a:xfrm>
                <a:custGeom>
                  <a:avLst/>
                  <a:gdLst/>
                  <a:ahLst/>
                  <a:cxnLst/>
                  <a:rect l="l" t="t" r="r" b="b"/>
                  <a:pathLst>
                    <a:path w="3016" h="2620" extrusionOk="0">
                      <a:moveTo>
                        <a:pt x="2980" y="851"/>
                      </a:moveTo>
                      <a:lnTo>
                        <a:pt x="489" y="2619"/>
                      </a:lnTo>
                      <a:cubicBezTo>
                        <a:pt x="347" y="2219"/>
                        <a:pt x="146" y="1509"/>
                        <a:pt x="0" y="1141"/>
                      </a:cubicBezTo>
                      <a:cubicBezTo>
                        <a:pt x="467" y="1011"/>
                        <a:pt x="2362" y="493"/>
                        <a:pt x="2919" y="1"/>
                      </a:cubicBezTo>
                      <a:cubicBezTo>
                        <a:pt x="2987" y="266"/>
                        <a:pt x="3016" y="552"/>
                        <a:pt x="2980" y="8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752;p47">
                  <a:extLst>
                    <a:ext uri="{FF2B5EF4-FFF2-40B4-BE49-F238E27FC236}">
                      <a16:creationId xmlns:a16="http://schemas.microsoft.com/office/drawing/2014/main" id="{D6AA8675-778F-45CB-87E8-AAD04C65E25E}"/>
                    </a:ext>
                  </a:extLst>
                </p:cNvPr>
                <p:cNvSpPr/>
                <p:nvPr/>
              </p:nvSpPr>
              <p:spPr>
                <a:xfrm>
                  <a:off x="1511100" y="2522475"/>
                  <a:ext cx="31900" cy="7600"/>
                </a:xfrm>
                <a:custGeom>
                  <a:avLst/>
                  <a:gdLst/>
                  <a:ahLst/>
                  <a:cxnLst/>
                  <a:rect l="l" t="t" r="r" b="b"/>
                  <a:pathLst>
                    <a:path w="1276" h="304" extrusionOk="0">
                      <a:moveTo>
                        <a:pt x="1210" y="67"/>
                      </a:moveTo>
                      <a:cubicBezTo>
                        <a:pt x="1248" y="72"/>
                        <a:pt x="1275" y="105"/>
                        <a:pt x="1271" y="142"/>
                      </a:cubicBezTo>
                      <a:cubicBezTo>
                        <a:pt x="1267" y="180"/>
                        <a:pt x="1233" y="207"/>
                        <a:pt x="1195" y="203"/>
                      </a:cubicBezTo>
                      <a:cubicBezTo>
                        <a:pt x="1194" y="203"/>
                        <a:pt x="598" y="140"/>
                        <a:pt x="96" y="293"/>
                      </a:cubicBezTo>
                      <a:cubicBezTo>
                        <a:pt x="61" y="303"/>
                        <a:pt x="22" y="283"/>
                        <a:pt x="12" y="247"/>
                      </a:cubicBezTo>
                      <a:cubicBezTo>
                        <a:pt x="0" y="211"/>
                        <a:pt x="21" y="173"/>
                        <a:pt x="56" y="162"/>
                      </a:cubicBezTo>
                      <a:cubicBezTo>
                        <a:pt x="586" y="1"/>
                        <a:pt x="1208" y="67"/>
                        <a:pt x="1210"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753;p47">
                  <a:extLst>
                    <a:ext uri="{FF2B5EF4-FFF2-40B4-BE49-F238E27FC236}">
                      <a16:creationId xmlns:a16="http://schemas.microsoft.com/office/drawing/2014/main" id="{3A8D29B5-209B-4BDC-A79C-738B6CC71B36}"/>
                    </a:ext>
                  </a:extLst>
                </p:cNvPr>
                <p:cNvSpPr/>
                <p:nvPr/>
              </p:nvSpPr>
              <p:spPr>
                <a:xfrm>
                  <a:off x="1517100" y="2541275"/>
                  <a:ext cx="35850" cy="9550"/>
                </a:xfrm>
                <a:custGeom>
                  <a:avLst/>
                  <a:gdLst/>
                  <a:ahLst/>
                  <a:cxnLst/>
                  <a:rect l="l" t="t" r="r" b="b"/>
                  <a:pathLst>
                    <a:path w="1434" h="382" extrusionOk="0">
                      <a:moveTo>
                        <a:pt x="1370" y="93"/>
                      </a:moveTo>
                      <a:cubicBezTo>
                        <a:pt x="1407" y="98"/>
                        <a:pt x="1434" y="132"/>
                        <a:pt x="1429" y="169"/>
                      </a:cubicBezTo>
                      <a:cubicBezTo>
                        <a:pt x="1425" y="206"/>
                        <a:pt x="1390" y="233"/>
                        <a:pt x="1353" y="228"/>
                      </a:cubicBezTo>
                      <a:lnTo>
                        <a:pt x="1350" y="228"/>
                      </a:lnTo>
                      <a:cubicBezTo>
                        <a:pt x="1187" y="206"/>
                        <a:pt x="695" y="140"/>
                        <a:pt x="103" y="367"/>
                      </a:cubicBezTo>
                      <a:cubicBezTo>
                        <a:pt x="67" y="381"/>
                        <a:pt x="27" y="363"/>
                        <a:pt x="14" y="329"/>
                      </a:cubicBezTo>
                      <a:cubicBezTo>
                        <a:pt x="0" y="293"/>
                        <a:pt x="18" y="253"/>
                        <a:pt x="54" y="240"/>
                      </a:cubicBezTo>
                      <a:cubicBezTo>
                        <a:pt x="678" y="1"/>
                        <a:pt x="1195" y="69"/>
                        <a:pt x="1369" y="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754;p47">
                  <a:extLst>
                    <a:ext uri="{FF2B5EF4-FFF2-40B4-BE49-F238E27FC236}">
                      <a16:creationId xmlns:a16="http://schemas.microsoft.com/office/drawing/2014/main" id="{02EEE182-FCDD-4428-952C-AAF4B69A0653}"/>
                    </a:ext>
                  </a:extLst>
                </p:cNvPr>
                <p:cNvSpPr/>
                <p:nvPr/>
              </p:nvSpPr>
              <p:spPr>
                <a:xfrm>
                  <a:off x="1520975" y="2564575"/>
                  <a:ext cx="38450" cy="8450"/>
                </a:xfrm>
                <a:custGeom>
                  <a:avLst/>
                  <a:gdLst/>
                  <a:ahLst/>
                  <a:cxnLst/>
                  <a:rect l="l" t="t" r="r" b="b"/>
                  <a:pathLst>
                    <a:path w="1538" h="338" extrusionOk="0">
                      <a:moveTo>
                        <a:pt x="1477" y="53"/>
                      </a:moveTo>
                      <a:cubicBezTo>
                        <a:pt x="1514" y="61"/>
                        <a:pt x="1538" y="97"/>
                        <a:pt x="1530" y="134"/>
                      </a:cubicBezTo>
                      <a:cubicBezTo>
                        <a:pt x="1522" y="170"/>
                        <a:pt x="1485" y="194"/>
                        <a:pt x="1449" y="186"/>
                      </a:cubicBezTo>
                      <a:cubicBezTo>
                        <a:pt x="1355" y="167"/>
                        <a:pt x="1199" y="137"/>
                        <a:pt x="977" y="145"/>
                      </a:cubicBezTo>
                      <a:cubicBezTo>
                        <a:pt x="753" y="152"/>
                        <a:pt x="461" y="197"/>
                        <a:pt x="101" y="325"/>
                      </a:cubicBezTo>
                      <a:cubicBezTo>
                        <a:pt x="65" y="337"/>
                        <a:pt x="25" y="319"/>
                        <a:pt x="13" y="282"/>
                      </a:cubicBezTo>
                      <a:cubicBezTo>
                        <a:pt x="0" y="247"/>
                        <a:pt x="20" y="208"/>
                        <a:pt x="55" y="196"/>
                      </a:cubicBezTo>
                      <a:cubicBezTo>
                        <a:pt x="431" y="62"/>
                        <a:pt x="737" y="16"/>
                        <a:pt x="973" y="8"/>
                      </a:cubicBezTo>
                      <a:cubicBezTo>
                        <a:pt x="1211" y="0"/>
                        <a:pt x="1378" y="31"/>
                        <a:pt x="1477" y="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755;p47">
                  <a:extLst>
                    <a:ext uri="{FF2B5EF4-FFF2-40B4-BE49-F238E27FC236}">
                      <a16:creationId xmlns:a16="http://schemas.microsoft.com/office/drawing/2014/main" id="{E21E6053-2DA5-460C-A25C-9B4174B23AD0}"/>
                    </a:ext>
                  </a:extLst>
                </p:cNvPr>
                <p:cNvSpPr/>
                <p:nvPr/>
              </p:nvSpPr>
              <p:spPr>
                <a:xfrm>
                  <a:off x="1520975" y="2584225"/>
                  <a:ext cx="26075" cy="21025"/>
                </a:xfrm>
                <a:custGeom>
                  <a:avLst/>
                  <a:gdLst/>
                  <a:ahLst/>
                  <a:cxnLst/>
                  <a:rect l="l" t="t" r="r" b="b"/>
                  <a:pathLst>
                    <a:path w="1043" h="841" extrusionOk="0">
                      <a:moveTo>
                        <a:pt x="919" y="27"/>
                      </a:moveTo>
                      <a:cubicBezTo>
                        <a:pt x="947" y="1"/>
                        <a:pt x="990" y="1"/>
                        <a:pt x="1016" y="28"/>
                      </a:cubicBezTo>
                      <a:cubicBezTo>
                        <a:pt x="1042" y="54"/>
                        <a:pt x="1042" y="98"/>
                        <a:pt x="1015" y="124"/>
                      </a:cubicBezTo>
                      <a:cubicBezTo>
                        <a:pt x="892" y="246"/>
                        <a:pt x="753" y="373"/>
                        <a:pt x="602" y="493"/>
                      </a:cubicBezTo>
                      <a:cubicBezTo>
                        <a:pt x="450" y="613"/>
                        <a:pt x="286" y="727"/>
                        <a:pt x="111" y="823"/>
                      </a:cubicBezTo>
                      <a:cubicBezTo>
                        <a:pt x="78" y="841"/>
                        <a:pt x="37" y="829"/>
                        <a:pt x="19" y="796"/>
                      </a:cubicBezTo>
                      <a:cubicBezTo>
                        <a:pt x="0" y="763"/>
                        <a:pt x="12" y="722"/>
                        <a:pt x="45" y="704"/>
                      </a:cubicBezTo>
                      <a:cubicBezTo>
                        <a:pt x="211" y="611"/>
                        <a:pt x="369" y="502"/>
                        <a:pt x="516" y="385"/>
                      </a:cubicBezTo>
                      <a:cubicBezTo>
                        <a:pt x="663" y="269"/>
                        <a:pt x="799" y="146"/>
                        <a:pt x="919"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756;p47">
                  <a:extLst>
                    <a:ext uri="{FF2B5EF4-FFF2-40B4-BE49-F238E27FC236}">
                      <a16:creationId xmlns:a16="http://schemas.microsoft.com/office/drawing/2014/main" id="{22355234-DCFF-40D8-9324-57DE073C6106}"/>
                    </a:ext>
                  </a:extLst>
                </p:cNvPr>
                <p:cNvSpPr/>
                <p:nvPr/>
              </p:nvSpPr>
              <p:spPr>
                <a:xfrm>
                  <a:off x="1450375" y="2580700"/>
                  <a:ext cx="17975" cy="28875"/>
                </a:xfrm>
                <a:custGeom>
                  <a:avLst/>
                  <a:gdLst/>
                  <a:ahLst/>
                  <a:cxnLst/>
                  <a:rect l="l" t="t" r="r" b="b"/>
                  <a:pathLst>
                    <a:path w="719" h="1155" extrusionOk="0">
                      <a:moveTo>
                        <a:pt x="35" y="130"/>
                      </a:moveTo>
                      <a:cubicBezTo>
                        <a:pt x="6" y="108"/>
                        <a:pt x="0" y="64"/>
                        <a:pt x="24" y="35"/>
                      </a:cubicBezTo>
                      <a:cubicBezTo>
                        <a:pt x="48" y="5"/>
                        <a:pt x="91" y="0"/>
                        <a:pt x="120" y="24"/>
                      </a:cubicBezTo>
                      <a:cubicBezTo>
                        <a:pt x="198" y="87"/>
                        <a:pt x="353" y="249"/>
                        <a:pt x="490" y="490"/>
                      </a:cubicBezTo>
                      <a:cubicBezTo>
                        <a:pt x="579" y="649"/>
                        <a:pt x="661" y="843"/>
                        <a:pt x="710" y="1065"/>
                      </a:cubicBezTo>
                      <a:cubicBezTo>
                        <a:pt x="718" y="1102"/>
                        <a:pt x="696" y="1138"/>
                        <a:pt x="658" y="1146"/>
                      </a:cubicBezTo>
                      <a:cubicBezTo>
                        <a:pt x="621" y="1154"/>
                        <a:pt x="585" y="1130"/>
                        <a:pt x="577" y="1094"/>
                      </a:cubicBezTo>
                      <a:cubicBezTo>
                        <a:pt x="531" y="885"/>
                        <a:pt x="455" y="705"/>
                        <a:pt x="371" y="557"/>
                      </a:cubicBezTo>
                      <a:cubicBezTo>
                        <a:pt x="245" y="334"/>
                        <a:pt x="105" y="186"/>
                        <a:pt x="35" y="1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757;p47">
                  <a:extLst>
                    <a:ext uri="{FF2B5EF4-FFF2-40B4-BE49-F238E27FC236}">
                      <a16:creationId xmlns:a16="http://schemas.microsoft.com/office/drawing/2014/main" id="{84343817-826D-4624-B7CC-4212FF754AA0}"/>
                    </a:ext>
                  </a:extLst>
                </p:cNvPr>
                <p:cNvSpPr/>
                <p:nvPr/>
              </p:nvSpPr>
              <p:spPr>
                <a:xfrm>
                  <a:off x="1199125" y="2633825"/>
                  <a:ext cx="53300" cy="42050"/>
                </a:xfrm>
                <a:custGeom>
                  <a:avLst/>
                  <a:gdLst/>
                  <a:ahLst/>
                  <a:cxnLst/>
                  <a:rect l="l" t="t" r="r" b="b"/>
                  <a:pathLst>
                    <a:path w="2132" h="1682" extrusionOk="0">
                      <a:moveTo>
                        <a:pt x="2004" y="10"/>
                      </a:moveTo>
                      <a:cubicBezTo>
                        <a:pt x="2059" y="1"/>
                        <a:pt x="2113" y="38"/>
                        <a:pt x="2122" y="94"/>
                      </a:cubicBezTo>
                      <a:cubicBezTo>
                        <a:pt x="2131" y="150"/>
                        <a:pt x="2094" y="203"/>
                        <a:pt x="2038" y="213"/>
                      </a:cubicBezTo>
                      <a:cubicBezTo>
                        <a:pt x="2034" y="213"/>
                        <a:pt x="1021" y="370"/>
                        <a:pt x="204" y="1621"/>
                      </a:cubicBezTo>
                      <a:cubicBezTo>
                        <a:pt x="172" y="1668"/>
                        <a:pt x="109" y="1682"/>
                        <a:pt x="61" y="1651"/>
                      </a:cubicBezTo>
                      <a:cubicBezTo>
                        <a:pt x="14" y="1619"/>
                        <a:pt x="0" y="1556"/>
                        <a:pt x="31" y="1508"/>
                      </a:cubicBezTo>
                      <a:cubicBezTo>
                        <a:pt x="899" y="182"/>
                        <a:pt x="2001" y="11"/>
                        <a:pt x="2004"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758;p47">
                  <a:extLst>
                    <a:ext uri="{FF2B5EF4-FFF2-40B4-BE49-F238E27FC236}">
                      <a16:creationId xmlns:a16="http://schemas.microsoft.com/office/drawing/2014/main" id="{DE1DDFE9-F3C1-4AB5-847F-56F60EFF6076}"/>
                    </a:ext>
                  </a:extLst>
                </p:cNvPr>
                <p:cNvSpPr/>
                <p:nvPr/>
              </p:nvSpPr>
              <p:spPr>
                <a:xfrm>
                  <a:off x="1438875" y="2811125"/>
                  <a:ext cx="65625" cy="13225"/>
                </a:xfrm>
                <a:custGeom>
                  <a:avLst/>
                  <a:gdLst/>
                  <a:ahLst/>
                  <a:cxnLst/>
                  <a:rect l="l" t="t" r="r" b="b"/>
                  <a:pathLst>
                    <a:path w="2625" h="529" extrusionOk="0">
                      <a:moveTo>
                        <a:pt x="117" y="523"/>
                      </a:moveTo>
                      <a:cubicBezTo>
                        <a:pt x="61" y="529"/>
                        <a:pt x="11" y="488"/>
                        <a:pt x="5" y="432"/>
                      </a:cubicBezTo>
                      <a:cubicBezTo>
                        <a:pt x="0" y="375"/>
                        <a:pt x="42" y="324"/>
                        <a:pt x="97" y="320"/>
                      </a:cubicBezTo>
                      <a:cubicBezTo>
                        <a:pt x="484" y="282"/>
                        <a:pt x="878" y="238"/>
                        <a:pt x="1279" y="186"/>
                      </a:cubicBezTo>
                      <a:cubicBezTo>
                        <a:pt x="1678" y="135"/>
                        <a:pt x="2086" y="77"/>
                        <a:pt x="2499" y="9"/>
                      </a:cubicBezTo>
                      <a:cubicBezTo>
                        <a:pt x="2555" y="0"/>
                        <a:pt x="2607" y="39"/>
                        <a:pt x="2615" y="94"/>
                      </a:cubicBezTo>
                      <a:cubicBezTo>
                        <a:pt x="2625" y="150"/>
                        <a:pt x="2587" y="202"/>
                        <a:pt x="2531" y="211"/>
                      </a:cubicBezTo>
                      <a:cubicBezTo>
                        <a:pt x="2118" y="279"/>
                        <a:pt x="1708" y="337"/>
                        <a:pt x="1304" y="389"/>
                      </a:cubicBezTo>
                      <a:cubicBezTo>
                        <a:pt x="900" y="441"/>
                        <a:pt x="504" y="485"/>
                        <a:pt x="117" y="5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759;p47">
                  <a:extLst>
                    <a:ext uri="{FF2B5EF4-FFF2-40B4-BE49-F238E27FC236}">
                      <a16:creationId xmlns:a16="http://schemas.microsoft.com/office/drawing/2014/main" id="{2D2228E0-2FC4-4750-9643-477DCA81319F}"/>
                    </a:ext>
                  </a:extLst>
                </p:cNvPr>
                <p:cNvSpPr/>
                <p:nvPr/>
              </p:nvSpPr>
              <p:spPr>
                <a:xfrm>
                  <a:off x="1249800" y="2820050"/>
                  <a:ext cx="81225" cy="9100"/>
                </a:xfrm>
                <a:custGeom>
                  <a:avLst/>
                  <a:gdLst/>
                  <a:ahLst/>
                  <a:cxnLst/>
                  <a:rect l="l" t="t" r="r" b="b"/>
                  <a:pathLst>
                    <a:path w="3249" h="364" extrusionOk="0">
                      <a:moveTo>
                        <a:pt x="97" y="210"/>
                      </a:moveTo>
                      <a:cubicBezTo>
                        <a:pt x="42" y="205"/>
                        <a:pt x="0" y="153"/>
                        <a:pt x="6" y="97"/>
                      </a:cubicBezTo>
                      <a:cubicBezTo>
                        <a:pt x="13" y="42"/>
                        <a:pt x="63" y="0"/>
                        <a:pt x="120" y="6"/>
                      </a:cubicBezTo>
                      <a:cubicBezTo>
                        <a:pt x="124" y="7"/>
                        <a:pt x="1291" y="141"/>
                        <a:pt x="3147" y="159"/>
                      </a:cubicBezTo>
                      <a:cubicBezTo>
                        <a:pt x="3203" y="159"/>
                        <a:pt x="3249" y="205"/>
                        <a:pt x="3248" y="262"/>
                      </a:cubicBezTo>
                      <a:cubicBezTo>
                        <a:pt x="3248" y="318"/>
                        <a:pt x="3202" y="363"/>
                        <a:pt x="3145" y="363"/>
                      </a:cubicBezTo>
                      <a:cubicBezTo>
                        <a:pt x="1274" y="345"/>
                        <a:pt x="101" y="210"/>
                        <a:pt x="97" y="2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760;p47">
                  <a:extLst>
                    <a:ext uri="{FF2B5EF4-FFF2-40B4-BE49-F238E27FC236}">
                      <a16:creationId xmlns:a16="http://schemas.microsoft.com/office/drawing/2014/main" id="{1846932B-A1D5-4807-ACE6-061EC08BD38B}"/>
                    </a:ext>
                  </a:extLst>
                </p:cNvPr>
                <p:cNvSpPr/>
                <p:nvPr/>
              </p:nvSpPr>
              <p:spPr>
                <a:xfrm>
                  <a:off x="1264375" y="2335900"/>
                  <a:ext cx="108275" cy="121175"/>
                </a:xfrm>
                <a:custGeom>
                  <a:avLst/>
                  <a:gdLst/>
                  <a:ahLst/>
                  <a:cxnLst/>
                  <a:rect l="l" t="t" r="r" b="b"/>
                  <a:pathLst>
                    <a:path w="4331" h="4847" extrusionOk="0">
                      <a:moveTo>
                        <a:pt x="1" y="735"/>
                      </a:moveTo>
                      <a:cubicBezTo>
                        <a:pt x="469" y="151"/>
                        <a:pt x="586" y="0"/>
                        <a:pt x="586" y="0"/>
                      </a:cubicBezTo>
                      <a:cubicBezTo>
                        <a:pt x="586" y="0"/>
                        <a:pt x="1321" y="2373"/>
                        <a:pt x="2826" y="3610"/>
                      </a:cubicBezTo>
                      <a:cubicBezTo>
                        <a:pt x="4330" y="4847"/>
                        <a:pt x="4062" y="4630"/>
                        <a:pt x="4062" y="4630"/>
                      </a:cubicBezTo>
                      <a:cubicBezTo>
                        <a:pt x="4062" y="4630"/>
                        <a:pt x="886" y="3928"/>
                        <a:pt x="1" y="7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761;p47">
                  <a:extLst>
                    <a:ext uri="{FF2B5EF4-FFF2-40B4-BE49-F238E27FC236}">
                      <a16:creationId xmlns:a16="http://schemas.microsoft.com/office/drawing/2014/main" id="{D00BBE64-4367-4276-9A39-B4F519E01F27}"/>
                    </a:ext>
                  </a:extLst>
                </p:cNvPr>
                <p:cNvSpPr/>
                <p:nvPr/>
              </p:nvSpPr>
              <p:spPr>
                <a:xfrm>
                  <a:off x="1255125" y="2353450"/>
                  <a:ext cx="116325" cy="108475"/>
                </a:xfrm>
                <a:custGeom>
                  <a:avLst/>
                  <a:gdLst/>
                  <a:ahLst/>
                  <a:cxnLst/>
                  <a:rect l="l" t="t" r="r" b="b"/>
                  <a:pathLst>
                    <a:path w="4653" h="4339" extrusionOk="0">
                      <a:moveTo>
                        <a:pt x="313" y="75"/>
                      </a:moveTo>
                      <a:cubicBezTo>
                        <a:pt x="335" y="24"/>
                        <a:pt x="396" y="0"/>
                        <a:pt x="448" y="23"/>
                      </a:cubicBezTo>
                      <a:cubicBezTo>
                        <a:pt x="500" y="46"/>
                        <a:pt x="524" y="106"/>
                        <a:pt x="501" y="159"/>
                      </a:cubicBezTo>
                      <a:cubicBezTo>
                        <a:pt x="333" y="538"/>
                        <a:pt x="231" y="934"/>
                        <a:pt x="219" y="1362"/>
                      </a:cubicBezTo>
                      <a:cubicBezTo>
                        <a:pt x="206" y="1772"/>
                        <a:pt x="277" y="2212"/>
                        <a:pt x="451" y="2694"/>
                      </a:cubicBezTo>
                      <a:lnTo>
                        <a:pt x="2328" y="2718"/>
                      </a:lnTo>
                      <a:cubicBezTo>
                        <a:pt x="2385" y="2719"/>
                        <a:pt x="2431" y="2765"/>
                        <a:pt x="2430" y="2822"/>
                      </a:cubicBezTo>
                      <a:cubicBezTo>
                        <a:pt x="2430" y="2844"/>
                        <a:pt x="2422" y="2865"/>
                        <a:pt x="2409" y="2882"/>
                      </a:cubicBezTo>
                      <a:lnTo>
                        <a:pt x="1884" y="3573"/>
                      </a:lnTo>
                      <a:lnTo>
                        <a:pt x="4561" y="4126"/>
                      </a:lnTo>
                      <a:cubicBezTo>
                        <a:pt x="4617" y="4138"/>
                        <a:pt x="4652" y="4191"/>
                        <a:pt x="4641" y="4247"/>
                      </a:cubicBezTo>
                      <a:cubicBezTo>
                        <a:pt x="4629" y="4302"/>
                        <a:pt x="4576" y="4339"/>
                        <a:pt x="4521" y="4327"/>
                      </a:cubicBezTo>
                      <a:lnTo>
                        <a:pt x="1688" y="3740"/>
                      </a:lnTo>
                      <a:cubicBezTo>
                        <a:pt x="1672" y="3738"/>
                        <a:pt x="1656" y="3731"/>
                        <a:pt x="1641" y="3721"/>
                      </a:cubicBezTo>
                      <a:cubicBezTo>
                        <a:pt x="1597" y="3687"/>
                        <a:pt x="1589" y="3622"/>
                        <a:pt x="1623" y="3577"/>
                      </a:cubicBezTo>
                      <a:lnTo>
                        <a:pt x="2123" y="2920"/>
                      </a:lnTo>
                      <a:lnTo>
                        <a:pt x="383" y="2897"/>
                      </a:lnTo>
                      <a:cubicBezTo>
                        <a:pt x="340" y="2899"/>
                        <a:pt x="299" y="2873"/>
                        <a:pt x="283" y="2831"/>
                      </a:cubicBezTo>
                      <a:cubicBezTo>
                        <a:pt x="82" y="2298"/>
                        <a:pt x="1" y="1810"/>
                        <a:pt x="13" y="1356"/>
                      </a:cubicBezTo>
                      <a:cubicBezTo>
                        <a:pt x="27" y="899"/>
                        <a:pt x="136" y="477"/>
                        <a:pt x="313" y="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762;p47">
                  <a:extLst>
                    <a:ext uri="{FF2B5EF4-FFF2-40B4-BE49-F238E27FC236}">
                      <a16:creationId xmlns:a16="http://schemas.microsoft.com/office/drawing/2014/main" id="{4E5457C6-AA0D-4876-87FC-B9FCCC626094}"/>
                    </a:ext>
                  </a:extLst>
                </p:cNvPr>
                <p:cNvSpPr/>
                <p:nvPr/>
              </p:nvSpPr>
              <p:spPr>
                <a:xfrm>
                  <a:off x="1365700" y="2355200"/>
                  <a:ext cx="63925" cy="106850"/>
                </a:xfrm>
                <a:custGeom>
                  <a:avLst/>
                  <a:gdLst/>
                  <a:ahLst/>
                  <a:cxnLst/>
                  <a:rect l="l" t="t" r="r" b="b"/>
                  <a:pathLst>
                    <a:path w="2557" h="4274" extrusionOk="0">
                      <a:moveTo>
                        <a:pt x="1161" y="189"/>
                      </a:moveTo>
                      <a:cubicBezTo>
                        <a:pt x="1118" y="151"/>
                        <a:pt x="1116" y="86"/>
                        <a:pt x="1154" y="45"/>
                      </a:cubicBezTo>
                      <a:cubicBezTo>
                        <a:pt x="1193" y="3"/>
                        <a:pt x="1256" y="1"/>
                        <a:pt x="1299" y="38"/>
                      </a:cubicBezTo>
                      <a:cubicBezTo>
                        <a:pt x="1642" y="354"/>
                        <a:pt x="1887" y="658"/>
                        <a:pt x="2078" y="1019"/>
                      </a:cubicBezTo>
                      <a:cubicBezTo>
                        <a:pt x="2270" y="1379"/>
                        <a:pt x="2409" y="1788"/>
                        <a:pt x="2543" y="2316"/>
                      </a:cubicBezTo>
                      <a:cubicBezTo>
                        <a:pt x="2557" y="2370"/>
                        <a:pt x="2522" y="2426"/>
                        <a:pt x="2467" y="2440"/>
                      </a:cubicBezTo>
                      <a:cubicBezTo>
                        <a:pt x="2456" y="2443"/>
                        <a:pt x="2444" y="2443"/>
                        <a:pt x="2432" y="2442"/>
                      </a:cubicBezTo>
                      <a:lnTo>
                        <a:pt x="1353" y="2386"/>
                      </a:lnTo>
                      <a:lnTo>
                        <a:pt x="2211" y="3002"/>
                      </a:lnTo>
                      <a:cubicBezTo>
                        <a:pt x="2256" y="3035"/>
                        <a:pt x="2267" y="3099"/>
                        <a:pt x="2233" y="3144"/>
                      </a:cubicBezTo>
                      <a:cubicBezTo>
                        <a:pt x="2224" y="3158"/>
                        <a:pt x="2212" y="3168"/>
                        <a:pt x="2198" y="3175"/>
                      </a:cubicBezTo>
                      <a:lnTo>
                        <a:pt x="165" y="4247"/>
                      </a:lnTo>
                      <a:cubicBezTo>
                        <a:pt x="115" y="4273"/>
                        <a:pt x="53" y="4255"/>
                        <a:pt x="27" y="4205"/>
                      </a:cubicBezTo>
                      <a:cubicBezTo>
                        <a:pt x="1" y="4154"/>
                        <a:pt x="20" y="4092"/>
                        <a:pt x="71" y="4065"/>
                      </a:cubicBezTo>
                      <a:lnTo>
                        <a:pt x="1956" y="3071"/>
                      </a:lnTo>
                      <a:lnTo>
                        <a:pt x="955" y="2351"/>
                      </a:lnTo>
                      <a:cubicBezTo>
                        <a:pt x="925" y="2332"/>
                        <a:pt x="907" y="2298"/>
                        <a:pt x="908" y="2261"/>
                      </a:cubicBezTo>
                      <a:cubicBezTo>
                        <a:pt x="912" y="2204"/>
                        <a:pt x="960" y="2160"/>
                        <a:pt x="1016" y="2163"/>
                      </a:cubicBezTo>
                      <a:lnTo>
                        <a:pt x="2309" y="2231"/>
                      </a:lnTo>
                      <a:cubicBezTo>
                        <a:pt x="2189" y="1783"/>
                        <a:pt x="2063" y="1426"/>
                        <a:pt x="1898" y="1115"/>
                      </a:cubicBezTo>
                      <a:cubicBezTo>
                        <a:pt x="1716" y="776"/>
                        <a:pt x="1486" y="488"/>
                        <a:pt x="1161" y="1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763;p47">
                  <a:extLst>
                    <a:ext uri="{FF2B5EF4-FFF2-40B4-BE49-F238E27FC236}">
                      <a16:creationId xmlns:a16="http://schemas.microsoft.com/office/drawing/2014/main" id="{2724D1D5-0431-4D73-B2AF-2E700A61BCA1}"/>
                    </a:ext>
                  </a:extLst>
                </p:cNvPr>
                <p:cNvSpPr/>
                <p:nvPr/>
              </p:nvSpPr>
              <p:spPr>
                <a:xfrm>
                  <a:off x="1127550" y="2610525"/>
                  <a:ext cx="125075" cy="16525"/>
                </a:xfrm>
                <a:custGeom>
                  <a:avLst/>
                  <a:gdLst/>
                  <a:ahLst/>
                  <a:cxnLst/>
                  <a:rect l="l" t="t" r="r" b="b"/>
                  <a:pathLst>
                    <a:path w="5003" h="661" extrusionOk="0">
                      <a:moveTo>
                        <a:pt x="50" y="541"/>
                      </a:moveTo>
                      <a:cubicBezTo>
                        <a:pt x="16" y="526"/>
                        <a:pt x="1" y="486"/>
                        <a:pt x="16" y="451"/>
                      </a:cubicBezTo>
                      <a:cubicBezTo>
                        <a:pt x="30" y="417"/>
                        <a:pt x="71" y="402"/>
                        <a:pt x="106" y="417"/>
                      </a:cubicBezTo>
                      <a:cubicBezTo>
                        <a:pt x="279" y="494"/>
                        <a:pt x="1546" y="523"/>
                        <a:pt x="2791" y="420"/>
                      </a:cubicBezTo>
                      <a:cubicBezTo>
                        <a:pt x="3616" y="352"/>
                        <a:pt x="4426" y="225"/>
                        <a:pt x="4897" y="16"/>
                      </a:cubicBezTo>
                      <a:cubicBezTo>
                        <a:pt x="4932" y="0"/>
                        <a:pt x="4972" y="16"/>
                        <a:pt x="4986" y="50"/>
                      </a:cubicBezTo>
                      <a:cubicBezTo>
                        <a:pt x="5002" y="85"/>
                        <a:pt x="4986" y="124"/>
                        <a:pt x="4952" y="140"/>
                      </a:cubicBezTo>
                      <a:cubicBezTo>
                        <a:pt x="4465" y="357"/>
                        <a:pt x="3639" y="486"/>
                        <a:pt x="2803" y="556"/>
                      </a:cubicBezTo>
                      <a:cubicBezTo>
                        <a:pt x="1538" y="661"/>
                        <a:pt x="238" y="624"/>
                        <a:pt x="51" y="5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764;p47">
                  <a:extLst>
                    <a:ext uri="{FF2B5EF4-FFF2-40B4-BE49-F238E27FC236}">
                      <a16:creationId xmlns:a16="http://schemas.microsoft.com/office/drawing/2014/main" id="{E901F7D6-E5C6-47E6-920D-BCE39A810F46}"/>
                    </a:ext>
                  </a:extLst>
                </p:cNvPr>
                <p:cNvSpPr/>
                <p:nvPr/>
              </p:nvSpPr>
              <p:spPr>
                <a:xfrm>
                  <a:off x="1231800" y="1975625"/>
                  <a:ext cx="192350" cy="154625"/>
                </a:xfrm>
                <a:custGeom>
                  <a:avLst/>
                  <a:gdLst/>
                  <a:ahLst/>
                  <a:cxnLst/>
                  <a:rect l="l" t="t" r="r" b="b"/>
                  <a:pathLst>
                    <a:path w="7694" h="6185" extrusionOk="0">
                      <a:moveTo>
                        <a:pt x="0" y="5612"/>
                      </a:moveTo>
                      <a:lnTo>
                        <a:pt x="259" y="3896"/>
                      </a:lnTo>
                      <a:cubicBezTo>
                        <a:pt x="719" y="857"/>
                        <a:pt x="5939" y="1"/>
                        <a:pt x="6905" y="2555"/>
                      </a:cubicBezTo>
                      <a:lnTo>
                        <a:pt x="7693" y="4643"/>
                      </a:lnTo>
                      <a:cubicBezTo>
                        <a:pt x="6296" y="3740"/>
                        <a:pt x="3027" y="4312"/>
                        <a:pt x="671" y="6105"/>
                      </a:cubicBezTo>
                      <a:cubicBezTo>
                        <a:pt x="566" y="6185"/>
                        <a:pt x="147" y="5785"/>
                        <a:pt x="0" y="56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765;p47">
                  <a:extLst>
                    <a:ext uri="{FF2B5EF4-FFF2-40B4-BE49-F238E27FC236}">
                      <a16:creationId xmlns:a16="http://schemas.microsoft.com/office/drawing/2014/main" id="{248BBA26-E700-4A64-8B43-825ABBBDAEA0}"/>
                    </a:ext>
                  </a:extLst>
                </p:cNvPr>
                <p:cNvSpPr/>
                <p:nvPr/>
              </p:nvSpPr>
              <p:spPr>
                <a:xfrm>
                  <a:off x="1229875" y="2009300"/>
                  <a:ext cx="116375" cy="133000"/>
                </a:xfrm>
                <a:custGeom>
                  <a:avLst/>
                  <a:gdLst/>
                  <a:ahLst/>
                  <a:cxnLst/>
                  <a:rect l="l" t="t" r="r" b="b"/>
                  <a:pathLst>
                    <a:path w="4655" h="5320" extrusionOk="0">
                      <a:moveTo>
                        <a:pt x="106" y="4080"/>
                      </a:moveTo>
                      <a:lnTo>
                        <a:pt x="336" y="2549"/>
                      </a:lnTo>
                      <a:cubicBezTo>
                        <a:pt x="525" y="1306"/>
                        <a:pt x="1510" y="429"/>
                        <a:pt x="2673" y="1"/>
                      </a:cubicBezTo>
                      <a:cubicBezTo>
                        <a:pt x="2335" y="571"/>
                        <a:pt x="1916" y="1462"/>
                        <a:pt x="1793" y="2289"/>
                      </a:cubicBezTo>
                      <a:cubicBezTo>
                        <a:pt x="1569" y="3786"/>
                        <a:pt x="3147" y="2966"/>
                        <a:pt x="4654" y="3009"/>
                      </a:cubicBezTo>
                      <a:cubicBezTo>
                        <a:pt x="3373" y="3257"/>
                        <a:pt x="1967" y="3840"/>
                        <a:pt x="787" y="4729"/>
                      </a:cubicBezTo>
                      <a:cubicBezTo>
                        <a:pt x="2" y="5320"/>
                        <a:pt x="1" y="4769"/>
                        <a:pt x="106" y="408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766;p47">
                  <a:extLst>
                    <a:ext uri="{FF2B5EF4-FFF2-40B4-BE49-F238E27FC236}">
                      <a16:creationId xmlns:a16="http://schemas.microsoft.com/office/drawing/2014/main" id="{0C0E702C-82A3-4D5B-B891-3AD1BB24292D}"/>
                    </a:ext>
                  </a:extLst>
                </p:cNvPr>
                <p:cNvSpPr/>
                <p:nvPr/>
              </p:nvSpPr>
              <p:spPr>
                <a:xfrm>
                  <a:off x="1339250" y="2013375"/>
                  <a:ext cx="17550" cy="58575"/>
                </a:xfrm>
                <a:custGeom>
                  <a:avLst/>
                  <a:gdLst/>
                  <a:ahLst/>
                  <a:cxnLst/>
                  <a:rect l="l" t="t" r="r" b="b"/>
                  <a:pathLst>
                    <a:path w="702" h="2343" extrusionOk="0">
                      <a:moveTo>
                        <a:pt x="12" y="304"/>
                      </a:moveTo>
                      <a:cubicBezTo>
                        <a:pt x="1" y="154"/>
                        <a:pt x="114" y="24"/>
                        <a:pt x="264" y="12"/>
                      </a:cubicBezTo>
                      <a:cubicBezTo>
                        <a:pt x="415" y="1"/>
                        <a:pt x="546" y="114"/>
                        <a:pt x="558" y="264"/>
                      </a:cubicBezTo>
                      <a:lnTo>
                        <a:pt x="690" y="2039"/>
                      </a:lnTo>
                      <a:cubicBezTo>
                        <a:pt x="702" y="2190"/>
                        <a:pt x="589" y="2321"/>
                        <a:pt x="438" y="2332"/>
                      </a:cubicBezTo>
                      <a:cubicBezTo>
                        <a:pt x="287" y="2343"/>
                        <a:pt x="156" y="2230"/>
                        <a:pt x="145" y="2079"/>
                      </a:cubicBezTo>
                      <a:lnTo>
                        <a:pt x="12" y="30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767;p47">
                  <a:extLst>
                    <a:ext uri="{FF2B5EF4-FFF2-40B4-BE49-F238E27FC236}">
                      <a16:creationId xmlns:a16="http://schemas.microsoft.com/office/drawing/2014/main" id="{AF4C1155-4F50-4902-ADAF-45C63F1C71BD}"/>
                    </a:ext>
                  </a:extLst>
                </p:cNvPr>
                <p:cNvSpPr/>
                <p:nvPr/>
              </p:nvSpPr>
              <p:spPr>
                <a:xfrm>
                  <a:off x="1318275" y="2035275"/>
                  <a:ext cx="59475" cy="14800"/>
                </a:xfrm>
                <a:custGeom>
                  <a:avLst/>
                  <a:gdLst/>
                  <a:ahLst/>
                  <a:cxnLst/>
                  <a:rect l="l" t="t" r="r" b="b"/>
                  <a:pathLst>
                    <a:path w="2379" h="592" extrusionOk="0">
                      <a:moveTo>
                        <a:pt x="2098" y="3"/>
                      </a:moveTo>
                      <a:cubicBezTo>
                        <a:pt x="2248" y="0"/>
                        <a:pt x="2373" y="119"/>
                        <a:pt x="2376" y="270"/>
                      </a:cubicBezTo>
                      <a:cubicBezTo>
                        <a:pt x="2378" y="420"/>
                        <a:pt x="2260" y="545"/>
                        <a:pt x="2109" y="548"/>
                      </a:cubicBezTo>
                      <a:lnTo>
                        <a:pt x="283" y="589"/>
                      </a:lnTo>
                      <a:cubicBezTo>
                        <a:pt x="132" y="592"/>
                        <a:pt x="8" y="473"/>
                        <a:pt x="4" y="322"/>
                      </a:cubicBezTo>
                      <a:cubicBezTo>
                        <a:pt x="1" y="171"/>
                        <a:pt x="121" y="47"/>
                        <a:pt x="271" y="44"/>
                      </a:cubicBezTo>
                      <a:lnTo>
                        <a:pt x="2098" y="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768;p47">
                  <a:extLst>
                    <a:ext uri="{FF2B5EF4-FFF2-40B4-BE49-F238E27FC236}">
                      <a16:creationId xmlns:a16="http://schemas.microsoft.com/office/drawing/2014/main" id="{1AC74D24-559E-4240-8D5B-E07124B45C9F}"/>
                    </a:ext>
                  </a:extLst>
                </p:cNvPr>
                <p:cNvSpPr/>
                <p:nvPr/>
              </p:nvSpPr>
              <p:spPr>
                <a:xfrm>
                  <a:off x="1248975" y="2012250"/>
                  <a:ext cx="34550" cy="113950"/>
                </a:xfrm>
                <a:custGeom>
                  <a:avLst/>
                  <a:gdLst/>
                  <a:ahLst/>
                  <a:cxnLst/>
                  <a:rect l="l" t="t" r="r" b="b"/>
                  <a:pathLst>
                    <a:path w="1382" h="4558" extrusionOk="0">
                      <a:moveTo>
                        <a:pt x="270" y="4489"/>
                      </a:moveTo>
                      <a:cubicBezTo>
                        <a:pt x="270" y="4527"/>
                        <a:pt x="239" y="4558"/>
                        <a:pt x="201" y="4558"/>
                      </a:cubicBezTo>
                      <a:cubicBezTo>
                        <a:pt x="162" y="4558"/>
                        <a:pt x="133" y="4527"/>
                        <a:pt x="133" y="4489"/>
                      </a:cubicBezTo>
                      <a:cubicBezTo>
                        <a:pt x="133" y="4253"/>
                        <a:pt x="123" y="4010"/>
                        <a:pt x="113" y="3759"/>
                      </a:cubicBezTo>
                      <a:cubicBezTo>
                        <a:pt x="61" y="2410"/>
                        <a:pt x="0" y="827"/>
                        <a:pt x="1267" y="21"/>
                      </a:cubicBezTo>
                      <a:cubicBezTo>
                        <a:pt x="1299" y="0"/>
                        <a:pt x="1342" y="9"/>
                        <a:pt x="1361" y="41"/>
                      </a:cubicBezTo>
                      <a:cubicBezTo>
                        <a:pt x="1381" y="73"/>
                        <a:pt x="1372" y="115"/>
                        <a:pt x="1340" y="135"/>
                      </a:cubicBezTo>
                      <a:cubicBezTo>
                        <a:pt x="140" y="900"/>
                        <a:pt x="199" y="2441"/>
                        <a:pt x="249" y="3754"/>
                      </a:cubicBezTo>
                      <a:cubicBezTo>
                        <a:pt x="259" y="4012"/>
                        <a:pt x="270" y="4263"/>
                        <a:pt x="270" y="44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769;p47">
                  <a:extLst>
                    <a:ext uri="{FF2B5EF4-FFF2-40B4-BE49-F238E27FC236}">
                      <a16:creationId xmlns:a16="http://schemas.microsoft.com/office/drawing/2014/main" id="{968B2C9C-9A40-4BF3-9420-0EBEFAB438F7}"/>
                    </a:ext>
                  </a:extLst>
                </p:cNvPr>
                <p:cNvSpPr/>
                <p:nvPr/>
              </p:nvSpPr>
              <p:spPr>
                <a:xfrm>
                  <a:off x="1394350" y="2255825"/>
                  <a:ext cx="21750" cy="10800"/>
                </a:xfrm>
                <a:custGeom>
                  <a:avLst/>
                  <a:gdLst/>
                  <a:ahLst/>
                  <a:cxnLst/>
                  <a:rect l="l" t="t" r="r" b="b"/>
                  <a:pathLst>
                    <a:path w="870" h="432" extrusionOk="0">
                      <a:moveTo>
                        <a:pt x="1" y="74"/>
                      </a:moveTo>
                      <a:cubicBezTo>
                        <a:pt x="1" y="43"/>
                        <a:pt x="174" y="78"/>
                        <a:pt x="404" y="68"/>
                      </a:cubicBezTo>
                      <a:cubicBezTo>
                        <a:pt x="606" y="58"/>
                        <a:pt x="867" y="0"/>
                        <a:pt x="867" y="20"/>
                      </a:cubicBezTo>
                      <a:cubicBezTo>
                        <a:pt x="869" y="221"/>
                        <a:pt x="690" y="432"/>
                        <a:pt x="459" y="432"/>
                      </a:cubicBezTo>
                      <a:cubicBezTo>
                        <a:pt x="227" y="432"/>
                        <a:pt x="3" y="274"/>
                        <a:pt x="1" y="74"/>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770;p47">
                  <a:extLst>
                    <a:ext uri="{FF2B5EF4-FFF2-40B4-BE49-F238E27FC236}">
                      <a16:creationId xmlns:a16="http://schemas.microsoft.com/office/drawing/2014/main" id="{EEA6D5A5-0A3D-405A-B47E-F1B72FAFD639}"/>
                    </a:ext>
                  </a:extLst>
                </p:cNvPr>
                <p:cNvSpPr/>
                <p:nvPr/>
              </p:nvSpPr>
              <p:spPr>
                <a:xfrm>
                  <a:off x="1408625" y="2236700"/>
                  <a:ext cx="6075" cy="14875"/>
                </a:xfrm>
                <a:custGeom>
                  <a:avLst/>
                  <a:gdLst/>
                  <a:ahLst/>
                  <a:cxnLst/>
                  <a:rect l="l" t="t" r="r" b="b"/>
                  <a:pathLst>
                    <a:path w="243" h="595" extrusionOk="0">
                      <a:moveTo>
                        <a:pt x="44" y="11"/>
                      </a:moveTo>
                      <a:cubicBezTo>
                        <a:pt x="87" y="1"/>
                        <a:pt x="187" y="324"/>
                        <a:pt x="215" y="440"/>
                      </a:cubicBezTo>
                      <a:cubicBezTo>
                        <a:pt x="243" y="556"/>
                        <a:pt x="86" y="594"/>
                        <a:pt x="58" y="478"/>
                      </a:cubicBezTo>
                      <a:cubicBezTo>
                        <a:pt x="30" y="362"/>
                        <a:pt x="1" y="21"/>
                        <a:pt x="44"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771;p47">
                  <a:extLst>
                    <a:ext uri="{FF2B5EF4-FFF2-40B4-BE49-F238E27FC236}">
                      <a16:creationId xmlns:a16="http://schemas.microsoft.com/office/drawing/2014/main" id="{02DF4122-A3BC-4B8D-A4C3-9C48506B0AA8}"/>
                    </a:ext>
                  </a:extLst>
                </p:cNvPr>
                <p:cNvSpPr/>
                <p:nvPr/>
              </p:nvSpPr>
              <p:spPr>
                <a:xfrm>
                  <a:off x="1358125" y="2207725"/>
                  <a:ext cx="20225" cy="22275"/>
                </a:xfrm>
                <a:custGeom>
                  <a:avLst/>
                  <a:gdLst/>
                  <a:ahLst/>
                  <a:cxnLst/>
                  <a:rect l="l" t="t" r="r" b="b"/>
                  <a:pathLst>
                    <a:path w="809" h="891" extrusionOk="0">
                      <a:moveTo>
                        <a:pt x="444" y="24"/>
                      </a:moveTo>
                      <a:cubicBezTo>
                        <a:pt x="233" y="1"/>
                        <a:pt x="45" y="171"/>
                        <a:pt x="23" y="403"/>
                      </a:cubicBezTo>
                      <a:cubicBezTo>
                        <a:pt x="0" y="636"/>
                        <a:pt x="154" y="843"/>
                        <a:pt x="366" y="866"/>
                      </a:cubicBezTo>
                      <a:cubicBezTo>
                        <a:pt x="576" y="890"/>
                        <a:pt x="765" y="720"/>
                        <a:pt x="787" y="487"/>
                      </a:cubicBezTo>
                      <a:cubicBezTo>
                        <a:pt x="808" y="256"/>
                        <a:pt x="654" y="48"/>
                        <a:pt x="444"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772;p47">
                  <a:extLst>
                    <a:ext uri="{FF2B5EF4-FFF2-40B4-BE49-F238E27FC236}">
                      <a16:creationId xmlns:a16="http://schemas.microsoft.com/office/drawing/2014/main" id="{0A6BF016-20B6-4207-B56D-3635410AF8FB}"/>
                    </a:ext>
                  </a:extLst>
                </p:cNvPr>
                <p:cNvSpPr/>
                <p:nvPr/>
              </p:nvSpPr>
              <p:spPr>
                <a:xfrm>
                  <a:off x="1370225" y="2208900"/>
                  <a:ext cx="5800" cy="5825"/>
                </a:xfrm>
                <a:custGeom>
                  <a:avLst/>
                  <a:gdLst/>
                  <a:ahLst/>
                  <a:cxnLst/>
                  <a:rect l="l" t="t" r="r" b="b"/>
                  <a:pathLst>
                    <a:path w="232" h="233" extrusionOk="0">
                      <a:moveTo>
                        <a:pt x="127" y="8"/>
                      </a:moveTo>
                      <a:cubicBezTo>
                        <a:pt x="66" y="1"/>
                        <a:pt x="13" y="45"/>
                        <a:pt x="6" y="106"/>
                      </a:cubicBezTo>
                      <a:cubicBezTo>
                        <a:pt x="0" y="166"/>
                        <a:pt x="44" y="220"/>
                        <a:pt x="104" y="227"/>
                      </a:cubicBezTo>
                      <a:cubicBezTo>
                        <a:pt x="166" y="233"/>
                        <a:pt x="219" y="189"/>
                        <a:pt x="225" y="129"/>
                      </a:cubicBezTo>
                      <a:cubicBezTo>
                        <a:pt x="232" y="67"/>
                        <a:pt x="187" y="13"/>
                        <a:pt x="127" y="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773;p47">
                  <a:extLst>
                    <a:ext uri="{FF2B5EF4-FFF2-40B4-BE49-F238E27FC236}">
                      <a16:creationId xmlns:a16="http://schemas.microsoft.com/office/drawing/2014/main" id="{C946E53C-78BA-468C-90FE-99AAB9334C62}"/>
                    </a:ext>
                  </a:extLst>
                </p:cNvPr>
                <p:cNvSpPr/>
                <p:nvPr/>
              </p:nvSpPr>
              <p:spPr>
                <a:xfrm>
                  <a:off x="1340550" y="2173475"/>
                  <a:ext cx="41525" cy="19650"/>
                </a:xfrm>
                <a:custGeom>
                  <a:avLst/>
                  <a:gdLst/>
                  <a:ahLst/>
                  <a:cxnLst/>
                  <a:rect l="l" t="t" r="r" b="b"/>
                  <a:pathLst>
                    <a:path w="1661" h="786" extrusionOk="0">
                      <a:moveTo>
                        <a:pt x="1630" y="355"/>
                      </a:moveTo>
                      <a:cubicBezTo>
                        <a:pt x="1661" y="112"/>
                        <a:pt x="1404" y="0"/>
                        <a:pt x="1231" y="0"/>
                      </a:cubicBezTo>
                      <a:cubicBezTo>
                        <a:pt x="1025" y="0"/>
                        <a:pt x="436" y="227"/>
                        <a:pt x="363" y="321"/>
                      </a:cubicBezTo>
                      <a:cubicBezTo>
                        <a:pt x="0" y="785"/>
                        <a:pt x="1581" y="740"/>
                        <a:pt x="1630" y="3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774;p47">
                  <a:extLst>
                    <a:ext uri="{FF2B5EF4-FFF2-40B4-BE49-F238E27FC236}">
                      <a16:creationId xmlns:a16="http://schemas.microsoft.com/office/drawing/2014/main" id="{9939E58C-AF95-4753-96D9-7E16B8DD89E1}"/>
                    </a:ext>
                  </a:extLst>
                </p:cNvPr>
                <p:cNvSpPr/>
                <p:nvPr/>
              </p:nvSpPr>
              <p:spPr>
                <a:xfrm>
                  <a:off x="1417525" y="2175300"/>
                  <a:ext cx="27200" cy="17025"/>
                </a:xfrm>
                <a:custGeom>
                  <a:avLst/>
                  <a:gdLst/>
                  <a:ahLst/>
                  <a:cxnLst/>
                  <a:rect l="l" t="t" r="r" b="b"/>
                  <a:pathLst>
                    <a:path w="1088" h="681" extrusionOk="0">
                      <a:moveTo>
                        <a:pt x="10" y="192"/>
                      </a:moveTo>
                      <a:cubicBezTo>
                        <a:pt x="20" y="4"/>
                        <a:pt x="386" y="0"/>
                        <a:pt x="527" y="8"/>
                      </a:cubicBezTo>
                      <a:cubicBezTo>
                        <a:pt x="716" y="18"/>
                        <a:pt x="823" y="85"/>
                        <a:pt x="883" y="170"/>
                      </a:cubicBezTo>
                      <a:cubicBezTo>
                        <a:pt x="1087" y="459"/>
                        <a:pt x="1022" y="680"/>
                        <a:pt x="640" y="607"/>
                      </a:cubicBezTo>
                      <a:cubicBezTo>
                        <a:pt x="356" y="553"/>
                        <a:pt x="1" y="386"/>
                        <a:pt x="10" y="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775;p47">
                  <a:extLst>
                    <a:ext uri="{FF2B5EF4-FFF2-40B4-BE49-F238E27FC236}">
                      <a16:creationId xmlns:a16="http://schemas.microsoft.com/office/drawing/2014/main" id="{D359BF1F-2D4E-4400-8EEA-F710EB01ADF4}"/>
                    </a:ext>
                  </a:extLst>
                </p:cNvPr>
                <p:cNvSpPr/>
                <p:nvPr/>
              </p:nvSpPr>
              <p:spPr>
                <a:xfrm>
                  <a:off x="1325625" y="2239350"/>
                  <a:ext cx="39150" cy="29650"/>
                </a:xfrm>
                <a:custGeom>
                  <a:avLst/>
                  <a:gdLst/>
                  <a:ahLst/>
                  <a:cxnLst/>
                  <a:rect l="l" t="t" r="r" b="b"/>
                  <a:pathLst>
                    <a:path w="1566" h="1186" extrusionOk="0">
                      <a:moveTo>
                        <a:pt x="799" y="13"/>
                      </a:moveTo>
                      <a:cubicBezTo>
                        <a:pt x="1226" y="26"/>
                        <a:pt x="1565" y="295"/>
                        <a:pt x="1556" y="615"/>
                      </a:cubicBezTo>
                      <a:cubicBezTo>
                        <a:pt x="1547" y="936"/>
                        <a:pt x="1193" y="1185"/>
                        <a:pt x="766" y="1173"/>
                      </a:cubicBezTo>
                      <a:cubicBezTo>
                        <a:pt x="339" y="1160"/>
                        <a:pt x="0" y="891"/>
                        <a:pt x="9" y="570"/>
                      </a:cubicBezTo>
                      <a:cubicBezTo>
                        <a:pt x="18" y="251"/>
                        <a:pt x="372" y="1"/>
                        <a:pt x="799" y="13"/>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776;p47">
                  <a:extLst>
                    <a:ext uri="{FF2B5EF4-FFF2-40B4-BE49-F238E27FC236}">
                      <a16:creationId xmlns:a16="http://schemas.microsoft.com/office/drawing/2014/main" id="{C6DD117B-C18D-460A-AD21-0F2B72B8E8DC}"/>
                    </a:ext>
                  </a:extLst>
                </p:cNvPr>
                <p:cNvSpPr/>
                <p:nvPr/>
              </p:nvSpPr>
              <p:spPr>
                <a:xfrm>
                  <a:off x="1385225" y="2303450"/>
                  <a:ext cx="21525" cy="9900"/>
                </a:xfrm>
                <a:custGeom>
                  <a:avLst/>
                  <a:gdLst/>
                  <a:ahLst/>
                  <a:cxnLst/>
                  <a:rect l="l" t="t" r="r" b="b"/>
                  <a:pathLst>
                    <a:path w="861" h="396" extrusionOk="0">
                      <a:moveTo>
                        <a:pt x="6" y="29"/>
                      </a:moveTo>
                      <a:cubicBezTo>
                        <a:pt x="1" y="0"/>
                        <a:pt x="166" y="51"/>
                        <a:pt x="396" y="63"/>
                      </a:cubicBezTo>
                      <a:cubicBezTo>
                        <a:pt x="590" y="73"/>
                        <a:pt x="854" y="44"/>
                        <a:pt x="860" y="62"/>
                      </a:cubicBezTo>
                      <a:cubicBezTo>
                        <a:pt x="858" y="240"/>
                        <a:pt x="747" y="388"/>
                        <a:pt x="425" y="395"/>
                      </a:cubicBezTo>
                      <a:cubicBezTo>
                        <a:pt x="162" y="394"/>
                        <a:pt x="5" y="208"/>
                        <a:pt x="6" y="3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777;p47">
                  <a:extLst>
                    <a:ext uri="{FF2B5EF4-FFF2-40B4-BE49-F238E27FC236}">
                      <a16:creationId xmlns:a16="http://schemas.microsoft.com/office/drawing/2014/main" id="{18176CE4-EC2C-4F4C-957F-A0BC306245AA}"/>
                    </a:ext>
                  </a:extLst>
                </p:cNvPr>
                <p:cNvSpPr/>
                <p:nvPr/>
              </p:nvSpPr>
              <p:spPr>
                <a:xfrm>
                  <a:off x="1395650" y="2221700"/>
                  <a:ext cx="24300" cy="38225"/>
                </a:xfrm>
                <a:custGeom>
                  <a:avLst/>
                  <a:gdLst/>
                  <a:ahLst/>
                  <a:cxnLst/>
                  <a:rect l="l" t="t" r="r" b="b"/>
                  <a:pathLst>
                    <a:path w="972" h="1529" extrusionOk="0">
                      <a:moveTo>
                        <a:pt x="71" y="1527"/>
                      </a:moveTo>
                      <a:cubicBezTo>
                        <a:pt x="33" y="1529"/>
                        <a:pt x="3" y="1499"/>
                        <a:pt x="1" y="1461"/>
                      </a:cubicBezTo>
                      <a:cubicBezTo>
                        <a:pt x="0" y="1423"/>
                        <a:pt x="30" y="1393"/>
                        <a:pt x="68" y="1392"/>
                      </a:cubicBezTo>
                      <a:cubicBezTo>
                        <a:pt x="96" y="1390"/>
                        <a:pt x="128" y="1390"/>
                        <a:pt x="161" y="1390"/>
                      </a:cubicBezTo>
                      <a:cubicBezTo>
                        <a:pt x="355" y="1388"/>
                        <a:pt x="591" y="1387"/>
                        <a:pt x="784" y="1279"/>
                      </a:cubicBezTo>
                      <a:cubicBezTo>
                        <a:pt x="816" y="1261"/>
                        <a:pt x="831" y="1241"/>
                        <a:pt x="832" y="1210"/>
                      </a:cubicBezTo>
                      <a:cubicBezTo>
                        <a:pt x="835" y="1161"/>
                        <a:pt x="816" y="1084"/>
                        <a:pt x="788" y="970"/>
                      </a:cubicBezTo>
                      <a:cubicBezTo>
                        <a:pt x="754" y="829"/>
                        <a:pt x="703" y="639"/>
                        <a:pt x="654" y="468"/>
                      </a:cubicBezTo>
                      <a:cubicBezTo>
                        <a:pt x="611" y="314"/>
                        <a:pt x="569" y="176"/>
                        <a:pt x="541" y="101"/>
                      </a:cubicBezTo>
                      <a:cubicBezTo>
                        <a:pt x="529" y="65"/>
                        <a:pt x="547" y="25"/>
                        <a:pt x="582" y="13"/>
                      </a:cubicBezTo>
                      <a:cubicBezTo>
                        <a:pt x="618" y="0"/>
                        <a:pt x="658" y="18"/>
                        <a:pt x="670" y="54"/>
                      </a:cubicBezTo>
                      <a:cubicBezTo>
                        <a:pt x="699" y="133"/>
                        <a:pt x="742" y="274"/>
                        <a:pt x="786" y="430"/>
                      </a:cubicBezTo>
                      <a:cubicBezTo>
                        <a:pt x="835" y="602"/>
                        <a:pt x="885" y="792"/>
                        <a:pt x="921" y="938"/>
                      </a:cubicBezTo>
                      <a:cubicBezTo>
                        <a:pt x="952" y="1064"/>
                        <a:pt x="972" y="1148"/>
                        <a:pt x="968" y="1216"/>
                      </a:cubicBezTo>
                      <a:cubicBezTo>
                        <a:pt x="965" y="1301"/>
                        <a:pt x="930" y="1354"/>
                        <a:pt x="851" y="1398"/>
                      </a:cubicBezTo>
                      <a:cubicBezTo>
                        <a:pt x="628" y="1523"/>
                        <a:pt x="372" y="1525"/>
                        <a:pt x="162" y="1526"/>
                      </a:cubicBezTo>
                      <a:cubicBezTo>
                        <a:pt x="132" y="1527"/>
                        <a:pt x="102" y="1527"/>
                        <a:pt x="71" y="1527"/>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778;p47">
                  <a:extLst>
                    <a:ext uri="{FF2B5EF4-FFF2-40B4-BE49-F238E27FC236}">
                      <a16:creationId xmlns:a16="http://schemas.microsoft.com/office/drawing/2014/main" id="{2049EFA9-5C25-4484-A534-A25F95D86174}"/>
                    </a:ext>
                  </a:extLst>
                </p:cNvPr>
                <p:cNvSpPr/>
                <p:nvPr/>
              </p:nvSpPr>
              <p:spPr>
                <a:xfrm>
                  <a:off x="1358650" y="2266400"/>
                  <a:ext cx="66675" cy="31725"/>
                </a:xfrm>
                <a:custGeom>
                  <a:avLst/>
                  <a:gdLst/>
                  <a:ahLst/>
                  <a:cxnLst/>
                  <a:rect l="l" t="t" r="r" b="b"/>
                  <a:pathLst>
                    <a:path w="2667" h="1269" extrusionOk="0">
                      <a:moveTo>
                        <a:pt x="2239" y="162"/>
                      </a:moveTo>
                      <a:cubicBezTo>
                        <a:pt x="1908" y="227"/>
                        <a:pt x="1407" y="333"/>
                        <a:pt x="650" y="155"/>
                      </a:cubicBezTo>
                      <a:cubicBezTo>
                        <a:pt x="1" y="1"/>
                        <a:pt x="526" y="1254"/>
                        <a:pt x="1470" y="1262"/>
                      </a:cubicBezTo>
                      <a:cubicBezTo>
                        <a:pt x="2268" y="1269"/>
                        <a:pt x="2492" y="731"/>
                        <a:pt x="2587" y="363"/>
                      </a:cubicBezTo>
                      <a:cubicBezTo>
                        <a:pt x="2666" y="56"/>
                        <a:pt x="2476" y="115"/>
                        <a:pt x="2239" y="1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779;p47">
                  <a:extLst>
                    <a:ext uri="{FF2B5EF4-FFF2-40B4-BE49-F238E27FC236}">
                      <a16:creationId xmlns:a16="http://schemas.microsoft.com/office/drawing/2014/main" id="{7372B10E-5413-4A7F-811C-9145148EC698}"/>
                    </a:ext>
                  </a:extLst>
                </p:cNvPr>
                <p:cNvSpPr/>
                <p:nvPr/>
              </p:nvSpPr>
              <p:spPr>
                <a:xfrm>
                  <a:off x="1419375" y="2206300"/>
                  <a:ext cx="17050" cy="20175"/>
                </a:xfrm>
                <a:custGeom>
                  <a:avLst/>
                  <a:gdLst/>
                  <a:ahLst/>
                  <a:cxnLst/>
                  <a:rect l="l" t="t" r="r" b="b"/>
                  <a:pathLst>
                    <a:path w="682" h="807" extrusionOk="0">
                      <a:moveTo>
                        <a:pt x="374" y="23"/>
                      </a:moveTo>
                      <a:cubicBezTo>
                        <a:pt x="197" y="1"/>
                        <a:pt x="37" y="155"/>
                        <a:pt x="19" y="366"/>
                      </a:cubicBezTo>
                      <a:cubicBezTo>
                        <a:pt x="1" y="577"/>
                        <a:pt x="130" y="766"/>
                        <a:pt x="307" y="786"/>
                      </a:cubicBezTo>
                      <a:cubicBezTo>
                        <a:pt x="485" y="807"/>
                        <a:pt x="644" y="653"/>
                        <a:pt x="662" y="443"/>
                      </a:cubicBezTo>
                      <a:cubicBezTo>
                        <a:pt x="681" y="231"/>
                        <a:pt x="552" y="43"/>
                        <a:pt x="374" y="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780;p47">
                  <a:extLst>
                    <a:ext uri="{FF2B5EF4-FFF2-40B4-BE49-F238E27FC236}">
                      <a16:creationId xmlns:a16="http://schemas.microsoft.com/office/drawing/2014/main" id="{9AB16ECA-FA1A-4A15-A183-86AAE4A3805E}"/>
                    </a:ext>
                  </a:extLst>
                </p:cNvPr>
                <p:cNvSpPr/>
                <p:nvPr/>
              </p:nvSpPr>
              <p:spPr>
                <a:xfrm>
                  <a:off x="1429800" y="2207025"/>
                  <a:ext cx="5800" cy="5825"/>
                </a:xfrm>
                <a:custGeom>
                  <a:avLst/>
                  <a:gdLst/>
                  <a:ahLst/>
                  <a:cxnLst/>
                  <a:rect l="l" t="t" r="r" b="b"/>
                  <a:pathLst>
                    <a:path w="232" h="233" extrusionOk="0">
                      <a:moveTo>
                        <a:pt x="127" y="7"/>
                      </a:moveTo>
                      <a:cubicBezTo>
                        <a:pt x="67" y="0"/>
                        <a:pt x="12" y="45"/>
                        <a:pt x="6" y="105"/>
                      </a:cubicBezTo>
                      <a:cubicBezTo>
                        <a:pt x="1" y="166"/>
                        <a:pt x="44" y="221"/>
                        <a:pt x="104" y="226"/>
                      </a:cubicBezTo>
                      <a:cubicBezTo>
                        <a:pt x="165" y="232"/>
                        <a:pt x="220" y="189"/>
                        <a:pt x="225" y="128"/>
                      </a:cubicBezTo>
                      <a:cubicBezTo>
                        <a:pt x="231" y="67"/>
                        <a:pt x="188" y="13"/>
                        <a:pt x="127" y="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781;p47">
                  <a:extLst>
                    <a:ext uri="{FF2B5EF4-FFF2-40B4-BE49-F238E27FC236}">
                      <a16:creationId xmlns:a16="http://schemas.microsoft.com/office/drawing/2014/main" id="{AB935304-64B2-4A7D-8154-C3E3D6FFB501}"/>
                    </a:ext>
                  </a:extLst>
                </p:cNvPr>
                <p:cNvSpPr/>
                <p:nvPr/>
              </p:nvSpPr>
              <p:spPr>
                <a:xfrm>
                  <a:off x="1422925" y="2238150"/>
                  <a:ext cx="29350" cy="29575"/>
                </a:xfrm>
                <a:custGeom>
                  <a:avLst/>
                  <a:gdLst/>
                  <a:ahLst/>
                  <a:cxnLst/>
                  <a:rect l="l" t="t" r="r" b="b"/>
                  <a:pathLst>
                    <a:path w="1174" h="1183" extrusionOk="0">
                      <a:moveTo>
                        <a:pt x="602" y="11"/>
                      </a:moveTo>
                      <a:cubicBezTo>
                        <a:pt x="922" y="22"/>
                        <a:pt x="1174" y="291"/>
                        <a:pt x="1166" y="611"/>
                      </a:cubicBezTo>
                      <a:cubicBezTo>
                        <a:pt x="1158" y="931"/>
                        <a:pt x="892" y="1182"/>
                        <a:pt x="572" y="1172"/>
                      </a:cubicBezTo>
                      <a:cubicBezTo>
                        <a:pt x="253" y="1160"/>
                        <a:pt x="0" y="892"/>
                        <a:pt x="8" y="571"/>
                      </a:cubicBezTo>
                      <a:cubicBezTo>
                        <a:pt x="16" y="252"/>
                        <a:pt x="281" y="1"/>
                        <a:pt x="601" y="1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782;p47">
                  <a:extLst>
                    <a:ext uri="{FF2B5EF4-FFF2-40B4-BE49-F238E27FC236}">
                      <a16:creationId xmlns:a16="http://schemas.microsoft.com/office/drawing/2014/main" id="{DE530755-DF5D-4605-B951-3F11C6A2DED4}"/>
                    </a:ext>
                  </a:extLst>
                </p:cNvPr>
                <p:cNvSpPr/>
                <p:nvPr/>
              </p:nvSpPr>
              <p:spPr>
                <a:xfrm>
                  <a:off x="1299000" y="2235000"/>
                  <a:ext cx="173850" cy="134475"/>
                </a:xfrm>
                <a:custGeom>
                  <a:avLst/>
                  <a:gdLst/>
                  <a:ahLst/>
                  <a:cxnLst/>
                  <a:rect l="l" t="t" r="r" b="b"/>
                  <a:pathLst>
                    <a:path w="6954" h="5379" extrusionOk="0">
                      <a:moveTo>
                        <a:pt x="0" y="2920"/>
                      </a:moveTo>
                      <a:cubicBezTo>
                        <a:pt x="2425" y="5378"/>
                        <a:pt x="6954" y="5093"/>
                        <a:pt x="6232" y="280"/>
                      </a:cubicBezTo>
                      <a:cubicBezTo>
                        <a:pt x="5829" y="340"/>
                        <a:pt x="5796" y="396"/>
                        <a:pt x="5327" y="427"/>
                      </a:cubicBezTo>
                      <a:cubicBezTo>
                        <a:pt x="5033" y="445"/>
                        <a:pt x="4739" y="10"/>
                        <a:pt x="4357" y="5"/>
                      </a:cubicBezTo>
                      <a:cubicBezTo>
                        <a:pt x="4048" y="0"/>
                        <a:pt x="3310" y="511"/>
                        <a:pt x="2888" y="503"/>
                      </a:cubicBezTo>
                      <a:cubicBezTo>
                        <a:pt x="2243" y="490"/>
                        <a:pt x="1876" y="460"/>
                        <a:pt x="836" y="361"/>
                      </a:cubicBezTo>
                      <a:cubicBezTo>
                        <a:pt x="859" y="1656"/>
                        <a:pt x="690" y="2373"/>
                        <a:pt x="0" y="292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783;p47">
                  <a:extLst>
                    <a:ext uri="{FF2B5EF4-FFF2-40B4-BE49-F238E27FC236}">
                      <a16:creationId xmlns:a16="http://schemas.microsoft.com/office/drawing/2014/main" id="{F202BCB3-FF46-4FFD-807B-A69C20CD3A23}"/>
                    </a:ext>
                  </a:extLst>
                </p:cNvPr>
                <p:cNvSpPr/>
                <p:nvPr/>
              </p:nvSpPr>
              <p:spPr>
                <a:xfrm>
                  <a:off x="1264850" y="2230925"/>
                  <a:ext cx="75550" cy="20975"/>
                </a:xfrm>
                <a:custGeom>
                  <a:avLst/>
                  <a:gdLst/>
                  <a:ahLst/>
                  <a:cxnLst/>
                  <a:rect l="l" t="t" r="r" b="b"/>
                  <a:pathLst>
                    <a:path w="3022" h="839" extrusionOk="0">
                      <a:moveTo>
                        <a:pt x="119" y="278"/>
                      </a:moveTo>
                      <a:cubicBezTo>
                        <a:pt x="63" y="284"/>
                        <a:pt x="11" y="244"/>
                        <a:pt x="6" y="187"/>
                      </a:cubicBezTo>
                      <a:cubicBezTo>
                        <a:pt x="0" y="131"/>
                        <a:pt x="40" y="81"/>
                        <a:pt x="96" y="74"/>
                      </a:cubicBezTo>
                      <a:cubicBezTo>
                        <a:pt x="757" y="1"/>
                        <a:pt x="1823" y="307"/>
                        <a:pt x="2685" y="555"/>
                      </a:cubicBezTo>
                      <a:lnTo>
                        <a:pt x="2936" y="626"/>
                      </a:lnTo>
                      <a:cubicBezTo>
                        <a:pt x="2989" y="641"/>
                        <a:pt x="3021" y="698"/>
                        <a:pt x="3006" y="752"/>
                      </a:cubicBezTo>
                      <a:cubicBezTo>
                        <a:pt x="2991" y="807"/>
                        <a:pt x="2935" y="839"/>
                        <a:pt x="2880" y="824"/>
                      </a:cubicBezTo>
                      <a:lnTo>
                        <a:pt x="2629" y="752"/>
                      </a:lnTo>
                      <a:cubicBezTo>
                        <a:pt x="1783" y="509"/>
                        <a:pt x="740" y="210"/>
                        <a:pt x="119" y="2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784;p47">
                  <a:extLst>
                    <a:ext uri="{FF2B5EF4-FFF2-40B4-BE49-F238E27FC236}">
                      <a16:creationId xmlns:a16="http://schemas.microsoft.com/office/drawing/2014/main" id="{BA274222-E159-4D6D-9160-74367535776A}"/>
                    </a:ext>
                  </a:extLst>
                </p:cNvPr>
                <p:cNvSpPr/>
                <p:nvPr/>
              </p:nvSpPr>
              <p:spPr>
                <a:xfrm>
                  <a:off x="1271625" y="2266200"/>
                  <a:ext cx="63500" cy="62500"/>
                </a:xfrm>
                <a:custGeom>
                  <a:avLst/>
                  <a:gdLst/>
                  <a:ahLst/>
                  <a:cxnLst/>
                  <a:rect l="l" t="t" r="r" b="b"/>
                  <a:pathLst>
                    <a:path w="2540" h="2500" extrusionOk="0">
                      <a:moveTo>
                        <a:pt x="22" y="156"/>
                      </a:moveTo>
                      <a:cubicBezTo>
                        <a:pt x="1" y="103"/>
                        <a:pt x="26" y="43"/>
                        <a:pt x="78" y="22"/>
                      </a:cubicBezTo>
                      <a:cubicBezTo>
                        <a:pt x="131" y="1"/>
                        <a:pt x="191" y="26"/>
                        <a:pt x="212" y="78"/>
                      </a:cubicBezTo>
                      <a:cubicBezTo>
                        <a:pt x="349" y="414"/>
                        <a:pt x="770" y="1058"/>
                        <a:pt x="1293" y="1570"/>
                      </a:cubicBezTo>
                      <a:cubicBezTo>
                        <a:pt x="1655" y="1926"/>
                        <a:pt x="2061" y="2216"/>
                        <a:pt x="2447" y="2288"/>
                      </a:cubicBezTo>
                      <a:cubicBezTo>
                        <a:pt x="2503" y="2298"/>
                        <a:pt x="2539" y="2352"/>
                        <a:pt x="2529" y="2407"/>
                      </a:cubicBezTo>
                      <a:cubicBezTo>
                        <a:pt x="2519" y="2463"/>
                        <a:pt x="2465" y="2499"/>
                        <a:pt x="2410" y="2489"/>
                      </a:cubicBezTo>
                      <a:cubicBezTo>
                        <a:pt x="1979" y="2409"/>
                        <a:pt x="1536" y="2098"/>
                        <a:pt x="1149" y="1716"/>
                      </a:cubicBezTo>
                      <a:cubicBezTo>
                        <a:pt x="607" y="1183"/>
                        <a:pt x="165" y="509"/>
                        <a:pt x="22" y="15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785;p47">
                  <a:extLst>
                    <a:ext uri="{FF2B5EF4-FFF2-40B4-BE49-F238E27FC236}">
                      <a16:creationId xmlns:a16="http://schemas.microsoft.com/office/drawing/2014/main" id="{D101FCC7-B6FF-4CDC-BC03-220ACC683D30}"/>
                    </a:ext>
                  </a:extLst>
                </p:cNvPr>
                <p:cNvSpPr/>
                <p:nvPr/>
              </p:nvSpPr>
              <p:spPr>
                <a:xfrm>
                  <a:off x="1327825" y="2260250"/>
                  <a:ext cx="126900" cy="12675"/>
                </a:xfrm>
                <a:custGeom>
                  <a:avLst/>
                  <a:gdLst/>
                  <a:ahLst/>
                  <a:cxnLst/>
                  <a:rect l="l" t="t" r="r" b="b"/>
                  <a:pathLst>
                    <a:path w="5076" h="507" extrusionOk="0">
                      <a:moveTo>
                        <a:pt x="87" y="242"/>
                      </a:moveTo>
                      <a:cubicBezTo>
                        <a:pt x="32" y="227"/>
                        <a:pt x="0" y="171"/>
                        <a:pt x="15" y="117"/>
                      </a:cubicBezTo>
                      <a:cubicBezTo>
                        <a:pt x="30" y="62"/>
                        <a:pt x="87" y="30"/>
                        <a:pt x="140" y="46"/>
                      </a:cubicBezTo>
                      <a:cubicBezTo>
                        <a:pt x="589" y="169"/>
                        <a:pt x="1557" y="303"/>
                        <a:pt x="2633" y="296"/>
                      </a:cubicBezTo>
                      <a:cubicBezTo>
                        <a:pt x="3397" y="291"/>
                        <a:pt x="4213" y="215"/>
                        <a:pt x="4936" y="15"/>
                      </a:cubicBezTo>
                      <a:cubicBezTo>
                        <a:pt x="4989" y="0"/>
                        <a:pt x="5046" y="32"/>
                        <a:pt x="5061" y="86"/>
                      </a:cubicBezTo>
                      <a:cubicBezTo>
                        <a:pt x="5076" y="141"/>
                        <a:pt x="5044" y="197"/>
                        <a:pt x="4989" y="213"/>
                      </a:cubicBezTo>
                      <a:cubicBezTo>
                        <a:pt x="4250" y="418"/>
                        <a:pt x="3414" y="496"/>
                        <a:pt x="2634" y="500"/>
                      </a:cubicBezTo>
                      <a:cubicBezTo>
                        <a:pt x="1538" y="507"/>
                        <a:pt x="547" y="370"/>
                        <a:pt x="87" y="2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786;p47">
                  <a:extLst>
                    <a:ext uri="{FF2B5EF4-FFF2-40B4-BE49-F238E27FC236}">
                      <a16:creationId xmlns:a16="http://schemas.microsoft.com/office/drawing/2014/main" id="{D4994340-E844-4C45-B66C-A5C3400C56FB}"/>
                    </a:ext>
                  </a:extLst>
                </p:cNvPr>
                <p:cNvSpPr/>
                <p:nvPr/>
              </p:nvSpPr>
              <p:spPr>
                <a:xfrm>
                  <a:off x="1327825" y="2283025"/>
                  <a:ext cx="123600" cy="11775"/>
                </a:xfrm>
                <a:custGeom>
                  <a:avLst/>
                  <a:gdLst/>
                  <a:ahLst/>
                  <a:cxnLst/>
                  <a:rect l="l" t="t" r="r" b="b"/>
                  <a:pathLst>
                    <a:path w="4944" h="471" extrusionOk="0">
                      <a:moveTo>
                        <a:pt x="87" y="212"/>
                      </a:moveTo>
                      <a:cubicBezTo>
                        <a:pt x="32" y="198"/>
                        <a:pt x="0" y="140"/>
                        <a:pt x="15" y="86"/>
                      </a:cubicBezTo>
                      <a:cubicBezTo>
                        <a:pt x="30" y="32"/>
                        <a:pt x="87" y="0"/>
                        <a:pt x="140" y="15"/>
                      </a:cubicBezTo>
                      <a:cubicBezTo>
                        <a:pt x="577" y="135"/>
                        <a:pt x="1502" y="265"/>
                        <a:pt x="2543" y="266"/>
                      </a:cubicBezTo>
                      <a:cubicBezTo>
                        <a:pt x="3286" y="266"/>
                        <a:pt x="4087" y="201"/>
                        <a:pt x="4805" y="18"/>
                      </a:cubicBezTo>
                      <a:cubicBezTo>
                        <a:pt x="4860" y="5"/>
                        <a:pt x="4916" y="38"/>
                        <a:pt x="4930" y="94"/>
                      </a:cubicBezTo>
                      <a:cubicBezTo>
                        <a:pt x="4944" y="148"/>
                        <a:pt x="4910" y="203"/>
                        <a:pt x="4856" y="217"/>
                      </a:cubicBezTo>
                      <a:cubicBezTo>
                        <a:pt x="4121" y="404"/>
                        <a:pt x="3302" y="470"/>
                        <a:pt x="2543" y="470"/>
                      </a:cubicBezTo>
                      <a:cubicBezTo>
                        <a:pt x="1483" y="469"/>
                        <a:pt x="534" y="336"/>
                        <a:pt x="87" y="2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787;p47">
                  <a:extLst>
                    <a:ext uri="{FF2B5EF4-FFF2-40B4-BE49-F238E27FC236}">
                      <a16:creationId xmlns:a16="http://schemas.microsoft.com/office/drawing/2014/main" id="{875720FA-A731-4FBB-84DB-C37EB8797752}"/>
                    </a:ext>
                  </a:extLst>
                </p:cNvPr>
                <p:cNvSpPr/>
                <p:nvPr/>
              </p:nvSpPr>
              <p:spPr>
                <a:xfrm>
                  <a:off x="1322275" y="2305275"/>
                  <a:ext cx="120275" cy="17275"/>
                </a:xfrm>
                <a:custGeom>
                  <a:avLst/>
                  <a:gdLst/>
                  <a:ahLst/>
                  <a:cxnLst/>
                  <a:rect l="l" t="t" r="r" b="b"/>
                  <a:pathLst>
                    <a:path w="4811" h="691" extrusionOk="0">
                      <a:moveTo>
                        <a:pt x="84" y="213"/>
                      </a:moveTo>
                      <a:cubicBezTo>
                        <a:pt x="30" y="196"/>
                        <a:pt x="1" y="138"/>
                        <a:pt x="18" y="84"/>
                      </a:cubicBezTo>
                      <a:cubicBezTo>
                        <a:pt x="35" y="30"/>
                        <a:pt x="93" y="0"/>
                        <a:pt x="147" y="19"/>
                      </a:cubicBezTo>
                      <a:cubicBezTo>
                        <a:pt x="1096" y="327"/>
                        <a:pt x="1879" y="465"/>
                        <a:pt x="2597" y="475"/>
                      </a:cubicBezTo>
                      <a:cubicBezTo>
                        <a:pt x="3315" y="485"/>
                        <a:pt x="3972" y="368"/>
                        <a:pt x="4667" y="162"/>
                      </a:cubicBezTo>
                      <a:cubicBezTo>
                        <a:pt x="4722" y="146"/>
                        <a:pt x="4779" y="178"/>
                        <a:pt x="4795" y="232"/>
                      </a:cubicBezTo>
                      <a:cubicBezTo>
                        <a:pt x="4811" y="287"/>
                        <a:pt x="4779" y="344"/>
                        <a:pt x="4725" y="360"/>
                      </a:cubicBezTo>
                      <a:cubicBezTo>
                        <a:pt x="4012" y="570"/>
                        <a:pt x="3337" y="691"/>
                        <a:pt x="2595" y="681"/>
                      </a:cubicBezTo>
                      <a:cubicBezTo>
                        <a:pt x="1855" y="669"/>
                        <a:pt x="1052" y="528"/>
                        <a:pt x="84" y="2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788;p47">
                <a:extLst>
                  <a:ext uri="{FF2B5EF4-FFF2-40B4-BE49-F238E27FC236}">
                    <a16:creationId xmlns:a16="http://schemas.microsoft.com/office/drawing/2014/main" id="{94D6732B-AB2A-4F54-B1A9-64379A4D1ACB}"/>
                  </a:ext>
                </a:extLst>
              </p:cNvPr>
              <p:cNvGrpSpPr/>
              <p:nvPr/>
            </p:nvGrpSpPr>
            <p:grpSpPr>
              <a:xfrm rot="-2016064" flipH="1">
                <a:off x="6546746" y="4590266"/>
                <a:ext cx="265809" cy="180576"/>
                <a:chOff x="5338950" y="615525"/>
                <a:chExt cx="86550" cy="58800"/>
              </a:xfrm>
            </p:grpSpPr>
            <p:sp>
              <p:nvSpPr>
                <p:cNvPr id="195" name="Google Shape;1789;p47">
                  <a:extLst>
                    <a:ext uri="{FF2B5EF4-FFF2-40B4-BE49-F238E27FC236}">
                      <a16:creationId xmlns:a16="http://schemas.microsoft.com/office/drawing/2014/main" id="{DABDD216-882A-4E3F-9FBD-F5C6B460F1C8}"/>
                    </a:ext>
                  </a:extLst>
                </p:cNvPr>
                <p:cNvSpPr/>
                <p:nvPr/>
              </p:nvSpPr>
              <p:spPr>
                <a:xfrm>
                  <a:off x="5338950" y="616550"/>
                  <a:ext cx="86550" cy="57775"/>
                </a:xfrm>
                <a:custGeom>
                  <a:avLst/>
                  <a:gdLst/>
                  <a:ahLst/>
                  <a:cxnLst/>
                  <a:rect l="l" t="t" r="r" b="b"/>
                  <a:pathLst>
                    <a:path w="3462" h="2311" extrusionOk="0">
                      <a:moveTo>
                        <a:pt x="1323" y="2134"/>
                      </a:moveTo>
                      <a:cubicBezTo>
                        <a:pt x="974" y="2012"/>
                        <a:pt x="648" y="1822"/>
                        <a:pt x="428" y="1596"/>
                      </a:cubicBezTo>
                      <a:cubicBezTo>
                        <a:pt x="0" y="1156"/>
                        <a:pt x="175" y="142"/>
                        <a:pt x="971" y="40"/>
                      </a:cubicBezTo>
                      <a:cubicBezTo>
                        <a:pt x="1285" y="0"/>
                        <a:pt x="1657" y="55"/>
                        <a:pt x="2007" y="177"/>
                      </a:cubicBezTo>
                      <a:cubicBezTo>
                        <a:pt x="2356" y="299"/>
                        <a:pt x="2682" y="488"/>
                        <a:pt x="2903" y="715"/>
                      </a:cubicBezTo>
                      <a:cubicBezTo>
                        <a:pt x="3462" y="1291"/>
                        <a:pt x="2968" y="2193"/>
                        <a:pt x="2358" y="2271"/>
                      </a:cubicBezTo>
                      <a:cubicBezTo>
                        <a:pt x="2045" y="2311"/>
                        <a:pt x="1672" y="2256"/>
                        <a:pt x="1323" y="2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90;p47">
                  <a:extLst>
                    <a:ext uri="{FF2B5EF4-FFF2-40B4-BE49-F238E27FC236}">
                      <a16:creationId xmlns:a16="http://schemas.microsoft.com/office/drawing/2014/main" id="{84772748-8F44-4843-9B2C-4DE52C80C5D6}"/>
                    </a:ext>
                  </a:extLst>
                </p:cNvPr>
                <p:cNvSpPr/>
                <p:nvPr/>
              </p:nvSpPr>
              <p:spPr>
                <a:xfrm>
                  <a:off x="5343800" y="615525"/>
                  <a:ext cx="78725" cy="45050"/>
                </a:xfrm>
                <a:custGeom>
                  <a:avLst/>
                  <a:gdLst/>
                  <a:ahLst/>
                  <a:cxnLst/>
                  <a:rect l="l" t="t" r="r" b="b"/>
                  <a:pathLst>
                    <a:path w="3149" h="1802" extrusionOk="0">
                      <a:moveTo>
                        <a:pt x="2709" y="756"/>
                      </a:moveTo>
                      <a:cubicBezTo>
                        <a:pt x="3148" y="1209"/>
                        <a:pt x="2997" y="1641"/>
                        <a:pt x="2371" y="1720"/>
                      </a:cubicBezTo>
                      <a:cubicBezTo>
                        <a:pt x="1744" y="1802"/>
                        <a:pt x="880" y="1499"/>
                        <a:pt x="441" y="1046"/>
                      </a:cubicBezTo>
                      <a:cubicBezTo>
                        <a:pt x="0" y="594"/>
                        <a:pt x="152" y="161"/>
                        <a:pt x="777" y="81"/>
                      </a:cubicBezTo>
                      <a:cubicBezTo>
                        <a:pt x="1404" y="0"/>
                        <a:pt x="2268" y="303"/>
                        <a:pt x="2709" y="7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91;p47">
                  <a:extLst>
                    <a:ext uri="{FF2B5EF4-FFF2-40B4-BE49-F238E27FC236}">
                      <a16:creationId xmlns:a16="http://schemas.microsoft.com/office/drawing/2014/main" id="{D56FD2B1-503F-42A4-84AE-DB40DAA971E2}"/>
                    </a:ext>
                  </a:extLst>
                </p:cNvPr>
                <p:cNvSpPr/>
                <p:nvPr/>
              </p:nvSpPr>
              <p:spPr>
                <a:xfrm>
                  <a:off x="5352125" y="631850"/>
                  <a:ext cx="61150" cy="12525"/>
                </a:xfrm>
                <a:custGeom>
                  <a:avLst/>
                  <a:gdLst/>
                  <a:ahLst/>
                  <a:cxnLst/>
                  <a:rect l="l" t="t" r="r" b="b"/>
                  <a:pathLst>
                    <a:path w="2446" h="501" extrusionOk="0">
                      <a:moveTo>
                        <a:pt x="2327" y="8"/>
                      </a:moveTo>
                      <a:cubicBezTo>
                        <a:pt x="2381" y="0"/>
                        <a:pt x="2432" y="40"/>
                        <a:pt x="2438" y="95"/>
                      </a:cubicBezTo>
                      <a:cubicBezTo>
                        <a:pt x="2445" y="150"/>
                        <a:pt x="2406" y="200"/>
                        <a:pt x="2352" y="207"/>
                      </a:cubicBezTo>
                      <a:lnTo>
                        <a:pt x="120" y="493"/>
                      </a:lnTo>
                      <a:cubicBezTo>
                        <a:pt x="65" y="500"/>
                        <a:pt x="15" y="461"/>
                        <a:pt x="7" y="405"/>
                      </a:cubicBezTo>
                      <a:cubicBezTo>
                        <a:pt x="0" y="351"/>
                        <a:pt x="40" y="300"/>
                        <a:pt x="95"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792;p47">
                <a:extLst>
                  <a:ext uri="{FF2B5EF4-FFF2-40B4-BE49-F238E27FC236}">
                    <a16:creationId xmlns:a16="http://schemas.microsoft.com/office/drawing/2014/main" id="{28D4C051-B627-4CE5-BD07-AF4D3C0367F1}"/>
                  </a:ext>
                </a:extLst>
              </p:cNvPr>
              <p:cNvSpPr/>
              <p:nvPr/>
            </p:nvSpPr>
            <p:spPr>
              <a:xfrm>
                <a:off x="7326325" y="2146200"/>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93;p47">
                <a:extLst>
                  <a:ext uri="{FF2B5EF4-FFF2-40B4-BE49-F238E27FC236}">
                    <a16:creationId xmlns:a16="http://schemas.microsoft.com/office/drawing/2014/main" id="{14E1CB2C-80C2-494A-B812-4A67B247C0E3}"/>
                  </a:ext>
                </a:extLst>
              </p:cNvPr>
              <p:cNvSpPr/>
              <p:nvPr/>
            </p:nvSpPr>
            <p:spPr>
              <a:xfrm>
                <a:off x="5308700" y="1623575"/>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794;p47">
                <a:extLst>
                  <a:ext uri="{FF2B5EF4-FFF2-40B4-BE49-F238E27FC236}">
                    <a16:creationId xmlns:a16="http://schemas.microsoft.com/office/drawing/2014/main" id="{25ACD3FE-223E-4B83-BCBF-63CC81D3AC97}"/>
                  </a:ext>
                </a:extLst>
              </p:cNvPr>
              <p:cNvGrpSpPr/>
              <p:nvPr/>
            </p:nvGrpSpPr>
            <p:grpSpPr>
              <a:xfrm>
                <a:off x="6210788" y="1765385"/>
                <a:ext cx="684499" cy="905836"/>
                <a:chOff x="6210788" y="1765385"/>
                <a:chExt cx="684499" cy="905836"/>
              </a:xfrm>
            </p:grpSpPr>
            <p:grpSp>
              <p:nvGrpSpPr>
                <p:cNvPr id="161" name="Google Shape;1795;p47">
                  <a:extLst>
                    <a:ext uri="{FF2B5EF4-FFF2-40B4-BE49-F238E27FC236}">
                      <a16:creationId xmlns:a16="http://schemas.microsoft.com/office/drawing/2014/main" id="{2F33779D-B01B-401C-AEB7-B5E0B4709473}"/>
                    </a:ext>
                  </a:extLst>
                </p:cNvPr>
                <p:cNvGrpSpPr/>
                <p:nvPr/>
              </p:nvGrpSpPr>
              <p:grpSpPr>
                <a:xfrm>
                  <a:off x="6210788" y="1765385"/>
                  <a:ext cx="684499" cy="905836"/>
                  <a:chOff x="5755750" y="1974050"/>
                  <a:chExt cx="311150" cy="411800"/>
                </a:xfrm>
              </p:grpSpPr>
              <p:sp>
                <p:nvSpPr>
                  <p:cNvPr id="167" name="Google Shape;1796;p47">
                    <a:extLst>
                      <a:ext uri="{FF2B5EF4-FFF2-40B4-BE49-F238E27FC236}">
                        <a16:creationId xmlns:a16="http://schemas.microsoft.com/office/drawing/2014/main" id="{05A23767-3614-48A4-A60D-70D3065884E7}"/>
                      </a:ext>
                    </a:extLst>
                  </p:cNvPr>
                  <p:cNvSpPr/>
                  <p:nvPr/>
                </p:nvSpPr>
                <p:spPr>
                  <a:xfrm>
                    <a:off x="5765875" y="1976075"/>
                    <a:ext cx="301025" cy="409775"/>
                  </a:xfrm>
                  <a:custGeom>
                    <a:avLst/>
                    <a:gdLst/>
                    <a:ahLst/>
                    <a:cxnLst/>
                    <a:rect l="l" t="t" r="r" b="b"/>
                    <a:pathLst>
                      <a:path w="12041" h="16391" extrusionOk="0">
                        <a:moveTo>
                          <a:pt x="7065" y="324"/>
                        </a:moveTo>
                        <a:lnTo>
                          <a:pt x="10929" y="2003"/>
                        </a:lnTo>
                        <a:cubicBezTo>
                          <a:pt x="11673" y="2327"/>
                          <a:pt x="12040" y="3163"/>
                          <a:pt x="11753" y="3842"/>
                        </a:cubicBezTo>
                        <a:lnTo>
                          <a:pt x="6846" y="15436"/>
                        </a:lnTo>
                        <a:cubicBezTo>
                          <a:pt x="6558" y="16115"/>
                          <a:pt x="5720" y="16391"/>
                          <a:pt x="4976" y="16068"/>
                        </a:cubicBezTo>
                        <a:lnTo>
                          <a:pt x="1113" y="14389"/>
                        </a:lnTo>
                        <a:cubicBezTo>
                          <a:pt x="368" y="14064"/>
                          <a:pt x="1" y="13229"/>
                          <a:pt x="288" y="12550"/>
                        </a:cubicBezTo>
                        <a:lnTo>
                          <a:pt x="5195" y="956"/>
                        </a:lnTo>
                        <a:cubicBezTo>
                          <a:pt x="5483" y="277"/>
                          <a:pt x="6321" y="1"/>
                          <a:pt x="7065" y="324"/>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7;p47">
                    <a:extLst>
                      <a:ext uri="{FF2B5EF4-FFF2-40B4-BE49-F238E27FC236}">
                        <a16:creationId xmlns:a16="http://schemas.microsoft.com/office/drawing/2014/main" id="{8ED3318A-C5E4-425A-8AF3-F041822B7008}"/>
                      </a:ext>
                    </a:extLst>
                  </p:cNvPr>
                  <p:cNvSpPr/>
                  <p:nvPr/>
                </p:nvSpPr>
                <p:spPr>
                  <a:xfrm>
                    <a:off x="5755750" y="1974050"/>
                    <a:ext cx="308825" cy="409800"/>
                  </a:xfrm>
                  <a:custGeom>
                    <a:avLst/>
                    <a:gdLst/>
                    <a:ahLst/>
                    <a:cxnLst/>
                    <a:rect l="l" t="t" r="r" b="b"/>
                    <a:pathLst>
                      <a:path w="12353" h="16392" extrusionOk="0">
                        <a:moveTo>
                          <a:pt x="7467" y="325"/>
                        </a:moveTo>
                        <a:lnTo>
                          <a:pt x="11277" y="2004"/>
                        </a:lnTo>
                        <a:cubicBezTo>
                          <a:pt x="12012" y="2327"/>
                          <a:pt x="12353" y="3163"/>
                          <a:pt x="12045" y="3843"/>
                        </a:cubicBezTo>
                        <a:lnTo>
                          <a:pt x="6778" y="15436"/>
                        </a:lnTo>
                        <a:cubicBezTo>
                          <a:pt x="6469" y="16115"/>
                          <a:pt x="5623" y="16392"/>
                          <a:pt x="4888" y="16068"/>
                        </a:cubicBezTo>
                        <a:lnTo>
                          <a:pt x="1077" y="14388"/>
                        </a:lnTo>
                        <a:cubicBezTo>
                          <a:pt x="343" y="14065"/>
                          <a:pt x="1" y="13230"/>
                          <a:pt x="310" y="12550"/>
                        </a:cubicBezTo>
                        <a:lnTo>
                          <a:pt x="5576" y="956"/>
                        </a:lnTo>
                        <a:cubicBezTo>
                          <a:pt x="5885" y="277"/>
                          <a:pt x="6732" y="1"/>
                          <a:pt x="7467" y="3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8;p47">
                    <a:extLst>
                      <a:ext uri="{FF2B5EF4-FFF2-40B4-BE49-F238E27FC236}">
                        <a16:creationId xmlns:a16="http://schemas.microsoft.com/office/drawing/2014/main" id="{8E247967-7BAC-47DD-ADF5-046BA4AC57E7}"/>
                      </a:ext>
                    </a:extLst>
                  </p:cNvPr>
                  <p:cNvSpPr/>
                  <p:nvPr/>
                </p:nvSpPr>
                <p:spPr>
                  <a:xfrm>
                    <a:off x="5755750" y="2098225"/>
                    <a:ext cx="234525" cy="285625"/>
                  </a:xfrm>
                  <a:custGeom>
                    <a:avLst/>
                    <a:gdLst/>
                    <a:ahLst/>
                    <a:cxnLst/>
                    <a:rect l="l" t="t" r="r" b="b"/>
                    <a:pathLst>
                      <a:path w="9381" h="11425" extrusionOk="0">
                        <a:moveTo>
                          <a:pt x="9381" y="4739"/>
                        </a:moveTo>
                        <a:lnTo>
                          <a:pt x="6778" y="10469"/>
                        </a:lnTo>
                        <a:cubicBezTo>
                          <a:pt x="6469" y="11148"/>
                          <a:pt x="5623" y="11425"/>
                          <a:pt x="4888" y="11101"/>
                        </a:cubicBezTo>
                        <a:lnTo>
                          <a:pt x="1077" y="9421"/>
                        </a:lnTo>
                        <a:cubicBezTo>
                          <a:pt x="343" y="9098"/>
                          <a:pt x="1" y="8262"/>
                          <a:pt x="310" y="7583"/>
                        </a:cubicBezTo>
                        <a:lnTo>
                          <a:pt x="3754" y="0"/>
                        </a:lnTo>
                        <a:cubicBezTo>
                          <a:pt x="3818" y="2200"/>
                          <a:pt x="7163" y="4412"/>
                          <a:pt x="9381" y="4739"/>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99;p47">
                    <a:extLst>
                      <a:ext uri="{FF2B5EF4-FFF2-40B4-BE49-F238E27FC236}">
                        <a16:creationId xmlns:a16="http://schemas.microsoft.com/office/drawing/2014/main" id="{688F3BC3-2563-4F7C-9F71-EC9001EED006}"/>
                      </a:ext>
                    </a:extLst>
                  </p:cNvPr>
                  <p:cNvSpPr/>
                  <p:nvPr/>
                </p:nvSpPr>
                <p:spPr>
                  <a:xfrm>
                    <a:off x="5772250" y="1990600"/>
                    <a:ext cx="275850" cy="376700"/>
                  </a:xfrm>
                  <a:custGeom>
                    <a:avLst/>
                    <a:gdLst/>
                    <a:ahLst/>
                    <a:cxnLst/>
                    <a:rect l="l" t="t" r="r" b="b"/>
                    <a:pathLst>
                      <a:path w="11034" h="15068" extrusionOk="0">
                        <a:moveTo>
                          <a:pt x="6546" y="251"/>
                        </a:moveTo>
                        <a:cubicBezTo>
                          <a:pt x="6350" y="164"/>
                          <a:pt x="6118" y="147"/>
                          <a:pt x="5916" y="209"/>
                        </a:cubicBezTo>
                        <a:cubicBezTo>
                          <a:pt x="5738" y="262"/>
                          <a:pt x="5584" y="378"/>
                          <a:pt x="5501" y="560"/>
                        </a:cubicBezTo>
                        <a:lnTo>
                          <a:pt x="231" y="12160"/>
                        </a:lnTo>
                        <a:cubicBezTo>
                          <a:pt x="149" y="12349"/>
                          <a:pt x="166" y="12550"/>
                          <a:pt x="249" y="12724"/>
                        </a:cubicBezTo>
                        <a:cubicBezTo>
                          <a:pt x="334" y="12901"/>
                          <a:pt x="484" y="13051"/>
                          <a:pt x="667" y="13135"/>
                        </a:cubicBezTo>
                        <a:lnTo>
                          <a:pt x="4487" y="14818"/>
                        </a:lnTo>
                        <a:cubicBezTo>
                          <a:pt x="4684" y="14904"/>
                          <a:pt x="4915" y="14920"/>
                          <a:pt x="5118" y="14860"/>
                        </a:cubicBezTo>
                        <a:cubicBezTo>
                          <a:pt x="5297" y="14805"/>
                          <a:pt x="5451" y="14690"/>
                          <a:pt x="5533" y="14508"/>
                        </a:cubicBezTo>
                        <a:lnTo>
                          <a:pt x="10803" y="2907"/>
                        </a:lnTo>
                        <a:cubicBezTo>
                          <a:pt x="10885" y="2720"/>
                          <a:pt x="10868" y="2519"/>
                          <a:pt x="10786" y="2344"/>
                        </a:cubicBezTo>
                        <a:cubicBezTo>
                          <a:pt x="10701" y="2167"/>
                          <a:pt x="10549" y="2017"/>
                          <a:pt x="10367" y="1933"/>
                        </a:cubicBezTo>
                        <a:lnTo>
                          <a:pt x="6546" y="251"/>
                        </a:lnTo>
                        <a:lnTo>
                          <a:pt x="6546" y="251"/>
                        </a:lnTo>
                        <a:close/>
                        <a:moveTo>
                          <a:pt x="5875" y="72"/>
                        </a:moveTo>
                        <a:cubicBezTo>
                          <a:pt x="6109" y="1"/>
                          <a:pt x="6377" y="20"/>
                          <a:pt x="6605" y="121"/>
                        </a:cubicBezTo>
                        <a:cubicBezTo>
                          <a:pt x="7872" y="679"/>
                          <a:pt x="9172" y="1223"/>
                          <a:pt x="10425" y="1804"/>
                        </a:cubicBezTo>
                        <a:cubicBezTo>
                          <a:pt x="10638" y="1901"/>
                          <a:pt x="10815" y="2076"/>
                          <a:pt x="10913" y="2284"/>
                        </a:cubicBezTo>
                        <a:cubicBezTo>
                          <a:pt x="11013" y="2494"/>
                          <a:pt x="11033" y="2736"/>
                          <a:pt x="10933" y="2965"/>
                        </a:cubicBezTo>
                        <a:cubicBezTo>
                          <a:pt x="9149" y="6815"/>
                          <a:pt x="7417" y="10703"/>
                          <a:pt x="5663" y="14568"/>
                        </a:cubicBezTo>
                        <a:cubicBezTo>
                          <a:pt x="5561" y="14790"/>
                          <a:pt x="5374" y="14932"/>
                          <a:pt x="5160" y="14997"/>
                        </a:cubicBezTo>
                        <a:cubicBezTo>
                          <a:pt x="4926" y="15068"/>
                          <a:pt x="4656" y="15048"/>
                          <a:pt x="4429" y="14948"/>
                        </a:cubicBezTo>
                        <a:cubicBezTo>
                          <a:pt x="3162" y="14390"/>
                          <a:pt x="1862" y="13845"/>
                          <a:pt x="609" y="13264"/>
                        </a:cubicBezTo>
                        <a:cubicBezTo>
                          <a:pt x="395" y="13167"/>
                          <a:pt x="218" y="12993"/>
                          <a:pt x="120" y="12785"/>
                        </a:cubicBezTo>
                        <a:cubicBezTo>
                          <a:pt x="21" y="12575"/>
                          <a:pt x="0" y="12333"/>
                          <a:pt x="102" y="12103"/>
                        </a:cubicBezTo>
                        <a:cubicBezTo>
                          <a:pt x="1885" y="8253"/>
                          <a:pt x="3616" y="4366"/>
                          <a:pt x="5372" y="501"/>
                        </a:cubicBezTo>
                        <a:cubicBezTo>
                          <a:pt x="5473" y="277"/>
                          <a:pt x="5659" y="137"/>
                          <a:pt x="5875"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00;p47">
                    <a:extLst>
                      <a:ext uri="{FF2B5EF4-FFF2-40B4-BE49-F238E27FC236}">
                        <a16:creationId xmlns:a16="http://schemas.microsoft.com/office/drawing/2014/main" id="{CF9FCFFF-2C09-4077-A418-8858CA7C209C}"/>
                      </a:ext>
                    </a:extLst>
                  </p:cNvPr>
                  <p:cNvSpPr/>
                  <p:nvPr/>
                </p:nvSpPr>
                <p:spPr>
                  <a:xfrm>
                    <a:off x="5897125" y="2019500"/>
                    <a:ext cx="128350" cy="96475"/>
                  </a:xfrm>
                  <a:custGeom>
                    <a:avLst/>
                    <a:gdLst/>
                    <a:ahLst/>
                    <a:cxnLst/>
                    <a:rect l="l" t="t" r="r" b="b"/>
                    <a:pathLst>
                      <a:path w="5134" h="3859" extrusionOk="0">
                        <a:moveTo>
                          <a:pt x="1904" y="280"/>
                        </a:moveTo>
                        <a:lnTo>
                          <a:pt x="4244" y="1344"/>
                        </a:lnTo>
                        <a:cubicBezTo>
                          <a:pt x="4858" y="1623"/>
                          <a:pt x="5133" y="2355"/>
                          <a:pt x="4855" y="2969"/>
                        </a:cubicBezTo>
                        <a:lnTo>
                          <a:pt x="4855" y="2969"/>
                        </a:lnTo>
                        <a:cubicBezTo>
                          <a:pt x="4575" y="3583"/>
                          <a:pt x="3844" y="3858"/>
                          <a:pt x="3230" y="3578"/>
                        </a:cubicBezTo>
                        <a:lnTo>
                          <a:pt x="889" y="2515"/>
                        </a:lnTo>
                        <a:cubicBezTo>
                          <a:pt x="275" y="2235"/>
                          <a:pt x="0" y="1503"/>
                          <a:pt x="280" y="889"/>
                        </a:cubicBezTo>
                        <a:lnTo>
                          <a:pt x="280" y="889"/>
                        </a:lnTo>
                        <a:cubicBezTo>
                          <a:pt x="558" y="274"/>
                          <a:pt x="1289" y="0"/>
                          <a:pt x="1904"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01;p47">
                    <a:extLst>
                      <a:ext uri="{FF2B5EF4-FFF2-40B4-BE49-F238E27FC236}">
                        <a16:creationId xmlns:a16="http://schemas.microsoft.com/office/drawing/2014/main" id="{E8C2D868-71F2-448C-98F4-3426E76D71CB}"/>
                      </a:ext>
                    </a:extLst>
                  </p:cNvPr>
                  <p:cNvSpPr/>
                  <p:nvPr/>
                </p:nvSpPr>
                <p:spPr>
                  <a:xfrm>
                    <a:off x="5951450" y="2046050"/>
                    <a:ext cx="65850" cy="61700"/>
                  </a:xfrm>
                  <a:custGeom>
                    <a:avLst/>
                    <a:gdLst/>
                    <a:ahLst/>
                    <a:cxnLst/>
                    <a:rect l="l" t="t" r="r" b="b"/>
                    <a:pathLst>
                      <a:path w="2634" h="2468" extrusionOk="0">
                        <a:moveTo>
                          <a:pt x="787" y="1"/>
                        </a:moveTo>
                        <a:lnTo>
                          <a:pt x="1901" y="508"/>
                        </a:lnTo>
                        <a:cubicBezTo>
                          <a:pt x="2401" y="735"/>
                          <a:pt x="2634" y="1311"/>
                          <a:pt x="2417" y="1787"/>
                        </a:cubicBezTo>
                        <a:lnTo>
                          <a:pt x="2417" y="1787"/>
                        </a:lnTo>
                        <a:cubicBezTo>
                          <a:pt x="2201" y="2263"/>
                          <a:pt x="1614" y="2467"/>
                          <a:pt x="1114" y="2239"/>
                        </a:cubicBezTo>
                        <a:lnTo>
                          <a:pt x="0" y="173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02;p47">
                    <a:extLst>
                      <a:ext uri="{FF2B5EF4-FFF2-40B4-BE49-F238E27FC236}">
                        <a16:creationId xmlns:a16="http://schemas.microsoft.com/office/drawing/2014/main" id="{6D250CCA-A42F-4508-A7D0-F35C07C33232}"/>
                      </a:ext>
                    </a:extLst>
                  </p:cNvPr>
                  <p:cNvSpPr/>
                  <p:nvPr/>
                </p:nvSpPr>
                <p:spPr>
                  <a:xfrm>
                    <a:off x="5905275" y="2027700"/>
                    <a:ext cx="65850" cy="61700"/>
                  </a:xfrm>
                  <a:custGeom>
                    <a:avLst/>
                    <a:gdLst/>
                    <a:ahLst/>
                    <a:cxnLst/>
                    <a:rect l="l" t="t" r="r" b="b"/>
                    <a:pathLst>
                      <a:path w="2634" h="2468" extrusionOk="0">
                        <a:moveTo>
                          <a:pt x="2634" y="735"/>
                        </a:moveTo>
                        <a:lnTo>
                          <a:pt x="1520" y="228"/>
                        </a:lnTo>
                        <a:cubicBezTo>
                          <a:pt x="1020" y="1"/>
                          <a:pt x="433" y="204"/>
                          <a:pt x="218" y="681"/>
                        </a:cubicBezTo>
                        <a:lnTo>
                          <a:pt x="218" y="681"/>
                        </a:lnTo>
                        <a:cubicBezTo>
                          <a:pt x="1" y="1157"/>
                          <a:pt x="233" y="1733"/>
                          <a:pt x="733" y="1961"/>
                        </a:cubicBezTo>
                        <a:lnTo>
                          <a:pt x="1847" y="24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03;p47">
                    <a:extLst>
                      <a:ext uri="{FF2B5EF4-FFF2-40B4-BE49-F238E27FC236}">
                        <a16:creationId xmlns:a16="http://schemas.microsoft.com/office/drawing/2014/main" id="{EBEF75C5-5B34-4BEE-B5C4-38B0A02FAB10}"/>
                      </a:ext>
                    </a:extLst>
                  </p:cNvPr>
                  <p:cNvSpPr/>
                  <p:nvPr/>
                </p:nvSpPr>
                <p:spPr>
                  <a:xfrm>
                    <a:off x="5902025" y="2021650"/>
                    <a:ext cx="120775" cy="77000"/>
                  </a:xfrm>
                  <a:custGeom>
                    <a:avLst/>
                    <a:gdLst/>
                    <a:ahLst/>
                    <a:cxnLst/>
                    <a:rect l="l" t="t" r="r" b="b"/>
                    <a:pathLst>
                      <a:path w="4831" h="3080" extrusionOk="0">
                        <a:moveTo>
                          <a:pt x="195" y="958"/>
                        </a:moveTo>
                        <a:cubicBezTo>
                          <a:pt x="179" y="1008"/>
                          <a:pt x="125" y="1035"/>
                          <a:pt x="76" y="1019"/>
                        </a:cubicBezTo>
                        <a:cubicBezTo>
                          <a:pt x="27" y="1002"/>
                          <a:pt x="1" y="949"/>
                          <a:pt x="16" y="900"/>
                        </a:cubicBezTo>
                        <a:cubicBezTo>
                          <a:pt x="30" y="859"/>
                          <a:pt x="46" y="817"/>
                          <a:pt x="64" y="777"/>
                        </a:cubicBezTo>
                        <a:cubicBezTo>
                          <a:pt x="199" y="480"/>
                          <a:pt x="443" y="259"/>
                          <a:pt x="734" y="139"/>
                        </a:cubicBezTo>
                        <a:cubicBezTo>
                          <a:pt x="1024" y="19"/>
                          <a:pt x="1361" y="1"/>
                          <a:pt x="1684" y="108"/>
                        </a:cubicBezTo>
                        <a:cubicBezTo>
                          <a:pt x="1731" y="123"/>
                          <a:pt x="1778" y="142"/>
                          <a:pt x="1824" y="163"/>
                        </a:cubicBezTo>
                        <a:lnTo>
                          <a:pt x="3994" y="1149"/>
                        </a:lnTo>
                        <a:cubicBezTo>
                          <a:pt x="4049" y="1174"/>
                          <a:pt x="4104" y="1204"/>
                          <a:pt x="4155" y="1236"/>
                        </a:cubicBezTo>
                        <a:cubicBezTo>
                          <a:pt x="4439" y="1412"/>
                          <a:pt x="4639" y="1678"/>
                          <a:pt x="4735" y="1971"/>
                        </a:cubicBezTo>
                        <a:cubicBezTo>
                          <a:pt x="4831" y="2265"/>
                          <a:pt x="4822" y="2590"/>
                          <a:pt x="4689" y="2882"/>
                        </a:cubicBezTo>
                        <a:cubicBezTo>
                          <a:pt x="4668" y="2930"/>
                          <a:pt x="4643" y="2977"/>
                          <a:pt x="4614" y="3022"/>
                        </a:cubicBezTo>
                        <a:cubicBezTo>
                          <a:pt x="4587" y="3067"/>
                          <a:pt x="4529" y="3079"/>
                          <a:pt x="4485" y="3052"/>
                        </a:cubicBezTo>
                        <a:cubicBezTo>
                          <a:pt x="4441" y="3026"/>
                          <a:pt x="4427" y="2967"/>
                          <a:pt x="4454" y="2924"/>
                        </a:cubicBezTo>
                        <a:cubicBezTo>
                          <a:pt x="4479" y="2884"/>
                          <a:pt x="4500" y="2845"/>
                          <a:pt x="4518" y="2804"/>
                        </a:cubicBezTo>
                        <a:cubicBezTo>
                          <a:pt x="4631" y="2556"/>
                          <a:pt x="4638" y="2280"/>
                          <a:pt x="4557" y="2029"/>
                        </a:cubicBezTo>
                        <a:cubicBezTo>
                          <a:pt x="4474" y="1776"/>
                          <a:pt x="4301" y="1547"/>
                          <a:pt x="4056" y="1394"/>
                        </a:cubicBezTo>
                        <a:cubicBezTo>
                          <a:pt x="4013" y="1367"/>
                          <a:pt x="3966" y="1343"/>
                          <a:pt x="3917" y="1320"/>
                        </a:cubicBezTo>
                        <a:lnTo>
                          <a:pt x="1747" y="333"/>
                        </a:lnTo>
                        <a:cubicBezTo>
                          <a:pt x="1708" y="315"/>
                          <a:pt x="1667" y="300"/>
                          <a:pt x="1625" y="286"/>
                        </a:cubicBezTo>
                        <a:cubicBezTo>
                          <a:pt x="1346" y="193"/>
                          <a:pt x="1055" y="209"/>
                          <a:pt x="805" y="311"/>
                        </a:cubicBezTo>
                        <a:cubicBezTo>
                          <a:pt x="558" y="414"/>
                          <a:pt x="350" y="601"/>
                          <a:pt x="236" y="855"/>
                        </a:cubicBezTo>
                        <a:cubicBezTo>
                          <a:pt x="221" y="888"/>
                          <a:pt x="206"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04;p47">
                    <a:extLst>
                      <a:ext uri="{FF2B5EF4-FFF2-40B4-BE49-F238E27FC236}">
                        <a16:creationId xmlns:a16="http://schemas.microsoft.com/office/drawing/2014/main" id="{5C764D67-EE01-4CBD-B017-281A8C5CE790}"/>
                      </a:ext>
                    </a:extLst>
                  </p:cNvPr>
                  <p:cNvSpPr/>
                  <p:nvPr/>
                </p:nvSpPr>
                <p:spPr>
                  <a:xfrm>
                    <a:off x="5924500" y="2034350"/>
                    <a:ext cx="79675" cy="34700"/>
                  </a:xfrm>
                  <a:custGeom>
                    <a:avLst/>
                    <a:gdLst/>
                    <a:ahLst/>
                    <a:cxnLst/>
                    <a:rect l="l" t="t" r="r" b="b"/>
                    <a:pathLst>
                      <a:path w="3187" h="1388" extrusionOk="0">
                        <a:moveTo>
                          <a:pt x="137" y="254"/>
                        </a:moveTo>
                        <a:cubicBezTo>
                          <a:pt x="88" y="271"/>
                          <a:pt x="34" y="245"/>
                          <a:pt x="18" y="196"/>
                        </a:cubicBezTo>
                        <a:cubicBezTo>
                          <a:pt x="1" y="147"/>
                          <a:pt x="27" y="93"/>
                          <a:pt x="76" y="77"/>
                        </a:cubicBezTo>
                        <a:lnTo>
                          <a:pt x="103" y="68"/>
                        </a:lnTo>
                        <a:cubicBezTo>
                          <a:pt x="179" y="40"/>
                          <a:pt x="282" y="1"/>
                          <a:pt x="472" y="33"/>
                        </a:cubicBezTo>
                        <a:cubicBezTo>
                          <a:pt x="572" y="49"/>
                          <a:pt x="738" y="110"/>
                          <a:pt x="924" y="189"/>
                        </a:cubicBezTo>
                        <a:cubicBezTo>
                          <a:pt x="1107" y="266"/>
                          <a:pt x="1308" y="359"/>
                          <a:pt x="1483" y="441"/>
                        </a:cubicBezTo>
                        <a:cubicBezTo>
                          <a:pt x="1529" y="463"/>
                          <a:pt x="1549" y="518"/>
                          <a:pt x="1527" y="565"/>
                        </a:cubicBezTo>
                        <a:cubicBezTo>
                          <a:pt x="1505" y="611"/>
                          <a:pt x="1449" y="632"/>
                          <a:pt x="1404" y="609"/>
                        </a:cubicBezTo>
                        <a:cubicBezTo>
                          <a:pt x="1230" y="528"/>
                          <a:pt x="1031" y="437"/>
                          <a:pt x="852" y="361"/>
                        </a:cubicBezTo>
                        <a:cubicBezTo>
                          <a:pt x="679" y="287"/>
                          <a:pt x="526" y="230"/>
                          <a:pt x="443" y="216"/>
                        </a:cubicBezTo>
                        <a:cubicBezTo>
                          <a:pt x="300" y="194"/>
                          <a:pt x="224" y="222"/>
                          <a:pt x="168" y="243"/>
                        </a:cubicBezTo>
                        <a:lnTo>
                          <a:pt x="137" y="254"/>
                        </a:lnTo>
                        <a:close/>
                        <a:moveTo>
                          <a:pt x="2020" y="896"/>
                        </a:moveTo>
                        <a:cubicBezTo>
                          <a:pt x="1972" y="877"/>
                          <a:pt x="1948" y="823"/>
                          <a:pt x="1968" y="775"/>
                        </a:cubicBezTo>
                        <a:cubicBezTo>
                          <a:pt x="1987" y="727"/>
                          <a:pt x="2042" y="703"/>
                          <a:pt x="2089" y="722"/>
                        </a:cubicBezTo>
                        <a:lnTo>
                          <a:pt x="2098" y="727"/>
                        </a:lnTo>
                        <a:cubicBezTo>
                          <a:pt x="2553" y="936"/>
                          <a:pt x="3017" y="1149"/>
                          <a:pt x="3118" y="1195"/>
                        </a:cubicBezTo>
                        <a:cubicBezTo>
                          <a:pt x="3165" y="1216"/>
                          <a:pt x="3187" y="1272"/>
                          <a:pt x="3165" y="1319"/>
                        </a:cubicBezTo>
                        <a:cubicBezTo>
                          <a:pt x="3144" y="1366"/>
                          <a:pt x="3088" y="1388"/>
                          <a:pt x="3042" y="13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05;p47">
                    <a:extLst>
                      <a:ext uri="{FF2B5EF4-FFF2-40B4-BE49-F238E27FC236}">
                        <a16:creationId xmlns:a16="http://schemas.microsoft.com/office/drawing/2014/main" id="{7B228164-5F04-49EE-BAF1-5D2213F3FD41}"/>
                      </a:ext>
                    </a:extLst>
                  </p:cNvPr>
                  <p:cNvSpPr/>
                  <p:nvPr/>
                </p:nvSpPr>
                <p:spPr>
                  <a:xfrm>
                    <a:off x="5949175" y="2044550"/>
                    <a:ext cx="24100" cy="46650"/>
                  </a:xfrm>
                  <a:custGeom>
                    <a:avLst/>
                    <a:gdLst/>
                    <a:ahLst/>
                    <a:cxnLst/>
                    <a:rect l="l" t="t" r="r" b="b"/>
                    <a:pathLst>
                      <a:path w="964" h="1866" extrusionOk="0">
                        <a:moveTo>
                          <a:pt x="772" y="69"/>
                        </a:moveTo>
                        <a:cubicBezTo>
                          <a:pt x="792" y="22"/>
                          <a:pt x="848" y="0"/>
                          <a:pt x="895" y="22"/>
                        </a:cubicBezTo>
                        <a:cubicBezTo>
                          <a:pt x="942" y="42"/>
                          <a:pt x="963" y="98"/>
                          <a:pt x="942" y="145"/>
                        </a:cubicBezTo>
                        <a:lnTo>
                          <a:pt x="193" y="1797"/>
                        </a:lnTo>
                        <a:cubicBezTo>
                          <a:pt x="171" y="1845"/>
                          <a:pt x="115" y="1865"/>
                          <a:pt x="69" y="1844"/>
                        </a:cubicBezTo>
                        <a:cubicBezTo>
                          <a:pt x="22" y="1823"/>
                          <a:pt x="0" y="1767"/>
                          <a:pt x="22" y="1720"/>
                        </a:cubicBezTo>
                        <a:lnTo>
                          <a:pt x="772" y="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06;p47">
                    <a:extLst>
                      <a:ext uri="{FF2B5EF4-FFF2-40B4-BE49-F238E27FC236}">
                        <a16:creationId xmlns:a16="http://schemas.microsoft.com/office/drawing/2014/main" id="{1E3BEF25-826F-4716-A70E-5E04C461BB1B}"/>
                      </a:ext>
                    </a:extLst>
                  </p:cNvPr>
                  <p:cNvSpPr/>
                  <p:nvPr/>
                </p:nvSpPr>
                <p:spPr>
                  <a:xfrm>
                    <a:off x="5864025" y="2092775"/>
                    <a:ext cx="128350" cy="96475"/>
                  </a:xfrm>
                  <a:custGeom>
                    <a:avLst/>
                    <a:gdLst/>
                    <a:ahLst/>
                    <a:cxnLst/>
                    <a:rect l="l" t="t" r="r" b="b"/>
                    <a:pathLst>
                      <a:path w="5134" h="3859" extrusionOk="0">
                        <a:moveTo>
                          <a:pt x="1903" y="280"/>
                        </a:moveTo>
                        <a:lnTo>
                          <a:pt x="4244" y="1345"/>
                        </a:lnTo>
                        <a:cubicBezTo>
                          <a:pt x="4858" y="1623"/>
                          <a:pt x="5133" y="2355"/>
                          <a:pt x="4853" y="2970"/>
                        </a:cubicBezTo>
                        <a:lnTo>
                          <a:pt x="4853" y="2970"/>
                        </a:lnTo>
                        <a:cubicBezTo>
                          <a:pt x="4575" y="3584"/>
                          <a:pt x="3844" y="3858"/>
                          <a:pt x="3229" y="3580"/>
                        </a:cubicBezTo>
                        <a:lnTo>
                          <a:pt x="889" y="2515"/>
                        </a:lnTo>
                        <a:cubicBezTo>
                          <a:pt x="275" y="2236"/>
                          <a:pt x="0" y="1505"/>
                          <a:pt x="280" y="889"/>
                        </a:cubicBezTo>
                        <a:lnTo>
                          <a:pt x="280" y="889"/>
                        </a:lnTo>
                        <a:cubicBezTo>
                          <a:pt x="558" y="275"/>
                          <a:pt x="1289" y="0"/>
                          <a:pt x="1904"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7;p47">
                    <a:extLst>
                      <a:ext uri="{FF2B5EF4-FFF2-40B4-BE49-F238E27FC236}">
                        <a16:creationId xmlns:a16="http://schemas.microsoft.com/office/drawing/2014/main" id="{5137DC15-7A54-498F-BC72-8667487F5BE0}"/>
                      </a:ext>
                    </a:extLst>
                  </p:cNvPr>
                  <p:cNvSpPr/>
                  <p:nvPr/>
                </p:nvSpPr>
                <p:spPr>
                  <a:xfrm>
                    <a:off x="5918350" y="2119375"/>
                    <a:ext cx="65850" cy="61650"/>
                  </a:xfrm>
                  <a:custGeom>
                    <a:avLst/>
                    <a:gdLst/>
                    <a:ahLst/>
                    <a:cxnLst/>
                    <a:rect l="l" t="t" r="r" b="b"/>
                    <a:pathLst>
                      <a:path w="2634" h="2466" extrusionOk="0">
                        <a:moveTo>
                          <a:pt x="787" y="0"/>
                        </a:moveTo>
                        <a:lnTo>
                          <a:pt x="1901" y="506"/>
                        </a:lnTo>
                        <a:cubicBezTo>
                          <a:pt x="2401" y="734"/>
                          <a:pt x="2634" y="1309"/>
                          <a:pt x="2417" y="1786"/>
                        </a:cubicBezTo>
                        <a:lnTo>
                          <a:pt x="2417" y="1786"/>
                        </a:lnTo>
                        <a:cubicBezTo>
                          <a:pt x="2201" y="2262"/>
                          <a:pt x="1614" y="2465"/>
                          <a:pt x="1114" y="2238"/>
                        </a:cubicBezTo>
                        <a:lnTo>
                          <a:pt x="0" y="1732"/>
                        </a:lnTo>
                        <a:lnTo>
                          <a:pt x="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8;p47">
                    <a:extLst>
                      <a:ext uri="{FF2B5EF4-FFF2-40B4-BE49-F238E27FC236}">
                        <a16:creationId xmlns:a16="http://schemas.microsoft.com/office/drawing/2014/main" id="{E65A67EE-79A4-4F0E-9D4B-99B0B61AA54A}"/>
                      </a:ext>
                    </a:extLst>
                  </p:cNvPr>
                  <p:cNvSpPr/>
                  <p:nvPr/>
                </p:nvSpPr>
                <p:spPr>
                  <a:xfrm>
                    <a:off x="5872175" y="2101025"/>
                    <a:ext cx="65850" cy="61650"/>
                  </a:xfrm>
                  <a:custGeom>
                    <a:avLst/>
                    <a:gdLst/>
                    <a:ahLst/>
                    <a:cxnLst/>
                    <a:rect l="l" t="t" r="r" b="b"/>
                    <a:pathLst>
                      <a:path w="2634" h="2466" extrusionOk="0">
                        <a:moveTo>
                          <a:pt x="2634" y="734"/>
                        </a:moveTo>
                        <a:lnTo>
                          <a:pt x="1520" y="227"/>
                        </a:lnTo>
                        <a:cubicBezTo>
                          <a:pt x="1020" y="0"/>
                          <a:pt x="433" y="203"/>
                          <a:pt x="217" y="679"/>
                        </a:cubicBezTo>
                        <a:lnTo>
                          <a:pt x="217" y="679"/>
                        </a:lnTo>
                        <a:cubicBezTo>
                          <a:pt x="1" y="1156"/>
                          <a:pt x="233" y="1732"/>
                          <a:pt x="733" y="1960"/>
                        </a:cubicBezTo>
                        <a:lnTo>
                          <a:pt x="1847" y="2466"/>
                        </a:lnTo>
                        <a:lnTo>
                          <a:pt x="2634" y="7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9;p47">
                    <a:extLst>
                      <a:ext uri="{FF2B5EF4-FFF2-40B4-BE49-F238E27FC236}">
                        <a16:creationId xmlns:a16="http://schemas.microsoft.com/office/drawing/2014/main" id="{47F083AA-82F8-4321-A642-91DF501BA4B2}"/>
                      </a:ext>
                    </a:extLst>
                  </p:cNvPr>
                  <p:cNvSpPr/>
                  <p:nvPr/>
                </p:nvSpPr>
                <p:spPr>
                  <a:xfrm>
                    <a:off x="5868600" y="2095625"/>
                    <a:ext cx="120800" cy="76975"/>
                  </a:xfrm>
                  <a:custGeom>
                    <a:avLst/>
                    <a:gdLst/>
                    <a:ahLst/>
                    <a:cxnLst/>
                    <a:rect l="l" t="t" r="r" b="b"/>
                    <a:pathLst>
                      <a:path w="4832" h="3079" extrusionOk="0">
                        <a:moveTo>
                          <a:pt x="195" y="958"/>
                        </a:moveTo>
                        <a:cubicBezTo>
                          <a:pt x="179" y="1007"/>
                          <a:pt x="126" y="1033"/>
                          <a:pt x="77" y="1017"/>
                        </a:cubicBezTo>
                        <a:cubicBezTo>
                          <a:pt x="27" y="1001"/>
                          <a:pt x="1" y="949"/>
                          <a:pt x="17" y="900"/>
                        </a:cubicBezTo>
                        <a:cubicBezTo>
                          <a:pt x="31" y="858"/>
                          <a:pt x="47" y="816"/>
                          <a:pt x="65" y="777"/>
                        </a:cubicBezTo>
                        <a:cubicBezTo>
                          <a:pt x="201" y="479"/>
                          <a:pt x="444" y="257"/>
                          <a:pt x="735" y="137"/>
                        </a:cubicBezTo>
                        <a:cubicBezTo>
                          <a:pt x="1025" y="19"/>
                          <a:pt x="1361" y="0"/>
                          <a:pt x="1685" y="107"/>
                        </a:cubicBezTo>
                        <a:cubicBezTo>
                          <a:pt x="1731" y="123"/>
                          <a:pt x="1778" y="141"/>
                          <a:pt x="1825" y="162"/>
                        </a:cubicBezTo>
                        <a:lnTo>
                          <a:pt x="3995" y="1149"/>
                        </a:lnTo>
                        <a:cubicBezTo>
                          <a:pt x="4051" y="1174"/>
                          <a:pt x="4104" y="1202"/>
                          <a:pt x="4156" y="1234"/>
                        </a:cubicBezTo>
                        <a:cubicBezTo>
                          <a:pt x="4440" y="1411"/>
                          <a:pt x="4640" y="1676"/>
                          <a:pt x="4736" y="1970"/>
                        </a:cubicBezTo>
                        <a:cubicBezTo>
                          <a:pt x="4831" y="2265"/>
                          <a:pt x="4822" y="2588"/>
                          <a:pt x="4690" y="2880"/>
                        </a:cubicBezTo>
                        <a:lnTo>
                          <a:pt x="4686" y="2886"/>
                        </a:lnTo>
                        <a:cubicBezTo>
                          <a:pt x="4666" y="2933"/>
                          <a:pt x="4641" y="2978"/>
                          <a:pt x="4615" y="3022"/>
                        </a:cubicBezTo>
                        <a:cubicBezTo>
                          <a:pt x="4587" y="3065"/>
                          <a:pt x="4529" y="3079"/>
                          <a:pt x="4486" y="3051"/>
                        </a:cubicBezTo>
                        <a:cubicBezTo>
                          <a:pt x="4442" y="3024"/>
                          <a:pt x="4428" y="2966"/>
                          <a:pt x="4456" y="2922"/>
                        </a:cubicBezTo>
                        <a:cubicBezTo>
                          <a:pt x="4479" y="2885"/>
                          <a:pt x="4499" y="2846"/>
                          <a:pt x="4517" y="2808"/>
                        </a:cubicBezTo>
                        <a:lnTo>
                          <a:pt x="4519" y="2804"/>
                        </a:lnTo>
                        <a:cubicBezTo>
                          <a:pt x="4632" y="2555"/>
                          <a:pt x="4640" y="2280"/>
                          <a:pt x="4557" y="2028"/>
                        </a:cubicBezTo>
                        <a:cubicBezTo>
                          <a:pt x="4475" y="1775"/>
                          <a:pt x="4303" y="1546"/>
                          <a:pt x="4056" y="1394"/>
                        </a:cubicBezTo>
                        <a:cubicBezTo>
                          <a:pt x="4013" y="1367"/>
                          <a:pt x="3966" y="1342"/>
                          <a:pt x="3917" y="1319"/>
                        </a:cubicBezTo>
                        <a:lnTo>
                          <a:pt x="1748" y="333"/>
                        </a:lnTo>
                        <a:cubicBezTo>
                          <a:pt x="1708" y="314"/>
                          <a:pt x="1667" y="298"/>
                          <a:pt x="1625" y="285"/>
                        </a:cubicBezTo>
                        <a:cubicBezTo>
                          <a:pt x="1347" y="192"/>
                          <a:pt x="1056" y="208"/>
                          <a:pt x="806" y="311"/>
                        </a:cubicBezTo>
                        <a:cubicBezTo>
                          <a:pt x="558" y="412"/>
                          <a:pt x="350" y="601"/>
                          <a:pt x="236" y="853"/>
                        </a:cubicBezTo>
                        <a:cubicBezTo>
                          <a:pt x="220" y="886"/>
                          <a:pt x="208"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0;p47">
                    <a:extLst>
                      <a:ext uri="{FF2B5EF4-FFF2-40B4-BE49-F238E27FC236}">
                        <a16:creationId xmlns:a16="http://schemas.microsoft.com/office/drawing/2014/main" id="{73EB843C-214C-413C-A5F5-FFD71DC24AA7}"/>
                      </a:ext>
                    </a:extLst>
                  </p:cNvPr>
                  <p:cNvSpPr/>
                  <p:nvPr/>
                </p:nvSpPr>
                <p:spPr>
                  <a:xfrm>
                    <a:off x="5891525" y="2107425"/>
                    <a:ext cx="79650" cy="34675"/>
                  </a:xfrm>
                  <a:custGeom>
                    <a:avLst/>
                    <a:gdLst/>
                    <a:ahLst/>
                    <a:cxnLst/>
                    <a:rect l="l" t="t" r="r" b="b"/>
                    <a:pathLst>
                      <a:path w="3186" h="1387" extrusionOk="0">
                        <a:moveTo>
                          <a:pt x="135" y="254"/>
                        </a:moveTo>
                        <a:cubicBezTo>
                          <a:pt x="86" y="270"/>
                          <a:pt x="34" y="244"/>
                          <a:pt x="16" y="195"/>
                        </a:cubicBezTo>
                        <a:cubicBezTo>
                          <a:pt x="0" y="146"/>
                          <a:pt x="27" y="93"/>
                          <a:pt x="76" y="76"/>
                        </a:cubicBezTo>
                        <a:lnTo>
                          <a:pt x="101" y="67"/>
                        </a:lnTo>
                        <a:cubicBezTo>
                          <a:pt x="177" y="39"/>
                          <a:pt x="280" y="1"/>
                          <a:pt x="472" y="32"/>
                        </a:cubicBezTo>
                        <a:cubicBezTo>
                          <a:pt x="571" y="48"/>
                          <a:pt x="738" y="111"/>
                          <a:pt x="924" y="188"/>
                        </a:cubicBezTo>
                        <a:cubicBezTo>
                          <a:pt x="1105" y="266"/>
                          <a:pt x="1307" y="358"/>
                          <a:pt x="1481" y="440"/>
                        </a:cubicBezTo>
                        <a:cubicBezTo>
                          <a:pt x="1528" y="462"/>
                          <a:pt x="1548" y="518"/>
                          <a:pt x="1527" y="565"/>
                        </a:cubicBezTo>
                        <a:cubicBezTo>
                          <a:pt x="1505" y="612"/>
                          <a:pt x="1449" y="631"/>
                          <a:pt x="1402" y="609"/>
                        </a:cubicBezTo>
                        <a:cubicBezTo>
                          <a:pt x="1229" y="528"/>
                          <a:pt x="1029" y="436"/>
                          <a:pt x="851" y="360"/>
                        </a:cubicBezTo>
                        <a:cubicBezTo>
                          <a:pt x="677" y="287"/>
                          <a:pt x="526" y="230"/>
                          <a:pt x="442" y="217"/>
                        </a:cubicBezTo>
                        <a:cubicBezTo>
                          <a:pt x="298" y="194"/>
                          <a:pt x="223" y="221"/>
                          <a:pt x="166" y="243"/>
                        </a:cubicBezTo>
                        <a:lnTo>
                          <a:pt x="135" y="254"/>
                        </a:lnTo>
                        <a:lnTo>
                          <a:pt x="135" y="254"/>
                        </a:lnTo>
                        <a:close/>
                        <a:moveTo>
                          <a:pt x="2012" y="892"/>
                        </a:moveTo>
                        <a:cubicBezTo>
                          <a:pt x="1966" y="870"/>
                          <a:pt x="1947" y="814"/>
                          <a:pt x="1969" y="767"/>
                        </a:cubicBezTo>
                        <a:cubicBezTo>
                          <a:pt x="1992" y="722"/>
                          <a:pt x="2047" y="703"/>
                          <a:pt x="2093" y="725"/>
                        </a:cubicBezTo>
                        <a:cubicBezTo>
                          <a:pt x="2550" y="935"/>
                          <a:pt x="3017" y="1149"/>
                          <a:pt x="3118" y="1195"/>
                        </a:cubicBezTo>
                        <a:cubicBezTo>
                          <a:pt x="3164" y="1215"/>
                          <a:pt x="3185" y="1271"/>
                          <a:pt x="3164" y="1319"/>
                        </a:cubicBezTo>
                        <a:cubicBezTo>
                          <a:pt x="3143" y="1366"/>
                          <a:pt x="3088" y="1387"/>
                          <a:pt x="3040" y="13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11;p47">
                    <a:extLst>
                      <a:ext uri="{FF2B5EF4-FFF2-40B4-BE49-F238E27FC236}">
                        <a16:creationId xmlns:a16="http://schemas.microsoft.com/office/drawing/2014/main" id="{841E081D-2D5E-47AB-8DA9-B696F8B62141}"/>
                      </a:ext>
                    </a:extLst>
                  </p:cNvPr>
                  <p:cNvSpPr/>
                  <p:nvPr/>
                </p:nvSpPr>
                <p:spPr>
                  <a:xfrm>
                    <a:off x="5916175" y="2117625"/>
                    <a:ext cx="24075" cy="46650"/>
                  </a:xfrm>
                  <a:custGeom>
                    <a:avLst/>
                    <a:gdLst/>
                    <a:ahLst/>
                    <a:cxnLst/>
                    <a:rect l="l" t="t" r="r" b="b"/>
                    <a:pathLst>
                      <a:path w="963" h="1866" extrusionOk="0">
                        <a:moveTo>
                          <a:pt x="771" y="68"/>
                        </a:moveTo>
                        <a:cubicBezTo>
                          <a:pt x="793" y="21"/>
                          <a:pt x="848" y="0"/>
                          <a:pt x="896" y="21"/>
                        </a:cubicBezTo>
                        <a:cubicBezTo>
                          <a:pt x="942" y="43"/>
                          <a:pt x="963" y="99"/>
                          <a:pt x="942" y="145"/>
                        </a:cubicBezTo>
                        <a:lnTo>
                          <a:pt x="192" y="1797"/>
                        </a:lnTo>
                        <a:cubicBezTo>
                          <a:pt x="172" y="1844"/>
                          <a:pt x="116" y="1865"/>
                          <a:pt x="69" y="1844"/>
                        </a:cubicBezTo>
                        <a:cubicBezTo>
                          <a:pt x="22" y="1822"/>
                          <a:pt x="1" y="1767"/>
                          <a:pt x="22" y="1721"/>
                        </a:cubicBezTo>
                        <a:lnTo>
                          <a:pt x="771" y="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12;p47">
                    <a:extLst>
                      <a:ext uri="{FF2B5EF4-FFF2-40B4-BE49-F238E27FC236}">
                        <a16:creationId xmlns:a16="http://schemas.microsoft.com/office/drawing/2014/main" id="{165B937A-E7E5-47F8-A04C-C6BE1832560E}"/>
                      </a:ext>
                    </a:extLst>
                  </p:cNvPr>
                  <p:cNvSpPr/>
                  <p:nvPr/>
                </p:nvSpPr>
                <p:spPr>
                  <a:xfrm>
                    <a:off x="5828000" y="2168650"/>
                    <a:ext cx="128325" cy="96475"/>
                  </a:xfrm>
                  <a:custGeom>
                    <a:avLst/>
                    <a:gdLst/>
                    <a:ahLst/>
                    <a:cxnLst/>
                    <a:rect l="l" t="t" r="r" b="b"/>
                    <a:pathLst>
                      <a:path w="5133" h="3859" extrusionOk="0">
                        <a:moveTo>
                          <a:pt x="1903" y="280"/>
                        </a:moveTo>
                        <a:lnTo>
                          <a:pt x="4244" y="1345"/>
                        </a:lnTo>
                        <a:cubicBezTo>
                          <a:pt x="4859" y="1623"/>
                          <a:pt x="5132" y="2355"/>
                          <a:pt x="4854" y="2970"/>
                        </a:cubicBezTo>
                        <a:lnTo>
                          <a:pt x="4854" y="2970"/>
                        </a:lnTo>
                        <a:cubicBezTo>
                          <a:pt x="4575" y="3584"/>
                          <a:pt x="3844" y="3858"/>
                          <a:pt x="3230" y="3580"/>
                        </a:cubicBezTo>
                        <a:lnTo>
                          <a:pt x="890" y="2515"/>
                        </a:lnTo>
                        <a:cubicBezTo>
                          <a:pt x="275" y="2235"/>
                          <a:pt x="1" y="1505"/>
                          <a:pt x="279" y="889"/>
                        </a:cubicBezTo>
                        <a:lnTo>
                          <a:pt x="279" y="889"/>
                        </a:lnTo>
                        <a:cubicBezTo>
                          <a:pt x="559" y="275"/>
                          <a:pt x="1289" y="0"/>
                          <a:pt x="1903"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13;p47">
                    <a:extLst>
                      <a:ext uri="{FF2B5EF4-FFF2-40B4-BE49-F238E27FC236}">
                        <a16:creationId xmlns:a16="http://schemas.microsoft.com/office/drawing/2014/main" id="{CB7974FA-E3CC-4FE1-8C2F-A1CD18BFEDF6}"/>
                      </a:ext>
                    </a:extLst>
                  </p:cNvPr>
                  <p:cNvSpPr/>
                  <p:nvPr/>
                </p:nvSpPr>
                <p:spPr>
                  <a:xfrm>
                    <a:off x="5882325" y="2195200"/>
                    <a:ext cx="65850" cy="61700"/>
                  </a:xfrm>
                  <a:custGeom>
                    <a:avLst/>
                    <a:gdLst/>
                    <a:ahLst/>
                    <a:cxnLst/>
                    <a:rect l="l" t="t" r="r" b="b"/>
                    <a:pathLst>
                      <a:path w="2634" h="2468" extrusionOk="0">
                        <a:moveTo>
                          <a:pt x="787" y="1"/>
                        </a:moveTo>
                        <a:lnTo>
                          <a:pt x="1900" y="508"/>
                        </a:lnTo>
                        <a:cubicBezTo>
                          <a:pt x="2401" y="736"/>
                          <a:pt x="2633" y="1311"/>
                          <a:pt x="2417" y="1787"/>
                        </a:cubicBezTo>
                        <a:lnTo>
                          <a:pt x="2417" y="1787"/>
                        </a:lnTo>
                        <a:cubicBezTo>
                          <a:pt x="2202" y="2264"/>
                          <a:pt x="1615" y="2468"/>
                          <a:pt x="1115" y="2240"/>
                        </a:cubicBezTo>
                        <a:lnTo>
                          <a:pt x="1" y="1734"/>
                        </a:lnTo>
                        <a:lnTo>
                          <a:pt x="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14;p47">
                    <a:extLst>
                      <a:ext uri="{FF2B5EF4-FFF2-40B4-BE49-F238E27FC236}">
                        <a16:creationId xmlns:a16="http://schemas.microsoft.com/office/drawing/2014/main" id="{C2B93085-348F-4661-9CEC-C4F3A5BFC981}"/>
                      </a:ext>
                    </a:extLst>
                  </p:cNvPr>
                  <p:cNvSpPr/>
                  <p:nvPr/>
                </p:nvSpPr>
                <p:spPr>
                  <a:xfrm>
                    <a:off x="5836175" y="2176850"/>
                    <a:ext cx="65850" cy="61700"/>
                  </a:xfrm>
                  <a:custGeom>
                    <a:avLst/>
                    <a:gdLst/>
                    <a:ahLst/>
                    <a:cxnLst/>
                    <a:rect l="l" t="t" r="r" b="b"/>
                    <a:pathLst>
                      <a:path w="2634" h="2468" extrusionOk="0">
                        <a:moveTo>
                          <a:pt x="2633" y="735"/>
                        </a:moveTo>
                        <a:lnTo>
                          <a:pt x="1519" y="229"/>
                        </a:lnTo>
                        <a:cubicBezTo>
                          <a:pt x="1018" y="1"/>
                          <a:pt x="433" y="205"/>
                          <a:pt x="216" y="681"/>
                        </a:cubicBezTo>
                        <a:lnTo>
                          <a:pt x="216" y="681"/>
                        </a:lnTo>
                        <a:cubicBezTo>
                          <a:pt x="0" y="1158"/>
                          <a:pt x="232" y="1734"/>
                          <a:pt x="733" y="1962"/>
                        </a:cubicBezTo>
                        <a:lnTo>
                          <a:pt x="1847" y="2468"/>
                        </a:lnTo>
                        <a:lnTo>
                          <a:pt x="2632" y="7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15;p47">
                    <a:extLst>
                      <a:ext uri="{FF2B5EF4-FFF2-40B4-BE49-F238E27FC236}">
                        <a16:creationId xmlns:a16="http://schemas.microsoft.com/office/drawing/2014/main" id="{78E67248-1BA6-4091-9AE4-A1EC77AF1D90}"/>
                      </a:ext>
                    </a:extLst>
                  </p:cNvPr>
                  <p:cNvSpPr/>
                  <p:nvPr/>
                </p:nvSpPr>
                <p:spPr>
                  <a:xfrm>
                    <a:off x="5832875" y="2170850"/>
                    <a:ext cx="120800" cy="76975"/>
                  </a:xfrm>
                  <a:custGeom>
                    <a:avLst/>
                    <a:gdLst/>
                    <a:ahLst/>
                    <a:cxnLst/>
                    <a:rect l="l" t="t" r="r" b="b"/>
                    <a:pathLst>
                      <a:path w="4832" h="3079" extrusionOk="0">
                        <a:moveTo>
                          <a:pt x="195" y="958"/>
                        </a:moveTo>
                        <a:cubicBezTo>
                          <a:pt x="179" y="1007"/>
                          <a:pt x="126" y="1033"/>
                          <a:pt x="77" y="1017"/>
                        </a:cubicBezTo>
                        <a:cubicBezTo>
                          <a:pt x="28" y="1001"/>
                          <a:pt x="1" y="949"/>
                          <a:pt x="17" y="900"/>
                        </a:cubicBezTo>
                        <a:cubicBezTo>
                          <a:pt x="32" y="856"/>
                          <a:pt x="48" y="815"/>
                          <a:pt x="65" y="776"/>
                        </a:cubicBezTo>
                        <a:lnTo>
                          <a:pt x="68" y="771"/>
                        </a:lnTo>
                        <a:cubicBezTo>
                          <a:pt x="204" y="476"/>
                          <a:pt x="446" y="257"/>
                          <a:pt x="735" y="138"/>
                        </a:cubicBezTo>
                        <a:cubicBezTo>
                          <a:pt x="1025" y="18"/>
                          <a:pt x="1361" y="0"/>
                          <a:pt x="1684" y="107"/>
                        </a:cubicBezTo>
                        <a:cubicBezTo>
                          <a:pt x="1731" y="122"/>
                          <a:pt x="1778" y="141"/>
                          <a:pt x="1825" y="162"/>
                        </a:cubicBezTo>
                        <a:lnTo>
                          <a:pt x="3995" y="1148"/>
                        </a:lnTo>
                        <a:cubicBezTo>
                          <a:pt x="4051" y="1174"/>
                          <a:pt x="4104" y="1203"/>
                          <a:pt x="4156" y="1235"/>
                        </a:cubicBezTo>
                        <a:cubicBezTo>
                          <a:pt x="4440" y="1411"/>
                          <a:pt x="4640" y="1677"/>
                          <a:pt x="4735" y="1970"/>
                        </a:cubicBezTo>
                        <a:cubicBezTo>
                          <a:pt x="4831" y="2265"/>
                          <a:pt x="4822" y="2589"/>
                          <a:pt x="4690" y="2880"/>
                        </a:cubicBezTo>
                        <a:cubicBezTo>
                          <a:pt x="4668" y="2929"/>
                          <a:pt x="4643" y="2976"/>
                          <a:pt x="4614" y="3021"/>
                        </a:cubicBezTo>
                        <a:cubicBezTo>
                          <a:pt x="4587" y="3065"/>
                          <a:pt x="4530" y="3079"/>
                          <a:pt x="4485" y="3051"/>
                        </a:cubicBezTo>
                        <a:cubicBezTo>
                          <a:pt x="4442" y="3024"/>
                          <a:pt x="4428" y="2967"/>
                          <a:pt x="4456" y="2922"/>
                        </a:cubicBezTo>
                        <a:cubicBezTo>
                          <a:pt x="4480" y="2883"/>
                          <a:pt x="4501" y="2843"/>
                          <a:pt x="4519" y="2803"/>
                        </a:cubicBezTo>
                        <a:cubicBezTo>
                          <a:pt x="4632" y="2556"/>
                          <a:pt x="4640" y="2280"/>
                          <a:pt x="4557" y="2027"/>
                        </a:cubicBezTo>
                        <a:cubicBezTo>
                          <a:pt x="4475" y="1775"/>
                          <a:pt x="4303" y="1547"/>
                          <a:pt x="4056" y="1394"/>
                        </a:cubicBezTo>
                        <a:cubicBezTo>
                          <a:pt x="4013" y="1366"/>
                          <a:pt x="3967" y="1341"/>
                          <a:pt x="3917" y="1320"/>
                        </a:cubicBezTo>
                        <a:lnTo>
                          <a:pt x="1748" y="332"/>
                        </a:lnTo>
                        <a:cubicBezTo>
                          <a:pt x="1708" y="314"/>
                          <a:pt x="1667" y="298"/>
                          <a:pt x="1626" y="284"/>
                        </a:cubicBezTo>
                        <a:cubicBezTo>
                          <a:pt x="1347" y="192"/>
                          <a:pt x="1056" y="208"/>
                          <a:pt x="807" y="311"/>
                        </a:cubicBezTo>
                        <a:cubicBezTo>
                          <a:pt x="559" y="412"/>
                          <a:pt x="352" y="599"/>
                          <a:pt x="238" y="849"/>
                        </a:cubicBezTo>
                        <a:lnTo>
                          <a:pt x="236" y="854"/>
                        </a:lnTo>
                        <a:cubicBezTo>
                          <a:pt x="220" y="887"/>
                          <a:pt x="206"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16;p47">
                    <a:extLst>
                      <a:ext uri="{FF2B5EF4-FFF2-40B4-BE49-F238E27FC236}">
                        <a16:creationId xmlns:a16="http://schemas.microsoft.com/office/drawing/2014/main" id="{526AC13D-62DF-4CB2-9878-514D1AEEF717}"/>
                      </a:ext>
                    </a:extLst>
                  </p:cNvPr>
                  <p:cNvSpPr/>
                  <p:nvPr/>
                </p:nvSpPr>
                <p:spPr>
                  <a:xfrm>
                    <a:off x="5855400" y="2183550"/>
                    <a:ext cx="79625" cy="34650"/>
                  </a:xfrm>
                  <a:custGeom>
                    <a:avLst/>
                    <a:gdLst/>
                    <a:ahLst/>
                    <a:cxnLst/>
                    <a:rect l="l" t="t" r="r" b="b"/>
                    <a:pathLst>
                      <a:path w="3185" h="1386" extrusionOk="0">
                        <a:moveTo>
                          <a:pt x="135" y="253"/>
                        </a:moveTo>
                        <a:cubicBezTo>
                          <a:pt x="86" y="269"/>
                          <a:pt x="34" y="243"/>
                          <a:pt x="16" y="194"/>
                        </a:cubicBezTo>
                        <a:cubicBezTo>
                          <a:pt x="0" y="145"/>
                          <a:pt x="27" y="93"/>
                          <a:pt x="76" y="75"/>
                        </a:cubicBezTo>
                        <a:lnTo>
                          <a:pt x="101" y="66"/>
                        </a:lnTo>
                        <a:cubicBezTo>
                          <a:pt x="177" y="38"/>
                          <a:pt x="280" y="0"/>
                          <a:pt x="472" y="31"/>
                        </a:cubicBezTo>
                        <a:cubicBezTo>
                          <a:pt x="571" y="47"/>
                          <a:pt x="738" y="110"/>
                          <a:pt x="924" y="187"/>
                        </a:cubicBezTo>
                        <a:cubicBezTo>
                          <a:pt x="1105" y="265"/>
                          <a:pt x="1307" y="357"/>
                          <a:pt x="1481" y="440"/>
                        </a:cubicBezTo>
                        <a:cubicBezTo>
                          <a:pt x="1528" y="461"/>
                          <a:pt x="1548" y="517"/>
                          <a:pt x="1527" y="564"/>
                        </a:cubicBezTo>
                        <a:cubicBezTo>
                          <a:pt x="1505" y="611"/>
                          <a:pt x="1449" y="630"/>
                          <a:pt x="1402" y="608"/>
                        </a:cubicBezTo>
                        <a:cubicBezTo>
                          <a:pt x="1229" y="527"/>
                          <a:pt x="1029" y="435"/>
                          <a:pt x="851" y="360"/>
                        </a:cubicBezTo>
                        <a:cubicBezTo>
                          <a:pt x="677" y="287"/>
                          <a:pt x="526" y="230"/>
                          <a:pt x="442" y="216"/>
                        </a:cubicBezTo>
                        <a:cubicBezTo>
                          <a:pt x="298" y="192"/>
                          <a:pt x="223" y="220"/>
                          <a:pt x="166" y="242"/>
                        </a:cubicBezTo>
                        <a:lnTo>
                          <a:pt x="135" y="252"/>
                        </a:lnTo>
                        <a:lnTo>
                          <a:pt x="135" y="252"/>
                        </a:lnTo>
                        <a:close/>
                        <a:moveTo>
                          <a:pt x="2014" y="893"/>
                        </a:moveTo>
                        <a:cubicBezTo>
                          <a:pt x="1967" y="872"/>
                          <a:pt x="1947" y="816"/>
                          <a:pt x="1968" y="769"/>
                        </a:cubicBezTo>
                        <a:cubicBezTo>
                          <a:pt x="1990" y="723"/>
                          <a:pt x="2045" y="702"/>
                          <a:pt x="2092" y="724"/>
                        </a:cubicBezTo>
                        <a:lnTo>
                          <a:pt x="2137" y="744"/>
                        </a:lnTo>
                        <a:cubicBezTo>
                          <a:pt x="2578" y="946"/>
                          <a:pt x="3018" y="1149"/>
                          <a:pt x="3117" y="1194"/>
                        </a:cubicBezTo>
                        <a:cubicBezTo>
                          <a:pt x="3164" y="1216"/>
                          <a:pt x="3185" y="1270"/>
                          <a:pt x="3163" y="1317"/>
                        </a:cubicBezTo>
                        <a:cubicBezTo>
                          <a:pt x="3143" y="1365"/>
                          <a:pt x="3087" y="1386"/>
                          <a:pt x="3040" y="1364"/>
                        </a:cubicBezTo>
                        <a:lnTo>
                          <a:pt x="2014" y="89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17;p47">
                    <a:extLst>
                      <a:ext uri="{FF2B5EF4-FFF2-40B4-BE49-F238E27FC236}">
                        <a16:creationId xmlns:a16="http://schemas.microsoft.com/office/drawing/2014/main" id="{742C81F6-D125-4FBA-BFE5-4E821AF61CB1}"/>
                      </a:ext>
                    </a:extLst>
                  </p:cNvPr>
                  <p:cNvSpPr/>
                  <p:nvPr/>
                </p:nvSpPr>
                <p:spPr>
                  <a:xfrm>
                    <a:off x="5880050" y="2193725"/>
                    <a:ext cx="24075" cy="46650"/>
                  </a:xfrm>
                  <a:custGeom>
                    <a:avLst/>
                    <a:gdLst/>
                    <a:ahLst/>
                    <a:cxnLst/>
                    <a:rect l="l" t="t" r="r" b="b"/>
                    <a:pathLst>
                      <a:path w="963" h="1866" extrusionOk="0">
                        <a:moveTo>
                          <a:pt x="771" y="68"/>
                        </a:moveTo>
                        <a:cubicBezTo>
                          <a:pt x="793" y="21"/>
                          <a:pt x="848" y="1"/>
                          <a:pt x="895" y="21"/>
                        </a:cubicBezTo>
                        <a:cubicBezTo>
                          <a:pt x="942" y="43"/>
                          <a:pt x="963" y="99"/>
                          <a:pt x="942" y="146"/>
                        </a:cubicBezTo>
                        <a:lnTo>
                          <a:pt x="192" y="1797"/>
                        </a:lnTo>
                        <a:cubicBezTo>
                          <a:pt x="171" y="1844"/>
                          <a:pt x="116" y="1866"/>
                          <a:pt x="68" y="1844"/>
                        </a:cubicBezTo>
                        <a:cubicBezTo>
                          <a:pt x="21" y="1823"/>
                          <a:pt x="1" y="1767"/>
                          <a:pt x="21" y="1721"/>
                        </a:cubicBezTo>
                        <a:lnTo>
                          <a:pt x="771" y="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18;p47">
                    <a:extLst>
                      <a:ext uri="{FF2B5EF4-FFF2-40B4-BE49-F238E27FC236}">
                        <a16:creationId xmlns:a16="http://schemas.microsoft.com/office/drawing/2014/main" id="{12EDCCE3-856A-4DF8-A285-01E159926FA3}"/>
                      </a:ext>
                    </a:extLst>
                  </p:cNvPr>
                  <p:cNvSpPr/>
                  <p:nvPr/>
                </p:nvSpPr>
                <p:spPr>
                  <a:xfrm>
                    <a:off x="5794900" y="2241950"/>
                    <a:ext cx="128325" cy="96475"/>
                  </a:xfrm>
                  <a:custGeom>
                    <a:avLst/>
                    <a:gdLst/>
                    <a:ahLst/>
                    <a:cxnLst/>
                    <a:rect l="l" t="t" r="r" b="b"/>
                    <a:pathLst>
                      <a:path w="5133" h="3859" extrusionOk="0">
                        <a:moveTo>
                          <a:pt x="1903" y="280"/>
                        </a:moveTo>
                        <a:lnTo>
                          <a:pt x="4244" y="1344"/>
                        </a:lnTo>
                        <a:cubicBezTo>
                          <a:pt x="4859" y="1624"/>
                          <a:pt x="5132" y="2355"/>
                          <a:pt x="4854" y="2969"/>
                        </a:cubicBezTo>
                        <a:lnTo>
                          <a:pt x="4854" y="2969"/>
                        </a:lnTo>
                        <a:cubicBezTo>
                          <a:pt x="4575" y="3585"/>
                          <a:pt x="3844" y="3859"/>
                          <a:pt x="3230" y="3579"/>
                        </a:cubicBezTo>
                        <a:lnTo>
                          <a:pt x="889" y="2515"/>
                        </a:lnTo>
                        <a:cubicBezTo>
                          <a:pt x="275" y="2235"/>
                          <a:pt x="1" y="1504"/>
                          <a:pt x="279" y="890"/>
                        </a:cubicBezTo>
                        <a:lnTo>
                          <a:pt x="279" y="890"/>
                        </a:lnTo>
                        <a:cubicBezTo>
                          <a:pt x="558" y="274"/>
                          <a:pt x="1289" y="1"/>
                          <a:pt x="1903"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19;p47">
                    <a:extLst>
                      <a:ext uri="{FF2B5EF4-FFF2-40B4-BE49-F238E27FC236}">
                        <a16:creationId xmlns:a16="http://schemas.microsoft.com/office/drawing/2014/main" id="{53790F0D-C448-40C4-9017-834ACAF764FC}"/>
                      </a:ext>
                    </a:extLst>
                  </p:cNvPr>
                  <p:cNvSpPr/>
                  <p:nvPr/>
                </p:nvSpPr>
                <p:spPr>
                  <a:xfrm>
                    <a:off x="5849225" y="2268525"/>
                    <a:ext cx="65825" cy="61675"/>
                  </a:xfrm>
                  <a:custGeom>
                    <a:avLst/>
                    <a:gdLst/>
                    <a:ahLst/>
                    <a:cxnLst/>
                    <a:rect l="l" t="t" r="r" b="b"/>
                    <a:pathLst>
                      <a:path w="2633" h="2467" extrusionOk="0">
                        <a:moveTo>
                          <a:pt x="786" y="0"/>
                        </a:moveTo>
                        <a:lnTo>
                          <a:pt x="1900" y="507"/>
                        </a:lnTo>
                        <a:cubicBezTo>
                          <a:pt x="2401" y="734"/>
                          <a:pt x="2633" y="1311"/>
                          <a:pt x="2417" y="1787"/>
                        </a:cubicBezTo>
                        <a:lnTo>
                          <a:pt x="2417" y="1787"/>
                        </a:lnTo>
                        <a:cubicBezTo>
                          <a:pt x="2200" y="2262"/>
                          <a:pt x="1615" y="2467"/>
                          <a:pt x="1115" y="2240"/>
                        </a:cubicBezTo>
                        <a:lnTo>
                          <a:pt x="1" y="173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20;p47">
                    <a:extLst>
                      <a:ext uri="{FF2B5EF4-FFF2-40B4-BE49-F238E27FC236}">
                        <a16:creationId xmlns:a16="http://schemas.microsoft.com/office/drawing/2014/main" id="{A6C38067-7B97-4B5B-8E86-681BE6FE32EF}"/>
                      </a:ext>
                    </a:extLst>
                  </p:cNvPr>
                  <p:cNvSpPr/>
                  <p:nvPr/>
                </p:nvSpPr>
                <p:spPr>
                  <a:xfrm>
                    <a:off x="5803075" y="2250175"/>
                    <a:ext cx="65825" cy="61675"/>
                  </a:xfrm>
                  <a:custGeom>
                    <a:avLst/>
                    <a:gdLst/>
                    <a:ahLst/>
                    <a:cxnLst/>
                    <a:rect l="l" t="t" r="r" b="b"/>
                    <a:pathLst>
                      <a:path w="2633" h="2467" extrusionOk="0">
                        <a:moveTo>
                          <a:pt x="2632" y="734"/>
                        </a:moveTo>
                        <a:lnTo>
                          <a:pt x="1518" y="227"/>
                        </a:lnTo>
                        <a:cubicBezTo>
                          <a:pt x="1018" y="0"/>
                          <a:pt x="433" y="205"/>
                          <a:pt x="216" y="681"/>
                        </a:cubicBezTo>
                        <a:lnTo>
                          <a:pt x="216" y="681"/>
                        </a:lnTo>
                        <a:cubicBezTo>
                          <a:pt x="0" y="1157"/>
                          <a:pt x="232" y="1733"/>
                          <a:pt x="733" y="1960"/>
                        </a:cubicBezTo>
                        <a:lnTo>
                          <a:pt x="1847" y="24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21;p47">
                    <a:extLst>
                      <a:ext uri="{FF2B5EF4-FFF2-40B4-BE49-F238E27FC236}">
                        <a16:creationId xmlns:a16="http://schemas.microsoft.com/office/drawing/2014/main" id="{C3E6150C-8150-4611-9BEA-AA3062FF8FA1}"/>
                      </a:ext>
                    </a:extLst>
                  </p:cNvPr>
                  <p:cNvSpPr/>
                  <p:nvPr/>
                </p:nvSpPr>
                <p:spPr>
                  <a:xfrm>
                    <a:off x="5799475" y="2244775"/>
                    <a:ext cx="120800" cy="77025"/>
                  </a:xfrm>
                  <a:custGeom>
                    <a:avLst/>
                    <a:gdLst/>
                    <a:ahLst/>
                    <a:cxnLst/>
                    <a:rect l="l" t="t" r="r" b="b"/>
                    <a:pathLst>
                      <a:path w="4832" h="3081" extrusionOk="0">
                        <a:moveTo>
                          <a:pt x="195" y="958"/>
                        </a:moveTo>
                        <a:cubicBezTo>
                          <a:pt x="179" y="1007"/>
                          <a:pt x="126" y="1035"/>
                          <a:pt x="77" y="1019"/>
                        </a:cubicBezTo>
                        <a:cubicBezTo>
                          <a:pt x="28" y="1002"/>
                          <a:pt x="0" y="949"/>
                          <a:pt x="17" y="900"/>
                        </a:cubicBezTo>
                        <a:cubicBezTo>
                          <a:pt x="31" y="858"/>
                          <a:pt x="47" y="818"/>
                          <a:pt x="65" y="777"/>
                        </a:cubicBezTo>
                        <a:cubicBezTo>
                          <a:pt x="200" y="480"/>
                          <a:pt x="444" y="259"/>
                          <a:pt x="735" y="139"/>
                        </a:cubicBezTo>
                        <a:cubicBezTo>
                          <a:pt x="1025" y="20"/>
                          <a:pt x="1362" y="1"/>
                          <a:pt x="1684" y="108"/>
                        </a:cubicBezTo>
                        <a:lnTo>
                          <a:pt x="1692" y="111"/>
                        </a:lnTo>
                        <a:cubicBezTo>
                          <a:pt x="1738" y="126"/>
                          <a:pt x="1782" y="143"/>
                          <a:pt x="1825" y="163"/>
                        </a:cubicBezTo>
                        <a:lnTo>
                          <a:pt x="3994" y="1149"/>
                        </a:lnTo>
                        <a:cubicBezTo>
                          <a:pt x="4051" y="1175"/>
                          <a:pt x="4105" y="1204"/>
                          <a:pt x="4156" y="1236"/>
                        </a:cubicBezTo>
                        <a:cubicBezTo>
                          <a:pt x="4440" y="1412"/>
                          <a:pt x="4640" y="1677"/>
                          <a:pt x="4735" y="1971"/>
                        </a:cubicBezTo>
                        <a:cubicBezTo>
                          <a:pt x="4832" y="2266"/>
                          <a:pt x="4823" y="2589"/>
                          <a:pt x="4690" y="2881"/>
                        </a:cubicBezTo>
                        <a:cubicBezTo>
                          <a:pt x="4668" y="2929"/>
                          <a:pt x="4642" y="2976"/>
                          <a:pt x="4615" y="3022"/>
                        </a:cubicBezTo>
                        <a:cubicBezTo>
                          <a:pt x="4588" y="3066"/>
                          <a:pt x="4529" y="3080"/>
                          <a:pt x="4486" y="3053"/>
                        </a:cubicBezTo>
                        <a:cubicBezTo>
                          <a:pt x="4442" y="3025"/>
                          <a:pt x="4428" y="2967"/>
                          <a:pt x="4455" y="2924"/>
                        </a:cubicBezTo>
                        <a:cubicBezTo>
                          <a:pt x="4479" y="2885"/>
                          <a:pt x="4501" y="2845"/>
                          <a:pt x="4519" y="2805"/>
                        </a:cubicBezTo>
                        <a:cubicBezTo>
                          <a:pt x="4632" y="2556"/>
                          <a:pt x="4639" y="2280"/>
                          <a:pt x="4557" y="2029"/>
                        </a:cubicBezTo>
                        <a:cubicBezTo>
                          <a:pt x="4475" y="1775"/>
                          <a:pt x="4302" y="1547"/>
                          <a:pt x="4057" y="1394"/>
                        </a:cubicBezTo>
                        <a:cubicBezTo>
                          <a:pt x="4012" y="1367"/>
                          <a:pt x="3966" y="1342"/>
                          <a:pt x="3918" y="1320"/>
                        </a:cubicBezTo>
                        <a:lnTo>
                          <a:pt x="1748" y="334"/>
                        </a:lnTo>
                        <a:cubicBezTo>
                          <a:pt x="1709" y="316"/>
                          <a:pt x="1670" y="301"/>
                          <a:pt x="1633" y="288"/>
                        </a:cubicBezTo>
                        <a:lnTo>
                          <a:pt x="1626" y="286"/>
                        </a:lnTo>
                        <a:cubicBezTo>
                          <a:pt x="1346" y="193"/>
                          <a:pt x="1056" y="209"/>
                          <a:pt x="806" y="312"/>
                        </a:cubicBezTo>
                        <a:cubicBezTo>
                          <a:pt x="558" y="414"/>
                          <a:pt x="351" y="602"/>
                          <a:pt x="235" y="854"/>
                        </a:cubicBezTo>
                        <a:cubicBezTo>
                          <a:pt x="221" y="887"/>
                          <a:pt x="207" y="922"/>
                          <a:pt x="195" y="95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22;p47">
                    <a:extLst>
                      <a:ext uri="{FF2B5EF4-FFF2-40B4-BE49-F238E27FC236}">
                        <a16:creationId xmlns:a16="http://schemas.microsoft.com/office/drawing/2014/main" id="{022DDDBF-0006-4840-9EBD-AA9C24D97C89}"/>
                      </a:ext>
                    </a:extLst>
                  </p:cNvPr>
                  <p:cNvSpPr/>
                  <p:nvPr/>
                </p:nvSpPr>
                <p:spPr>
                  <a:xfrm>
                    <a:off x="5822375" y="2256625"/>
                    <a:ext cx="79675" cy="34650"/>
                  </a:xfrm>
                  <a:custGeom>
                    <a:avLst/>
                    <a:gdLst/>
                    <a:ahLst/>
                    <a:cxnLst/>
                    <a:rect l="l" t="t" r="r" b="b"/>
                    <a:pathLst>
                      <a:path w="3187" h="1386" extrusionOk="0">
                        <a:moveTo>
                          <a:pt x="137" y="252"/>
                        </a:moveTo>
                        <a:cubicBezTo>
                          <a:pt x="88" y="270"/>
                          <a:pt x="34" y="243"/>
                          <a:pt x="18" y="194"/>
                        </a:cubicBezTo>
                        <a:cubicBezTo>
                          <a:pt x="1" y="145"/>
                          <a:pt x="27" y="92"/>
                          <a:pt x="76" y="76"/>
                        </a:cubicBezTo>
                        <a:lnTo>
                          <a:pt x="108" y="64"/>
                        </a:lnTo>
                        <a:cubicBezTo>
                          <a:pt x="183" y="36"/>
                          <a:pt x="286" y="0"/>
                          <a:pt x="472" y="31"/>
                        </a:cubicBezTo>
                        <a:cubicBezTo>
                          <a:pt x="572" y="47"/>
                          <a:pt x="738" y="109"/>
                          <a:pt x="924" y="187"/>
                        </a:cubicBezTo>
                        <a:cubicBezTo>
                          <a:pt x="1107" y="264"/>
                          <a:pt x="1308" y="358"/>
                          <a:pt x="1482" y="439"/>
                        </a:cubicBezTo>
                        <a:cubicBezTo>
                          <a:pt x="1529" y="460"/>
                          <a:pt x="1549" y="516"/>
                          <a:pt x="1527" y="563"/>
                        </a:cubicBezTo>
                        <a:cubicBezTo>
                          <a:pt x="1505" y="610"/>
                          <a:pt x="1449" y="630"/>
                          <a:pt x="1402" y="607"/>
                        </a:cubicBezTo>
                        <a:cubicBezTo>
                          <a:pt x="1230" y="526"/>
                          <a:pt x="1030" y="435"/>
                          <a:pt x="852" y="360"/>
                        </a:cubicBezTo>
                        <a:cubicBezTo>
                          <a:pt x="679" y="286"/>
                          <a:pt x="526" y="229"/>
                          <a:pt x="443" y="215"/>
                        </a:cubicBezTo>
                        <a:cubicBezTo>
                          <a:pt x="304" y="193"/>
                          <a:pt x="229" y="218"/>
                          <a:pt x="173" y="239"/>
                        </a:cubicBezTo>
                        <a:lnTo>
                          <a:pt x="137" y="252"/>
                        </a:lnTo>
                        <a:close/>
                        <a:moveTo>
                          <a:pt x="2015" y="893"/>
                        </a:moveTo>
                        <a:cubicBezTo>
                          <a:pt x="1969" y="871"/>
                          <a:pt x="1948" y="816"/>
                          <a:pt x="1970" y="770"/>
                        </a:cubicBezTo>
                        <a:cubicBezTo>
                          <a:pt x="1990" y="722"/>
                          <a:pt x="2046" y="701"/>
                          <a:pt x="2093" y="723"/>
                        </a:cubicBezTo>
                        <a:lnTo>
                          <a:pt x="2138" y="743"/>
                        </a:lnTo>
                        <a:cubicBezTo>
                          <a:pt x="2578" y="946"/>
                          <a:pt x="3020" y="1149"/>
                          <a:pt x="3118" y="1193"/>
                        </a:cubicBezTo>
                        <a:cubicBezTo>
                          <a:pt x="3165" y="1215"/>
                          <a:pt x="3187" y="1271"/>
                          <a:pt x="3165" y="1317"/>
                        </a:cubicBezTo>
                        <a:cubicBezTo>
                          <a:pt x="3144" y="1364"/>
                          <a:pt x="3088" y="1386"/>
                          <a:pt x="3042" y="1364"/>
                        </a:cubicBezTo>
                        <a:lnTo>
                          <a:pt x="2015" y="89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23;p47">
                    <a:extLst>
                      <a:ext uri="{FF2B5EF4-FFF2-40B4-BE49-F238E27FC236}">
                        <a16:creationId xmlns:a16="http://schemas.microsoft.com/office/drawing/2014/main" id="{A21F2B42-9559-42D9-A33E-70240E539EA1}"/>
                      </a:ext>
                    </a:extLst>
                  </p:cNvPr>
                  <p:cNvSpPr/>
                  <p:nvPr/>
                </p:nvSpPr>
                <p:spPr>
                  <a:xfrm>
                    <a:off x="5847050" y="2266775"/>
                    <a:ext cx="24100" cy="46650"/>
                  </a:xfrm>
                  <a:custGeom>
                    <a:avLst/>
                    <a:gdLst/>
                    <a:ahLst/>
                    <a:cxnLst/>
                    <a:rect l="l" t="t" r="r" b="b"/>
                    <a:pathLst>
                      <a:path w="964" h="1866" extrusionOk="0">
                        <a:moveTo>
                          <a:pt x="772" y="69"/>
                        </a:moveTo>
                        <a:cubicBezTo>
                          <a:pt x="792" y="22"/>
                          <a:pt x="848" y="1"/>
                          <a:pt x="895" y="22"/>
                        </a:cubicBezTo>
                        <a:cubicBezTo>
                          <a:pt x="942" y="44"/>
                          <a:pt x="963" y="99"/>
                          <a:pt x="942" y="146"/>
                        </a:cubicBezTo>
                        <a:lnTo>
                          <a:pt x="193" y="1797"/>
                        </a:lnTo>
                        <a:cubicBezTo>
                          <a:pt x="171" y="1845"/>
                          <a:pt x="115" y="1866"/>
                          <a:pt x="69" y="1845"/>
                        </a:cubicBezTo>
                        <a:cubicBezTo>
                          <a:pt x="22" y="1823"/>
                          <a:pt x="0" y="1767"/>
                          <a:pt x="22" y="1721"/>
                        </a:cubicBezTo>
                        <a:lnTo>
                          <a:pt x="772" y="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824;p47">
                  <a:extLst>
                    <a:ext uri="{FF2B5EF4-FFF2-40B4-BE49-F238E27FC236}">
                      <a16:creationId xmlns:a16="http://schemas.microsoft.com/office/drawing/2014/main" id="{A1730AFF-D1F4-4ADA-854F-5C18F71B997B}"/>
                    </a:ext>
                  </a:extLst>
                </p:cNvPr>
                <p:cNvGrpSpPr/>
                <p:nvPr/>
              </p:nvGrpSpPr>
              <p:grpSpPr>
                <a:xfrm>
                  <a:off x="6296914" y="1914195"/>
                  <a:ext cx="486783" cy="650506"/>
                  <a:chOff x="5794900" y="2041700"/>
                  <a:chExt cx="221275" cy="295725"/>
                </a:xfrm>
              </p:grpSpPr>
              <p:sp>
                <p:nvSpPr>
                  <p:cNvPr id="163" name="Google Shape;1825;p47">
                    <a:extLst>
                      <a:ext uri="{FF2B5EF4-FFF2-40B4-BE49-F238E27FC236}">
                        <a16:creationId xmlns:a16="http://schemas.microsoft.com/office/drawing/2014/main" id="{444E05FD-5485-414E-A215-34325BC99DFE}"/>
                      </a:ext>
                    </a:extLst>
                  </p:cNvPr>
                  <p:cNvSpPr/>
                  <p:nvPr/>
                </p:nvSpPr>
                <p:spPr>
                  <a:xfrm>
                    <a:off x="5897125" y="2041700"/>
                    <a:ext cx="119050" cy="73275"/>
                  </a:xfrm>
                  <a:custGeom>
                    <a:avLst/>
                    <a:gdLst/>
                    <a:ahLst/>
                    <a:cxnLst/>
                    <a:rect l="l" t="t" r="r" b="b"/>
                    <a:pathLst>
                      <a:path w="4762" h="2931" extrusionOk="0">
                        <a:moveTo>
                          <a:pt x="4761" y="2248"/>
                        </a:moveTo>
                        <a:cubicBezTo>
                          <a:pt x="4431" y="2741"/>
                          <a:pt x="3758" y="2930"/>
                          <a:pt x="3173" y="2665"/>
                        </a:cubicBezTo>
                        <a:lnTo>
                          <a:pt x="945" y="1652"/>
                        </a:lnTo>
                        <a:cubicBezTo>
                          <a:pt x="300" y="1358"/>
                          <a:pt x="0" y="615"/>
                          <a:pt x="280" y="0"/>
                        </a:cubicBezTo>
                        <a:cubicBezTo>
                          <a:pt x="174" y="675"/>
                          <a:pt x="1196" y="1074"/>
                          <a:pt x="2309" y="1624"/>
                        </a:cubicBezTo>
                        <a:cubicBezTo>
                          <a:pt x="3210" y="2071"/>
                          <a:pt x="4020" y="2399"/>
                          <a:pt x="4761" y="224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826;p47">
                    <a:extLst>
                      <a:ext uri="{FF2B5EF4-FFF2-40B4-BE49-F238E27FC236}">
                        <a16:creationId xmlns:a16="http://schemas.microsoft.com/office/drawing/2014/main" id="{00B444B4-8113-4A08-B16A-B740253FB3D6}"/>
                      </a:ext>
                    </a:extLst>
                  </p:cNvPr>
                  <p:cNvSpPr/>
                  <p:nvPr/>
                </p:nvSpPr>
                <p:spPr>
                  <a:xfrm>
                    <a:off x="5864025" y="2115000"/>
                    <a:ext cx="119025" cy="73275"/>
                  </a:xfrm>
                  <a:custGeom>
                    <a:avLst/>
                    <a:gdLst/>
                    <a:ahLst/>
                    <a:cxnLst/>
                    <a:rect l="l" t="t" r="r" b="b"/>
                    <a:pathLst>
                      <a:path w="4761" h="2931" extrusionOk="0">
                        <a:moveTo>
                          <a:pt x="4761" y="2248"/>
                        </a:moveTo>
                        <a:cubicBezTo>
                          <a:pt x="4431" y="2741"/>
                          <a:pt x="3757" y="2930"/>
                          <a:pt x="3173" y="2664"/>
                        </a:cubicBezTo>
                        <a:lnTo>
                          <a:pt x="945" y="1652"/>
                        </a:lnTo>
                        <a:cubicBezTo>
                          <a:pt x="300" y="1359"/>
                          <a:pt x="0" y="616"/>
                          <a:pt x="279" y="0"/>
                        </a:cubicBezTo>
                        <a:cubicBezTo>
                          <a:pt x="174" y="675"/>
                          <a:pt x="1196" y="1073"/>
                          <a:pt x="2308" y="1625"/>
                        </a:cubicBezTo>
                        <a:cubicBezTo>
                          <a:pt x="3209" y="2070"/>
                          <a:pt x="4020" y="2400"/>
                          <a:pt x="4761" y="224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27;p47">
                    <a:extLst>
                      <a:ext uri="{FF2B5EF4-FFF2-40B4-BE49-F238E27FC236}">
                        <a16:creationId xmlns:a16="http://schemas.microsoft.com/office/drawing/2014/main" id="{20294026-35DE-4B52-B772-24611A51ED51}"/>
                      </a:ext>
                    </a:extLst>
                  </p:cNvPr>
                  <p:cNvSpPr/>
                  <p:nvPr/>
                </p:nvSpPr>
                <p:spPr>
                  <a:xfrm>
                    <a:off x="5828000" y="2190875"/>
                    <a:ext cx="119050" cy="73275"/>
                  </a:xfrm>
                  <a:custGeom>
                    <a:avLst/>
                    <a:gdLst/>
                    <a:ahLst/>
                    <a:cxnLst/>
                    <a:rect l="l" t="t" r="r" b="b"/>
                    <a:pathLst>
                      <a:path w="4762" h="2931" extrusionOk="0">
                        <a:moveTo>
                          <a:pt x="4762" y="2248"/>
                        </a:moveTo>
                        <a:cubicBezTo>
                          <a:pt x="4432" y="2740"/>
                          <a:pt x="3757" y="2930"/>
                          <a:pt x="3174" y="2664"/>
                        </a:cubicBezTo>
                        <a:lnTo>
                          <a:pt x="946" y="1652"/>
                        </a:lnTo>
                        <a:cubicBezTo>
                          <a:pt x="300" y="1359"/>
                          <a:pt x="1" y="616"/>
                          <a:pt x="279" y="0"/>
                        </a:cubicBezTo>
                        <a:cubicBezTo>
                          <a:pt x="173" y="675"/>
                          <a:pt x="1196" y="1073"/>
                          <a:pt x="2309" y="1625"/>
                        </a:cubicBezTo>
                        <a:cubicBezTo>
                          <a:pt x="3209" y="2071"/>
                          <a:pt x="4021" y="2400"/>
                          <a:pt x="4762" y="224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828;p47">
                    <a:extLst>
                      <a:ext uri="{FF2B5EF4-FFF2-40B4-BE49-F238E27FC236}">
                        <a16:creationId xmlns:a16="http://schemas.microsoft.com/office/drawing/2014/main" id="{B83120F4-0B0B-4077-958B-543BBB953B5D}"/>
                      </a:ext>
                    </a:extLst>
                  </p:cNvPr>
                  <p:cNvSpPr/>
                  <p:nvPr/>
                </p:nvSpPr>
                <p:spPr>
                  <a:xfrm>
                    <a:off x="5794900" y="2264175"/>
                    <a:ext cx="119050" cy="73250"/>
                  </a:xfrm>
                  <a:custGeom>
                    <a:avLst/>
                    <a:gdLst/>
                    <a:ahLst/>
                    <a:cxnLst/>
                    <a:rect l="l" t="t" r="r" b="b"/>
                    <a:pathLst>
                      <a:path w="4762" h="2930" extrusionOk="0">
                        <a:moveTo>
                          <a:pt x="4761" y="2247"/>
                        </a:moveTo>
                        <a:cubicBezTo>
                          <a:pt x="4432" y="2740"/>
                          <a:pt x="3757" y="2930"/>
                          <a:pt x="3174" y="2665"/>
                        </a:cubicBezTo>
                        <a:lnTo>
                          <a:pt x="946" y="1651"/>
                        </a:lnTo>
                        <a:cubicBezTo>
                          <a:pt x="300" y="1358"/>
                          <a:pt x="1" y="615"/>
                          <a:pt x="279" y="1"/>
                        </a:cubicBezTo>
                        <a:cubicBezTo>
                          <a:pt x="174" y="675"/>
                          <a:pt x="1196" y="1074"/>
                          <a:pt x="2309" y="1624"/>
                        </a:cubicBezTo>
                        <a:cubicBezTo>
                          <a:pt x="3209" y="2070"/>
                          <a:pt x="4021" y="2399"/>
                          <a:pt x="4761" y="2247"/>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extLst>
      <p:ext uri="{BB962C8B-B14F-4D97-AF65-F5344CB8AC3E}">
        <p14:creationId xmlns:p14="http://schemas.microsoft.com/office/powerpoint/2010/main" val="32199343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5" name="Google Shape;1125;p34"/>
          <p:cNvSpPr txBox="1">
            <a:spLocks noGrp="1"/>
          </p:cNvSpPr>
          <p:nvPr>
            <p:ph type="subTitle" idx="4"/>
          </p:nvPr>
        </p:nvSpPr>
        <p:spPr>
          <a:xfrm>
            <a:off x="284072" y="13820"/>
            <a:ext cx="2469300" cy="43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Insight of kpi-6</a:t>
            </a:r>
            <a:endParaRPr sz="1600" dirty="0"/>
          </a:p>
        </p:txBody>
      </p:sp>
      <p:sp>
        <p:nvSpPr>
          <p:cNvPr id="1127" name="Google Shape;1127;p34"/>
          <p:cNvSpPr txBox="1">
            <a:spLocks noGrp="1"/>
          </p:cNvSpPr>
          <p:nvPr>
            <p:ph type="subTitle" idx="1"/>
          </p:nvPr>
        </p:nvSpPr>
        <p:spPr>
          <a:xfrm>
            <a:off x="95680" y="335459"/>
            <a:ext cx="3216369" cy="2236291"/>
          </a:xfrm>
          <a:prstGeom prst="rect">
            <a:avLst/>
          </a:prstGeom>
        </p:spPr>
        <p:txBody>
          <a:bodyPr spcFirstLastPara="1" wrap="square" lIns="91425" tIns="91425" rIns="91425" bIns="91425" anchor="t" anchorCtr="0">
            <a:noAutofit/>
          </a:bodyPr>
          <a:lstStyle/>
          <a:p>
            <a:pPr marL="171450" lvl="0" indent="-171450" algn="just">
              <a:lnSpc>
                <a:spcPct val="150000"/>
              </a:lnSpc>
              <a:buFont typeface="Wingdings" panose="05000000000000000000" pitchFamily="2" charset="2"/>
              <a:buChar char="§"/>
            </a:pPr>
            <a:r>
              <a:rPr lang="en-US" dirty="0"/>
              <a:t>Monitoring the average payment reduction rate is a critical KPI in dialysis healthcare analytics.</a:t>
            </a:r>
          </a:p>
          <a:p>
            <a:pPr marL="171450" lvl="0" indent="-171450" algn="just">
              <a:lnSpc>
                <a:spcPct val="150000"/>
              </a:lnSpc>
              <a:buFont typeface="Wingdings" panose="05000000000000000000" pitchFamily="2" charset="2"/>
              <a:buChar char="§"/>
            </a:pPr>
            <a:r>
              <a:rPr lang="en-US" dirty="0"/>
              <a:t>It measures the rate at which payments for dialysis services are reduced, such as through reimbursement adjustments or contractual agreements.</a:t>
            </a:r>
          </a:p>
          <a:p>
            <a:pPr marL="171450" lvl="0" indent="-171450" algn="just">
              <a:lnSpc>
                <a:spcPct val="150000"/>
              </a:lnSpc>
              <a:buFont typeface="Wingdings" panose="05000000000000000000" pitchFamily="2" charset="2"/>
              <a:buChar char="§"/>
            </a:pPr>
            <a:r>
              <a:rPr lang="en-US" dirty="0"/>
              <a:t>By analyzing this KPI, healthcare providers can assess their financial performance, identify factors contributing to payment reductions, and develop strategies to mitigate the impact on revenue while maintaining high-quality care standards</a:t>
            </a:r>
            <a:endParaRPr dirty="0"/>
          </a:p>
        </p:txBody>
      </p:sp>
      <p:pic>
        <p:nvPicPr>
          <p:cNvPr id="4" name="Picture 3">
            <a:extLst>
              <a:ext uri="{FF2B5EF4-FFF2-40B4-BE49-F238E27FC236}">
                <a16:creationId xmlns:a16="http://schemas.microsoft.com/office/drawing/2014/main" id="{60B505FD-79D1-48CA-8366-E65A4D588AF1}"/>
              </a:ext>
            </a:extLst>
          </p:cNvPr>
          <p:cNvPicPr>
            <a:picLocks noChangeAspect="1"/>
          </p:cNvPicPr>
          <p:nvPr/>
        </p:nvPicPr>
        <p:blipFill rotWithShape="1">
          <a:blip r:embed="rId3"/>
          <a:srcRect l="16164" t="32446" r="17557" b="16883"/>
          <a:stretch/>
        </p:blipFill>
        <p:spPr>
          <a:xfrm>
            <a:off x="3551274" y="769531"/>
            <a:ext cx="5497046" cy="3604437"/>
          </a:xfrm>
          <a:prstGeom prst="rect">
            <a:avLst/>
          </a:prstGeom>
        </p:spPr>
      </p:pic>
    </p:spTree>
    <p:extLst>
      <p:ext uri="{BB962C8B-B14F-4D97-AF65-F5344CB8AC3E}">
        <p14:creationId xmlns:p14="http://schemas.microsoft.com/office/powerpoint/2010/main" val="33035782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32"/>
          <p:cNvSpPr txBox="1">
            <a:spLocks noGrp="1"/>
          </p:cNvSpPr>
          <p:nvPr>
            <p:ph type="title"/>
          </p:nvPr>
        </p:nvSpPr>
        <p:spPr>
          <a:xfrm>
            <a:off x="720000" y="674103"/>
            <a:ext cx="3228000" cy="1102800"/>
          </a:xfrm>
          <a:prstGeom prst="rect">
            <a:avLst/>
          </a:prstGeom>
        </p:spPr>
        <p:txBody>
          <a:bodyPr spcFirstLastPara="1" wrap="square" lIns="91425" tIns="91425" rIns="91425" bIns="91425" anchor="b" anchorCtr="0">
            <a:noAutofit/>
          </a:bodyPr>
          <a:lstStyle/>
          <a:p>
            <a:r>
              <a:rPr lang="en-US" dirty="0"/>
              <a:t>Why Is SQL Important for Data Analysis?</a:t>
            </a:r>
          </a:p>
        </p:txBody>
      </p:sp>
      <p:sp>
        <p:nvSpPr>
          <p:cNvPr id="1101" name="Google Shape;1101;p32"/>
          <p:cNvSpPr txBox="1">
            <a:spLocks noGrp="1"/>
          </p:cNvSpPr>
          <p:nvPr>
            <p:ph type="body" idx="1"/>
          </p:nvPr>
        </p:nvSpPr>
        <p:spPr>
          <a:xfrm>
            <a:off x="430772" y="1776903"/>
            <a:ext cx="3806455" cy="2866018"/>
          </a:xfrm>
          <a:prstGeom prst="rect">
            <a:avLst/>
          </a:prstGeom>
        </p:spPr>
        <p:txBody>
          <a:bodyPr spcFirstLastPara="1" wrap="square" lIns="91425" tIns="91425" rIns="91425" bIns="91425" anchor="t" anchorCtr="0">
            <a:noAutofit/>
          </a:bodyPr>
          <a:lstStyle/>
          <a:p>
            <a:pPr marL="171450" indent="-171450" algn="just"/>
            <a:r>
              <a:rPr lang="en-US" sz="1400" dirty="0">
                <a:solidFill>
                  <a:srgbClr val="2D2D2D"/>
                </a:solidFill>
                <a:latin typeface="Times New Roman" panose="02020603050405020304" pitchFamily="18" charset="0"/>
                <a:cs typeface="Times New Roman" panose="02020603050405020304" pitchFamily="18" charset="0"/>
              </a:rPr>
              <a:t>SQL is the language used to interact with relational databases. Since most systems today capture the data using one or more databases (like MySQL, Oracle, Redshift, SQL Server, etc.)</a:t>
            </a:r>
          </a:p>
          <a:p>
            <a:pPr marL="0" indent="0" algn="just">
              <a:buNone/>
            </a:pPr>
            <a:endParaRPr lang="en" sz="1400" dirty="0">
              <a:solidFill>
                <a:schemeClr val="dk1"/>
              </a:solidFill>
              <a:latin typeface="Times New Roman" panose="02020603050405020304" pitchFamily="18" charset="0"/>
              <a:cs typeface="Times New Roman" panose="02020603050405020304" pitchFamily="18" charset="0"/>
            </a:endParaRPr>
          </a:p>
          <a:p>
            <a:pPr marL="171450" indent="-171450" algn="just"/>
            <a:r>
              <a:rPr lang="en-US" sz="1400" dirty="0">
                <a:solidFill>
                  <a:srgbClr val="2D2D2D"/>
                </a:solidFill>
                <a:latin typeface="Times New Roman" panose="02020603050405020304" pitchFamily="18" charset="0"/>
                <a:cs typeface="Times New Roman" panose="02020603050405020304" pitchFamily="18" charset="0"/>
              </a:rPr>
              <a:t>Another</a:t>
            </a:r>
            <a:r>
              <a:rPr lang="en-US" sz="1400" dirty="0">
                <a:latin typeface="Times New Roman" panose="02020603050405020304" pitchFamily="18" charset="0"/>
                <a:cs typeface="Times New Roman" panose="02020603050405020304" pitchFamily="18" charset="0"/>
              </a:rPr>
              <a:t> great thing about SQL is that it’s usually quite fast. It can work with large volumes of data.</a:t>
            </a:r>
          </a:p>
          <a:p>
            <a:pPr marL="0" indent="0" algn="just">
              <a:buNone/>
            </a:pPr>
            <a:endParaRPr lang="en-US" sz="1400" dirty="0">
              <a:latin typeface="Times New Roman" panose="02020603050405020304" pitchFamily="18" charset="0"/>
              <a:cs typeface="Times New Roman" panose="02020603050405020304" pitchFamily="18" charset="0"/>
            </a:endParaRPr>
          </a:p>
          <a:p>
            <a:pPr marL="171450" indent="-171450" algn="just"/>
            <a:r>
              <a:rPr lang="en-US" sz="1400" dirty="0">
                <a:latin typeface="Times New Roman" panose="02020603050405020304" pitchFamily="18" charset="0"/>
                <a:cs typeface="Times New Roman" panose="02020603050405020304" pitchFamily="18" charset="0"/>
              </a:rPr>
              <a:t>The database engine is tuned so that you don’t wait forever to get the results. In fact, a well-written SQL query can fetch results from a few million rows within a minute.</a:t>
            </a:r>
            <a:endParaRPr sz="1400" dirty="0">
              <a:solidFill>
                <a:schemeClr val="dk1"/>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5DE78914-A0A2-4029-AC13-84E95DB1BEE8}"/>
              </a:ext>
            </a:extLst>
          </p:cNvPr>
          <p:cNvPicPr>
            <a:picLocks noChangeAspect="1"/>
          </p:cNvPicPr>
          <p:nvPr/>
        </p:nvPicPr>
        <p:blipFill>
          <a:blip r:embed="rId3"/>
          <a:stretch>
            <a:fillRect/>
          </a:stretch>
        </p:blipFill>
        <p:spPr>
          <a:xfrm>
            <a:off x="4433203" y="500579"/>
            <a:ext cx="4578992" cy="4142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38"/>
          <p:cNvSpPr txBox="1">
            <a:spLocks noGrp="1"/>
          </p:cNvSpPr>
          <p:nvPr>
            <p:ph type="subTitle" idx="1"/>
          </p:nvPr>
        </p:nvSpPr>
        <p:spPr>
          <a:xfrm>
            <a:off x="525041" y="633071"/>
            <a:ext cx="8093917" cy="4385495"/>
          </a:xfrm>
          <a:prstGeom prst="rect">
            <a:avLst/>
          </a:prstGeom>
        </p:spPr>
        <p:txBody>
          <a:bodyPr spcFirstLastPara="1" wrap="square" lIns="91425" tIns="91425" rIns="91425" bIns="91425" anchor="t" anchorCtr="0">
            <a:noAutofit/>
          </a:bodyPr>
          <a:lstStyle/>
          <a:p>
            <a:pPr marL="285750" lvl="0" indent="-285750" algn="just">
              <a:lnSpc>
                <a:spcPct val="150000"/>
              </a:lnSpc>
              <a:buFont typeface="Arial" panose="020B0604020202020204" pitchFamily="34" charset="0"/>
              <a:buChar char="•"/>
            </a:pPr>
            <a:r>
              <a:rPr lang="en-US" sz="1200" dirty="0"/>
              <a:t>Survival summary has the highest patient count, indicating positive outcomes, while </a:t>
            </a:r>
            <a:r>
              <a:rPr lang="en-US" sz="1200" dirty="0" err="1"/>
              <a:t>npcr</a:t>
            </a:r>
            <a:r>
              <a:rPr lang="en-US" sz="1200" dirty="0"/>
              <a:t> summary has the lowest count. </a:t>
            </a:r>
          </a:p>
          <a:p>
            <a:pPr marL="285750" lvl="0" indent="-285750" algn="just">
              <a:lnSpc>
                <a:spcPct val="150000"/>
              </a:lnSpc>
              <a:buFont typeface="Arial" panose="020B0604020202020204" pitchFamily="34" charset="0"/>
              <a:buChar char="•"/>
            </a:pPr>
            <a:r>
              <a:rPr lang="en-US" sz="1200" dirty="0"/>
              <a:t>The count of profitable facilities decreased from 2018 to 2020, signaling a concerning trend. </a:t>
            </a:r>
          </a:p>
          <a:p>
            <a:pPr marL="285750" lvl="0" indent="-285750" algn="just">
              <a:lnSpc>
                <a:spcPct val="150000"/>
              </a:lnSpc>
              <a:buFont typeface="Arial" panose="020B0604020202020204" pitchFamily="34" charset="0"/>
              <a:buChar char="•"/>
            </a:pPr>
            <a:r>
              <a:rPr lang="en-US" sz="1200" dirty="0">
                <a:solidFill>
                  <a:srgbClr val="FF0000"/>
                </a:solidFill>
              </a:rPr>
              <a:t>DAVITA and Fresenius Medical Care have a majority of profitable facilities. </a:t>
            </a:r>
            <a:r>
              <a:rPr lang="en-US" sz="1200" dirty="0"/>
              <a:t>Approximately </a:t>
            </a:r>
            <a:r>
              <a:rPr lang="en-US" sz="1200" dirty="0">
                <a:solidFill>
                  <a:srgbClr val="FF0000"/>
                </a:solidFill>
              </a:rPr>
              <a:t>88.75%</a:t>
            </a:r>
            <a:r>
              <a:rPr lang="en-US" sz="1200" dirty="0"/>
              <a:t> of facilities generate profit, while non-profit facilities need analysis.</a:t>
            </a:r>
          </a:p>
          <a:p>
            <a:pPr marL="285750" lvl="0" indent="-285750" algn="just">
              <a:lnSpc>
                <a:spcPct val="150000"/>
              </a:lnSpc>
              <a:buFont typeface="Arial" panose="020B0604020202020204" pitchFamily="34" charset="0"/>
              <a:buChar char="•"/>
            </a:pPr>
            <a:r>
              <a:rPr lang="en-US" sz="1200" dirty="0"/>
              <a:t> </a:t>
            </a:r>
            <a:r>
              <a:rPr lang="en-US" sz="1200" dirty="0">
                <a:solidFill>
                  <a:srgbClr val="FF0000"/>
                </a:solidFill>
              </a:rPr>
              <a:t>The highest performance score was recorded in 1969, </a:t>
            </a:r>
            <a:r>
              <a:rPr lang="en-US" sz="1200" dirty="0"/>
              <a:t>while the lowest was in 1971. Intermountain Healthcare and Memorial Hermann have high performance scores, while others need improvement. </a:t>
            </a:r>
          </a:p>
          <a:p>
            <a:pPr marL="285750" lvl="0" indent="-285750" algn="just">
              <a:lnSpc>
                <a:spcPct val="150000"/>
              </a:lnSpc>
              <a:buFont typeface="Arial" panose="020B0604020202020204" pitchFamily="34" charset="0"/>
              <a:buChar char="•"/>
            </a:pPr>
            <a:r>
              <a:rPr lang="en-US" sz="1200" dirty="0"/>
              <a:t>The number of dialysis stations increased until 2018 and then started declining, which is concerning.</a:t>
            </a:r>
          </a:p>
          <a:p>
            <a:pPr marL="285750" lvl="0" indent="-285750" algn="just">
              <a:lnSpc>
                <a:spcPct val="150000"/>
              </a:lnSpc>
              <a:buFont typeface="Arial" panose="020B0604020202020204" pitchFamily="34" charset="0"/>
              <a:buChar char="•"/>
            </a:pPr>
            <a:r>
              <a:rPr lang="en-US" sz="1200" dirty="0"/>
              <a:t> The survival category has a good patient count, while hospitalization has the highest count. Implementing cost containment strategies like operational efficiency improvements and optimized supply chain management can reduce costs. </a:t>
            </a:r>
          </a:p>
          <a:p>
            <a:pPr marL="285750" indent="-285750" algn="just">
              <a:lnSpc>
                <a:spcPct val="150000"/>
              </a:lnSpc>
              <a:buFont typeface="Arial" panose="020B0604020202020204" pitchFamily="34" charset="0"/>
              <a:buChar char="•"/>
            </a:pPr>
            <a:r>
              <a:rPr lang="en-US" sz="1200" dirty="0"/>
              <a:t>Transitioning to value-based care models and leveraging technology and innovation can optimize healthcare delivery and potentially reduce payments. Quality improvement initiatives, such as reducing readmissions and preventing medical errors, can lead to cost savings and better payment rates.</a:t>
            </a:r>
          </a:p>
          <a:p>
            <a:pPr marL="285750" lvl="0" indent="-285750" algn="just">
              <a:lnSpc>
                <a:spcPct val="150000"/>
              </a:lnSpc>
              <a:buFont typeface="Arial" panose="020B0604020202020204" pitchFamily="34" charset="0"/>
              <a:buChar char="•"/>
            </a:pPr>
            <a:endParaRPr lang="en-US" sz="1200" dirty="0"/>
          </a:p>
        </p:txBody>
      </p:sp>
      <p:sp>
        <p:nvSpPr>
          <p:cNvPr id="1343" name="Google Shape;1343;p38"/>
          <p:cNvSpPr txBox="1">
            <a:spLocks noGrp="1"/>
          </p:cNvSpPr>
          <p:nvPr>
            <p:ph type="title"/>
          </p:nvPr>
        </p:nvSpPr>
        <p:spPr>
          <a:xfrm>
            <a:off x="380231" y="124933"/>
            <a:ext cx="6576000" cy="582567"/>
          </a:xfrm>
          <a:prstGeom prst="rect">
            <a:avLst/>
          </a:prstGeom>
        </p:spPr>
        <p:txBody>
          <a:bodyPr spcFirstLastPara="1" wrap="square" lIns="91425" tIns="91425" rIns="91425" bIns="91425" anchor="b" anchorCtr="0">
            <a:noAutofit/>
          </a:bodyPr>
          <a:lstStyle/>
          <a:p>
            <a:pPr lvl="0"/>
            <a:r>
              <a:rPr lang="en-US" sz="2800" dirty="0"/>
              <a:t>CONCLUSION</a:t>
            </a:r>
            <a:endParaRPr sz="2800" dirty="0"/>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3" name="Google Shape;1833;p48"/>
          <p:cNvSpPr txBox="1">
            <a:spLocks noGrp="1"/>
          </p:cNvSpPr>
          <p:nvPr>
            <p:ph type="title"/>
          </p:nvPr>
        </p:nvSpPr>
        <p:spPr>
          <a:xfrm>
            <a:off x="733411" y="1154410"/>
            <a:ext cx="7704000" cy="90541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		THANK YOU </a:t>
            </a:r>
            <a:br>
              <a:rPr lang="en-IN" dirty="0"/>
            </a:br>
            <a:endParaRPr dirty="0"/>
          </a:p>
        </p:txBody>
      </p:sp>
      <p:grpSp>
        <p:nvGrpSpPr>
          <p:cNvPr id="1835" name="Google Shape;1835;p48"/>
          <p:cNvGrpSpPr/>
          <p:nvPr/>
        </p:nvGrpSpPr>
        <p:grpSpPr>
          <a:xfrm>
            <a:off x="1933599" y="2921870"/>
            <a:ext cx="1095300" cy="1632124"/>
            <a:chOff x="3702550" y="4547500"/>
            <a:chExt cx="609550" cy="908300"/>
          </a:xfrm>
        </p:grpSpPr>
        <p:sp>
          <p:nvSpPr>
            <p:cNvPr id="1836" name="Google Shape;1836;p48"/>
            <p:cNvSpPr/>
            <p:nvPr/>
          </p:nvSpPr>
          <p:spPr>
            <a:xfrm>
              <a:off x="3800025" y="4584675"/>
              <a:ext cx="512075" cy="503875"/>
            </a:xfrm>
            <a:custGeom>
              <a:avLst/>
              <a:gdLst/>
              <a:ahLst/>
              <a:cxnLst/>
              <a:rect l="l" t="t" r="r" b="b"/>
              <a:pathLst>
                <a:path w="20483" h="20155" extrusionOk="0">
                  <a:moveTo>
                    <a:pt x="3724" y="6418"/>
                  </a:moveTo>
                  <a:cubicBezTo>
                    <a:pt x="5094" y="10197"/>
                    <a:pt x="4517" y="9986"/>
                    <a:pt x="2280" y="11775"/>
                  </a:cubicBezTo>
                  <a:cubicBezTo>
                    <a:pt x="1" y="13598"/>
                    <a:pt x="4280" y="17522"/>
                    <a:pt x="9697" y="18838"/>
                  </a:cubicBezTo>
                  <a:cubicBezTo>
                    <a:pt x="15115" y="20154"/>
                    <a:pt x="20482" y="17776"/>
                    <a:pt x="20432" y="13522"/>
                  </a:cubicBezTo>
                  <a:cubicBezTo>
                    <a:pt x="20381" y="9269"/>
                    <a:pt x="16685" y="9623"/>
                    <a:pt x="15722" y="7851"/>
                  </a:cubicBezTo>
                  <a:cubicBezTo>
                    <a:pt x="14761" y="6079"/>
                    <a:pt x="16888" y="1067"/>
                    <a:pt x="12584" y="205"/>
                  </a:cubicBezTo>
                  <a:cubicBezTo>
                    <a:pt x="11559" y="1"/>
                    <a:pt x="10235" y="312"/>
                    <a:pt x="8914" y="948"/>
                  </a:cubicBezTo>
                  <a:cubicBezTo>
                    <a:pt x="8139" y="569"/>
                    <a:pt x="6967" y="140"/>
                    <a:pt x="6153" y="483"/>
                  </a:cubicBezTo>
                  <a:cubicBezTo>
                    <a:pt x="4660" y="1040"/>
                    <a:pt x="3241" y="1674"/>
                    <a:pt x="3216" y="4231"/>
                  </a:cubicBezTo>
                  <a:cubicBezTo>
                    <a:pt x="3209" y="4998"/>
                    <a:pt x="3421" y="5745"/>
                    <a:pt x="3724" y="6418"/>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8"/>
            <p:cNvSpPr/>
            <p:nvPr/>
          </p:nvSpPr>
          <p:spPr>
            <a:xfrm>
              <a:off x="3754775" y="5031700"/>
              <a:ext cx="153325" cy="166800"/>
            </a:xfrm>
            <a:custGeom>
              <a:avLst/>
              <a:gdLst/>
              <a:ahLst/>
              <a:cxnLst/>
              <a:rect l="l" t="t" r="r" b="b"/>
              <a:pathLst>
                <a:path w="6133" h="6672" extrusionOk="0">
                  <a:moveTo>
                    <a:pt x="777" y="6671"/>
                  </a:moveTo>
                  <a:cubicBezTo>
                    <a:pt x="777" y="6671"/>
                    <a:pt x="2652" y="6053"/>
                    <a:pt x="4393" y="3505"/>
                  </a:cubicBezTo>
                  <a:cubicBezTo>
                    <a:pt x="6132" y="956"/>
                    <a:pt x="2182" y="1"/>
                    <a:pt x="2182" y="1"/>
                  </a:cubicBezTo>
                  <a:lnTo>
                    <a:pt x="0" y="2966"/>
                  </a:lnTo>
                  <a:lnTo>
                    <a:pt x="777" y="6671"/>
                  </a:ln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8"/>
            <p:cNvSpPr/>
            <p:nvPr/>
          </p:nvSpPr>
          <p:spPr>
            <a:xfrm>
              <a:off x="3784100" y="5031700"/>
              <a:ext cx="118275" cy="113000"/>
            </a:xfrm>
            <a:custGeom>
              <a:avLst/>
              <a:gdLst/>
              <a:ahLst/>
              <a:cxnLst/>
              <a:rect l="l" t="t" r="r" b="b"/>
              <a:pathLst>
                <a:path w="4731" h="4520" extrusionOk="0">
                  <a:moveTo>
                    <a:pt x="2353" y="4520"/>
                  </a:moveTo>
                  <a:cubicBezTo>
                    <a:pt x="2571" y="4269"/>
                    <a:pt x="2769" y="4212"/>
                    <a:pt x="2991" y="3885"/>
                  </a:cubicBezTo>
                  <a:cubicBezTo>
                    <a:pt x="4731" y="1336"/>
                    <a:pt x="1009" y="1"/>
                    <a:pt x="1009" y="1"/>
                  </a:cubicBezTo>
                  <a:lnTo>
                    <a:pt x="1" y="282"/>
                  </a:lnTo>
                  <a:cubicBezTo>
                    <a:pt x="106" y="1108"/>
                    <a:pt x="1820" y="2414"/>
                    <a:pt x="2353" y="452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8"/>
            <p:cNvSpPr/>
            <p:nvPr/>
          </p:nvSpPr>
          <p:spPr>
            <a:xfrm>
              <a:off x="3816025" y="5369450"/>
              <a:ext cx="389200" cy="86350"/>
            </a:xfrm>
            <a:custGeom>
              <a:avLst/>
              <a:gdLst/>
              <a:ahLst/>
              <a:cxnLst/>
              <a:rect l="l" t="t" r="r" b="b"/>
              <a:pathLst>
                <a:path w="15568" h="3454" extrusionOk="0">
                  <a:moveTo>
                    <a:pt x="934" y="1"/>
                  </a:moveTo>
                  <a:lnTo>
                    <a:pt x="1" y="3454"/>
                  </a:lnTo>
                  <a:lnTo>
                    <a:pt x="15568" y="3454"/>
                  </a:lnTo>
                  <a:cubicBezTo>
                    <a:pt x="15348" y="2610"/>
                    <a:pt x="14734" y="1144"/>
                    <a:pt x="14362" y="2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8"/>
            <p:cNvSpPr/>
            <p:nvPr/>
          </p:nvSpPr>
          <p:spPr>
            <a:xfrm>
              <a:off x="3918650" y="4851950"/>
              <a:ext cx="216550" cy="162100"/>
            </a:xfrm>
            <a:custGeom>
              <a:avLst/>
              <a:gdLst/>
              <a:ahLst/>
              <a:cxnLst/>
              <a:rect l="l" t="t" r="r" b="b"/>
              <a:pathLst>
                <a:path w="8662" h="6484" extrusionOk="0">
                  <a:moveTo>
                    <a:pt x="2338" y="881"/>
                  </a:moveTo>
                  <a:cubicBezTo>
                    <a:pt x="2338" y="881"/>
                    <a:pt x="732" y="1858"/>
                    <a:pt x="367" y="3504"/>
                  </a:cubicBezTo>
                  <a:cubicBezTo>
                    <a:pt x="1" y="5150"/>
                    <a:pt x="1" y="6483"/>
                    <a:pt x="2618" y="6435"/>
                  </a:cubicBezTo>
                  <a:cubicBezTo>
                    <a:pt x="5236" y="6386"/>
                    <a:pt x="7441" y="4363"/>
                    <a:pt x="7659" y="3102"/>
                  </a:cubicBezTo>
                  <a:cubicBezTo>
                    <a:pt x="7877" y="1842"/>
                    <a:pt x="8662" y="960"/>
                    <a:pt x="6875" y="479"/>
                  </a:cubicBezTo>
                  <a:cubicBezTo>
                    <a:pt x="5090" y="0"/>
                    <a:pt x="2338" y="881"/>
                    <a:pt x="2338" y="88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8"/>
            <p:cNvSpPr/>
            <p:nvPr/>
          </p:nvSpPr>
          <p:spPr>
            <a:xfrm>
              <a:off x="3970900" y="4761850"/>
              <a:ext cx="119650" cy="170325"/>
            </a:xfrm>
            <a:custGeom>
              <a:avLst/>
              <a:gdLst/>
              <a:ahLst/>
              <a:cxnLst/>
              <a:rect l="l" t="t" r="r" b="b"/>
              <a:pathLst>
                <a:path w="4786" h="6813" extrusionOk="0">
                  <a:moveTo>
                    <a:pt x="4721" y="731"/>
                  </a:moveTo>
                  <a:cubicBezTo>
                    <a:pt x="4483" y="1983"/>
                    <a:pt x="4571" y="3651"/>
                    <a:pt x="4785" y="4083"/>
                  </a:cubicBezTo>
                  <a:cubicBezTo>
                    <a:pt x="3491" y="5368"/>
                    <a:pt x="0" y="6813"/>
                    <a:pt x="234" y="4683"/>
                  </a:cubicBezTo>
                  <a:cubicBezTo>
                    <a:pt x="742" y="4430"/>
                    <a:pt x="615" y="3859"/>
                    <a:pt x="825" y="1631"/>
                  </a:cubicBezTo>
                  <a:cubicBezTo>
                    <a:pt x="825" y="1631"/>
                    <a:pt x="3590" y="1"/>
                    <a:pt x="4721" y="732"/>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8"/>
            <p:cNvSpPr/>
            <p:nvPr/>
          </p:nvSpPr>
          <p:spPr>
            <a:xfrm>
              <a:off x="3784075" y="4896750"/>
              <a:ext cx="141325" cy="246675"/>
            </a:xfrm>
            <a:custGeom>
              <a:avLst/>
              <a:gdLst/>
              <a:ahLst/>
              <a:cxnLst/>
              <a:rect l="l" t="t" r="r" b="b"/>
              <a:pathLst>
                <a:path w="5653" h="9867" extrusionOk="0">
                  <a:moveTo>
                    <a:pt x="5378" y="0"/>
                  </a:moveTo>
                  <a:cubicBezTo>
                    <a:pt x="3008" y="15"/>
                    <a:pt x="1353" y="2809"/>
                    <a:pt x="1" y="5659"/>
                  </a:cubicBezTo>
                  <a:cubicBezTo>
                    <a:pt x="2641" y="7322"/>
                    <a:pt x="2992" y="9283"/>
                    <a:pt x="4095" y="9866"/>
                  </a:cubicBezTo>
                  <a:cubicBezTo>
                    <a:pt x="4505" y="7763"/>
                    <a:pt x="5653" y="3407"/>
                    <a:pt x="53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8"/>
            <p:cNvSpPr/>
            <p:nvPr/>
          </p:nvSpPr>
          <p:spPr>
            <a:xfrm>
              <a:off x="3812625" y="4864200"/>
              <a:ext cx="387150" cy="580875"/>
            </a:xfrm>
            <a:custGeom>
              <a:avLst/>
              <a:gdLst/>
              <a:ahLst/>
              <a:cxnLst/>
              <a:rect l="l" t="t" r="r" b="b"/>
              <a:pathLst>
                <a:path w="15486" h="23235" extrusionOk="0">
                  <a:moveTo>
                    <a:pt x="0" y="21447"/>
                  </a:moveTo>
                  <a:cubicBezTo>
                    <a:pt x="3278" y="23234"/>
                    <a:pt x="13425" y="23092"/>
                    <a:pt x="15486" y="21711"/>
                  </a:cubicBezTo>
                  <a:cubicBezTo>
                    <a:pt x="15089" y="19919"/>
                    <a:pt x="13464" y="13014"/>
                    <a:pt x="13441" y="10998"/>
                  </a:cubicBezTo>
                  <a:cubicBezTo>
                    <a:pt x="13393" y="6719"/>
                    <a:pt x="14963" y="6111"/>
                    <a:pt x="15125" y="1916"/>
                  </a:cubicBezTo>
                  <a:cubicBezTo>
                    <a:pt x="14567" y="1672"/>
                    <a:pt x="14004" y="925"/>
                    <a:pt x="13436" y="697"/>
                  </a:cubicBezTo>
                  <a:cubicBezTo>
                    <a:pt x="12686" y="396"/>
                    <a:pt x="11925" y="139"/>
                    <a:pt x="11155" y="1"/>
                  </a:cubicBezTo>
                  <a:cubicBezTo>
                    <a:pt x="10614" y="1557"/>
                    <a:pt x="9775" y="2635"/>
                    <a:pt x="7340" y="3843"/>
                  </a:cubicBezTo>
                  <a:cubicBezTo>
                    <a:pt x="6531" y="2550"/>
                    <a:pt x="6694" y="800"/>
                    <a:pt x="6904" y="155"/>
                  </a:cubicBezTo>
                  <a:cubicBezTo>
                    <a:pt x="5837" y="385"/>
                    <a:pt x="3751" y="1157"/>
                    <a:pt x="2649" y="1875"/>
                  </a:cubicBezTo>
                  <a:cubicBezTo>
                    <a:pt x="1511" y="3813"/>
                    <a:pt x="1805" y="7072"/>
                    <a:pt x="1325" y="11090"/>
                  </a:cubicBezTo>
                  <a:cubicBezTo>
                    <a:pt x="1233" y="11867"/>
                    <a:pt x="1956" y="12939"/>
                    <a:pt x="1878" y="13777"/>
                  </a:cubicBezTo>
                  <a:cubicBezTo>
                    <a:pt x="1658" y="16098"/>
                    <a:pt x="679" y="19433"/>
                    <a:pt x="0" y="214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8"/>
            <p:cNvSpPr/>
            <p:nvPr/>
          </p:nvSpPr>
          <p:spPr>
            <a:xfrm>
              <a:off x="3847000" y="5105000"/>
              <a:ext cx="334525" cy="219225"/>
            </a:xfrm>
            <a:custGeom>
              <a:avLst/>
              <a:gdLst/>
              <a:ahLst/>
              <a:cxnLst/>
              <a:rect l="l" t="t" r="r" b="b"/>
              <a:pathLst>
                <a:path w="13381" h="8769" extrusionOk="0">
                  <a:moveTo>
                    <a:pt x="13380" y="8768"/>
                  </a:moveTo>
                  <a:cubicBezTo>
                    <a:pt x="13176" y="7830"/>
                    <a:pt x="12840" y="6303"/>
                    <a:pt x="12655" y="5356"/>
                  </a:cubicBezTo>
                  <a:cubicBezTo>
                    <a:pt x="10485" y="4809"/>
                    <a:pt x="6977" y="3836"/>
                    <a:pt x="5945" y="3089"/>
                  </a:cubicBezTo>
                  <a:cubicBezTo>
                    <a:pt x="4476" y="2025"/>
                    <a:pt x="1590" y="0"/>
                    <a:pt x="1590" y="0"/>
                  </a:cubicBezTo>
                  <a:cubicBezTo>
                    <a:pt x="1590" y="0"/>
                    <a:pt x="678" y="30"/>
                    <a:pt x="65" y="357"/>
                  </a:cubicBezTo>
                  <a:cubicBezTo>
                    <a:pt x="46" y="573"/>
                    <a:pt x="24" y="792"/>
                    <a:pt x="0" y="1014"/>
                  </a:cubicBezTo>
                  <a:cubicBezTo>
                    <a:pt x="436" y="1308"/>
                    <a:pt x="628" y="1468"/>
                    <a:pt x="628" y="1468"/>
                  </a:cubicBezTo>
                  <a:cubicBezTo>
                    <a:pt x="1100" y="2036"/>
                    <a:pt x="1496" y="2807"/>
                    <a:pt x="2101" y="3360"/>
                  </a:cubicBezTo>
                  <a:cubicBezTo>
                    <a:pt x="5124" y="6122"/>
                    <a:pt x="9741" y="8331"/>
                    <a:pt x="13380" y="876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8"/>
            <p:cNvSpPr/>
            <p:nvPr/>
          </p:nvSpPr>
          <p:spPr>
            <a:xfrm>
              <a:off x="3791275" y="5016575"/>
              <a:ext cx="69500" cy="55750"/>
            </a:xfrm>
            <a:custGeom>
              <a:avLst/>
              <a:gdLst/>
              <a:ahLst/>
              <a:cxnLst/>
              <a:rect l="l" t="t" r="r" b="b"/>
              <a:pathLst>
                <a:path w="2780" h="2230" extrusionOk="0">
                  <a:moveTo>
                    <a:pt x="2748" y="2078"/>
                  </a:moveTo>
                  <a:cubicBezTo>
                    <a:pt x="2780" y="2111"/>
                    <a:pt x="2780" y="2164"/>
                    <a:pt x="2746" y="2196"/>
                  </a:cubicBezTo>
                  <a:cubicBezTo>
                    <a:pt x="2713" y="2229"/>
                    <a:pt x="2660" y="2228"/>
                    <a:pt x="2628" y="2195"/>
                  </a:cubicBezTo>
                  <a:cubicBezTo>
                    <a:pt x="2298" y="1856"/>
                    <a:pt x="1947" y="1508"/>
                    <a:pt x="1532" y="1165"/>
                  </a:cubicBezTo>
                  <a:cubicBezTo>
                    <a:pt x="1118" y="823"/>
                    <a:pt x="641" y="486"/>
                    <a:pt x="56" y="170"/>
                  </a:cubicBezTo>
                  <a:cubicBezTo>
                    <a:pt x="15" y="148"/>
                    <a:pt x="0" y="98"/>
                    <a:pt x="22" y="57"/>
                  </a:cubicBezTo>
                  <a:cubicBezTo>
                    <a:pt x="44" y="17"/>
                    <a:pt x="94" y="1"/>
                    <a:pt x="135" y="23"/>
                  </a:cubicBezTo>
                  <a:cubicBezTo>
                    <a:pt x="731" y="346"/>
                    <a:pt x="1217" y="688"/>
                    <a:pt x="1638" y="1035"/>
                  </a:cubicBezTo>
                  <a:cubicBezTo>
                    <a:pt x="2058" y="1382"/>
                    <a:pt x="2413" y="1735"/>
                    <a:pt x="2748" y="2078"/>
                  </a:cubicBezTo>
                  <a:close/>
                </a:path>
              </a:pathLst>
            </a:custGeom>
            <a:solidFill>
              <a:srgbClr val="94C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8"/>
            <p:cNvSpPr/>
            <p:nvPr/>
          </p:nvSpPr>
          <p:spPr>
            <a:xfrm>
              <a:off x="3841350" y="4957150"/>
              <a:ext cx="55750" cy="194325"/>
            </a:xfrm>
            <a:custGeom>
              <a:avLst/>
              <a:gdLst/>
              <a:ahLst/>
              <a:cxnLst/>
              <a:rect l="l" t="t" r="r" b="b"/>
              <a:pathLst>
                <a:path w="2230" h="7773" extrusionOk="0">
                  <a:moveTo>
                    <a:pt x="2056" y="69"/>
                  </a:moveTo>
                  <a:cubicBezTo>
                    <a:pt x="2070" y="24"/>
                    <a:pt x="2117" y="0"/>
                    <a:pt x="2161" y="14"/>
                  </a:cubicBezTo>
                  <a:cubicBezTo>
                    <a:pt x="2206" y="27"/>
                    <a:pt x="2230" y="73"/>
                    <a:pt x="2216" y="118"/>
                  </a:cubicBezTo>
                  <a:cubicBezTo>
                    <a:pt x="2138" y="369"/>
                    <a:pt x="2046" y="658"/>
                    <a:pt x="1942" y="980"/>
                  </a:cubicBezTo>
                  <a:cubicBezTo>
                    <a:pt x="1416" y="2612"/>
                    <a:pt x="619" y="5089"/>
                    <a:pt x="174" y="7696"/>
                  </a:cubicBezTo>
                  <a:cubicBezTo>
                    <a:pt x="166" y="7741"/>
                    <a:pt x="123" y="7772"/>
                    <a:pt x="77" y="7764"/>
                  </a:cubicBezTo>
                  <a:cubicBezTo>
                    <a:pt x="31" y="7757"/>
                    <a:pt x="0" y="7714"/>
                    <a:pt x="8" y="7668"/>
                  </a:cubicBezTo>
                  <a:cubicBezTo>
                    <a:pt x="456" y="5050"/>
                    <a:pt x="1256" y="2566"/>
                    <a:pt x="1782" y="930"/>
                  </a:cubicBezTo>
                  <a:cubicBezTo>
                    <a:pt x="1886" y="608"/>
                    <a:pt x="1978" y="320"/>
                    <a:pt x="2056" y="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8"/>
            <p:cNvSpPr/>
            <p:nvPr/>
          </p:nvSpPr>
          <p:spPr>
            <a:xfrm>
              <a:off x="3963250" y="4867825"/>
              <a:ext cx="146975" cy="113025"/>
            </a:xfrm>
            <a:custGeom>
              <a:avLst/>
              <a:gdLst/>
              <a:ahLst/>
              <a:cxnLst/>
              <a:rect l="l" t="t" r="r" b="b"/>
              <a:pathLst>
                <a:path w="5879" h="4521" extrusionOk="0">
                  <a:moveTo>
                    <a:pt x="217" y="210"/>
                  </a:moveTo>
                  <a:cubicBezTo>
                    <a:pt x="228" y="165"/>
                    <a:pt x="272" y="137"/>
                    <a:pt x="318" y="147"/>
                  </a:cubicBezTo>
                  <a:cubicBezTo>
                    <a:pt x="362" y="157"/>
                    <a:pt x="391" y="202"/>
                    <a:pt x="381" y="246"/>
                  </a:cubicBezTo>
                  <a:cubicBezTo>
                    <a:pt x="215" y="979"/>
                    <a:pt x="169" y="1796"/>
                    <a:pt x="312" y="2570"/>
                  </a:cubicBezTo>
                  <a:cubicBezTo>
                    <a:pt x="432" y="3216"/>
                    <a:pt x="684" y="3831"/>
                    <a:pt x="1111" y="4342"/>
                  </a:cubicBezTo>
                  <a:cubicBezTo>
                    <a:pt x="2019" y="4181"/>
                    <a:pt x="3184" y="3516"/>
                    <a:pt x="4118" y="2656"/>
                  </a:cubicBezTo>
                  <a:cubicBezTo>
                    <a:pt x="4960" y="1880"/>
                    <a:pt x="5612" y="945"/>
                    <a:pt x="5708" y="81"/>
                  </a:cubicBezTo>
                  <a:cubicBezTo>
                    <a:pt x="5712" y="34"/>
                    <a:pt x="5754" y="1"/>
                    <a:pt x="5800" y="7"/>
                  </a:cubicBezTo>
                  <a:cubicBezTo>
                    <a:pt x="5846" y="11"/>
                    <a:pt x="5879" y="52"/>
                    <a:pt x="5874" y="99"/>
                  </a:cubicBezTo>
                  <a:cubicBezTo>
                    <a:pt x="5773" y="1006"/>
                    <a:pt x="5100" y="1978"/>
                    <a:pt x="4231" y="2779"/>
                  </a:cubicBezTo>
                  <a:cubicBezTo>
                    <a:pt x="3260" y="3673"/>
                    <a:pt x="2040" y="4361"/>
                    <a:pt x="1096" y="4514"/>
                  </a:cubicBezTo>
                  <a:cubicBezTo>
                    <a:pt x="1067" y="4521"/>
                    <a:pt x="1036" y="4511"/>
                    <a:pt x="1015" y="4487"/>
                  </a:cubicBezTo>
                  <a:cubicBezTo>
                    <a:pt x="548" y="3946"/>
                    <a:pt x="276" y="3288"/>
                    <a:pt x="148" y="2600"/>
                  </a:cubicBezTo>
                  <a:cubicBezTo>
                    <a:pt x="1" y="1803"/>
                    <a:pt x="48" y="962"/>
                    <a:pt x="217" y="2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8"/>
            <p:cNvSpPr/>
            <p:nvPr/>
          </p:nvSpPr>
          <p:spPr>
            <a:xfrm>
              <a:off x="4123650" y="4994650"/>
              <a:ext cx="143275" cy="175950"/>
            </a:xfrm>
            <a:custGeom>
              <a:avLst/>
              <a:gdLst/>
              <a:ahLst/>
              <a:cxnLst/>
              <a:rect l="l" t="t" r="r" b="b"/>
              <a:pathLst>
                <a:path w="5731" h="7038" extrusionOk="0">
                  <a:moveTo>
                    <a:pt x="0" y="6008"/>
                  </a:moveTo>
                  <a:cubicBezTo>
                    <a:pt x="420" y="6719"/>
                    <a:pt x="4269" y="7037"/>
                    <a:pt x="5730" y="5698"/>
                  </a:cubicBezTo>
                  <a:cubicBezTo>
                    <a:pt x="5606" y="0"/>
                    <a:pt x="811" y="3630"/>
                    <a:pt x="0" y="6008"/>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8"/>
            <p:cNvSpPr/>
            <p:nvPr/>
          </p:nvSpPr>
          <p:spPr>
            <a:xfrm>
              <a:off x="4130850" y="5000675"/>
              <a:ext cx="122075" cy="299725"/>
            </a:xfrm>
            <a:custGeom>
              <a:avLst/>
              <a:gdLst/>
              <a:ahLst/>
              <a:cxnLst/>
              <a:rect l="l" t="t" r="r" b="b"/>
              <a:pathLst>
                <a:path w="4883" h="11989" extrusionOk="0">
                  <a:moveTo>
                    <a:pt x="164" y="4852"/>
                  </a:moveTo>
                  <a:cubicBezTo>
                    <a:pt x="164" y="4852"/>
                    <a:pt x="144" y="6910"/>
                    <a:pt x="72" y="7787"/>
                  </a:cubicBezTo>
                  <a:cubicBezTo>
                    <a:pt x="0" y="8665"/>
                    <a:pt x="917" y="11584"/>
                    <a:pt x="917" y="11584"/>
                  </a:cubicBezTo>
                  <a:cubicBezTo>
                    <a:pt x="917" y="11584"/>
                    <a:pt x="3245" y="11988"/>
                    <a:pt x="4063" y="8539"/>
                  </a:cubicBezTo>
                  <a:cubicBezTo>
                    <a:pt x="4883" y="5090"/>
                    <a:pt x="4699" y="2816"/>
                    <a:pt x="4699" y="2816"/>
                  </a:cubicBezTo>
                  <a:cubicBezTo>
                    <a:pt x="4699" y="2816"/>
                    <a:pt x="337" y="0"/>
                    <a:pt x="164" y="4852"/>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8"/>
            <p:cNvSpPr/>
            <p:nvPr/>
          </p:nvSpPr>
          <p:spPr>
            <a:xfrm>
              <a:off x="4134400" y="5076350"/>
              <a:ext cx="114950" cy="87225"/>
            </a:xfrm>
            <a:custGeom>
              <a:avLst/>
              <a:gdLst/>
              <a:ahLst/>
              <a:cxnLst/>
              <a:rect l="l" t="t" r="r" b="b"/>
              <a:pathLst>
                <a:path w="4598" h="3489" extrusionOk="0">
                  <a:moveTo>
                    <a:pt x="22" y="1825"/>
                  </a:moveTo>
                  <a:cubicBezTo>
                    <a:pt x="22" y="1825"/>
                    <a:pt x="17" y="2395"/>
                    <a:pt x="1" y="3064"/>
                  </a:cubicBezTo>
                  <a:lnTo>
                    <a:pt x="1" y="3064"/>
                  </a:lnTo>
                  <a:cubicBezTo>
                    <a:pt x="1" y="3064"/>
                    <a:pt x="2581" y="2867"/>
                    <a:pt x="4319" y="3488"/>
                  </a:cubicBezTo>
                  <a:cubicBezTo>
                    <a:pt x="4571" y="1943"/>
                    <a:pt x="4597" y="725"/>
                    <a:pt x="4586" y="163"/>
                  </a:cubicBezTo>
                  <a:lnTo>
                    <a:pt x="414" y="0"/>
                  </a:lnTo>
                  <a:cubicBezTo>
                    <a:pt x="195" y="430"/>
                    <a:pt x="51" y="1023"/>
                    <a:pt x="22" y="1825"/>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8"/>
            <p:cNvSpPr/>
            <p:nvPr/>
          </p:nvSpPr>
          <p:spPr>
            <a:xfrm>
              <a:off x="4089775" y="4879425"/>
              <a:ext cx="177150" cy="264500"/>
            </a:xfrm>
            <a:custGeom>
              <a:avLst/>
              <a:gdLst/>
              <a:ahLst/>
              <a:cxnLst/>
              <a:rect l="l" t="t" r="r" b="b"/>
              <a:pathLst>
                <a:path w="7086" h="10580" extrusionOk="0">
                  <a:moveTo>
                    <a:pt x="2392" y="114"/>
                  </a:moveTo>
                  <a:cubicBezTo>
                    <a:pt x="1" y="1540"/>
                    <a:pt x="1415" y="7322"/>
                    <a:pt x="1387" y="10580"/>
                  </a:cubicBezTo>
                  <a:cubicBezTo>
                    <a:pt x="2944" y="9733"/>
                    <a:pt x="5882" y="9731"/>
                    <a:pt x="7085" y="10307"/>
                  </a:cubicBezTo>
                  <a:cubicBezTo>
                    <a:pt x="6949" y="7337"/>
                    <a:pt x="6992" y="5208"/>
                    <a:pt x="6550" y="3544"/>
                  </a:cubicBezTo>
                  <a:cubicBezTo>
                    <a:pt x="6130" y="1961"/>
                    <a:pt x="5409" y="960"/>
                    <a:pt x="3867" y="362"/>
                  </a:cubicBezTo>
                  <a:cubicBezTo>
                    <a:pt x="3359" y="165"/>
                    <a:pt x="2585" y="0"/>
                    <a:pt x="2392" y="1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8"/>
            <p:cNvSpPr/>
            <p:nvPr/>
          </p:nvSpPr>
          <p:spPr>
            <a:xfrm>
              <a:off x="4122000" y="5101375"/>
              <a:ext cx="142775" cy="16875"/>
            </a:xfrm>
            <a:custGeom>
              <a:avLst/>
              <a:gdLst/>
              <a:ahLst/>
              <a:cxnLst/>
              <a:rect l="l" t="t" r="r" b="b"/>
              <a:pathLst>
                <a:path w="5711" h="675" extrusionOk="0">
                  <a:moveTo>
                    <a:pt x="5643" y="396"/>
                  </a:moveTo>
                  <a:cubicBezTo>
                    <a:pt x="5687" y="412"/>
                    <a:pt x="5711" y="459"/>
                    <a:pt x="5696" y="503"/>
                  </a:cubicBezTo>
                  <a:cubicBezTo>
                    <a:pt x="5681" y="547"/>
                    <a:pt x="5633" y="570"/>
                    <a:pt x="5590" y="555"/>
                  </a:cubicBezTo>
                  <a:cubicBezTo>
                    <a:pt x="5279" y="449"/>
                    <a:pt x="4327" y="167"/>
                    <a:pt x="2952" y="193"/>
                  </a:cubicBezTo>
                  <a:cubicBezTo>
                    <a:pt x="2139" y="209"/>
                    <a:pt x="1180" y="332"/>
                    <a:pt x="118" y="661"/>
                  </a:cubicBezTo>
                  <a:cubicBezTo>
                    <a:pt x="73" y="675"/>
                    <a:pt x="26" y="650"/>
                    <a:pt x="13" y="606"/>
                  </a:cubicBezTo>
                  <a:cubicBezTo>
                    <a:pt x="0" y="562"/>
                    <a:pt x="24" y="515"/>
                    <a:pt x="69" y="501"/>
                  </a:cubicBezTo>
                  <a:cubicBezTo>
                    <a:pt x="1147" y="167"/>
                    <a:pt x="2123" y="42"/>
                    <a:pt x="2950" y="26"/>
                  </a:cubicBezTo>
                  <a:cubicBezTo>
                    <a:pt x="4352" y="0"/>
                    <a:pt x="5326" y="288"/>
                    <a:pt x="5643" y="3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8"/>
            <p:cNvSpPr/>
            <p:nvPr/>
          </p:nvSpPr>
          <p:spPr>
            <a:xfrm>
              <a:off x="4122375" y="4954475"/>
              <a:ext cx="18200" cy="189650"/>
            </a:xfrm>
            <a:custGeom>
              <a:avLst/>
              <a:gdLst/>
              <a:ahLst/>
              <a:cxnLst/>
              <a:rect l="l" t="t" r="r" b="b"/>
              <a:pathLst>
                <a:path w="728" h="7586" extrusionOk="0">
                  <a:moveTo>
                    <a:pt x="552" y="72"/>
                  </a:moveTo>
                  <a:cubicBezTo>
                    <a:pt x="564" y="28"/>
                    <a:pt x="610" y="0"/>
                    <a:pt x="654" y="12"/>
                  </a:cubicBezTo>
                  <a:cubicBezTo>
                    <a:pt x="700" y="23"/>
                    <a:pt x="727" y="69"/>
                    <a:pt x="715" y="113"/>
                  </a:cubicBezTo>
                  <a:cubicBezTo>
                    <a:pt x="198" y="2149"/>
                    <a:pt x="179" y="5278"/>
                    <a:pt x="168" y="7238"/>
                  </a:cubicBezTo>
                  <a:lnTo>
                    <a:pt x="167" y="7503"/>
                  </a:lnTo>
                  <a:cubicBezTo>
                    <a:pt x="167" y="7548"/>
                    <a:pt x="129" y="7586"/>
                    <a:pt x="83" y="7585"/>
                  </a:cubicBezTo>
                  <a:cubicBezTo>
                    <a:pt x="37" y="7585"/>
                    <a:pt x="0" y="7547"/>
                    <a:pt x="0" y="7502"/>
                  </a:cubicBezTo>
                  <a:lnTo>
                    <a:pt x="1" y="7238"/>
                  </a:lnTo>
                  <a:cubicBezTo>
                    <a:pt x="13" y="5269"/>
                    <a:pt x="31" y="2125"/>
                    <a:pt x="552"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8"/>
            <p:cNvSpPr/>
            <p:nvPr/>
          </p:nvSpPr>
          <p:spPr>
            <a:xfrm>
              <a:off x="3702550" y="4925000"/>
              <a:ext cx="152650" cy="290525"/>
            </a:xfrm>
            <a:custGeom>
              <a:avLst/>
              <a:gdLst/>
              <a:ahLst/>
              <a:cxnLst/>
              <a:rect l="l" t="t" r="r" b="b"/>
              <a:pathLst>
                <a:path w="6106" h="11621" extrusionOk="0">
                  <a:moveTo>
                    <a:pt x="3298" y="0"/>
                  </a:moveTo>
                  <a:cubicBezTo>
                    <a:pt x="2223" y="3850"/>
                    <a:pt x="1115" y="3958"/>
                    <a:pt x="176" y="6931"/>
                  </a:cubicBezTo>
                  <a:cubicBezTo>
                    <a:pt x="54" y="7856"/>
                    <a:pt x="1" y="9134"/>
                    <a:pt x="378" y="9928"/>
                  </a:cubicBezTo>
                  <a:cubicBezTo>
                    <a:pt x="1184" y="11621"/>
                    <a:pt x="4013" y="11233"/>
                    <a:pt x="4394" y="9607"/>
                  </a:cubicBezTo>
                  <a:cubicBezTo>
                    <a:pt x="5224" y="6071"/>
                    <a:pt x="5721" y="3395"/>
                    <a:pt x="6106" y="557"/>
                  </a:cubicBezTo>
                  <a:lnTo>
                    <a:pt x="3298" y="0"/>
                  </a:ln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8"/>
            <p:cNvSpPr/>
            <p:nvPr/>
          </p:nvSpPr>
          <p:spPr>
            <a:xfrm>
              <a:off x="3725275" y="4825950"/>
              <a:ext cx="68100" cy="93925"/>
            </a:xfrm>
            <a:custGeom>
              <a:avLst/>
              <a:gdLst/>
              <a:ahLst/>
              <a:cxnLst/>
              <a:rect l="l" t="t" r="r" b="b"/>
              <a:pathLst>
                <a:path w="2724" h="3757" extrusionOk="0">
                  <a:moveTo>
                    <a:pt x="2226" y="3757"/>
                  </a:moveTo>
                  <a:cubicBezTo>
                    <a:pt x="2136" y="3375"/>
                    <a:pt x="1436" y="3017"/>
                    <a:pt x="1203" y="2673"/>
                  </a:cubicBezTo>
                  <a:cubicBezTo>
                    <a:pt x="817" y="2104"/>
                    <a:pt x="730" y="1678"/>
                    <a:pt x="513" y="1235"/>
                  </a:cubicBezTo>
                  <a:cubicBezTo>
                    <a:pt x="351" y="905"/>
                    <a:pt x="0" y="497"/>
                    <a:pt x="28" y="380"/>
                  </a:cubicBezTo>
                  <a:cubicBezTo>
                    <a:pt x="81" y="138"/>
                    <a:pt x="765" y="0"/>
                    <a:pt x="1959" y="1576"/>
                  </a:cubicBezTo>
                  <a:cubicBezTo>
                    <a:pt x="2313" y="2332"/>
                    <a:pt x="2724" y="3665"/>
                    <a:pt x="2226" y="37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8"/>
            <p:cNvSpPr/>
            <p:nvPr/>
          </p:nvSpPr>
          <p:spPr>
            <a:xfrm>
              <a:off x="3766675" y="4925000"/>
              <a:ext cx="88525" cy="73875"/>
            </a:xfrm>
            <a:custGeom>
              <a:avLst/>
              <a:gdLst/>
              <a:ahLst/>
              <a:cxnLst/>
              <a:rect l="l" t="t" r="r" b="b"/>
              <a:pathLst>
                <a:path w="3541" h="2955" extrusionOk="0">
                  <a:moveTo>
                    <a:pt x="733" y="0"/>
                  </a:moveTo>
                  <a:cubicBezTo>
                    <a:pt x="490" y="872"/>
                    <a:pt x="245" y="1551"/>
                    <a:pt x="0" y="2115"/>
                  </a:cubicBezTo>
                  <a:cubicBezTo>
                    <a:pt x="928" y="2954"/>
                    <a:pt x="2196" y="2913"/>
                    <a:pt x="3237" y="2636"/>
                  </a:cubicBezTo>
                  <a:cubicBezTo>
                    <a:pt x="3347" y="1943"/>
                    <a:pt x="3447" y="1250"/>
                    <a:pt x="3541" y="557"/>
                  </a:cubicBezTo>
                  <a:lnTo>
                    <a:pt x="7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8"/>
            <p:cNvSpPr/>
            <p:nvPr/>
          </p:nvSpPr>
          <p:spPr>
            <a:xfrm>
              <a:off x="3762550" y="4761250"/>
              <a:ext cx="109025" cy="220350"/>
            </a:xfrm>
            <a:custGeom>
              <a:avLst/>
              <a:gdLst/>
              <a:ahLst/>
              <a:cxnLst/>
              <a:rect l="l" t="t" r="r" b="b"/>
              <a:pathLst>
                <a:path w="4361" h="8814" extrusionOk="0">
                  <a:moveTo>
                    <a:pt x="77" y="4433"/>
                  </a:moveTo>
                  <a:cubicBezTo>
                    <a:pt x="165" y="5509"/>
                    <a:pt x="678" y="5978"/>
                    <a:pt x="787" y="6912"/>
                  </a:cubicBezTo>
                  <a:cubicBezTo>
                    <a:pt x="964" y="8407"/>
                    <a:pt x="2641" y="8813"/>
                    <a:pt x="3171" y="8053"/>
                  </a:cubicBezTo>
                  <a:cubicBezTo>
                    <a:pt x="3364" y="7777"/>
                    <a:pt x="3548" y="7615"/>
                    <a:pt x="3674" y="7309"/>
                  </a:cubicBezTo>
                  <a:cubicBezTo>
                    <a:pt x="3885" y="6794"/>
                    <a:pt x="3978" y="6122"/>
                    <a:pt x="4011" y="5631"/>
                  </a:cubicBezTo>
                  <a:cubicBezTo>
                    <a:pt x="4040" y="5212"/>
                    <a:pt x="3923" y="4216"/>
                    <a:pt x="3803" y="3682"/>
                  </a:cubicBezTo>
                  <a:cubicBezTo>
                    <a:pt x="3869" y="3140"/>
                    <a:pt x="3959" y="2748"/>
                    <a:pt x="3959" y="2748"/>
                  </a:cubicBezTo>
                  <a:cubicBezTo>
                    <a:pt x="3959" y="2748"/>
                    <a:pt x="4360" y="1674"/>
                    <a:pt x="4272" y="1395"/>
                  </a:cubicBezTo>
                  <a:cubicBezTo>
                    <a:pt x="4184" y="1117"/>
                    <a:pt x="3971" y="1223"/>
                    <a:pt x="3821" y="1438"/>
                  </a:cubicBezTo>
                  <a:cubicBezTo>
                    <a:pt x="3671" y="1652"/>
                    <a:pt x="3466" y="2119"/>
                    <a:pt x="3466" y="2119"/>
                  </a:cubicBezTo>
                  <a:cubicBezTo>
                    <a:pt x="3466" y="2119"/>
                    <a:pt x="3707" y="818"/>
                    <a:pt x="3477" y="640"/>
                  </a:cubicBezTo>
                  <a:cubicBezTo>
                    <a:pt x="2881" y="183"/>
                    <a:pt x="2631" y="1456"/>
                    <a:pt x="2521" y="1753"/>
                  </a:cubicBezTo>
                  <a:cubicBezTo>
                    <a:pt x="2521" y="1753"/>
                    <a:pt x="2884" y="280"/>
                    <a:pt x="2434" y="184"/>
                  </a:cubicBezTo>
                  <a:cubicBezTo>
                    <a:pt x="1986" y="87"/>
                    <a:pt x="1602" y="1554"/>
                    <a:pt x="1602" y="1554"/>
                  </a:cubicBezTo>
                  <a:cubicBezTo>
                    <a:pt x="1602" y="1554"/>
                    <a:pt x="1759" y="618"/>
                    <a:pt x="1681" y="204"/>
                  </a:cubicBezTo>
                  <a:cubicBezTo>
                    <a:pt x="1648" y="21"/>
                    <a:pt x="1465" y="37"/>
                    <a:pt x="1394" y="29"/>
                  </a:cubicBezTo>
                  <a:cubicBezTo>
                    <a:pt x="1158" y="1"/>
                    <a:pt x="1" y="2611"/>
                    <a:pt x="2" y="3306"/>
                  </a:cubicBezTo>
                  <a:cubicBezTo>
                    <a:pt x="2" y="3923"/>
                    <a:pt x="64" y="4346"/>
                    <a:pt x="77" y="4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8"/>
            <p:cNvSpPr/>
            <p:nvPr/>
          </p:nvSpPr>
          <p:spPr>
            <a:xfrm>
              <a:off x="3840100" y="4810075"/>
              <a:ext cx="11350" cy="25475"/>
            </a:xfrm>
            <a:custGeom>
              <a:avLst/>
              <a:gdLst/>
              <a:ahLst/>
              <a:cxnLst/>
              <a:rect l="l" t="t" r="r" b="b"/>
              <a:pathLst>
                <a:path w="454" h="1019" extrusionOk="0">
                  <a:moveTo>
                    <a:pt x="174" y="947"/>
                  </a:moveTo>
                  <a:cubicBezTo>
                    <a:pt x="162" y="991"/>
                    <a:pt x="118" y="1019"/>
                    <a:pt x="72" y="1008"/>
                  </a:cubicBezTo>
                  <a:cubicBezTo>
                    <a:pt x="28" y="998"/>
                    <a:pt x="0" y="953"/>
                    <a:pt x="10" y="908"/>
                  </a:cubicBezTo>
                  <a:cubicBezTo>
                    <a:pt x="113" y="479"/>
                    <a:pt x="281" y="66"/>
                    <a:pt x="282" y="64"/>
                  </a:cubicBezTo>
                  <a:cubicBezTo>
                    <a:pt x="298" y="21"/>
                    <a:pt x="347" y="1"/>
                    <a:pt x="391" y="18"/>
                  </a:cubicBezTo>
                  <a:cubicBezTo>
                    <a:pt x="433" y="35"/>
                    <a:pt x="453" y="83"/>
                    <a:pt x="437" y="126"/>
                  </a:cubicBezTo>
                  <a:cubicBezTo>
                    <a:pt x="436" y="127"/>
                    <a:pt x="274" y="526"/>
                    <a:pt x="174" y="9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8"/>
            <p:cNvSpPr/>
            <p:nvPr/>
          </p:nvSpPr>
          <p:spPr>
            <a:xfrm>
              <a:off x="3819100" y="4797675"/>
              <a:ext cx="10450" cy="27675"/>
            </a:xfrm>
            <a:custGeom>
              <a:avLst/>
              <a:gdLst/>
              <a:ahLst/>
              <a:cxnLst/>
              <a:rect l="l" t="t" r="r" b="b"/>
              <a:pathLst>
                <a:path w="418" h="1107" extrusionOk="0">
                  <a:moveTo>
                    <a:pt x="172" y="1032"/>
                  </a:moveTo>
                  <a:cubicBezTo>
                    <a:pt x="163" y="1076"/>
                    <a:pt x="119" y="1106"/>
                    <a:pt x="74" y="1096"/>
                  </a:cubicBezTo>
                  <a:cubicBezTo>
                    <a:pt x="29" y="1087"/>
                    <a:pt x="0" y="1042"/>
                    <a:pt x="9" y="998"/>
                  </a:cubicBezTo>
                  <a:cubicBezTo>
                    <a:pt x="97" y="579"/>
                    <a:pt x="244" y="71"/>
                    <a:pt x="244" y="70"/>
                  </a:cubicBezTo>
                  <a:cubicBezTo>
                    <a:pt x="257" y="25"/>
                    <a:pt x="304" y="0"/>
                    <a:pt x="347" y="13"/>
                  </a:cubicBezTo>
                  <a:cubicBezTo>
                    <a:pt x="392" y="25"/>
                    <a:pt x="418" y="72"/>
                    <a:pt x="404" y="115"/>
                  </a:cubicBezTo>
                  <a:cubicBezTo>
                    <a:pt x="404" y="118"/>
                    <a:pt x="260" y="618"/>
                    <a:pt x="172" y="10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8"/>
            <p:cNvSpPr/>
            <p:nvPr/>
          </p:nvSpPr>
          <p:spPr>
            <a:xfrm>
              <a:off x="3796200" y="4794800"/>
              <a:ext cx="9500" cy="26875"/>
            </a:xfrm>
            <a:custGeom>
              <a:avLst/>
              <a:gdLst/>
              <a:ahLst/>
              <a:cxnLst/>
              <a:rect l="l" t="t" r="r" b="b"/>
              <a:pathLst>
                <a:path w="380" h="1075" extrusionOk="0">
                  <a:moveTo>
                    <a:pt x="173" y="1000"/>
                  </a:moveTo>
                  <a:cubicBezTo>
                    <a:pt x="165" y="1044"/>
                    <a:pt x="121" y="1075"/>
                    <a:pt x="76" y="1067"/>
                  </a:cubicBezTo>
                  <a:cubicBezTo>
                    <a:pt x="30" y="1058"/>
                    <a:pt x="1" y="1014"/>
                    <a:pt x="9" y="969"/>
                  </a:cubicBezTo>
                  <a:cubicBezTo>
                    <a:pt x="105" y="453"/>
                    <a:pt x="206" y="73"/>
                    <a:pt x="206" y="72"/>
                  </a:cubicBezTo>
                  <a:cubicBezTo>
                    <a:pt x="218" y="27"/>
                    <a:pt x="263" y="1"/>
                    <a:pt x="308" y="12"/>
                  </a:cubicBezTo>
                  <a:cubicBezTo>
                    <a:pt x="353" y="24"/>
                    <a:pt x="380" y="69"/>
                    <a:pt x="368" y="114"/>
                  </a:cubicBezTo>
                  <a:cubicBezTo>
                    <a:pt x="367" y="115"/>
                    <a:pt x="268" y="491"/>
                    <a:pt x="173" y="10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8"/>
            <p:cNvSpPr/>
            <p:nvPr/>
          </p:nvSpPr>
          <p:spPr>
            <a:xfrm>
              <a:off x="3760875" y="4972150"/>
              <a:ext cx="92300" cy="30125"/>
            </a:xfrm>
            <a:custGeom>
              <a:avLst/>
              <a:gdLst/>
              <a:ahLst/>
              <a:cxnLst/>
              <a:rect l="l" t="t" r="r" b="b"/>
              <a:pathLst>
                <a:path w="3692" h="1205" extrusionOk="0">
                  <a:moveTo>
                    <a:pt x="3483" y="723"/>
                  </a:moveTo>
                  <a:cubicBezTo>
                    <a:pt x="3574" y="707"/>
                    <a:pt x="3660" y="769"/>
                    <a:pt x="3676" y="859"/>
                  </a:cubicBezTo>
                  <a:cubicBezTo>
                    <a:pt x="3692" y="950"/>
                    <a:pt x="3630" y="1037"/>
                    <a:pt x="3539" y="1053"/>
                  </a:cubicBezTo>
                  <a:cubicBezTo>
                    <a:pt x="3146" y="1121"/>
                    <a:pt x="2637" y="1205"/>
                    <a:pt x="2048" y="1140"/>
                  </a:cubicBezTo>
                  <a:cubicBezTo>
                    <a:pt x="1455" y="1074"/>
                    <a:pt x="787" y="858"/>
                    <a:pt x="87" y="323"/>
                  </a:cubicBezTo>
                  <a:cubicBezTo>
                    <a:pt x="14" y="267"/>
                    <a:pt x="1" y="162"/>
                    <a:pt x="57" y="88"/>
                  </a:cubicBezTo>
                  <a:cubicBezTo>
                    <a:pt x="112" y="15"/>
                    <a:pt x="218" y="1"/>
                    <a:pt x="291" y="57"/>
                  </a:cubicBezTo>
                  <a:cubicBezTo>
                    <a:pt x="934" y="549"/>
                    <a:pt x="1544" y="747"/>
                    <a:pt x="2085" y="808"/>
                  </a:cubicBezTo>
                  <a:cubicBezTo>
                    <a:pt x="2628" y="867"/>
                    <a:pt x="3110" y="787"/>
                    <a:pt x="3483" y="7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8"/>
            <p:cNvSpPr/>
            <p:nvPr/>
          </p:nvSpPr>
          <p:spPr>
            <a:xfrm>
              <a:off x="3931900" y="5134125"/>
              <a:ext cx="297750" cy="203650"/>
            </a:xfrm>
            <a:custGeom>
              <a:avLst/>
              <a:gdLst/>
              <a:ahLst/>
              <a:cxnLst/>
              <a:rect l="l" t="t" r="r" b="b"/>
              <a:pathLst>
                <a:path w="11910" h="8146" extrusionOk="0">
                  <a:moveTo>
                    <a:pt x="1640" y="0"/>
                  </a:moveTo>
                  <a:cubicBezTo>
                    <a:pt x="4512" y="1695"/>
                    <a:pt x="5772" y="1223"/>
                    <a:pt x="7912" y="1500"/>
                  </a:cubicBezTo>
                  <a:cubicBezTo>
                    <a:pt x="8678" y="1601"/>
                    <a:pt x="11910" y="2307"/>
                    <a:pt x="11895" y="2913"/>
                  </a:cubicBezTo>
                  <a:cubicBezTo>
                    <a:pt x="11872" y="3847"/>
                    <a:pt x="11224" y="5213"/>
                    <a:pt x="10831" y="5743"/>
                  </a:cubicBezTo>
                  <a:cubicBezTo>
                    <a:pt x="9050" y="8146"/>
                    <a:pt x="1345" y="3414"/>
                    <a:pt x="0" y="2347"/>
                  </a:cubicBezTo>
                  <a:lnTo>
                    <a:pt x="1640" y="0"/>
                  </a:ln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8"/>
            <p:cNvSpPr/>
            <p:nvPr/>
          </p:nvSpPr>
          <p:spPr>
            <a:xfrm>
              <a:off x="4127650" y="5169850"/>
              <a:ext cx="54725" cy="16425"/>
            </a:xfrm>
            <a:custGeom>
              <a:avLst/>
              <a:gdLst/>
              <a:ahLst/>
              <a:cxnLst/>
              <a:rect l="l" t="t" r="r" b="b"/>
              <a:pathLst>
                <a:path w="2189" h="657" extrusionOk="0">
                  <a:moveTo>
                    <a:pt x="2138" y="491"/>
                  </a:moveTo>
                  <a:cubicBezTo>
                    <a:pt x="2177" y="516"/>
                    <a:pt x="2188" y="569"/>
                    <a:pt x="2162" y="607"/>
                  </a:cubicBezTo>
                  <a:cubicBezTo>
                    <a:pt x="2137" y="645"/>
                    <a:pt x="2086" y="657"/>
                    <a:pt x="2047" y="632"/>
                  </a:cubicBezTo>
                  <a:cubicBezTo>
                    <a:pt x="1339" y="168"/>
                    <a:pt x="87" y="169"/>
                    <a:pt x="84" y="169"/>
                  </a:cubicBezTo>
                  <a:cubicBezTo>
                    <a:pt x="37" y="169"/>
                    <a:pt x="0" y="133"/>
                    <a:pt x="0" y="86"/>
                  </a:cubicBezTo>
                  <a:cubicBezTo>
                    <a:pt x="0" y="39"/>
                    <a:pt x="37" y="2"/>
                    <a:pt x="84" y="2"/>
                  </a:cubicBezTo>
                  <a:cubicBezTo>
                    <a:pt x="87" y="2"/>
                    <a:pt x="1389" y="1"/>
                    <a:pt x="2138" y="4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8"/>
            <p:cNvSpPr/>
            <p:nvPr/>
          </p:nvSpPr>
          <p:spPr>
            <a:xfrm>
              <a:off x="3933550" y="5025200"/>
              <a:ext cx="40175" cy="109375"/>
            </a:xfrm>
            <a:custGeom>
              <a:avLst/>
              <a:gdLst/>
              <a:ahLst/>
              <a:cxnLst/>
              <a:rect l="l" t="t" r="r" b="b"/>
              <a:pathLst>
                <a:path w="1607" h="4375" extrusionOk="0">
                  <a:moveTo>
                    <a:pt x="1548" y="4096"/>
                  </a:moveTo>
                  <a:cubicBezTo>
                    <a:pt x="1349" y="3758"/>
                    <a:pt x="1606" y="3015"/>
                    <a:pt x="1536" y="2607"/>
                  </a:cubicBezTo>
                  <a:cubicBezTo>
                    <a:pt x="1419" y="1927"/>
                    <a:pt x="1189" y="1560"/>
                    <a:pt x="1038" y="1091"/>
                  </a:cubicBezTo>
                  <a:cubicBezTo>
                    <a:pt x="926" y="740"/>
                    <a:pt x="895" y="203"/>
                    <a:pt x="796" y="138"/>
                  </a:cubicBezTo>
                  <a:cubicBezTo>
                    <a:pt x="589" y="1"/>
                    <a:pt x="0" y="375"/>
                    <a:pt x="231" y="2338"/>
                  </a:cubicBezTo>
                  <a:cubicBezTo>
                    <a:pt x="500" y="3128"/>
                    <a:pt x="1127" y="4375"/>
                    <a:pt x="1548" y="40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8"/>
            <p:cNvSpPr/>
            <p:nvPr/>
          </p:nvSpPr>
          <p:spPr>
            <a:xfrm>
              <a:off x="3931900" y="5134125"/>
              <a:ext cx="90850" cy="90900"/>
            </a:xfrm>
            <a:custGeom>
              <a:avLst/>
              <a:gdLst/>
              <a:ahLst/>
              <a:cxnLst/>
              <a:rect l="l" t="t" r="r" b="b"/>
              <a:pathLst>
                <a:path w="3634" h="3636" extrusionOk="0">
                  <a:moveTo>
                    <a:pt x="1640" y="0"/>
                  </a:moveTo>
                  <a:cubicBezTo>
                    <a:pt x="2419" y="460"/>
                    <a:pt x="3066" y="780"/>
                    <a:pt x="3633" y="1019"/>
                  </a:cubicBezTo>
                  <a:cubicBezTo>
                    <a:pt x="3545" y="2266"/>
                    <a:pt x="2603" y="3114"/>
                    <a:pt x="1659" y="3636"/>
                  </a:cubicBezTo>
                  <a:cubicBezTo>
                    <a:pt x="1100" y="3211"/>
                    <a:pt x="548" y="2782"/>
                    <a:pt x="0" y="23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8"/>
            <p:cNvSpPr/>
            <p:nvPr/>
          </p:nvSpPr>
          <p:spPr>
            <a:xfrm>
              <a:off x="3819550" y="5020525"/>
              <a:ext cx="184325" cy="184625"/>
            </a:xfrm>
            <a:custGeom>
              <a:avLst/>
              <a:gdLst/>
              <a:ahLst/>
              <a:cxnLst/>
              <a:rect l="l" t="t" r="r" b="b"/>
              <a:pathLst>
                <a:path w="7373" h="7385" extrusionOk="0">
                  <a:moveTo>
                    <a:pt x="5259" y="2449"/>
                  </a:moveTo>
                  <a:cubicBezTo>
                    <a:pt x="5941" y="3285"/>
                    <a:pt x="5897" y="3979"/>
                    <a:pt x="6464" y="4728"/>
                  </a:cubicBezTo>
                  <a:cubicBezTo>
                    <a:pt x="7373" y="5929"/>
                    <a:pt x="6445" y="7384"/>
                    <a:pt x="5536" y="7203"/>
                  </a:cubicBezTo>
                  <a:cubicBezTo>
                    <a:pt x="5205" y="7138"/>
                    <a:pt x="4960" y="7149"/>
                    <a:pt x="4657" y="7016"/>
                  </a:cubicBezTo>
                  <a:cubicBezTo>
                    <a:pt x="4148" y="6791"/>
                    <a:pt x="3616" y="6368"/>
                    <a:pt x="3251" y="6037"/>
                  </a:cubicBezTo>
                  <a:cubicBezTo>
                    <a:pt x="2941" y="5756"/>
                    <a:pt x="2336" y="4955"/>
                    <a:pt x="2051" y="4489"/>
                  </a:cubicBezTo>
                  <a:cubicBezTo>
                    <a:pt x="1628" y="4143"/>
                    <a:pt x="1292" y="3922"/>
                    <a:pt x="1292" y="3922"/>
                  </a:cubicBezTo>
                  <a:cubicBezTo>
                    <a:pt x="1292" y="3922"/>
                    <a:pt x="258" y="3426"/>
                    <a:pt x="129" y="3163"/>
                  </a:cubicBezTo>
                  <a:cubicBezTo>
                    <a:pt x="0" y="2902"/>
                    <a:pt x="228" y="2830"/>
                    <a:pt x="484" y="2881"/>
                  </a:cubicBezTo>
                  <a:cubicBezTo>
                    <a:pt x="741" y="2933"/>
                    <a:pt x="1213" y="3127"/>
                    <a:pt x="1213" y="3127"/>
                  </a:cubicBezTo>
                  <a:cubicBezTo>
                    <a:pt x="1213" y="3127"/>
                    <a:pt x="136" y="2355"/>
                    <a:pt x="180" y="2068"/>
                  </a:cubicBezTo>
                  <a:cubicBezTo>
                    <a:pt x="293" y="1326"/>
                    <a:pt x="1355" y="2070"/>
                    <a:pt x="1639" y="2209"/>
                  </a:cubicBezTo>
                  <a:cubicBezTo>
                    <a:pt x="1639" y="2209"/>
                    <a:pt x="358" y="1398"/>
                    <a:pt x="616" y="1018"/>
                  </a:cubicBezTo>
                  <a:cubicBezTo>
                    <a:pt x="872" y="637"/>
                    <a:pt x="2166" y="1428"/>
                    <a:pt x="2166" y="1428"/>
                  </a:cubicBezTo>
                  <a:cubicBezTo>
                    <a:pt x="2166" y="1428"/>
                    <a:pt x="1404" y="862"/>
                    <a:pt x="1173" y="510"/>
                  </a:cubicBezTo>
                  <a:cubicBezTo>
                    <a:pt x="1071" y="354"/>
                    <a:pt x="1213" y="240"/>
                    <a:pt x="1258" y="184"/>
                  </a:cubicBezTo>
                  <a:cubicBezTo>
                    <a:pt x="1409" y="1"/>
                    <a:pt x="4051" y="1081"/>
                    <a:pt x="4533" y="1584"/>
                  </a:cubicBezTo>
                  <a:cubicBezTo>
                    <a:pt x="4960" y="2029"/>
                    <a:pt x="5209" y="2376"/>
                    <a:pt x="5259" y="2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8"/>
            <p:cNvSpPr/>
            <p:nvPr/>
          </p:nvSpPr>
          <p:spPr>
            <a:xfrm>
              <a:off x="3846325" y="5094950"/>
              <a:ext cx="24000" cy="15175"/>
            </a:xfrm>
            <a:custGeom>
              <a:avLst/>
              <a:gdLst/>
              <a:ahLst/>
              <a:cxnLst/>
              <a:rect l="l" t="t" r="r" b="b"/>
              <a:pathLst>
                <a:path w="960" h="607" extrusionOk="0">
                  <a:moveTo>
                    <a:pt x="910" y="441"/>
                  </a:moveTo>
                  <a:cubicBezTo>
                    <a:pt x="949" y="465"/>
                    <a:pt x="960" y="517"/>
                    <a:pt x="935" y="556"/>
                  </a:cubicBezTo>
                  <a:cubicBezTo>
                    <a:pt x="910" y="595"/>
                    <a:pt x="858" y="606"/>
                    <a:pt x="820" y="581"/>
                  </a:cubicBezTo>
                  <a:cubicBezTo>
                    <a:pt x="458" y="348"/>
                    <a:pt x="63" y="173"/>
                    <a:pt x="62" y="173"/>
                  </a:cubicBezTo>
                  <a:cubicBezTo>
                    <a:pt x="19" y="154"/>
                    <a:pt x="0" y="104"/>
                    <a:pt x="18" y="62"/>
                  </a:cubicBezTo>
                  <a:cubicBezTo>
                    <a:pt x="38" y="20"/>
                    <a:pt x="87" y="0"/>
                    <a:pt x="129" y="20"/>
                  </a:cubicBezTo>
                  <a:cubicBezTo>
                    <a:pt x="130" y="20"/>
                    <a:pt x="536" y="200"/>
                    <a:pt x="910" y="4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8"/>
            <p:cNvSpPr/>
            <p:nvPr/>
          </p:nvSpPr>
          <p:spPr>
            <a:xfrm>
              <a:off x="3853450" y="5070800"/>
              <a:ext cx="24950" cy="17375"/>
            </a:xfrm>
            <a:custGeom>
              <a:avLst/>
              <a:gdLst/>
              <a:ahLst/>
              <a:cxnLst/>
              <a:rect l="l" t="t" r="r" b="b"/>
              <a:pathLst>
                <a:path w="998" h="695" extrusionOk="0">
                  <a:moveTo>
                    <a:pt x="950" y="530"/>
                  </a:moveTo>
                  <a:cubicBezTo>
                    <a:pt x="988" y="557"/>
                    <a:pt x="998" y="609"/>
                    <a:pt x="972" y="647"/>
                  </a:cubicBezTo>
                  <a:cubicBezTo>
                    <a:pt x="945" y="686"/>
                    <a:pt x="894" y="695"/>
                    <a:pt x="855" y="668"/>
                  </a:cubicBezTo>
                  <a:cubicBezTo>
                    <a:pt x="505" y="430"/>
                    <a:pt x="55" y="170"/>
                    <a:pt x="54" y="168"/>
                  </a:cubicBezTo>
                  <a:cubicBezTo>
                    <a:pt x="14" y="146"/>
                    <a:pt x="0" y="94"/>
                    <a:pt x="23" y="54"/>
                  </a:cubicBezTo>
                  <a:cubicBezTo>
                    <a:pt x="46" y="14"/>
                    <a:pt x="97" y="1"/>
                    <a:pt x="137" y="24"/>
                  </a:cubicBezTo>
                  <a:cubicBezTo>
                    <a:pt x="138" y="25"/>
                    <a:pt x="597" y="291"/>
                    <a:pt x="950" y="5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8"/>
            <p:cNvSpPr/>
            <p:nvPr/>
          </p:nvSpPr>
          <p:spPr>
            <a:xfrm>
              <a:off x="3862600" y="5047300"/>
              <a:ext cx="29825" cy="22400"/>
            </a:xfrm>
            <a:custGeom>
              <a:avLst/>
              <a:gdLst/>
              <a:ahLst/>
              <a:cxnLst/>
              <a:rect l="l" t="t" r="r" b="b"/>
              <a:pathLst>
                <a:path w="1193" h="896" extrusionOk="0">
                  <a:moveTo>
                    <a:pt x="1146" y="732"/>
                  </a:moveTo>
                  <a:cubicBezTo>
                    <a:pt x="1183" y="759"/>
                    <a:pt x="1192" y="811"/>
                    <a:pt x="1165" y="848"/>
                  </a:cubicBezTo>
                  <a:cubicBezTo>
                    <a:pt x="1139" y="886"/>
                    <a:pt x="1086" y="895"/>
                    <a:pt x="1049" y="869"/>
                  </a:cubicBezTo>
                  <a:cubicBezTo>
                    <a:pt x="954" y="800"/>
                    <a:pt x="863" y="738"/>
                    <a:pt x="778" y="679"/>
                  </a:cubicBezTo>
                  <a:cubicBezTo>
                    <a:pt x="697" y="625"/>
                    <a:pt x="621" y="573"/>
                    <a:pt x="552" y="529"/>
                  </a:cubicBezTo>
                  <a:lnTo>
                    <a:pt x="544" y="523"/>
                  </a:lnTo>
                  <a:cubicBezTo>
                    <a:pt x="484" y="484"/>
                    <a:pt x="270" y="345"/>
                    <a:pt x="43" y="159"/>
                  </a:cubicBezTo>
                  <a:cubicBezTo>
                    <a:pt x="6" y="129"/>
                    <a:pt x="1" y="77"/>
                    <a:pt x="30" y="41"/>
                  </a:cubicBezTo>
                  <a:cubicBezTo>
                    <a:pt x="59" y="6"/>
                    <a:pt x="113" y="0"/>
                    <a:pt x="148" y="29"/>
                  </a:cubicBezTo>
                  <a:cubicBezTo>
                    <a:pt x="368" y="209"/>
                    <a:pt x="576" y="345"/>
                    <a:pt x="635" y="383"/>
                  </a:cubicBezTo>
                  <a:lnTo>
                    <a:pt x="643" y="388"/>
                  </a:lnTo>
                  <a:cubicBezTo>
                    <a:pt x="707" y="430"/>
                    <a:pt x="784" y="481"/>
                    <a:pt x="872" y="541"/>
                  </a:cubicBezTo>
                  <a:cubicBezTo>
                    <a:pt x="956" y="598"/>
                    <a:pt x="1047" y="662"/>
                    <a:pt x="1146" y="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8"/>
            <p:cNvSpPr/>
            <p:nvPr/>
          </p:nvSpPr>
          <p:spPr>
            <a:xfrm>
              <a:off x="3970250" y="5153625"/>
              <a:ext cx="57050" cy="79375"/>
            </a:xfrm>
            <a:custGeom>
              <a:avLst/>
              <a:gdLst/>
              <a:ahLst/>
              <a:cxnLst/>
              <a:rect l="l" t="t" r="r" b="b"/>
              <a:pathLst>
                <a:path w="2282" h="3175" extrusionOk="0">
                  <a:moveTo>
                    <a:pt x="284" y="3123"/>
                  </a:moveTo>
                  <a:cubicBezTo>
                    <a:pt x="208" y="3174"/>
                    <a:pt x="104" y="3155"/>
                    <a:pt x="52" y="3078"/>
                  </a:cubicBezTo>
                  <a:cubicBezTo>
                    <a:pt x="0" y="3001"/>
                    <a:pt x="21" y="2897"/>
                    <a:pt x="97" y="2846"/>
                  </a:cubicBezTo>
                  <a:cubicBezTo>
                    <a:pt x="412" y="2633"/>
                    <a:pt x="815" y="2357"/>
                    <a:pt x="1164" y="1938"/>
                  </a:cubicBezTo>
                  <a:cubicBezTo>
                    <a:pt x="1513" y="1522"/>
                    <a:pt x="1814" y="955"/>
                    <a:pt x="1937" y="154"/>
                  </a:cubicBezTo>
                  <a:cubicBezTo>
                    <a:pt x="1951" y="63"/>
                    <a:pt x="2036" y="0"/>
                    <a:pt x="2128" y="14"/>
                  </a:cubicBezTo>
                  <a:cubicBezTo>
                    <a:pt x="2219" y="27"/>
                    <a:pt x="2282" y="113"/>
                    <a:pt x="2268" y="204"/>
                  </a:cubicBezTo>
                  <a:cubicBezTo>
                    <a:pt x="2135" y="1074"/>
                    <a:pt x="1804" y="1694"/>
                    <a:pt x="1420" y="2152"/>
                  </a:cubicBezTo>
                  <a:cubicBezTo>
                    <a:pt x="1039" y="2609"/>
                    <a:pt x="614" y="2900"/>
                    <a:pt x="284" y="3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8"/>
            <p:cNvSpPr/>
            <p:nvPr/>
          </p:nvSpPr>
          <p:spPr>
            <a:xfrm>
              <a:off x="3817950" y="5374475"/>
              <a:ext cx="379075" cy="38875"/>
            </a:xfrm>
            <a:custGeom>
              <a:avLst/>
              <a:gdLst/>
              <a:ahLst/>
              <a:cxnLst/>
              <a:rect l="l" t="t" r="r" b="b"/>
              <a:pathLst>
                <a:path w="15163" h="1555" extrusionOk="0">
                  <a:moveTo>
                    <a:pt x="69" y="174"/>
                  </a:moveTo>
                  <a:cubicBezTo>
                    <a:pt x="24" y="159"/>
                    <a:pt x="0" y="112"/>
                    <a:pt x="15" y="68"/>
                  </a:cubicBezTo>
                  <a:cubicBezTo>
                    <a:pt x="29" y="25"/>
                    <a:pt x="77" y="1"/>
                    <a:pt x="120" y="14"/>
                  </a:cubicBezTo>
                  <a:cubicBezTo>
                    <a:pt x="2145" y="673"/>
                    <a:pt x="4867" y="1281"/>
                    <a:pt x="7875" y="1342"/>
                  </a:cubicBezTo>
                  <a:cubicBezTo>
                    <a:pt x="10159" y="1387"/>
                    <a:pt x="12609" y="1118"/>
                    <a:pt x="15043" y="316"/>
                  </a:cubicBezTo>
                  <a:cubicBezTo>
                    <a:pt x="15087" y="301"/>
                    <a:pt x="15134" y="325"/>
                    <a:pt x="15149" y="369"/>
                  </a:cubicBezTo>
                  <a:cubicBezTo>
                    <a:pt x="15163" y="413"/>
                    <a:pt x="15139" y="461"/>
                    <a:pt x="15096" y="474"/>
                  </a:cubicBezTo>
                  <a:cubicBezTo>
                    <a:pt x="12642" y="1284"/>
                    <a:pt x="10174" y="1554"/>
                    <a:pt x="7873" y="1508"/>
                  </a:cubicBezTo>
                  <a:cubicBezTo>
                    <a:pt x="4843" y="1448"/>
                    <a:pt x="2105" y="836"/>
                    <a:pt x="69"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8"/>
            <p:cNvSpPr/>
            <p:nvPr/>
          </p:nvSpPr>
          <p:spPr>
            <a:xfrm>
              <a:off x="3982900" y="4734625"/>
              <a:ext cx="112350" cy="131025"/>
            </a:xfrm>
            <a:custGeom>
              <a:avLst/>
              <a:gdLst/>
              <a:ahLst/>
              <a:cxnLst/>
              <a:rect l="l" t="t" r="r" b="b"/>
              <a:pathLst>
                <a:path w="4494" h="5241" extrusionOk="0">
                  <a:moveTo>
                    <a:pt x="4164" y="2139"/>
                  </a:moveTo>
                  <a:cubicBezTo>
                    <a:pt x="3813" y="4410"/>
                    <a:pt x="1602" y="5235"/>
                    <a:pt x="840" y="5237"/>
                  </a:cubicBezTo>
                  <a:cubicBezTo>
                    <a:pt x="1" y="5241"/>
                    <a:pt x="124" y="5163"/>
                    <a:pt x="192" y="4666"/>
                  </a:cubicBezTo>
                  <a:cubicBezTo>
                    <a:pt x="235" y="4255"/>
                    <a:pt x="251" y="3714"/>
                    <a:pt x="345" y="2718"/>
                  </a:cubicBezTo>
                  <a:cubicBezTo>
                    <a:pt x="1617" y="1968"/>
                    <a:pt x="4494" y="1"/>
                    <a:pt x="4164" y="2139"/>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8"/>
            <p:cNvSpPr/>
            <p:nvPr/>
          </p:nvSpPr>
          <p:spPr>
            <a:xfrm>
              <a:off x="3909975" y="4612675"/>
              <a:ext cx="213375" cy="255400"/>
            </a:xfrm>
            <a:custGeom>
              <a:avLst/>
              <a:gdLst/>
              <a:ahLst/>
              <a:cxnLst/>
              <a:rect l="l" t="t" r="r" b="b"/>
              <a:pathLst>
                <a:path w="8535" h="10216" extrusionOk="0">
                  <a:moveTo>
                    <a:pt x="7164" y="6765"/>
                  </a:moveTo>
                  <a:cubicBezTo>
                    <a:pt x="6310" y="9709"/>
                    <a:pt x="2005" y="10216"/>
                    <a:pt x="1110" y="8746"/>
                  </a:cubicBezTo>
                  <a:cubicBezTo>
                    <a:pt x="1" y="6923"/>
                    <a:pt x="286" y="3084"/>
                    <a:pt x="1322" y="1426"/>
                  </a:cubicBezTo>
                  <a:cubicBezTo>
                    <a:pt x="1739" y="762"/>
                    <a:pt x="3800" y="0"/>
                    <a:pt x="5472" y="523"/>
                  </a:cubicBezTo>
                  <a:cubicBezTo>
                    <a:pt x="7143" y="1047"/>
                    <a:pt x="8535" y="3410"/>
                    <a:pt x="7164" y="6765"/>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8"/>
            <p:cNvSpPr/>
            <p:nvPr/>
          </p:nvSpPr>
          <p:spPr>
            <a:xfrm>
              <a:off x="4081125" y="4733350"/>
              <a:ext cx="61075" cy="74550"/>
            </a:xfrm>
            <a:custGeom>
              <a:avLst/>
              <a:gdLst/>
              <a:ahLst/>
              <a:cxnLst/>
              <a:rect l="l" t="t" r="r" b="b"/>
              <a:pathLst>
                <a:path w="2443" h="2982" extrusionOk="0">
                  <a:moveTo>
                    <a:pt x="554" y="670"/>
                  </a:moveTo>
                  <a:cubicBezTo>
                    <a:pt x="1160" y="0"/>
                    <a:pt x="2442" y="181"/>
                    <a:pt x="2384" y="1252"/>
                  </a:cubicBezTo>
                  <a:cubicBezTo>
                    <a:pt x="2325" y="2325"/>
                    <a:pt x="1325" y="2982"/>
                    <a:pt x="663" y="2662"/>
                  </a:cubicBezTo>
                  <a:cubicBezTo>
                    <a:pt x="1" y="2342"/>
                    <a:pt x="46" y="1418"/>
                    <a:pt x="554" y="670"/>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8"/>
            <p:cNvSpPr/>
            <p:nvPr/>
          </p:nvSpPr>
          <p:spPr>
            <a:xfrm>
              <a:off x="4102750" y="4748350"/>
              <a:ext cx="32325" cy="39275"/>
            </a:xfrm>
            <a:custGeom>
              <a:avLst/>
              <a:gdLst/>
              <a:ahLst/>
              <a:cxnLst/>
              <a:rect l="l" t="t" r="r" b="b"/>
              <a:pathLst>
                <a:path w="1293" h="1571" extrusionOk="0">
                  <a:moveTo>
                    <a:pt x="20" y="812"/>
                  </a:moveTo>
                  <a:cubicBezTo>
                    <a:pt x="1" y="913"/>
                    <a:pt x="309" y="933"/>
                    <a:pt x="340" y="1042"/>
                  </a:cubicBezTo>
                  <a:cubicBezTo>
                    <a:pt x="413" y="1305"/>
                    <a:pt x="123" y="1391"/>
                    <a:pt x="184" y="1453"/>
                  </a:cubicBezTo>
                  <a:cubicBezTo>
                    <a:pt x="294" y="1569"/>
                    <a:pt x="513" y="1570"/>
                    <a:pt x="774" y="1280"/>
                  </a:cubicBezTo>
                  <a:cubicBezTo>
                    <a:pt x="1293" y="699"/>
                    <a:pt x="1012" y="1"/>
                    <a:pt x="597" y="172"/>
                  </a:cubicBezTo>
                  <a:cubicBezTo>
                    <a:pt x="251" y="316"/>
                    <a:pt x="75" y="520"/>
                    <a:pt x="20" y="812"/>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8"/>
            <p:cNvSpPr/>
            <p:nvPr/>
          </p:nvSpPr>
          <p:spPr>
            <a:xfrm>
              <a:off x="4100450" y="4751500"/>
              <a:ext cx="30075" cy="34550"/>
            </a:xfrm>
            <a:custGeom>
              <a:avLst/>
              <a:gdLst/>
              <a:ahLst/>
              <a:cxnLst/>
              <a:rect l="l" t="t" r="r" b="b"/>
              <a:pathLst>
                <a:path w="1203" h="1382" extrusionOk="0">
                  <a:moveTo>
                    <a:pt x="1173" y="573"/>
                  </a:moveTo>
                  <a:cubicBezTo>
                    <a:pt x="1168" y="605"/>
                    <a:pt x="1135" y="626"/>
                    <a:pt x="1098" y="620"/>
                  </a:cubicBezTo>
                  <a:cubicBezTo>
                    <a:pt x="1063" y="614"/>
                    <a:pt x="1037" y="584"/>
                    <a:pt x="1041" y="553"/>
                  </a:cubicBezTo>
                  <a:cubicBezTo>
                    <a:pt x="1067" y="368"/>
                    <a:pt x="1036" y="251"/>
                    <a:pt x="973" y="186"/>
                  </a:cubicBezTo>
                  <a:cubicBezTo>
                    <a:pt x="939" y="151"/>
                    <a:pt x="894" y="132"/>
                    <a:pt x="844" y="126"/>
                  </a:cubicBezTo>
                  <a:cubicBezTo>
                    <a:pt x="787" y="118"/>
                    <a:pt x="723" y="127"/>
                    <a:pt x="657" y="147"/>
                  </a:cubicBezTo>
                  <a:cubicBezTo>
                    <a:pt x="465" y="209"/>
                    <a:pt x="268" y="373"/>
                    <a:pt x="183" y="581"/>
                  </a:cubicBezTo>
                  <a:cubicBezTo>
                    <a:pt x="161" y="636"/>
                    <a:pt x="181" y="654"/>
                    <a:pt x="213" y="666"/>
                  </a:cubicBezTo>
                  <a:cubicBezTo>
                    <a:pt x="228" y="671"/>
                    <a:pt x="247" y="677"/>
                    <a:pt x="266" y="683"/>
                  </a:cubicBezTo>
                  <a:cubicBezTo>
                    <a:pt x="335" y="702"/>
                    <a:pt x="411" y="724"/>
                    <a:pt x="472" y="782"/>
                  </a:cubicBezTo>
                  <a:cubicBezTo>
                    <a:pt x="481" y="791"/>
                    <a:pt x="490" y="800"/>
                    <a:pt x="497" y="810"/>
                  </a:cubicBezTo>
                  <a:cubicBezTo>
                    <a:pt x="547" y="876"/>
                    <a:pt x="564" y="968"/>
                    <a:pt x="545" y="1061"/>
                  </a:cubicBezTo>
                  <a:cubicBezTo>
                    <a:pt x="525" y="1150"/>
                    <a:pt x="472" y="1242"/>
                    <a:pt x="381" y="1315"/>
                  </a:cubicBezTo>
                  <a:cubicBezTo>
                    <a:pt x="358" y="1332"/>
                    <a:pt x="334" y="1349"/>
                    <a:pt x="307" y="1364"/>
                  </a:cubicBezTo>
                  <a:cubicBezTo>
                    <a:pt x="278" y="1381"/>
                    <a:pt x="237" y="1372"/>
                    <a:pt x="216" y="1346"/>
                  </a:cubicBezTo>
                  <a:cubicBezTo>
                    <a:pt x="194" y="1319"/>
                    <a:pt x="201" y="1282"/>
                    <a:pt x="231" y="1265"/>
                  </a:cubicBezTo>
                  <a:cubicBezTo>
                    <a:pt x="253" y="1254"/>
                    <a:pt x="272" y="1240"/>
                    <a:pt x="289" y="1226"/>
                  </a:cubicBezTo>
                  <a:cubicBezTo>
                    <a:pt x="359" y="1170"/>
                    <a:pt x="400" y="1099"/>
                    <a:pt x="415" y="1032"/>
                  </a:cubicBezTo>
                  <a:cubicBezTo>
                    <a:pt x="428" y="969"/>
                    <a:pt x="419" y="910"/>
                    <a:pt x="390" y="871"/>
                  </a:cubicBezTo>
                  <a:cubicBezTo>
                    <a:pt x="385" y="865"/>
                    <a:pt x="382" y="862"/>
                    <a:pt x="378" y="857"/>
                  </a:cubicBezTo>
                  <a:cubicBezTo>
                    <a:pt x="343" y="824"/>
                    <a:pt x="285" y="807"/>
                    <a:pt x="232" y="792"/>
                  </a:cubicBezTo>
                  <a:cubicBezTo>
                    <a:pt x="210" y="786"/>
                    <a:pt x="190" y="780"/>
                    <a:pt x="169" y="773"/>
                  </a:cubicBezTo>
                  <a:cubicBezTo>
                    <a:pt x="66" y="735"/>
                    <a:pt x="0" y="682"/>
                    <a:pt x="59" y="537"/>
                  </a:cubicBezTo>
                  <a:cubicBezTo>
                    <a:pt x="156" y="297"/>
                    <a:pt x="384" y="109"/>
                    <a:pt x="605" y="38"/>
                  </a:cubicBezTo>
                  <a:cubicBezTo>
                    <a:pt x="691" y="11"/>
                    <a:pt x="775" y="0"/>
                    <a:pt x="854" y="11"/>
                  </a:cubicBezTo>
                  <a:cubicBezTo>
                    <a:pt x="938" y="21"/>
                    <a:pt x="1013" y="54"/>
                    <a:pt x="1071" y="113"/>
                  </a:cubicBezTo>
                  <a:cubicBezTo>
                    <a:pt x="1158" y="203"/>
                    <a:pt x="1202" y="353"/>
                    <a:pt x="1173" y="5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8"/>
            <p:cNvSpPr/>
            <p:nvPr/>
          </p:nvSpPr>
          <p:spPr>
            <a:xfrm>
              <a:off x="3931200" y="4547500"/>
              <a:ext cx="216500" cy="163975"/>
            </a:xfrm>
            <a:custGeom>
              <a:avLst/>
              <a:gdLst/>
              <a:ahLst/>
              <a:cxnLst/>
              <a:rect l="l" t="t" r="r" b="b"/>
              <a:pathLst>
                <a:path w="8660" h="6559" extrusionOk="0">
                  <a:moveTo>
                    <a:pt x="8397" y="5697"/>
                  </a:moveTo>
                  <a:cubicBezTo>
                    <a:pt x="2456" y="6559"/>
                    <a:pt x="681" y="4502"/>
                    <a:pt x="1" y="2373"/>
                  </a:cubicBezTo>
                  <a:cubicBezTo>
                    <a:pt x="1693" y="604"/>
                    <a:pt x="4683" y="0"/>
                    <a:pt x="6489" y="1002"/>
                  </a:cubicBezTo>
                  <a:cubicBezTo>
                    <a:pt x="7581" y="1609"/>
                    <a:pt x="8659" y="4013"/>
                    <a:pt x="8397" y="5697"/>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8"/>
            <p:cNvSpPr/>
            <p:nvPr/>
          </p:nvSpPr>
          <p:spPr>
            <a:xfrm>
              <a:off x="4047175" y="4642975"/>
              <a:ext cx="114325" cy="128225"/>
            </a:xfrm>
            <a:custGeom>
              <a:avLst/>
              <a:gdLst/>
              <a:ahLst/>
              <a:cxnLst/>
              <a:rect l="l" t="t" r="r" b="b"/>
              <a:pathLst>
                <a:path w="4573" h="5129" extrusionOk="0">
                  <a:moveTo>
                    <a:pt x="1296" y="5129"/>
                  </a:moveTo>
                  <a:cubicBezTo>
                    <a:pt x="1000" y="4933"/>
                    <a:pt x="557" y="4284"/>
                    <a:pt x="689" y="3389"/>
                  </a:cubicBezTo>
                  <a:cubicBezTo>
                    <a:pt x="204" y="3073"/>
                    <a:pt x="0" y="2383"/>
                    <a:pt x="86" y="1544"/>
                  </a:cubicBezTo>
                  <a:cubicBezTo>
                    <a:pt x="470" y="636"/>
                    <a:pt x="1911" y="0"/>
                    <a:pt x="2604" y="244"/>
                  </a:cubicBezTo>
                  <a:cubicBezTo>
                    <a:pt x="4573" y="1520"/>
                    <a:pt x="3387" y="3797"/>
                    <a:pt x="1296" y="5129"/>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8"/>
            <p:cNvSpPr/>
            <p:nvPr/>
          </p:nvSpPr>
          <p:spPr>
            <a:xfrm>
              <a:off x="3935475" y="4615000"/>
              <a:ext cx="43375" cy="62375"/>
            </a:xfrm>
            <a:custGeom>
              <a:avLst/>
              <a:gdLst/>
              <a:ahLst/>
              <a:cxnLst/>
              <a:rect l="l" t="t" r="r" b="b"/>
              <a:pathLst>
                <a:path w="1735" h="2495" extrusionOk="0">
                  <a:moveTo>
                    <a:pt x="203" y="570"/>
                  </a:moveTo>
                  <a:cubicBezTo>
                    <a:pt x="1" y="1785"/>
                    <a:pt x="1026" y="2495"/>
                    <a:pt x="1381" y="2495"/>
                  </a:cubicBezTo>
                  <a:cubicBezTo>
                    <a:pt x="1735" y="2495"/>
                    <a:pt x="1001" y="2063"/>
                    <a:pt x="836" y="1203"/>
                  </a:cubicBezTo>
                  <a:cubicBezTo>
                    <a:pt x="672" y="342"/>
                    <a:pt x="710" y="1"/>
                    <a:pt x="203" y="57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8"/>
            <p:cNvSpPr/>
            <p:nvPr/>
          </p:nvSpPr>
          <p:spPr>
            <a:xfrm>
              <a:off x="3980175" y="4602575"/>
              <a:ext cx="205425" cy="80200"/>
            </a:xfrm>
            <a:custGeom>
              <a:avLst/>
              <a:gdLst/>
              <a:ahLst/>
              <a:cxnLst/>
              <a:rect l="l" t="t" r="r" b="b"/>
              <a:pathLst>
                <a:path w="8217" h="3208" extrusionOk="0">
                  <a:moveTo>
                    <a:pt x="2223" y="0"/>
                  </a:moveTo>
                  <a:cubicBezTo>
                    <a:pt x="4123" y="937"/>
                    <a:pt x="6361" y="1741"/>
                    <a:pt x="8058" y="2014"/>
                  </a:cubicBezTo>
                  <a:cubicBezTo>
                    <a:pt x="8147" y="2397"/>
                    <a:pt x="8193" y="2800"/>
                    <a:pt x="8216" y="3208"/>
                  </a:cubicBezTo>
                  <a:cubicBezTo>
                    <a:pt x="5373" y="3007"/>
                    <a:pt x="2555" y="2426"/>
                    <a:pt x="0" y="1236"/>
                  </a:cubicBezTo>
                  <a:cubicBezTo>
                    <a:pt x="716" y="735"/>
                    <a:pt x="1475" y="311"/>
                    <a:pt x="2223" y="0"/>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8"/>
            <p:cNvSpPr/>
            <p:nvPr/>
          </p:nvSpPr>
          <p:spPr>
            <a:xfrm>
              <a:off x="3931275" y="4572475"/>
              <a:ext cx="211050" cy="106000"/>
            </a:xfrm>
            <a:custGeom>
              <a:avLst/>
              <a:gdLst/>
              <a:ahLst/>
              <a:cxnLst/>
              <a:rect l="l" t="t" r="r" b="b"/>
              <a:pathLst>
                <a:path w="8442" h="4240" extrusionOk="0">
                  <a:moveTo>
                    <a:pt x="2056" y="0"/>
                  </a:moveTo>
                  <a:cubicBezTo>
                    <a:pt x="3659" y="1070"/>
                    <a:pt x="6105" y="2178"/>
                    <a:pt x="8242" y="2804"/>
                  </a:cubicBezTo>
                  <a:cubicBezTo>
                    <a:pt x="8371" y="3287"/>
                    <a:pt x="8442" y="3779"/>
                    <a:pt x="8433" y="4239"/>
                  </a:cubicBezTo>
                  <a:cubicBezTo>
                    <a:pt x="5445" y="3852"/>
                    <a:pt x="2540" y="2986"/>
                    <a:pt x="0" y="1372"/>
                  </a:cubicBezTo>
                  <a:cubicBezTo>
                    <a:pt x="570" y="777"/>
                    <a:pt x="1286" y="314"/>
                    <a:pt x="2056" y="0"/>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8"/>
            <p:cNvSpPr/>
            <p:nvPr/>
          </p:nvSpPr>
          <p:spPr>
            <a:xfrm>
              <a:off x="3957600" y="4764525"/>
              <a:ext cx="24050" cy="13475"/>
            </a:xfrm>
            <a:custGeom>
              <a:avLst/>
              <a:gdLst/>
              <a:ahLst/>
              <a:cxnLst/>
              <a:rect l="l" t="t" r="r" b="b"/>
              <a:pathLst>
                <a:path w="962" h="539" extrusionOk="0">
                  <a:moveTo>
                    <a:pt x="958" y="176"/>
                  </a:moveTo>
                  <a:cubicBezTo>
                    <a:pt x="962" y="142"/>
                    <a:pt x="770" y="161"/>
                    <a:pt x="521" y="124"/>
                  </a:cubicBezTo>
                  <a:cubicBezTo>
                    <a:pt x="304" y="92"/>
                    <a:pt x="28" y="1"/>
                    <a:pt x="25" y="23"/>
                  </a:cubicBezTo>
                  <a:cubicBezTo>
                    <a:pt x="1" y="239"/>
                    <a:pt x="172" y="488"/>
                    <a:pt x="423" y="513"/>
                  </a:cubicBezTo>
                  <a:cubicBezTo>
                    <a:pt x="673" y="538"/>
                    <a:pt x="933" y="392"/>
                    <a:pt x="958" y="176"/>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8"/>
            <p:cNvSpPr/>
            <p:nvPr/>
          </p:nvSpPr>
          <p:spPr>
            <a:xfrm>
              <a:off x="3960275" y="4744400"/>
              <a:ext cx="8050" cy="16100"/>
            </a:xfrm>
            <a:custGeom>
              <a:avLst/>
              <a:gdLst/>
              <a:ahLst/>
              <a:cxnLst/>
              <a:rect l="l" t="t" r="r" b="b"/>
              <a:pathLst>
                <a:path w="322" h="644" extrusionOk="0">
                  <a:moveTo>
                    <a:pt x="275" y="16"/>
                  </a:moveTo>
                  <a:cubicBezTo>
                    <a:pt x="229" y="0"/>
                    <a:pt x="86" y="340"/>
                    <a:pt x="43" y="462"/>
                  </a:cubicBezTo>
                  <a:cubicBezTo>
                    <a:pt x="1" y="586"/>
                    <a:pt x="166" y="644"/>
                    <a:pt x="210" y="521"/>
                  </a:cubicBezTo>
                  <a:cubicBezTo>
                    <a:pt x="252" y="398"/>
                    <a:pt x="322" y="32"/>
                    <a:pt x="275" y="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8"/>
            <p:cNvSpPr/>
            <p:nvPr/>
          </p:nvSpPr>
          <p:spPr>
            <a:xfrm>
              <a:off x="4003575" y="4718125"/>
              <a:ext cx="21025" cy="23175"/>
            </a:xfrm>
            <a:custGeom>
              <a:avLst/>
              <a:gdLst/>
              <a:ahLst/>
              <a:cxnLst/>
              <a:rect l="l" t="t" r="r" b="b"/>
              <a:pathLst>
                <a:path w="841" h="927" extrusionOk="0">
                  <a:moveTo>
                    <a:pt x="424" y="3"/>
                  </a:moveTo>
                  <a:cubicBezTo>
                    <a:pt x="656" y="1"/>
                    <a:pt x="840" y="205"/>
                    <a:pt x="839" y="459"/>
                  </a:cubicBezTo>
                  <a:cubicBezTo>
                    <a:pt x="837" y="713"/>
                    <a:pt x="649" y="922"/>
                    <a:pt x="417" y="924"/>
                  </a:cubicBezTo>
                  <a:cubicBezTo>
                    <a:pt x="186" y="927"/>
                    <a:pt x="0" y="722"/>
                    <a:pt x="3" y="468"/>
                  </a:cubicBezTo>
                  <a:cubicBezTo>
                    <a:pt x="4" y="213"/>
                    <a:pt x="193" y="6"/>
                    <a:pt x="424"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8"/>
            <p:cNvSpPr/>
            <p:nvPr/>
          </p:nvSpPr>
          <p:spPr>
            <a:xfrm>
              <a:off x="4006575" y="4718525"/>
              <a:ext cx="6000" cy="6050"/>
            </a:xfrm>
            <a:custGeom>
              <a:avLst/>
              <a:gdLst/>
              <a:ahLst/>
              <a:cxnLst/>
              <a:rect l="l" t="t" r="r" b="b"/>
              <a:pathLst>
                <a:path w="240" h="242" extrusionOk="0">
                  <a:moveTo>
                    <a:pt x="120" y="1"/>
                  </a:moveTo>
                  <a:cubicBezTo>
                    <a:pt x="186" y="1"/>
                    <a:pt x="240" y="55"/>
                    <a:pt x="240" y="121"/>
                  </a:cubicBezTo>
                  <a:cubicBezTo>
                    <a:pt x="240" y="187"/>
                    <a:pt x="186" y="242"/>
                    <a:pt x="120" y="242"/>
                  </a:cubicBezTo>
                  <a:cubicBezTo>
                    <a:pt x="54" y="242"/>
                    <a:pt x="0" y="188"/>
                    <a:pt x="0" y="121"/>
                  </a:cubicBezTo>
                  <a:cubicBezTo>
                    <a:pt x="0" y="55"/>
                    <a:pt x="54"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8"/>
            <p:cNvSpPr/>
            <p:nvPr/>
          </p:nvSpPr>
          <p:spPr>
            <a:xfrm>
              <a:off x="4003750" y="4679725"/>
              <a:ext cx="43150" cy="25100"/>
            </a:xfrm>
            <a:custGeom>
              <a:avLst/>
              <a:gdLst/>
              <a:ahLst/>
              <a:cxnLst/>
              <a:rect l="l" t="t" r="r" b="b"/>
              <a:pathLst>
                <a:path w="1726" h="1004" extrusionOk="0">
                  <a:moveTo>
                    <a:pt x="7" y="361"/>
                  </a:moveTo>
                  <a:cubicBezTo>
                    <a:pt x="0" y="93"/>
                    <a:pt x="290" y="1"/>
                    <a:pt x="478" y="19"/>
                  </a:cubicBezTo>
                  <a:cubicBezTo>
                    <a:pt x="701" y="42"/>
                    <a:pt x="1314" y="352"/>
                    <a:pt x="1382" y="461"/>
                  </a:cubicBezTo>
                  <a:cubicBezTo>
                    <a:pt x="1726" y="1004"/>
                    <a:pt x="18" y="782"/>
                    <a:pt x="7" y="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8"/>
            <p:cNvSpPr/>
            <p:nvPr/>
          </p:nvSpPr>
          <p:spPr>
            <a:xfrm>
              <a:off x="3934725" y="4675675"/>
              <a:ext cx="30175" cy="17125"/>
            </a:xfrm>
            <a:custGeom>
              <a:avLst/>
              <a:gdLst/>
              <a:ahLst/>
              <a:cxnLst/>
              <a:rect l="l" t="t" r="r" b="b"/>
              <a:pathLst>
                <a:path w="1207" h="685" extrusionOk="0">
                  <a:moveTo>
                    <a:pt x="1196" y="265"/>
                  </a:moveTo>
                  <a:cubicBezTo>
                    <a:pt x="1207" y="60"/>
                    <a:pt x="809" y="16"/>
                    <a:pt x="658" y="10"/>
                  </a:cubicBezTo>
                  <a:cubicBezTo>
                    <a:pt x="450" y="1"/>
                    <a:pt x="329" y="60"/>
                    <a:pt x="254" y="147"/>
                  </a:cubicBezTo>
                  <a:cubicBezTo>
                    <a:pt x="0" y="437"/>
                    <a:pt x="47" y="684"/>
                    <a:pt x="469" y="647"/>
                  </a:cubicBezTo>
                  <a:cubicBezTo>
                    <a:pt x="783" y="618"/>
                    <a:pt x="1186" y="476"/>
                    <a:pt x="1196" y="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8"/>
            <p:cNvSpPr/>
            <p:nvPr/>
          </p:nvSpPr>
          <p:spPr>
            <a:xfrm>
              <a:off x="4013575" y="4753900"/>
              <a:ext cx="43275" cy="33175"/>
            </a:xfrm>
            <a:custGeom>
              <a:avLst/>
              <a:gdLst/>
              <a:ahLst/>
              <a:cxnLst/>
              <a:rect l="l" t="t" r="r" b="b"/>
              <a:pathLst>
                <a:path w="1731" h="1327" extrusionOk="0">
                  <a:moveTo>
                    <a:pt x="911" y="33"/>
                  </a:moveTo>
                  <a:cubicBezTo>
                    <a:pt x="446" y="0"/>
                    <a:pt x="50" y="255"/>
                    <a:pt x="25" y="603"/>
                  </a:cubicBezTo>
                  <a:cubicBezTo>
                    <a:pt x="1" y="951"/>
                    <a:pt x="356" y="1260"/>
                    <a:pt x="821" y="1293"/>
                  </a:cubicBezTo>
                  <a:cubicBezTo>
                    <a:pt x="1284" y="1326"/>
                    <a:pt x="1681" y="1072"/>
                    <a:pt x="1706" y="724"/>
                  </a:cubicBezTo>
                  <a:cubicBezTo>
                    <a:pt x="1730" y="376"/>
                    <a:pt x="1375" y="66"/>
                    <a:pt x="911" y="33"/>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8"/>
            <p:cNvSpPr/>
            <p:nvPr/>
          </p:nvSpPr>
          <p:spPr>
            <a:xfrm>
              <a:off x="3966500" y="4814225"/>
              <a:ext cx="23925" cy="11375"/>
            </a:xfrm>
            <a:custGeom>
              <a:avLst/>
              <a:gdLst/>
              <a:ahLst/>
              <a:cxnLst/>
              <a:rect l="l" t="t" r="r" b="b"/>
              <a:pathLst>
                <a:path w="957" h="455" extrusionOk="0">
                  <a:moveTo>
                    <a:pt x="947" y="77"/>
                  </a:moveTo>
                  <a:cubicBezTo>
                    <a:pt x="956" y="46"/>
                    <a:pt x="772" y="81"/>
                    <a:pt x="521" y="70"/>
                  </a:cubicBezTo>
                  <a:cubicBezTo>
                    <a:pt x="310" y="61"/>
                    <a:pt x="26" y="0"/>
                    <a:pt x="19" y="17"/>
                  </a:cubicBezTo>
                  <a:cubicBezTo>
                    <a:pt x="1" y="211"/>
                    <a:pt x="105" y="384"/>
                    <a:pt x="453" y="426"/>
                  </a:cubicBezTo>
                  <a:cubicBezTo>
                    <a:pt x="738" y="454"/>
                    <a:pt x="930" y="269"/>
                    <a:pt x="947" y="7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8"/>
            <p:cNvSpPr/>
            <p:nvPr/>
          </p:nvSpPr>
          <p:spPr>
            <a:xfrm>
              <a:off x="3954850" y="4728625"/>
              <a:ext cx="24850" cy="42000"/>
            </a:xfrm>
            <a:custGeom>
              <a:avLst/>
              <a:gdLst/>
              <a:ahLst/>
              <a:cxnLst/>
              <a:rect l="l" t="t" r="r" b="b"/>
              <a:pathLst>
                <a:path w="994" h="1680" extrusionOk="0">
                  <a:moveTo>
                    <a:pt x="941" y="1566"/>
                  </a:moveTo>
                  <a:cubicBezTo>
                    <a:pt x="972" y="1569"/>
                    <a:pt x="994" y="1597"/>
                    <a:pt x="989" y="1627"/>
                  </a:cubicBezTo>
                  <a:cubicBezTo>
                    <a:pt x="986" y="1658"/>
                    <a:pt x="959" y="1680"/>
                    <a:pt x="928" y="1677"/>
                  </a:cubicBezTo>
                  <a:cubicBezTo>
                    <a:pt x="890" y="1672"/>
                    <a:pt x="860" y="1669"/>
                    <a:pt x="830" y="1665"/>
                  </a:cubicBezTo>
                  <a:cubicBezTo>
                    <a:pt x="604" y="1640"/>
                    <a:pt x="330" y="1610"/>
                    <a:pt x="106" y="1454"/>
                  </a:cubicBezTo>
                  <a:cubicBezTo>
                    <a:pt x="29" y="1401"/>
                    <a:pt x="1" y="1346"/>
                    <a:pt x="6" y="1260"/>
                  </a:cubicBezTo>
                  <a:cubicBezTo>
                    <a:pt x="9" y="1189"/>
                    <a:pt x="40" y="1101"/>
                    <a:pt x="87" y="969"/>
                  </a:cubicBezTo>
                  <a:cubicBezTo>
                    <a:pt x="140" y="816"/>
                    <a:pt x="217" y="615"/>
                    <a:pt x="287" y="435"/>
                  </a:cubicBezTo>
                  <a:cubicBezTo>
                    <a:pt x="353" y="271"/>
                    <a:pt x="414" y="123"/>
                    <a:pt x="454" y="40"/>
                  </a:cubicBezTo>
                  <a:cubicBezTo>
                    <a:pt x="468" y="12"/>
                    <a:pt x="501" y="1"/>
                    <a:pt x="528" y="15"/>
                  </a:cubicBezTo>
                  <a:cubicBezTo>
                    <a:pt x="556" y="27"/>
                    <a:pt x="568" y="61"/>
                    <a:pt x="555" y="89"/>
                  </a:cubicBezTo>
                  <a:cubicBezTo>
                    <a:pt x="517" y="168"/>
                    <a:pt x="456" y="313"/>
                    <a:pt x="391" y="476"/>
                  </a:cubicBezTo>
                  <a:cubicBezTo>
                    <a:pt x="319" y="657"/>
                    <a:pt x="244" y="856"/>
                    <a:pt x="192" y="1007"/>
                  </a:cubicBezTo>
                  <a:cubicBezTo>
                    <a:pt x="148" y="1129"/>
                    <a:pt x="120" y="1211"/>
                    <a:pt x="117" y="1266"/>
                  </a:cubicBezTo>
                  <a:cubicBezTo>
                    <a:pt x="115" y="1308"/>
                    <a:pt x="130" y="1335"/>
                    <a:pt x="170" y="1363"/>
                  </a:cubicBezTo>
                  <a:cubicBezTo>
                    <a:pt x="371" y="1503"/>
                    <a:pt x="629" y="1530"/>
                    <a:pt x="841" y="1554"/>
                  </a:cubicBezTo>
                  <a:cubicBezTo>
                    <a:pt x="879" y="1558"/>
                    <a:pt x="916" y="1562"/>
                    <a:pt x="941" y="15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8"/>
            <p:cNvSpPr/>
            <p:nvPr/>
          </p:nvSpPr>
          <p:spPr>
            <a:xfrm>
              <a:off x="3951625" y="4775550"/>
              <a:ext cx="58525" cy="33800"/>
            </a:xfrm>
            <a:custGeom>
              <a:avLst/>
              <a:gdLst/>
              <a:ahLst/>
              <a:cxnLst/>
              <a:rect l="l" t="t" r="r" b="b"/>
              <a:pathLst>
                <a:path w="2341" h="1352" extrusionOk="0">
                  <a:moveTo>
                    <a:pt x="364" y="140"/>
                  </a:moveTo>
                  <a:cubicBezTo>
                    <a:pt x="646" y="231"/>
                    <a:pt x="1075" y="376"/>
                    <a:pt x="1756" y="263"/>
                  </a:cubicBezTo>
                  <a:cubicBezTo>
                    <a:pt x="2341" y="167"/>
                    <a:pt x="1748" y="1352"/>
                    <a:pt x="920" y="1282"/>
                  </a:cubicBezTo>
                  <a:cubicBezTo>
                    <a:pt x="221" y="1223"/>
                    <a:pt x="82" y="677"/>
                    <a:pt x="38" y="309"/>
                  </a:cubicBezTo>
                  <a:cubicBezTo>
                    <a:pt x="1" y="0"/>
                    <a:pt x="161" y="74"/>
                    <a:pt x="364" y="1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8"/>
            <p:cNvSpPr/>
            <p:nvPr/>
          </p:nvSpPr>
          <p:spPr>
            <a:xfrm>
              <a:off x="3940825" y="4710000"/>
              <a:ext cx="17800" cy="21075"/>
            </a:xfrm>
            <a:custGeom>
              <a:avLst/>
              <a:gdLst/>
              <a:ahLst/>
              <a:cxnLst/>
              <a:rect l="l" t="t" r="r" b="b"/>
              <a:pathLst>
                <a:path w="712" h="843" extrusionOk="0">
                  <a:moveTo>
                    <a:pt x="361" y="4"/>
                  </a:moveTo>
                  <a:cubicBezTo>
                    <a:pt x="556" y="1"/>
                    <a:pt x="711" y="184"/>
                    <a:pt x="708" y="415"/>
                  </a:cubicBezTo>
                  <a:cubicBezTo>
                    <a:pt x="706" y="647"/>
                    <a:pt x="546" y="836"/>
                    <a:pt x="351" y="840"/>
                  </a:cubicBezTo>
                  <a:cubicBezTo>
                    <a:pt x="156" y="843"/>
                    <a:pt x="0" y="658"/>
                    <a:pt x="4" y="428"/>
                  </a:cubicBezTo>
                  <a:cubicBezTo>
                    <a:pt x="6" y="197"/>
                    <a:pt x="167" y="7"/>
                    <a:pt x="361" y="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8"/>
            <p:cNvSpPr/>
            <p:nvPr/>
          </p:nvSpPr>
          <p:spPr>
            <a:xfrm>
              <a:off x="3942225" y="4710000"/>
              <a:ext cx="6000" cy="6025"/>
            </a:xfrm>
            <a:custGeom>
              <a:avLst/>
              <a:gdLst/>
              <a:ahLst/>
              <a:cxnLst/>
              <a:rect l="l" t="t" r="r" b="b"/>
              <a:pathLst>
                <a:path w="240" h="241" extrusionOk="0">
                  <a:moveTo>
                    <a:pt x="120" y="1"/>
                  </a:moveTo>
                  <a:cubicBezTo>
                    <a:pt x="186" y="1"/>
                    <a:pt x="240" y="54"/>
                    <a:pt x="240" y="120"/>
                  </a:cubicBezTo>
                  <a:cubicBezTo>
                    <a:pt x="240" y="187"/>
                    <a:pt x="186" y="240"/>
                    <a:pt x="120" y="240"/>
                  </a:cubicBezTo>
                  <a:cubicBezTo>
                    <a:pt x="54" y="240"/>
                    <a:pt x="0" y="187"/>
                    <a:pt x="0" y="120"/>
                  </a:cubicBezTo>
                  <a:cubicBezTo>
                    <a:pt x="0" y="54"/>
                    <a:pt x="54"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8"/>
            <p:cNvSpPr/>
            <p:nvPr/>
          </p:nvSpPr>
          <p:spPr>
            <a:xfrm>
              <a:off x="3922475" y="4745675"/>
              <a:ext cx="28925" cy="32475"/>
            </a:xfrm>
            <a:custGeom>
              <a:avLst/>
              <a:gdLst/>
              <a:ahLst/>
              <a:cxnLst/>
              <a:rect l="l" t="t" r="r" b="b"/>
              <a:pathLst>
                <a:path w="1157" h="1299" extrusionOk="0">
                  <a:moveTo>
                    <a:pt x="627" y="20"/>
                  </a:moveTo>
                  <a:cubicBezTo>
                    <a:pt x="322" y="0"/>
                    <a:pt x="54" y="266"/>
                    <a:pt x="28" y="614"/>
                  </a:cubicBezTo>
                  <a:cubicBezTo>
                    <a:pt x="0" y="963"/>
                    <a:pt x="225" y="1261"/>
                    <a:pt x="530" y="1279"/>
                  </a:cubicBezTo>
                  <a:cubicBezTo>
                    <a:pt x="835" y="1298"/>
                    <a:pt x="1103" y="1032"/>
                    <a:pt x="1129" y="685"/>
                  </a:cubicBezTo>
                  <a:cubicBezTo>
                    <a:pt x="1157" y="337"/>
                    <a:pt x="932" y="39"/>
                    <a:pt x="627" y="20"/>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5" name="Google Shape;1895;p48"/>
          <p:cNvGrpSpPr/>
          <p:nvPr/>
        </p:nvGrpSpPr>
        <p:grpSpPr>
          <a:xfrm>
            <a:off x="763937" y="2933863"/>
            <a:ext cx="1014170" cy="1608136"/>
            <a:chOff x="2884325" y="4582025"/>
            <a:chExt cx="564400" cy="894950"/>
          </a:xfrm>
        </p:grpSpPr>
        <p:sp>
          <p:nvSpPr>
            <p:cNvPr id="1896" name="Google Shape;1896;p48"/>
            <p:cNvSpPr/>
            <p:nvPr/>
          </p:nvSpPr>
          <p:spPr>
            <a:xfrm>
              <a:off x="3243150" y="5052850"/>
              <a:ext cx="153325" cy="166825"/>
            </a:xfrm>
            <a:custGeom>
              <a:avLst/>
              <a:gdLst/>
              <a:ahLst/>
              <a:cxnLst/>
              <a:rect l="l" t="t" r="r" b="b"/>
              <a:pathLst>
                <a:path w="6133" h="6673" extrusionOk="0">
                  <a:moveTo>
                    <a:pt x="5356" y="6672"/>
                  </a:moveTo>
                  <a:cubicBezTo>
                    <a:pt x="5356" y="6672"/>
                    <a:pt x="3481" y="6054"/>
                    <a:pt x="1742" y="3505"/>
                  </a:cubicBezTo>
                  <a:cubicBezTo>
                    <a:pt x="1" y="957"/>
                    <a:pt x="3951" y="1"/>
                    <a:pt x="3951" y="1"/>
                  </a:cubicBezTo>
                  <a:lnTo>
                    <a:pt x="6133" y="2967"/>
                  </a:lnTo>
                  <a:lnTo>
                    <a:pt x="5356" y="6672"/>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8"/>
            <p:cNvSpPr/>
            <p:nvPr/>
          </p:nvSpPr>
          <p:spPr>
            <a:xfrm>
              <a:off x="3248875" y="5052850"/>
              <a:ext cx="118275" cy="113000"/>
            </a:xfrm>
            <a:custGeom>
              <a:avLst/>
              <a:gdLst/>
              <a:ahLst/>
              <a:cxnLst/>
              <a:rect l="l" t="t" r="r" b="b"/>
              <a:pathLst>
                <a:path w="4731" h="4520" extrusionOk="0">
                  <a:moveTo>
                    <a:pt x="2378" y="4520"/>
                  </a:moveTo>
                  <a:cubicBezTo>
                    <a:pt x="2160" y="4270"/>
                    <a:pt x="1964" y="4211"/>
                    <a:pt x="1740" y="3885"/>
                  </a:cubicBezTo>
                  <a:cubicBezTo>
                    <a:pt x="0" y="1337"/>
                    <a:pt x="3724" y="1"/>
                    <a:pt x="3724" y="1"/>
                  </a:cubicBezTo>
                  <a:lnTo>
                    <a:pt x="4730" y="282"/>
                  </a:lnTo>
                  <a:cubicBezTo>
                    <a:pt x="4625" y="1108"/>
                    <a:pt x="2911" y="2414"/>
                    <a:pt x="2378" y="4520"/>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8"/>
            <p:cNvSpPr/>
            <p:nvPr/>
          </p:nvSpPr>
          <p:spPr>
            <a:xfrm>
              <a:off x="2940175" y="5382500"/>
              <a:ext cx="395050" cy="94475"/>
            </a:xfrm>
            <a:custGeom>
              <a:avLst/>
              <a:gdLst/>
              <a:ahLst/>
              <a:cxnLst/>
              <a:rect l="l" t="t" r="r" b="b"/>
              <a:pathLst>
                <a:path w="15802" h="3779" extrusionOk="0">
                  <a:moveTo>
                    <a:pt x="14870" y="326"/>
                  </a:moveTo>
                  <a:lnTo>
                    <a:pt x="15801" y="3778"/>
                  </a:lnTo>
                  <a:lnTo>
                    <a:pt x="0" y="3778"/>
                  </a:lnTo>
                  <a:cubicBezTo>
                    <a:pt x="218" y="2934"/>
                    <a:pt x="970" y="940"/>
                    <a:pt x="1340" y="0"/>
                  </a:cubicBezTo>
                  <a:lnTo>
                    <a:pt x="14869" y="32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8"/>
            <p:cNvSpPr/>
            <p:nvPr/>
          </p:nvSpPr>
          <p:spPr>
            <a:xfrm>
              <a:off x="3016050" y="4873075"/>
              <a:ext cx="216575" cy="162125"/>
            </a:xfrm>
            <a:custGeom>
              <a:avLst/>
              <a:gdLst/>
              <a:ahLst/>
              <a:cxnLst/>
              <a:rect l="l" t="t" r="r" b="b"/>
              <a:pathLst>
                <a:path w="8663" h="6485" extrusionOk="0">
                  <a:moveTo>
                    <a:pt x="6325" y="883"/>
                  </a:moveTo>
                  <a:cubicBezTo>
                    <a:pt x="6325" y="883"/>
                    <a:pt x="7930" y="1859"/>
                    <a:pt x="8296" y="3506"/>
                  </a:cubicBezTo>
                  <a:cubicBezTo>
                    <a:pt x="8662" y="5152"/>
                    <a:pt x="8663" y="6484"/>
                    <a:pt x="6044" y="6436"/>
                  </a:cubicBezTo>
                  <a:cubicBezTo>
                    <a:pt x="3427" y="6388"/>
                    <a:pt x="1221" y="4363"/>
                    <a:pt x="1003" y="3103"/>
                  </a:cubicBezTo>
                  <a:cubicBezTo>
                    <a:pt x="785" y="1843"/>
                    <a:pt x="0" y="961"/>
                    <a:pt x="1787" y="481"/>
                  </a:cubicBezTo>
                  <a:cubicBezTo>
                    <a:pt x="3572" y="1"/>
                    <a:pt x="6325" y="883"/>
                    <a:pt x="6325" y="883"/>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8"/>
            <p:cNvSpPr/>
            <p:nvPr/>
          </p:nvSpPr>
          <p:spPr>
            <a:xfrm>
              <a:off x="3060700" y="4783000"/>
              <a:ext cx="119650" cy="170325"/>
            </a:xfrm>
            <a:custGeom>
              <a:avLst/>
              <a:gdLst/>
              <a:ahLst/>
              <a:cxnLst/>
              <a:rect l="l" t="t" r="r" b="b"/>
              <a:pathLst>
                <a:path w="4786" h="6813" extrusionOk="0">
                  <a:moveTo>
                    <a:pt x="65" y="732"/>
                  </a:moveTo>
                  <a:cubicBezTo>
                    <a:pt x="303" y="1984"/>
                    <a:pt x="215" y="3651"/>
                    <a:pt x="1" y="4084"/>
                  </a:cubicBezTo>
                  <a:cubicBezTo>
                    <a:pt x="1295" y="5368"/>
                    <a:pt x="4786" y="6812"/>
                    <a:pt x="4553" y="4682"/>
                  </a:cubicBezTo>
                  <a:cubicBezTo>
                    <a:pt x="4045" y="4430"/>
                    <a:pt x="4173" y="3858"/>
                    <a:pt x="3961" y="1630"/>
                  </a:cubicBezTo>
                  <a:cubicBezTo>
                    <a:pt x="3961" y="1630"/>
                    <a:pt x="1196" y="0"/>
                    <a:pt x="65" y="732"/>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8"/>
            <p:cNvSpPr/>
            <p:nvPr/>
          </p:nvSpPr>
          <p:spPr>
            <a:xfrm>
              <a:off x="3225850" y="4917900"/>
              <a:ext cx="141350" cy="246675"/>
            </a:xfrm>
            <a:custGeom>
              <a:avLst/>
              <a:gdLst/>
              <a:ahLst/>
              <a:cxnLst/>
              <a:rect l="l" t="t" r="r" b="b"/>
              <a:pathLst>
                <a:path w="5654" h="9867" extrusionOk="0">
                  <a:moveTo>
                    <a:pt x="275" y="1"/>
                  </a:moveTo>
                  <a:cubicBezTo>
                    <a:pt x="2645" y="15"/>
                    <a:pt x="4301" y="2809"/>
                    <a:pt x="5654" y="5659"/>
                  </a:cubicBezTo>
                  <a:cubicBezTo>
                    <a:pt x="3013" y="7323"/>
                    <a:pt x="2661" y="9283"/>
                    <a:pt x="1558" y="9866"/>
                  </a:cubicBezTo>
                  <a:cubicBezTo>
                    <a:pt x="1148" y="7764"/>
                    <a:pt x="0" y="3408"/>
                    <a:pt x="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8"/>
            <p:cNvSpPr/>
            <p:nvPr/>
          </p:nvSpPr>
          <p:spPr>
            <a:xfrm>
              <a:off x="2960500" y="4885350"/>
              <a:ext cx="364250" cy="556800"/>
            </a:xfrm>
            <a:custGeom>
              <a:avLst/>
              <a:gdLst/>
              <a:ahLst/>
              <a:cxnLst/>
              <a:rect l="l" t="t" r="r" b="b"/>
              <a:pathLst>
                <a:path w="14570" h="22272" extrusionOk="0">
                  <a:moveTo>
                    <a:pt x="14569" y="20486"/>
                  </a:moveTo>
                  <a:cubicBezTo>
                    <a:pt x="11291" y="22272"/>
                    <a:pt x="2105" y="21977"/>
                    <a:pt x="96" y="20748"/>
                  </a:cubicBezTo>
                  <a:cubicBezTo>
                    <a:pt x="1332" y="15151"/>
                    <a:pt x="239" y="8085"/>
                    <a:pt x="0" y="1917"/>
                  </a:cubicBezTo>
                  <a:cubicBezTo>
                    <a:pt x="558" y="1673"/>
                    <a:pt x="1121" y="925"/>
                    <a:pt x="1689" y="697"/>
                  </a:cubicBezTo>
                  <a:cubicBezTo>
                    <a:pt x="2439" y="397"/>
                    <a:pt x="3200" y="139"/>
                    <a:pt x="3970" y="1"/>
                  </a:cubicBezTo>
                  <a:cubicBezTo>
                    <a:pt x="4511" y="1558"/>
                    <a:pt x="5351" y="2636"/>
                    <a:pt x="7785" y="3844"/>
                  </a:cubicBezTo>
                  <a:cubicBezTo>
                    <a:pt x="8594" y="2551"/>
                    <a:pt x="8432" y="800"/>
                    <a:pt x="8221" y="156"/>
                  </a:cubicBezTo>
                  <a:cubicBezTo>
                    <a:pt x="9288" y="386"/>
                    <a:pt x="11374" y="1157"/>
                    <a:pt x="12476" y="1876"/>
                  </a:cubicBezTo>
                  <a:cubicBezTo>
                    <a:pt x="13614" y="3814"/>
                    <a:pt x="13320" y="7072"/>
                    <a:pt x="13800" y="11091"/>
                  </a:cubicBezTo>
                  <a:cubicBezTo>
                    <a:pt x="14150" y="14018"/>
                    <a:pt x="14403" y="17538"/>
                    <a:pt x="14569" y="2048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8"/>
            <p:cNvSpPr/>
            <p:nvPr/>
          </p:nvSpPr>
          <p:spPr>
            <a:xfrm>
              <a:off x="3290475" y="5037750"/>
              <a:ext cx="69525" cy="55700"/>
            </a:xfrm>
            <a:custGeom>
              <a:avLst/>
              <a:gdLst/>
              <a:ahLst/>
              <a:cxnLst/>
              <a:rect l="l" t="t" r="r" b="b"/>
              <a:pathLst>
                <a:path w="2781" h="2228" extrusionOk="0">
                  <a:moveTo>
                    <a:pt x="152" y="2194"/>
                  </a:moveTo>
                  <a:cubicBezTo>
                    <a:pt x="120" y="2227"/>
                    <a:pt x="67" y="2228"/>
                    <a:pt x="34" y="2196"/>
                  </a:cubicBezTo>
                  <a:cubicBezTo>
                    <a:pt x="2" y="2164"/>
                    <a:pt x="0" y="2110"/>
                    <a:pt x="32" y="2077"/>
                  </a:cubicBezTo>
                  <a:cubicBezTo>
                    <a:pt x="367" y="1735"/>
                    <a:pt x="722" y="1382"/>
                    <a:pt x="1142" y="1035"/>
                  </a:cubicBezTo>
                  <a:cubicBezTo>
                    <a:pt x="1563" y="687"/>
                    <a:pt x="2049" y="344"/>
                    <a:pt x="2645" y="23"/>
                  </a:cubicBezTo>
                  <a:cubicBezTo>
                    <a:pt x="2686" y="1"/>
                    <a:pt x="2736" y="16"/>
                    <a:pt x="2759" y="57"/>
                  </a:cubicBezTo>
                  <a:cubicBezTo>
                    <a:pt x="2781" y="98"/>
                    <a:pt x="2765" y="148"/>
                    <a:pt x="2725" y="170"/>
                  </a:cubicBezTo>
                  <a:cubicBezTo>
                    <a:pt x="2139" y="486"/>
                    <a:pt x="1662" y="823"/>
                    <a:pt x="1249" y="1164"/>
                  </a:cubicBezTo>
                  <a:cubicBezTo>
                    <a:pt x="834" y="1508"/>
                    <a:pt x="483" y="1856"/>
                    <a:pt x="152" y="2194"/>
                  </a:cubicBezTo>
                  <a:close/>
                </a:path>
              </a:pathLst>
            </a:custGeom>
            <a:solidFill>
              <a:srgbClr val="94C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8"/>
            <p:cNvSpPr/>
            <p:nvPr/>
          </p:nvSpPr>
          <p:spPr>
            <a:xfrm>
              <a:off x="3254150" y="4978300"/>
              <a:ext cx="55750" cy="194350"/>
            </a:xfrm>
            <a:custGeom>
              <a:avLst/>
              <a:gdLst/>
              <a:ahLst/>
              <a:cxnLst/>
              <a:rect l="l" t="t" r="r" b="b"/>
              <a:pathLst>
                <a:path w="2230" h="7774" extrusionOk="0">
                  <a:moveTo>
                    <a:pt x="14" y="119"/>
                  </a:moveTo>
                  <a:cubicBezTo>
                    <a:pt x="0" y="74"/>
                    <a:pt x="26" y="28"/>
                    <a:pt x="69" y="14"/>
                  </a:cubicBezTo>
                  <a:cubicBezTo>
                    <a:pt x="113" y="0"/>
                    <a:pt x="160" y="25"/>
                    <a:pt x="174" y="69"/>
                  </a:cubicBezTo>
                  <a:cubicBezTo>
                    <a:pt x="252" y="320"/>
                    <a:pt x="344" y="609"/>
                    <a:pt x="448" y="929"/>
                  </a:cubicBezTo>
                  <a:cubicBezTo>
                    <a:pt x="975" y="2567"/>
                    <a:pt x="1774" y="5050"/>
                    <a:pt x="2222" y="7668"/>
                  </a:cubicBezTo>
                  <a:cubicBezTo>
                    <a:pt x="2230" y="7714"/>
                    <a:pt x="2199" y="7757"/>
                    <a:pt x="2153" y="7765"/>
                  </a:cubicBezTo>
                  <a:cubicBezTo>
                    <a:pt x="2107" y="7773"/>
                    <a:pt x="2064" y="7742"/>
                    <a:pt x="2056" y="7697"/>
                  </a:cubicBezTo>
                  <a:cubicBezTo>
                    <a:pt x="1611" y="5089"/>
                    <a:pt x="814" y="2613"/>
                    <a:pt x="288" y="981"/>
                  </a:cubicBezTo>
                  <a:cubicBezTo>
                    <a:pt x="185" y="659"/>
                    <a:pt x="92" y="370"/>
                    <a:pt x="14" y="1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8"/>
            <p:cNvSpPr/>
            <p:nvPr/>
          </p:nvSpPr>
          <p:spPr>
            <a:xfrm>
              <a:off x="3041025" y="4889000"/>
              <a:ext cx="147000" cy="113000"/>
            </a:xfrm>
            <a:custGeom>
              <a:avLst/>
              <a:gdLst/>
              <a:ahLst/>
              <a:cxnLst/>
              <a:rect l="l" t="t" r="r" b="b"/>
              <a:pathLst>
                <a:path w="5880" h="4520" extrusionOk="0">
                  <a:moveTo>
                    <a:pt x="5498" y="246"/>
                  </a:moveTo>
                  <a:cubicBezTo>
                    <a:pt x="5488" y="200"/>
                    <a:pt x="5517" y="156"/>
                    <a:pt x="5562" y="146"/>
                  </a:cubicBezTo>
                  <a:cubicBezTo>
                    <a:pt x="5607" y="137"/>
                    <a:pt x="5651" y="164"/>
                    <a:pt x="5662" y="210"/>
                  </a:cubicBezTo>
                  <a:cubicBezTo>
                    <a:pt x="5832" y="962"/>
                    <a:pt x="5880" y="1802"/>
                    <a:pt x="5731" y="2600"/>
                  </a:cubicBezTo>
                  <a:cubicBezTo>
                    <a:pt x="5603" y="3288"/>
                    <a:pt x="5331" y="3944"/>
                    <a:pt x="4865" y="4486"/>
                  </a:cubicBezTo>
                  <a:cubicBezTo>
                    <a:pt x="4844" y="4510"/>
                    <a:pt x="4812" y="4520"/>
                    <a:pt x="4783" y="4514"/>
                  </a:cubicBezTo>
                  <a:cubicBezTo>
                    <a:pt x="3839" y="4360"/>
                    <a:pt x="2619" y="3673"/>
                    <a:pt x="1648" y="2779"/>
                  </a:cubicBezTo>
                  <a:cubicBezTo>
                    <a:pt x="779" y="1978"/>
                    <a:pt x="106" y="1006"/>
                    <a:pt x="6" y="99"/>
                  </a:cubicBezTo>
                  <a:cubicBezTo>
                    <a:pt x="0" y="52"/>
                    <a:pt x="33" y="11"/>
                    <a:pt x="79" y="6"/>
                  </a:cubicBezTo>
                  <a:cubicBezTo>
                    <a:pt x="126" y="1"/>
                    <a:pt x="167" y="34"/>
                    <a:pt x="171" y="79"/>
                  </a:cubicBezTo>
                  <a:cubicBezTo>
                    <a:pt x="267" y="945"/>
                    <a:pt x="919" y="1878"/>
                    <a:pt x="1761" y="2656"/>
                  </a:cubicBezTo>
                  <a:cubicBezTo>
                    <a:pt x="2695" y="3516"/>
                    <a:pt x="3860" y="4179"/>
                    <a:pt x="4768" y="4342"/>
                  </a:cubicBezTo>
                  <a:cubicBezTo>
                    <a:pt x="5195" y="3831"/>
                    <a:pt x="5447" y="3215"/>
                    <a:pt x="5567" y="2569"/>
                  </a:cubicBezTo>
                  <a:cubicBezTo>
                    <a:pt x="5711" y="1795"/>
                    <a:pt x="5664" y="979"/>
                    <a:pt x="5498" y="2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8"/>
            <p:cNvSpPr/>
            <p:nvPr/>
          </p:nvSpPr>
          <p:spPr>
            <a:xfrm>
              <a:off x="2884325" y="5015800"/>
              <a:ext cx="143275" cy="175950"/>
            </a:xfrm>
            <a:custGeom>
              <a:avLst/>
              <a:gdLst/>
              <a:ahLst/>
              <a:cxnLst/>
              <a:rect l="l" t="t" r="r" b="b"/>
              <a:pathLst>
                <a:path w="5731" h="7038" extrusionOk="0">
                  <a:moveTo>
                    <a:pt x="5731" y="6007"/>
                  </a:moveTo>
                  <a:cubicBezTo>
                    <a:pt x="5311" y="6720"/>
                    <a:pt x="1462" y="7038"/>
                    <a:pt x="1" y="5699"/>
                  </a:cubicBezTo>
                  <a:cubicBezTo>
                    <a:pt x="126" y="0"/>
                    <a:pt x="4920" y="3630"/>
                    <a:pt x="5731" y="60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8"/>
            <p:cNvSpPr/>
            <p:nvPr/>
          </p:nvSpPr>
          <p:spPr>
            <a:xfrm>
              <a:off x="2898350" y="5021850"/>
              <a:ext cx="122050" cy="299700"/>
            </a:xfrm>
            <a:custGeom>
              <a:avLst/>
              <a:gdLst/>
              <a:ahLst/>
              <a:cxnLst/>
              <a:rect l="l" t="t" r="r" b="b"/>
              <a:pathLst>
                <a:path w="4882" h="11988" extrusionOk="0">
                  <a:moveTo>
                    <a:pt x="4718" y="4851"/>
                  </a:moveTo>
                  <a:cubicBezTo>
                    <a:pt x="4718" y="4851"/>
                    <a:pt x="4738" y="6910"/>
                    <a:pt x="4810" y="7787"/>
                  </a:cubicBezTo>
                  <a:cubicBezTo>
                    <a:pt x="4882" y="8663"/>
                    <a:pt x="3967" y="11583"/>
                    <a:pt x="3967" y="11583"/>
                  </a:cubicBezTo>
                  <a:cubicBezTo>
                    <a:pt x="3967" y="11583"/>
                    <a:pt x="1637" y="11987"/>
                    <a:pt x="819" y="8538"/>
                  </a:cubicBezTo>
                  <a:cubicBezTo>
                    <a:pt x="0" y="5088"/>
                    <a:pt x="183" y="2815"/>
                    <a:pt x="183" y="2815"/>
                  </a:cubicBezTo>
                  <a:cubicBezTo>
                    <a:pt x="183" y="2815"/>
                    <a:pt x="4545" y="0"/>
                    <a:pt x="4718" y="4851"/>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8"/>
            <p:cNvSpPr/>
            <p:nvPr/>
          </p:nvSpPr>
          <p:spPr>
            <a:xfrm>
              <a:off x="2901900" y="5097475"/>
              <a:ext cx="114950" cy="87250"/>
            </a:xfrm>
            <a:custGeom>
              <a:avLst/>
              <a:gdLst/>
              <a:ahLst/>
              <a:cxnLst/>
              <a:rect l="l" t="t" r="r" b="b"/>
              <a:pathLst>
                <a:path w="4598" h="3490" extrusionOk="0">
                  <a:moveTo>
                    <a:pt x="4576" y="1826"/>
                  </a:moveTo>
                  <a:cubicBezTo>
                    <a:pt x="4576" y="1826"/>
                    <a:pt x="4581" y="2397"/>
                    <a:pt x="4597" y="3064"/>
                  </a:cubicBezTo>
                  <a:lnTo>
                    <a:pt x="4597" y="3064"/>
                  </a:lnTo>
                  <a:cubicBezTo>
                    <a:pt x="4597" y="3064"/>
                    <a:pt x="2017" y="2868"/>
                    <a:pt x="280" y="3489"/>
                  </a:cubicBezTo>
                  <a:cubicBezTo>
                    <a:pt x="27" y="1945"/>
                    <a:pt x="1" y="726"/>
                    <a:pt x="12" y="165"/>
                  </a:cubicBezTo>
                  <a:lnTo>
                    <a:pt x="4184" y="1"/>
                  </a:lnTo>
                  <a:cubicBezTo>
                    <a:pt x="4403" y="432"/>
                    <a:pt x="4547" y="1024"/>
                    <a:pt x="4576" y="1826"/>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8"/>
            <p:cNvSpPr/>
            <p:nvPr/>
          </p:nvSpPr>
          <p:spPr>
            <a:xfrm>
              <a:off x="2884325" y="4900575"/>
              <a:ext cx="177150" cy="264525"/>
            </a:xfrm>
            <a:custGeom>
              <a:avLst/>
              <a:gdLst/>
              <a:ahLst/>
              <a:cxnLst/>
              <a:rect l="l" t="t" r="r" b="b"/>
              <a:pathLst>
                <a:path w="7086" h="10581" extrusionOk="0">
                  <a:moveTo>
                    <a:pt x="4694" y="115"/>
                  </a:moveTo>
                  <a:cubicBezTo>
                    <a:pt x="7085" y="1541"/>
                    <a:pt x="5671" y="7322"/>
                    <a:pt x="5700" y="10581"/>
                  </a:cubicBezTo>
                  <a:cubicBezTo>
                    <a:pt x="4143" y="9734"/>
                    <a:pt x="1204" y="9731"/>
                    <a:pt x="1" y="10308"/>
                  </a:cubicBezTo>
                  <a:cubicBezTo>
                    <a:pt x="137" y="7338"/>
                    <a:pt x="94" y="5208"/>
                    <a:pt x="536" y="3544"/>
                  </a:cubicBezTo>
                  <a:cubicBezTo>
                    <a:pt x="956" y="1962"/>
                    <a:pt x="1677" y="960"/>
                    <a:pt x="3220" y="362"/>
                  </a:cubicBezTo>
                  <a:cubicBezTo>
                    <a:pt x="3727" y="166"/>
                    <a:pt x="4500" y="0"/>
                    <a:pt x="4694" y="11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8"/>
            <p:cNvSpPr/>
            <p:nvPr/>
          </p:nvSpPr>
          <p:spPr>
            <a:xfrm>
              <a:off x="2886475" y="5122500"/>
              <a:ext cx="142800" cy="16925"/>
            </a:xfrm>
            <a:custGeom>
              <a:avLst/>
              <a:gdLst/>
              <a:ahLst/>
              <a:cxnLst/>
              <a:rect l="l" t="t" r="r" b="b"/>
              <a:pathLst>
                <a:path w="5712" h="677" extrusionOk="0">
                  <a:moveTo>
                    <a:pt x="122" y="557"/>
                  </a:moveTo>
                  <a:cubicBezTo>
                    <a:pt x="78" y="572"/>
                    <a:pt x="30" y="549"/>
                    <a:pt x="15" y="504"/>
                  </a:cubicBezTo>
                  <a:cubicBezTo>
                    <a:pt x="0" y="461"/>
                    <a:pt x="24" y="413"/>
                    <a:pt x="68" y="398"/>
                  </a:cubicBezTo>
                  <a:cubicBezTo>
                    <a:pt x="385" y="289"/>
                    <a:pt x="1360" y="1"/>
                    <a:pt x="2763" y="28"/>
                  </a:cubicBezTo>
                  <a:cubicBezTo>
                    <a:pt x="3589" y="43"/>
                    <a:pt x="4565" y="169"/>
                    <a:pt x="5642" y="503"/>
                  </a:cubicBezTo>
                  <a:cubicBezTo>
                    <a:pt x="5687" y="517"/>
                    <a:pt x="5712" y="564"/>
                    <a:pt x="5698" y="607"/>
                  </a:cubicBezTo>
                  <a:cubicBezTo>
                    <a:pt x="5685" y="652"/>
                    <a:pt x="5638" y="677"/>
                    <a:pt x="5593" y="663"/>
                  </a:cubicBezTo>
                  <a:cubicBezTo>
                    <a:pt x="4532" y="333"/>
                    <a:pt x="3572" y="210"/>
                    <a:pt x="2759" y="195"/>
                  </a:cubicBezTo>
                  <a:cubicBezTo>
                    <a:pt x="1385" y="169"/>
                    <a:pt x="433" y="449"/>
                    <a:pt x="122" y="5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8"/>
            <p:cNvSpPr/>
            <p:nvPr/>
          </p:nvSpPr>
          <p:spPr>
            <a:xfrm>
              <a:off x="3010725" y="4975650"/>
              <a:ext cx="18150" cy="189625"/>
            </a:xfrm>
            <a:custGeom>
              <a:avLst/>
              <a:gdLst/>
              <a:ahLst/>
              <a:cxnLst/>
              <a:rect l="l" t="t" r="r" b="b"/>
              <a:pathLst>
                <a:path w="726" h="7585" extrusionOk="0">
                  <a:moveTo>
                    <a:pt x="11" y="113"/>
                  </a:moveTo>
                  <a:cubicBezTo>
                    <a:pt x="0" y="69"/>
                    <a:pt x="26" y="22"/>
                    <a:pt x="72" y="11"/>
                  </a:cubicBezTo>
                  <a:cubicBezTo>
                    <a:pt x="116" y="0"/>
                    <a:pt x="162" y="26"/>
                    <a:pt x="174" y="72"/>
                  </a:cubicBezTo>
                  <a:cubicBezTo>
                    <a:pt x="695" y="2124"/>
                    <a:pt x="713" y="5268"/>
                    <a:pt x="725" y="7237"/>
                  </a:cubicBezTo>
                  <a:lnTo>
                    <a:pt x="726" y="7501"/>
                  </a:lnTo>
                  <a:cubicBezTo>
                    <a:pt x="726" y="7547"/>
                    <a:pt x="689" y="7585"/>
                    <a:pt x="643" y="7585"/>
                  </a:cubicBezTo>
                  <a:cubicBezTo>
                    <a:pt x="597" y="7585"/>
                    <a:pt x="559" y="7548"/>
                    <a:pt x="559" y="7501"/>
                  </a:cubicBezTo>
                  <a:lnTo>
                    <a:pt x="558" y="7238"/>
                  </a:lnTo>
                  <a:cubicBezTo>
                    <a:pt x="547" y="5278"/>
                    <a:pt x="529" y="2148"/>
                    <a:pt x="11" y="1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8"/>
            <p:cNvSpPr/>
            <p:nvPr/>
          </p:nvSpPr>
          <p:spPr>
            <a:xfrm>
              <a:off x="3296050" y="4946150"/>
              <a:ext cx="152675" cy="290550"/>
            </a:xfrm>
            <a:custGeom>
              <a:avLst/>
              <a:gdLst/>
              <a:ahLst/>
              <a:cxnLst/>
              <a:rect l="l" t="t" r="r" b="b"/>
              <a:pathLst>
                <a:path w="6107" h="11622" extrusionOk="0">
                  <a:moveTo>
                    <a:pt x="2809" y="1"/>
                  </a:moveTo>
                  <a:cubicBezTo>
                    <a:pt x="3884" y="3851"/>
                    <a:pt x="4993" y="3959"/>
                    <a:pt x="5930" y="6932"/>
                  </a:cubicBezTo>
                  <a:cubicBezTo>
                    <a:pt x="6052" y="7857"/>
                    <a:pt x="6107" y="9133"/>
                    <a:pt x="5728" y="9928"/>
                  </a:cubicBezTo>
                  <a:cubicBezTo>
                    <a:pt x="4922" y="11622"/>
                    <a:pt x="2093" y="11234"/>
                    <a:pt x="1713" y="9608"/>
                  </a:cubicBezTo>
                  <a:cubicBezTo>
                    <a:pt x="882" y="6072"/>
                    <a:pt x="385" y="3396"/>
                    <a:pt x="0" y="558"/>
                  </a:cubicBezTo>
                  <a:lnTo>
                    <a:pt x="2809" y="1"/>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8"/>
            <p:cNvSpPr/>
            <p:nvPr/>
          </p:nvSpPr>
          <p:spPr>
            <a:xfrm>
              <a:off x="3357900" y="4847125"/>
              <a:ext cx="68075" cy="93925"/>
            </a:xfrm>
            <a:custGeom>
              <a:avLst/>
              <a:gdLst/>
              <a:ahLst/>
              <a:cxnLst/>
              <a:rect l="l" t="t" r="r" b="b"/>
              <a:pathLst>
                <a:path w="2723" h="3757" extrusionOk="0">
                  <a:moveTo>
                    <a:pt x="497" y="3757"/>
                  </a:moveTo>
                  <a:cubicBezTo>
                    <a:pt x="588" y="3374"/>
                    <a:pt x="1287" y="3017"/>
                    <a:pt x="1520" y="2673"/>
                  </a:cubicBezTo>
                  <a:cubicBezTo>
                    <a:pt x="1906" y="2103"/>
                    <a:pt x="1994" y="1678"/>
                    <a:pt x="2212" y="1235"/>
                  </a:cubicBezTo>
                  <a:cubicBezTo>
                    <a:pt x="2372" y="905"/>
                    <a:pt x="2723" y="496"/>
                    <a:pt x="2697" y="379"/>
                  </a:cubicBezTo>
                  <a:cubicBezTo>
                    <a:pt x="2642" y="138"/>
                    <a:pt x="1958" y="0"/>
                    <a:pt x="764" y="1575"/>
                  </a:cubicBezTo>
                  <a:cubicBezTo>
                    <a:pt x="412" y="2332"/>
                    <a:pt x="1" y="3664"/>
                    <a:pt x="497" y="37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8"/>
            <p:cNvSpPr/>
            <p:nvPr/>
          </p:nvSpPr>
          <p:spPr>
            <a:xfrm>
              <a:off x="3296050" y="4946150"/>
              <a:ext cx="88550" cy="73875"/>
            </a:xfrm>
            <a:custGeom>
              <a:avLst/>
              <a:gdLst/>
              <a:ahLst/>
              <a:cxnLst/>
              <a:rect l="l" t="t" r="r" b="b"/>
              <a:pathLst>
                <a:path w="3542" h="2955" extrusionOk="0">
                  <a:moveTo>
                    <a:pt x="2809" y="1"/>
                  </a:moveTo>
                  <a:cubicBezTo>
                    <a:pt x="3052" y="872"/>
                    <a:pt x="3296" y="1551"/>
                    <a:pt x="3542" y="2116"/>
                  </a:cubicBezTo>
                  <a:cubicBezTo>
                    <a:pt x="2613" y="2955"/>
                    <a:pt x="1346" y="2914"/>
                    <a:pt x="304" y="2635"/>
                  </a:cubicBezTo>
                  <a:cubicBezTo>
                    <a:pt x="195" y="1944"/>
                    <a:pt x="94" y="1250"/>
                    <a:pt x="0" y="5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8"/>
            <p:cNvSpPr/>
            <p:nvPr/>
          </p:nvSpPr>
          <p:spPr>
            <a:xfrm>
              <a:off x="3279675" y="4782425"/>
              <a:ext cx="109025" cy="220350"/>
            </a:xfrm>
            <a:custGeom>
              <a:avLst/>
              <a:gdLst/>
              <a:ahLst/>
              <a:cxnLst/>
              <a:rect l="l" t="t" r="r" b="b"/>
              <a:pathLst>
                <a:path w="4361" h="8814" extrusionOk="0">
                  <a:moveTo>
                    <a:pt x="4285" y="4433"/>
                  </a:moveTo>
                  <a:cubicBezTo>
                    <a:pt x="4197" y="5509"/>
                    <a:pt x="3684" y="5978"/>
                    <a:pt x="3574" y="6912"/>
                  </a:cubicBezTo>
                  <a:cubicBezTo>
                    <a:pt x="3398" y="8406"/>
                    <a:pt x="1720" y="8813"/>
                    <a:pt x="1190" y="8053"/>
                  </a:cubicBezTo>
                  <a:cubicBezTo>
                    <a:pt x="997" y="7777"/>
                    <a:pt x="813" y="7615"/>
                    <a:pt x="687" y="7309"/>
                  </a:cubicBezTo>
                  <a:cubicBezTo>
                    <a:pt x="476" y="6794"/>
                    <a:pt x="385" y="6121"/>
                    <a:pt x="350" y="5630"/>
                  </a:cubicBezTo>
                  <a:cubicBezTo>
                    <a:pt x="322" y="5212"/>
                    <a:pt x="439" y="4216"/>
                    <a:pt x="558" y="3682"/>
                  </a:cubicBezTo>
                  <a:cubicBezTo>
                    <a:pt x="492" y="3139"/>
                    <a:pt x="403" y="2747"/>
                    <a:pt x="403" y="2747"/>
                  </a:cubicBezTo>
                  <a:cubicBezTo>
                    <a:pt x="403" y="2747"/>
                    <a:pt x="1" y="1673"/>
                    <a:pt x="90" y="1395"/>
                  </a:cubicBezTo>
                  <a:cubicBezTo>
                    <a:pt x="178" y="1117"/>
                    <a:pt x="391" y="1222"/>
                    <a:pt x="541" y="1438"/>
                  </a:cubicBezTo>
                  <a:cubicBezTo>
                    <a:pt x="690" y="1652"/>
                    <a:pt x="895" y="2119"/>
                    <a:pt x="895" y="2119"/>
                  </a:cubicBezTo>
                  <a:cubicBezTo>
                    <a:pt x="895" y="2119"/>
                    <a:pt x="654" y="817"/>
                    <a:pt x="884" y="640"/>
                  </a:cubicBezTo>
                  <a:cubicBezTo>
                    <a:pt x="1480" y="182"/>
                    <a:pt x="1730" y="1456"/>
                    <a:pt x="1840" y="1751"/>
                  </a:cubicBezTo>
                  <a:cubicBezTo>
                    <a:pt x="1840" y="1751"/>
                    <a:pt x="1477" y="279"/>
                    <a:pt x="1927" y="183"/>
                  </a:cubicBezTo>
                  <a:cubicBezTo>
                    <a:pt x="2375" y="87"/>
                    <a:pt x="2760" y="1554"/>
                    <a:pt x="2760" y="1554"/>
                  </a:cubicBezTo>
                  <a:cubicBezTo>
                    <a:pt x="2760" y="1554"/>
                    <a:pt x="2603" y="618"/>
                    <a:pt x="2680" y="203"/>
                  </a:cubicBezTo>
                  <a:cubicBezTo>
                    <a:pt x="2714" y="21"/>
                    <a:pt x="2896" y="36"/>
                    <a:pt x="2968" y="28"/>
                  </a:cubicBezTo>
                  <a:cubicBezTo>
                    <a:pt x="3204" y="1"/>
                    <a:pt x="4360" y="2610"/>
                    <a:pt x="4359" y="3305"/>
                  </a:cubicBezTo>
                  <a:cubicBezTo>
                    <a:pt x="4359" y="3921"/>
                    <a:pt x="4297" y="4345"/>
                    <a:pt x="4284" y="44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8"/>
            <p:cNvSpPr/>
            <p:nvPr/>
          </p:nvSpPr>
          <p:spPr>
            <a:xfrm>
              <a:off x="3299800" y="4831225"/>
              <a:ext cx="11375" cy="25500"/>
            </a:xfrm>
            <a:custGeom>
              <a:avLst/>
              <a:gdLst/>
              <a:ahLst/>
              <a:cxnLst/>
              <a:rect l="l" t="t" r="r" b="b"/>
              <a:pathLst>
                <a:path w="455" h="1020" extrusionOk="0">
                  <a:moveTo>
                    <a:pt x="444" y="909"/>
                  </a:moveTo>
                  <a:cubicBezTo>
                    <a:pt x="455" y="953"/>
                    <a:pt x="426" y="998"/>
                    <a:pt x="382" y="1009"/>
                  </a:cubicBezTo>
                  <a:cubicBezTo>
                    <a:pt x="336" y="1020"/>
                    <a:pt x="292" y="992"/>
                    <a:pt x="281" y="947"/>
                  </a:cubicBezTo>
                  <a:cubicBezTo>
                    <a:pt x="181" y="527"/>
                    <a:pt x="18" y="128"/>
                    <a:pt x="18" y="126"/>
                  </a:cubicBezTo>
                  <a:cubicBezTo>
                    <a:pt x="1" y="84"/>
                    <a:pt x="21" y="35"/>
                    <a:pt x="65" y="17"/>
                  </a:cubicBezTo>
                  <a:cubicBezTo>
                    <a:pt x="107" y="0"/>
                    <a:pt x="156" y="22"/>
                    <a:pt x="173" y="64"/>
                  </a:cubicBezTo>
                  <a:cubicBezTo>
                    <a:pt x="173" y="67"/>
                    <a:pt x="342" y="480"/>
                    <a:pt x="444" y="9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8"/>
            <p:cNvSpPr/>
            <p:nvPr/>
          </p:nvSpPr>
          <p:spPr>
            <a:xfrm>
              <a:off x="3321700" y="4818800"/>
              <a:ext cx="10450" cy="27675"/>
            </a:xfrm>
            <a:custGeom>
              <a:avLst/>
              <a:gdLst/>
              <a:ahLst/>
              <a:cxnLst/>
              <a:rect l="l" t="t" r="r" b="b"/>
              <a:pathLst>
                <a:path w="418" h="1107" extrusionOk="0">
                  <a:moveTo>
                    <a:pt x="409" y="998"/>
                  </a:moveTo>
                  <a:cubicBezTo>
                    <a:pt x="418" y="1044"/>
                    <a:pt x="389" y="1089"/>
                    <a:pt x="344" y="1098"/>
                  </a:cubicBezTo>
                  <a:cubicBezTo>
                    <a:pt x="299" y="1107"/>
                    <a:pt x="255" y="1078"/>
                    <a:pt x="246" y="1033"/>
                  </a:cubicBezTo>
                  <a:cubicBezTo>
                    <a:pt x="158" y="618"/>
                    <a:pt x="14" y="118"/>
                    <a:pt x="14" y="117"/>
                  </a:cubicBezTo>
                  <a:cubicBezTo>
                    <a:pt x="0" y="73"/>
                    <a:pt x="26" y="27"/>
                    <a:pt x="70" y="13"/>
                  </a:cubicBezTo>
                  <a:cubicBezTo>
                    <a:pt x="114" y="1"/>
                    <a:pt x="161" y="27"/>
                    <a:pt x="174" y="70"/>
                  </a:cubicBezTo>
                  <a:cubicBezTo>
                    <a:pt x="174" y="73"/>
                    <a:pt x="321" y="581"/>
                    <a:pt x="409" y="10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8"/>
            <p:cNvSpPr/>
            <p:nvPr/>
          </p:nvSpPr>
          <p:spPr>
            <a:xfrm>
              <a:off x="3345550" y="4815950"/>
              <a:ext cx="9525" cy="26875"/>
            </a:xfrm>
            <a:custGeom>
              <a:avLst/>
              <a:gdLst/>
              <a:ahLst/>
              <a:cxnLst/>
              <a:rect l="l" t="t" r="r" b="b"/>
              <a:pathLst>
                <a:path w="381" h="1075" extrusionOk="0">
                  <a:moveTo>
                    <a:pt x="372" y="970"/>
                  </a:moveTo>
                  <a:cubicBezTo>
                    <a:pt x="380" y="1015"/>
                    <a:pt x="350" y="1059"/>
                    <a:pt x="305" y="1067"/>
                  </a:cubicBezTo>
                  <a:cubicBezTo>
                    <a:pt x="259" y="1075"/>
                    <a:pt x="216" y="1045"/>
                    <a:pt x="208" y="999"/>
                  </a:cubicBezTo>
                  <a:cubicBezTo>
                    <a:pt x="112" y="492"/>
                    <a:pt x="13" y="116"/>
                    <a:pt x="13" y="115"/>
                  </a:cubicBezTo>
                  <a:cubicBezTo>
                    <a:pt x="0" y="70"/>
                    <a:pt x="28" y="25"/>
                    <a:pt x="72" y="12"/>
                  </a:cubicBezTo>
                  <a:cubicBezTo>
                    <a:pt x="117" y="1"/>
                    <a:pt x="162" y="27"/>
                    <a:pt x="174" y="71"/>
                  </a:cubicBezTo>
                  <a:cubicBezTo>
                    <a:pt x="175" y="73"/>
                    <a:pt x="275" y="453"/>
                    <a:pt x="372" y="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8"/>
            <p:cNvSpPr/>
            <p:nvPr/>
          </p:nvSpPr>
          <p:spPr>
            <a:xfrm>
              <a:off x="3298075" y="4993300"/>
              <a:ext cx="92325" cy="30150"/>
            </a:xfrm>
            <a:custGeom>
              <a:avLst/>
              <a:gdLst/>
              <a:ahLst/>
              <a:cxnLst/>
              <a:rect l="l" t="t" r="r" b="b"/>
              <a:pathLst>
                <a:path w="3693" h="1206" extrusionOk="0">
                  <a:moveTo>
                    <a:pt x="153" y="1053"/>
                  </a:moveTo>
                  <a:cubicBezTo>
                    <a:pt x="62" y="1038"/>
                    <a:pt x="0" y="951"/>
                    <a:pt x="16" y="860"/>
                  </a:cubicBezTo>
                  <a:cubicBezTo>
                    <a:pt x="32" y="769"/>
                    <a:pt x="118" y="707"/>
                    <a:pt x="209" y="723"/>
                  </a:cubicBezTo>
                  <a:cubicBezTo>
                    <a:pt x="582" y="788"/>
                    <a:pt x="1064" y="868"/>
                    <a:pt x="1608" y="808"/>
                  </a:cubicBezTo>
                  <a:cubicBezTo>
                    <a:pt x="2148" y="748"/>
                    <a:pt x="2759" y="550"/>
                    <a:pt x="3401" y="58"/>
                  </a:cubicBezTo>
                  <a:cubicBezTo>
                    <a:pt x="3475" y="1"/>
                    <a:pt x="3580" y="15"/>
                    <a:pt x="3637" y="88"/>
                  </a:cubicBezTo>
                  <a:cubicBezTo>
                    <a:pt x="3693" y="162"/>
                    <a:pt x="3678" y="267"/>
                    <a:pt x="3605" y="322"/>
                  </a:cubicBezTo>
                  <a:cubicBezTo>
                    <a:pt x="2905" y="858"/>
                    <a:pt x="2237" y="1075"/>
                    <a:pt x="1645" y="1141"/>
                  </a:cubicBezTo>
                  <a:cubicBezTo>
                    <a:pt x="1055" y="1206"/>
                    <a:pt x="547" y="1121"/>
                    <a:pt x="153" y="10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8"/>
            <p:cNvSpPr/>
            <p:nvPr/>
          </p:nvSpPr>
          <p:spPr>
            <a:xfrm>
              <a:off x="2921600" y="5155300"/>
              <a:ext cx="297750" cy="203625"/>
            </a:xfrm>
            <a:custGeom>
              <a:avLst/>
              <a:gdLst/>
              <a:ahLst/>
              <a:cxnLst/>
              <a:rect l="l" t="t" r="r" b="b"/>
              <a:pathLst>
                <a:path w="11910" h="8145" extrusionOk="0">
                  <a:moveTo>
                    <a:pt x="10271" y="0"/>
                  </a:moveTo>
                  <a:cubicBezTo>
                    <a:pt x="7398" y="1695"/>
                    <a:pt x="6139" y="1222"/>
                    <a:pt x="3999" y="1500"/>
                  </a:cubicBezTo>
                  <a:cubicBezTo>
                    <a:pt x="3233" y="1600"/>
                    <a:pt x="0" y="2307"/>
                    <a:pt x="15" y="2913"/>
                  </a:cubicBezTo>
                  <a:cubicBezTo>
                    <a:pt x="38" y="3847"/>
                    <a:pt x="686" y="5212"/>
                    <a:pt x="1080" y="5743"/>
                  </a:cubicBezTo>
                  <a:cubicBezTo>
                    <a:pt x="2861" y="8144"/>
                    <a:pt x="10565" y="3414"/>
                    <a:pt x="11910" y="2347"/>
                  </a:cubicBezTo>
                  <a:lnTo>
                    <a:pt x="10271" y="0"/>
                  </a:ln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8"/>
            <p:cNvSpPr/>
            <p:nvPr/>
          </p:nvSpPr>
          <p:spPr>
            <a:xfrm>
              <a:off x="2968900" y="5191000"/>
              <a:ext cx="54725" cy="16425"/>
            </a:xfrm>
            <a:custGeom>
              <a:avLst/>
              <a:gdLst/>
              <a:ahLst/>
              <a:cxnLst/>
              <a:rect l="l" t="t" r="r" b="b"/>
              <a:pathLst>
                <a:path w="2189" h="657" extrusionOk="0">
                  <a:moveTo>
                    <a:pt x="141" y="632"/>
                  </a:moveTo>
                  <a:cubicBezTo>
                    <a:pt x="102" y="657"/>
                    <a:pt x="51" y="646"/>
                    <a:pt x="26" y="608"/>
                  </a:cubicBezTo>
                  <a:cubicBezTo>
                    <a:pt x="1" y="569"/>
                    <a:pt x="11" y="517"/>
                    <a:pt x="50" y="491"/>
                  </a:cubicBezTo>
                  <a:cubicBezTo>
                    <a:pt x="800" y="0"/>
                    <a:pt x="2101" y="3"/>
                    <a:pt x="2104" y="3"/>
                  </a:cubicBezTo>
                  <a:cubicBezTo>
                    <a:pt x="2151" y="3"/>
                    <a:pt x="2189" y="40"/>
                    <a:pt x="2189" y="87"/>
                  </a:cubicBezTo>
                  <a:cubicBezTo>
                    <a:pt x="2189" y="133"/>
                    <a:pt x="2151" y="170"/>
                    <a:pt x="2104" y="170"/>
                  </a:cubicBezTo>
                  <a:cubicBezTo>
                    <a:pt x="2101" y="170"/>
                    <a:pt x="849" y="168"/>
                    <a:pt x="141" y="6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8"/>
            <p:cNvSpPr/>
            <p:nvPr/>
          </p:nvSpPr>
          <p:spPr>
            <a:xfrm>
              <a:off x="3177525" y="5046375"/>
              <a:ext cx="40175" cy="109350"/>
            </a:xfrm>
            <a:custGeom>
              <a:avLst/>
              <a:gdLst/>
              <a:ahLst/>
              <a:cxnLst/>
              <a:rect l="l" t="t" r="r" b="b"/>
              <a:pathLst>
                <a:path w="1607" h="4374" extrusionOk="0">
                  <a:moveTo>
                    <a:pt x="59" y="4096"/>
                  </a:moveTo>
                  <a:cubicBezTo>
                    <a:pt x="258" y="3757"/>
                    <a:pt x="1" y="3015"/>
                    <a:pt x="72" y="2606"/>
                  </a:cubicBezTo>
                  <a:cubicBezTo>
                    <a:pt x="188" y="1927"/>
                    <a:pt x="418" y="1560"/>
                    <a:pt x="569" y="1091"/>
                  </a:cubicBezTo>
                  <a:cubicBezTo>
                    <a:pt x="681" y="740"/>
                    <a:pt x="712" y="203"/>
                    <a:pt x="812" y="136"/>
                  </a:cubicBezTo>
                  <a:cubicBezTo>
                    <a:pt x="1019" y="1"/>
                    <a:pt x="1607" y="375"/>
                    <a:pt x="1377" y="2338"/>
                  </a:cubicBezTo>
                  <a:cubicBezTo>
                    <a:pt x="1108" y="3128"/>
                    <a:pt x="481" y="4373"/>
                    <a:pt x="59" y="40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8"/>
            <p:cNvSpPr/>
            <p:nvPr/>
          </p:nvSpPr>
          <p:spPr>
            <a:xfrm>
              <a:off x="3128500" y="5155300"/>
              <a:ext cx="90850" cy="90900"/>
            </a:xfrm>
            <a:custGeom>
              <a:avLst/>
              <a:gdLst/>
              <a:ahLst/>
              <a:cxnLst/>
              <a:rect l="l" t="t" r="r" b="b"/>
              <a:pathLst>
                <a:path w="3634" h="3636" extrusionOk="0">
                  <a:moveTo>
                    <a:pt x="1995" y="0"/>
                  </a:moveTo>
                  <a:cubicBezTo>
                    <a:pt x="1215" y="459"/>
                    <a:pt x="568" y="780"/>
                    <a:pt x="1" y="1017"/>
                  </a:cubicBezTo>
                  <a:cubicBezTo>
                    <a:pt x="89" y="2266"/>
                    <a:pt x="1033" y="3114"/>
                    <a:pt x="1975" y="3636"/>
                  </a:cubicBezTo>
                  <a:cubicBezTo>
                    <a:pt x="2534" y="3211"/>
                    <a:pt x="3087" y="2781"/>
                    <a:pt x="3634" y="2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8"/>
            <p:cNvSpPr/>
            <p:nvPr/>
          </p:nvSpPr>
          <p:spPr>
            <a:xfrm>
              <a:off x="3147400" y="5041700"/>
              <a:ext cx="184300" cy="184625"/>
            </a:xfrm>
            <a:custGeom>
              <a:avLst/>
              <a:gdLst/>
              <a:ahLst/>
              <a:cxnLst/>
              <a:rect l="l" t="t" r="r" b="b"/>
              <a:pathLst>
                <a:path w="7372" h="7385" extrusionOk="0">
                  <a:moveTo>
                    <a:pt x="2113" y="2448"/>
                  </a:moveTo>
                  <a:cubicBezTo>
                    <a:pt x="1431" y="3285"/>
                    <a:pt x="1476" y="3978"/>
                    <a:pt x="908" y="4728"/>
                  </a:cubicBezTo>
                  <a:cubicBezTo>
                    <a:pt x="0" y="5929"/>
                    <a:pt x="928" y="7384"/>
                    <a:pt x="1837" y="7203"/>
                  </a:cubicBezTo>
                  <a:cubicBezTo>
                    <a:pt x="2167" y="7137"/>
                    <a:pt x="2412" y="7148"/>
                    <a:pt x="2715" y="7014"/>
                  </a:cubicBezTo>
                  <a:cubicBezTo>
                    <a:pt x="3224" y="6790"/>
                    <a:pt x="3757" y="6367"/>
                    <a:pt x="4121" y="6037"/>
                  </a:cubicBezTo>
                  <a:cubicBezTo>
                    <a:pt x="4431" y="5755"/>
                    <a:pt x="5036" y="4955"/>
                    <a:pt x="5321" y="4487"/>
                  </a:cubicBezTo>
                  <a:cubicBezTo>
                    <a:pt x="5744" y="4143"/>
                    <a:pt x="6080" y="3921"/>
                    <a:pt x="6080" y="3921"/>
                  </a:cubicBezTo>
                  <a:cubicBezTo>
                    <a:pt x="6080" y="3921"/>
                    <a:pt x="7114" y="3425"/>
                    <a:pt x="7243" y="3163"/>
                  </a:cubicBezTo>
                  <a:cubicBezTo>
                    <a:pt x="7372" y="2902"/>
                    <a:pt x="7145" y="2830"/>
                    <a:pt x="6888" y="2881"/>
                  </a:cubicBezTo>
                  <a:cubicBezTo>
                    <a:pt x="6631" y="2932"/>
                    <a:pt x="6159" y="3127"/>
                    <a:pt x="6159" y="3127"/>
                  </a:cubicBezTo>
                  <a:cubicBezTo>
                    <a:pt x="6159" y="3127"/>
                    <a:pt x="7236" y="2355"/>
                    <a:pt x="7192" y="2068"/>
                  </a:cubicBezTo>
                  <a:cubicBezTo>
                    <a:pt x="7079" y="1326"/>
                    <a:pt x="6017" y="2070"/>
                    <a:pt x="5733" y="2208"/>
                  </a:cubicBezTo>
                  <a:cubicBezTo>
                    <a:pt x="5733" y="2208"/>
                    <a:pt x="7014" y="1396"/>
                    <a:pt x="6756" y="1016"/>
                  </a:cubicBezTo>
                  <a:cubicBezTo>
                    <a:pt x="6500" y="636"/>
                    <a:pt x="5206" y="1427"/>
                    <a:pt x="5206" y="1427"/>
                  </a:cubicBezTo>
                  <a:cubicBezTo>
                    <a:pt x="5206" y="1427"/>
                    <a:pt x="5968" y="861"/>
                    <a:pt x="6199" y="508"/>
                  </a:cubicBezTo>
                  <a:cubicBezTo>
                    <a:pt x="6301" y="354"/>
                    <a:pt x="6159" y="239"/>
                    <a:pt x="6114" y="183"/>
                  </a:cubicBezTo>
                  <a:cubicBezTo>
                    <a:pt x="5963" y="0"/>
                    <a:pt x="3321" y="1081"/>
                    <a:pt x="2839" y="1582"/>
                  </a:cubicBezTo>
                  <a:cubicBezTo>
                    <a:pt x="2412" y="2028"/>
                    <a:pt x="2163" y="2376"/>
                    <a:pt x="2113" y="24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8"/>
            <p:cNvSpPr/>
            <p:nvPr/>
          </p:nvSpPr>
          <p:spPr>
            <a:xfrm>
              <a:off x="3280925" y="5116125"/>
              <a:ext cx="24000" cy="15150"/>
            </a:xfrm>
            <a:custGeom>
              <a:avLst/>
              <a:gdLst/>
              <a:ahLst/>
              <a:cxnLst/>
              <a:rect l="l" t="t" r="r" b="b"/>
              <a:pathLst>
                <a:path w="960" h="606" extrusionOk="0">
                  <a:moveTo>
                    <a:pt x="140" y="580"/>
                  </a:moveTo>
                  <a:cubicBezTo>
                    <a:pt x="102" y="605"/>
                    <a:pt x="50" y="594"/>
                    <a:pt x="25" y="555"/>
                  </a:cubicBezTo>
                  <a:cubicBezTo>
                    <a:pt x="0" y="516"/>
                    <a:pt x="11" y="465"/>
                    <a:pt x="50" y="440"/>
                  </a:cubicBezTo>
                  <a:cubicBezTo>
                    <a:pt x="424" y="200"/>
                    <a:pt x="830" y="20"/>
                    <a:pt x="831" y="19"/>
                  </a:cubicBezTo>
                  <a:cubicBezTo>
                    <a:pt x="873" y="0"/>
                    <a:pt x="922" y="20"/>
                    <a:pt x="942" y="62"/>
                  </a:cubicBezTo>
                  <a:cubicBezTo>
                    <a:pt x="960" y="104"/>
                    <a:pt x="941" y="153"/>
                    <a:pt x="898" y="171"/>
                  </a:cubicBezTo>
                  <a:cubicBezTo>
                    <a:pt x="897" y="173"/>
                    <a:pt x="502" y="348"/>
                    <a:pt x="140" y="5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8"/>
            <p:cNvSpPr/>
            <p:nvPr/>
          </p:nvSpPr>
          <p:spPr>
            <a:xfrm>
              <a:off x="3272850" y="5091975"/>
              <a:ext cx="24950" cy="17375"/>
            </a:xfrm>
            <a:custGeom>
              <a:avLst/>
              <a:gdLst/>
              <a:ahLst/>
              <a:cxnLst/>
              <a:rect l="l" t="t" r="r" b="b"/>
              <a:pathLst>
                <a:path w="998" h="695" extrusionOk="0">
                  <a:moveTo>
                    <a:pt x="143" y="668"/>
                  </a:moveTo>
                  <a:cubicBezTo>
                    <a:pt x="105" y="695"/>
                    <a:pt x="53" y="684"/>
                    <a:pt x="26" y="647"/>
                  </a:cubicBezTo>
                  <a:cubicBezTo>
                    <a:pt x="0" y="608"/>
                    <a:pt x="10" y="556"/>
                    <a:pt x="48" y="530"/>
                  </a:cubicBezTo>
                  <a:cubicBezTo>
                    <a:pt x="401" y="289"/>
                    <a:pt x="860" y="25"/>
                    <a:pt x="861" y="23"/>
                  </a:cubicBezTo>
                  <a:cubicBezTo>
                    <a:pt x="901" y="1"/>
                    <a:pt x="952" y="14"/>
                    <a:pt x="975" y="54"/>
                  </a:cubicBezTo>
                  <a:cubicBezTo>
                    <a:pt x="998" y="94"/>
                    <a:pt x="984" y="146"/>
                    <a:pt x="944" y="168"/>
                  </a:cubicBezTo>
                  <a:cubicBezTo>
                    <a:pt x="943" y="168"/>
                    <a:pt x="493" y="429"/>
                    <a:pt x="143" y="6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8"/>
            <p:cNvSpPr/>
            <p:nvPr/>
          </p:nvSpPr>
          <p:spPr>
            <a:xfrm>
              <a:off x="3258825" y="5068425"/>
              <a:ext cx="29825" cy="22400"/>
            </a:xfrm>
            <a:custGeom>
              <a:avLst/>
              <a:gdLst/>
              <a:ahLst/>
              <a:cxnLst/>
              <a:rect l="l" t="t" r="r" b="b"/>
              <a:pathLst>
                <a:path w="1193" h="896" extrusionOk="0">
                  <a:moveTo>
                    <a:pt x="144" y="870"/>
                  </a:moveTo>
                  <a:cubicBezTo>
                    <a:pt x="107" y="896"/>
                    <a:pt x="54" y="888"/>
                    <a:pt x="28" y="850"/>
                  </a:cubicBezTo>
                  <a:cubicBezTo>
                    <a:pt x="1" y="812"/>
                    <a:pt x="10" y="760"/>
                    <a:pt x="47" y="734"/>
                  </a:cubicBezTo>
                  <a:cubicBezTo>
                    <a:pt x="146" y="663"/>
                    <a:pt x="238" y="599"/>
                    <a:pt x="321" y="542"/>
                  </a:cubicBezTo>
                  <a:cubicBezTo>
                    <a:pt x="409" y="483"/>
                    <a:pt x="486" y="431"/>
                    <a:pt x="550" y="390"/>
                  </a:cubicBezTo>
                  <a:lnTo>
                    <a:pt x="559" y="384"/>
                  </a:lnTo>
                  <a:cubicBezTo>
                    <a:pt x="617" y="346"/>
                    <a:pt x="825" y="211"/>
                    <a:pt x="1045" y="31"/>
                  </a:cubicBezTo>
                  <a:cubicBezTo>
                    <a:pt x="1082" y="1"/>
                    <a:pt x="1134" y="7"/>
                    <a:pt x="1163" y="42"/>
                  </a:cubicBezTo>
                  <a:cubicBezTo>
                    <a:pt x="1192" y="79"/>
                    <a:pt x="1187" y="131"/>
                    <a:pt x="1151" y="160"/>
                  </a:cubicBezTo>
                  <a:cubicBezTo>
                    <a:pt x="923" y="346"/>
                    <a:pt x="709" y="485"/>
                    <a:pt x="649" y="525"/>
                  </a:cubicBezTo>
                  <a:lnTo>
                    <a:pt x="641" y="529"/>
                  </a:lnTo>
                  <a:cubicBezTo>
                    <a:pt x="572" y="575"/>
                    <a:pt x="496" y="626"/>
                    <a:pt x="415" y="681"/>
                  </a:cubicBezTo>
                  <a:cubicBezTo>
                    <a:pt x="330" y="738"/>
                    <a:pt x="239" y="802"/>
                    <a:pt x="144" y="8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8"/>
            <p:cNvSpPr/>
            <p:nvPr/>
          </p:nvSpPr>
          <p:spPr>
            <a:xfrm>
              <a:off x="3123950" y="5174775"/>
              <a:ext cx="57050" cy="79400"/>
            </a:xfrm>
            <a:custGeom>
              <a:avLst/>
              <a:gdLst/>
              <a:ahLst/>
              <a:cxnLst/>
              <a:rect l="l" t="t" r="r" b="b"/>
              <a:pathLst>
                <a:path w="2282" h="3176" extrusionOk="0">
                  <a:moveTo>
                    <a:pt x="2185" y="2847"/>
                  </a:moveTo>
                  <a:cubicBezTo>
                    <a:pt x="2262" y="2898"/>
                    <a:pt x="2282" y="3002"/>
                    <a:pt x="2230" y="3078"/>
                  </a:cubicBezTo>
                  <a:cubicBezTo>
                    <a:pt x="2179" y="3155"/>
                    <a:pt x="2075" y="3175"/>
                    <a:pt x="1998" y="3124"/>
                  </a:cubicBezTo>
                  <a:cubicBezTo>
                    <a:pt x="1668" y="2900"/>
                    <a:pt x="1243" y="2609"/>
                    <a:pt x="862" y="2153"/>
                  </a:cubicBezTo>
                  <a:cubicBezTo>
                    <a:pt x="480" y="1694"/>
                    <a:pt x="147" y="1075"/>
                    <a:pt x="14" y="204"/>
                  </a:cubicBezTo>
                  <a:cubicBezTo>
                    <a:pt x="0" y="113"/>
                    <a:pt x="63" y="28"/>
                    <a:pt x="154" y="15"/>
                  </a:cubicBezTo>
                  <a:cubicBezTo>
                    <a:pt x="247" y="1"/>
                    <a:pt x="331" y="64"/>
                    <a:pt x="345" y="155"/>
                  </a:cubicBezTo>
                  <a:cubicBezTo>
                    <a:pt x="468" y="956"/>
                    <a:pt x="771" y="1521"/>
                    <a:pt x="1119" y="1939"/>
                  </a:cubicBezTo>
                  <a:cubicBezTo>
                    <a:pt x="1467" y="2357"/>
                    <a:pt x="1871" y="2633"/>
                    <a:pt x="2185" y="284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8"/>
            <p:cNvSpPr/>
            <p:nvPr/>
          </p:nvSpPr>
          <p:spPr>
            <a:xfrm>
              <a:off x="2964750" y="5370225"/>
              <a:ext cx="360875" cy="38175"/>
            </a:xfrm>
            <a:custGeom>
              <a:avLst/>
              <a:gdLst/>
              <a:ahLst/>
              <a:cxnLst/>
              <a:rect l="l" t="t" r="r" b="b"/>
              <a:pathLst>
                <a:path w="14435" h="1527" extrusionOk="0">
                  <a:moveTo>
                    <a:pt x="72" y="592"/>
                  </a:moveTo>
                  <a:cubicBezTo>
                    <a:pt x="28" y="580"/>
                    <a:pt x="0" y="535"/>
                    <a:pt x="12" y="490"/>
                  </a:cubicBezTo>
                  <a:cubicBezTo>
                    <a:pt x="23" y="446"/>
                    <a:pt x="69" y="418"/>
                    <a:pt x="113" y="430"/>
                  </a:cubicBezTo>
                  <a:cubicBezTo>
                    <a:pt x="2137" y="948"/>
                    <a:pt x="4728" y="1359"/>
                    <a:pt x="7538" y="1277"/>
                  </a:cubicBezTo>
                  <a:cubicBezTo>
                    <a:pt x="9717" y="1213"/>
                    <a:pt x="12028" y="853"/>
                    <a:pt x="14311" y="17"/>
                  </a:cubicBezTo>
                  <a:cubicBezTo>
                    <a:pt x="14355" y="1"/>
                    <a:pt x="14403" y="22"/>
                    <a:pt x="14419" y="66"/>
                  </a:cubicBezTo>
                  <a:cubicBezTo>
                    <a:pt x="14435" y="109"/>
                    <a:pt x="14413" y="158"/>
                    <a:pt x="14369" y="173"/>
                  </a:cubicBezTo>
                  <a:cubicBezTo>
                    <a:pt x="12068" y="1016"/>
                    <a:pt x="9739" y="1379"/>
                    <a:pt x="7543" y="1443"/>
                  </a:cubicBezTo>
                  <a:cubicBezTo>
                    <a:pt x="4713" y="1527"/>
                    <a:pt x="2106" y="1113"/>
                    <a:pt x="72" y="5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8"/>
            <p:cNvSpPr/>
            <p:nvPr/>
          </p:nvSpPr>
          <p:spPr>
            <a:xfrm>
              <a:off x="3176025" y="4641525"/>
              <a:ext cx="68400" cy="131675"/>
            </a:xfrm>
            <a:custGeom>
              <a:avLst/>
              <a:gdLst/>
              <a:ahLst/>
              <a:cxnLst/>
              <a:rect l="l" t="t" r="r" b="b"/>
              <a:pathLst>
                <a:path w="2736" h="5267" extrusionOk="0">
                  <a:moveTo>
                    <a:pt x="684" y="0"/>
                  </a:moveTo>
                  <a:cubicBezTo>
                    <a:pt x="1798" y="355"/>
                    <a:pt x="2735" y="1114"/>
                    <a:pt x="2431" y="2836"/>
                  </a:cubicBezTo>
                  <a:cubicBezTo>
                    <a:pt x="2127" y="4557"/>
                    <a:pt x="1621" y="5267"/>
                    <a:pt x="1621" y="5267"/>
                  </a:cubicBezTo>
                  <a:cubicBezTo>
                    <a:pt x="1621" y="5267"/>
                    <a:pt x="0" y="0"/>
                    <a:pt x="684" y="0"/>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8"/>
            <p:cNvSpPr/>
            <p:nvPr/>
          </p:nvSpPr>
          <p:spPr>
            <a:xfrm>
              <a:off x="3056000" y="4755775"/>
              <a:ext cx="112350" cy="131050"/>
            </a:xfrm>
            <a:custGeom>
              <a:avLst/>
              <a:gdLst/>
              <a:ahLst/>
              <a:cxnLst/>
              <a:rect l="l" t="t" r="r" b="b"/>
              <a:pathLst>
                <a:path w="4494" h="5242" extrusionOk="0">
                  <a:moveTo>
                    <a:pt x="330" y="2139"/>
                  </a:moveTo>
                  <a:cubicBezTo>
                    <a:pt x="681" y="4411"/>
                    <a:pt x="2892" y="5235"/>
                    <a:pt x="3654" y="5238"/>
                  </a:cubicBezTo>
                  <a:cubicBezTo>
                    <a:pt x="4493" y="5242"/>
                    <a:pt x="4370" y="5164"/>
                    <a:pt x="4304" y="4665"/>
                  </a:cubicBezTo>
                  <a:cubicBezTo>
                    <a:pt x="4260" y="4256"/>
                    <a:pt x="4244" y="3715"/>
                    <a:pt x="4149" y="2719"/>
                  </a:cubicBezTo>
                  <a:cubicBezTo>
                    <a:pt x="2877" y="1969"/>
                    <a:pt x="0" y="0"/>
                    <a:pt x="330" y="2139"/>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3027925" y="4633850"/>
              <a:ext cx="213350" cy="255400"/>
            </a:xfrm>
            <a:custGeom>
              <a:avLst/>
              <a:gdLst/>
              <a:ahLst/>
              <a:cxnLst/>
              <a:rect l="l" t="t" r="r" b="b"/>
              <a:pathLst>
                <a:path w="8534" h="10216" extrusionOk="0">
                  <a:moveTo>
                    <a:pt x="1370" y="6765"/>
                  </a:moveTo>
                  <a:cubicBezTo>
                    <a:pt x="2224" y="9708"/>
                    <a:pt x="6529" y="10216"/>
                    <a:pt x="7424" y="8745"/>
                  </a:cubicBezTo>
                  <a:cubicBezTo>
                    <a:pt x="8534" y="6923"/>
                    <a:pt x="8248" y="3084"/>
                    <a:pt x="7212" y="1426"/>
                  </a:cubicBezTo>
                  <a:cubicBezTo>
                    <a:pt x="6796" y="760"/>
                    <a:pt x="4734" y="0"/>
                    <a:pt x="3063" y="523"/>
                  </a:cubicBezTo>
                  <a:cubicBezTo>
                    <a:pt x="1391" y="1046"/>
                    <a:pt x="0" y="3410"/>
                    <a:pt x="1370" y="6765"/>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p:nvPr/>
          </p:nvSpPr>
          <p:spPr>
            <a:xfrm>
              <a:off x="3068950" y="4633850"/>
              <a:ext cx="143650" cy="70350"/>
            </a:xfrm>
            <a:custGeom>
              <a:avLst/>
              <a:gdLst/>
              <a:ahLst/>
              <a:cxnLst/>
              <a:rect l="l" t="t" r="r" b="b"/>
              <a:pathLst>
                <a:path w="5746" h="2814" extrusionOk="0">
                  <a:moveTo>
                    <a:pt x="5745" y="1740"/>
                  </a:moveTo>
                  <a:cubicBezTo>
                    <a:pt x="5689" y="1628"/>
                    <a:pt x="5631" y="1523"/>
                    <a:pt x="5571" y="1426"/>
                  </a:cubicBezTo>
                  <a:cubicBezTo>
                    <a:pt x="5155" y="760"/>
                    <a:pt x="3093" y="0"/>
                    <a:pt x="1422" y="523"/>
                  </a:cubicBezTo>
                  <a:cubicBezTo>
                    <a:pt x="1012" y="651"/>
                    <a:pt x="620" y="889"/>
                    <a:pt x="280" y="1226"/>
                  </a:cubicBezTo>
                  <a:cubicBezTo>
                    <a:pt x="1" y="1903"/>
                    <a:pt x="883" y="2621"/>
                    <a:pt x="1005" y="2612"/>
                  </a:cubicBezTo>
                  <a:cubicBezTo>
                    <a:pt x="1726" y="2814"/>
                    <a:pt x="2435" y="2675"/>
                    <a:pt x="2955" y="2459"/>
                  </a:cubicBezTo>
                  <a:cubicBezTo>
                    <a:pt x="3474" y="2244"/>
                    <a:pt x="3549" y="2207"/>
                    <a:pt x="3549" y="2207"/>
                  </a:cubicBezTo>
                  <a:cubicBezTo>
                    <a:pt x="3549" y="2207"/>
                    <a:pt x="3613" y="2560"/>
                    <a:pt x="4474" y="2320"/>
                  </a:cubicBezTo>
                  <a:cubicBezTo>
                    <a:pt x="4876" y="2208"/>
                    <a:pt x="5352" y="1966"/>
                    <a:pt x="5745" y="1740"/>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a:off x="2992600" y="4667775"/>
              <a:ext cx="104225" cy="128275"/>
            </a:xfrm>
            <a:custGeom>
              <a:avLst/>
              <a:gdLst/>
              <a:ahLst/>
              <a:cxnLst/>
              <a:rect l="l" t="t" r="r" b="b"/>
              <a:pathLst>
                <a:path w="4169" h="5131" extrusionOk="0">
                  <a:moveTo>
                    <a:pt x="3726" y="0"/>
                  </a:moveTo>
                  <a:cubicBezTo>
                    <a:pt x="3898" y="848"/>
                    <a:pt x="4169" y="2626"/>
                    <a:pt x="3482" y="3420"/>
                  </a:cubicBezTo>
                  <a:cubicBezTo>
                    <a:pt x="3350" y="4124"/>
                    <a:pt x="3229" y="4688"/>
                    <a:pt x="2676" y="5131"/>
                  </a:cubicBezTo>
                  <a:cubicBezTo>
                    <a:pt x="897" y="4563"/>
                    <a:pt x="0" y="2110"/>
                    <a:pt x="283" y="780"/>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a:off x="3009050" y="4754525"/>
              <a:ext cx="61075" cy="74525"/>
            </a:xfrm>
            <a:custGeom>
              <a:avLst/>
              <a:gdLst/>
              <a:ahLst/>
              <a:cxnLst/>
              <a:rect l="l" t="t" r="r" b="b"/>
              <a:pathLst>
                <a:path w="2443" h="2981" extrusionOk="0">
                  <a:moveTo>
                    <a:pt x="1889" y="669"/>
                  </a:moveTo>
                  <a:cubicBezTo>
                    <a:pt x="1283" y="0"/>
                    <a:pt x="1" y="179"/>
                    <a:pt x="60" y="1252"/>
                  </a:cubicBezTo>
                  <a:cubicBezTo>
                    <a:pt x="118" y="2325"/>
                    <a:pt x="1118" y="2980"/>
                    <a:pt x="1780" y="2661"/>
                  </a:cubicBezTo>
                  <a:cubicBezTo>
                    <a:pt x="2442" y="2342"/>
                    <a:pt x="2397" y="1417"/>
                    <a:pt x="1889" y="669"/>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a:off x="3016175" y="4769500"/>
              <a:ext cx="32325" cy="39300"/>
            </a:xfrm>
            <a:custGeom>
              <a:avLst/>
              <a:gdLst/>
              <a:ahLst/>
              <a:cxnLst/>
              <a:rect l="l" t="t" r="r" b="b"/>
              <a:pathLst>
                <a:path w="1293" h="1572" extrusionOk="0">
                  <a:moveTo>
                    <a:pt x="1274" y="812"/>
                  </a:moveTo>
                  <a:cubicBezTo>
                    <a:pt x="1292" y="912"/>
                    <a:pt x="984" y="933"/>
                    <a:pt x="954" y="1043"/>
                  </a:cubicBezTo>
                  <a:cubicBezTo>
                    <a:pt x="880" y="1306"/>
                    <a:pt x="1170" y="1391"/>
                    <a:pt x="1110" y="1454"/>
                  </a:cubicBezTo>
                  <a:cubicBezTo>
                    <a:pt x="999" y="1569"/>
                    <a:pt x="780" y="1571"/>
                    <a:pt x="519" y="1280"/>
                  </a:cubicBezTo>
                  <a:cubicBezTo>
                    <a:pt x="0" y="699"/>
                    <a:pt x="282" y="0"/>
                    <a:pt x="697" y="173"/>
                  </a:cubicBezTo>
                  <a:cubicBezTo>
                    <a:pt x="1042" y="316"/>
                    <a:pt x="1218" y="521"/>
                    <a:pt x="1274" y="812"/>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a:off x="3020725" y="4772675"/>
              <a:ext cx="30075" cy="34550"/>
            </a:xfrm>
            <a:custGeom>
              <a:avLst/>
              <a:gdLst/>
              <a:ahLst/>
              <a:cxnLst/>
              <a:rect l="l" t="t" r="r" b="b"/>
              <a:pathLst>
                <a:path w="1203" h="1382" extrusionOk="0">
                  <a:moveTo>
                    <a:pt x="31" y="573"/>
                  </a:moveTo>
                  <a:cubicBezTo>
                    <a:pt x="36" y="604"/>
                    <a:pt x="68" y="626"/>
                    <a:pt x="105" y="620"/>
                  </a:cubicBezTo>
                  <a:cubicBezTo>
                    <a:pt x="141" y="613"/>
                    <a:pt x="166" y="583"/>
                    <a:pt x="163" y="551"/>
                  </a:cubicBezTo>
                  <a:cubicBezTo>
                    <a:pt x="138" y="368"/>
                    <a:pt x="168" y="250"/>
                    <a:pt x="231" y="185"/>
                  </a:cubicBezTo>
                  <a:cubicBezTo>
                    <a:pt x="264" y="151"/>
                    <a:pt x="309" y="131"/>
                    <a:pt x="360" y="125"/>
                  </a:cubicBezTo>
                  <a:cubicBezTo>
                    <a:pt x="416" y="118"/>
                    <a:pt x="481" y="126"/>
                    <a:pt x="547" y="147"/>
                  </a:cubicBezTo>
                  <a:cubicBezTo>
                    <a:pt x="738" y="209"/>
                    <a:pt x="937" y="372"/>
                    <a:pt x="1020" y="581"/>
                  </a:cubicBezTo>
                  <a:cubicBezTo>
                    <a:pt x="1042" y="636"/>
                    <a:pt x="1023" y="654"/>
                    <a:pt x="991" y="666"/>
                  </a:cubicBezTo>
                  <a:cubicBezTo>
                    <a:pt x="975" y="671"/>
                    <a:pt x="957" y="676"/>
                    <a:pt x="938" y="682"/>
                  </a:cubicBezTo>
                  <a:cubicBezTo>
                    <a:pt x="869" y="702"/>
                    <a:pt x="793" y="724"/>
                    <a:pt x="731" y="782"/>
                  </a:cubicBezTo>
                  <a:cubicBezTo>
                    <a:pt x="722" y="791"/>
                    <a:pt x="714" y="800"/>
                    <a:pt x="707" y="809"/>
                  </a:cubicBezTo>
                  <a:cubicBezTo>
                    <a:pt x="656" y="876"/>
                    <a:pt x="639" y="967"/>
                    <a:pt x="659" y="1061"/>
                  </a:cubicBezTo>
                  <a:cubicBezTo>
                    <a:pt x="679" y="1150"/>
                    <a:pt x="731" y="1242"/>
                    <a:pt x="822" y="1315"/>
                  </a:cubicBezTo>
                  <a:cubicBezTo>
                    <a:pt x="845" y="1332"/>
                    <a:pt x="869" y="1349"/>
                    <a:pt x="896" y="1364"/>
                  </a:cubicBezTo>
                  <a:cubicBezTo>
                    <a:pt x="925" y="1381"/>
                    <a:pt x="966" y="1372"/>
                    <a:pt x="988" y="1345"/>
                  </a:cubicBezTo>
                  <a:cubicBezTo>
                    <a:pt x="1009" y="1317"/>
                    <a:pt x="1002" y="1282"/>
                    <a:pt x="972" y="1265"/>
                  </a:cubicBezTo>
                  <a:cubicBezTo>
                    <a:pt x="950" y="1253"/>
                    <a:pt x="932" y="1240"/>
                    <a:pt x="915" y="1226"/>
                  </a:cubicBezTo>
                  <a:cubicBezTo>
                    <a:pt x="844" y="1170"/>
                    <a:pt x="803" y="1099"/>
                    <a:pt x="788" y="1032"/>
                  </a:cubicBezTo>
                  <a:cubicBezTo>
                    <a:pt x="775" y="969"/>
                    <a:pt x="784" y="910"/>
                    <a:pt x="815" y="871"/>
                  </a:cubicBezTo>
                  <a:cubicBezTo>
                    <a:pt x="818" y="865"/>
                    <a:pt x="821" y="861"/>
                    <a:pt x="826" y="857"/>
                  </a:cubicBezTo>
                  <a:cubicBezTo>
                    <a:pt x="861" y="823"/>
                    <a:pt x="918" y="807"/>
                    <a:pt x="971" y="792"/>
                  </a:cubicBezTo>
                  <a:cubicBezTo>
                    <a:pt x="993" y="785"/>
                    <a:pt x="1013" y="780"/>
                    <a:pt x="1034" y="772"/>
                  </a:cubicBezTo>
                  <a:cubicBezTo>
                    <a:pt x="1139" y="735"/>
                    <a:pt x="1203" y="682"/>
                    <a:pt x="1144" y="536"/>
                  </a:cubicBezTo>
                  <a:cubicBezTo>
                    <a:pt x="1048" y="297"/>
                    <a:pt x="819" y="109"/>
                    <a:pt x="598" y="38"/>
                  </a:cubicBezTo>
                  <a:cubicBezTo>
                    <a:pt x="513" y="10"/>
                    <a:pt x="428" y="0"/>
                    <a:pt x="350" y="9"/>
                  </a:cubicBezTo>
                  <a:cubicBezTo>
                    <a:pt x="265" y="21"/>
                    <a:pt x="191" y="54"/>
                    <a:pt x="133" y="113"/>
                  </a:cubicBezTo>
                  <a:cubicBezTo>
                    <a:pt x="46" y="203"/>
                    <a:pt x="1" y="352"/>
                    <a:pt x="31" y="5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8"/>
            <p:cNvSpPr/>
            <p:nvPr/>
          </p:nvSpPr>
          <p:spPr>
            <a:xfrm>
              <a:off x="2992175" y="4582025"/>
              <a:ext cx="233825" cy="123175"/>
            </a:xfrm>
            <a:custGeom>
              <a:avLst/>
              <a:gdLst/>
              <a:ahLst/>
              <a:cxnLst/>
              <a:rect l="l" t="t" r="r" b="b"/>
              <a:pathLst>
                <a:path w="9353" h="4927" extrusionOk="0">
                  <a:moveTo>
                    <a:pt x="263" y="4454"/>
                  </a:moveTo>
                  <a:cubicBezTo>
                    <a:pt x="788" y="4620"/>
                    <a:pt x="1429" y="4632"/>
                    <a:pt x="2123" y="4532"/>
                  </a:cubicBezTo>
                  <a:cubicBezTo>
                    <a:pt x="2329" y="4727"/>
                    <a:pt x="2574" y="4851"/>
                    <a:pt x="2806" y="4866"/>
                  </a:cubicBezTo>
                  <a:cubicBezTo>
                    <a:pt x="3727" y="4927"/>
                    <a:pt x="5009" y="3976"/>
                    <a:pt x="5009" y="3976"/>
                  </a:cubicBezTo>
                  <a:cubicBezTo>
                    <a:pt x="4946" y="4106"/>
                    <a:pt x="4744" y="4320"/>
                    <a:pt x="4815" y="4428"/>
                  </a:cubicBezTo>
                  <a:cubicBezTo>
                    <a:pt x="4859" y="4496"/>
                    <a:pt x="5011" y="4525"/>
                    <a:pt x="5370" y="4467"/>
                  </a:cubicBezTo>
                  <a:cubicBezTo>
                    <a:pt x="6306" y="4316"/>
                    <a:pt x="7045" y="3660"/>
                    <a:pt x="7045" y="3660"/>
                  </a:cubicBezTo>
                  <a:cubicBezTo>
                    <a:pt x="7049" y="3760"/>
                    <a:pt x="6830" y="3975"/>
                    <a:pt x="6893" y="4067"/>
                  </a:cubicBezTo>
                  <a:cubicBezTo>
                    <a:pt x="6941" y="4138"/>
                    <a:pt x="7153" y="4138"/>
                    <a:pt x="7754" y="3961"/>
                  </a:cubicBezTo>
                  <a:cubicBezTo>
                    <a:pt x="9142" y="3554"/>
                    <a:pt x="9248" y="2694"/>
                    <a:pt x="9248" y="2694"/>
                  </a:cubicBezTo>
                  <a:cubicBezTo>
                    <a:pt x="9353" y="1932"/>
                    <a:pt x="9111" y="1433"/>
                    <a:pt x="8660" y="1130"/>
                  </a:cubicBezTo>
                  <a:lnTo>
                    <a:pt x="8660" y="1130"/>
                  </a:lnTo>
                  <a:lnTo>
                    <a:pt x="8659" y="1130"/>
                  </a:lnTo>
                  <a:cubicBezTo>
                    <a:pt x="8529" y="1043"/>
                    <a:pt x="8380" y="973"/>
                    <a:pt x="8217" y="917"/>
                  </a:cubicBezTo>
                  <a:cubicBezTo>
                    <a:pt x="6397" y="140"/>
                    <a:pt x="3429" y="0"/>
                    <a:pt x="1766" y="924"/>
                  </a:cubicBezTo>
                  <a:cubicBezTo>
                    <a:pt x="674" y="1530"/>
                    <a:pt x="0" y="2769"/>
                    <a:pt x="264" y="4454"/>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8"/>
            <p:cNvSpPr/>
            <p:nvPr/>
          </p:nvSpPr>
          <p:spPr>
            <a:xfrm>
              <a:off x="3002250" y="4594025"/>
              <a:ext cx="208000" cy="59475"/>
            </a:xfrm>
            <a:custGeom>
              <a:avLst/>
              <a:gdLst/>
              <a:ahLst/>
              <a:cxnLst/>
              <a:rect l="l" t="t" r="r" b="b"/>
              <a:pathLst>
                <a:path w="8320" h="2379" extrusionOk="0">
                  <a:moveTo>
                    <a:pt x="6376" y="1"/>
                  </a:moveTo>
                  <a:cubicBezTo>
                    <a:pt x="4833" y="778"/>
                    <a:pt x="1985" y="1460"/>
                    <a:pt x="357" y="1354"/>
                  </a:cubicBezTo>
                  <a:cubicBezTo>
                    <a:pt x="212" y="1566"/>
                    <a:pt x="91" y="1802"/>
                    <a:pt x="0" y="2059"/>
                  </a:cubicBezTo>
                  <a:cubicBezTo>
                    <a:pt x="2852" y="2378"/>
                    <a:pt x="5788" y="2138"/>
                    <a:pt x="8320" y="695"/>
                  </a:cubicBezTo>
                  <a:cubicBezTo>
                    <a:pt x="8299" y="680"/>
                    <a:pt x="8278" y="665"/>
                    <a:pt x="8257" y="650"/>
                  </a:cubicBezTo>
                  <a:lnTo>
                    <a:pt x="8257" y="650"/>
                  </a:lnTo>
                  <a:lnTo>
                    <a:pt x="8256" y="650"/>
                  </a:lnTo>
                  <a:cubicBezTo>
                    <a:pt x="8126" y="563"/>
                    <a:pt x="7977" y="492"/>
                    <a:pt x="7814" y="436"/>
                  </a:cubicBezTo>
                  <a:cubicBezTo>
                    <a:pt x="7387" y="254"/>
                    <a:pt x="6898" y="107"/>
                    <a:pt x="6376" y="1"/>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8"/>
            <p:cNvSpPr/>
            <p:nvPr/>
          </p:nvSpPr>
          <p:spPr>
            <a:xfrm>
              <a:off x="3136400" y="4803350"/>
              <a:ext cx="68300" cy="54650"/>
            </a:xfrm>
            <a:custGeom>
              <a:avLst/>
              <a:gdLst/>
              <a:ahLst/>
              <a:cxnLst/>
              <a:rect l="l" t="t" r="r" b="b"/>
              <a:pathLst>
                <a:path w="2732" h="2186" extrusionOk="0">
                  <a:moveTo>
                    <a:pt x="849" y="155"/>
                  </a:moveTo>
                  <a:cubicBezTo>
                    <a:pt x="1" y="518"/>
                    <a:pt x="1837" y="2186"/>
                    <a:pt x="2529" y="509"/>
                  </a:cubicBezTo>
                  <a:cubicBezTo>
                    <a:pt x="2731" y="20"/>
                    <a:pt x="2350" y="0"/>
                    <a:pt x="1823" y="48"/>
                  </a:cubicBezTo>
                  <a:cubicBezTo>
                    <a:pt x="1443" y="82"/>
                    <a:pt x="902" y="133"/>
                    <a:pt x="849" y="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3153200" y="4816075"/>
              <a:ext cx="32100" cy="22325"/>
            </a:xfrm>
            <a:custGeom>
              <a:avLst/>
              <a:gdLst/>
              <a:ahLst/>
              <a:cxnLst/>
              <a:rect l="l" t="t" r="r" b="b"/>
              <a:pathLst>
                <a:path w="1284" h="893" extrusionOk="0">
                  <a:moveTo>
                    <a:pt x="445" y="15"/>
                  </a:moveTo>
                  <a:cubicBezTo>
                    <a:pt x="896" y="0"/>
                    <a:pt x="1271" y="263"/>
                    <a:pt x="1282" y="601"/>
                  </a:cubicBezTo>
                  <a:cubicBezTo>
                    <a:pt x="1283" y="623"/>
                    <a:pt x="1281" y="647"/>
                    <a:pt x="1278" y="669"/>
                  </a:cubicBezTo>
                  <a:cubicBezTo>
                    <a:pt x="761" y="893"/>
                    <a:pt x="163" y="505"/>
                    <a:pt x="0" y="130"/>
                  </a:cubicBezTo>
                  <a:cubicBezTo>
                    <a:pt x="127" y="63"/>
                    <a:pt x="280" y="21"/>
                    <a:pt x="445" y="15"/>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8"/>
            <p:cNvSpPr/>
            <p:nvPr/>
          </p:nvSpPr>
          <p:spPr>
            <a:xfrm>
              <a:off x="3173375" y="4785700"/>
              <a:ext cx="24050" cy="13475"/>
            </a:xfrm>
            <a:custGeom>
              <a:avLst/>
              <a:gdLst/>
              <a:ahLst/>
              <a:cxnLst/>
              <a:rect l="l" t="t" r="r" b="b"/>
              <a:pathLst>
                <a:path w="962" h="539" extrusionOk="0">
                  <a:moveTo>
                    <a:pt x="4" y="175"/>
                  </a:moveTo>
                  <a:cubicBezTo>
                    <a:pt x="0" y="141"/>
                    <a:pt x="192" y="161"/>
                    <a:pt x="440" y="124"/>
                  </a:cubicBezTo>
                  <a:cubicBezTo>
                    <a:pt x="658" y="92"/>
                    <a:pt x="934" y="1"/>
                    <a:pt x="936" y="21"/>
                  </a:cubicBezTo>
                  <a:cubicBezTo>
                    <a:pt x="961" y="238"/>
                    <a:pt x="789" y="487"/>
                    <a:pt x="539" y="513"/>
                  </a:cubicBezTo>
                  <a:cubicBezTo>
                    <a:pt x="289" y="538"/>
                    <a:pt x="29" y="392"/>
                    <a:pt x="4" y="175"/>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8"/>
            <p:cNvSpPr/>
            <p:nvPr/>
          </p:nvSpPr>
          <p:spPr>
            <a:xfrm>
              <a:off x="3186700" y="4765525"/>
              <a:ext cx="8025" cy="16125"/>
            </a:xfrm>
            <a:custGeom>
              <a:avLst/>
              <a:gdLst/>
              <a:ahLst/>
              <a:cxnLst/>
              <a:rect l="l" t="t" r="r" b="b"/>
              <a:pathLst>
                <a:path w="321" h="645" extrusionOk="0">
                  <a:moveTo>
                    <a:pt x="46" y="18"/>
                  </a:moveTo>
                  <a:cubicBezTo>
                    <a:pt x="91" y="1"/>
                    <a:pt x="234" y="342"/>
                    <a:pt x="277" y="464"/>
                  </a:cubicBezTo>
                  <a:cubicBezTo>
                    <a:pt x="321" y="586"/>
                    <a:pt x="155" y="645"/>
                    <a:pt x="112" y="522"/>
                  </a:cubicBezTo>
                  <a:cubicBezTo>
                    <a:pt x="69" y="399"/>
                    <a:pt x="0" y="33"/>
                    <a:pt x="46"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3130400" y="4739275"/>
              <a:ext cx="21050" cy="23200"/>
            </a:xfrm>
            <a:custGeom>
              <a:avLst/>
              <a:gdLst/>
              <a:ahLst/>
              <a:cxnLst/>
              <a:rect l="l" t="t" r="r" b="b"/>
              <a:pathLst>
                <a:path w="842" h="928" extrusionOk="0">
                  <a:moveTo>
                    <a:pt x="418" y="3"/>
                  </a:moveTo>
                  <a:cubicBezTo>
                    <a:pt x="186" y="1"/>
                    <a:pt x="0" y="205"/>
                    <a:pt x="2" y="460"/>
                  </a:cubicBezTo>
                  <a:cubicBezTo>
                    <a:pt x="5" y="714"/>
                    <a:pt x="193" y="922"/>
                    <a:pt x="424" y="924"/>
                  </a:cubicBezTo>
                  <a:cubicBezTo>
                    <a:pt x="655" y="928"/>
                    <a:pt x="841" y="722"/>
                    <a:pt x="839" y="469"/>
                  </a:cubicBezTo>
                  <a:cubicBezTo>
                    <a:pt x="837" y="214"/>
                    <a:pt x="648" y="5"/>
                    <a:pt x="418" y="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3142425" y="4739700"/>
              <a:ext cx="6025" cy="6025"/>
            </a:xfrm>
            <a:custGeom>
              <a:avLst/>
              <a:gdLst/>
              <a:ahLst/>
              <a:cxnLst/>
              <a:rect l="l" t="t" r="r" b="b"/>
              <a:pathLst>
                <a:path w="241" h="241" extrusionOk="0">
                  <a:moveTo>
                    <a:pt x="121" y="1"/>
                  </a:moveTo>
                  <a:cubicBezTo>
                    <a:pt x="54" y="1"/>
                    <a:pt x="1" y="54"/>
                    <a:pt x="1" y="121"/>
                  </a:cubicBezTo>
                  <a:cubicBezTo>
                    <a:pt x="1" y="187"/>
                    <a:pt x="54" y="241"/>
                    <a:pt x="121" y="241"/>
                  </a:cubicBezTo>
                  <a:cubicBezTo>
                    <a:pt x="187" y="241"/>
                    <a:pt x="240" y="187"/>
                    <a:pt x="240" y="121"/>
                  </a:cubicBezTo>
                  <a:cubicBezTo>
                    <a:pt x="240" y="54"/>
                    <a:pt x="187" y="1"/>
                    <a:pt x="1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8"/>
            <p:cNvSpPr/>
            <p:nvPr/>
          </p:nvSpPr>
          <p:spPr>
            <a:xfrm>
              <a:off x="3108075" y="4700875"/>
              <a:ext cx="43200" cy="25125"/>
            </a:xfrm>
            <a:custGeom>
              <a:avLst/>
              <a:gdLst/>
              <a:ahLst/>
              <a:cxnLst/>
              <a:rect l="l" t="t" r="r" b="b"/>
              <a:pathLst>
                <a:path w="1728" h="1005" extrusionOk="0">
                  <a:moveTo>
                    <a:pt x="1721" y="361"/>
                  </a:moveTo>
                  <a:cubicBezTo>
                    <a:pt x="1727" y="93"/>
                    <a:pt x="1436" y="0"/>
                    <a:pt x="1249" y="20"/>
                  </a:cubicBezTo>
                  <a:cubicBezTo>
                    <a:pt x="1026" y="41"/>
                    <a:pt x="413" y="353"/>
                    <a:pt x="344" y="462"/>
                  </a:cubicBezTo>
                  <a:cubicBezTo>
                    <a:pt x="1" y="1005"/>
                    <a:pt x="1709" y="783"/>
                    <a:pt x="1721" y="3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8"/>
            <p:cNvSpPr/>
            <p:nvPr/>
          </p:nvSpPr>
          <p:spPr>
            <a:xfrm>
              <a:off x="3190075" y="4696825"/>
              <a:ext cx="30200" cy="17150"/>
            </a:xfrm>
            <a:custGeom>
              <a:avLst/>
              <a:gdLst/>
              <a:ahLst/>
              <a:cxnLst/>
              <a:rect l="l" t="t" r="r" b="b"/>
              <a:pathLst>
                <a:path w="1208" h="686" extrusionOk="0">
                  <a:moveTo>
                    <a:pt x="11" y="266"/>
                  </a:moveTo>
                  <a:cubicBezTo>
                    <a:pt x="1" y="61"/>
                    <a:pt x="398" y="16"/>
                    <a:pt x="551" y="9"/>
                  </a:cubicBezTo>
                  <a:cubicBezTo>
                    <a:pt x="758" y="0"/>
                    <a:pt x="880" y="61"/>
                    <a:pt x="955" y="148"/>
                  </a:cubicBezTo>
                  <a:cubicBezTo>
                    <a:pt x="1207" y="437"/>
                    <a:pt x="1161" y="685"/>
                    <a:pt x="739" y="647"/>
                  </a:cubicBezTo>
                  <a:cubicBezTo>
                    <a:pt x="426" y="619"/>
                    <a:pt x="23" y="477"/>
                    <a:pt x="11" y="2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3098150" y="4775025"/>
              <a:ext cx="43275" cy="33225"/>
            </a:xfrm>
            <a:custGeom>
              <a:avLst/>
              <a:gdLst/>
              <a:ahLst/>
              <a:cxnLst/>
              <a:rect l="l" t="t" r="r" b="b"/>
              <a:pathLst>
                <a:path w="1731" h="1329" extrusionOk="0">
                  <a:moveTo>
                    <a:pt x="821" y="35"/>
                  </a:moveTo>
                  <a:cubicBezTo>
                    <a:pt x="1284" y="1"/>
                    <a:pt x="1680" y="257"/>
                    <a:pt x="1706" y="605"/>
                  </a:cubicBezTo>
                  <a:cubicBezTo>
                    <a:pt x="1731" y="953"/>
                    <a:pt x="1375" y="1261"/>
                    <a:pt x="911" y="1295"/>
                  </a:cubicBezTo>
                  <a:cubicBezTo>
                    <a:pt x="447" y="1328"/>
                    <a:pt x="51" y="1073"/>
                    <a:pt x="25" y="726"/>
                  </a:cubicBezTo>
                  <a:cubicBezTo>
                    <a:pt x="0" y="378"/>
                    <a:pt x="356" y="68"/>
                    <a:pt x="821" y="35"/>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3164600" y="4840450"/>
              <a:ext cx="23925" cy="11375"/>
            </a:xfrm>
            <a:custGeom>
              <a:avLst/>
              <a:gdLst/>
              <a:ahLst/>
              <a:cxnLst/>
              <a:rect l="l" t="t" r="r" b="b"/>
              <a:pathLst>
                <a:path w="957" h="455" extrusionOk="0">
                  <a:moveTo>
                    <a:pt x="10" y="77"/>
                  </a:moveTo>
                  <a:cubicBezTo>
                    <a:pt x="1" y="46"/>
                    <a:pt x="184" y="81"/>
                    <a:pt x="434" y="70"/>
                  </a:cubicBezTo>
                  <a:cubicBezTo>
                    <a:pt x="647" y="61"/>
                    <a:pt x="930" y="0"/>
                    <a:pt x="938" y="17"/>
                  </a:cubicBezTo>
                  <a:cubicBezTo>
                    <a:pt x="956" y="211"/>
                    <a:pt x="851" y="384"/>
                    <a:pt x="503" y="426"/>
                  </a:cubicBezTo>
                  <a:cubicBezTo>
                    <a:pt x="218" y="454"/>
                    <a:pt x="27" y="269"/>
                    <a:pt x="10" y="7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3175300" y="4749775"/>
              <a:ext cx="24850" cy="42025"/>
            </a:xfrm>
            <a:custGeom>
              <a:avLst/>
              <a:gdLst/>
              <a:ahLst/>
              <a:cxnLst/>
              <a:rect l="l" t="t" r="r" b="b"/>
              <a:pathLst>
                <a:path w="994" h="1681" extrusionOk="0">
                  <a:moveTo>
                    <a:pt x="67" y="1676"/>
                  </a:moveTo>
                  <a:cubicBezTo>
                    <a:pt x="36" y="1681"/>
                    <a:pt x="9" y="1658"/>
                    <a:pt x="4" y="1628"/>
                  </a:cubicBezTo>
                  <a:cubicBezTo>
                    <a:pt x="1" y="1598"/>
                    <a:pt x="22" y="1569"/>
                    <a:pt x="53" y="1566"/>
                  </a:cubicBezTo>
                  <a:cubicBezTo>
                    <a:pt x="78" y="1562"/>
                    <a:pt x="115" y="1559"/>
                    <a:pt x="154" y="1554"/>
                  </a:cubicBezTo>
                  <a:cubicBezTo>
                    <a:pt x="365" y="1531"/>
                    <a:pt x="624" y="1503"/>
                    <a:pt x="825" y="1362"/>
                  </a:cubicBezTo>
                  <a:cubicBezTo>
                    <a:pt x="865" y="1335"/>
                    <a:pt x="880" y="1308"/>
                    <a:pt x="877" y="1267"/>
                  </a:cubicBezTo>
                  <a:cubicBezTo>
                    <a:pt x="875" y="1211"/>
                    <a:pt x="846" y="1130"/>
                    <a:pt x="803" y="1006"/>
                  </a:cubicBezTo>
                  <a:cubicBezTo>
                    <a:pt x="749" y="857"/>
                    <a:pt x="674" y="657"/>
                    <a:pt x="603" y="477"/>
                  </a:cubicBezTo>
                  <a:cubicBezTo>
                    <a:pt x="538" y="314"/>
                    <a:pt x="478" y="167"/>
                    <a:pt x="440" y="89"/>
                  </a:cubicBezTo>
                  <a:cubicBezTo>
                    <a:pt x="426" y="61"/>
                    <a:pt x="438" y="28"/>
                    <a:pt x="465" y="14"/>
                  </a:cubicBezTo>
                  <a:cubicBezTo>
                    <a:pt x="494" y="1"/>
                    <a:pt x="527" y="12"/>
                    <a:pt x="541" y="41"/>
                  </a:cubicBezTo>
                  <a:cubicBezTo>
                    <a:pt x="581" y="123"/>
                    <a:pt x="642" y="271"/>
                    <a:pt x="707" y="436"/>
                  </a:cubicBezTo>
                  <a:cubicBezTo>
                    <a:pt x="778" y="615"/>
                    <a:pt x="853" y="816"/>
                    <a:pt x="908" y="970"/>
                  </a:cubicBezTo>
                  <a:cubicBezTo>
                    <a:pt x="955" y="1101"/>
                    <a:pt x="985" y="1189"/>
                    <a:pt x="989" y="1260"/>
                  </a:cubicBezTo>
                  <a:cubicBezTo>
                    <a:pt x="994" y="1345"/>
                    <a:pt x="964" y="1401"/>
                    <a:pt x="889" y="1454"/>
                  </a:cubicBezTo>
                  <a:cubicBezTo>
                    <a:pt x="664" y="1610"/>
                    <a:pt x="390" y="1641"/>
                    <a:pt x="165" y="1665"/>
                  </a:cubicBezTo>
                  <a:cubicBezTo>
                    <a:pt x="134" y="1668"/>
                    <a:pt x="105" y="1672"/>
                    <a:pt x="67" y="16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3196400" y="4731175"/>
              <a:ext cx="17800" cy="21050"/>
            </a:xfrm>
            <a:custGeom>
              <a:avLst/>
              <a:gdLst/>
              <a:ahLst/>
              <a:cxnLst/>
              <a:rect l="l" t="t" r="r" b="b"/>
              <a:pathLst>
                <a:path w="712" h="842" extrusionOk="0">
                  <a:moveTo>
                    <a:pt x="349" y="4"/>
                  </a:moveTo>
                  <a:cubicBezTo>
                    <a:pt x="155" y="1"/>
                    <a:pt x="0" y="184"/>
                    <a:pt x="2" y="415"/>
                  </a:cubicBezTo>
                  <a:cubicBezTo>
                    <a:pt x="6" y="645"/>
                    <a:pt x="166" y="835"/>
                    <a:pt x="361" y="838"/>
                  </a:cubicBezTo>
                  <a:cubicBezTo>
                    <a:pt x="555" y="842"/>
                    <a:pt x="711" y="658"/>
                    <a:pt x="708" y="427"/>
                  </a:cubicBezTo>
                  <a:cubicBezTo>
                    <a:pt x="704" y="197"/>
                    <a:pt x="545" y="7"/>
                    <a:pt x="351" y="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3206750" y="4731150"/>
              <a:ext cx="6050" cy="6050"/>
            </a:xfrm>
            <a:custGeom>
              <a:avLst/>
              <a:gdLst/>
              <a:ahLst/>
              <a:cxnLst/>
              <a:rect l="l" t="t" r="r" b="b"/>
              <a:pathLst>
                <a:path w="242" h="242" extrusionOk="0">
                  <a:moveTo>
                    <a:pt x="122" y="2"/>
                  </a:moveTo>
                  <a:cubicBezTo>
                    <a:pt x="55" y="0"/>
                    <a:pt x="2" y="55"/>
                    <a:pt x="1" y="121"/>
                  </a:cubicBezTo>
                  <a:cubicBezTo>
                    <a:pt x="1" y="188"/>
                    <a:pt x="55" y="241"/>
                    <a:pt x="122" y="241"/>
                  </a:cubicBezTo>
                  <a:cubicBezTo>
                    <a:pt x="188" y="241"/>
                    <a:pt x="241" y="188"/>
                    <a:pt x="241" y="121"/>
                  </a:cubicBezTo>
                  <a:cubicBezTo>
                    <a:pt x="241" y="55"/>
                    <a:pt x="188" y="2"/>
                    <a:pt x="122"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3203600" y="4766825"/>
              <a:ext cx="28950" cy="32500"/>
            </a:xfrm>
            <a:custGeom>
              <a:avLst/>
              <a:gdLst/>
              <a:ahLst/>
              <a:cxnLst/>
              <a:rect l="l" t="t" r="r" b="b"/>
              <a:pathLst>
                <a:path w="1158" h="1300" extrusionOk="0">
                  <a:moveTo>
                    <a:pt x="531" y="20"/>
                  </a:moveTo>
                  <a:cubicBezTo>
                    <a:pt x="834" y="0"/>
                    <a:pt x="1104" y="267"/>
                    <a:pt x="1130" y="615"/>
                  </a:cubicBezTo>
                  <a:cubicBezTo>
                    <a:pt x="1157" y="962"/>
                    <a:pt x="931" y="1260"/>
                    <a:pt x="628" y="1280"/>
                  </a:cubicBezTo>
                  <a:cubicBezTo>
                    <a:pt x="323" y="1299"/>
                    <a:pt x="55" y="1033"/>
                    <a:pt x="27" y="685"/>
                  </a:cubicBezTo>
                  <a:cubicBezTo>
                    <a:pt x="1" y="337"/>
                    <a:pt x="226" y="39"/>
                    <a:pt x="531" y="20"/>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4" name="Google Shape;1954;p48"/>
          <p:cNvGrpSpPr/>
          <p:nvPr/>
        </p:nvGrpSpPr>
        <p:grpSpPr>
          <a:xfrm>
            <a:off x="3184391" y="2912470"/>
            <a:ext cx="1232105" cy="1632147"/>
            <a:chOff x="4564575" y="4327650"/>
            <a:chExt cx="863000" cy="1143200"/>
          </a:xfrm>
        </p:grpSpPr>
        <p:sp>
          <p:nvSpPr>
            <p:cNvPr id="1955" name="Google Shape;1955;p48"/>
            <p:cNvSpPr/>
            <p:nvPr/>
          </p:nvSpPr>
          <p:spPr>
            <a:xfrm>
              <a:off x="4793650" y="4482525"/>
              <a:ext cx="400575" cy="254350"/>
            </a:xfrm>
            <a:custGeom>
              <a:avLst/>
              <a:gdLst/>
              <a:ahLst/>
              <a:cxnLst/>
              <a:rect l="l" t="t" r="r" b="b"/>
              <a:pathLst>
                <a:path w="16023" h="10174" extrusionOk="0">
                  <a:moveTo>
                    <a:pt x="14228" y="0"/>
                  </a:moveTo>
                  <a:cubicBezTo>
                    <a:pt x="14228" y="0"/>
                    <a:pt x="14065" y="3347"/>
                    <a:pt x="15547" y="6360"/>
                  </a:cubicBezTo>
                  <a:cubicBezTo>
                    <a:pt x="16023" y="7330"/>
                    <a:pt x="15627" y="8108"/>
                    <a:pt x="14707" y="8693"/>
                  </a:cubicBezTo>
                  <a:cubicBezTo>
                    <a:pt x="14694" y="8062"/>
                    <a:pt x="14722" y="7604"/>
                    <a:pt x="14421" y="6659"/>
                  </a:cubicBezTo>
                  <a:cubicBezTo>
                    <a:pt x="14265" y="8126"/>
                    <a:pt x="14472" y="8974"/>
                    <a:pt x="13101" y="9390"/>
                  </a:cubicBezTo>
                  <a:cubicBezTo>
                    <a:pt x="13198" y="8553"/>
                    <a:pt x="12936" y="8159"/>
                    <a:pt x="12930" y="7782"/>
                  </a:cubicBezTo>
                  <a:cubicBezTo>
                    <a:pt x="12834" y="8568"/>
                    <a:pt x="12634" y="9094"/>
                    <a:pt x="12333" y="9593"/>
                  </a:cubicBezTo>
                  <a:cubicBezTo>
                    <a:pt x="9976" y="10134"/>
                    <a:pt x="6833" y="10174"/>
                    <a:pt x="4361" y="9711"/>
                  </a:cubicBezTo>
                  <a:cubicBezTo>
                    <a:pt x="4190" y="9057"/>
                    <a:pt x="4190" y="8753"/>
                    <a:pt x="4175" y="7892"/>
                  </a:cubicBezTo>
                  <a:cubicBezTo>
                    <a:pt x="3840" y="8551"/>
                    <a:pt x="3691" y="9007"/>
                    <a:pt x="3571" y="9540"/>
                  </a:cubicBezTo>
                  <a:cubicBezTo>
                    <a:pt x="2341" y="9235"/>
                    <a:pt x="2652" y="9172"/>
                    <a:pt x="2812" y="7863"/>
                  </a:cubicBezTo>
                  <a:cubicBezTo>
                    <a:pt x="2384" y="8330"/>
                    <a:pt x="2240" y="8767"/>
                    <a:pt x="2086" y="9047"/>
                  </a:cubicBezTo>
                  <a:cubicBezTo>
                    <a:pt x="710" y="8435"/>
                    <a:pt x="1" y="7540"/>
                    <a:pt x="581" y="6360"/>
                  </a:cubicBezTo>
                  <a:cubicBezTo>
                    <a:pt x="2061" y="3347"/>
                    <a:pt x="1899" y="0"/>
                    <a:pt x="1899" y="0"/>
                  </a:cubicBezTo>
                  <a:lnTo>
                    <a:pt x="14228" y="0"/>
                  </a:ln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4564575" y="4893250"/>
              <a:ext cx="207500" cy="278000"/>
            </a:xfrm>
            <a:custGeom>
              <a:avLst/>
              <a:gdLst/>
              <a:ahLst/>
              <a:cxnLst/>
              <a:rect l="l" t="t" r="r" b="b"/>
              <a:pathLst>
                <a:path w="8300" h="11120" extrusionOk="0">
                  <a:moveTo>
                    <a:pt x="4414" y="1421"/>
                  </a:moveTo>
                  <a:cubicBezTo>
                    <a:pt x="5687" y="1"/>
                    <a:pt x="8300" y="4499"/>
                    <a:pt x="8300" y="4499"/>
                  </a:cubicBezTo>
                  <a:lnTo>
                    <a:pt x="5195" y="9452"/>
                  </a:lnTo>
                  <a:cubicBezTo>
                    <a:pt x="5195" y="9452"/>
                    <a:pt x="2483" y="11119"/>
                    <a:pt x="183" y="10178"/>
                  </a:cubicBezTo>
                  <a:cubicBezTo>
                    <a:pt x="1" y="7716"/>
                    <a:pt x="3143" y="2841"/>
                    <a:pt x="4414" y="1421"/>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4597300" y="4941425"/>
              <a:ext cx="172700" cy="160400"/>
            </a:xfrm>
            <a:custGeom>
              <a:avLst/>
              <a:gdLst/>
              <a:ahLst/>
              <a:cxnLst/>
              <a:rect l="l" t="t" r="r" b="b"/>
              <a:pathLst>
                <a:path w="6908" h="6416" extrusionOk="0">
                  <a:moveTo>
                    <a:pt x="6907" y="2705"/>
                  </a:moveTo>
                  <a:lnTo>
                    <a:pt x="4581" y="6415"/>
                  </a:lnTo>
                  <a:cubicBezTo>
                    <a:pt x="2335" y="6005"/>
                    <a:pt x="807" y="5004"/>
                    <a:pt x="1" y="4341"/>
                  </a:cubicBezTo>
                  <a:cubicBezTo>
                    <a:pt x="821" y="2662"/>
                    <a:pt x="1915" y="990"/>
                    <a:pt x="2686" y="1"/>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4596375" y="4755175"/>
              <a:ext cx="264325" cy="332575"/>
            </a:xfrm>
            <a:custGeom>
              <a:avLst/>
              <a:gdLst/>
              <a:ahLst/>
              <a:cxnLst/>
              <a:rect l="l" t="t" r="r" b="b"/>
              <a:pathLst>
                <a:path w="10573" h="13303" extrusionOk="0">
                  <a:moveTo>
                    <a:pt x="5429" y="13303"/>
                  </a:moveTo>
                  <a:cubicBezTo>
                    <a:pt x="3537" y="12797"/>
                    <a:pt x="1071" y="11549"/>
                    <a:pt x="0" y="9637"/>
                  </a:cubicBezTo>
                  <a:cubicBezTo>
                    <a:pt x="4776" y="1427"/>
                    <a:pt x="6637" y="627"/>
                    <a:pt x="10114" y="0"/>
                  </a:cubicBezTo>
                  <a:cubicBezTo>
                    <a:pt x="10573" y="3986"/>
                    <a:pt x="9283" y="8881"/>
                    <a:pt x="5429" y="133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4602150" y="4958000"/>
              <a:ext cx="160525" cy="119100"/>
            </a:xfrm>
            <a:custGeom>
              <a:avLst/>
              <a:gdLst/>
              <a:ahLst/>
              <a:cxnLst/>
              <a:rect l="l" t="t" r="r" b="b"/>
              <a:pathLst>
                <a:path w="6421" h="4764" extrusionOk="0">
                  <a:moveTo>
                    <a:pt x="1" y="1127"/>
                  </a:moveTo>
                  <a:cubicBezTo>
                    <a:pt x="232" y="735"/>
                    <a:pt x="456" y="359"/>
                    <a:pt x="673" y="1"/>
                  </a:cubicBezTo>
                  <a:cubicBezTo>
                    <a:pt x="1488" y="966"/>
                    <a:pt x="3705" y="3291"/>
                    <a:pt x="6420" y="3657"/>
                  </a:cubicBezTo>
                  <a:cubicBezTo>
                    <a:pt x="6150" y="4028"/>
                    <a:pt x="5863" y="4397"/>
                    <a:pt x="5559" y="4764"/>
                  </a:cubicBezTo>
                  <a:cubicBezTo>
                    <a:pt x="3030" y="4154"/>
                    <a:pt x="997" y="2232"/>
                    <a:pt x="1" y="1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4911100" y="4736950"/>
              <a:ext cx="168450" cy="175250"/>
            </a:xfrm>
            <a:custGeom>
              <a:avLst/>
              <a:gdLst/>
              <a:ahLst/>
              <a:cxnLst/>
              <a:rect l="l" t="t" r="r" b="b"/>
              <a:pathLst>
                <a:path w="6738" h="7010" extrusionOk="0">
                  <a:moveTo>
                    <a:pt x="3369" y="0"/>
                  </a:moveTo>
                  <a:cubicBezTo>
                    <a:pt x="2191" y="18"/>
                    <a:pt x="1365" y="164"/>
                    <a:pt x="1" y="359"/>
                  </a:cubicBezTo>
                  <a:cubicBezTo>
                    <a:pt x="180" y="1720"/>
                    <a:pt x="1426" y="5390"/>
                    <a:pt x="3369" y="7010"/>
                  </a:cubicBezTo>
                  <a:cubicBezTo>
                    <a:pt x="5312" y="5390"/>
                    <a:pt x="6558" y="1720"/>
                    <a:pt x="6737" y="359"/>
                  </a:cubicBezTo>
                  <a:cubicBezTo>
                    <a:pt x="5373" y="164"/>
                    <a:pt x="4547" y="18"/>
                    <a:pt x="3369" y="0"/>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4923350" y="4644400"/>
              <a:ext cx="145200" cy="150100"/>
            </a:xfrm>
            <a:custGeom>
              <a:avLst/>
              <a:gdLst/>
              <a:ahLst/>
              <a:cxnLst/>
              <a:rect l="l" t="t" r="r" b="b"/>
              <a:pathLst>
                <a:path w="5808" h="6004" extrusionOk="0">
                  <a:moveTo>
                    <a:pt x="0" y="4168"/>
                  </a:moveTo>
                  <a:cubicBezTo>
                    <a:pt x="1273" y="6003"/>
                    <a:pt x="4294" y="5908"/>
                    <a:pt x="5808" y="4339"/>
                  </a:cubicBezTo>
                  <a:cubicBezTo>
                    <a:pt x="5470" y="3320"/>
                    <a:pt x="5245" y="2256"/>
                    <a:pt x="5446" y="238"/>
                  </a:cubicBezTo>
                  <a:cubicBezTo>
                    <a:pt x="5446" y="238"/>
                    <a:pt x="2523" y="1"/>
                    <a:pt x="498" y="717"/>
                  </a:cubicBezTo>
                  <a:cubicBezTo>
                    <a:pt x="538" y="1562"/>
                    <a:pt x="489" y="3216"/>
                    <a:pt x="0" y="4168"/>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4931150" y="4637300"/>
              <a:ext cx="129125" cy="103325"/>
            </a:xfrm>
            <a:custGeom>
              <a:avLst/>
              <a:gdLst/>
              <a:ahLst/>
              <a:cxnLst/>
              <a:rect l="l" t="t" r="r" b="b"/>
              <a:pathLst>
                <a:path w="5165" h="4133" extrusionOk="0">
                  <a:moveTo>
                    <a:pt x="5154" y="2143"/>
                  </a:moveTo>
                  <a:cubicBezTo>
                    <a:pt x="5163" y="1815"/>
                    <a:pt x="5125" y="1080"/>
                    <a:pt x="5165" y="687"/>
                  </a:cubicBezTo>
                  <a:cubicBezTo>
                    <a:pt x="5165" y="687"/>
                    <a:pt x="2050" y="0"/>
                    <a:pt x="0" y="718"/>
                  </a:cubicBezTo>
                  <a:cubicBezTo>
                    <a:pt x="10" y="910"/>
                    <a:pt x="46" y="1716"/>
                    <a:pt x="41" y="1974"/>
                  </a:cubicBezTo>
                  <a:cubicBezTo>
                    <a:pt x="1035" y="4132"/>
                    <a:pt x="4094" y="4111"/>
                    <a:pt x="5154" y="2143"/>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5220050" y="4893250"/>
              <a:ext cx="207525" cy="278000"/>
            </a:xfrm>
            <a:custGeom>
              <a:avLst/>
              <a:gdLst/>
              <a:ahLst/>
              <a:cxnLst/>
              <a:rect l="l" t="t" r="r" b="b"/>
              <a:pathLst>
                <a:path w="8301" h="11120" extrusionOk="0">
                  <a:moveTo>
                    <a:pt x="3885" y="1421"/>
                  </a:moveTo>
                  <a:cubicBezTo>
                    <a:pt x="2614" y="1"/>
                    <a:pt x="1" y="4499"/>
                    <a:pt x="1" y="4499"/>
                  </a:cubicBezTo>
                  <a:lnTo>
                    <a:pt x="3106" y="9452"/>
                  </a:lnTo>
                  <a:cubicBezTo>
                    <a:pt x="3106" y="9452"/>
                    <a:pt x="5818" y="11119"/>
                    <a:pt x="8117" y="10178"/>
                  </a:cubicBezTo>
                  <a:cubicBezTo>
                    <a:pt x="8300" y="7716"/>
                    <a:pt x="5158" y="2841"/>
                    <a:pt x="3885" y="1421"/>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5223025" y="4942800"/>
              <a:ext cx="172950" cy="157175"/>
            </a:xfrm>
            <a:custGeom>
              <a:avLst/>
              <a:gdLst/>
              <a:ahLst/>
              <a:cxnLst/>
              <a:rect l="l" t="t" r="r" b="b"/>
              <a:pathLst>
                <a:path w="6918" h="6287" extrusionOk="0">
                  <a:moveTo>
                    <a:pt x="1" y="2708"/>
                  </a:moveTo>
                  <a:lnTo>
                    <a:pt x="2245" y="6286"/>
                  </a:lnTo>
                  <a:cubicBezTo>
                    <a:pt x="4444" y="5965"/>
                    <a:pt x="6003" y="5069"/>
                    <a:pt x="6918" y="4382"/>
                  </a:cubicBezTo>
                  <a:cubicBezTo>
                    <a:pt x="6107" y="2702"/>
                    <a:pt x="5011" y="1016"/>
                    <a:pt x="4228" y="0"/>
                  </a:cubicBezTo>
                  <a:lnTo>
                    <a:pt x="1" y="2708"/>
                  </a:ln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5131400" y="4755175"/>
              <a:ext cx="264350" cy="332575"/>
            </a:xfrm>
            <a:custGeom>
              <a:avLst/>
              <a:gdLst/>
              <a:ahLst/>
              <a:cxnLst/>
              <a:rect l="l" t="t" r="r" b="b"/>
              <a:pathLst>
                <a:path w="10574" h="13303" extrusionOk="0">
                  <a:moveTo>
                    <a:pt x="5145" y="13303"/>
                  </a:moveTo>
                  <a:cubicBezTo>
                    <a:pt x="7037" y="12797"/>
                    <a:pt x="9503" y="11549"/>
                    <a:pt x="10573" y="9637"/>
                  </a:cubicBezTo>
                  <a:cubicBezTo>
                    <a:pt x="5798" y="1427"/>
                    <a:pt x="3937" y="627"/>
                    <a:pt x="461" y="0"/>
                  </a:cubicBezTo>
                  <a:cubicBezTo>
                    <a:pt x="1" y="3986"/>
                    <a:pt x="1290" y="8881"/>
                    <a:pt x="5145" y="133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4751825" y="4744875"/>
              <a:ext cx="483350" cy="725975"/>
            </a:xfrm>
            <a:custGeom>
              <a:avLst/>
              <a:gdLst/>
              <a:ahLst/>
              <a:cxnLst/>
              <a:rect l="l" t="t" r="r" b="b"/>
              <a:pathLst>
                <a:path w="19334" h="29039" extrusionOk="0">
                  <a:moveTo>
                    <a:pt x="16639" y="17624"/>
                  </a:moveTo>
                  <a:cubicBezTo>
                    <a:pt x="17595" y="13241"/>
                    <a:pt x="18376" y="10362"/>
                    <a:pt x="18288" y="7920"/>
                  </a:cubicBezTo>
                  <a:cubicBezTo>
                    <a:pt x="18198" y="5429"/>
                    <a:pt x="17837" y="3363"/>
                    <a:pt x="17480" y="877"/>
                  </a:cubicBezTo>
                  <a:cubicBezTo>
                    <a:pt x="16089" y="455"/>
                    <a:pt x="14540" y="163"/>
                    <a:pt x="12929" y="0"/>
                  </a:cubicBezTo>
                  <a:cubicBezTo>
                    <a:pt x="12188" y="2106"/>
                    <a:pt x="11177" y="2977"/>
                    <a:pt x="9770" y="4777"/>
                  </a:cubicBezTo>
                  <a:cubicBezTo>
                    <a:pt x="8361" y="2977"/>
                    <a:pt x="7351" y="2106"/>
                    <a:pt x="6610" y="0"/>
                  </a:cubicBezTo>
                  <a:cubicBezTo>
                    <a:pt x="5000" y="163"/>
                    <a:pt x="3450" y="455"/>
                    <a:pt x="2060" y="877"/>
                  </a:cubicBezTo>
                  <a:cubicBezTo>
                    <a:pt x="1702" y="3363"/>
                    <a:pt x="1342" y="5429"/>
                    <a:pt x="1251" y="7920"/>
                  </a:cubicBezTo>
                  <a:cubicBezTo>
                    <a:pt x="1164" y="10355"/>
                    <a:pt x="1940" y="13224"/>
                    <a:pt x="2892" y="17585"/>
                  </a:cubicBezTo>
                  <a:cubicBezTo>
                    <a:pt x="1202" y="21981"/>
                    <a:pt x="456" y="24806"/>
                    <a:pt x="0" y="29038"/>
                  </a:cubicBezTo>
                  <a:lnTo>
                    <a:pt x="19334" y="29038"/>
                  </a:lnTo>
                  <a:cubicBezTo>
                    <a:pt x="18879" y="24818"/>
                    <a:pt x="18290" y="21998"/>
                    <a:pt x="16639" y="17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4764375" y="5294625"/>
              <a:ext cx="457250" cy="88925"/>
            </a:xfrm>
            <a:custGeom>
              <a:avLst/>
              <a:gdLst/>
              <a:ahLst/>
              <a:cxnLst/>
              <a:rect l="l" t="t" r="r" b="b"/>
              <a:pathLst>
                <a:path w="18290" h="3557" extrusionOk="0">
                  <a:moveTo>
                    <a:pt x="827" y="120"/>
                  </a:moveTo>
                  <a:cubicBezTo>
                    <a:pt x="488" y="1277"/>
                    <a:pt x="220" y="2390"/>
                    <a:pt x="1" y="3556"/>
                  </a:cubicBezTo>
                  <a:cubicBezTo>
                    <a:pt x="733" y="2490"/>
                    <a:pt x="1320" y="1548"/>
                    <a:pt x="1320" y="1548"/>
                  </a:cubicBezTo>
                  <a:cubicBezTo>
                    <a:pt x="1320" y="1548"/>
                    <a:pt x="3006" y="1501"/>
                    <a:pt x="3129" y="1052"/>
                  </a:cubicBezTo>
                  <a:cubicBezTo>
                    <a:pt x="3254" y="604"/>
                    <a:pt x="1027" y="1"/>
                    <a:pt x="1027" y="1"/>
                  </a:cubicBezTo>
                  <a:cubicBezTo>
                    <a:pt x="1027" y="1"/>
                    <a:pt x="949" y="41"/>
                    <a:pt x="827" y="120"/>
                  </a:cubicBezTo>
                  <a:lnTo>
                    <a:pt x="827" y="120"/>
                  </a:lnTo>
                  <a:close/>
                  <a:moveTo>
                    <a:pt x="18290" y="3136"/>
                  </a:moveTo>
                  <a:cubicBezTo>
                    <a:pt x="18108" y="2126"/>
                    <a:pt x="17890" y="1147"/>
                    <a:pt x="17617" y="136"/>
                  </a:cubicBezTo>
                  <a:cubicBezTo>
                    <a:pt x="16952" y="518"/>
                    <a:pt x="15655" y="1376"/>
                    <a:pt x="15655" y="1376"/>
                  </a:cubicBezTo>
                  <a:cubicBezTo>
                    <a:pt x="16149" y="1903"/>
                    <a:pt x="16830" y="1655"/>
                    <a:pt x="16954" y="1609"/>
                  </a:cubicBezTo>
                  <a:cubicBezTo>
                    <a:pt x="17077" y="1562"/>
                    <a:pt x="17263" y="1562"/>
                    <a:pt x="17263" y="1562"/>
                  </a:cubicBezTo>
                  <a:lnTo>
                    <a:pt x="18290" y="3136"/>
                  </a:ln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5303075" y="5111600"/>
              <a:ext cx="67950" cy="20750"/>
            </a:xfrm>
            <a:custGeom>
              <a:avLst/>
              <a:gdLst/>
              <a:ahLst/>
              <a:cxnLst/>
              <a:rect l="l" t="t" r="r" b="b"/>
              <a:pathLst>
                <a:path w="2718" h="830" extrusionOk="0">
                  <a:moveTo>
                    <a:pt x="163" y="804"/>
                  </a:moveTo>
                  <a:cubicBezTo>
                    <a:pt x="112" y="830"/>
                    <a:pt x="50" y="808"/>
                    <a:pt x="25" y="757"/>
                  </a:cubicBezTo>
                  <a:cubicBezTo>
                    <a:pt x="0" y="705"/>
                    <a:pt x="22" y="644"/>
                    <a:pt x="73" y="618"/>
                  </a:cubicBezTo>
                  <a:cubicBezTo>
                    <a:pt x="77" y="617"/>
                    <a:pt x="1337" y="1"/>
                    <a:pt x="2626" y="260"/>
                  </a:cubicBezTo>
                  <a:cubicBezTo>
                    <a:pt x="2681" y="271"/>
                    <a:pt x="2718" y="326"/>
                    <a:pt x="2707" y="382"/>
                  </a:cubicBezTo>
                  <a:cubicBezTo>
                    <a:pt x="2696" y="438"/>
                    <a:pt x="2641" y="473"/>
                    <a:pt x="2586" y="463"/>
                  </a:cubicBezTo>
                  <a:cubicBezTo>
                    <a:pt x="1365" y="217"/>
                    <a:pt x="167" y="803"/>
                    <a:pt x="163" y="804"/>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4881525" y="4744100"/>
              <a:ext cx="229100" cy="141400"/>
            </a:xfrm>
            <a:custGeom>
              <a:avLst/>
              <a:gdLst/>
              <a:ahLst/>
              <a:cxnLst/>
              <a:rect l="l" t="t" r="r" b="b"/>
              <a:pathLst>
                <a:path w="9164" h="5656" extrusionOk="0">
                  <a:moveTo>
                    <a:pt x="0" y="195"/>
                  </a:moveTo>
                  <a:cubicBezTo>
                    <a:pt x="365" y="142"/>
                    <a:pt x="1110" y="39"/>
                    <a:pt x="1483" y="1"/>
                  </a:cubicBezTo>
                  <a:cubicBezTo>
                    <a:pt x="2253" y="2047"/>
                    <a:pt x="3333" y="3150"/>
                    <a:pt x="4582" y="4779"/>
                  </a:cubicBezTo>
                  <a:cubicBezTo>
                    <a:pt x="5831" y="3150"/>
                    <a:pt x="6910" y="2047"/>
                    <a:pt x="7681" y="1"/>
                  </a:cubicBezTo>
                  <a:cubicBezTo>
                    <a:pt x="8055" y="39"/>
                    <a:pt x="8798" y="142"/>
                    <a:pt x="9163" y="195"/>
                  </a:cubicBezTo>
                  <a:cubicBezTo>
                    <a:pt x="8619" y="1521"/>
                    <a:pt x="7436" y="3901"/>
                    <a:pt x="5641" y="5655"/>
                  </a:cubicBezTo>
                  <a:lnTo>
                    <a:pt x="3523" y="5655"/>
                  </a:lnTo>
                  <a:cubicBezTo>
                    <a:pt x="1727" y="3901"/>
                    <a:pt x="545" y="1521"/>
                    <a:pt x="0" y="1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5201950" y="4880950"/>
              <a:ext cx="10175" cy="127550"/>
            </a:xfrm>
            <a:custGeom>
              <a:avLst/>
              <a:gdLst/>
              <a:ahLst/>
              <a:cxnLst/>
              <a:rect l="l" t="t" r="r" b="b"/>
              <a:pathLst>
                <a:path w="407" h="5102" extrusionOk="0">
                  <a:moveTo>
                    <a:pt x="232" y="5000"/>
                  </a:moveTo>
                  <a:cubicBezTo>
                    <a:pt x="224" y="5061"/>
                    <a:pt x="169" y="5102"/>
                    <a:pt x="109" y="5094"/>
                  </a:cubicBezTo>
                  <a:cubicBezTo>
                    <a:pt x="49" y="5086"/>
                    <a:pt x="7" y="5030"/>
                    <a:pt x="15" y="4971"/>
                  </a:cubicBezTo>
                  <a:cubicBezTo>
                    <a:pt x="79" y="4522"/>
                    <a:pt x="125" y="4092"/>
                    <a:pt x="152" y="3678"/>
                  </a:cubicBezTo>
                  <a:cubicBezTo>
                    <a:pt x="179" y="3264"/>
                    <a:pt x="187" y="2866"/>
                    <a:pt x="174" y="2480"/>
                  </a:cubicBezTo>
                  <a:cubicBezTo>
                    <a:pt x="159" y="2075"/>
                    <a:pt x="137" y="1675"/>
                    <a:pt x="109" y="1280"/>
                  </a:cubicBezTo>
                  <a:cubicBezTo>
                    <a:pt x="80" y="887"/>
                    <a:pt x="46" y="504"/>
                    <a:pt x="6" y="126"/>
                  </a:cubicBezTo>
                  <a:cubicBezTo>
                    <a:pt x="0" y="66"/>
                    <a:pt x="43" y="12"/>
                    <a:pt x="104" y="7"/>
                  </a:cubicBezTo>
                  <a:cubicBezTo>
                    <a:pt x="163" y="1"/>
                    <a:pt x="217" y="44"/>
                    <a:pt x="224" y="105"/>
                  </a:cubicBezTo>
                  <a:cubicBezTo>
                    <a:pt x="264" y="488"/>
                    <a:pt x="298" y="874"/>
                    <a:pt x="327" y="1264"/>
                  </a:cubicBezTo>
                  <a:cubicBezTo>
                    <a:pt x="355" y="1655"/>
                    <a:pt x="377" y="2055"/>
                    <a:pt x="392" y="2473"/>
                  </a:cubicBezTo>
                  <a:cubicBezTo>
                    <a:pt x="406" y="2867"/>
                    <a:pt x="398" y="3272"/>
                    <a:pt x="370" y="3691"/>
                  </a:cubicBezTo>
                  <a:cubicBezTo>
                    <a:pt x="343" y="4111"/>
                    <a:pt x="296" y="4546"/>
                    <a:pt x="232" y="50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4780000" y="4866675"/>
              <a:ext cx="11800" cy="147425"/>
            </a:xfrm>
            <a:custGeom>
              <a:avLst/>
              <a:gdLst/>
              <a:ahLst/>
              <a:cxnLst/>
              <a:rect l="l" t="t" r="r" b="b"/>
              <a:pathLst>
                <a:path w="472" h="5897" extrusionOk="0">
                  <a:moveTo>
                    <a:pt x="247" y="104"/>
                  </a:moveTo>
                  <a:cubicBezTo>
                    <a:pt x="253" y="43"/>
                    <a:pt x="308" y="0"/>
                    <a:pt x="368" y="7"/>
                  </a:cubicBezTo>
                  <a:cubicBezTo>
                    <a:pt x="428" y="14"/>
                    <a:pt x="471" y="68"/>
                    <a:pt x="465" y="128"/>
                  </a:cubicBezTo>
                  <a:cubicBezTo>
                    <a:pt x="409" y="599"/>
                    <a:pt x="361" y="1073"/>
                    <a:pt x="322" y="1558"/>
                  </a:cubicBezTo>
                  <a:cubicBezTo>
                    <a:pt x="282" y="2047"/>
                    <a:pt x="251" y="2542"/>
                    <a:pt x="233" y="3051"/>
                  </a:cubicBezTo>
                  <a:cubicBezTo>
                    <a:pt x="218" y="3468"/>
                    <a:pt x="229" y="3899"/>
                    <a:pt x="263" y="4350"/>
                  </a:cubicBezTo>
                  <a:cubicBezTo>
                    <a:pt x="295" y="4801"/>
                    <a:pt x="350" y="5270"/>
                    <a:pt x="424" y="5763"/>
                  </a:cubicBezTo>
                  <a:cubicBezTo>
                    <a:pt x="433" y="5823"/>
                    <a:pt x="392" y="5879"/>
                    <a:pt x="331" y="5887"/>
                  </a:cubicBezTo>
                  <a:cubicBezTo>
                    <a:pt x="272" y="5897"/>
                    <a:pt x="216" y="5855"/>
                    <a:pt x="208" y="5795"/>
                  </a:cubicBezTo>
                  <a:cubicBezTo>
                    <a:pt x="132" y="5297"/>
                    <a:pt x="78" y="4822"/>
                    <a:pt x="43" y="4366"/>
                  </a:cubicBezTo>
                  <a:cubicBezTo>
                    <a:pt x="10" y="3909"/>
                    <a:pt x="0" y="3471"/>
                    <a:pt x="15" y="3044"/>
                  </a:cubicBezTo>
                  <a:cubicBezTo>
                    <a:pt x="34" y="2523"/>
                    <a:pt x="64" y="2025"/>
                    <a:pt x="103" y="1541"/>
                  </a:cubicBezTo>
                  <a:cubicBezTo>
                    <a:pt x="143" y="1055"/>
                    <a:pt x="192" y="578"/>
                    <a:pt x="247" y="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5229075" y="4958000"/>
              <a:ext cx="160500" cy="119100"/>
            </a:xfrm>
            <a:custGeom>
              <a:avLst/>
              <a:gdLst/>
              <a:ahLst/>
              <a:cxnLst/>
              <a:rect l="l" t="t" r="r" b="b"/>
              <a:pathLst>
                <a:path w="6420" h="4764" extrusionOk="0">
                  <a:moveTo>
                    <a:pt x="6420" y="1127"/>
                  </a:moveTo>
                  <a:cubicBezTo>
                    <a:pt x="6189" y="735"/>
                    <a:pt x="5966" y="359"/>
                    <a:pt x="5748" y="1"/>
                  </a:cubicBezTo>
                  <a:cubicBezTo>
                    <a:pt x="4933" y="966"/>
                    <a:pt x="2717" y="3291"/>
                    <a:pt x="1" y="3657"/>
                  </a:cubicBezTo>
                  <a:cubicBezTo>
                    <a:pt x="271" y="4028"/>
                    <a:pt x="558" y="4397"/>
                    <a:pt x="862" y="4764"/>
                  </a:cubicBezTo>
                  <a:cubicBezTo>
                    <a:pt x="3391" y="4154"/>
                    <a:pt x="5423" y="2232"/>
                    <a:pt x="6420" y="1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5205725" y="4915150"/>
              <a:ext cx="23650" cy="54950"/>
            </a:xfrm>
            <a:custGeom>
              <a:avLst/>
              <a:gdLst/>
              <a:ahLst/>
              <a:cxnLst/>
              <a:rect l="l" t="t" r="r" b="b"/>
              <a:pathLst>
                <a:path w="946" h="2198" extrusionOk="0">
                  <a:moveTo>
                    <a:pt x="721" y="100"/>
                  </a:moveTo>
                  <a:cubicBezTo>
                    <a:pt x="730" y="40"/>
                    <a:pt x="786" y="0"/>
                    <a:pt x="846" y="9"/>
                  </a:cubicBezTo>
                  <a:cubicBezTo>
                    <a:pt x="905" y="19"/>
                    <a:pt x="946" y="74"/>
                    <a:pt x="937" y="134"/>
                  </a:cubicBezTo>
                  <a:cubicBezTo>
                    <a:pt x="936" y="138"/>
                    <a:pt x="721" y="1478"/>
                    <a:pt x="211" y="2142"/>
                  </a:cubicBezTo>
                  <a:cubicBezTo>
                    <a:pt x="173" y="2189"/>
                    <a:pt x="105" y="2197"/>
                    <a:pt x="57" y="2161"/>
                  </a:cubicBezTo>
                  <a:cubicBezTo>
                    <a:pt x="10" y="2124"/>
                    <a:pt x="1" y="2056"/>
                    <a:pt x="37" y="2008"/>
                  </a:cubicBezTo>
                  <a:cubicBezTo>
                    <a:pt x="515" y="1389"/>
                    <a:pt x="720" y="103"/>
                    <a:pt x="721"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4762775" y="4915150"/>
              <a:ext cx="23625" cy="54950"/>
            </a:xfrm>
            <a:custGeom>
              <a:avLst/>
              <a:gdLst/>
              <a:ahLst/>
              <a:cxnLst/>
              <a:rect l="l" t="t" r="r" b="b"/>
              <a:pathLst>
                <a:path w="945" h="2198" extrusionOk="0">
                  <a:moveTo>
                    <a:pt x="10" y="134"/>
                  </a:moveTo>
                  <a:cubicBezTo>
                    <a:pt x="1" y="74"/>
                    <a:pt x="41" y="19"/>
                    <a:pt x="100" y="9"/>
                  </a:cubicBezTo>
                  <a:cubicBezTo>
                    <a:pt x="159" y="0"/>
                    <a:pt x="216" y="40"/>
                    <a:pt x="226" y="100"/>
                  </a:cubicBezTo>
                  <a:cubicBezTo>
                    <a:pt x="226" y="103"/>
                    <a:pt x="432" y="1389"/>
                    <a:pt x="908" y="2008"/>
                  </a:cubicBezTo>
                  <a:cubicBezTo>
                    <a:pt x="945" y="2056"/>
                    <a:pt x="937" y="2124"/>
                    <a:pt x="889" y="2161"/>
                  </a:cubicBezTo>
                  <a:cubicBezTo>
                    <a:pt x="841" y="2197"/>
                    <a:pt x="772" y="2189"/>
                    <a:pt x="736" y="2142"/>
                  </a:cubicBezTo>
                  <a:cubicBezTo>
                    <a:pt x="226" y="1478"/>
                    <a:pt x="10" y="138"/>
                    <a:pt x="10"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5207825" y="5101925"/>
              <a:ext cx="217125" cy="269375"/>
            </a:xfrm>
            <a:custGeom>
              <a:avLst/>
              <a:gdLst/>
              <a:ahLst/>
              <a:cxnLst/>
              <a:rect l="l" t="t" r="r" b="b"/>
              <a:pathLst>
                <a:path w="8685" h="10775" extrusionOk="0">
                  <a:moveTo>
                    <a:pt x="732" y="7158"/>
                  </a:moveTo>
                  <a:lnTo>
                    <a:pt x="3595" y="1105"/>
                  </a:lnTo>
                  <a:cubicBezTo>
                    <a:pt x="5339" y="1"/>
                    <a:pt x="7252" y="253"/>
                    <a:pt x="8613" y="1648"/>
                  </a:cubicBezTo>
                  <a:cubicBezTo>
                    <a:pt x="8684" y="3615"/>
                    <a:pt x="5334" y="6887"/>
                    <a:pt x="1523" y="10591"/>
                  </a:cubicBezTo>
                  <a:cubicBezTo>
                    <a:pt x="950" y="10775"/>
                    <a:pt x="922" y="10367"/>
                    <a:pt x="685" y="9970"/>
                  </a:cubicBezTo>
                  <a:cubicBezTo>
                    <a:pt x="270" y="9281"/>
                    <a:pt x="0" y="8187"/>
                    <a:pt x="732" y="7158"/>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5294575" y="5098200"/>
              <a:ext cx="85875" cy="34150"/>
            </a:xfrm>
            <a:custGeom>
              <a:avLst/>
              <a:gdLst/>
              <a:ahLst/>
              <a:cxnLst/>
              <a:rect l="l" t="t" r="r" b="b"/>
              <a:pathLst>
                <a:path w="3435" h="1366" extrusionOk="0">
                  <a:moveTo>
                    <a:pt x="175" y="1335"/>
                  </a:moveTo>
                  <a:cubicBezTo>
                    <a:pt x="126" y="1366"/>
                    <a:pt x="62" y="1352"/>
                    <a:pt x="31" y="1304"/>
                  </a:cubicBezTo>
                  <a:cubicBezTo>
                    <a:pt x="0" y="1255"/>
                    <a:pt x="14" y="1191"/>
                    <a:pt x="63" y="1160"/>
                  </a:cubicBezTo>
                  <a:cubicBezTo>
                    <a:pt x="67" y="1158"/>
                    <a:pt x="1838" y="0"/>
                    <a:pt x="3360" y="710"/>
                  </a:cubicBezTo>
                  <a:cubicBezTo>
                    <a:pt x="3413" y="734"/>
                    <a:pt x="3435" y="796"/>
                    <a:pt x="3411" y="849"/>
                  </a:cubicBezTo>
                  <a:cubicBezTo>
                    <a:pt x="3387" y="900"/>
                    <a:pt x="3325" y="923"/>
                    <a:pt x="3274" y="899"/>
                  </a:cubicBezTo>
                  <a:cubicBezTo>
                    <a:pt x="1854" y="237"/>
                    <a:pt x="179" y="1331"/>
                    <a:pt x="175" y="13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5110050" y="5232925"/>
              <a:ext cx="153300" cy="146825"/>
            </a:xfrm>
            <a:custGeom>
              <a:avLst/>
              <a:gdLst/>
              <a:ahLst/>
              <a:cxnLst/>
              <a:rect l="l" t="t" r="r" b="b"/>
              <a:pathLst>
                <a:path w="6132" h="5873" extrusionOk="0">
                  <a:moveTo>
                    <a:pt x="5513" y="5287"/>
                  </a:moveTo>
                  <a:cubicBezTo>
                    <a:pt x="6131" y="4844"/>
                    <a:pt x="6042" y="3543"/>
                    <a:pt x="4949" y="2294"/>
                  </a:cubicBezTo>
                  <a:cubicBezTo>
                    <a:pt x="4400" y="1665"/>
                    <a:pt x="3626" y="850"/>
                    <a:pt x="3289" y="554"/>
                  </a:cubicBezTo>
                  <a:cubicBezTo>
                    <a:pt x="2661" y="0"/>
                    <a:pt x="2730" y="164"/>
                    <a:pt x="2042" y="436"/>
                  </a:cubicBezTo>
                  <a:cubicBezTo>
                    <a:pt x="1436" y="676"/>
                    <a:pt x="695" y="1034"/>
                    <a:pt x="348" y="1359"/>
                  </a:cubicBezTo>
                  <a:cubicBezTo>
                    <a:pt x="64" y="1628"/>
                    <a:pt x="118" y="1915"/>
                    <a:pt x="549" y="1993"/>
                  </a:cubicBezTo>
                  <a:cubicBezTo>
                    <a:pt x="1" y="2461"/>
                    <a:pt x="412" y="3032"/>
                    <a:pt x="908" y="2847"/>
                  </a:cubicBezTo>
                  <a:cubicBezTo>
                    <a:pt x="509" y="3488"/>
                    <a:pt x="1146" y="3698"/>
                    <a:pt x="1583" y="3598"/>
                  </a:cubicBezTo>
                  <a:cubicBezTo>
                    <a:pt x="1793" y="4485"/>
                    <a:pt x="2683" y="3808"/>
                    <a:pt x="3613" y="3641"/>
                  </a:cubicBezTo>
                  <a:cubicBezTo>
                    <a:pt x="4295" y="4837"/>
                    <a:pt x="4694" y="5873"/>
                    <a:pt x="5513" y="5287"/>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5221875" y="5275400"/>
              <a:ext cx="31225" cy="42175"/>
            </a:xfrm>
            <a:custGeom>
              <a:avLst/>
              <a:gdLst/>
              <a:ahLst/>
              <a:cxnLst/>
              <a:rect l="l" t="t" r="r" b="b"/>
              <a:pathLst>
                <a:path w="1249" h="1687" extrusionOk="0">
                  <a:moveTo>
                    <a:pt x="48" y="202"/>
                  </a:moveTo>
                  <a:cubicBezTo>
                    <a:pt x="3" y="160"/>
                    <a:pt x="1" y="92"/>
                    <a:pt x="41" y="47"/>
                  </a:cubicBezTo>
                  <a:cubicBezTo>
                    <a:pt x="82" y="3"/>
                    <a:pt x="152" y="1"/>
                    <a:pt x="195" y="42"/>
                  </a:cubicBezTo>
                  <a:cubicBezTo>
                    <a:pt x="368" y="202"/>
                    <a:pt x="537" y="409"/>
                    <a:pt x="696" y="636"/>
                  </a:cubicBezTo>
                  <a:cubicBezTo>
                    <a:pt x="887" y="911"/>
                    <a:pt x="1066" y="1219"/>
                    <a:pt x="1220" y="1511"/>
                  </a:cubicBezTo>
                  <a:cubicBezTo>
                    <a:pt x="1249" y="1564"/>
                    <a:pt x="1228" y="1631"/>
                    <a:pt x="1174" y="1659"/>
                  </a:cubicBezTo>
                  <a:cubicBezTo>
                    <a:pt x="1121" y="1686"/>
                    <a:pt x="1054" y="1666"/>
                    <a:pt x="1027" y="1613"/>
                  </a:cubicBezTo>
                  <a:cubicBezTo>
                    <a:pt x="876" y="1329"/>
                    <a:pt x="703" y="1030"/>
                    <a:pt x="516" y="762"/>
                  </a:cubicBezTo>
                  <a:cubicBezTo>
                    <a:pt x="364" y="544"/>
                    <a:pt x="206" y="349"/>
                    <a:pt x="48" y="2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5145475" y="5305200"/>
              <a:ext cx="42175" cy="20525"/>
            </a:xfrm>
            <a:custGeom>
              <a:avLst/>
              <a:gdLst/>
              <a:ahLst/>
              <a:cxnLst/>
              <a:rect l="l" t="t" r="r" b="b"/>
              <a:pathLst>
                <a:path w="1687" h="821" extrusionOk="0">
                  <a:moveTo>
                    <a:pt x="1517" y="25"/>
                  </a:moveTo>
                  <a:cubicBezTo>
                    <a:pt x="1572" y="0"/>
                    <a:pt x="1637" y="25"/>
                    <a:pt x="1661" y="80"/>
                  </a:cubicBezTo>
                  <a:cubicBezTo>
                    <a:pt x="1686" y="135"/>
                    <a:pt x="1662" y="199"/>
                    <a:pt x="1607" y="224"/>
                  </a:cubicBezTo>
                  <a:cubicBezTo>
                    <a:pt x="1074" y="467"/>
                    <a:pt x="165" y="799"/>
                    <a:pt x="162" y="800"/>
                  </a:cubicBezTo>
                  <a:cubicBezTo>
                    <a:pt x="105" y="821"/>
                    <a:pt x="42" y="791"/>
                    <a:pt x="21" y="735"/>
                  </a:cubicBezTo>
                  <a:cubicBezTo>
                    <a:pt x="0" y="678"/>
                    <a:pt x="30" y="615"/>
                    <a:pt x="86" y="595"/>
                  </a:cubicBezTo>
                  <a:cubicBezTo>
                    <a:pt x="89" y="594"/>
                    <a:pt x="998" y="262"/>
                    <a:pt x="1517" y="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5127500" y="5282800"/>
              <a:ext cx="50500" cy="25925"/>
            </a:xfrm>
            <a:custGeom>
              <a:avLst/>
              <a:gdLst/>
              <a:ahLst/>
              <a:cxnLst/>
              <a:rect l="l" t="t" r="r" b="b"/>
              <a:pathLst>
                <a:path w="2020" h="1037" extrusionOk="0">
                  <a:moveTo>
                    <a:pt x="1846" y="27"/>
                  </a:moveTo>
                  <a:cubicBezTo>
                    <a:pt x="1899" y="0"/>
                    <a:pt x="1966" y="21"/>
                    <a:pt x="1992" y="76"/>
                  </a:cubicBezTo>
                  <a:cubicBezTo>
                    <a:pt x="2019" y="129"/>
                    <a:pt x="1998" y="195"/>
                    <a:pt x="1944" y="222"/>
                  </a:cubicBezTo>
                  <a:cubicBezTo>
                    <a:pt x="1602" y="393"/>
                    <a:pt x="171" y="1012"/>
                    <a:pt x="168" y="1013"/>
                  </a:cubicBezTo>
                  <a:cubicBezTo>
                    <a:pt x="112" y="1037"/>
                    <a:pt x="48" y="1012"/>
                    <a:pt x="24" y="957"/>
                  </a:cubicBezTo>
                  <a:cubicBezTo>
                    <a:pt x="0" y="901"/>
                    <a:pt x="25" y="837"/>
                    <a:pt x="81" y="813"/>
                  </a:cubicBezTo>
                  <a:cubicBezTo>
                    <a:pt x="85" y="811"/>
                    <a:pt x="1508" y="195"/>
                    <a:pt x="1846"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5119750" y="5259800"/>
              <a:ext cx="50125" cy="25750"/>
            </a:xfrm>
            <a:custGeom>
              <a:avLst/>
              <a:gdLst/>
              <a:ahLst/>
              <a:cxnLst/>
              <a:rect l="l" t="t" r="r" b="b"/>
              <a:pathLst>
                <a:path w="2005" h="1030" extrusionOk="0">
                  <a:moveTo>
                    <a:pt x="1837" y="23"/>
                  </a:moveTo>
                  <a:cubicBezTo>
                    <a:pt x="1892" y="0"/>
                    <a:pt x="1957" y="25"/>
                    <a:pt x="1980" y="81"/>
                  </a:cubicBezTo>
                  <a:cubicBezTo>
                    <a:pt x="2004" y="137"/>
                    <a:pt x="1978" y="201"/>
                    <a:pt x="1923" y="225"/>
                  </a:cubicBezTo>
                  <a:cubicBezTo>
                    <a:pt x="1364" y="463"/>
                    <a:pt x="173" y="1004"/>
                    <a:pt x="170" y="1005"/>
                  </a:cubicBezTo>
                  <a:cubicBezTo>
                    <a:pt x="115" y="1030"/>
                    <a:pt x="50" y="1005"/>
                    <a:pt x="25" y="950"/>
                  </a:cubicBezTo>
                  <a:cubicBezTo>
                    <a:pt x="1" y="895"/>
                    <a:pt x="25" y="830"/>
                    <a:pt x="80" y="805"/>
                  </a:cubicBezTo>
                  <a:cubicBezTo>
                    <a:pt x="83" y="804"/>
                    <a:pt x="1268" y="265"/>
                    <a:pt x="1837" y="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4833025" y="4742000"/>
              <a:ext cx="243250" cy="728800"/>
            </a:xfrm>
            <a:custGeom>
              <a:avLst/>
              <a:gdLst/>
              <a:ahLst/>
              <a:cxnLst/>
              <a:rect l="l" t="t" r="r" b="b"/>
              <a:pathLst>
                <a:path w="9730" h="29152" extrusionOk="0">
                  <a:moveTo>
                    <a:pt x="9647" y="23"/>
                  </a:moveTo>
                  <a:cubicBezTo>
                    <a:pt x="9591" y="0"/>
                    <a:pt x="9527" y="26"/>
                    <a:pt x="9504" y="82"/>
                  </a:cubicBezTo>
                  <a:cubicBezTo>
                    <a:pt x="8171" y="3269"/>
                    <a:pt x="6026" y="5049"/>
                    <a:pt x="5410" y="5561"/>
                  </a:cubicBezTo>
                  <a:lnTo>
                    <a:pt x="5403" y="5567"/>
                  </a:lnTo>
                  <a:cubicBezTo>
                    <a:pt x="5345" y="5615"/>
                    <a:pt x="5299" y="5652"/>
                    <a:pt x="5280" y="5671"/>
                  </a:cubicBezTo>
                  <a:cubicBezTo>
                    <a:pt x="3663" y="7093"/>
                    <a:pt x="2001" y="8242"/>
                    <a:pt x="1003" y="8933"/>
                  </a:cubicBezTo>
                  <a:cubicBezTo>
                    <a:pt x="381" y="9364"/>
                    <a:pt x="1" y="9627"/>
                    <a:pt x="27" y="9751"/>
                  </a:cubicBezTo>
                  <a:lnTo>
                    <a:pt x="27" y="9751"/>
                  </a:lnTo>
                  <a:cubicBezTo>
                    <a:pt x="190" y="10503"/>
                    <a:pt x="357" y="12030"/>
                    <a:pt x="520" y="13935"/>
                  </a:cubicBezTo>
                  <a:cubicBezTo>
                    <a:pt x="686" y="15850"/>
                    <a:pt x="847" y="18137"/>
                    <a:pt x="1000" y="20410"/>
                  </a:cubicBezTo>
                  <a:cubicBezTo>
                    <a:pt x="1126" y="22313"/>
                    <a:pt x="1078" y="24018"/>
                    <a:pt x="943" y="25485"/>
                  </a:cubicBezTo>
                  <a:cubicBezTo>
                    <a:pt x="808" y="26948"/>
                    <a:pt x="569" y="28202"/>
                    <a:pt x="350" y="29152"/>
                  </a:cubicBezTo>
                  <a:lnTo>
                    <a:pt x="575" y="29152"/>
                  </a:lnTo>
                  <a:cubicBezTo>
                    <a:pt x="791" y="28203"/>
                    <a:pt x="1026" y="26956"/>
                    <a:pt x="1161" y="25504"/>
                  </a:cubicBezTo>
                  <a:cubicBezTo>
                    <a:pt x="1296" y="24026"/>
                    <a:pt x="1346" y="22309"/>
                    <a:pt x="1218" y="20396"/>
                  </a:cubicBezTo>
                  <a:cubicBezTo>
                    <a:pt x="1065" y="18113"/>
                    <a:pt x="903" y="15821"/>
                    <a:pt x="739" y="13916"/>
                  </a:cubicBezTo>
                  <a:cubicBezTo>
                    <a:pt x="574" y="12003"/>
                    <a:pt x="406" y="10468"/>
                    <a:pt x="242" y="9706"/>
                  </a:cubicBezTo>
                  <a:cubicBezTo>
                    <a:pt x="242" y="9685"/>
                    <a:pt x="583" y="9490"/>
                    <a:pt x="1128" y="9113"/>
                  </a:cubicBezTo>
                  <a:cubicBezTo>
                    <a:pt x="2131" y="8418"/>
                    <a:pt x="3801" y="7263"/>
                    <a:pt x="5425" y="5834"/>
                  </a:cubicBezTo>
                  <a:cubicBezTo>
                    <a:pt x="5461" y="5803"/>
                    <a:pt x="5498" y="5772"/>
                    <a:pt x="5542" y="5735"/>
                  </a:cubicBezTo>
                  <a:lnTo>
                    <a:pt x="5549" y="5730"/>
                  </a:lnTo>
                  <a:cubicBezTo>
                    <a:pt x="6176" y="5210"/>
                    <a:pt x="8353" y="3404"/>
                    <a:pt x="9706" y="166"/>
                  </a:cubicBezTo>
                  <a:cubicBezTo>
                    <a:pt x="9729" y="110"/>
                    <a:pt x="9703" y="46"/>
                    <a:pt x="9647" y="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4852200" y="4986875"/>
              <a:ext cx="19350" cy="19350"/>
            </a:xfrm>
            <a:custGeom>
              <a:avLst/>
              <a:gdLst/>
              <a:ahLst/>
              <a:cxnLst/>
              <a:rect l="l" t="t" r="r" b="b"/>
              <a:pathLst>
                <a:path w="774" h="774" extrusionOk="0">
                  <a:moveTo>
                    <a:pt x="388" y="1"/>
                  </a:moveTo>
                  <a:cubicBezTo>
                    <a:pt x="601" y="1"/>
                    <a:pt x="774" y="173"/>
                    <a:pt x="774" y="387"/>
                  </a:cubicBezTo>
                  <a:cubicBezTo>
                    <a:pt x="774" y="600"/>
                    <a:pt x="601" y="774"/>
                    <a:pt x="388" y="774"/>
                  </a:cubicBezTo>
                  <a:cubicBezTo>
                    <a:pt x="174" y="774"/>
                    <a:pt x="1" y="600"/>
                    <a:pt x="1" y="387"/>
                  </a:cubicBezTo>
                  <a:cubicBezTo>
                    <a:pt x="1" y="173"/>
                    <a:pt x="174" y="1"/>
                    <a:pt x="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4859750" y="5074150"/>
              <a:ext cx="19600" cy="19350"/>
            </a:xfrm>
            <a:custGeom>
              <a:avLst/>
              <a:gdLst/>
              <a:ahLst/>
              <a:cxnLst/>
              <a:rect l="l" t="t" r="r" b="b"/>
              <a:pathLst>
                <a:path w="784" h="774" extrusionOk="0">
                  <a:moveTo>
                    <a:pt x="392" y="0"/>
                  </a:moveTo>
                  <a:cubicBezTo>
                    <a:pt x="183" y="0"/>
                    <a:pt x="10" y="167"/>
                    <a:pt x="6" y="377"/>
                  </a:cubicBezTo>
                  <a:cubicBezTo>
                    <a:pt x="0" y="590"/>
                    <a:pt x="169" y="767"/>
                    <a:pt x="383" y="773"/>
                  </a:cubicBezTo>
                  <a:cubicBezTo>
                    <a:pt x="386" y="773"/>
                    <a:pt x="390" y="773"/>
                    <a:pt x="393" y="773"/>
                  </a:cubicBezTo>
                  <a:cubicBezTo>
                    <a:pt x="602" y="773"/>
                    <a:pt x="773" y="606"/>
                    <a:pt x="779" y="396"/>
                  </a:cubicBezTo>
                  <a:cubicBezTo>
                    <a:pt x="783" y="183"/>
                    <a:pt x="616" y="6"/>
                    <a:pt x="402" y="0"/>
                  </a:cubicBezTo>
                  <a:cubicBezTo>
                    <a:pt x="399" y="0"/>
                    <a:pt x="395"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4868450" y="5167025"/>
              <a:ext cx="19350" cy="19350"/>
            </a:xfrm>
            <a:custGeom>
              <a:avLst/>
              <a:gdLst/>
              <a:ahLst/>
              <a:cxnLst/>
              <a:rect l="l" t="t" r="r" b="b"/>
              <a:pathLst>
                <a:path w="774" h="774" extrusionOk="0">
                  <a:moveTo>
                    <a:pt x="387" y="1"/>
                  </a:moveTo>
                  <a:cubicBezTo>
                    <a:pt x="601" y="1"/>
                    <a:pt x="773" y="173"/>
                    <a:pt x="773" y="386"/>
                  </a:cubicBezTo>
                  <a:cubicBezTo>
                    <a:pt x="773" y="600"/>
                    <a:pt x="601" y="773"/>
                    <a:pt x="387" y="773"/>
                  </a:cubicBezTo>
                  <a:cubicBezTo>
                    <a:pt x="174" y="773"/>
                    <a:pt x="0" y="600"/>
                    <a:pt x="0" y="386"/>
                  </a:cubicBezTo>
                  <a:cubicBezTo>
                    <a:pt x="0" y="173"/>
                    <a:pt x="174" y="1"/>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4567175" y="5101925"/>
              <a:ext cx="217150" cy="269375"/>
            </a:xfrm>
            <a:custGeom>
              <a:avLst/>
              <a:gdLst/>
              <a:ahLst/>
              <a:cxnLst/>
              <a:rect l="l" t="t" r="r" b="b"/>
              <a:pathLst>
                <a:path w="8686" h="10775" extrusionOk="0">
                  <a:moveTo>
                    <a:pt x="7953" y="7158"/>
                  </a:moveTo>
                  <a:lnTo>
                    <a:pt x="5091" y="1105"/>
                  </a:lnTo>
                  <a:cubicBezTo>
                    <a:pt x="3346" y="1"/>
                    <a:pt x="1433" y="253"/>
                    <a:pt x="71" y="1648"/>
                  </a:cubicBezTo>
                  <a:cubicBezTo>
                    <a:pt x="0" y="3615"/>
                    <a:pt x="3350" y="6887"/>
                    <a:pt x="7162" y="10591"/>
                  </a:cubicBezTo>
                  <a:cubicBezTo>
                    <a:pt x="7735" y="10775"/>
                    <a:pt x="7762" y="10367"/>
                    <a:pt x="8001" y="9970"/>
                  </a:cubicBezTo>
                  <a:cubicBezTo>
                    <a:pt x="8415" y="9281"/>
                    <a:pt x="8685" y="8187"/>
                    <a:pt x="7953" y="7158"/>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4611650" y="5098200"/>
              <a:ext cx="85900" cy="34150"/>
            </a:xfrm>
            <a:custGeom>
              <a:avLst/>
              <a:gdLst/>
              <a:ahLst/>
              <a:cxnLst/>
              <a:rect l="l" t="t" r="r" b="b"/>
              <a:pathLst>
                <a:path w="3436" h="1366" extrusionOk="0">
                  <a:moveTo>
                    <a:pt x="3374" y="1160"/>
                  </a:moveTo>
                  <a:cubicBezTo>
                    <a:pt x="3422" y="1191"/>
                    <a:pt x="3435" y="1256"/>
                    <a:pt x="3405" y="1304"/>
                  </a:cubicBezTo>
                  <a:cubicBezTo>
                    <a:pt x="3374" y="1352"/>
                    <a:pt x="3310" y="1366"/>
                    <a:pt x="3262" y="1335"/>
                  </a:cubicBezTo>
                  <a:cubicBezTo>
                    <a:pt x="3257" y="1331"/>
                    <a:pt x="1582" y="238"/>
                    <a:pt x="163" y="899"/>
                  </a:cubicBezTo>
                  <a:cubicBezTo>
                    <a:pt x="110" y="923"/>
                    <a:pt x="49" y="901"/>
                    <a:pt x="25" y="849"/>
                  </a:cubicBezTo>
                  <a:cubicBezTo>
                    <a:pt x="1" y="796"/>
                    <a:pt x="24" y="734"/>
                    <a:pt x="75" y="710"/>
                  </a:cubicBezTo>
                  <a:cubicBezTo>
                    <a:pt x="1599" y="0"/>
                    <a:pt x="3369" y="1158"/>
                    <a:pt x="3374" y="11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4728775" y="5232925"/>
              <a:ext cx="153300" cy="146825"/>
            </a:xfrm>
            <a:custGeom>
              <a:avLst/>
              <a:gdLst/>
              <a:ahLst/>
              <a:cxnLst/>
              <a:rect l="l" t="t" r="r" b="b"/>
              <a:pathLst>
                <a:path w="6132" h="5873" extrusionOk="0">
                  <a:moveTo>
                    <a:pt x="619" y="5287"/>
                  </a:moveTo>
                  <a:cubicBezTo>
                    <a:pt x="0" y="4844"/>
                    <a:pt x="90" y="3543"/>
                    <a:pt x="1184" y="2294"/>
                  </a:cubicBezTo>
                  <a:cubicBezTo>
                    <a:pt x="1733" y="1665"/>
                    <a:pt x="2507" y="850"/>
                    <a:pt x="2842" y="554"/>
                  </a:cubicBezTo>
                  <a:cubicBezTo>
                    <a:pt x="3470" y="0"/>
                    <a:pt x="3402" y="164"/>
                    <a:pt x="4090" y="436"/>
                  </a:cubicBezTo>
                  <a:cubicBezTo>
                    <a:pt x="4696" y="676"/>
                    <a:pt x="5437" y="1034"/>
                    <a:pt x="5784" y="1359"/>
                  </a:cubicBezTo>
                  <a:cubicBezTo>
                    <a:pt x="6069" y="1628"/>
                    <a:pt x="6014" y="1915"/>
                    <a:pt x="5583" y="1993"/>
                  </a:cubicBezTo>
                  <a:cubicBezTo>
                    <a:pt x="6132" y="2461"/>
                    <a:pt x="5721" y="3032"/>
                    <a:pt x="5224" y="2847"/>
                  </a:cubicBezTo>
                  <a:cubicBezTo>
                    <a:pt x="5623" y="3488"/>
                    <a:pt x="4986" y="3698"/>
                    <a:pt x="4550" y="3598"/>
                  </a:cubicBezTo>
                  <a:cubicBezTo>
                    <a:pt x="4339" y="4485"/>
                    <a:pt x="3450" y="3808"/>
                    <a:pt x="2518" y="3641"/>
                  </a:cubicBezTo>
                  <a:cubicBezTo>
                    <a:pt x="1837" y="4837"/>
                    <a:pt x="1437" y="5873"/>
                    <a:pt x="619" y="5287"/>
                  </a:cubicBezTo>
                  <a:close/>
                </a:path>
              </a:pathLst>
            </a:custGeom>
            <a:solidFill>
              <a:srgbClr val="DFA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4739050" y="5275400"/>
              <a:ext cx="31200" cy="42175"/>
            </a:xfrm>
            <a:custGeom>
              <a:avLst/>
              <a:gdLst/>
              <a:ahLst/>
              <a:cxnLst/>
              <a:rect l="l" t="t" r="r" b="b"/>
              <a:pathLst>
                <a:path w="1248" h="1687" extrusionOk="0">
                  <a:moveTo>
                    <a:pt x="1052" y="42"/>
                  </a:moveTo>
                  <a:cubicBezTo>
                    <a:pt x="1097" y="1"/>
                    <a:pt x="1165" y="3"/>
                    <a:pt x="1207" y="47"/>
                  </a:cubicBezTo>
                  <a:cubicBezTo>
                    <a:pt x="1248" y="92"/>
                    <a:pt x="1244" y="160"/>
                    <a:pt x="1201" y="202"/>
                  </a:cubicBezTo>
                  <a:cubicBezTo>
                    <a:pt x="1042" y="349"/>
                    <a:pt x="884" y="544"/>
                    <a:pt x="732" y="762"/>
                  </a:cubicBezTo>
                  <a:cubicBezTo>
                    <a:pt x="546" y="1030"/>
                    <a:pt x="372" y="1329"/>
                    <a:pt x="222" y="1613"/>
                  </a:cubicBezTo>
                  <a:cubicBezTo>
                    <a:pt x="193" y="1666"/>
                    <a:pt x="127" y="1686"/>
                    <a:pt x="73" y="1659"/>
                  </a:cubicBezTo>
                  <a:cubicBezTo>
                    <a:pt x="21" y="1631"/>
                    <a:pt x="0" y="1564"/>
                    <a:pt x="28" y="1511"/>
                  </a:cubicBezTo>
                  <a:cubicBezTo>
                    <a:pt x="183" y="1219"/>
                    <a:pt x="361" y="911"/>
                    <a:pt x="553" y="636"/>
                  </a:cubicBezTo>
                  <a:cubicBezTo>
                    <a:pt x="710" y="409"/>
                    <a:pt x="879" y="202"/>
                    <a:pt x="1052" y="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4804475" y="5305200"/>
              <a:ext cx="42175" cy="20525"/>
            </a:xfrm>
            <a:custGeom>
              <a:avLst/>
              <a:gdLst/>
              <a:ahLst/>
              <a:cxnLst/>
              <a:rect l="l" t="t" r="r" b="b"/>
              <a:pathLst>
                <a:path w="1687" h="821" extrusionOk="0">
                  <a:moveTo>
                    <a:pt x="79" y="224"/>
                  </a:moveTo>
                  <a:cubicBezTo>
                    <a:pt x="24" y="199"/>
                    <a:pt x="0" y="135"/>
                    <a:pt x="25" y="79"/>
                  </a:cubicBezTo>
                  <a:cubicBezTo>
                    <a:pt x="51" y="24"/>
                    <a:pt x="116" y="0"/>
                    <a:pt x="170" y="25"/>
                  </a:cubicBezTo>
                  <a:cubicBezTo>
                    <a:pt x="689" y="262"/>
                    <a:pt x="1597" y="594"/>
                    <a:pt x="1601" y="594"/>
                  </a:cubicBezTo>
                  <a:cubicBezTo>
                    <a:pt x="1657" y="615"/>
                    <a:pt x="1686" y="678"/>
                    <a:pt x="1666" y="734"/>
                  </a:cubicBezTo>
                  <a:cubicBezTo>
                    <a:pt x="1644" y="791"/>
                    <a:pt x="1581" y="821"/>
                    <a:pt x="1525" y="800"/>
                  </a:cubicBezTo>
                  <a:cubicBezTo>
                    <a:pt x="1522" y="799"/>
                    <a:pt x="612" y="467"/>
                    <a:pt x="79" y="2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4814150" y="5282800"/>
              <a:ext cx="50475" cy="25925"/>
            </a:xfrm>
            <a:custGeom>
              <a:avLst/>
              <a:gdLst/>
              <a:ahLst/>
              <a:cxnLst/>
              <a:rect l="l" t="t" r="r" b="b"/>
              <a:pathLst>
                <a:path w="2019" h="1037" extrusionOk="0">
                  <a:moveTo>
                    <a:pt x="76" y="222"/>
                  </a:moveTo>
                  <a:cubicBezTo>
                    <a:pt x="22" y="195"/>
                    <a:pt x="0" y="129"/>
                    <a:pt x="27" y="76"/>
                  </a:cubicBezTo>
                  <a:cubicBezTo>
                    <a:pt x="54" y="22"/>
                    <a:pt x="119" y="0"/>
                    <a:pt x="173" y="27"/>
                  </a:cubicBezTo>
                  <a:cubicBezTo>
                    <a:pt x="511" y="195"/>
                    <a:pt x="1934" y="811"/>
                    <a:pt x="1938" y="813"/>
                  </a:cubicBezTo>
                  <a:cubicBezTo>
                    <a:pt x="1993" y="837"/>
                    <a:pt x="2018" y="901"/>
                    <a:pt x="1995" y="956"/>
                  </a:cubicBezTo>
                  <a:cubicBezTo>
                    <a:pt x="1972" y="1012"/>
                    <a:pt x="1906" y="1037"/>
                    <a:pt x="1852" y="1013"/>
                  </a:cubicBezTo>
                  <a:cubicBezTo>
                    <a:pt x="1847" y="1012"/>
                    <a:pt x="418" y="393"/>
                    <a:pt x="76" y="2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4822250" y="5259800"/>
              <a:ext cx="50125" cy="25750"/>
            </a:xfrm>
            <a:custGeom>
              <a:avLst/>
              <a:gdLst/>
              <a:ahLst/>
              <a:cxnLst/>
              <a:rect l="l" t="t" r="r" b="b"/>
              <a:pathLst>
                <a:path w="2005" h="1030" extrusionOk="0">
                  <a:moveTo>
                    <a:pt x="83" y="225"/>
                  </a:moveTo>
                  <a:cubicBezTo>
                    <a:pt x="27" y="201"/>
                    <a:pt x="0" y="137"/>
                    <a:pt x="24" y="81"/>
                  </a:cubicBezTo>
                  <a:cubicBezTo>
                    <a:pt x="48" y="25"/>
                    <a:pt x="112" y="0"/>
                    <a:pt x="168" y="23"/>
                  </a:cubicBezTo>
                  <a:cubicBezTo>
                    <a:pt x="737" y="265"/>
                    <a:pt x="1921" y="804"/>
                    <a:pt x="1925" y="805"/>
                  </a:cubicBezTo>
                  <a:cubicBezTo>
                    <a:pt x="1980" y="830"/>
                    <a:pt x="2005" y="895"/>
                    <a:pt x="1980" y="950"/>
                  </a:cubicBezTo>
                  <a:cubicBezTo>
                    <a:pt x="1955" y="1005"/>
                    <a:pt x="1891" y="1030"/>
                    <a:pt x="1835" y="1005"/>
                  </a:cubicBezTo>
                  <a:cubicBezTo>
                    <a:pt x="1831" y="1004"/>
                    <a:pt x="642" y="463"/>
                    <a:pt x="83" y="2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4872700" y="4382675"/>
              <a:ext cx="249600" cy="323350"/>
            </a:xfrm>
            <a:custGeom>
              <a:avLst/>
              <a:gdLst/>
              <a:ahLst/>
              <a:cxnLst/>
              <a:rect l="l" t="t" r="r" b="b"/>
              <a:pathLst>
                <a:path w="9984" h="12934" extrusionOk="0">
                  <a:moveTo>
                    <a:pt x="9928" y="7745"/>
                  </a:moveTo>
                  <a:cubicBezTo>
                    <a:pt x="9983" y="3524"/>
                    <a:pt x="8241" y="442"/>
                    <a:pt x="5214" y="214"/>
                  </a:cubicBezTo>
                  <a:cubicBezTo>
                    <a:pt x="2367" y="0"/>
                    <a:pt x="56" y="3220"/>
                    <a:pt x="0" y="7441"/>
                  </a:cubicBezTo>
                  <a:cubicBezTo>
                    <a:pt x="60" y="11354"/>
                    <a:pt x="3152" y="12934"/>
                    <a:pt x="5120" y="12892"/>
                  </a:cubicBezTo>
                  <a:cubicBezTo>
                    <a:pt x="6614" y="12860"/>
                    <a:pt x="9750" y="11561"/>
                    <a:pt x="9928" y="7745"/>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4881650" y="4402975"/>
              <a:ext cx="237425" cy="132550"/>
            </a:xfrm>
            <a:custGeom>
              <a:avLst/>
              <a:gdLst/>
              <a:ahLst/>
              <a:cxnLst/>
              <a:rect l="l" t="t" r="r" b="b"/>
              <a:pathLst>
                <a:path w="9497" h="5302" extrusionOk="0">
                  <a:moveTo>
                    <a:pt x="9496" y="5302"/>
                  </a:moveTo>
                  <a:cubicBezTo>
                    <a:pt x="9468" y="5031"/>
                    <a:pt x="9430" y="4768"/>
                    <a:pt x="9386" y="4511"/>
                  </a:cubicBezTo>
                  <a:cubicBezTo>
                    <a:pt x="8528" y="3222"/>
                    <a:pt x="6766" y="1128"/>
                    <a:pt x="5549" y="734"/>
                  </a:cubicBezTo>
                  <a:cubicBezTo>
                    <a:pt x="4537" y="406"/>
                    <a:pt x="3462" y="143"/>
                    <a:pt x="2592" y="0"/>
                  </a:cubicBezTo>
                  <a:cubicBezTo>
                    <a:pt x="1413" y="759"/>
                    <a:pt x="483" y="2177"/>
                    <a:pt x="1" y="3969"/>
                  </a:cubicBezTo>
                  <a:cubicBezTo>
                    <a:pt x="12" y="4205"/>
                    <a:pt x="26" y="4456"/>
                    <a:pt x="44" y="4723"/>
                  </a:cubicBezTo>
                  <a:cubicBezTo>
                    <a:pt x="1188" y="4321"/>
                    <a:pt x="2054" y="2682"/>
                    <a:pt x="2054" y="2682"/>
                  </a:cubicBezTo>
                  <a:cubicBezTo>
                    <a:pt x="2054" y="2682"/>
                    <a:pt x="3013" y="3363"/>
                    <a:pt x="4188" y="3610"/>
                  </a:cubicBezTo>
                  <a:cubicBezTo>
                    <a:pt x="5363" y="3858"/>
                    <a:pt x="4992" y="3239"/>
                    <a:pt x="4992" y="3239"/>
                  </a:cubicBezTo>
                  <a:cubicBezTo>
                    <a:pt x="4992" y="3239"/>
                    <a:pt x="7947" y="3947"/>
                    <a:pt x="9496" y="5302"/>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4814500" y="4327650"/>
              <a:ext cx="369850" cy="233100"/>
            </a:xfrm>
            <a:custGeom>
              <a:avLst/>
              <a:gdLst/>
              <a:ahLst/>
              <a:cxnLst/>
              <a:rect l="l" t="t" r="r" b="b"/>
              <a:pathLst>
                <a:path w="14794" h="9324" extrusionOk="0">
                  <a:moveTo>
                    <a:pt x="12469" y="9324"/>
                  </a:moveTo>
                  <a:cubicBezTo>
                    <a:pt x="14794" y="5376"/>
                    <a:pt x="12492" y="536"/>
                    <a:pt x="7529" y="272"/>
                  </a:cubicBezTo>
                  <a:cubicBezTo>
                    <a:pt x="2416" y="1"/>
                    <a:pt x="0" y="5250"/>
                    <a:pt x="1544" y="8082"/>
                  </a:cubicBezTo>
                  <a:cubicBezTo>
                    <a:pt x="2456" y="7551"/>
                    <a:pt x="4208" y="7525"/>
                    <a:pt x="4598" y="4471"/>
                  </a:cubicBezTo>
                  <a:cubicBezTo>
                    <a:pt x="7595" y="6282"/>
                    <a:pt x="11559" y="5843"/>
                    <a:pt x="12469" y="9324"/>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4839050" y="4463450"/>
              <a:ext cx="59900" cy="106925"/>
            </a:xfrm>
            <a:custGeom>
              <a:avLst/>
              <a:gdLst/>
              <a:ahLst/>
              <a:cxnLst/>
              <a:rect l="l" t="t" r="r" b="b"/>
              <a:pathLst>
                <a:path w="2396" h="4277" extrusionOk="0">
                  <a:moveTo>
                    <a:pt x="1207" y="4277"/>
                  </a:moveTo>
                  <a:cubicBezTo>
                    <a:pt x="1207" y="4277"/>
                    <a:pt x="2300" y="3030"/>
                    <a:pt x="2395" y="850"/>
                  </a:cubicBezTo>
                  <a:cubicBezTo>
                    <a:pt x="2075" y="381"/>
                    <a:pt x="906" y="1"/>
                    <a:pt x="114" y="351"/>
                  </a:cubicBezTo>
                  <a:cubicBezTo>
                    <a:pt x="102" y="819"/>
                    <a:pt x="1" y="3246"/>
                    <a:pt x="1207" y="4277"/>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4816025" y="4522250"/>
              <a:ext cx="78175" cy="98325"/>
            </a:xfrm>
            <a:custGeom>
              <a:avLst/>
              <a:gdLst/>
              <a:ahLst/>
              <a:cxnLst/>
              <a:rect l="l" t="t" r="r" b="b"/>
              <a:pathLst>
                <a:path w="3127" h="3933" extrusionOk="0">
                  <a:moveTo>
                    <a:pt x="779" y="306"/>
                  </a:moveTo>
                  <a:cubicBezTo>
                    <a:pt x="1402" y="0"/>
                    <a:pt x="2261" y="498"/>
                    <a:pt x="2694" y="1414"/>
                  </a:cubicBezTo>
                  <a:cubicBezTo>
                    <a:pt x="3127" y="2331"/>
                    <a:pt x="2973" y="3323"/>
                    <a:pt x="2350" y="3628"/>
                  </a:cubicBezTo>
                  <a:cubicBezTo>
                    <a:pt x="1725" y="3932"/>
                    <a:pt x="867" y="3436"/>
                    <a:pt x="434" y="2519"/>
                  </a:cubicBezTo>
                  <a:cubicBezTo>
                    <a:pt x="1" y="1603"/>
                    <a:pt x="155" y="611"/>
                    <a:pt x="779" y="306"/>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4825600" y="4534650"/>
              <a:ext cx="47775" cy="67675"/>
            </a:xfrm>
            <a:custGeom>
              <a:avLst/>
              <a:gdLst/>
              <a:ahLst/>
              <a:cxnLst/>
              <a:rect l="l" t="t" r="r" b="b"/>
              <a:pathLst>
                <a:path w="1911" h="2707" extrusionOk="0">
                  <a:moveTo>
                    <a:pt x="1889" y="1476"/>
                  </a:moveTo>
                  <a:cubicBezTo>
                    <a:pt x="1911" y="1643"/>
                    <a:pt x="1464" y="1633"/>
                    <a:pt x="1414" y="1809"/>
                  </a:cubicBezTo>
                  <a:cubicBezTo>
                    <a:pt x="1292" y="2230"/>
                    <a:pt x="1596" y="2439"/>
                    <a:pt x="1504" y="2533"/>
                  </a:cubicBezTo>
                  <a:cubicBezTo>
                    <a:pt x="1337" y="2707"/>
                    <a:pt x="1074" y="2640"/>
                    <a:pt x="716" y="2125"/>
                  </a:cubicBezTo>
                  <a:cubicBezTo>
                    <a:pt x="0" y="1096"/>
                    <a:pt x="506" y="1"/>
                    <a:pt x="1095" y="342"/>
                  </a:cubicBezTo>
                  <a:cubicBezTo>
                    <a:pt x="1584" y="626"/>
                    <a:pt x="1826" y="989"/>
                    <a:pt x="1889" y="1476"/>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4833975" y="4541000"/>
              <a:ext cx="42875" cy="57100"/>
            </a:xfrm>
            <a:custGeom>
              <a:avLst/>
              <a:gdLst/>
              <a:ahLst/>
              <a:cxnLst/>
              <a:rect l="l" t="t" r="r" b="b"/>
              <a:pathLst>
                <a:path w="1715" h="2284" extrusionOk="0">
                  <a:moveTo>
                    <a:pt x="30" y="886"/>
                  </a:moveTo>
                  <a:cubicBezTo>
                    <a:pt x="35" y="938"/>
                    <a:pt x="82" y="976"/>
                    <a:pt x="134" y="973"/>
                  </a:cubicBezTo>
                  <a:cubicBezTo>
                    <a:pt x="186" y="968"/>
                    <a:pt x="224" y="921"/>
                    <a:pt x="220" y="869"/>
                  </a:cubicBezTo>
                  <a:cubicBezTo>
                    <a:pt x="195" y="564"/>
                    <a:pt x="247" y="374"/>
                    <a:pt x="341" y="277"/>
                  </a:cubicBezTo>
                  <a:cubicBezTo>
                    <a:pt x="392" y="225"/>
                    <a:pt x="457" y="199"/>
                    <a:pt x="531" y="196"/>
                  </a:cubicBezTo>
                  <a:cubicBezTo>
                    <a:pt x="612" y="193"/>
                    <a:pt x="705" y="216"/>
                    <a:pt x="800" y="260"/>
                  </a:cubicBezTo>
                  <a:cubicBezTo>
                    <a:pt x="1071" y="388"/>
                    <a:pt x="1349" y="685"/>
                    <a:pt x="1457" y="1040"/>
                  </a:cubicBezTo>
                  <a:cubicBezTo>
                    <a:pt x="1486" y="1133"/>
                    <a:pt x="1457" y="1160"/>
                    <a:pt x="1409" y="1175"/>
                  </a:cubicBezTo>
                  <a:cubicBezTo>
                    <a:pt x="1386" y="1181"/>
                    <a:pt x="1359" y="1188"/>
                    <a:pt x="1331" y="1194"/>
                  </a:cubicBezTo>
                  <a:cubicBezTo>
                    <a:pt x="1231" y="1217"/>
                    <a:pt x="1119" y="1242"/>
                    <a:pt x="1028" y="1330"/>
                  </a:cubicBezTo>
                  <a:cubicBezTo>
                    <a:pt x="919" y="1434"/>
                    <a:pt x="856" y="1599"/>
                    <a:pt x="862" y="1778"/>
                  </a:cubicBezTo>
                  <a:cubicBezTo>
                    <a:pt x="868" y="1932"/>
                    <a:pt x="925" y="2098"/>
                    <a:pt x="1052" y="2241"/>
                  </a:cubicBezTo>
                  <a:cubicBezTo>
                    <a:pt x="1086" y="2281"/>
                    <a:pt x="1147" y="2284"/>
                    <a:pt x="1185" y="2250"/>
                  </a:cubicBezTo>
                  <a:cubicBezTo>
                    <a:pt x="1225" y="2216"/>
                    <a:pt x="1230" y="2155"/>
                    <a:pt x="1195" y="2115"/>
                  </a:cubicBezTo>
                  <a:cubicBezTo>
                    <a:pt x="1100" y="2008"/>
                    <a:pt x="1056" y="1885"/>
                    <a:pt x="1053" y="1770"/>
                  </a:cubicBezTo>
                  <a:cubicBezTo>
                    <a:pt x="1048" y="1647"/>
                    <a:pt x="1090" y="1534"/>
                    <a:pt x="1160" y="1467"/>
                  </a:cubicBezTo>
                  <a:cubicBezTo>
                    <a:pt x="1213" y="1417"/>
                    <a:pt x="1297" y="1397"/>
                    <a:pt x="1374" y="1380"/>
                  </a:cubicBezTo>
                  <a:cubicBezTo>
                    <a:pt x="1406" y="1373"/>
                    <a:pt x="1435" y="1366"/>
                    <a:pt x="1465" y="1357"/>
                  </a:cubicBezTo>
                  <a:cubicBezTo>
                    <a:pt x="1618" y="1310"/>
                    <a:pt x="1715" y="1233"/>
                    <a:pt x="1640" y="984"/>
                  </a:cubicBezTo>
                  <a:cubicBezTo>
                    <a:pt x="1514" y="578"/>
                    <a:pt x="1196" y="235"/>
                    <a:pt x="881" y="87"/>
                  </a:cubicBezTo>
                  <a:cubicBezTo>
                    <a:pt x="758" y="30"/>
                    <a:pt x="636" y="0"/>
                    <a:pt x="522" y="6"/>
                  </a:cubicBezTo>
                  <a:cubicBezTo>
                    <a:pt x="401" y="11"/>
                    <a:pt x="292" y="55"/>
                    <a:pt x="204" y="145"/>
                  </a:cubicBezTo>
                  <a:cubicBezTo>
                    <a:pt x="74" y="280"/>
                    <a:pt x="1" y="518"/>
                    <a:pt x="30" y="8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4866300" y="4580900"/>
              <a:ext cx="14025" cy="13850"/>
            </a:xfrm>
            <a:custGeom>
              <a:avLst/>
              <a:gdLst/>
              <a:ahLst/>
              <a:cxnLst/>
              <a:rect l="l" t="t" r="r" b="b"/>
              <a:pathLst>
                <a:path w="561" h="554" extrusionOk="0">
                  <a:moveTo>
                    <a:pt x="250" y="19"/>
                  </a:moveTo>
                  <a:cubicBezTo>
                    <a:pt x="105" y="36"/>
                    <a:pt x="1" y="166"/>
                    <a:pt x="18" y="308"/>
                  </a:cubicBezTo>
                  <a:cubicBezTo>
                    <a:pt x="35" y="451"/>
                    <a:pt x="166" y="553"/>
                    <a:pt x="311" y="535"/>
                  </a:cubicBezTo>
                  <a:cubicBezTo>
                    <a:pt x="456" y="518"/>
                    <a:pt x="560" y="388"/>
                    <a:pt x="543" y="246"/>
                  </a:cubicBezTo>
                  <a:cubicBezTo>
                    <a:pt x="526" y="102"/>
                    <a:pt x="395" y="1"/>
                    <a:pt x="250" y="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5099625" y="4521100"/>
              <a:ext cx="78025" cy="98375"/>
            </a:xfrm>
            <a:custGeom>
              <a:avLst/>
              <a:gdLst/>
              <a:ahLst/>
              <a:cxnLst/>
              <a:rect l="l" t="t" r="r" b="b"/>
              <a:pathLst>
                <a:path w="3121" h="3935" extrusionOk="0">
                  <a:moveTo>
                    <a:pt x="2332" y="301"/>
                  </a:moveTo>
                  <a:cubicBezTo>
                    <a:pt x="1706" y="0"/>
                    <a:pt x="851" y="504"/>
                    <a:pt x="426" y="1424"/>
                  </a:cubicBezTo>
                  <a:cubicBezTo>
                    <a:pt x="0" y="2344"/>
                    <a:pt x="162" y="3335"/>
                    <a:pt x="789" y="3635"/>
                  </a:cubicBezTo>
                  <a:cubicBezTo>
                    <a:pt x="1414" y="3935"/>
                    <a:pt x="2268" y="3430"/>
                    <a:pt x="2695" y="2510"/>
                  </a:cubicBezTo>
                  <a:cubicBezTo>
                    <a:pt x="3121" y="1590"/>
                    <a:pt x="2959" y="600"/>
                    <a:pt x="2332" y="301"/>
                  </a:cubicBezTo>
                  <a:close/>
                </a:path>
              </a:pathLst>
            </a:custGeom>
            <a:solidFill>
              <a:srgbClr val="E0A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5120425" y="4533375"/>
              <a:ext cx="47675" cy="67875"/>
            </a:xfrm>
            <a:custGeom>
              <a:avLst/>
              <a:gdLst/>
              <a:ahLst/>
              <a:cxnLst/>
              <a:rect l="l" t="t" r="r" b="b"/>
              <a:pathLst>
                <a:path w="1907" h="2715" extrusionOk="0">
                  <a:moveTo>
                    <a:pt x="21" y="1488"/>
                  </a:moveTo>
                  <a:cubicBezTo>
                    <a:pt x="0" y="1655"/>
                    <a:pt x="446" y="1640"/>
                    <a:pt x="498" y="1816"/>
                  </a:cubicBezTo>
                  <a:cubicBezTo>
                    <a:pt x="623" y="2237"/>
                    <a:pt x="322" y="2449"/>
                    <a:pt x="413" y="2542"/>
                  </a:cubicBezTo>
                  <a:cubicBezTo>
                    <a:pt x="582" y="2715"/>
                    <a:pt x="845" y="2645"/>
                    <a:pt x="1199" y="2128"/>
                  </a:cubicBezTo>
                  <a:cubicBezTo>
                    <a:pt x="1906" y="1093"/>
                    <a:pt x="1391" y="0"/>
                    <a:pt x="805" y="347"/>
                  </a:cubicBezTo>
                  <a:cubicBezTo>
                    <a:pt x="317" y="636"/>
                    <a:pt x="79" y="1000"/>
                    <a:pt x="21" y="1488"/>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5116875" y="4539825"/>
              <a:ext cx="42775" cy="57225"/>
            </a:xfrm>
            <a:custGeom>
              <a:avLst/>
              <a:gdLst/>
              <a:ahLst/>
              <a:cxnLst/>
              <a:rect l="l" t="t" r="r" b="b"/>
              <a:pathLst>
                <a:path w="1711" h="2289" extrusionOk="0">
                  <a:moveTo>
                    <a:pt x="1683" y="880"/>
                  </a:moveTo>
                  <a:cubicBezTo>
                    <a:pt x="1678" y="933"/>
                    <a:pt x="1633" y="972"/>
                    <a:pt x="1580" y="968"/>
                  </a:cubicBezTo>
                  <a:cubicBezTo>
                    <a:pt x="1528" y="964"/>
                    <a:pt x="1489" y="918"/>
                    <a:pt x="1494" y="865"/>
                  </a:cubicBezTo>
                  <a:cubicBezTo>
                    <a:pt x="1516" y="560"/>
                    <a:pt x="1463" y="371"/>
                    <a:pt x="1368" y="275"/>
                  </a:cubicBezTo>
                  <a:cubicBezTo>
                    <a:pt x="1317" y="223"/>
                    <a:pt x="1250" y="198"/>
                    <a:pt x="1176" y="195"/>
                  </a:cubicBezTo>
                  <a:cubicBezTo>
                    <a:pt x="1095" y="192"/>
                    <a:pt x="1003" y="216"/>
                    <a:pt x="909" y="260"/>
                  </a:cubicBezTo>
                  <a:cubicBezTo>
                    <a:pt x="637" y="392"/>
                    <a:pt x="364" y="691"/>
                    <a:pt x="257" y="1047"/>
                  </a:cubicBezTo>
                  <a:cubicBezTo>
                    <a:pt x="230" y="1139"/>
                    <a:pt x="260" y="1167"/>
                    <a:pt x="306" y="1180"/>
                  </a:cubicBezTo>
                  <a:cubicBezTo>
                    <a:pt x="329" y="1187"/>
                    <a:pt x="357" y="1193"/>
                    <a:pt x="385" y="1200"/>
                  </a:cubicBezTo>
                  <a:cubicBezTo>
                    <a:pt x="486" y="1222"/>
                    <a:pt x="596" y="1247"/>
                    <a:pt x="689" y="1332"/>
                  </a:cubicBezTo>
                  <a:cubicBezTo>
                    <a:pt x="798" y="1435"/>
                    <a:pt x="863" y="1601"/>
                    <a:pt x="858" y="1780"/>
                  </a:cubicBezTo>
                  <a:cubicBezTo>
                    <a:pt x="853" y="1934"/>
                    <a:pt x="797" y="2099"/>
                    <a:pt x="673" y="2244"/>
                  </a:cubicBezTo>
                  <a:cubicBezTo>
                    <a:pt x="639" y="2284"/>
                    <a:pt x="578" y="2289"/>
                    <a:pt x="538" y="2255"/>
                  </a:cubicBezTo>
                  <a:cubicBezTo>
                    <a:pt x="498" y="2220"/>
                    <a:pt x="494" y="2160"/>
                    <a:pt x="529" y="2120"/>
                  </a:cubicBezTo>
                  <a:cubicBezTo>
                    <a:pt x="621" y="2011"/>
                    <a:pt x="665" y="1888"/>
                    <a:pt x="668" y="1774"/>
                  </a:cubicBezTo>
                  <a:cubicBezTo>
                    <a:pt x="672" y="1650"/>
                    <a:pt x="629" y="1539"/>
                    <a:pt x="559" y="1472"/>
                  </a:cubicBezTo>
                  <a:cubicBezTo>
                    <a:pt x="505" y="1421"/>
                    <a:pt x="421" y="1403"/>
                    <a:pt x="344" y="1386"/>
                  </a:cubicBezTo>
                  <a:cubicBezTo>
                    <a:pt x="312" y="1379"/>
                    <a:pt x="281" y="1372"/>
                    <a:pt x="252" y="1363"/>
                  </a:cubicBezTo>
                  <a:cubicBezTo>
                    <a:pt x="99" y="1317"/>
                    <a:pt x="1" y="1241"/>
                    <a:pt x="75" y="992"/>
                  </a:cubicBezTo>
                  <a:cubicBezTo>
                    <a:pt x="197" y="585"/>
                    <a:pt x="513" y="240"/>
                    <a:pt x="827" y="89"/>
                  </a:cubicBezTo>
                  <a:cubicBezTo>
                    <a:pt x="948" y="31"/>
                    <a:pt x="1070" y="0"/>
                    <a:pt x="1184" y="5"/>
                  </a:cubicBezTo>
                  <a:cubicBezTo>
                    <a:pt x="1305" y="9"/>
                    <a:pt x="1416" y="52"/>
                    <a:pt x="1504" y="141"/>
                  </a:cubicBezTo>
                  <a:cubicBezTo>
                    <a:pt x="1635" y="275"/>
                    <a:pt x="1710" y="513"/>
                    <a:pt x="1683" y="8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5113600" y="4579975"/>
              <a:ext cx="13975" cy="13750"/>
            </a:xfrm>
            <a:custGeom>
              <a:avLst/>
              <a:gdLst/>
              <a:ahLst/>
              <a:cxnLst/>
              <a:rect l="l" t="t" r="r" b="b"/>
              <a:pathLst>
                <a:path w="559" h="550" extrusionOk="0">
                  <a:moveTo>
                    <a:pt x="308" y="16"/>
                  </a:moveTo>
                  <a:cubicBezTo>
                    <a:pt x="453" y="32"/>
                    <a:pt x="558" y="161"/>
                    <a:pt x="542" y="304"/>
                  </a:cubicBezTo>
                  <a:cubicBezTo>
                    <a:pt x="526" y="447"/>
                    <a:pt x="395" y="549"/>
                    <a:pt x="250" y="533"/>
                  </a:cubicBezTo>
                  <a:cubicBezTo>
                    <a:pt x="105" y="517"/>
                    <a:pt x="0" y="388"/>
                    <a:pt x="16" y="246"/>
                  </a:cubicBezTo>
                  <a:cubicBezTo>
                    <a:pt x="32" y="103"/>
                    <a:pt x="164" y="0"/>
                    <a:pt x="308" y="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4870450" y="4360250"/>
              <a:ext cx="258875" cy="63000"/>
            </a:xfrm>
            <a:custGeom>
              <a:avLst/>
              <a:gdLst/>
              <a:ahLst/>
              <a:cxnLst/>
              <a:rect l="l" t="t" r="r" b="b"/>
              <a:pathLst>
                <a:path w="10355" h="2520" extrusionOk="0">
                  <a:moveTo>
                    <a:pt x="8450" y="47"/>
                  </a:moveTo>
                  <a:cubicBezTo>
                    <a:pt x="6177" y="864"/>
                    <a:pt x="3136" y="879"/>
                    <a:pt x="1026" y="322"/>
                  </a:cubicBezTo>
                  <a:cubicBezTo>
                    <a:pt x="634" y="649"/>
                    <a:pt x="291" y="1021"/>
                    <a:pt x="0" y="1420"/>
                  </a:cubicBezTo>
                  <a:cubicBezTo>
                    <a:pt x="488" y="1628"/>
                    <a:pt x="1077" y="1822"/>
                    <a:pt x="1791" y="1992"/>
                  </a:cubicBezTo>
                  <a:cubicBezTo>
                    <a:pt x="2042" y="2051"/>
                    <a:pt x="2308" y="2107"/>
                    <a:pt x="2591" y="2160"/>
                  </a:cubicBezTo>
                  <a:cubicBezTo>
                    <a:pt x="2963" y="2230"/>
                    <a:pt x="3363" y="2292"/>
                    <a:pt x="3793" y="2347"/>
                  </a:cubicBezTo>
                  <a:cubicBezTo>
                    <a:pt x="5134" y="2518"/>
                    <a:pt x="6367" y="2519"/>
                    <a:pt x="7478" y="2413"/>
                  </a:cubicBezTo>
                  <a:cubicBezTo>
                    <a:pt x="8556" y="2311"/>
                    <a:pt x="9520" y="2107"/>
                    <a:pt x="10354" y="1863"/>
                  </a:cubicBezTo>
                  <a:cubicBezTo>
                    <a:pt x="9924" y="1130"/>
                    <a:pt x="9326" y="492"/>
                    <a:pt x="8578" y="0"/>
                  </a:cubicBezTo>
                  <a:lnTo>
                    <a:pt x="8450" y="47"/>
                  </a:ln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5051525" y="4572100"/>
              <a:ext cx="47025" cy="35275"/>
            </a:xfrm>
            <a:custGeom>
              <a:avLst/>
              <a:gdLst/>
              <a:ahLst/>
              <a:cxnLst/>
              <a:rect l="l" t="t" r="r" b="b"/>
              <a:pathLst>
                <a:path w="1881" h="1411" extrusionOk="0">
                  <a:moveTo>
                    <a:pt x="938" y="2"/>
                  </a:moveTo>
                  <a:cubicBezTo>
                    <a:pt x="1456" y="0"/>
                    <a:pt x="1877" y="313"/>
                    <a:pt x="1878" y="702"/>
                  </a:cubicBezTo>
                  <a:cubicBezTo>
                    <a:pt x="1881" y="1090"/>
                    <a:pt x="1462" y="1408"/>
                    <a:pt x="944" y="1410"/>
                  </a:cubicBezTo>
                  <a:cubicBezTo>
                    <a:pt x="425" y="1411"/>
                    <a:pt x="4" y="1098"/>
                    <a:pt x="2" y="709"/>
                  </a:cubicBezTo>
                  <a:cubicBezTo>
                    <a:pt x="1" y="321"/>
                    <a:pt x="420" y="4"/>
                    <a:pt x="938" y="2"/>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4898450" y="4572700"/>
              <a:ext cx="47000" cy="35325"/>
            </a:xfrm>
            <a:custGeom>
              <a:avLst/>
              <a:gdLst/>
              <a:ahLst/>
              <a:cxnLst/>
              <a:rect l="l" t="t" r="r" b="b"/>
              <a:pathLst>
                <a:path w="1880" h="1413" extrusionOk="0">
                  <a:moveTo>
                    <a:pt x="937" y="2"/>
                  </a:moveTo>
                  <a:cubicBezTo>
                    <a:pt x="1455" y="0"/>
                    <a:pt x="1877" y="314"/>
                    <a:pt x="1878" y="702"/>
                  </a:cubicBezTo>
                  <a:cubicBezTo>
                    <a:pt x="1880" y="1091"/>
                    <a:pt x="1461" y="1408"/>
                    <a:pt x="943" y="1410"/>
                  </a:cubicBezTo>
                  <a:cubicBezTo>
                    <a:pt x="425" y="1412"/>
                    <a:pt x="3" y="1098"/>
                    <a:pt x="1" y="710"/>
                  </a:cubicBezTo>
                  <a:cubicBezTo>
                    <a:pt x="0" y="321"/>
                    <a:pt x="419" y="5"/>
                    <a:pt x="937" y="2"/>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4929200" y="4527200"/>
              <a:ext cx="28950" cy="28975"/>
            </a:xfrm>
            <a:custGeom>
              <a:avLst/>
              <a:gdLst/>
              <a:ahLst/>
              <a:cxnLst/>
              <a:rect l="l" t="t" r="r" b="b"/>
              <a:pathLst>
                <a:path w="1158" h="1159" extrusionOk="0">
                  <a:moveTo>
                    <a:pt x="577" y="2"/>
                  </a:moveTo>
                  <a:cubicBezTo>
                    <a:pt x="258" y="3"/>
                    <a:pt x="0" y="263"/>
                    <a:pt x="2" y="582"/>
                  </a:cubicBezTo>
                  <a:cubicBezTo>
                    <a:pt x="3" y="901"/>
                    <a:pt x="263" y="1158"/>
                    <a:pt x="581" y="1157"/>
                  </a:cubicBezTo>
                  <a:cubicBezTo>
                    <a:pt x="901" y="1156"/>
                    <a:pt x="1158" y="897"/>
                    <a:pt x="1157" y="577"/>
                  </a:cubicBezTo>
                  <a:cubicBezTo>
                    <a:pt x="1156" y="259"/>
                    <a:pt x="895" y="1"/>
                    <a:pt x="577"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4946000" y="4527775"/>
              <a:ext cx="8000" cy="8000"/>
            </a:xfrm>
            <a:custGeom>
              <a:avLst/>
              <a:gdLst/>
              <a:ahLst/>
              <a:cxnLst/>
              <a:rect l="l" t="t" r="r" b="b"/>
              <a:pathLst>
                <a:path w="320" h="320" extrusionOk="0">
                  <a:moveTo>
                    <a:pt x="159" y="1"/>
                  </a:moveTo>
                  <a:cubicBezTo>
                    <a:pt x="72" y="1"/>
                    <a:pt x="1" y="72"/>
                    <a:pt x="1" y="160"/>
                  </a:cubicBezTo>
                  <a:cubicBezTo>
                    <a:pt x="1" y="248"/>
                    <a:pt x="73" y="319"/>
                    <a:pt x="161" y="318"/>
                  </a:cubicBezTo>
                  <a:cubicBezTo>
                    <a:pt x="248" y="318"/>
                    <a:pt x="319" y="247"/>
                    <a:pt x="318" y="159"/>
                  </a:cubicBezTo>
                  <a:cubicBezTo>
                    <a:pt x="318" y="71"/>
                    <a:pt x="246"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5031850" y="4526750"/>
              <a:ext cx="28950" cy="28950"/>
            </a:xfrm>
            <a:custGeom>
              <a:avLst/>
              <a:gdLst/>
              <a:ahLst/>
              <a:cxnLst/>
              <a:rect l="l" t="t" r="r" b="b"/>
              <a:pathLst>
                <a:path w="1158" h="1158" extrusionOk="0">
                  <a:moveTo>
                    <a:pt x="577" y="2"/>
                  </a:moveTo>
                  <a:cubicBezTo>
                    <a:pt x="895" y="0"/>
                    <a:pt x="1155" y="258"/>
                    <a:pt x="1156" y="577"/>
                  </a:cubicBezTo>
                  <a:cubicBezTo>
                    <a:pt x="1158" y="895"/>
                    <a:pt x="900" y="1156"/>
                    <a:pt x="581" y="1157"/>
                  </a:cubicBezTo>
                  <a:cubicBezTo>
                    <a:pt x="263" y="1158"/>
                    <a:pt x="2" y="900"/>
                    <a:pt x="1" y="581"/>
                  </a:cubicBezTo>
                  <a:cubicBezTo>
                    <a:pt x="0" y="263"/>
                    <a:pt x="258" y="3"/>
                    <a:pt x="577"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5048300" y="4526775"/>
              <a:ext cx="8000" cy="7950"/>
            </a:xfrm>
            <a:custGeom>
              <a:avLst/>
              <a:gdLst/>
              <a:ahLst/>
              <a:cxnLst/>
              <a:rect l="l" t="t" r="r" b="b"/>
              <a:pathLst>
                <a:path w="320" h="318" extrusionOk="0">
                  <a:moveTo>
                    <a:pt x="159" y="1"/>
                  </a:moveTo>
                  <a:cubicBezTo>
                    <a:pt x="247" y="1"/>
                    <a:pt x="319" y="70"/>
                    <a:pt x="319" y="158"/>
                  </a:cubicBezTo>
                  <a:cubicBezTo>
                    <a:pt x="319" y="246"/>
                    <a:pt x="248" y="318"/>
                    <a:pt x="161" y="318"/>
                  </a:cubicBezTo>
                  <a:cubicBezTo>
                    <a:pt x="73" y="318"/>
                    <a:pt x="2" y="247"/>
                    <a:pt x="2" y="160"/>
                  </a:cubicBezTo>
                  <a:cubicBezTo>
                    <a:pt x="1" y="73"/>
                    <a:pt x="72"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4980325" y="4586600"/>
              <a:ext cx="34600" cy="17875"/>
            </a:xfrm>
            <a:custGeom>
              <a:avLst/>
              <a:gdLst/>
              <a:ahLst/>
              <a:cxnLst/>
              <a:rect l="l" t="t" r="r" b="b"/>
              <a:pathLst>
                <a:path w="1384" h="715" extrusionOk="0">
                  <a:moveTo>
                    <a:pt x="57" y="46"/>
                  </a:moveTo>
                  <a:cubicBezTo>
                    <a:pt x="65" y="0"/>
                    <a:pt x="315" y="87"/>
                    <a:pt x="661" y="119"/>
                  </a:cubicBezTo>
                  <a:cubicBezTo>
                    <a:pt x="965" y="147"/>
                    <a:pt x="1383" y="75"/>
                    <a:pt x="1377" y="104"/>
                  </a:cubicBezTo>
                  <a:cubicBezTo>
                    <a:pt x="1322" y="400"/>
                    <a:pt x="979" y="715"/>
                    <a:pt x="633" y="668"/>
                  </a:cubicBezTo>
                  <a:cubicBezTo>
                    <a:pt x="289" y="620"/>
                    <a:pt x="1" y="341"/>
                    <a:pt x="57" y="46"/>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5003200" y="4560400"/>
              <a:ext cx="6425" cy="16675"/>
            </a:xfrm>
            <a:custGeom>
              <a:avLst/>
              <a:gdLst/>
              <a:ahLst/>
              <a:cxnLst/>
              <a:rect l="l" t="t" r="r" b="b"/>
              <a:pathLst>
                <a:path w="257" h="667" extrusionOk="0">
                  <a:moveTo>
                    <a:pt x="94" y="2"/>
                  </a:moveTo>
                  <a:cubicBezTo>
                    <a:pt x="161" y="0"/>
                    <a:pt x="243" y="299"/>
                    <a:pt x="250" y="478"/>
                  </a:cubicBezTo>
                  <a:cubicBezTo>
                    <a:pt x="257" y="658"/>
                    <a:pt x="14" y="667"/>
                    <a:pt x="7" y="488"/>
                  </a:cubicBezTo>
                  <a:cubicBezTo>
                    <a:pt x="0" y="308"/>
                    <a:pt x="28" y="5"/>
                    <a:pt x="94"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4980075" y="4657275"/>
              <a:ext cx="33550" cy="15950"/>
            </a:xfrm>
            <a:custGeom>
              <a:avLst/>
              <a:gdLst/>
              <a:ahLst/>
              <a:cxnLst/>
              <a:rect l="l" t="t" r="r" b="b"/>
              <a:pathLst>
                <a:path w="1342" h="638" extrusionOk="0">
                  <a:moveTo>
                    <a:pt x="25" y="67"/>
                  </a:moveTo>
                  <a:cubicBezTo>
                    <a:pt x="29" y="20"/>
                    <a:pt x="286" y="81"/>
                    <a:pt x="634" y="77"/>
                  </a:cubicBezTo>
                  <a:cubicBezTo>
                    <a:pt x="939" y="73"/>
                    <a:pt x="1342" y="0"/>
                    <a:pt x="1340" y="30"/>
                  </a:cubicBezTo>
                  <a:cubicBezTo>
                    <a:pt x="1314" y="330"/>
                    <a:pt x="1012" y="637"/>
                    <a:pt x="664" y="626"/>
                  </a:cubicBezTo>
                  <a:cubicBezTo>
                    <a:pt x="315" y="614"/>
                    <a:pt x="1" y="367"/>
                    <a:pt x="25" y="6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4914525" y="4491600"/>
              <a:ext cx="50950" cy="21600"/>
            </a:xfrm>
            <a:custGeom>
              <a:avLst/>
              <a:gdLst/>
              <a:ahLst/>
              <a:cxnLst/>
              <a:rect l="l" t="t" r="r" b="b"/>
              <a:pathLst>
                <a:path w="2038" h="864" extrusionOk="0">
                  <a:moveTo>
                    <a:pt x="1897" y="697"/>
                  </a:moveTo>
                  <a:cubicBezTo>
                    <a:pt x="2037" y="472"/>
                    <a:pt x="1808" y="281"/>
                    <a:pt x="1574" y="192"/>
                  </a:cubicBezTo>
                  <a:cubicBezTo>
                    <a:pt x="1063" y="0"/>
                    <a:pt x="180" y="238"/>
                    <a:pt x="56" y="655"/>
                  </a:cubicBezTo>
                  <a:cubicBezTo>
                    <a:pt x="1" y="837"/>
                    <a:pt x="529" y="765"/>
                    <a:pt x="1039" y="757"/>
                  </a:cubicBezTo>
                  <a:cubicBezTo>
                    <a:pt x="1420" y="751"/>
                    <a:pt x="1793" y="863"/>
                    <a:pt x="1897" y="6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5028200" y="4491600"/>
              <a:ext cx="50925" cy="21600"/>
            </a:xfrm>
            <a:custGeom>
              <a:avLst/>
              <a:gdLst/>
              <a:ahLst/>
              <a:cxnLst/>
              <a:rect l="l" t="t" r="r" b="b"/>
              <a:pathLst>
                <a:path w="2037" h="864" extrusionOk="0">
                  <a:moveTo>
                    <a:pt x="140" y="697"/>
                  </a:moveTo>
                  <a:cubicBezTo>
                    <a:pt x="0" y="472"/>
                    <a:pt x="229" y="281"/>
                    <a:pt x="463" y="192"/>
                  </a:cubicBezTo>
                  <a:cubicBezTo>
                    <a:pt x="974" y="0"/>
                    <a:pt x="1857" y="238"/>
                    <a:pt x="1982" y="655"/>
                  </a:cubicBezTo>
                  <a:cubicBezTo>
                    <a:pt x="2036" y="837"/>
                    <a:pt x="1508" y="765"/>
                    <a:pt x="999" y="757"/>
                  </a:cubicBezTo>
                  <a:cubicBezTo>
                    <a:pt x="618" y="751"/>
                    <a:pt x="245" y="863"/>
                    <a:pt x="140" y="6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4953500" y="4616825"/>
              <a:ext cx="84250" cy="32850"/>
            </a:xfrm>
            <a:custGeom>
              <a:avLst/>
              <a:gdLst/>
              <a:ahLst/>
              <a:cxnLst/>
              <a:rect l="l" t="t" r="r" b="b"/>
              <a:pathLst>
                <a:path w="3370" h="1314" extrusionOk="0">
                  <a:moveTo>
                    <a:pt x="263" y="1"/>
                  </a:moveTo>
                  <a:cubicBezTo>
                    <a:pt x="919" y="247"/>
                    <a:pt x="2599" y="290"/>
                    <a:pt x="3249" y="181"/>
                  </a:cubicBezTo>
                  <a:cubicBezTo>
                    <a:pt x="3369" y="978"/>
                    <a:pt x="2404" y="1314"/>
                    <a:pt x="1703" y="1271"/>
                  </a:cubicBezTo>
                  <a:cubicBezTo>
                    <a:pt x="1036" y="1231"/>
                    <a:pt x="1" y="786"/>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4979325" y="4585525"/>
              <a:ext cx="36625" cy="7175"/>
            </a:xfrm>
            <a:custGeom>
              <a:avLst/>
              <a:gdLst/>
              <a:ahLst/>
              <a:cxnLst/>
              <a:rect l="l" t="t" r="r" b="b"/>
              <a:pathLst>
                <a:path w="1465" h="287" extrusionOk="0">
                  <a:moveTo>
                    <a:pt x="61" y="179"/>
                  </a:moveTo>
                  <a:cubicBezTo>
                    <a:pt x="21" y="164"/>
                    <a:pt x="1" y="119"/>
                    <a:pt x="16" y="80"/>
                  </a:cubicBezTo>
                  <a:cubicBezTo>
                    <a:pt x="31" y="40"/>
                    <a:pt x="74" y="19"/>
                    <a:pt x="114" y="34"/>
                  </a:cubicBezTo>
                  <a:cubicBezTo>
                    <a:pt x="302" y="102"/>
                    <a:pt x="509" y="132"/>
                    <a:pt x="715" y="129"/>
                  </a:cubicBezTo>
                  <a:cubicBezTo>
                    <a:pt x="936" y="126"/>
                    <a:pt x="1155" y="85"/>
                    <a:pt x="1351" y="16"/>
                  </a:cubicBezTo>
                  <a:cubicBezTo>
                    <a:pt x="1391" y="1"/>
                    <a:pt x="1436" y="22"/>
                    <a:pt x="1451" y="62"/>
                  </a:cubicBezTo>
                  <a:cubicBezTo>
                    <a:pt x="1464" y="102"/>
                    <a:pt x="1444" y="147"/>
                    <a:pt x="1404" y="161"/>
                  </a:cubicBezTo>
                  <a:cubicBezTo>
                    <a:pt x="1191" y="236"/>
                    <a:pt x="955" y="279"/>
                    <a:pt x="718" y="283"/>
                  </a:cubicBezTo>
                  <a:cubicBezTo>
                    <a:pt x="493" y="286"/>
                    <a:pt x="268" y="253"/>
                    <a:pt x="61" y="179"/>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4919525" y="4424650"/>
              <a:ext cx="111400" cy="78800"/>
            </a:xfrm>
            <a:custGeom>
              <a:avLst/>
              <a:gdLst/>
              <a:ahLst/>
              <a:cxnLst/>
              <a:rect l="l" t="t" r="r" b="b"/>
              <a:pathLst>
                <a:path w="4456" h="3152" extrusionOk="0">
                  <a:moveTo>
                    <a:pt x="2628" y="2552"/>
                  </a:moveTo>
                  <a:cubicBezTo>
                    <a:pt x="4455" y="3152"/>
                    <a:pt x="1575" y="514"/>
                    <a:pt x="1575" y="514"/>
                  </a:cubicBezTo>
                  <a:lnTo>
                    <a:pt x="1" y="0"/>
                  </a:lnTo>
                  <a:cubicBezTo>
                    <a:pt x="433" y="1169"/>
                    <a:pt x="800" y="1951"/>
                    <a:pt x="2628" y="255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48"/>
          <p:cNvGrpSpPr/>
          <p:nvPr/>
        </p:nvGrpSpPr>
        <p:grpSpPr>
          <a:xfrm>
            <a:off x="6029524" y="2780904"/>
            <a:ext cx="681113" cy="527059"/>
            <a:chOff x="4899150" y="422225"/>
            <a:chExt cx="307500" cy="237950"/>
          </a:xfrm>
        </p:grpSpPr>
        <p:sp>
          <p:nvSpPr>
            <p:cNvPr id="2021" name="Google Shape;2021;p48"/>
            <p:cNvSpPr/>
            <p:nvPr/>
          </p:nvSpPr>
          <p:spPr>
            <a:xfrm>
              <a:off x="4899150" y="422225"/>
              <a:ext cx="307500" cy="237950"/>
            </a:xfrm>
            <a:custGeom>
              <a:avLst/>
              <a:gdLst/>
              <a:ahLst/>
              <a:cxnLst/>
              <a:rect l="l" t="t" r="r" b="b"/>
              <a:pathLst>
                <a:path w="12300" h="9518" extrusionOk="0">
                  <a:moveTo>
                    <a:pt x="6151" y="9518"/>
                  </a:moveTo>
                  <a:cubicBezTo>
                    <a:pt x="6151" y="9518"/>
                    <a:pt x="3501" y="8116"/>
                    <a:pt x="2170" y="5919"/>
                  </a:cubicBezTo>
                  <a:cubicBezTo>
                    <a:pt x="1" y="2340"/>
                    <a:pt x="4164" y="0"/>
                    <a:pt x="6151" y="3091"/>
                  </a:cubicBezTo>
                  <a:cubicBezTo>
                    <a:pt x="8137" y="0"/>
                    <a:pt x="12299" y="2340"/>
                    <a:pt x="10131" y="5919"/>
                  </a:cubicBezTo>
                  <a:cubicBezTo>
                    <a:pt x="8799" y="8116"/>
                    <a:pt x="6151" y="9518"/>
                    <a:pt x="6151" y="95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5003500" y="512475"/>
              <a:ext cx="98825" cy="98825"/>
            </a:xfrm>
            <a:custGeom>
              <a:avLst/>
              <a:gdLst/>
              <a:ahLst/>
              <a:cxnLst/>
              <a:rect l="l" t="t" r="r" b="b"/>
              <a:pathLst>
                <a:path w="3953" h="3953" extrusionOk="0">
                  <a:moveTo>
                    <a:pt x="2625" y="1327"/>
                  </a:moveTo>
                  <a:lnTo>
                    <a:pt x="3764" y="1327"/>
                  </a:lnTo>
                  <a:cubicBezTo>
                    <a:pt x="3868" y="1327"/>
                    <a:pt x="3952" y="1411"/>
                    <a:pt x="3952" y="1515"/>
                  </a:cubicBezTo>
                  <a:lnTo>
                    <a:pt x="3952" y="2436"/>
                  </a:lnTo>
                  <a:cubicBezTo>
                    <a:pt x="3952" y="2540"/>
                    <a:pt x="3868" y="2625"/>
                    <a:pt x="3764" y="2625"/>
                  </a:cubicBezTo>
                  <a:lnTo>
                    <a:pt x="2625" y="2625"/>
                  </a:lnTo>
                  <a:lnTo>
                    <a:pt x="2625" y="3764"/>
                  </a:lnTo>
                  <a:cubicBezTo>
                    <a:pt x="2625" y="3868"/>
                    <a:pt x="2540" y="3952"/>
                    <a:pt x="2438" y="3952"/>
                  </a:cubicBezTo>
                  <a:lnTo>
                    <a:pt x="1515" y="3952"/>
                  </a:lnTo>
                  <a:cubicBezTo>
                    <a:pt x="1412" y="3952"/>
                    <a:pt x="1327" y="3868"/>
                    <a:pt x="1327" y="3764"/>
                  </a:cubicBezTo>
                  <a:lnTo>
                    <a:pt x="1327" y="2625"/>
                  </a:lnTo>
                  <a:lnTo>
                    <a:pt x="189" y="2625"/>
                  </a:lnTo>
                  <a:cubicBezTo>
                    <a:pt x="85" y="2625"/>
                    <a:pt x="1" y="2540"/>
                    <a:pt x="1" y="2436"/>
                  </a:cubicBezTo>
                  <a:lnTo>
                    <a:pt x="1" y="1515"/>
                  </a:lnTo>
                  <a:cubicBezTo>
                    <a:pt x="1" y="1411"/>
                    <a:pt x="85" y="1327"/>
                    <a:pt x="189" y="1327"/>
                  </a:cubicBezTo>
                  <a:lnTo>
                    <a:pt x="1327" y="1327"/>
                  </a:lnTo>
                  <a:lnTo>
                    <a:pt x="1327" y="188"/>
                  </a:lnTo>
                  <a:cubicBezTo>
                    <a:pt x="1327" y="85"/>
                    <a:pt x="1412" y="1"/>
                    <a:pt x="1515" y="1"/>
                  </a:cubicBezTo>
                  <a:lnTo>
                    <a:pt x="2438" y="1"/>
                  </a:lnTo>
                  <a:cubicBezTo>
                    <a:pt x="2540" y="1"/>
                    <a:pt x="2625" y="85"/>
                    <a:pt x="2625" y="1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3" name="Google Shape;2023;p48"/>
          <p:cNvGrpSpPr/>
          <p:nvPr/>
        </p:nvGrpSpPr>
        <p:grpSpPr>
          <a:xfrm>
            <a:off x="7501210" y="3510250"/>
            <a:ext cx="372903" cy="436603"/>
            <a:chOff x="5414550" y="783900"/>
            <a:chExt cx="88850" cy="104025"/>
          </a:xfrm>
        </p:grpSpPr>
        <p:sp>
          <p:nvSpPr>
            <p:cNvPr id="2024" name="Google Shape;2024;p48"/>
            <p:cNvSpPr/>
            <p:nvPr/>
          </p:nvSpPr>
          <p:spPr>
            <a:xfrm>
              <a:off x="5414550" y="783900"/>
              <a:ext cx="88850" cy="104025"/>
            </a:xfrm>
            <a:custGeom>
              <a:avLst/>
              <a:gdLst/>
              <a:ahLst/>
              <a:cxnLst/>
              <a:rect l="l" t="t" r="r" b="b"/>
              <a:pathLst>
                <a:path w="3554" h="4161" extrusionOk="0">
                  <a:moveTo>
                    <a:pt x="535" y="300"/>
                  </a:moveTo>
                  <a:lnTo>
                    <a:pt x="535" y="300"/>
                  </a:lnTo>
                  <a:cubicBezTo>
                    <a:pt x="963" y="1"/>
                    <a:pt x="1557" y="107"/>
                    <a:pt x="1856" y="535"/>
                  </a:cubicBezTo>
                  <a:lnTo>
                    <a:pt x="3255" y="2540"/>
                  </a:lnTo>
                  <a:cubicBezTo>
                    <a:pt x="3554" y="2969"/>
                    <a:pt x="3448" y="3562"/>
                    <a:pt x="3020" y="3861"/>
                  </a:cubicBezTo>
                  <a:lnTo>
                    <a:pt x="3020" y="3861"/>
                  </a:lnTo>
                  <a:cubicBezTo>
                    <a:pt x="2593" y="4160"/>
                    <a:pt x="1998" y="4054"/>
                    <a:pt x="1700" y="3626"/>
                  </a:cubicBezTo>
                  <a:lnTo>
                    <a:pt x="300" y="1621"/>
                  </a:lnTo>
                  <a:cubicBezTo>
                    <a:pt x="1" y="1192"/>
                    <a:pt x="107" y="598"/>
                    <a:pt x="535" y="3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5438300" y="820575"/>
              <a:ext cx="65100" cy="67350"/>
            </a:xfrm>
            <a:custGeom>
              <a:avLst/>
              <a:gdLst/>
              <a:ahLst/>
              <a:cxnLst/>
              <a:rect l="l" t="t" r="r" b="b"/>
              <a:pathLst>
                <a:path w="2604" h="2694" extrusionOk="0">
                  <a:moveTo>
                    <a:pt x="1556" y="1"/>
                  </a:moveTo>
                  <a:lnTo>
                    <a:pt x="2305" y="1073"/>
                  </a:lnTo>
                  <a:cubicBezTo>
                    <a:pt x="2604" y="1502"/>
                    <a:pt x="2498" y="2096"/>
                    <a:pt x="2070" y="2394"/>
                  </a:cubicBezTo>
                  <a:lnTo>
                    <a:pt x="2070" y="2394"/>
                  </a:lnTo>
                  <a:cubicBezTo>
                    <a:pt x="1643" y="2693"/>
                    <a:pt x="1048" y="2587"/>
                    <a:pt x="750" y="2159"/>
                  </a:cubicBezTo>
                  <a:lnTo>
                    <a:pt x="0" y="1086"/>
                  </a:lnTo>
                  <a:cubicBezTo>
                    <a:pt x="157" y="842"/>
                    <a:pt x="389" y="601"/>
                    <a:pt x="677" y="399"/>
                  </a:cubicBezTo>
                  <a:lnTo>
                    <a:pt x="677" y="399"/>
                  </a:lnTo>
                  <a:cubicBezTo>
                    <a:pt x="967" y="197"/>
                    <a:pt x="1273" y="63"/>
                    <a:pt x="1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5422625" y="802575"/>
              <a:ext cx="47775" cy="75475"/>
            </a:xfrm>
            <a:custGeom>
              <a:avLst/>
              <a:gdLst/>
              <a:ahLst/>
              <a:cxnLst/>
              <a:rect l="l" t="t" r="r" b="b"/>
              <a:pathLst>
                <a:path w="1911" h="3019" extrusionOk="0">
                  <a:moveTo>
                    <a:pt x="57" y="54"/>
                  </a:moveTo>
                  <a:cubicBezTo>
                    <a:pt x="68" y="20"/>
                    <a:pt x="106" y="0"/>
                    <a:pt x="140" y="12"/>
                  </a:cubicBezTo>
                  <a:cubicBezTo>
                    <a:pt x="174" y="24"/>
                    <a:pt x="193" y="61"/>
                    <a:pt x="181" y="95"/>
                  </a:cubicBezTo>
                  <a:cubicBezTo>
                    <a:pt x="146" y="202"/>
                    <a:pt x="134" y="318"/>
                    <a:pt x="151" y="431"/>
                  </a:cubicBezTo>
                  <a:cubicBezTo>
                    <a:pt x="166" y="539"/>
                    <a:pt x="207" y="645"/>
                    <a:pt x="275" y="740"/>
                  </a:cubicBezTo>
                  <a:lnTo>
                    <a:pt x="573" y="1159"/>
                  </a:lnTo>
                  <a:cubicBezTo>
                    <a:pt x="593" y="1189"/>
                    <a:pt x="586" y="1230"/>
                    <a:pt x="557" y="1250"/>
                  </a:cubicBezTo>
                  <a:cubicBezTo>
                    <a:pt x="527" y="1272"/>
                    <a:pt x="486" y="1265"/>
                    <a:pt x="465" y="1235"/>
                  </a:cubicBezTo>
                  <a:lnTo>
                    <a:pt x="167" y="816"/>
                  </a:lnTo>
                  <a:cubicBezTo>
                    <a:pt x="88" y="705"/>
                    <a:pt x="40" y="578"/>
                    <a:pt x="20" y="450"/>
                  </a:cubicBezTo>
                  <a:cubicBezTo>
                    <a:pt x="1" y="316"/>
                    <a:pt x="13" y="181"/>
                    <a:pt x="57" y="54"/>
                  </a:cubicBezTo>
                  <a:lnTo>
                    <a:pt x="57" y="54"/>
                  </a:lnTo>
                  <a:close/>
                  <a:moveTo>
                    <a:pt x="948" y="1913"/>
                  </a:moveTo>
                  <a:cubicBezTo>
                    <a:pt x="926" y="1885"/>
                    <a:pt x="933" y="1843"/>
                    <a:pt x="963" y="1822"/>
                  </a:cubicBezTo>
                  <a:cubicBezTo>
                    <a:pt x="993" y="1800"/>
                    <a:pt x="1034" y="1808"/>
                    <a:pt x="1055" y="1837"/>
                  </a:cubicBezTo>
                  <a:lnTo>
                    <a:pt x="1666" y="2696"/>
                  </a:lnTo>
                  <a:cubicBezTo>
                    <a:pt x="1694" y="2735"/>
                    <a:pt x="1724" y="2771"/>
                    <a:pt x="1759" y="2802"/>
                  </a:cubicBezTo>
                  <a:cubicBezTo>
                    <a:pt x="1793" y="2834"/>
                    <a:pt x="1830" y="2863"/>
                    <a:pt x="1869" y="2888"/>
                  </a:cubicBezTo>
                  <a:cubicBezTo>
                    <a:pt x="1900" y="2906"/>
                    <a:pt x="1910" y="2947"/>
                    <a:pt x="1891" y="2978"/>
                  </a:cubicBezTo>
                  <a:cubicBezTo>
                    <a:pt x="1872" y="3009"/>
                    <a:pt x="1832" y="3018"/>
                    <a:pt x="1801" y="3000"/>
                  </a:cubicBezTo>
                  <a:cubicBezTo>
                    <a:pt x="1754" y="2970"/>
                    <a:pt x="1709" y="2936"/>
                    <a:pt x="1668" y="2898"/>
                  </a:cubicBezTo>
                  <a:cubicBezTo>
                    <a:pt x="1628" y="2861"/>
                    <a:pt x="1592" y="2818"/>
                    <a:pt x="1559" y="2773"/>
                  </a:cubicBezTo>
                  <a:lnTo>
                    <a:pt x="948" y="19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5436425" y="818750"/>
              <a:ext cx="42600" cy="30850"/>
            </a:xfrm>
            <a:custGeom>
              <a:avLst/>
              <a:gdLst/>
              <a:ahLst/>
              <a:cxnLst/>
              <a:rect l="l" t="t" r="r" b="b"/>
              <a:pathLst>
                <a:path w="1704" h="1234" extrusionOk="0">
                  <a:moveTo>
                    <a:pt x="131" y="1194"/>
                  </a:moveTo>
                  <a:cubicBezTo>
                    <a:pt x="112" y="1225"/>
                    <a:pt x="71" y="1233"/>
                    <a:pt x="40" y="1214"/>
                  </a:cubicBezTo>
                  <a:cubicBezTo>
                    <a:pt x="9" y="1194"/>
                    <a:pt x="0" y="1153"/>
                    <a:pt x="21" y="1123"/>
                  </a:cubicBezTo>
                  <a:cubicBezTo>
                    <a:pt x="103" y="995"/>
                    <a:pt x="204" y="868"/>
                    <a:pt x="324" y="747"/>
                  </a:cubicBezTo>
                  <a:cubicBezTo>
                    <a:pt x="437" y="632"/>
                    <a:pt x="566" y="522"/>
                    <a:pt x="710" y="422"/>
                  </a:cubicBezTo>
                  <a:cubicBezTo>
                    <a:pt x="713" y="419"/>
                    <a:pt x="717" y="417"/>
                    <a:pt x="720" y="415"/>
                  </a:cubicBezTo>
                  <a:cubicBezTo>
                    <a:pt x="864" y="314"/>
                    <a:pt x="1013" y="231"/>
                    <a:pt x="1159" y="164"/>
                  </a:cubicBezTo>
                  <a:cubicBezTo>
                    <a:pt x="1314" y="94"/>
                    <a:pt x="1468" y="42"/>
                    <a:pt x="1616" y="8"/>
                  </a:cubicBezTo>
                  <a:cubicBezTo>
                    <a:pt x="1652" y="1"/>
                    <a:pt x="1687" y="23"/>
                    <a:pt x="1695" y="59"/>
                  </a:cubicBezTo>
                  <a:cubicBezTo>
                    <a:pt x="1703" y="94"/>
                    <a:pt x="1680" y="129"/>
                    <a:pt x="1645" y="137"/>
                  </a:cubicBezTo>
                  <a:cubicBezTo>
                    <a:pt x="1506" y="168"/>
                    <a:pt x="1361" y="217"/>
                    <a:pt x="1213" y="284"/>
                  </a:cubicBezTo>
                  <a:cubicBezTo>
                    <a:pt x="1072" y="349"/>
                    <a:pt x="929" y="429"/>
                    <a:pt x="791" y="526"/>
                  </a:cubicBezTo>
                  <a:lnTo>
                    <a:pt x="791" y="526"/>
                  </a:lnTo>
                  <a:cubicBezTo>
                    <a:pt x="652" y="623"/>
                    <a:pt x="527" y="729"/>
                    <a:pt x="418" y="839"/>
                  </a:cubicBezTo>
                  <a:cubicBezTo>
                    <a:pt x="305" y="954"/>
                    <a:pt x="209" y="1073"/>
                    <a:pt x="131" y="11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48"/>
          <p:cNvGrpSpPr/>
          <p:nvPr/>
        </p:nvGrpSpPr>
        <p:grpSpPr>
          <a:xfrm>
            <a:off x="5911049" y="3731930"/>
            <a:ext cx="542129" cy="822017"/>
            <a:chOff x="5602925" y="2533325"/>
            <a:chExt cx="322600" cy="489150"/>
          </a:xfrm>
        </p:grpSpPr>
        <p:sp>
          <p:nvSpPr>
            <p:cNvPr id="2029" name="Google Shape;2029;p48"/>
            <p:cNvSpPr/>
            <p:nvPr/>
          </p:nvSpPr>
          <p:spPr>
            <a:xfrm>
              <a:off x="5655525" y="2533325"/>
              <a:ext cx="214850" cy="81275"/>
            </a:xfrm>
            <a:custGeom>
              <a:avLst/>
              <a:gdLst/>
              <a:ahLst/>
              <a:cxnLst/>
              <a:rect l="l" t="t" r="r" b="b"/>
              <a:pathLst>
                <a:path w="8594" h="3251" extrusionOk="0">
                  <a:moveTo>
                    <a:pt x="8072" y="3214"/>
                  </a:moveTo>
                  <a:cubicBezTo>
                    <a:pt x="8358" y="3212"/>
                    <a:pt x="8594" y="2976"/>
                    <a:pt x="8591" y="2689"/>
                  </a:cubicBezTo>
                  <a:lnTo>
                    <a:pt x="8581" y="521"/>
                  </a:lnTo>
                  <a:cubicBezTo>
                    <a:pt x="8580" y="235"/>
                    <a:pt x="8344" y="1"/>
                    <a:pt x="8056" y="2"/>
                  </a:cubicBezTo>
                  <a:lnTo>
                    <a:pt x="521" y="37"/>
                  </a:lnTo>
                  <a:cubicBezTo>
                    <a:pt x="235" y="38"/>
                    <a:pt x="1" y="274"/>
                    <a:pt x="2" y="562"/>
                  </a:cubicBezTo>
                  <a:lnTo>
                    <a:pt x="12" y="2729"/>
                  </a:lnTo>
                  <a:cubicBezTo>
                    <a:pt x="14" y="3016"/>
                    <a:pt x="250" y="3250"/>
                    <a:pt x="537" y="3249"/>
                  </a:cubicBezTo>
                  <a:lnTo>
                    <a:pt x="8072" y="321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5602925" y="2613675"/>
              <a:ext cx="322600" cy="408800"/>
            </a:xfrm>
            <a:custGeom>
              <a:avLst/>
              <a:gdLst/>
              <a:ahLst/>
              <a:cxnLst/>
              <a:rect l="l" t="t" r="r" b="b"/>
              <a:pathLst>
                <a:path w="12904" h="16352" extrusionOk="0">
                  <a:moveTo>
                    <a:pt x="2152" y="16347"/>
                  </a:moveTo>
                  <a:cubicBezTo>
                    <a:pt x="1002" y="16352"/>
                    <a:pt x="57" y="15416"/>
                    <a:pt x="52" y="14266"/>
                  </a:cubicBezTo>
                  <a:cubicBezTo>
                    <a:pt x="37" y="11217"/>
                    <a:pt x="23" y="8169"/>
                    <a:pt x="8" y="5121"/>
                  </a:cubicBezTo>
                  <a:cubicBezTo>
                    <a:pt x="0" y="3355"/>
                    <a:pt x="344" y="2980"/>
                    <a:pt x="1571" y="2072"/>
                  </a:cubicBezTo>
                  <a:cubicBezTo>
                    <a:pt x="2304" y="1530"/>
                    <a:pt x="3016" y="1109"/>
                    <a:pt x="3011" y="33"/>
                  </a:cubicBezTo>
                  <a:lnTo>
                    <a:pt x="9805" y="1"/>
                  </a:lnTo>
                  <a:cubicBezTo>
                    <a:pt x="9811" y="1077"/>
                    <a:pt x="10527" y="1491"/>
                    <a:pt x="11264" y="2027"/>
                  </a:cubicBezTo>
                  <a:cubicBezTo>
                    <a:pt x="12500" y="2924"/>
                    <a:pt x="12847" y="3295"/>
                    <a:pt x="12855" y="5061"/>
                  </a:cubicBezTo>
                  <a:cubicBezTo>
                    <a:pt x="12870" y="8109"/>
                    <a:pt x="12883" y="11158"/>
                    <a:pt x="12898" y="14206"/>
                  </a:cubicBezTo>
                  <a:cubicBezTo>
                    <a:pt x="12904" y="15355"/>
                    <a:pt x="11967" y="16300"/>
                    <a:pt x="10817" y="16306"/>
                  </a:cubicBezTo>
                  <a:lnTo>
                    <a:pt x="2152" y="1634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8"/>
            <p:cNvSpPr/>
            <p:nvPr/>
          </p:nvSpPr>
          <p:spPr>
            <a:xfrm>
              <a:off x="5602925" y="2613700"/>
              <a:ext cx="297950" cy="408775"/>
            </a:xfrm>
            <a:custGeom>
              <a:avLst/>
              <a:gdLst/>
              <a:ahLst/>
              <a:cxnLst/>
              <a:rect l="l" t="t" r="r" b="b"/>
              <a:pathLst>
                <a:path w="11918" h="16351" extrusionOk="0">
                  <a:moveTo>
                    <a:pt x="2152" y="16346"/>
                  </a:moveTo>
                  <a:cubicBezTo>
                    <a:pt x="1002" y="16351"/>
                    <a:pt x="56" y="15415"/>
                    <a:pt x="52" y="14265"/>
                  </a:cubicBezTo>
                  <a:cubicBezTo>
                    <a:pt x="37" y="11216"/>
                    <a:pt x="23" y="8168"/>
                    <a:pt x="8" y="5120"/>
                  </a:cubicBezTo>
                  <a:cubicBezTo>
                    <a:pt x="0" y="3354"/>
                    <a:pt x="345" y="2979"/>
                    <a:pt x="1571" y="2071"/>
                  </a:cubicBezTo>
                  <a:cubicBezTo>
                    <a:pt x="2304" y="1529"/>
                    <a:pt x="3016" y="1108"/>
                    <a:pt x="3011" y="32"/>
                  </a:cubicBezTo>
                  <a:lnTo>
                    <a:pt x="9805" y="1"/>
                  </a:lnTo>
                  <a:cubicBezTo>
                    <a:pt x="9808" y="640"/>
                    <a:pt x="10063" y="1046"/>
                    <a:pt x="10424" y="1382"/>
                  </a:cubicBezTo>
                  <a:cubicBezTo>
                    <a:pt x="8787" y="1585"/>
                    <a:pt x="7233" y="1613"/>
                    <a:pt x="5565" y="1614"/>
                  </a:cubicBezTo>
                  <a:cubicBezTo>
                    <a:pt x="4919" y="2587"/>
                    <a:pt x="3366" y="16024"/>
                    <a:pt x="11918" y="15984"/>
                  </a:cubicBezTo>
                  <a:cubicBezTo>
                    <a:pt x="11598" y="16185"/>
                    <a:pt x="11221" y="16303"/>
                    <a:pt x="10817" y="16305"/>
                  </a:cubicBezTo>
                  <a:lnTo>
                    <a:pt x="2151" y="1634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8"/>
            <p:cNvSpPr/>
            <p:nvPr/>
          </p:nvSpPr>
          <p:spPr>
            <a:xfrm>
              <a:off x="5603100" y="2718925"/>
              <a:ext cx="322275" cy="248200"/>
            </a:xfrm>
            <a:custGeom>
              <a:avLst/>
              <a:gdLst/>
              <a:ahLst/>
              <a:cxnLst/>
              <a:rect l="l" t="t" r="r" b="b"/>
              <a:pathLst>
                <a:path w="12891" h="9928" extrusionOk="0">
                  <a:moveTo>
                    <a:pt x="43" y="9927"/>
                  </a:moveTo>
                  <a:lnTo>
                    <a:pt x="1" y="911"/>
                  </a:lnTo>
                  <a:cubicBezTo>
                    <a:pt x="0" y="584"/>
                    <a:pt x="10" y="304"/>
                    <a:pt x="37" y="60"/>
                  </a:cubicBezTo>
                  <a:lnTo>
                    <a:pt x="12806" y="0"/>
                  </a:lnTo>
                  <a:cubicBezTo>
                    <a:pt x="12833" y="243"/>
                    <a:pt x="12847" y="523"/>
                    <a:pt x="12848" y="851"/>
                  </a:cubicBezTo>
                  <a:lnTo>
                    <a:pt x="12890" y="9868"/>
                  </a:lnTo>
                  <a:lnTo>
                    <a:pt x="43" y="992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8"/>
            <p:cNvSpPr/>
            <p:nvPr/>
          </p:nvSpPr>
          <p:spPr>
            <a:xfrm>
              <a:off x="5673000" y="2648875"/>
              <a:ext cx="180625" cy="8025"/>
            </a:xfrm>
            <a:custGeom>
              <a:avLst/>
              <a:gdLst/>
              <a:ahLst/>
              <a:cxnLst/>
              <a:rect l="l" t="t" r="r" b="b"/>
              <a:pathLst>
                <a:path w="7225" h="321" extrusionOk="0">
                  <a:moveTo>
                    <a:pt x="7110" y="2"/>
                  </a:moveTo>
                  <a:cubicBezTo>
                    <a:pt x="7170" y="0"/>
                    <a:pt x="7220" y="46"/>
                    <a:pt x="7222" y="104"/>
                  </a:cubicBezTo>
                  <a:cubicBezTo>
                    <a:pt x="7225" y="163"/>
                    <a:pt x="7179" y="214"/>
                    <a:pt x="7120" y="216"/>
                  </a:cubicBezTo>
                  <a:cubicBezTo>
                    <a:pt x="5782" y="277"/>
                    <a:pt x="4697" y="311"/>
                    <a:pt x="3613" y="315"/>
                  </a:cubicBezTo>
                  <a:cubicBezTo>
                    <a:pt x="2532" y="321"/>
                    <a:pt x="1448" y="298"/>
                    <a:pt x="106" y="249"/>
                  </a:cubicBezTo>
                  <a:cubicBezTo>
                    <a:pt x="46" y="247"/>
                    <a:pt x="1" y="198"/>
                    <a:pt x="3" y="138"/>
                  </a:cubicBezTo>
                  <a:cubicBezTo>
                    <a:pt x="5" y="79"/>
                    <a:pt x="54" y="33"/>
                    <a:pt x="114" y="36"/>
                  </a:cubicBezTo>
                  <a:cubicBezTo>
                    <a:pt x="1446" y="83"/>
                    <a:pt x="2528" y="106"/>
                    <a:pt x="3612" y="101"/>
                  </a:cubicBezTo>
                  <a:cubicBezTo>
                    <a:pt x="4693" y="96"/>
                    <a:pt x="5775" y="64"/>
                    <a:pt x="7110" y="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8"/>
            <p:cNvSpPr/>
            <p:nvPr/>
          </p:nvSpPr>
          <p:spPr>
            <a:xfrm>
              <a:off x="5778775" y="2741400"/>
              <a:ext cx="130400" cy="130375"/>
            </a:xfrm>
            <a:custGeom>
              <a:avLst/>
              <a:gdLst/>
              <a:ahLst/>
              <a:cxnLst/>
              <a:rect l="l" t="t" r="r" b="b"/>
              <a:pathLst>
                <a:path w="5216" h="5215" extrusionOk="0">
                  <a:moveTo>
                    <a:pt x="5192" y="1"/>
                  </a:moveTo>
                  <a:lnTo>
                    <a:pt x="1" y="25"/>
                  </a:lnTo>
                  <a:lnTo>
                    <a:pt x="26" y="5215"/>
                  </a:lnTo>
                  <a:lnTo>
                    <a:pt x="5216" y="519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8"/>
            <p:cNvSpPr/>
            <p:nvPr/>
          </p:nvSpPr>
          <p:spPr>
            <a:xfrm>
              <a:off x="5827300" y="2758525"/>
              <a:ext cx="33575" cy="95775"/>
            </a:xfrm>
            <a:custGeom>
              <a:avLst/>
              <a:gdLst/>
              <a:ahLst/>
              <a:cxnLst/>
              <a:rect l="l" t="t" r="r" b="b"/>
              <a:pathLst>
                <a:path w="1343" h="3831" extrusionOk="0">
                  <a:moveTo>
                    <a:pt x="1325" y="1"/>
                  </a:moveTo>
                  <a:lnTo>
                    <a:pt x="0" y="7"/>
                  </a:lnTo>
                  <a:lnTo>
                    <a:pt x="18" y="3830"/>
                  </a:lnTo>
                  <a:lnTo>
                    <a:pt x="1342" y="3824"/>
                  </a:lnTo>
                  <a:lnTo>
                    <a:pt x="1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8"/>
            <p:cNvSpPr/>
            <p:nvPr/>
          </p:nvSpPr>
          <p:spPr>
            <a:xfrm>
              <a:off x="5796150" y="2789700"/>
              <a:ext cx="95775" cy="33600"/>
            </a:xfrm>
            <a:custGeom>
              <a:avLst/>
              <a:gdLst/>
              <a:ahLst/>
              <a:cxnLst/>
              <a:rect l="l" t="t" r="r" b="b"/>
              <a:pathLst>
                <a:path w="3831" h="1344" extrusionOk="0">
                  <a:moveTo>
                    <a:pt x="3825" y="0"/>
                  </a:moveTo>
                  <a:lnTo>
                    <a:pt x="1" y="18"/>
                  </a:lnTo>
                  <a:lnTo>
                    <a:pt x="7" y="1343"/>
                  </a:lnTo>
                  <a:lnTo>
                    <a:pt x="3830" y="1325"/>
                  </a:lnTo>
                  <a:lnTo>
                    <a:pt x="3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8"/>
            <p:cNvSpPr/>
            <p:nvPr/>
          </p:nvSpPr>
          <p:spPr>
            <a:xfrm>
              <a:off x="5760100" y="2540225"/>
              <a:ext cx="5700" cy="67425"/>
            </a:xfrm>
            <a:custGeom>
              <a:avLst/>
              <a:gdLst/>
              <a:ahLst/>
              <a:cxnLst/>
              <a:rect l="l" t="t" r="r" b="b"/>
              <a:pathLst>
                <a:path w="228" h="2697" extrusionOk="0">
                  <a:moveTo>
                    <a:pt x="1" y="108"/>
                  </a:moveTo>
                  <a:cubicBezTo>
                    <a:pt x="0" y="49"/>
                    <a:pt x="48" y="1"/>
                    <a:pt x="107" y="1"/>
                  </a:cubicBezTo>
                  <a:cubicBezTo>
                    <a:pt x="167" y="1"/>
                    <a:pt x="215" y="49"/>
                    <a:pt x="215" y="107"/>
                  </a:cubicBezTo>
                  <a:lnTo>
                    <a:pt x="227" y="2589"/>
                  </a:lnTo>
                  <a:cubicBezTo>
                    <a:pt x="227" y="2649"/>
                    <a:pt x="179" y="2697"/>
                    <a:pt x="120" y="2697"/>
                  </a:cubicBezTo>
                  <a:cubicBezTo>
                    <a:pt x="61" y="2697"/>
                    <a:pt x="13" y="2650"/>
                    <a:pt x="13" y="2591"/>
                  </a:cubicBezTo>
                  <a:lnTo>
                    <a:pt x="1" y="1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8"/>
            <p:cNvSpPr/>
            <p:nvPr/>
          </p:nvSpPr>
          <p:spPr>
            <a:xfrm>
              <a:off x="5789025" y="2540100"/>
              <a:ext cx="5675" cy="67450"/>
            </a:xfrm>
            <a:custGeom>
              <a:avLst/>
              <a:gdLst/>
              <a:ahLst/>
              <a:cxnLst/>
              <a:rect l="l" t="t" r="r" b="b"/>
              <a:pathLst>
                <a:path w="227" h="2698" extrusionOk="0">
                  <a:moveTo>
                    <a:pt x="1" y="107"/>
                  </a:moveTo>
                  <a:cubicBezTo>
                    <a:pt x="1" y="49"/>
                    <a:pt x="48" y="0"/>
                    <a:pt x="108" y="0"/>
                  </a:cubicBezTo>
                  <a:cubicBezTo>
                    <a:pt x="166" y="0"/>
                    <a:pt x="215" y="48"/>
                    <a:pt x="215" y="107"/>
                  </a:cubicBezTo>
                  <a:lnTo>
                    <a:pt x="227" y="2590"/>
                  </a:lnTo>
                  <a:cubicBezTo>
                    <a:pt x="227" y="2648"/>
                    <a:pt x="179" y="2696"/>
                    <a:pt x="120" y="2697"/>
                  </a:cubicBezTo>
                  <a:cubicBezTo>
                    <a:pt x="61" y="2697"/>
                    <a:pt x="13" y="2649"/>
                    <a:pt x="12" y="25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8"/>
            <p:cNvSpPr/>
            <p:nvPr/>
          </p:nvSpPr>
          <p:spPr>
            <a:xfrm>
              <a:off x="5817950" y="2539950"/>
              <a:ext cx="5675" cy="67450"/>
            </a:xfrm>
            <a:custGeom>
              <a:avLst/>
              <a:gdLst/>
              <a:ahLst/>
              <a:cxnLst/>
              <a:rect l="l" t="t" r="r" b="b"/>
              <a:pathLst>
                <a:path w="227" h="2698" extrusionOk="0">
                  <a:moveTo>
                    <a:pt x="1" y="109"/>
                  </a:moveTo>
                  <a:cubicBezTo>
                    <a:pt x="1" y="49"/>
                    <a:pt x="49" y="1"/>
                    <a:pt x="107" y="0"/>
                  </a:cubicBezTo>
                  <a:cubicBezTo>
                    <a:pt x="166" y="0"/>
                    <a:pt x="214" y="48"/>
                    <a:pt x="216" y="108"/>
                  </a:cubicBezTo>
                  <a:lnTo>
                    <a:pt x="227" y="2590"/>
                  </a:lnTo>
                  <a:cubicBezTo>
                    <a:pt x="227" y="2650"/>
                    <a:pt x="179" y="2698"/>
                    <a:pt x="120" y="2698"/>
                  </a:cubicBezTo>
                  <a:cubicBezTo>
                    <a:pt x="61" y="2698"/>
                    <a:pt x="12" y="2650"/>
                    <a:pt x="12" y="2590"/>
                  </a:cubicBezTo>
                  <a:lnTo>
                    <a:pt x="1" y="1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8"/>
            <p:cNvSpPr/>
            <p:nvPr/>
          </p:nvSpPr>
          <p:spPr>
            <a:xfrm>
              <a:off x="5846875" y="2539825"/>
              <a:ext cx="5675" cy="67425"/>
            </a:xfrm>
            <a:custGeom>
              <a:avLst/>
              <a:gdLst/>
              <a:ahLst/>
              <a:cxnLst/>
              <a:rect l="l" t="t" r="r" b="b"/>
              <a:pathLst>
                <a:path w="227" h="2697" extrusionOk="0">
                  <a:moveTo>
                    <a:pt x="0" y="108"/>
                  </a:moveTo>
                  <a:cubicBezTo>
                    <a:pt x="0" y="49"/>
                    <a:pt x="48" y="1"/>
                    <a:pt x="107" y="1"/>
                  </a:cubicBezTo>
                  <a:cubicBezTo>
                    <a:pt x="167" y="1"/>
                    <a:pt x="215" y="48"/>
                    <a:pt x="215" y="107"/>
                  </a:cubicBezTo>
                  <a:lnTo>
                    <a:pt x="226" y="2590"/>
                  </a:lnTo>
                  <a:cubicBezTo>
                    <a:pt x="226" y="2649"/>
                    <a:pt x="179" y="2697"/>
                    <a:pt x="120" y="2697"/>
                  </a:cubicBezTo>
                  <a:cubicBezTo>
                    <a:pt x="61" y="2697"/>
                    <a:pt x="13" y="2650"/>
                    <a:pt x="13" y="25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8"/>
            <p:cNvSpPr/>
            <p:nvPr/>
          </p:nvSpPr>
          <p:spPr>
            <a:xfrm>
              <a:off x="5731175" y="2540375"/>
              <a:ext cx="5675" cy="67425"/>
            </a:xfrm>
            <a:custGeom>
              <a:avLst/>
              <a:gdLst/>
              <a:ahLst/>
              <a:cxnLst/>
              <a:rect l="l" t="t" r="r" b="b"/>
              <a:pathLst>
                <a:path w="227" h="2697" extrusionOk="0">
                  <a:moveTo>
                    <a:pt x="1" y="108"/>
                  </a:moveTo>
                  <a:cubicBezTo>
                    <a:pt x="1" y="48"/>
                    <a:pt x="49" y="0"/>
                    <a:pt x="108" y="0"/>
                  </a:cubicBezTo>
                  <a:cubicBezTo>
                    <a:pt x="166" y="0"/>
                    <a:pt x="215" y="48"/>
                    <a:pt x="215" y="107"/>
                  </a:cubicBezTo>
                  <a:lnTo>
                    <a:pt x="227" y="2589"/>
                  </a:lnTo>
                  <a:cubicBezTo>
                    <a:pt x="227" y="2649"/>
                    <a:pt x="179" y="2696"/>
                    <a:pt x="120" y="2696"/>
                  </a:cubicBezTo>
                  <a:cubicBezTo>
                    <a:pt x="61" y="2696"/>
                    <a:pt x="12" y="2650"/>
                    <a:pt x="12" y="2590"/>
                  </a:cubicBezTo>
                  <a:lnTo>
                    <a:pt x="1" y="1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8"/>
            <p:cNvSpPr/>
            <p:nvPr/>
          </p:nvSpPr>
          <p:spPr>
            <a:xfrm>
              <a:off x="5702250" y="2540500"/>
              <a:ext cx="5700" cy="67450"/>
            </a:xfrm>
            <a:custGeom>
              <a:avLst/>
              <a:gdLst/>
              <a:ahLst/>
              <a:cxnLst/>
              <a:rect l="l" t="t" r="r" b="b"/>
              <a:pathLst>
                <a:path w="228" h="2698" extrusionOk="0">
                  <a:moveTo>
                    <a:pt x="0" y="108"/>
                  </a:moveTo>
                  <a:cubicBezTo>
                    <a:pt x="0" y="49"/>
                    <a:pt x="48" y="0"/>
                    <a:pt x="108" y="0"/>
                  </a:cubicBezTo>
                  <a:cubicBezTo>
                    <a:pt x="167" y="0"/>
                    <a:pt x="215" y="48"/>
                    <a:pt x="215" y="107"/>
                  </a:cubicBezTo>
                  <a:lnTo>
                    <a:pt x="226" y="2590"/>
                  </a:lnTo>
                  <a:cubicBezTo>
                    <a:pt x="228" y="2648"/>
                    <a:pt x="180" y="2697"/>
                    <a:pt x="120" y="2697"/>
                  </a:cubicBezTo>
                  <a:cubicBezTo>
                    <a:pt x="61" y="2697"/>
                    <a:pt x="13" y="2649"/>
                    <a:pt x="13" y="2590"/>
                  </a:cubicBezTo>
                  <a:lnTo>
                    <a:pt x="0" y="1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8"/>
            <p:cNvSpPr/>
            <p:nvPr/>
          </p:nvSpPr>
          <p:spPr>
            <a:xfrm>
              <a:off x="5673350" y="2540625"/>
              <a:ext cx="5675" cy="67450"/>
            </a:xfrm>
            <a:custGeom>
              <a:avLst/>
              <a:gdLst/>
              <a:ahLst/>
              <a:cxnLst/>
              <a:rect l="l" t="t" r="r" b="b"/>
              <a:pathLst>
                <a:path w="227" h="2698" extrusionOk="0">
                  <a:moveTo>
                    <a:pt x="0" y="108"/>
                  </a:moveTo>
                  <a:cubicBezTo>
                    <a:pt x="0" y="49"/>
                    <a:pt x="48" y="1"/>
                    <a:pt x="106" y="1"/>
                  </a:cubicBezTo>
                  <a:cubicBezTo>
                    <a:pt x="166" y="1"/>
                    <a:pt x="214" y="49"/>
                    <a:pt x="215" y="107"/>
                  </a:cubicBezTo>
                  <a:lnTo>
                    <a:pt x="226" y="2589"/>
                  </a:lnTo>
                  <a:cubicBezTo>
                    <a:pt x="226" y="2649"/>
                    <a:pt x="178" y="2697"/>
                    <a:pt x="119" y="2698"/>
                  </a:cubicBezTo>
                  <a:cubicBezTo>
                    <a:pt x="60" y="2698"/>
                    <a:pt x="12" y="2650"/>
                    <a:pt x="12" y="2591"/>
                  </a:cubicBezTo>
                  <a:lnTo>
                    <a:pt x="0" y="1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8"/>
            <p:cNvSpPr/>
            <p:nvPr/>
          </p:nvSpPr>
          <p:spPr>
            <a:xfrm>
              <a:off x="5610775" y="2743650"/>
              <a:ext cx="137275" cy="6025"/>
            </a:xfrm>
            <a:custGeom>
              <a:avLst/>
              <a:gdLst/>
              <a:ahLst/>
              <a:cxnLst/>
              <a:rect l="l" t="t" r="r" b="b"/>
              <a:pathLst>
                <a:path w="5491" h="241" extrusionOk="0">
                  <a:moveTo>
                    <a:pt x="5382" y="2"/>
                  </a:moveTo>
                  <a:cubicBezTo>
                    <a:pt x="5441" y="1"/>
                    <a:pt x="5489" y="49"/>
                    <a:pt x="5489" y="108"/>
                  </a:cubicBezTo>
                  <a:cubicBezTo>
                    <a:pt x="5490" y="168"/>
                    <a:pt x="5442" y="215"/>
                    <a:pt x="5383" y="215"/>
                  </a:cubicBezTo>
                  <a:lnTo>
                    <a:pt x="107" y="241"/>
                  </a:lnTo>
                  <a:cubicBezTo>
                    <a:pt x="48" y="241"/>
                    <a:pt x="0" y="193"/>
                    <a:pt x="0" y="134"/>
                  </a:cubicBezTo>
                  <a:cubicBezTo>
                    <a:pt x="0" y="75"/>
                    <a:pt x="47" y="27"/>
                    <a:pt x="106" y="26"/>
                  </a:cubicBezTo>
                  <a:lnTo>
                    <a:pt x="5382" y="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8"/>
            <p:cNvSpPr/>
            <p:nvPr/>
          </p:nvSpPr>
          <p:spPr>
            <a:xfrm>
              <a:off x="5610900" y="2775900"/>
              <a:ext cx="137300" cy="6025"/>
            </a:xfrm>
            <a:custGeom>
              <a:avLst/>
              <a:gdLst/>
              <a:ahLst/>
              <a:cxnLst/>
              <a:rect l="l" t="t" r="r" b="b"/>
              <a:pathLst>
                <a:path w="5492" h="241" extrusionOk="0">
                  <a:moveTo>
                    <a:pt x="5384" y="2"/>
                  </a:moveTo>
                  <a:cubicBezTo>
                    <a:pt x="5442" y="1"/>
                    <a:pt x="5491" y="49"/>
                    <a:pt x="5491" y="108"/>
                  </a:cubicBezTo>
                  <a:cubicBezTo>
                    <a:pt x="5491" y="167"/>
                    <a:pt x="5443" y="215"/>
                    <a:pt x="5384" y="215"/>
                  </a:cubicBezTo>
                  <a:lnTo>
                    <a:pt x="108" y="240"/>
                  </a:lnTo>
                  <a:cubicBezTo>
                    <a:pt x="49" y="240"/>
                    <a:pt x="1" y="192"/>
                    <a:pt x="1" y="133"/>
                  </a:cubicBezTo>
                  <a:cubicBezTo>
                    <a:pt x="1" y="75"/>
                    <a:pt x="49" y="27"/>
                    <a:pt x="107" y="26"/>
                  </a:cubicBezTo>
                  <a:lnTo>
                    <a:pt x="5384" y="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8"/>
            <p:cNvSpPr/>
            <p:nvPr/>
          </p:nvSpPr>
          <p:spPr>
            <a:xfrm>
              <a:off x="5611050" y="2808175"/>
              <a:ext cx="137275" cy="6000"/>
            </a:xfrm>
            <a:custGeom>
              <a:avLst/>
              <a:gdLst/>
              <a:ahLst/>
              <a:cxnLst/>
              <a:rect l="l" t="t" r="r" b="b"/>
              <a:pathLst>
                <a:path w="5491" h="240" extrusionOk="0">
                  <a:moveTo>
                    <a:pt x="5383" y="1"/>
                  </a:moveTo>
                  <a:cubicBezTo>
                    <a:pt x="5443" y="1"/>
                    <a:pt x="5491" y="47"/>
                    <a:pt x="5491" y="107"/>
                  </a:cubicBezTo>
                  <a:cubicBezTo>
                    <a:pt x="5491" y="166"/>
                    <a:pt x="5443" y="214"/>
                    <a:pt x="5385" y="214"/>
                  </a:cubicBezTo>
                  <a:lnTo>
                    <a:pt x="108" y="239"/>
                  </a:lnTo>
                  <a:cubicBezTo>
                    <a:pt x="50" y="239"/>
                    <a:pt x="1" y="191"/>
                    <a:pt x="1" y="132"/>
                  </a:cubicBezTo>
                  <a:cubicBezTo>
                    <a:pt x="1" y="73"/>
                    <a:pt x="48" y="25"/>
                    <a:pt x="108" y="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8"/>
            <p:cNvSpPr/>
            <p:nvPr/>
          </p:nvSpPr>
          <p:spPr>
            <a:xfrm>
              <a:off x="5611200" y="2840425"/>
              <a:ext cx="137275" cy="5975"/>
            </a:xfrm>
            <a:custGeom>
              <a:avLst/>
              <a:gdLst/>
              <a:ahLst/>
              <a:cxnLst/>
              <a:rect l="l" t="t" r="r" b="b"/>
              <a:pathLst>
                <a:path w="5491" h="239" extrusionOk="0">
                  <a:moveTo>
                    <a:pt x="5383" y="0"/>
                  </a:moveTo>
                  <a:cubicBezTo>
                    <a:pt x="5442" y="0"/>
                    <a:pt x="5490" y="47"/>
                    <a:pt x="5490" y="107"/>
                  </a:cubicBezTo>
                  <a:cubicBezTo>
                    <a:pt x="5490" y="166"/>
                    <a:pt x="5444" y="214"/>
                    <a:pt x="5384" y="214"/>
                  </a:cubicBezTo>
                  <a:lnTo>
                    <a:pt x="109" y="239"/>
                  </a:lnTo>
                  <a:cubicBezTo>
                    <a:pt x="49" y="239"/>
                    <a:pt x="1" y="191"/>
                    <a:pt x="1" y="132"/>
                  </a:cubicBezTo>
                  <a:cubicBezTo>
                    <a:pt x="0" y="73"/>
                    <a:pt x="48" y="24"/>
                    <a:pt x="108" y="24"/>
                  </a:cubicBezTo>
                  <a:lnTo>
                    <a:pt x="5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8"/>
            <p:cNvSpPr/>
            <p:nvPr/>
          </p:nvSpPr>
          <p:spPr>
            <a:xfrm>
              <a:off x="5611375" y="2872675"/>
              <a:ext cx="137275" cy="5975"/>
            </a:xfrm>
            <a:custGeom>
              <a:avLst/>
              <a:gdLst/>
              <a:ahLst/>
              <a:cxnLst/>
              <a:rect l="l" t="t" r="r" b="b"/>
              <a:pathLst>
                <a:path w="5491" h="239" extrusionOk="0">
                  <a:moveTo>
                    <a:pt x="5382" y="0"/>
                  </a:moveTo>
                  <a:cubicBezTo>
                    <a:pt x="5441" y="0"/>
                    <a:pt x="5489" y="47"/>
                    <a:pt x="5490" y="106"/>
                  </a:cubicBezTo>
                  <a:cubicBezTo>
                    <a:pt x="5490" y="166"/>
                    <a:pt x="5442" y="214"/>
                    <a:pt x="5383" y="214"/>
                  </a:cubicBezTo>
                  <a:lnTo>
                    <a:pt x="107" y="239"/>
                  </a:lnTo>
                  <a:cubicBezTo>
                    <a:pt x="48" y="239"/>
                    <a:pt x="0" y="191"/>
                    <a:pt x="0" y="131"/>
                  </a:cubicBezTo>
                  <a:cubicBezTo>
                    <a:pt x="0" y="73"/>
                    <a:pt x="48" y="24"/>
                    <a:pt x="106"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8"/>
            <p:cNvSpPr/>
            <p:nvPr/>
          </p:nvSpPr>
          <p:spPr>
            <a:xfrm>
              <a:off x="5611500" y="2904125"/>
              <a:ext cx="306000" cy="6775"/>
            </a:xfrm>
            <a:custGeom>
              <a:avLst/>
              <a:gdLst/>
              <a:ahLst/>
              <a:cxnLst/>
              <a:rect l="l" t="t" r="r" b="b"/>
              <a:pathLst>
                <a:path w="12240" h="271" extrusionOk="0">
                  <a:moveTo>
                    <a:pt x="12132" y="0"/>
                  </a:moveTo>
                  <a:cubicBezTo>
                    <a:pt x="12191" y="0"/>
                    <a:pt x="12239" y="48"/>
                    <a:pt x="12239" y="106"/>
                  </a:cubicBezTo>
                  <a:cubicBezTo>
                    <a:pt x="12239" y="166"/>
                    <a:pt x="12192" y="214"/>
                    <a:pt x="12133" y="215"/>
                  </a:cubicBezTo>
                  <a:lnTo>
                    <a:pt x="108" y="271"/>
                  </a:lnTo>
                  <a:cubicBezTo>
                    <a:pt x="50" y="271"/>
                    <a:pt x="1" y="223"/>
                    <a:pt x="1" y="163"/>
                  </a:cubicBezTo>
                  <a:cubicBezTo>
                    <a:pt x="1" y="105"/>
                    <a:pt x="49" y="56"/>
                    <a:pt x="108" y="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8"/>
            <p:cNvSpPr/>
            <p:nvPr/>
          </p:nvSpPr>
          <p:spPr>
            <a:xfrm>
              <a:off x="5611650" y="2936350"/>
              <a:ext cx="306000" cy="6800"/>
            </a:xfrm>
            <a:custGeom>
              <a:avLst/>
              <a:gdLst/>
              <a:ahLst/>
              <a:cxnLst/>
              <a:rect l="l" t="t" r="r" b="b"/>
              <a:pathLst>
                <a:path w="12240" h="272" extrusionOk="0">
                  <a:moveTo>
                    <a:pt x="12131" y="1"/>
                  </a:moveTo>
                  <a:cubicBezTo>
                    <a:pt x="12191" y="1"/>
                    <a:pt x="12239" y="49"/>
                    <a:pt x="12240" y="107"/>
                  </a:cubicBezTo>
                  <a:cubicBezTo>
                    <a:pt x="12240" y="166"/>
                    <a:pt x="12192" y="214"/>
                    <a:pt x="12133" y="215"/>
                  </a:cubicBezTo>
                  <a:lnTo>
                    <a:pt x="109" y="271"/>
                  </a:lnTo>
                  <a:cubicBezTo>
                    <a:pt x="50" y="271"/>
                    <a:pt x="2" y="223"/>
                    <a:pt x="2" y="164"/>
                  </a:cubicBezTo>
                  <a:cubicBezTo>
                    <a:pt x="1" y="106"/>
                    <a:pt x="48" y="57"/>
                    <a:pt x="108" y="57"/>
                  </a:cubicBezTo>
                  <a:lnTo>
                    <a:pt x="12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1" name="Google Shape;2051;p48"/>
          <p:cNvGrpSpPr/>
          <p:nvPr/>
        </p:nvGrpSpPr>
        <p:grpSpPr>
          <a:xfrm>
            <a:off x="6782039" y="3181097"/>
            <a:ext cx="1601784" cy="1363616"/>
            <a:chOff x="3966225" y="2112725"/>
            <a:chExt cx="547450" cy="466050"/>
          </a:xfrm>
        </p:grpSpPr>
        <p:sp>
          <p:nvSpPr>
            <p:cNvPr id="2052" name="Google Shape;2052;p48"/>
            <p:cNvSpPr/>
            <p:nvPr/>
          </p:nvSpPr>
          <p:spPr>
            <a:xfrm>
              <a:off x="3966225" y="2270775"/>
              <a:ext cx="105050" cy="252950"/>
            </a:xfrm>
            <a:custGeom>
              <a:avLst/>
              <a:gdLst/>
              <a:ahLst/>
              <a:cxnLst/>
              <a:rect l="l" t="t" r="r" b="b"/>
              <a:pathLst>
                <a:path w="4202" h="10118" extrusionOk="0">
                  <a:moveTo>
                    <a:pt x="3101" y="286"/>
                  </a:moveTo>
                  <a:cubicBezTo>
                    <a:pt x="3065" y="184"/>
                    <a:pt x="3119" y="72"/>
                    <a:pt x="3220" y="37"/>
                  </a:cubicBezTo>
                  <a:cubicBezTo>
                    <a:pt x="3322" y="0"/>
                    <a:pt x="3434" y="54"/>
                    <a:pt x="3469" y="156"/>
                  </a:cubicBezTo>
                  <a:cubicBezTo>
                    <a:pt x="3942" y="1496"/>
                    <a:pt x="4202" y="3638"/>
                    <a:pt x="4098" y="5584"/>
                  </a:cubicBezTo>
                  <a:cubicBezTo>
                    <a:pt x="4009" y="7242"/>
                    <a:pt x="3654" y="8768"/>
                    <a:pt x="2938" y="9563"/>
                  </a:cubicBezTo>
                  <a:cubicBezTo>
                    <a:pt x="2869" y="9640"/>
                    <a:pt x="2797" y="9709"/>
                    <a:pt x="2721" y="9771"/>
                  </a:cubicBezTo>
                  <a:cubicBezTo>
                    <a:pt x="2423" y="10015"/>
                    <a:pt x="2104" y="10118"/>
                    <a:pt x="1784" y="10095"/>
                  </a:cubicBezTo>
                  <a:cubicBezTo>
                    <a:pt x="1469" y="10072"/>
                    <a:pt x="1161" y="9926"/>
                    <a:pt x="880" y="9674"/>
                  </a:cubicBezTo>
                  <a:cubicBezTo>
                    <a:pt x="795" y="9596"/>
                    <a:pt x="709" y="9506"/>
                    <a:pt x="626" y="9404"/>
                  </a:cubicBezTo>
                  <a:cubicBezTo>
                    <a:pt x="380" y="9107"/>
                    <a:pt x="213" y="8756"/>
                    <a:pt x="118" y="8382"/>
                  </a:cubicBezTo>
                  <a:cubicBezTo>
                    <a:pt x="20" y="7995"/>
                    <a:pt x="0" y="7581"/>
                    <a:pt x="55" y="7170"/>
                  </a:cubicBezTo>
                  <a:cubicBezTo>
                    <a:pt x="125" y="6651"/>
                    <a:pt x="348" y="6256"/>
                    <a:pt x="650" y="6021"/>
                  </a:cubicBezTo>
                  <a:cubicBezTo>
                    <a:pt x="849" y="5867"/>
                    <a:pt x="1083" y="5782"/>
                    <a:pt x="1332" y="5775"/>
                  </a:cubicBezTo>
                  <a:cubicBezTo>
                    <a:pt x="1575" y="5768"/>
                    <a:pt x="1829" y="5838"/>
                    <a:pt x="2073" y="5995"/>
                  </a:cubicBezTo>
                  <a:cubicBezTo>
                    <a:pt x="2515" y="6278"/>
                    <a:pt x="2931" y="6850"/>
                    <a:pt x="3193" y="7768"/>
                  </a:cubicBezTo>
                  <a:cubicBezTo>
                    <a:pt x="3221" y="7872"/>
                    <a:pt x="3161" y="7979"/>
                    <a:pt x="3057" y="8009"/>
                  </a:cubicBezTo>
                  <a:cubicBezTo>
                    <a:pt x="2954" y="8037"/>
                    <a:pt x="2846" y="7977"/>
                    <a:pt x="2817" y="7873"/>
                  </a:cubicBezTo>
                  <a:cubicBezTo>
                    <a:pt x="2586" y="7057"/>
                    <a:pt x="2232" y="6559"/>
                    <a:pt x="1863" y="6323"/>
                  </a:cubicBezTo>
                  <a:cubicBezTo>
                    <a:pt x="1686" y="6210"/>
                    <a:pt x="1508" y="6159"/>
                    <a:pt x="1341" y="6164"/>
                  </a:cubicBezTo>
                  <a:cubicBezTo>
                    <a:pt x="1179" y="6167"/>
                    <a:pt x="1024" y="6226"/>
                    <a:pt x="889" y="6330"/>
                  </a:cubicBezTo>
                  <a:cubicBezTo>
                    <a:pt x="665" y="6505"/>
                    <a:pt x="496" y="6811"/>
                    <a:pt x="441" y="7221"/>
                  </a:cubicBezTo>
                  <a:cubicBezTo>
                    <a:pt x="393" y="7583"/>
                    <a:pt x="410" y="7947"/>
                    <a:pt x="496" y="8287"/>
                  </a:cubicBezTo>
                  <a:cubicBezTo>
                    <a:pt x="577" y="8608"/>
                    <a:pt x="719" y="8907"/>
                    <a:pt x="926" y="9158"/>
                  </a:cubicBezTo>
                  <a:cubicBezTo>
                    <a:pt x="994" y="9241"/>
                    <a:pt x="1066" y="9317"/>
                    <a:pt x="1142" y="9384"/>
                  </a:cubicBezTo>
                  <a:cubicBezTo>
                    <a:pt x="1357" y="9578"/>
                    <a:pt x="1586" y="9690"/>
                    <a:pt x="1812" y="9706"/>
                  </a:cubicBezTo>
                  <a:cubicBezTo>
                    <a:pt x="2033" y="9722"/>
                    <a:pt x="2258" y="9648"/>
                    <a:pt x="2474" y="9471"/>
                  </a:cubicBezTo>
                  <a:cubicBezTo>
                    <a:pt x="2531" y="9423"/>
                    <a:pt x="2589" y="9367"/>
                    <a:pt x="2647" y="9302"/>
                  </a:cubicBezTo>
                  <a:cubicBezTo>
                    <a:pt x="3299" y="8579"/>
                    <a:pt x="3624" y="7141"/>
                    <a:pt x="3709" y="5565"/>
                  </a:cubicBezTo>
                  <a:cubicBezTo>
                    <a:pt x="3809" y="3667"/>
                    <a:pt x="3558" y="1582"/>
                    <a:pt x="3101" y="2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8"/>
            <p:cNvSpPr/>
            <p:nvPr/>
          </p:nvSpPr>
          <p:spPr>
            <a:xfrm>
              <a:off x="3978625" y="2118875"/>
              <a:ext cx="103550" cy="113800"/>
            </a:xfrm>
            <a:custGeom>
              <a:avLst/>
              <a:gdLst/>
              <a:ahLst/>
              <a:cxnLst/>
              <a:rect l="l" t="t" r="r" b="b"/>
              <a:pathLst>
                <a:path w="4142" h="4552" extrusionOk="0">
                  <a:moveTo>
                    <a:pt x="794" y="4385"/>
                  </a:moveTo>
                  <a:cubicBezTo>
                    <a:pt x="808" y="4456"/>
                    <a:pt x="762" y="4524"/>
                    <a:pt x="691" y="4538"/>
                  </a:cubicBezTo>
                  <a:cubicBezTo>
                    <a:pt x="621" y="4551"/>
                    <a:pt x="553" y="4506"/>
                    <a:pt x="540" y="4435"/>
                  </a:cubicBezTo>
                  <a:lnTo>
                    <a:pt x="83" y="2110"/>
                  </a:lnTo>
                  <a:cubicBezTo>
                    <a:pt x="1" y="1691"/>
                    <a:pt x="37" y="1332"/>
                    <a:pt x="164" y="1035"/>
                  </a:cubicBezTo>
                  <a:cubicBezTo>
                    <a:pt x="304" y="706"/>
                    <a:pt x="551" y="455"/>
                    <a:pt x="867" y="280"/>
                  </a:cubicBezTo>
                  <a:cubicBezTo>
                    <a:pt x="930" y="246"/>
                    <a:pt x="1009" y="269"/>
                    <a:pt x="1043" y="332"/>
                  </a:cubicBezTo>
                  <a:cubicBezTo>
                    <a:pt x="1078" y="396"/>
                    <a:pt x="1055" y="474"/>
                    <a:pt x="992" y="509"/>
                  </a:cubicBezTo>
                  <a:cubicBezTo>
                    <a:pt x="727" y="655"/>
                    <a:pt x="519" y="864"/>
                    <a:pt x="404" y="1136"/>
                  </a:cubicBezTo>
                  <a:cubicBezTo>
                    <a:pt x="296" y="1386"/>
                    <a:pt x="267" y="1694"/>
                    <a:pt x="339" y="2061"/>
                  </a:cubicBezTo>
                  <a:lnTo>
                    <a:pt x="794" y="4385"/>
                  </a:lnTo>
                  <a:lnTo>
                    <a:pt x="794" y="4385"/>
                  </a:lnTo>
                  <a:close/>
                  <a:moveTo>
                    <a:pt x="2225" y="267"/>
                  </a:moveTo>
                  <a:cubicBezTo>
                    <a:pt x="2155" y="259"/>
                    <a:pt x="2103" y="195"/>
                    <a:pt x="2111" y="123"/>
                  </a:cubicBezTo>
                  <a:cubicBezTo>
                    <a:pt x="2119" y="52"/>
                    <a:pt x="2184" y="1"/>
                    <a:pt x="2255" y="9"/>
                  </a:cubicBezTo>
                  <a:cubicBezTo>
                    <a:pt x="2613" y="50"/>
                    <a:pt x="2936" y="189"/>
                    <a:pt x="3191" y="441"/>
                  </a:cubicBezTo>
                  <a:cubicBezTo>
                    <a:pt x="3420" y="668"/>
                    <a:pt x="3590" y="987"/>
                    <a:pt x="3673" y="1406"/>
                  </a:cubicBezTo>
                  <a:lnTo>
                    <a:pt x="4128" y="3731"/>
                  </a:lnTo>
                  <a:cubicBezTo>
                    <a:pt x="4142" y="3802"/>
                    <a:pt x="4096" y="3870"/>
                    <a:pt x="4025" y="3884"/>
                  </a:cubicBezTo>
                  <a:cubicBezTo>
                    <a:pt x="3956" y="3897"/>
                    <a:pt x="3887" y="3852"/>
                    <a:pt x="3874" y="3781"/>
                  </a:cubicBezTo>
                  <a:lnTo>
                    <a:pt x="3417" y="1456"/>
                  </a:lnTo>
                  <a:cubicBezTo>
                    <a:pt x="3345" y="1091"/>
                    <a:pt x="3201" y="817"/>
                    <a:pt x="3007" y="625"/>
                  </a:cubicBezTo>
                  <a:cubicBezTo>
                    <a:pt x="2798" y="417"/>
                    <a:pt x="2527" y="302"/>
                    <a:pt x="2225" y="2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8"/>
            <p:cNvSpPr/>
            <p:nvPr/>
          </p:nvSpPr>
          <p:spPr>
            <a:xfrm>
              <a:off x="3987925" y="2197075"/>
              <a:ext cx="100025" cy="84500"/>
            </a:xfrm>
            <a:custGeom>
              <a:avLst/>
              <a:gdLst/>
              <a:ahLst/>
              <a:cxnLst/>
              <a:rect l="l" t="t" r="r" b="b"/>
              <a:pathLst>
                <a:path w="4001" h="3380" extrusionOk="0">
                  <a:moveTo>
                    <a:pt x="3355" y="249"/>
                  </a:moveTo>
                  <a:cubicBezTo>
                    <a:pt x="3335" y="144"/>
                    <a:pt x="3405" y="41"/>
                    <a:pt x="3510" y="21"/>
                  </a:cubicBezTo>
                  <a:cubicBezTo>
                    <a:pt x="3616" y="0"/>
                    <a:pt x="3718" y="69"/>
                    <a:pt x="3739" y="175"/>
                  </a:cubicBezTo>
                  <a:lnTo>
                    <a:pt x="3885" y="919"/>
                  </a:lnTo>
                  <a:cubicBezTo>
                    <a:pt x="4000" y="1507"/>
                    <a:pt x="3899" y="2031"/>
                    <a:pt x="3647" y="2439"/>
                  </a:cubicBezTo>
                  <a:cubicBezTo>
                    <a:pt x="3378" y="2874"/>
                    <a:pt x="2941" y="3174"/>
                    <a:pt x="2417" y="3277"/>
                  </a:cubicBezTo>
                  <a:cubicBezTo>
                    <a:pt x="1893" y="3380"/>
                    <a:pt x="1376" y="3267"/>
                    <a:pt x="963" y="2966"/>
                  </a:cubicBezTo>
                  <a:cubicBezTo>
                    <a:pt x="576" y="2682"/>
                    <a:pt x="283" y="2235"/>
                    <a:pt x="168" y="1648"/>
                  </a:cubicBezTo>
                  <a:lnTo>
                    <a:pt x="21" y="904"/>
                  </a:lnTo>
                  <a:cubicBezTo>
                    <a:pt x="1" y="798"/>
                    <a:pt x="69" y="695"/>
                    <a:pt x="175" y="675"/>
                  </a:cubicBezTo>
                  <a:cubicBezTo>
                    <a:pt x="282" y="654"/>
                    <a:pt x="383" y="723"/>
                    <a:pt x="404" y="829"/>
                  </a:cubicBezTo>
                  <a:lnTo>
                    <a:pt x="551" y="1574"/>
                  </a:lnTo>
                  <a:cubicBezTo>
                    <a:pt x="646" y="2059"/>
                    <a:pt x="882" y="2424"/>
                    <a:pt x="1192" y="2652"/>
                  </a:cubicBezTo>
                  <a:cubicBezTo>
                    <a:pt x="1517" y="2888"/>
                    <a:pt x="1925" y="2976"/>
                    <a:pt x="2342" y="2894"/>
                  </a:cubicBezTo>
                  <a:cubicBezTo>
                    <a:pt x="2760" y="2813"/>
                    <a:pt x="3104" y="2576"/>
                    <a:pt x="3314" y="2235"/>
                  </a:cubicBezTo>
                  <a:cubicBezTo>
                    <a:pt x="3516" y="1907"/>
                    <a:pt x="3597" y="1481"/>
                    <a:pt x="3502" y="994"/>
                  </a:cubicBezTo>
                  <a:lnTo>
                    <a:pt x="3355" y="24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8"/>
            <p:cNvSpPr/>
            <p:nvPr/>
          </p:nvSpPr>
          <p:spPr>
            <a:xfrm>
              <a:off x="4025050" y="2112725"/>
              <a:ext cx="19175" cy="19150"/>
            </a:xfrm>
            <a:custGeom>
              <a:avLst/>
              <a:gdLst/>
              <a:ahLst/>
              <a:cxnLst/>
              <a:rect l="l" t="t" r="r" b="b"/>
              <a:pathLst>
                <a:path w="767" h="766" extrusionOk="0">
                  <a:moveTo>
                    <a:pt x="452" y="729"/>
                  </a:moveTo>
                  <a:cubicBezTo>
                    <a:pt x="261" y="766"/>
                    <a:pt x="75" y="643"/>
                    <a:pt x="38" y="451"/>
                  </a:cubicBezTo>
                  <a:cubicBezTo>
                    <a:pt x="1" y="260"/>
                    <a:pt x="125" y="75"/>
                    <a:pt x="316" y="38"/>
                  </a:cubicBezTo>
                  <a:cubicBezTo>
                    <a:pt x="506" y="0"/>
                    <a:pt x="691" y="125"/>
                    <a:pt x="729" y="316"/>
                  </a:cubicBezTo>
                  <a:cubicBezTo>
                    <a:pt x="767" y="507"/>
                    <a:pt x="642" y="692"/>
                    <a:pt x="452" y="7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8"/>
            <p:cNvSpPr/>
            <p:nvPr/>
          </p:nvSpPr>
          <p:spPr>
            <a:xfrm>
              <a:off x="3992275" y="2119175"/>
              <a:ext cx="19175" cy="19150"/>
            </a:xfrm>
            <a:custGeom>
              <a:avLst/>
              <a:gdLst/>
              <a:ahLst/>
              <a:cxnLst/>
              <a:rect l="l" t="t" r="r" b="b"/>
              <a:pathLst>
                <a:path w="767" h="766" extrusionOk="0">
                  <a:moveTo>
                    <a:pt x="451" y="728"/>
                  </a:moveTo>
                  <a:cubicBezTo>
                    <a:pt x="261" y="766"/>
                    <a:pt x="76" y="642"/>
                    <a:pt x="38" y="451"/>
                  </a:cubicBezTo>
                  <a:cubicBezTo>
                    <a:pt x="0" y="259"/>
                    <a:pt x="125" y="74"/>
                    <a:pt x="315" y="38"/>
                  </a:cubicBezTo>
                  <a:cubicBezTo>
                    <a:pt x="506" y="0"/>
                    <a:pt x="691" y="124"/>
                    <a:pt x="729" y="315"/>
                  </a:cubicBezTo>
                  <a:cubicBezTo>
                    <a:pt x="766" y="506"/>
                    <a:pt x="642" y="691"/>
                    <a:pt x="451" y="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8"/>
            <p:cNvSpPr/>
            <p:nvPr/>
          </p:nvSpPr>
          <p:spPr>
            <a:xfrm>
              <a:off x="4045625" y="2320450"/>
              <a:ext cx="451175" cy="258325"/>
            </a:xfrm>
            <a:custGeom>
              <a:avLst/>
              <a:gdLst/>
              <a:ahLst/>
              <a:cxnLst/>
              <a:rect l="l" t="t" r="r" b="b"/>
              <a:pathLst>
                <a:path w="18047" h="10333" extrusionOk="0">
                  <a:moveTo>
                    <a:pt x="17655" y="196"/>
                  </a:moveTo>
                  <a:cubicBezTo>
                    <a:pt x="17655" y="88"/>
                    <a:pt x="17743" y="1"/>
                    <a:pt x="17850" y="1"/>
                  </a:cubicBezTo>
                  <a:cubicBezTo>
                    <a:pt x="17959" y="1"/>
                    <a:pt x="18047" y="88"/>
                    <a:pt x="18047" y="196"/>
                  </a:cubicBezTo>
                  <a:cubicBezTo>
                    <a:pt x="18047" y="2996"/>
                    <a:pt x="16912" y="5530"/>
                    <a:pt x="15078" y="7364"/>
                  </a:cubicBezTo>
                  <a:cubicBezTo>
                    <a:pt x="13243" y="9198"/>
                    <a:pt x="10708" y="10333"/>
                    <a:pt x="7910" y="10333"/>
                  </a:cubicBezTo>
                  <a:cubicBezTo>
                    <a:pt x="6361" y="10333"/>
                    <a:pt x="4892" y="9985"/>
                    <a:pt x="3578" y="9362"/>
                  </a:cubicBezTo>
                  <a:cubicBezTo>
                    <a:pt x="2213" y="8716"/>
                    <a:pt x="1017" y="7775"/>
                    <a:pt x="69" y="6620"/>
                  </a:cubicBezTo>
                  <a:cubicBezTo>
                    <a:pt x="1" y="6536"/>
                    <a:pt x="12" y="6414"/>
                    <a:pt x="96" y="6346"/>
                  </a:cubicBezTo>
                  <a:cubicBezTo>
                    <a:pt x="179" y="6277"/>
                    <a:pt x="301" y="6289"/>
                    <a:pt x="369" y="6372"/>
                  </a:cubicBezTo>
                  <a:cubicBezTo>
                    <a:pt x="1280" y="7483"/>
                    <a:pt x="2432" y="8388"/>
                    <a:pt x="3743" y="9010"/>
                  </a:cubicBezTo>
                  <a:cubicBezTo>
                    <a:pt x="5007" y="9608"/>
                    <a:pt x="6419" y="9942"/>
                    <a:pt x="7910" y="9942"/>
                  </a:cubicBezTo>
                  <a:cubicBezTo>
                    <a:pt x="10601" y="9942"/>
                    <a:pt x="13037" y="8851"/>
                    <a:pt x="14801" y="7088"/>
                  </a:cubicBezTo>
                  <a:cubicBezTo>
                    <a:pt x="16565" y="5324"/>
                    <a:pt x="17655" y="2887"/>
                    <a:pt x="17655" y="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8"/>
            <p:cNvSpPr/>
            <p:nvPr/>
          </p:nvSpPr>
          <p:spPr>
            <a:xfrm>
              <a:off x="4467300" y="2299800"/>
              <a:ext cx="46375" cy="46325"/>
            </a:xfrm>
            <a:custGeom>
              <a:avLst/>
              <a:gdLst/>
              <a:ahLst/>
              <a:cxnLst/>
              <a:rect l="l" t="t" r="r" b="b"/>
              <a:pathLst>
                <a:path w="1855" h="1853" extrusionOk="0">
                  <a:moveTo>
                    <a:pt x="834" y="52"/>
                  </a:moveTo>
                  <a:cubicBezTo>
                    <a:pt x="1316" y="0"/>
                    <a:pt x="1750" y="349"/>
                    <a:pt x="1802" y="833"/>
                  </a:cubicBezTo>
                  <a:cubicBezTo>
                    <a:pt x="1854" y="1316"/>
                    <a:pt x="1504" y="1750"/>
                    <a:pt x="1021" y="1801"/>
                  </a:cubicBezTo>
                  <a:cubicBezTo>
                    <a:pt x="537" y="1853"/>
                    <a:pt x="103" y="1503"/>
                    <a:pt x="52" y="1019"/>
                  </a:cubicBezTo>
                  <a:cubicBezTo>
                    <a:pt x="0" y="537"/>
                    <a:pt x="350" y="103"/>
                    <a:pt x="834" y="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8"/>
            <p:cNvSpPr/>
            <p:nvPr/>
          </p:nvSpPr>
          <p:spPr>
            <a:xfrm>
              <a:off x="4479425" y="2311925"/>
              <a:ext cx="22075" cy="22075"/>
            </a:xfrm>
            <a:custGeom>
              <a:avLst/>
              <a:gdLst/>
              <a:ahLst/>
              <a:cxnLst/>
              <a:rect l="l" t="t" r="r" b="b"/>
              <a:pathLst>
                <a:path w="883" h="883" extrusionOk="0">
                  <a:moveTo>
                    <a:pt x="398" y="24"/>
                  </a:moveTo>
                  <a:cubicBezTo>
                    <a:pt x="627" y="0"/>
                    <a:pt x="834" y="167"/>
                    <a:pt x="859" y="398"/>
                  </a:cubicBezTo>
                  <a:cubicBezTo>
                    <a:pt x="883" y="627"/>
                    <a:pt x="716" y="834"/>
                    <a:pt x="487" y="859"/>
                  </a:cubicBezTo>
                  <a:cubicBezTo>
                    <a:pt x="256" y="883"/>
                    <a:pt x="50" y="716"/>
                    <a:pt x="26" y="487"/>
                  </a:cubicBezTo>
                  <a:cubicBezTo>
                    <a:pt x="1" y="256"/>
                    <a:pt x="167" y="49"/>
                    <a:pt x="398" y="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8"/>
            <p:cNvSpPr/>
            <p:nvPr/>
          </p:nvSpPr>
          <p:spPr>
            <a:xfrm>
              <a:off x="4033825" y="2266325"/>
              <a:ext cx="31225" cy="23625"/>
            </a:xfrm>
            <a:custGeom>
              <a:avLst/>
              <a:gdLst/>
              <a:ahLst/>
              <a:cxnLst/>
              <a:rect l="l" t="t" r="r" b="b"/>
              <a:pathLst>
                <a:path w="1249" h="945" extrusionOk="0">
                  <a:moveTo>
                    <a:pt x="0" y="287"/>
                  </a:moveTo>
                  <a:cubicBezTo>
                    <a:pt x="0" y="768"/>
                    <a:pt x="393" y="944"/>
                    <a:pt x="735" y="842"/>
                  </a:cubicBezTo>
                  <a:cubicBezTo>
                    <a:pt x="998" y="763"/>
                    <a:pt x="1249" y="515"/>
                    <a:pt x="1153" y="130"/>
                  </a:cubicBezTo>
                  <a:cubicBezTo>
                    <a:pt x="1121" y="0"/>
                    <a:pt x="359" y="496"/>
                    <a:pt x="0" y="2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1" name="Google Shape;2061;p48"/>
          <p:cNvGrpSpPr/>
          <p:nvPr/>
        </p:nvGrpSpPr>
        <p:grpSpPr>
          <a:xfrm>
            <a:off x="4571988" y="2856267"/>
            <a:ext cx="1386115" cy="1744555"/>
            <a:chOff x="1199825" y="4615425"/>
            <a:chExt cx="653150" cy="822050"/>
          </a:xfrm>
        </p:grpSpPr>
        <p:sp>
          <p:nvSpPr>
            <p:cNvPr id="2062" name="Google Shape;2062;p48"/>
            <p:cNvSpPr/>
            <p:nvPr/>
          </p:nvSpPr>
          <p:spPr>
            <a:xfrm>
              <a:off x="1613675" y="5063700"/>
              <a:ext cx="102125" cy="185025"/>
            </a:xfrm>
            <a:custGeom>
              <a:avLst/>
              <a:gdLst/>
              <a:ahLst/>
              <a:cxnLst/>
              <a:rect l="l" t="t" r="r" b="b"/>
              <a:pathLst>
                <a:path w="4085" h="7401" extrusionOk="0">
                  <a:moveTo>
                    <a:pt x="4085" y="5600"/>
                  </a:moveTo>
                  <a:cubicBezTo>
                    <a:pt x="3803" y="4277"/>
                    <a:pt x="3425" y="3128"/>
                    <a:pt x="2996" y="1907"/>
                  </a:cubicBezTo>
                  <a:cubicBezTo>
                    <a:pt x="2326" y="0"/>
                    <a:pt x="1" y="3042"/>
                    <a:pt x="1" y="3042"/>
                  </a:cubicBezTo>
                  <a:cubicBezTo>
                    <a:pt x="820" y="7364"/>
                    <a:pt x="2897" y="7400"/>
                    <a:pt x="4085" y="560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8"/>
            <p:cNvSpPr/>
            <p:nvPr/>
          </p:nvSpPr>
          <p:spPr>
            <a:xfrm>
              <a:off x="1347300" y="4819975"/>
              <a:ext cx="231900" cy="120925"/>
            </a:xfrm>
            <a:custGeom>
              <a:avLst/>
              <a:gdLst/>
              <a:ahLst/>
              <a:cxnLst/>
              <a:rect l="l" t="t" r="r" b="b"/>
              <a:pathLst>
                <a:path w="9276" h="4837" extrusionOk="0">
                  <a:moveTo>
                    <a:pt x="1709" y="1"/>
                  </a:moveTo>
                  <a:lnTo>
                    <a:pt x="7638" y="1"/>
                  </a:lnTo>
                  <a:cubicBezTo>
                    <a:pt x="9276" y="3164"/>
                    <a:pt x="7574" y="4837"/>
                    <a:pt x="4667" y="4832"/>
                  </a:cubicBezTo>
                  <a:cubicBezTo>
                    <a:pt x="1853" y="4829"/>
                    <a:pt x="1" y="3094"/>
                    <a:pt x="1709" y="1"/>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8"/>
            <p:cNvSpPr/>
            <p:nvPr/>
          </p:nvSpPr>
          <p:spPr>
            <a:xfrm>
              <a:off x="1299975" y="5228225"/>
              <a:ext cx="318650" cy="209250"/>
            </a:xfrm>
            <a:custGeom>
              <a:avLst/>
              <a:gdLst/>
              <a:ahLst/>
              <a:cxnLst/>
              <a:rect l="l" t="t" r="r" b="b"/>
              <a:pathLst>
                <a:path w="12746" h="8370" extrusionOk="0">
                  <a:moveTo>
                    <a:pt x="10872" y="1"/>
                  </a:moveTo>
                  <a:cubicBezTo>
                    <a:pt x="11593" y="2749"/>
                    <a:pt x="12136" y="4467"/>
                    <a:pt x="12745" y="6650"/>
                  </a:cubicBezTo>
                  <a:cubicBezTo>
                    <a:pt x="10823" y="7744"/>
                    <a:pt x="8599" y="8370"/>
                    <a:pt x="6230" y="8370"/>
                  </a:cubicBezTo>
                  <a:cubicBezTo>
                    <a:pt x="3860" y="8370"/>
                    <a:pt x="1855" y="7805"/>
                    <a:pt x="0" y="6807"/>
                  </a:cubicBezTo>
                  <a:cubicBezTo>
                    <a:pt x="522" y="4576"/>
                    <a:pt x="934" y="2850"/>
                    <a:pt x="20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8"/>
            <p:cNvSpPr/>
            <p:nvPr/>
          </p:nvSpPr>
          <p:spPr>
            <a:xfrm>
              <a:off x="1199825" y="5072850"/>
              <a:ext cx="109850" cy="194525"/>
            </a:xfrm>
            <a:custGeom>
              <a:avLst/>
              <a:gdLst/>
              <a:ahLst/>
              <a:cxnLst/>
              <a:rect l="l" t="t" r="r" b="b"/>
              <a:pathLst>
                <a:path w="4394" h="7781" extrusionOk="0">
                  <a:moveTo>
                    <a:pt x="12" y="6850"/>
                  </a:moveTo>
                  <a:cubicBezTo>
                    <a:pt x="253" y="4910"/>
                    <a:pt x="823" y="3015"/>
                    <a:pt x="1430" y="1607"/>
                  </a:cubicBezTo>
                  <a:cubicBezTo>
                    <a:pt x="2120" y="1"/>
                    <a:pt x="4393" y="2676"/>
                    <a:pt x="4393" y="2676"/>
                  </a:cubicBezTo>
                  <a:lnTo>
                    <a:pt x="2958" y="7054"/>
                  </a:lnTo>
                  <a:cubicBezTo>
                    <a:pt x="2958" y="7054"/>
                    <a:pt x="1675" y="7781"/>
                    <a:pt x="99" y="7679"/>
                  </a:cubicBezTo>
                  <a:cubicBezTo>
                    <a:pt x="15" y="7377"/>
                    <a:pt x="1" y="7084"/>
                    <a:pt x="12" y="685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8"/>
            <p:cNvSpPr/>
            <p:nvPr/>
          </p:nvSpPr>
          <p:spPr>
            <a:xfrm>
              <a:off x="1214875" y="5116825"/>
              <a:ext cx="94800" cy="75600"/>
            </a:xfrm>
            <a:custGeom>
              <a:avLst/>
              <a:gdLst/>
              <a:ahLst/>
              <a:cxnLst/>
              <a:rect l="l" t="t" r="r" b="b"/>
              <a:pathLst>
                <a:path w="3792" h="3024" extrusionOk="0">
                  <a:moveTo>
                    <a:pt x="0" y="2204"/>
                  </a:moveTo>
                  <a:cubicBezTo>
                    <a:pt x="226" y="1401"/>
                    <a:pt x="490" y="653"/>
                    <a:pt x="763" y="1"/>
                  </a:cubicBezTo>
                  <a:lnTo>
                    <a:pt x="3791" y="917"/>
                  </a:lnTo>
                  <a:lnTo>
                    <a:pt x="3110" y="2999"/>
                  </a:lnTo>
                  <a:cubicBezTo>
                    <a:pt x="1891" y="3023"/>
                    <a:pt x="646" y="2687"/>
                    <a:pt x="0" y="2204"/>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8"/>
            <p:cNvSpPr/>
            <p:nvPr/>
          </p:nvSpPr>
          <p:spPr>
            <a:xfrm>
              <a:off x="1551725" y="4966175"/>
              <a:ext cx="165500" cy="224225"/>
            </a:xfrm>
            <a:custGeom>
              <a:avLst/>
              <a:gdLst/>
              <a:ahLst/>
              <a:cxnLst/>
              <a:rect l="l" t="t" r="r" b="b"/>
              <a:pathLst>
                <a:path w="6620" h="8969" extrusionOk="0">
                  <a:moveTo>
                    <a:pt x="2433" y="8968"/>
                  </a:moveTo>
                  <a:cubicBezTo>
                    <a:pt x="3691" y="8849"/>
                    <a:pt x="5540" y="8068"/>
                    <a:pt x="6620" y="7088"/>
                  </a:cubicBezTo>
                  <a:cubicBezTo>
                    <a:pt x="4434" y="2426"/>
                    <a:pt x="3961" y="1084"/>
                    <a:pt x="1578" y="0"/>
                  </a:cubicBezTo>
                  <a:cubicBezTo>
                    <a:pt x="1" y="1941"/>
                    <a:pt x="940" y="5366"/>
                    <a:pt x="2433" y="89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8"/>
            <p:cNvSpPr/>
            <p:nvPr/>
          </p:nvSpPr>
          <p:spPr>
            <a:xfrm>
              <a:off x="1578375" y="5090100"/>
              <a:ext cx="73025" cy="100300"/>
            </a:xfrm>
            <a:custGeom>
              <a:avLst/>
              <a:gdLst/>
              <a:ahLst/>
              <a:cxnLst/>
              <a:rect l="l" t="t" r="r" b="b"/>
              <a:pathLst>
                <a:path w="2921" h="4012" extrusionOk="0">
                  <a:moveTo>
                    <a:pt x="1367" y="4011"/>
                  </a:moveTo>
                  <a:cubicBezTo>
                    <a:pt x="1828" y="3968"/>
                    <a:pt x="2368" y="3835"/>
                    <a:pt x="2921" y="3637"/>
                  </a:cubicBezTo>
                  <a:cubicBezTo>
                    <a:pt x="2045" y="2264"/>
                    <a:pt x="994" y="1126"/>
                    <a:pt x="994" y="1126"/>
                  </a:cubicBezTo>
                  <a:cubicBezTo>
                    <a:pt x="695" y="762"/>
                    <a:pt x="343" y="346"/>
                    <a:pt x="1" y="0"/>
                  </a:cubicBezTo>
                  <a:cubicBezTo>
                    <a:pt x="299" y="1262"/>
                    <a:pt x="792" y="2623"/>
                    <a:pt x="1367" y="4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8"/>
            <p:cNvSpPr/>
            <p:nvPr/>
          </p:nvSpPr>
          <p:spPr>
            <a:xfrm>
              <a:off x="1206150" y="4966175"/>
              <a:ext cx="165500" cy="224225"/>
            </a:xfrm>
            <a:custGeom>
              <a:avLst/>
              <a:gdLst/>
              <a:ahLst/>
              <a:cxnLst/>
              <a:rect l="l" t="t" r="r" b="b"/>
              <a:pathLst>
                <a:path w="6620" h="8969" extrusionOk="0">
                  <a:moveTo>
                    <a:pt x="4187" y="8968"/>
                  </a:moveTo>
                  <a:cubicBezTo>
                    <a:pt x="2929" y="8849"/>
                    <a:pt x="1080" y="8068"/>
                    <a:pt x="0" y="7088"/>
                  </a:cubicBezTo>
                  <a:cubicBezTo>
                    <a:pt x="2186" y="2426"/>
                    <a:pt x="2658" y="1084"/>
                    <a:pt x="5042" y="0"/>
                  </a:cubicBezTo>
                  <a:cubicBezTo>
                    <a:pt x="6619" y="1941"/>
                    <a:pt x="5680" y="5366"/>
                    <a:pt x="4187" y="89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8"/>
            <p:cNvSpPr/>
            <p:nvPr/>
          </p:nvSpPr>
          <p:spPr>
            <a:xfrm>
              <a:off x="1269825" y="5090500"/>
              <a:ext cx="75075" cy="99900"/>
            </a:xfrm>
            <a:custGeom>
              <a:avLst/>
              <a:gdLst/>
              <a:ahLst/>
              <a:cxnLst/>
              <a:rect l="l" t="t" r="r" b="b"/>
              <a:pathLst>
                <a:path w="3003" h="3996" extrusionOk="0">
                  <a:moveTo>
                    <a:pt x="1640" y="3995"/>
                  </a:moveTo>
                  <a:cubicBezTo>
                    <a:pt x="1155" y="3950"/>
                    <a:pt x="583" y="3806"/>
                    <a:pt x="1" y="3590"/>
                  </a:cubicBezTo>
                  <a:cubicBezTo>
                    <a:pt x="873" y="1636"/>
                    <a:pt x="1971" y="540"/>
                    <a:pt x="1971" y="540"/>
                  </a:cubicBezTo>
                  <a:cubicBezTo>
                    <a:pt x="2410" y="176"/>
                    <a:pt x="2746" y="25"/>
                    <a:pt x="3003" y="0"/>
                  </a:cubicBezTo>
                  <a:cubicBezTo>
                    <a:pt x="2704" y="1257"/>
                    <a:pt x="2213" y="2613"/>
                    <a:pt x="1640" y="39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8"/>
            <p:cNvSpPr/>
            <p:nvPr/>
          </p:nvSpPr>
          <p:spPr>
            <a:xfrm>
              <a:off x="1206150" y="5117825"/>
              <a:ext cx="112450" cy="72575"/>
            </a:xfrm>
            <a:custGeom>
              <a:avLst/>
              <a:gdLst/>
              <a:ahLst/>
              <a:cxnLst/>
              <a:rect l="l" t="t" r="r" b="b"/>
              <a:pathLst>
                <a:path w="4498" h="2903" extrusionOk="0">
                  <a:moveTo>
                    <a:pt x="4187" y="2902"/>
                  </a:moveTo>
                  <a:cubicBezTo>
                    <a:pt x="2929" y="2783"/>
                    <a:pt x="1080" y="2002"/>
                    <a:pt x="0" y="1022"/>
                  </a:cubicBezTo>
                  <a:cubicBezTo>
                    <a:pt x="169" y="663"/>
                    <a:pt x="328" y="323"/>
                    <a:pt x="477" y="1"/>
                  </a:cubicBezTo>
                  <a:cubicBezTo>
                    <a:pt x="1103" y="545"/>
                    <a:pt x="2560" y="1659"/>
                    <a:pt x="4497" y="2134"/>
                  </a:cubicBezTo>
                  <a:cubicBezTo>
                    <a:pt x="4397" y="2389"/>
                    <a:pt x="4293" y="2645"/>
                    <a:pt x="4187" y="290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8"/>
            <p:cNvSpPr/>
            <p:nvPr/>
          </p:nvSpPr>
          <p:spPr>
            <a:xfrm>
              <a:off x="1269825" y="5158075"/>
              <a:ext cx="48775" cy="32325"/>
            </a:xfrm>
            <a:custGeom>
              <a:avLst/>
              <a:gdLst/>
              <a:ahLst/>
              <a:cxnLst/>
              <a:rect l="l" t="t" r="r" b="b"/>
              <a:pathLst>
                <a:path w="1951" h="1293" extrusionOk="0">
                  <a:moveTo>
                    <a:pt x="1640" y="1292"/>
                  </a:moveTo>
                  <a:cubicBezTo>
                    <a:pt x="1155" y="1247"/>
                    <a:pt x="583" y="1103"/>
                    <a:pt x="1" y="887"/>
                  </a:cubicBezTo>
                  <a:cubicBezTo>
                    <a:pt x="143" y="567"/>
                    <a:pt x="292" y="272"/>
                    <a:pt x="440" y="0"/>
                  </a:cubicBezTo>
                  <a:cubicBezTo>
                    <a:pt x="900" y="207"/>
                    <a:pt x="1406" y="390"/>
                    <a:pt x="1950" y="524"/>
                  </a:cubicBezTo>
                  <a:cubicBezTo>
                    <a:pt x="1850" y="779"/>
                    <a:pt x="1746" y="1034"/>
                    <a:pt x="1640" y="12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8"/>
            <p:cNvSpPr/>
            <p:nvPr/>
          </p:nvSpPr>
          <p:spPr>
            <a:xfrm>
              <a:off x="1405600" y="4944975"/>
              <a:ext cx="114675" cy="119325"/>
            </a:xfrm>
            <a:custGeom>
              <a:avLst/>
              <a:gdLst/>
              <a:ahLst/>
              <a:cxnLst/>
              <a:rect l="l" t="t" r="r" b="b"/>
              <a:pathLst>
                <a:path w="4587" h="4773" extrusionOk="0">
                  <a:moveTo>
                    <a:pt x="2294" y="0"/>
                  </a:moveTo>
                  <a:cubicBezTo>
                    <a:pt x="1491" y="13"/>
                    <a:pt x="929" y="112"/>
                    <a:pt x="1" y="244"/>
                  </a:cubicBezTo>
                  <a:cubicBezTo>
                    <a:pt x="123" y="1171"/>
                    <a:pt x="971" y="3670"/>
                    <a:pt x="2294" y="4772"/>
                  </a:cubicBezTo>
                  <a:cubicBezTo>
                    <a:pt x="3617" y="3670"/>
                    <a:pt x="4465" y="1171"/>
                    <a:pt x="4587" y="244"/>
                  </a:cubicBezTo>
                  <a:cubicBezTo>
                    <a:pt x="3658" y="112"/>
                    <a:pt x="3095" y="13"/>
                    <a:pt x="2294" y="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8"/>
            <p:cNvSpPr/>
            <p:nvPr/>
          </p:nvSpPr>
          <p:spPr>
            <a:xfrm>
              <a:off x="1316925" y="4950350"/>
              <a:ext cx="289525" cy="304400"/>
            </a:xfrm>
            <a:custGeom>
              <a:avLst/>
              <a:gdLst/>
              <a:ahLst/>
              <a:cxnLst/>
              <a:rect l="l" t="t" r="r" b="b"/>
              <a:pathLst>
                <a:path w="11581" h="12176" extrusionOk="0">
                  <a:moveTo>
                    <a:pt x="10970" y="598"/>
                  </a:moveTo>
                  <a:cubicBezTo>
                    <a:pt x="11213" y="2290"/>
                    <a:pt x="11459" y="3697"/>
                    <a:pt x="11520" y="5393"/>
                  </a:cubicBezTo>
                  <a:cubicBezTo>
                    <a:pt x="11581" y="7088"/>
                    <a:pt x="11027" y="9092"/>
                    <a:pt x="10358" y="12175"/>
                  </a:cubicBezTo>
                  <a:lnTo>
                    <a:pt x="1223" y="12175"/>
                  </a:lnTo>
                  <a:cubicBezTo>
                    <a:pt x="554" y="9092"/>
                    <a:pt x="0" y="7088"/>
                    <a:pt x="61" y="5393"/>
                  </a:cubicBezTo>
                  <a:cubicBezTo>
                    <a:pt x="122" y="3697"/>
                    <a:pt x="368" y="2290"/>
                    <a:pt x="611" y="598"/>
                  </a:cubicBezTo>
                  <a:cubicBezTo>
                    <a:pt x="1558" y="310"/>
                    <a:pt x="2613" y="111"/>
                    <a:pt x="3710" y="1"/>
                  </a:cubicBezTo>
                  <a:cubicBezTo>
                    <a:pt x="4214" y="1436"/>
                    <a:pt x="4901" y="2028"/>
                    <a:pt x="5860" y="3254"/>
                  </a:cubicBezTo>
                  <a:cubicBezTo>
                    <a:pt x="6867" y="2056"/>
                    <a:pt x="7503" y="1444"/>
                    <a:pt x="8006" y="16"/>
                  </a:cubicBezTo>
                  <a:cubicBezTo>
                    <a:pt x="9055" y="127"/>
                    <a:pt x="10062" y="323"/>
                    <a:pt x="10970" y="5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8"/>
            <p:cNvSpPr/>
            <p:nvPr/>
          </p:nvSpPr>
          <p:spPr>
            <a:xfrm>
              <a:off x="1385450" y="4949875"/>
              <a:ext cx="155975" cy="96250"/>
            </a:xfrm>
            <a:custGeom>
              <a:avLst/>
              <a:gdLst/>
              <a:ahLst/>
              <a:cxnLst/>
              <a:rect l="l" t="t" r="r" b="b"/>
              <a:pathLst>
                <a:path w="6239" h="3850" extrusionOk="0">
                  <a:moveTo>
                    <a:pt x="1" y="132"/>
                  </a:moveTo>
                  <a:cubicBezTo>
                    <a:pt x="250" y="96"/>
                    <a:pt x="755" y="25"/>
                    <a:pt x="1010" y="0"/>
                  </a:cubicBezTo>
                  <a:cubicBezTo>
                    <a:pt x="1535" y="1393"/>
                    <a:pt x="2269" y="2144"/>
                    <a:pt x="3119" y="3252"/>
                  </a:cubicBezTo>
                  <a:cubicBezTo>
                    <a:pt x="3969" y="2144"/>
                    <a:pt x="4705" y="1393"/>
                    <a:pt x="5230" y="0"/>
                  </a:cubicBezTo>
                  <a:cubicBezTo>
                    <a:pt x="5484" y="25"/>
                    <a:pt x="5990" y="96"/>
                    <a:pt x="6239" y="132"/>
                  </a:cubicBezTo>
                  <a:cubicBezTo>
                    <a:pt x="5868" y="1034"/>
                    <a:pt x="5063" y="2655"/>
                    <a:pt x="3840" y="3849"/>
                  </a:cubicBezTo>
                  <a:lnTo>
                    <a:pt x="2399" y="3849"/>
                  </a:lnTo>
                  <a:cubicBezTo>
                    <a:pt x="1176" y="2655"/>
                    <a:pt x="372" y="1034"/>
                    <a:pt x="1" y="1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8"/>
            <p:cNvSpPr/>
            <p:nvPr/>
          </p:nvSpPr>
          <p:spPr>
            <a:xfrm>
              <a:off x="1319650" y="5115550"/>
              <a:ext cx="284100" cy="173625"/>
            </a:xfrm>
            <a:custGeom>
              <a:avLst/>
              <a:gdLst/>
              <a:ahLst/>
              <a:cxnLst/>
              <a:rect l="l" t="t" r="r" b="b"/>
              <a:pathLst>
                <a:path w="11364" h="6945" extrusionOk="0">
                  <a:moveTo>
                    <a:pt x="11362" y="0"/>
                  </a:moveTo>
                  <a:cubicBezTo>
                    <a:pt x="11214" y="1450"/>
                    <a:pt x="10766" y="3186"/>
                    <a:pt x="10249" y="5567"/>
                  </a:cubicBezTo>
                  <a:cubicBezTo>
                    <a:pt x="7864" y="6945"/>
                    <a:pt x="2290" y="6745"/>
                    <a:pt x="1114" y="5567"/>
                  </a:cubicBezTo>
                  <a:cubicBezTo>
                    <a:pt x="596" y="3186"/>
                    <a:pt x="149" y="1450"/>
                    <a:pt x="1" y="0"/>
                  </a:cubicBezTo>
                  <a:cubicBezTo>
                    <a:pt x="2032" y="1966"/>
                    <a:pt x="4168" y="619"/>
                    <a:pt x="5681" y="619"/>
                  </a:cubicBezTo>
                  <a:cubicBezTo>
                    <a:pt x="7195" y="619"/>
                    <a:pt x="9335" y="1961"/>
                    <a:pt x="113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8"/>
            <p:cNvSpPr/>
            <p:nvPr/>
          </p:nvSpPr>
          <p:spPr>
            <a:xfrm>
              <a:off x="1413925" y="4881950"/>
              <a:ext cx="98875" cy="102225"/>
            </a:xfrm>
            <a:custGeom>
              <a:avLst/>
              <a:gdLst/>
              <a:ahLst/>
              <a:cxnLst/>
              <a:rect l="l" t="t" r="r" b="b"/>
              <a:pathLst>
                <a:path w="3955" h="4089" extrusionOk="0">
                  <a:moveTo>
                    <a:pt x="1" y="2838"/>
                  </a:moveTo>
                  <a:cubicBezTo>
                    <a:pt x="867" y="4088"/>
                    <a:pt x="2924" y="4024"/>
                    <a:pt x="3955" y="2955"/>
                  </a:cubicBezTo>
                  <a:cubicBezTo>
                    <a:pt x="3724" y="2261"/>
                    <a:pt x="3571" y="1537"/>
                    <a:pt x="3707" y="163"/>
                  </a:cubicBezTo>
                  <a:cubicBezTo>
                    <a:pt x="3707" y="163"/>
                    <a:pt x="1718" y="1"/>
                    <a:pt x="339" y="489"/>
                  </a:cubicBezTo>
                  <a:cubicBezTo>
                    <a:pt x="366" y="1065"/>
                    <a:pt x="333" y="2190"/>
                    <a:pt x="1" y="2838"/>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8"/>
            <p:cNvSpPr/>
            <p:nvPr/>
          </p:nvSpPr>
          <p:spPr>
            <a:xfrm>
              <a:off x="1604775" y="5117825"/>
              <a:ext cx="112450" cy="72575"/>
            </a:xfrm>
            <a:custGeom>
              <a:avLst/>
              <a:gdLst/>
              <a:ahLst/>
              <a:cxnLst/>
              <a:rect l="l" t="t" r="r" b="b"/>
              <a:pathLst>
                <a:path w="4498" h="2903" extrusionOk="0">
                  <a:moveTo>
                    <a:pt x="311" y="2902"/>
                  </a:moveTo>
                  <a:cubicBezTo>
                    <a:pt x="1569" y="2783"/>
                    <a:pt x="3418" y="2002"/>
                    <a:pt x="4498" y="1022"/>
                  </a:cubicBezTo>
                  <a:cubicBezTo>
                    <a:pt x="4329" y="663"/>
                    <a:pt x="4170" y="323"/>
                    <a:pt x="4021" y="1"/>
                  </a:cubicBezTo>
                  <a:cubicBezTo>
                    <a:pt x="3395" y="545"/>
                    <a:pt x="1936" y="1659"/>
                    <a:pt x="1" y="2134"/>
                  </a:cubicBezTo>
                  <a:cubicBezTo>
                    <a:pt x="101" y="2389"/>
                    <a:pt x="205" y="2645"/>
                    <a:pt x="311" y="290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8"/>
            <p:cNvSpPr/>
            <p:nvPr/>
          </p:nvSpPr>
          <p:spPr>
            <a:xfrm>
              <a:off x="1604775" y="5160350"/>
              <a:ext cx="46625" cy="30050"/>
            </a:xfrm>
            <a:custGeom>
              <a:avLst/>
              <a:gdLst/>
              <a:ahLst/>
              <a:cxnLst/>
              <a:rect l="l" t="t" r="r" b="b"/>
              <a:pathLst>
                <a:path w="1865" h="1202" extrusionOk="0">
                  <a:moveTo>
                    <a:pt x="311" y="1201"/>
                  </a:moveTo>
                  <a:cubicBezTo>
                    <a:pt x="772" y="1158"/>
                    <a:pt x="1312" y="1025"/>
                    <a:pt x="1865" y="827"/>
                  </a:cubicBezTo>
                  <a:cubicBezTo>
                    <a:pt x="1681" y="538"/>
                    <a:pt x="1489" y="260"/>
                    <a:pt x="1301" y="0"/>
                  </a:cubicBezTo>
                  <a:cubicBezTo>
                    <a:pt x="898" y="169"/>
                    <a:pt x="463" y="320"/>
                    <a:pt x="1" y="433"/>
                  </a:cubicBezTo>
                  <a:cubicBezTo>
                    <a:pt x="101" y="688"/>
                    <a:pt x="205" y="944"/>
                    <a:pt x="311" y="120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8"/>
            <p:cNvSpPr/>
            <p:nvPr/>
          </p:nvSpPr>
          <p:spPr>
            <a:xfrm>
              <a:off x="1367025" y="5098050"/>
              <a:ext cx="69175" cy="69200"/>
            </a:xfrm>
            <a:custGeom>
              <a:avLst/>
              <a:gdLst/>
              <a:ahLst/>
              <a:cxnLst/>
              <a:rect l="l" t="t" r="r" b="b"/>
              <a:pathLst>
                <a:path w="2767" h="2768" extrusionOk="0">
                  <a:moveTo>
                    <a:pt x="1243" y="78"/>
                  </a:moveTo>
                  <a:cubicBezTo>
                    <a:pt x="1965" y="1"/>
                    <a:pt x="2612" y="523"/>
                    <a:pt x="2690" y="1245"/>
                  </a:cubicBezTo>
                  <a:cubicBezTo>
                    <a:pt x="2766" y="1966"/>
                    <a:pt x="2244" y="2613"/>
                    <a:pt x="1523" y="2690"/>
                  </a:cubicBezTo>
                  <a:cubicBezTo>
                    <a:pt x="802" y="2768"/>
                    <a:pt x="154" y="2245"/>
                    <a:pt x="77" y="1523"/>
                  </a:cubicBezTo>
                  <a:cubicBezTo>
                    <a:pt x="0" y="802"/>
                    <a:pt x="522" y="155"/>
                    <a:pt x="1243" y="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8"/>
            <p:cNvSpPr/>
            <p:nvPr/>
          </p:nvSpPr>
          <p:spPr>
            <a:xfrm>
              <a:off x="1385150" y="5116175"/>
              <a:ext cx="32950" cy="32950"/>
            </a:xfrm>
            <a:custGeom>
              <a:avLst/>
              <a:gdLst/>
              <a:ahLst/>
              <a:cxnLst/>
              <a:rect l="l" t="t" r="r" b="b"/>
              <a:pathLst>
                <a:path w="1318" h="1318" extrusionOk="0">
                  <a:moveTo>
                    <a:pt x="591" y="37"/>
                  </a:moveTo>
                  <a:cubicBezTo>
                    <a:pt x="935" y="1"/>
                    <a:pt x="1244" y="249"/>
                    <a:pt x="1281" y="593"/>
                  </a:cubicBezTo>
                  <a:cubicBezTo>
                    <a:pt x="1317" y="936"/>
                    <a:pt x="1069" y="1245"/>
                    <a:pt x="725" y="1281"/>
                  </a:cubicBezTo>
                  <a:cubicBezTo>
                    <a:pt x="381" y="1318"/>
                    <a:pt x="73" y="1069"/>
                    <a:pt x="37" y="725"/>
                  </a:cubicBezTo>
                  <a:cubicBezTo>
                    <a:pt x="0" y="382"/>
                    <a:pt x="248" y="74"/>
                    <a:pt x="591"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8"/>
            <p:cNvSpPr/>
            <p:nvPr/>
          </p:nvSpPr>
          <p:spPr>
            <a:xfrm>
              <a:off x="1369325" y="4927950"/>
              <a:ext cx="51075" cy="206725"/>
            </a:xfrm>
            <a:custGeom>
              <a:avLst/>
              <a:gdLst/>
              <a:ahLst/>
              <a:cxnLst/>
              <a:rect l="l" t="t" r="r" b="b"/>
              <a:pathLst>
                <a:path w="2043" h="8269" extrusionOk="0">
                  <a:moveTo>
                    <a:pt x="1401" y="8052"/>
                  </a:moveTo>
                  <a:cubicBezTo>
                    <a:pt x="1433" y="8121"/>
                    <a:pt x="1405" y="8202"/>
                    <a:pt x="1337" y="8235"/>
                  </a:cubicBezTo>
                  <a:cubicBezTo>
                    <a:pt x="1269" y="8268"/>
                    <a:pt x="1187" y="8239"/>
                    <a:pt x="1155" y="8171"/>
                  </a:cubicBezTo>
                  <a:cubicBezTo>
                    <a:pt x="470" y="6758"/>
                    <a:pt x="1" y="4908"/>
                    <a:pt x="125" y="3273"/>
                  </a:cubicBezTo>
                  <a:cubicBezTo>
                    <a:pt x="228" y="1941"/>
                    <a:pt x="723" y="750"/>
                    <a:pt x="1812" y="42"/>
                  </a:cubicBezTo>
                  <a:cubicBezTo>
                    <a:pt x="1876" y="1"/>
                    <a:pt x="1961" y="18"/>
                    <a:pt x="2002" y="82"/>
                  </a:cubicBezTo>
                  <a:cubicBezTo>
                    <a:pt x="2043" y="145"/>
                    <a:pt x="2025" y="229"/>
                    <a:pt x="1962" y="270"/>
                  </a:cubicBezTo>
                  <a:cubicBezTo>
                    <a:pt x="954" y="925"/>
                    <a:pt x="495" y="2042"/>
                    <a:pt x="399" y="3294"/>
                  </a:cubicBezTo>
                  <a:cubicBezTo>
                    <a:pt x="277" y="4878"/>
                    <a:pt x="735" y="6676"/>
                    <a:pt x="1401" y="80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8"/>
            <p:cNvSpPr/>
            <p:nvPr/>
          </p:nvSpPr>
          <p:spPr>
            <a:xfrm>
              <a:off x="1510450" y="4928300"/>
              <a:ext cx="44800" cy="101100"/>
            </a:xfrm>
            <a:custGeom>
              <a:avLst/>
              <a:gdLst/>
              <a:ahLst/>
              <a:cxnLst/>
              <a:rect l="l" t="t" r="r" b="b"/>
              <a:pathLst>
                <a:path w="1792" h="4044" extrusionOk="0">
                  <a:moveTo>
                    <a:pt x="1788" y="3898"/>
                  </a:moveTo>
                  <a:cubicBezTo>
                    <a:pt x="1791" y="3974"/>
                    <a:pt x="1732" y="4038"/>
                    <a:pt x="1656" y="4040"/>
                  </a:cubicBezTo>
                  <a:cubicBezTo>
                    <a:pt x="1581" y="4043"/>
                    <a:pt x="1517" y="3984"/>
                    <a:pt x="1514" y="3909"/>
                  </a:cubicBezTo>
                  <a:cubicBezTo>
                    <a:pt x="1490" y="3333"/>
                    <a:pt x="1396" y="2404"/>
                    <a:pt x="1072" y="1590"/>
                  </a:cubicBezTo>
                  <a:cubicBezTo>
                    <a:pt x="857" y="1054"/>
                    <a:pt x="543" y="569"/>
                    <a:pt x="82" y="272"/>
                  </a:cubicBezTo>
                  <a:cubicBezTo>
                    <a:pt x="18" y="231"/>
                    <a:pt x="0" y="147"/>
                    <a:pt x="40" y="83"/>
                  </a:cubicBezTo>
                  <a:cubicBezTo>
                    <a:pt x="81" y="20"/>
                    <a:pt x="166" y="0"/>
                    <a:pt x="230" y="42"/>
                  </a:cubicBezTo>
                  <a:cubicBezTo>
                    <a:pt x="745" y="373"/>
                    <a:pt x="1092" y="906"/>
                    <a:pt x="1325" y="1489"/>
                  </a:cubicBezTo>
                  <a:cubicBezTo>
                    <a:pt x="1664" y="2340"/>
                    <a:pt x="1762" y="3303"/>
                    <a:pt x="1788" y="38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8"/>
            <p:cNvSpPr/>
            <p:nvPr/>
          </p:nvSpPr>
          <p:spPr>
            <a:xfrm>
              <a:off x="1487250" y="5061600"/>
              <a:ext cx="91375" cy="99800"/>
            </a:xfrm>
            <a:custGeom>
              <a:avLst/>
              <a:gdLst/>
              <a:ahLst/>
              <a:cxnLst/>
              <a:rect l="l" t="t" r="r" b="b"/>
              <a:pathLst>
                <a:path w="3655" h="3992" extrusionOk="0">
                  <a:moveTo>
                    <a:pt x="3442" y="772"/>
                  </a:moveTo>
                  <a:cubicBezTo>
                    <a:pt x="3455" y="717"/>
                    <a:pt x="3510" y="683"/>
                    <a:pt x="3566" y="695"/>
                  </a:cubicBezTo>
                  <a:cubicBezTo>
                    <a:pt x="3621" y="709"/>
                    <a:pt x="3655" y="764"/>
                    <a:pt x="3641" y="820"/>
                  </a:cubicBezTo>
                  <a:lnTo>
                    <a:pt x="3166" y="2827"/>
                  </a:lnTo>
                  <a:cubicBezTo>
                    <a:pt x="3081" y="3187"/>
                    <a:pt x="2923" y="3456"/>
                    <a:pt x="2718" y="3646"/>
                  </a:cubicBezTo>
                  <a:cubicBezTo>
                    <a:pt x="2490" y="3855"/>
                    <a:pt x="2205" y="3964"/>
                    <a:pt x="1895" y="3988"/>
                  </a:cubicBezTo>
                  <a:cubicBezTo>
                    <a:pt x="1838" y="3992"/>
                    <a:pt x="1789" y="3949"/>
                    <a:pt x="1784" y="3893"/>
                  </a:cubicBezTo>
                  <a:cubicBezTo>
                    <a:pt x="1781" y="3836"/>
                    <a:pt x="1823" y="3787"/>
                    <a:pt x="1879" y="3783"/>
                  </a:cubicBezTo>
                  <a:cubicBezTo>
                    <a:pt x="2145" y="3762"/>
                    <a:pt x="2387" y="3671"/>
                    <a:pt x="2579" y="3495"/>
                  </a:cubicBezTo>
                  <a:cubicBezTo>
                    <a:pt x="2754" y="3333"/>
                    <a:pt x="2891" y="3098"/>
                    <a:pt x="2967" y="2779"/>
                  </a:cubicBezTo>
                  <a:close/>
                  <a:moveTo>
                    <a:pt x="807" y="3529"/>
                  </a:moveTo>
                  <a:cubicBezTo>
                    <a:pt x="856" y="3558"/>
                    <a:pt x="872" y="3622"/>
                    <a:pt x="843" y="3670"/>
                  </a:cubicBezTo>
                  <a:cubicBezTo>
                    <a:pt x="814" y="3719"/>
                    <a:pt x="750" y="3734"/>
                    <a:pt x="702" y="3705"/>
                  </a:cubicBezTo>
                  <a:cubicBezTo>
                    <a:pt x="435" y="3544"/>
                    <a:pt x="230" y="3319"/>
                    <a:pt x="120" y="3030"/>
                  </a:cubicBezTo>
                  <a:cubicBezTo>
                    <a:pt x="21" y="2769"/>
                    <a:pt x="0" y="2457"/>
                    <a:pt x="86" y="2098"/>
                  </a:cubicBezTo>
                  <a:lnTo>
                    <a:pt x="562" y="89"/>
                  </a:lnTo>
                  <a:cubicBezTo>
                    <a:pt x="574" y="34"/>
                    <a:pt x="630" y="0"/>
                    <a:pt x="685" y="13"/>
                  </a:cubicBezTo>
                  <a:cubicBezTo>
                    <a:pt x="741" y="26"/>
                    <a:pt x="775" y="81"/>
                    <a:pt x="761" y="137"/>
                  </a:cubicBezTo>
                  <a:lnTo>
                    <a:pt x="287" y="2145"/>
                  </a:lnTo>
                  <a:cubicBezTo>
                    <a:pt x="211" y="2463"/>
                    <a:pt x="227" y="2734"/>
                    <a:pt x="312" y="2959"/>
                  </a:cubicBezTo>
                  <a:cubicBezTo>
                    <a:pt x="404" y="3201"/>
                    <a:pt x="579" y="3391"/>
                    <a:pt x="807" y="35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8"/>
            <p:cNvSpPr/>
            <p:nvPr/>
          </p:nvSpPr>
          <p:spPr>
            <a:xfrm>
              <a:off x="1496000" y="5019175"/>
              <a:ext cx="89550" cy="76925"/>
            </a:xfrm>
            <a:custGeom>
              <a:avLst/>
              <a:gdLst/>
              <a:ahLst/>
              <a:cxnLst/>
              <a:rect l="l" t="t" r="r" b="b"/>
              <a:pathLst>
                <a:path w="3582" h="3077" extrusionOk="0">
                  <a:moveTo>
                    <a:pt x="426" y="2216"/>
                  </a:moveTo>
                  <a:cubicBezTo>
                    <a:pt x="400" y="2327"/>
                    <a:pt x="289" y="2396"/>
                    <a:pt x="179" y="2369"/>
                  </a:cubicBezTo>
                  <a:cubicBezTo>
                    <a:pt x="68" y="2343"/>
                    <a:pt x="1" y="2232"/>
                    <a:pt x="27" y="2122"/>
                  </a:cubicBezTo>
                  <a:lnTo>
                    <a:pt x="179" y="1479"/>
                  </a:lnTo>
                  <a:cubicBezTo>
                    <a:pt x="301" y="962"/>
                    <a:pt x="576" y="576"/>
                    <a:pt x="931" y="338"/>
                  </a:cubicBezTo>
                  <a:cubicBezTo>
                    <a:pt x="1309" y="84"/>
                    <a:pt x="1772" y="1"/>
                    <a:pt x="2234" y="110"/>
                  </a:cubicBezTo>
                  <a:lnTo>
                    <a:pt x="2234" y="110"/>
                  </a:lnTo>
                  <a:cubicBezTo>
                    <a:pt x="2698" y="220"/>
                    <a:pt x="3074" y="502"/>
                    <a:pt x="3298" y="899"/>
                  </a:cubicBezTo>
                  <a:cubicBezTo>
                    <a:pt x="3508" y="1271"/>
                    <a:pt x="3581" y="1739"/>
                    <a:pt x="3459" y="2255"/>
                  </a:cubicBezTo>
                  <a:lnTo>
                    <a:pt x="3306" y="2898"/>
                  </a:lnTo>
                  <a:cubicBezTo>
                    <a:pt x="3281" y="3008"/>
                    <a:pt x="3170" y="3077"/>
                    <a:pt x="3060" y="3052"/>
                  </a:cubicBezTo>
                  <a:cubicBezTo>
                    <a:pt x="2949" y="3026"/>
                    <a:pt x="2880" y="2915"/>
                    <a:pt x="2907" y="2805"/>
                  </a:cubicBezTo>
                  <a:lnTo>
                    <a:pt x="3058" y="2160"/>
                  </a:lnTo>
                  <a:cubicBezTo>
                    <a:pt x="3155" y="1750"/>
                    <a:pt x="3102" y="1384"/>
                    <a:pt x="2942" y="1100"/>
                  </a:cubicBezTo>
                  <a:cubicBezTo>
                    <a:pt x="2775" y="804"/>
                    <a:pt x="2491" y="594"/>
                    <a:pt x="2140" y="511"/>
                  </a:cubicBezTo>
                  <a:cubicBezTo>
                    <a:pt x="1789" y="428"/>
                    <a:pt x="1441" y="489"/>
                    <a:pt x="1159" y="678"/>
                  </a:cubicBezTo>
                  <a:cubicBezTo>
                    <a:pt x="889" y="860"/>
                    <a:pt x="676" y="1163"/>
                    <a:pt x="578" y="1573"/>
                  </a:cubicBezTo>
                  <a:lnTo>
                    <a:pt x="426" y="22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8"/>
            <p:cNvSpPr/>
            <p:nvPr/>
          </p:nvSpPr>
          <p:spPr>
            <a:xfrm>
              <a:off x="1497650" y="5143575"/>
              <a:ext cx="16925" cy="16900"/>
            </a:xfrm>
            <a:custGeom>
              <a:avLst/>
              <a:gdLst/>
              <a:ahLst/>
              <a:cxnLst/>
              <a:rect l="l" t="t" r="r" b="b"/>
              <a:pathLst>
                <a:path w="677" h="676" extrusionOk="0">
                  <a:moveTo>
                    <a:pt x="409" y="39"/>
                  </a:moveTo>
                  <a:cubicBezTo>
                    <a:pt x="574" y="79"/>
                    <a:pt x="677" y="243"/>
                    <a:pt x="637" y="409"/>
                  </a:cubicBezTo>
                  <a:cubicBezTo>
                    <a:pt x="598" y="573"/>
                    <a:pt x="432" y="676"/>
                    <a:pt x="268" y="636"/>
                  </a:cubicBezTo>
                  <a:cubicBezTo>
                    <a:pt x="104" y="597"/>
                    <a:pt x="1" y="432"/>
                    <a:pt x="40" y="267"/>
                  </a:cubicBezTo>
                  <a:cubicBezTo>
                    <a:pt x="80" y="103"/>
                    <a:pt x="244" y="0"/>
                    <a:pt x="409"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8"/>
            <p:cNvSpPr/>
            <p:nvPr/>
          </p:nvSpPr>
          <p:spPr>
            <a:xfrm>
              <a:off x="1526000" y="5150275"/>
              <a:ext cx="16875" cy="16925"/>
            </a:xfrm>
            <a:custGeom>
              <a:avLst/>
              <a:gdLst/>
              <a:ahLst/>
              <a:cxnLst/>
              <a:rect l="l" t="t" r="r" b="b"/>
              <a:pathLst>
                <a:path w="675" h="677" extrusionOk="0">
                  <a:moveTo>
                    <a:pt x="408" y="39"/>
                  </a:moveTo>
                  <a:cubicBezTo>
                    <a:pt x="572" y="78"/>
                    <a:pt x="675" y="244"/>
                    <a:pt x="636" y="409"/>
                  </a:cubicBezTo>
                  <a:cubicBezTo>
                    <a:pt x="597" y="574"/>
                    <a:pt x="432" y="676"/>
                    <a:pt x="266" y="636"/>
                  </a:cubicBezTo>
                  <a:cubicBezTo>
                    <a:pt x="102" y="597"/>
                    <a:pt x="0" y="432"/>
                    <a:pt x="39" y="268"/>
                  </a:cubicBezTo>
                  <a:cubicBezTo>
                    <a:pt x="78" y="103"/>
                    <a:pt x="243" y="1"/>
                    <a:pt x="408"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8"/>
            <p:cNvSpPr/>
            <p:nvPr/>
          </p:nvSpPr>
          <p:spPr>
            <a:xfrm>
              <a:off x="1580750" y="5022800"/>
              <a:ext cx="194575" cy="211900"/>
            </a:xfrm>
            <a:custGeom>
              <a:avLst/>
              <a:gdLst/>
              <a:ahLst/>
              <a:cxnLst/>
              <a:rect l="l" t="t" r="r" b="b"/>
              <a:pathLst>
                <a:path w="7783" h="8476" extrusionOk="0">
                  <a:moveTo>
                    <a:pt x="3788" y="8413"/>
                  </a:moveTo>
                  <a:cubicBezTo>
                    <a:pt x="4331" y="8476"/>
                    <a:pt x="5403" y="8002"/>
                    <a:pt x="5846" y="7418"/>
                  </a:cubicBezTo>
                  <a:cubicBezTo>
                    <a:pt x="7302" y="5498"/>
                    <a:pt x="7250" y="1371"/>
                    <a:pt x="7783" y="376"/>
                  </a:cubicBezTo>
                  <a:lnTo>
                    <a:pt x="5929" y="1"/>
                  </a:lnTo>
                  <a:cubicBezTo>
                    <a:pt x="5119" y="1520"/>
                    <a:pt x="1" y="7982"/>
                    <a:pt x="3788" y="8413"/>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8"/>
            <p:cNvSpPr/>
            <p:nvPr/>
          </p:nvSpPr>
          <p:spPr>
            <a:xfrm>
              <a:off x="1708900" y="4951850"/>
              <a:ext cx="144075" cy="90650"/>
            </a:xfrm>
            <a:custGeom>
              <a:avLst/>
              <a:gdLst/>
              <a:ahLst/>
              <a:cxnLst/>
              <a:rect l="l" t="t" r="r" b="b"/>
              <a:pathLst>
                <a:path w="5763" h="3626" extrusionOk="0">
                  <a:moveTo>
                    <a:pt x="1746" y="1576"/>
                  </a:moveTo>
                  <a:cubicBezTo>
                    <a:pt x="1755" y="1573"/>
                    <a:pt x="2640" y="1309"/>
                    <a:pt x="3184" y="1100"/>
                  </a:cubicBezTo>
                  <a:cubicBezTo>
                    <a:pt x="3184" y="1100"/>
                    <a:pt x="4034" y="0"/>
                    <a:pt x="4236" y="21"/>
                  </a:cubicBezTo>
                  <a:cubicBezTo>
                    <a:pt x="4437" y="41"/>
                    <a:pt x="4488" y="103"/>
                    <a:pt x="4488" y="103"/>
                  </a:cubicBezTo>
                  <a:cubicBezTo>
                    <a:pt x="4436" y="192"/>
                    <a:pt x="4241" y="816"/>
                    <a:pt x="3821" y="1130"/>
                  </a:cubicBezTo>
                  <a:cubicBezTo>
                    <a:pt x="4029" y="1079"/>
                    <a:pt x="4271" y="731"/>
                    <a:pt x="4271" y="731"/>
                  </a:cubicBezTo>
                  <a:cubicBezTo>
                    <a:pt x="4271" y="731"/>
                    <a:pt x="4765" y="123"/>
                    <a:pt x="5011" y="144"/>
                  </a:cubicBezTo>
                  <a:cubicBezTo>
                    <a:pt x="5324" y="170"/>
                    <a:pt x="5369" y="171"/>
                    <a:pt x="5215" y="348"/>
                  </a:cubicBezTo>
                  <a:lnTo>
                    <a:pt x="4289" y="1406"/>
                  </a:lnTo>
                  <a:cubicBezTo>
                    <a:pt x="4337" y="1431"/>
                    <a:pt x="4717" y="1078"/>
                    <a:pt x="4752" y="1105"/>
                  </a:cubicBezTo>
                  <a:cubicBezTo>
                    <a:pt x="5001" y="881"/>
                    <a:pt x="5283" y="547"/>
                    <a:pt x="5516" y="566"/>
                  </a:cubicBezTo>
                  <a:cubicBezTo>
                    <a:pt x="5749" y="586"/>
                    <a:pt x="5763" y="731"/>
                    <a:pt x="5763" y="731"/>
                  </a:cubicBezTo>
                  <a:cubicBezTo>
                    <a:pt x="5490" y="1209"/>
                    <a:pt x="4203" y="2130"/>
                    <a:pt x="4378" y="2104"/>
                  </a:cubicBezTo>
                  <a:cubicBezTo>
                    <a:pt x="4378" y="2104"/>
                    <a:pt x="5062" y="1694"/>
                    <a:pt x="5306" y="1734"/>
                  </a:cubicBezTo>
                  <a:cubicBezTo>
                    <a:pt x="5611" y="1783"/>
                    <a:pt x="5305" y="1976"/>
                    <a:pt x="5206" y="2057"/>
                  </a:cubicBezTo>
                  <a:cubicBezTo>
                    <a:pt x="4347" y="2754"/>
                    <a:pt x="3707" y="2938"/>
                    <a:pt x="2394" y="3415"/>
                  </a:cubicBezTo>
                  <a:cubicBezTo>
                    <a:pt x="1817" y="3625"/>
                    <a:pt x="2209" y="3473"/>
                    <a:pt x="1708" y="3395"/>
                  </a:cubicBezTo>
                  <a:cubicBezTo>
                    <a:pt x="1" y="3124"/>
                    <a:pt x="1083" y="1807"/>
                    <a:pt x="1746" y="1576"/>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8"/>
            <p:cNvSpPr/>
            <p:nvPr/>
          </p:nvSpPr>
          <p:spPr>
            <a:xfrm>
              <a:off x="1720925" y="4955625"/>
              <a:ext cx="48325" cy="85525"/>
            </a:xfrm>
            <a:custGeom>
              <a:avLst/>
              <a:gdLst/>
              <a:ahLst/>
              <a:cxnLst/>
              <a:rect l="l" t="t" r="r" b="b"/>
              <a:pathLst>
                <a:path w="1933" h="3421" extrusionOk="0">
                  <a:moveTo>
                    <a:pt x="252" y="2815"/>
                  </a:moveTo>
                  <a:cubicBezTo>
                    <a:pt x="0" y="1809"/>
                    <a:pt x="849" y="1053"/>
                    <a:pt x="1384" y="1"/>
                  </a:cubicBezTo>
                  <a:cubicBezTo>
                    <a:pt x="1639" y="113"/>
                    <a:pt x="1933" y="586"/>
                    <a:pt x="1343" y="1436"/>
                  </a:cubicBezTo>
                  <a:cubicBezTo>
                    <a:pt x="1727" y="2416"/>
                    <a:pt x="852" y="3421"/>
                    <a:pt x="252" y="2815"/>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8"/>
            <p:cNvSpPr/>
            <p:nvPr/>
          </p:nvSpPr>
          <p:spPr>
            <a:xfrm>
              <a:off x="1303050" y="5028650"/>
              <a:ext cx="16400" cy="48925"/>
            </a:xfrm>
            <a:custGeom>
              <a:avLst/>
              <a:gdLst/>
              <a:ahLst/>
              <a:cxnLst/>
              <a:rect l="l" t="t" r="r" b="b"/>
              <a:pathLst>
                <a:path w="656" h="1957" extrusionOk="0">
                  <a:moveTo>
                    <a:pt x="5" y="85"/>
                  </a:moveTo>
                  <a:cubicBezTo>
                    <a:pt x="0" y="45"/>
                    <a:pt x="29" y="10"/>
                    <a:pt x="69" y="5"/>
                  </a:cubicBezTo>
                  <a:cubicBezTo>
                    <a:pt x="109" y="1"/>
                    <a:pt x="144" y="29"/>
                    <a:pt x="149" y="69"/>
                  </a:cubicBezTo>
                  <a:cubicBezTo>
                    <a:pt x="201" y="509"/>
                    <a:pt x="261" y="823"/>
                    <a:pt x="339" y="1091"/>
                  </a:cubicBezTo>
                  <a:cubicBezTo>
                    <a:pt x="417" y="1358"/>
                    <a:pt x="514" y="1582"/>
                    <a:pt x="637" y="1842"/>
                  </a:cubicBezTo>
                  <a:cubicBezTo>
                    <a:pt x="656" y="1878"/>
                    <a:pt x="640" y="1922"/>
                    <a:pt x="603" y="1939"/>
                  </a:cubicBezTo>
                  <a:cubicBezTo>
                    <a:pt x="566" y="1956"/>
                    <a:pt x="523" y="1940"/>
                    <a:pt x="506" y="1905"/>
                  </a:cubicBezTo>
                  <a:cubicBezTo>
                    <a:pt x="379" y="1640"/>
                    <a:pt x="281" y="1409"/>
                    <a:pt x="200" y="1132"/>
                  </a:cubicBezTo>
                  <a:cubicBezTo>
                    <a:pt x="119" y="855"/>
                    <a:pt x="57" y="534"/>
                    <a:pt x="5"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8"/>
            <p:cNvSpPr/>
            <p:nvPr/>
          </p:nvSpPr>
          <p:spPr>
            <a:xfrm>
              <a:off x="1316450" y="5010400"/>
              <a:ext cx="290475" cy="144825"/>
            </a:xfrm>
            <a:custGeom>
              <a:avLst/>
              <a:gdLst/>
              <a:ahLst/>
              <a:cxnLst/>
              <a:rect l="l" t="t" r="r" b="b"/>
              <a:pathLst>
                <a:path w="11619" h="5793" extrusionOk="0">
                  <a:moveTo>
                    <a:pt x="11396" y="197"/>
                  </a:moveTo>
                  <a:cubicBezTo>
                    <a:pt x="11393" y="156"/>
                    <a:pt x="11423" y="121"/>
                    <a:pt x="11464" y="119"/>
                  </a:cubicBezTo>
                  <a:cubicBezTo>
                    <a:pt x="11504" y="117"/>
                    <a:pt x="11538" y="148"/>
                    <a:pt x="11540" y="187"/>
                  </a:cubicBezTo>
                  <a:cubicBezTo>
                    <a:pt x="11600" y="1166"/>
                    <a:pt x="11618" y="2011"/>
                    <a:pt x="11588" y="2860"/>
                  </a:cubicBezTo>
                  <a:cubicBezTo>
                    <a:pt x="11560" y="3706"/>
                    <a:pt x="11485" y="4553"/>
                    <a:pt x="11357" y="5536"/>
                  </a:cubicBezTo>
                  <a:cubicBezTo>
                    <a:pt x="11352" y="5575"/>
                    <a:pt x="11316" y="5604"/>
                    <a:pt x="11276" y="5598"/>
                  </a:cubicBezTo>
                  <a:cubicBezTo>
                    <a:pt x="11236" y="5593"/>
                    <a:pt x="11207" y="5557"/>
                    <a:pt x="11213" y="5517"/>
                  </a:cubicBezTo>
                  <a:cubicBezTo>
                    <a:pt x="11340" y="4540"/>
                    <a:pt x="11415" y="3697"/>
                    <a:pt x="11443" y="2855"/>
                  </a:cubicBezTo>
                  <a:cubicBezTo>
                    <a:pt x="11472" y="2014"/>
                    <a:pt x="11454" y="1171"/>
                    <a:pt x="11396" y="197"/>
                  </a:cubicBezTo>
                  <a:lnTo>
                    <a:pt x="11396" y="197"/>
                  </a:lnTo>
                  <a:close/>
                  <a:moveTo>
                    <a:pt x="431" y="5706"/>
                  </a:moveTo>
                  <a:cubicBezTo>
                    <a:pt x="436" y="5746"/>
                    <a:pt x="408" y="5783"/>
                    <a:pt x="368" y="5788"/>
                  </a:cubicBezTo>
                  <a:cubicBezTo>
                    <a:pt x="328" y="5793"/>
                    <a:pt x="292" y="5766"/>
                    <a:pt x="286" y="5726"/>
                  </a:cubicBezTo>
                  <a:cubicBezTo>
                    <a:pt x="147" y="4681"/>
                    <a:pt x="64" y="3789"/>
                    <a:pt x="33" y="2896"/>
                  </a:cubicBezTo>
                  <a:cubicBezTo>
                    <a:pt x="1" y="2003"/>
                    <a:pt x="20" y="1112"/>
                    <a:pt x="85" y="71"/>
                  </a:cubicBezTo>
                  <a:cubicBezTo>
                    <a:pt x="88" y="31"/>
                    <a:pt x="123" y="0"/>
                    <a:pt x="163" y="3"/>
                  </a:cubicBezTo>
                  <a:cubicBezTo>
                    <a:pt x="203" y="5"/>
                    <a:pt x="233" y="40"/>
                    <a:pt x="230" y="80"/>
                  </a:cubicBezTo>
                  <a:cubicBezTo>
                    <a:pt x="165" y="1118"/>
                    <a:pt x="146" y="2005"/>
                    <a:pt x="178" y="2892"/>
                  </a:cubicBezTo>
                  <a:cubicBezTo>
                    <a:pt x="209" y="3778"/>
                    <a:pt x="292" y="4666"/>
                    <a:pt x="431" y="57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8"/>
            <p:cNvSpPr/>
            <p:nvPr/>
          </p:nvSpPr>
          <p:spPr>
            <a:xfrm>
              <a:off x="1603975" y="5038050"/>
              <a:ext cx="13275" cy="32825"/>
            </a:xfrm>
            <a:custGeom>
              <a:avLst/>
              <a:gdLst/>
              <a:ahLst/>
              <a:cxnLst/>
              <a:rect l="l" t="t" r="r" b="b"/>
              <a:pathLst>
                <a:path w="531" h="1313" extrusionOk="0">
                  <a:moveTo>
                    <a:pt x="380" y="68"/>
                  </a:moveTo>
                  <a:cubicBezTo>
                    <a:pt x="386" y="28"/>
                    <a:pt x="424" y="0"/>
                    <a:pt x="463" y="7"/>
                  </a:cubicBezTo>
                  <a:cubicBezTo>
                    <a:pt x="503" y="14"/>
                    <a:pt x="530" y="51"/>
                    <a:pt x="523" y="91"/>
                  </a:cubicBezTo>
                  <a:cubicBezTo>
                    <a:pt x="493" y="280"/>
                    <a:pt x="445" y="512"/>
                    <a:pt x="371" y="743"/>
                  </a:cubicBezTo>
                  <a:cubicBezTo>
                    <a:pt x="312" y="924"/>
                    <a:pt x="239" y="1104"/>
                    <a:pt x="147" y="1266"/>
                  </a:cubicBezTo>
                  <a:cubicBezTo>
                    <a:pt x="127" y="1300"/>
                    <a:pt x="83" y="1313"/>
                    <a:pt x="47" y="1292"/>
                  </a:cubicBezTo>
                  <a:cubicBezTo>
                    <a:pt x="13" y="1273"/>
                    <a:pt x="1" y="1228"/>
                    <a:pt x="20" y="1193"/>
                  </a:cubicBezTo>
                  <a:cubicBezTo>
                    <a:pt x="108" y="1040"/>
                    <a:pt x="178" y="869"/>
                    <a:pt x="232" y="699"/>
                  </a:cubicBezTo>
                  <a:cubicBezTo>
                    <a:pt x="303" y="476"/>
                    <a:pt x="350" y="253"/>
                    <a:pt x="380"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8"/>
            <p:cNvSpPr/>
            <p:nvPr/>
          </p:nvSpPr>
          <p:spPr>
            <a:xfrm>
              <a:off x="1202225" y="5217100"/>
              <a:ext cx="215775" cy="100950"/>
            </a:xfrm>
            <a:custGeom>
              <a:avLst/>
              <a:gdLst/>
              <a:ahLst/>
              <a:cxnLst/>
              <a:rect l="l" t="t" r="r" b="b"/>
              <a:pathLst>
                <a:path w="8631" h="4038" extrusionOk="0">
                  <a:moveTo>
                    <a:pt x="7921" y="1699"/>
                  </a:moveTo>
                  <a:cubicBezTo>
                    <a:pt x="6502" y="1287"/>
                    <a:pt x="4465" y="452"/>
                    <a:pt x="3285" y="213"/>
                  </a:cubicBezTo>
                  <a:cubicBezTo>
                    <a:pt x="2224" y="1"/>
                    <a:pt x="1047" y="1171"/>
                    <a:pt x="1" y="1894"/>
                  </a:cubicBezTo>
                  <a:cubicBezTo>
                    <a:pt x="625" y="4038"/>
                    <a:pt x="4376" y="3434"/>
                    <a:pt x="6176" y="3325"/>
                  </a:cubicBezTo>
                  <a:cubicBezTo>
                    <a:pt x="6941" y="3248"/>
                    <a:pt x="8631" y="2242"/>
                    <a:pt x="7921" y="1699"/>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8"/>
            <p:cNvSpPr/>
            <p:nvPr/>
          </p:nvSpPr>
          <p:spPr>
            <a:xfrm>
              <a:off x="1202400" y="5264950"/>
              <a:ext cx="167475" cy="53025"/>
            </a:xfrm>
            <a:custGeom>
              <a:avLst/>
              <a:gdLst/>
              <a:ahLst/>
              <a:cxnLst/>
              <a:rect l="l" t="t" r="r" b="b"/>
              <a:pathLst>
                <a:path w="6699" h="2121" extrusionOk="0">
                  <a:moveTo>
                    <a:pt x="1" y="1"/>
                  </a:moveTo>
                  <a:cubicBezTo>
                    <a:pt x="642" y="2120"/>
                    <a:pt x="4374" y="1520"/>
                    <a:pt x="6169" y="1411"/>
                  </a:cubicBezTo>
                  <a:cubicBezTo>
                    <a:pt x="6343" y="1393"/>
                    <a:pt x="6527" y="1320"/>
                    <a:pt x="6698" y="1212"/>
                  </a:cubicBezTo>
                  <a:cubicBezTo>
                    <a:pt x="6590" y="1122"/>
                    <a:pt x="6503" y="1034"/>
                    <a:pt x="6429" y="962"/>
                  </a:cubicBezTo>
                  <a:cubicBezTo>
                    <a:pt x="5092" y="1114"/>
                    <a:pt x="1201" y="1325"/>
                    <a:pt x="1" y="1"/>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8"/>
            <p:cNvSpPr/>
            <p:nvPr/>
          </p:nvSpPr>
          <p:spPr>
            <a:xfrm>
              <a:off x="1237500" y="5216725"/>
              <a:ext cx="49775" cy="20575"/>
            </a:xfrm>
            <a:custGeom>
              <a:avLst/>
              <a:gdLst/>
              <a:ahLst/>
              <a:cxnLst/>
              <a:rect l="l" t="t" r="r" b="b"/>
              <a:pathLst>
                <a:path w="1991" h="823" extrusionOk="0">
                  <a:moveTo>
                    <a:pt x="1920" y="93"/>
                  </a:moveTo>
                  <a:cubicBezTo>
                    <a:pt x="1960" y="97"/>
                    <a:pt x="1990" y="132"/>
                    <a:pt x="1987" y="172"/>
                  </a:cubicBezTo>
                  <a:cubicBezTo>
                    <a:pt x="1983" y="212"/>
                    <a:pt x="1948" y="242"/>
                    <a:pt x="1908" y="238"/>
                  </a:cubicBezTo>
                  <a:cubicBezTo>
                    <a:pt x="1906" y="238"/>
                    <a:pt x="962" y="152"/>
                    <a:pt x="127" y="798"/>
                  </a:cubicBezTo>
                  <a:cubicBezTo>
                    <a:pt x="95" y="823"/>
                    <a:pt x="50" y="816"/>
                    <a:pt x="26" y="785"/>
                  </a:cubicBezTo>
                  <a:cubicBezTo>
                    <a:pt x="1" y="753"/>
                    <a:pt x="6" y="707"/>
                    <a:pt x="38" y="683"/>
                  </a:cubicBezTo>
                  <a:cubicBezTo>
                    <a:pt x="918" y="1"/>
                    <a:pt x="1917" y="93"/>
                    <a:pt x="1920" y="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8"/>
            <p:cNvSpPr/>
            <p:nvPr/>
          </p:nvSpPr>
          <p:spPr>
            <a:xfrm>
              <a:off x="1348400" y="5250200"/>
              <a:ext cx="130225" cy="84650"/>
            </a:xfrm>
            <a:custGeom>
              <a:avLst/>
              <a:gdLst/>
              <a:ahLst/>
              <a:cxnLst/>
              <a:rect l="l" t="t" r="r" b="b"/>
              <a:pathLst>
                <a:path w="5209" h="3386" extrusionOk="0">
                  <a:moveTo>
                    <a:pt x="751" y="1"/>
                  </a:moveTo>
                  <a:cubicBezTo>
                    <a:pt x="1955" y="100"/>
                    <a:pt x="3099" y="156"/>
                    <a:pt x="3569" y="353"/>
                  </a:cubicBezTo>
                  <a:cubicBezTo>
                    <a:pt x="3715" y="415"/>
                    <a:pt x="3867" y="520"/>
                    <a:pt x="4043" y="695"/>
                  </a:cubicBezTo>
                  <a:cubicBezTo>
                    <a:pt x="4594" y="1241"/>
                    <a:pt x="5208" y="2024"/>
                    <a:pt x="4877" y="2457"/>
                  </a:cubicBezTo>
                  <a:cubicBezTo>
                    <a:pt x="5029" y="2742"/>
                    <a:pt x="4958" y="2949"/>
                    <a:pt x="4610" y="2882"/>
                  </a:cubicBezTo>
                  <a:cubicBezTo>
                    <a:pt x="4684" y="3023"/>
                    <a:pt x="4626" y="3120"/>
                    <a:pt x="4544" y="3151"/>
                  </a:cubicBezTo>
                  <a:cubicBezTo>
                    <a:pt x="4424" y="3198"/>
                    <a:pt x="4252" y="3170"/>
                    <a:pt x="4098" y="3073"/>
                  </a:cubicBezTo>
                  <a:cubicBezTo>
                    <a:pt x="3907" y="3385"/>
                    <a:pt x="3646" y="3247"/>
                    <a:pt x="3254" y="3080"/>
                  </a:cubicBezTo>
                  <a:lnTo>
                    <a:pt x="2123" y="2390"/>
                  </a:lnTo>
                  <a:lnTo>
                    <a:pt x="2105" y="2408"/>
                  </a:lnTo>
                  <a:cubicBezTo>
                    <a:pt x="1308" y="2522"/>
                    <a:pt x="332" y="1696"/>
                    <a:pt x="0" y="1455"/>
                  </a:cubicBezTo>
                  <a:cubicBezTo>
                    <a:pt x="0" y="1029"/>
                    <a:pt x="479" y="474"/>
                    <a:pt x="751" y="1"/>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8"/>
            <p:cNvSpPr/>
            <p:nvPr/>
          </p:nvSpPr>
          <p:spPr>
            <a:xfrm>
              <a:off x="1431325" y="5269500"/>
              <a:ext cx="39750" cy="42950"/>
            </a:xfrm>
            <a:custGeom>
              <a:avLst/>
              <a:gdLst/>
              <a:ahLst/>
              <a:cxnLst/>
              <a:rect l="l" t="t" r="r" b="b"/>
              <a:pathLst>
                <a:path w="1590" h="1718" extrusionOk="0">
                  <a:moveTo>
                    <a:pt x="30" y="127"/>
                  </a:moveTo>
                  <a:cubicBezTo>
                    <a:pt x="2" y="102"/>
                    <a:pt x="0" y="59"/>
                    <a:pt x="25" y="31"/>
                  </a:cubicBezTo>
                  <a:cubicBezTo>
                    <a:pt x="50" y="3"/>
                    <a:pt x="95" y="0"/>
                    <a:pt x="122" y="27"/>
                  </a:cubicBezTo>
                  <a:cubicBezTo>
                    <a:pt x="228" y="122"/>
                    <a:pt x="292" y="181"/>
                    <a:pt x="352" y="234"/>
                  </a:cubicBezTo>
                  <a:cubicBezTo>
                    <a:pt x="857" y="691"/>
                    <a:pt x="1140" y="947"/>
                    <a:pt x="1569" y="1602"/>
                  </a:cubicBezTo>
                  <a:cubicBezTo>
                    <a:pt x="1590" y="1634"/>
                    <a:pt x="1581" y="1676"/>
                    <a:pt x="1549" y="1696"/>
                  </a:cubicBezTo>
                  <a:cubicBezTo>
                    <a:pt x="1518" y="1717"/>
                    <a:pt x="1475" y="1709"/>
                    <a:pt x="1454" y="1677"/>
                  </a:cubicBezTo>
                  <a:cubicBezTo>
                    <a:pt x="1034" y="1034"/>
                    <a:pt x="757" y="783"/>
                    <a:pt x="260" y="336"/>
                  </a:cubicBezTo>
                  <a:cubicBezTo>
                    <a:pt x="176" y="259"/>
                    <a:pt x="88" y="180"/>
                    <a:pt x="30" y="1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8"/>
            <p:cNvSpPr/>
            <p:nvPr/>
          </p:nvSpPr>
          <p:spPr>
            <a:xfrm>
              <a:off x="1420250" y="5281225"/>
              <a:ext cx="44075" cy="41600"/>
            </a:xfrm>
            <a:custGeom>
              <a:avLst/>
              <a:gdLst/>
              <a:ahLst/>
              <a:cxnLst/>
              <a:rect l="l" t="t" r="r" b="b"/>
              <a:pathLst>
                <a:path w="1763" h="1664" extrusionOk="0">
                  <a:moveTo>
                    <a:pt x="33" y="129"/>
                  </a:moveTo>
                  <a:cubicBezTo>
                    <a:pt x="5" y="104"/>
                    <a:pt x="0" y="62"/>
                    <a:pt x="24" y="34"/>
                  </a:cubicBezTo>
                  <a:cubicBezTo>
                    <a:pt x="49" y="4"/>
                    <a:pt x="93" y="0"/>
                    <a:pt x="121" y="24"/>
                  </a:cubicBezTo>
                  <a:cubicBezTo>
                    <a:pt x="450" y="302"/>
                    <a:pt x="686" y="505"/>
                    <a:pt x="922" y="724"/>
                  </a:cubicBezTo>
                  <a:cubicBezTo>
                    <a:pt x="1161" y="947"/>
                    <a:pt x="1402" y="1188"/>
                    <a:pt x="1736" y="1541"/>
                  </a:cubicBezTo>
                  <a:cubicBezTo>
                    <a:pt x="1762" y="1569"/>
                    <a:pt x="1761" y="1612"/>
                    <a:pt x="1734" y="1637"/>
                  </a:cubicBezTo>
                  <a:cubicBezTo>
                    <a:pt x="1707" y="1664"/>
                    <a:pt x="1663" y="1662"/>
                    <a:pt x="1637" y="1635"/>
                  </a:cubicBezTo>
                  <a:cubicBezTo>
                    <a:pt x="1305" y="1285"/>
                    <a:pt x="1066" y="1045"/>
                    <a:pt x="830" y="825"/>
                  </a:cubicBezTo>
                  <a:cubicBezTo>
                    <a:pt x="591" y="603"/>
                    <a:pt x="357" y="402"/>
                    <a:pt x="33" y="1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8"/>
            <p:cNvSpPr/>
            <p:nvPr/>
          </p:nvSpPr>
          <p:spPr>
            <a:xfrm>
              <a:off x="1412800" y="5295900"/>
              <a:ext cx="38825" cy="32125"/>
            </a:xfrm>
            <a:custGeom>
              <a:avLst/>
              <a:gdLst/>
              <a:ahLst/>
              <a:cxnLst/>
              <a:rect l="l" t="t" r="r" b="b"/>
              <a:pathLst>
                <a:path w="1553" h="1285" extrusionOk="0">
                  <a:moveTo>
                    <a:pt x="33" y="130"/>
                  </a:moveTo>
                  <a:cubicBezTo>
                    <a:pt x="5" y="106"/>
                    <a:pt x="0" y="63"/>
                    <a:pt x="24" y="33"/>
                  </a:cubicBezTo>
                  <a:cubicBezTo>
                    <a:pt x="48" y="5"/>
                    <a:pt x="92" y="0"/>
                    <a:pt x="120" y="24"/>
                  </a:cubicBezTo>
                  <a:lnTo>
                    <a:pt x="357" y="219"/>
                  </a:lnTo>
                  <a:cubicBezTo>
                    <a:pt x="528" y="359"/>
                    <a:pt x="696" y="499"/>
                    <a:pt x="875" y="639"/>
                  </a:cubicBezTo>
                  <a:lnTo>
                    <a:pt x="980" y="723"/>
                  </a:lnTo>
                  <a:cubicBezTo>
                    <a:pt x="1164" y="870"/>
                    <a:pt x="1311" y="986"/>
                    <a:pt x="1518" y="1155"/>
                  </a:cubicBezTo>
                  <a:cubicBezTo>
                    <a:pt x="1548" y="1178"/>
                    <a:pt x="1553" y="1221"/>
                    <a:pt x="1529" y="1251"/>
                  </a:cubicBezTo>
                  <a:cubicBezTo>
                    <a:pt x="1505" y="1280"/>
                    <a:pt x="1461" y="1284"/>
                    <a:pt x="1433" y="1261"/>
                  </a:cubicBezTo>
                  <a:cubicBezTo>
                    <a:pt x="1234" y="1099"/>
                    <a:pt x="1083" y="981"/>
                    <a:pt x="894" y="830"/>
                  </a:cubicBezTo>
                  <a:lnTo>
                    <a:pt x="789" y="747"/>
                  </a:lnTo>
                  <a:cubicBezTo>
                    <a:pt x="620" y="612"/>
                    <a:pt x="445" y="468"/>
                    <a:pt x="271" y="325"/>
                  </a:cubicBezTo>
                  <a:cubicBezTo>
                    <a:pt x="213" y="278"/>
                    <a:pt x="155" y="230"/>
                    <a:pt x="33" y="1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8"/>
            <p:cNvSpPr/>
            <p:nvPr/>
          </p:nvSpPr>
          <p:spPr>
            <a:xfrm>
              <a:off x="1375550" y="5226700"/>
              <a:ext cx="179300" cy="38775"/>
            </a:xfrm>
            <a:custGeom>
              <a:avLst/>
              <a:gdLst/>
              <a:ahLst/>
              <a:cxnLst/>
              <a:rect l="l" t="t" r="r" b="b"/>
              <a:pathLst>
                <a:path w="7172" h="1551" extrusionOk="0">
                  <a:moveTo>
                    <a:pt x="7076" y="396"/>
                  </a:moveTo>
                  <a:cubicBezTo>
                    <a:pt x="7115" y="388"/>
                    <a:pt x="7154" y="413"/>
                    <a:pt x="7163" y="452"/>
                  </a:cubicBezTo>
                  <a:cubicBezTo>
                    <a:pt x="7171" y="492"/>
                    <a:pt x="7146" y="530"/>
                    <a:pt x="7107" y="539"/>
                  </a:cubicBezTo>
                  <a:cubicBezTo>
                    <a:pt x="7093" y="542"/>
                    <a:pt x="2596" y="1550"/>
                    <a:pt x="49" y="147"/>
                  </a:cubicBezTo>
                  <a:cubicBezTo>
                    <a:pt x="13" y="127"/>
                    <a:pt x="1" y="84"/>
                    <a:pt x="20" y="48"/>
                  </a:cubicBezTo>
                  <a:cubicBezTo>
                    <a:pt x="39" y="13"/>
                    <a:pt x="83" y="0"/>
                    <a:pt x="118" y="20"/>
                  </a:cubicBezTo>
                  <a:cubicBezTo>
                    <a:pt x="2618" y="1396"/>
                    <a:pt x="7064" y="400"/>
                    <a:pt x="7076" y="3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8"/>
            <p:cNvSpPr/>
            <p:nvPr/>
          </p:nvSpPr>
          <p:spPr>
            <a:xfrm>
              <a:off x="1333975" y="5336750"/>
              <a:ext cx="248325" cy="18825"/>
            </a:xfrm>
            <a:custGeom>
              <a:avLst/>
              <a:gdLst/>
              <a:ahLst/>
              <a:cxnLst/>
              <a:rect l="l" t="t" r="r" b="b"/>
              <a:pathLst>
                <a:path w="9933" h="753" extrusionOk="0">
                  <a:moveTo>
                    <a:pt x="65" y="358"/>
                  </a:moveTo>
                  <a:cubicBezTo>
                    <a:pt x="26" y="350"/>
                    <a:pt x="1" y="311"/>
                    <a:pt x="10" y="271"/>
                  </a:cubicBezTo>
                  <a:cubicBezTo>
                    <a:pt x="18" y="232"/>
                    <a:pt x="57" y="207"/>
                    <a:pt x="95" y="216"/>
                  </a:cubicBezTo>
                  <a:cubicBezTo>
                    <a:pt x="528" y="312"/>
                    <a:pt x="1035" y="399"/>
                    <a:pt x="1601" y="468"/>
                  </a:cubicBezTo>
                  <a:cubicBezTo>
                    <a:pt x="2123" y="531"/>
                    <a:pt x="2692" y="579"/>
                    <a:pt x="3298" y="606"/>
                  </a:cubicBezTo>
                  <a:cubicBezTo>
                    <a:pt x="3338" y="607"/>
                    <a:pt x="3370" y="641"/>
                    <a:pt x="3368" y="681"/>
                  </a:cubicBezTo>
                  <a:cubicBezTo>
                    <a:pt x="3367" y="721"/>
                    <a:pt x="3332" y="753"/>
                    <a:pt x="3292" y="751"/>
                  </a:cubicBezTo>
                  <a:cubicBezTo>
                    <a:pt x="2680" y="724"/>
                    <a:pt x="2105" y="675"/>
                    <a:pt x="1584" y="612"/>
                  </a:cubicBezTo>
                  <a:cubicBezTo>
                    <a:pt x="1015" y="543"/>
                    <a:pt x="504" y="455"/>
                    <a:pt x="65" y="358"/>
                  </a:cubicBezTo>
                  <a:lnTo>
                    <a:pt x="65" y="358"/>
                  </a:lnTo>
                  <a:close/>
                  <a:moveTo>
                    <a:pt x="6757" y="659"/>
                  </a:moveTo>
                  <a:cubicBezTo>
                    <a:pt x="6718" y="664"/>
                    <a:pt x="6681" y="634"/>
                    <a:pt x="6678" y="594"/>
                  </a:cubicBezTo>
                  <a:cubicBezTo>
                    <a:pt x="6674" y="554"/>
                    <a:pt x="6703" y="519"/>
                    <a:pt x="6743" y="515"/>
                  </a:cubicBezTo>
                  <a:cubicBezTo>
                    <a:pt x="7259" y="465"/>
                    <a:pt x="7784" y="399"/>
                    <a:pt x="8316" y="312"/>
                  </a:cubicBezTo>
                  <a:cubicBezTo>
                    <a:pt x="8818" y="230"/>
                    <a:pt x="9325" y="130"/>
                    <a:pt x="9835" y="10"/>
                  </a:cubicBezTo>
                  <a:cubicBezTo>
                    <a:pt x="9875" y="1"/>
                    <a:pt x="9914" y="25"/>
                    <a:pt x="9923" y="63"/>
                  </a:cubicBezTo>
                  <a:cubicBezTo>
                    <a:pt x="9932" y="103"/>
                    <a:pt x="9908" y="142"/>
                    <a:pt x="9868" y="151"/>
                  </a:cubicBezTo>
                  <a:cubicBezTo>
                    <a:pt x="9357" y="271"/>
                    <a:pt x="8847" y="373"/>
                    <a:pt x="8339" y="455"/>
                  </a:cubicBezTo>
                  <a:cubicBezTo>
                    <a:pt x="7806" y="543"/>
                    <a:pt x="7276" y="610"/>
                    <a:pt x="6758" y="6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8"/>
            <p:cNvSpPr/>
            <p:nvPr/>
          </p:nvSpPr>
          <p:spPr>
            <a:xfrm>
              <a:off x="1752400" y="4988850"/>
              <a:ext cx="41075" cy="27700"/>
            </a:xfrm>
            <a:custGeom>
              <a:avLst/>
              <a:gdLst/>
              <a:ahLst/>
              <a:cxnLst/>
              <a:rect l="l" t="t" r="r" b="b"/>
              <a:pathLst>
                <a:path w="1643" h="1108" extrusionOk="0">
                  <a:moveTo>
                    <a:pt x="89" y="191"/>
                  </a:moveTo>
                  <a:cubicBezTo>
                    <a:pt x="50" y="198"/>
                    <a:pt x="13" y="171"/>
                    <a:pt x="7" y="131"/>
                  </a:cubicBezTo>
                  <a:cubicBezTo>
                    <a:pt x="0" y="92"/>
                    <a:pt x="28" y="54"/>
                    <a:pt x="66" y="47"/>
                  </a:cubicBezTo>
                  <a:cubicBezTo>
                    <a:pt x="360" y="1"/>
                    <a:pt x="651" y="94"/>
                    <a:pt x="903" y="248"/>
                  </a:cubicBezTo>
                  <a:cubicBezTo>
                    <a:pt x="1234" y="450"/>
                    <a:pt x="1501" y="758"/>
                    <a:pt x="1623" y="991"/>
                  </a:cubicBezTo>
                  <a:cubicBezTo>
                    <a:pt x="1643" y="1027"/>
                    <a:pt x="1629" y="1070"/>
                    <a:pt x="1594" y="1089"/>
                  </a:cubicBezTo>
                  <a:cubicBezTo>
                    <a:pt x="1558" y="1108"/>
                    <a:pt x="1514" y="1094"/>
                    <a:pt x="1495" y="1059"/>
                  </a:cubicBezTo>
                  <a:cubicBezTo>
                    <a:pt x="1382" y="845"/>
                    <a:pt x="1135" y="560"/>
                    <a:pt x="828" y="373"/>
                  </a:cubicBezTo>
                  <a:cubicBezTo>
                    <a:pt x="602" y="235"/>
                    <a:pt x="344" y="150"/>
                    <a:pt x="89" y="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8"/>
            <p:cNvSpPr/>
            <p:nvPr/>
          </p:nvSpPr>
          <p:spPr>
            <a:xfrm>
              <a:off x="1791125" y="4978475"/>
              <a:ext cx="30750" cy="32550"/>
            </a:xfrm>
            <a:custGeom>
              <a:avLst/>
              <a:gdLst/>
              <a:ahLst/>
              <a:cxnLst/>
              <a:rect l="l" t="t" r="r" b="b"/>
              <a:pathLst>
                <a:path w="1230" h="1302" extrusionOk="0">
                  <a:moveTo>
                    <a:pt x="57" y="150"/>
                  </a:moveTo>
                  <a:cubicBezTo>
                    <a:pt x="19" y="136"/>
                    <a:pt x="0" y="94"/>
                    <a:pt x="14" y="56"/>
                  </a:cubicBezTo>
                  <a:cubicBezTo>
                    <a:pt x="29" y="18"/>
                    <a:pt x="71" y="0"/>
                    <a:pt x="107" y="14"/>
                  </a:cubicBezTo>
                  <a:cubicBezTo>
                    <a:pt x="374" y="114"/>
                    <a:pt x="591" y="284"/>
                    <a:pt x="760" y="465"/>
                  </a:cubicBezTo>
                  <a:cubicBezTo>
                    <a:pt x="1064" y="789"/>
                    <a:pt x="1217" y="1157"/>
                    <a:pt x="1224" y="1215"/>
                  </a:cubicBezTo>
                  <a:cubicBezTo>
                    <a:pt x="1229" y="1254"/>
                    <a:pt x="1201" y="1291"/>
                    <a:pt x="1161" y="1296"/>
                  </a:cubicBezTo>
                  <a:cubicBezTo>
                    <a:pt x="1121" y="1301"/>
                    <a:pt x="1084" y="1273"/>
                    <a:pt x="1080" y="1233"/>
                  </a:cubicBezTo>
                  <a:cubicBezTo>
                    <a:pt x="1073" y="1184"/>
                    <a:pt x="934" y="863"/>
                    <a:pt x="654" y="565"/>
                  </a:cubicBezTo>
                  <a:cubicBezTo>
                    <a:pt x="499" y="397"/>
                    <a:pt x="299" y="241"/>
                    <a:pt x="57" y="1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8"/>
            <p:cNvSpPr/>
            <p:nvPr/>
          </p:nvSpPr>
          <p:spPr>
            <a:xfrm>
              <a:off x="1382025" y="4615425"/>
              <a:ext cx="160975" cy="107725"/>
            </a:xfrm>
            <a:custGeom>
              <a:avLst/>
              <a:gdLst/>
              <a:ahLst/>
              <a:cxnLst/>
              <a:rect l="l" t="t" r="r" b="b"/>
              <a:pathLst>
                <a:path w="6439" h="4309" extrusionOk="0">
                  <a:moveTo>
                    <a:pt x="1" y="1683"/>
                  </a:moveTo>
                  <a:cubicBezTo>
                    <a:pt x="21" y="3020"/>
                    <a:pt x="533" y="4039"/>
                    <a:pt x="672" y="4309"/>
                  </a:cubicBezTo>
                  <a:lnTo>
                    <a:pt x="5767" y="4309"/>
                  </a:lnTo>
                  <a:cubicBezTo>
                    <a:pt x="5859" y="4004"/>
                    <a:pt x="6361" y="2946"/>
                    <a:pt x="6438" y="1683"/>
                  </a:cubicBezTo>
                  <a:cubicBezTo>
                    <a:pt x="4419" y="1"/>
                    <a:pt x="2020" y="1"/>
                    <a:pt x="1" y="168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8"/>
            <p:cNvSpPr/>
            <p:nvPr/>
          </p:nvSpPr>
          <p:spPr>
            <a:xfrm>
              <a:off x="1383425" y="4657275"/>
              <a:ext cx="159575" cy="65875"/>
            </a:xfrm>
            <a:custGeom>
              <a:avLst/>
              <a:gdLst/>
              <a:ahLst/>
              <a:cxnLst/>
              <a:rect l="l" t="t" r="r" b="b"/>
              <a:pathLst>
                <a:path w="6383" h="2635" extrusionOk="0">
                  <a:moveTo>
                    <a:pt x="1" y="711"/>
                  </a:moveTo>
                  <a:cubicBezTo>
                    <a:pt x="140" y="1695"/>
                    <a:pt x="502" y="2416"/>
                    <a:pt x="616" y="2635"/>
                  </a:cubicBezTo>
                  <a:lnTo>
                    <a:pt x="5711" y="2635"/>
                  </a:lnTo>
                  <a:cubicBezTo>
                    <a:pt x="5803" y="2330"/>
                    <a:pt x="6305" y="1272"/>
                    <a:pt x="6382" y="9"/>
                  </a:cubicBezTo>
                  <a:lnTo>
                    <a:pt x="6372" y="0"/>
                  </a:lnTo>
                  <a:lnTo>
                    <a:pt x="6354" y="9"/>
                  </a:lnTo>
                  <a:cubicBezTo>
                    <a:pt x="6354" y="9"/>
                    <a:pt x="5338" y="1389"/>
                    <a:pt x="3164" y="1389"/>
                  </a:cubicBezTo>
                  <a:cubicBezTo>
                    <a:pt x="1437" y="1389"/>
                    <a:pt x="573" y="1021"/>
                    <a:pt x="1" y="7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8"/>
            <p:cNvSpPr/>
            <p:nvPr/>
          </p:nvSpPr>
          <p:spPr>
            <a:xfrm>
              <a:off x="1421900" y="4887625"/>
              <a:ext cx="84475" cy="53025"/>
            </a:xfrm>
            <a:custGeom>
              <a:avLst/>
              <a:gdLst/>
              <a:ahLst/>
              <a:cxnLst/>
              <a:rect l="l" t="t" r="r" b="b"/>
              <a:pathLst>
                <a:path w="3379" h="2121" extrusionOk="0">
                  <a:moveTo>
                    <a:pt x="3379" y="33"/>
                  </a:moveTo>
                  <a:cubicBezTo>
                    <a:pt x="2721" y="10"/>
                    <a:pt x="1241" y="1"/>
                    <a:pt x="21" y="286"/>
                  </a:cubicBezTo>
                  <a:cubicBezTo>
                    <a:pt x="32" y="539"/>
                    <a:pt x="31" y="888"/>
                    <a:pt x="0" y="1254"/>
                  </a:cubicBezTo>
                  <a:cubicBezTo>
                    <a:pt x="851" y="2121"/>
                    <a:pt x="2438" y="2026"/>
                    <a:pt x="3345" y="1210"/>
                  </a:cubicBezTo>
                  <a:cubicBezTo>
                    <a:pt x="3329" y="874"/>
                    <a:pt x="3338" y="491"/>
                    <a:pt x="3379" y="33"/>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8"/>
            <p:cNvSpPr/>
            <p:nvPr/>
          </p:nvSpPr>
          <p:spPr>
            <a:xfrm>
              <a:off x="1382525" y="4707550"/>
              <a:ext cx="163700" cy="212100"/>
            </a:xfrm>
            <a:custGeom>
              <a:avLst/>
              <a:gdLst/>
              <a:ahLst/>
              <a:cxnLst/>
              <a:rect l="l" t="t" r="r" b="b"/>
              <a:pathLst>
                <a:path w="6548" h="8484" extrusionOk="0">
                  <a:moveTo>
                    <a:pt x="6511" y="5080"/>
                  </a:moveTo>
                  <a:cubicBezTo>
                    <a:pt x="6547" y="2312"/>
                    <a:pt x="5405" y="290"/>
                    <a:pt x="3419" y="141"/>
                  </a:cubicBezTo>
                  <a:cubicBezTo>
                    <a:pt x="1551" y="0"/>
                    <a:pt x="36" y="2112"/>
                    <a:pt x="0" y="4880"/>
                  </a:cubicBezTo>
                  <a:cubicBezTo>
                    <a:pt x="38" y="7447"/>
                    <a:pt x="2067" y="8483"/>
                    <a:pt x="3357" y="8455"/>
                  </a:cubicBezTo>
                  <a:cubicBezTo>
                    <a:pt x="4336" y="8434"/>
                    <a:pt x="6394" y="7582"/>
                    <a:pt x="6511" y="508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8"/>
            <p:cNvSpPr/>
            <p:nvPr/>
          </p:nvSpPr>
          <p:spPr>
            <a:xfrm>
              <a:off x="1387300" y="4708275"/>
              <a:ext cx="153650" cy="81900"/>
            </a:xfrm>
            <a:custGeom>
              <a:avLst/>
              <a:gdLst/>
              <a:ahLst/>
              <a:cxnLst/>
              <a:rect l="l" t="t" r="r" b="b"/>
              <a:pathLst>
                <a:path w="6146" h="3276" extrusionOk="0">
                  <a:moveTo>
                    <a:pt x="6145" y="3198"/>
                  </a:moveTo>
                  <a:cubicBezTo>
                    <a:pt x="5757" y="1419"/>
                    <a:pt x="4736" y="225"/>
                    <a:pt x="3228" y="112"/>
                  </a:cubicBezTo>
                  <a:cubicBezTo>
                    <a:pt x="1736" y="0"/>
                    <a:pt x="468" y="1326"/>
                    <a:pt x="1" y="3276"/>
                  </a:cubicBezTo>
                  <a:cubicBezTo>
                    <a:pt x="173" y="3245"/>
                    <a:pt x="334" y="3198"/>
                    <a:pt x="477" y="3131"/>
                  </a:cubicBezTo>
                  <a:cubicBezTo>
                    <a:pt x="1415" y="2691"/>
                    <a:pt x="2544" y="2742"/>
                    <a:pt x="3035" y="2099"/>
                  </a:cubicBezTo>
                  <a:cubicBezTo>
                    <a:pt x="3098" y="2016"/>
                    <a:pt x="3116" y="2185"/>
                    <a:pt x="3222" y="2303"/>
                  </a:cubicBezTo>
                  <a:cubicBezTo>
                    <a:pt x="3462" y="2568"/>
                    <a:pt x="5037" y="2843"/>
                    <a:pt x="5652" y="3131"/>
                  </a:cubicBezTo>
                  <a:cubicBezTo>
                    <a:pt x="5830" y="3164"/>
                    <a:pt x="5995" y="3186"/>
                    <a:pt x="6145" y="319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8"/>
            <p:cNvSpPr/>
            <p:nvPr/>
          </p:nvSpPr>
          <p:spPr>
            <a:xfrm>
              <a:off x="1348400" y="4679500"/>
              <a:ext cx="227725" cy="139800"/>
            </a:xfrm>
            <a:custGeom>
              <a:avLst/>
              <a:gdLst/>
              <a:ahLst/>
              <a:cxnLst/>
              <a:rect l="l" t="t" r="r" b="b"/>
              <a:pathLst>
                <a:path w="9109" h="5592" extrusionOk="0">
                  <a:moveTo>
                    <a:pt x="4620" y="2053"/>
                  </a:moveTo>
                  <a:cubicBezTo>
                    <a:pt x="4440" y="2726"/>
                    <a:pt x="4673" y="3329"/>
                    <a:pt x="2221" y="3946"/>
                  </a:cubicBezTo>
                  <a:cubicBezTo>
                    <a:pt x="2028" y="5061"/>
                    <a:pt x="1284" y="5591"/>
                    <a:pt x="1284" y="5591"/>
                  </a:cubicBezTo>
                  <a:cubicBezTo>
                    <a:pt x="0" y="2582"/>
                    <a:pt x="1749" y="165"/>
                    <a:pt x="4620" y="625"/>
                  </a:cubicBezTo>
                  <a:cubicBezTo>
                    <a:pt x="7756" y="0"/>
                    <a:pt x="9109" y="3228"/>
                    <a:pt x="7957" y="5591"/>
                  </a:cubicBezTo>
                  <a:cubicBezTo>
                    <a:pt x="7957" y="5591"/>
                    <a:pt x="7213" y="5061"/>
                    <a:pt x="7021" y="3946"/>
                  </a:cubicBezTo>
                  <a:cubicBezTo>
                    <a:pt x="4569" y="3329"/>
                    <a:pt x="4801" y="2726"/>
                    <a:pt x="4620" y="2053"/>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8"/>
            <p:cNvSpPr/>
            <p:nvPr/>
          </p:nvSpPr>
          <p:spPr>
            <a:xfrm>
              <a:off x="1345325" y="4799100"/>
              <a:ext cx="51275" cy="64475"/>
            </a:xfrm>
            <a:custGeom>
              <a:avLst/>
              <a:gdLst/>
              <a:ahLst/>
              <a:cxnLst/>
              <a:rect l="l" t="t" r="r" b="b"/>
              <a:pathLst>
                <a:path w="2051" h="2579" extrusionOk="0">
                  <a:moveTo>
                    <a:pt x="511" y="200"/>
                  </a:moveTo>
                  <a:cubicBezTo>
                    <a:pt x="920" y="0"/>
                    <a:pt x="1484" y="325"/>
                    <a:pt x="1768" y="927"/>
                  </a:cubicBezTo>
                  <a:cubicBezTo>
                    <a:pt x="2051" y="1528"/>
                    <a:pt x="1950" y="2179"/>
                    <a:pt x="1542" y="2379"/>
                  </a:cubicBezTo>
                  <a:cubicBezTo>
                    <a:pt x="1132" y="2579"/>
                    <a:pt x="569" y="2253"/>
                    <a:pt x="285" y="1652"/>
                  </a:cubicBezTo>
                  <a:cubicBezTo>
                    <a:pt x="1" y="1051"/>
                    <a:pt x="103" y="401"/>
                    <a:pt x="511" y="20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8"/>
            <p:cNvSpPr/>
            <p:nvPr/>
          </p:nvSpPr>
          <p:spPr>
            <a:xfrm>
              <a:off x="1351575" y="4807225"/>
              <a:ext cx="31375" cy="44400"/>
            </a:xfrm>
            <a:custGeom>
              <a:avLst/>
              <a:gdLst/>
              <a:ahLst/>
              <a:cxnLst/>
              <a:rect l="l" t="t" r="r" b="b"/>
              <a:pathLst>
                <a:path w="1255" h="1776" extrusionOk="0">
                  <a:moveTo>
                    <a:pt x="1240" y="968"/>
                  </a:moveTo>
                  <a:cubicBezTo>
                    <a:pt x="1254" y="1078"/>
                    <a:pt x="962" y="1071"/>
                    <a:pt x="929" y="1186"/>
                  </a:cubicBezTo>
                  <a:cubicBezTo>
                    <a:pt x="849" y="1463"/>
                    <a:pt x="1048" y="1600"/>
                    <a:pt x="988" y="1661"/>
                  </a:cubicBezTo>
                  <a:cubicBezTo>
                    <a:pt x="878" y="1775"/>
                    <a:pt x="706" y="1732"/>
                    <a:pt x="471" y="1394"/>
                  </a:cubicBezTo>
                  <a:cubicBezTo>
                    <a:pt x="1" y="720"/>
                    <a:pt x="333" y="0"/>
                    <a:pt x="720" y="224"/>
                  </a:cubicBezTo>
                  <a:cubicBezTo>
                    <a:pt x="1041" y="411"/>
                    <a:pt x="1199" y="649"/>
                    <a:pt x="1240" y="968"/>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8"/>
            <p:cNvSpPr/>
            <p:nvPr/>
          </p:nvSpPr>
          <p:spPr>
            <a:xfrm>
              <a:off x="1357100" y="4811400"/>
              <a:ext cx="28150" cy="37450"/>
            </a:xfrm>
            <a:custGeom>
              <a:avLst/>
              <a:gdLst/>
              <a:ahLst/>
              <a:cxnLst/>
              <a:rect l="l" t="t" r="r" b="b"/>
              <a:pathLst>
                <a:path w="1126" h="1498" extrusionOk="0">
                  <a:moveTo>
                    <a:pt x="21" y="580"/>
                  </a:moveTo>
                  <a:cubicBezTo>
                    <a:pt x="23" y="615"/>
                    <a:pt x="54" y="640"/>
                    <a:pt x="88" y="637"/>
                  </a:cubicBezTo>
                  <a:cubicBezTo>
                    <a:pt x="122" y="635"/>
                    <a:pt x="147" y="604"/>
                    <a:pt x="145" y="570"/>
                  </a:cubicBezTo>
                  <a:cubicBezTo>
                    <a:pt x="128" y="369"/>
                    <a:pt x="162" y="245"/>
                    <a:pt x="224" y="182"/>
                  </a:cubicBezTo>
                  <a:cubicBezTo>
                    <a:pt x="257" y="147"/>
                    <a:pt x="300" y="130"/>
                    <a:pt x="349" y="128"/>
                  </a:cubicBezTo>
                  <a:cubicBezTo>
                    <a:pt x="402" y="126"/>
                    <a:pt x="462" y="140"/>
                    <a:pt x="524" y="170"/>
                  </a:cubicBezTo>
                  <a:cubicBezTo>
                    <a:pt x="703" y="253"/>
                    <a:pt x="885" y="449"/>
                    <a:pt x="956" y="682"/>
                  </a:cubicBezTo>
                  <a:cubicBezTo>
                    <a:pt x="975" y="743"/>
                    <a:pt x="956" y="760"/>
                    <a:pt x="925" y="769"/>
                  </a:cubicBezTo>
                  <a:cubicBezTo>
                    <a:pt x="910" y="775"/>
                    <a:pt x="892" y="779"/>
                    <a:pt x="873" y="783"/>
                  </a:cubicBezTo>
                  <a:cubicBezTo>
                    <a:pt x="808" y="798"/>
                    <a:pt x="735" y="814"/>
                    <a:pt x="675" y="872"/>
                  </a:cubicBezTo>
                  <a:cubicBezTo>
                    <a:pt x="604" y="939"/>
                    <a:pt x="562" y="1049"/>
                    <a:pt x="566" y="1165"/>
                  </a:cubicBezTo>
                  <a:cubicBezTo>
                    <a:pt x="570" y="1267"/>
                    <a:pt x="607" y="1375"/>
                    <a:pt x="690" y="1469"/>
                  </a:cubicBezTo>
                  <a:cubicBezTo>
                    <a:pt x="712" y="1495"/>
                    <a:pt x="752" y="1498"/>
                    <a:pt x="779" y="1475"/>
                  </a:cubicBezTo>
                  <a:cubicBezTo>
                    <a:pt x="804" y="1453"/>
                    <a:pt x="807" y="1413"/>
                    <a:pt x="784" y="1387"/>
                  </a:cubicBezTo>
                  <a:cubicBezTo>
                    <a:pt x="723" y="1316"/>
                    <a:pt x="694" y="1236"/>
                    <a:pt x="691" y="1161"/>
                  </a:cubicBezTo>
                  <a:cubicBezTo>
                    <a:pt x="688" y="1080"/>
                    <a:pt x="715" y="1007"/>
                    <a:pt x="762" y="962"/>
                  </a:cubicBezTo>
                  <a:cubicBezTo>
                    <a:pt x="796" y="929"/>
                    <a:pt x="852" y="917"/>
                    <a:pt x="901" y="905"/>
                  </a:cubicBezTo>
                  <a:cubicBezTo>
                    <a:pt x="922" y="901"/>
                    <a:pt x="942" y="896"/>
                    <a:pt x="961" y="889"/>
                  </a:cubicBezTo>
                  <a:cubicBezTo>
                    <a:pt x="1062" y="860"/>
                    <a:pt x="1126" y="808"/>
                    <a:pt x="1075" y="645"/>
                  </a:cubicBezTo>
                  <a:cubicBezTo>
                    <a:pt x="994" y="379"/>
                    <a:pt x="784" y="154"/>
                    <a:pt x="578" y="57"/>
                  </a:cubicBezTo>
                  <a:cubicBezTo>
                    <a:pt x="498" y="19"/>
                    <a:pt x="418" y="0"/>
                    <a:pt x="344" y="4"/>
                  </a:cubicBezTo>
                  <a:cubicBezTo>
                    <a:pt x="264" y="7"/>
                    <a:pt x="192" y="35"/>
                    <a:pt x="135" y="95"/>
                  </a:cubicBezTo>
                  <a:cubicBezTo>
                    <a:pt x="49" y="183"/>
                    <a:pt x="0" y="339"/>
                    <a:pt x="21" y="5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8"/>
            <p:cNvSpPr/>
            <p:nvPr/>
          </p:nvSpPr>
          <p:spPr>
            <a:xfrm>
              <a:off x="1378300" y="4837575"/>
              <a:ext cx="9200" cy="9050"/>
            </a:xfrm>
            <a:custGeom>
              <a:avLst/>
              <a:gdLst/>
              <a:ahLst/>
              <a:cxnLst/>
              <a:rect l="l" t="t" r="r" b="b"/>
              <a:pathLst>
                <a:path w="368" h="362" extrusionOk="0">
                  <a:moveTo>
                    <a:pt x="163" y="11"/>
                  </a:moveTo>
                  <a:cubicBezTo>
                    <a:pt x="69" y="23"/>
                    <a:pt x="0" y="108"/>
                    <a:pt x="12" y="202"/>
                  </a:cubicBezTo>
                  <a:cubicBezTo>
                    <a:pt x="23" y="295"/>
                    <a:pt x="110" y="362"/>
                    <a:pt x="205" y="350"/>
                  </a:cubicBezTo>
                  <a:cubicBezTo>
                    <a:pt x="299" y="339"/>
                    <a:pt x="368" y="254"/>
                    <a:pt x="356" y="161"/>
                  </a:cubicBezTo>
                  <a:cubicBezTo>
                    <a:pt x="345" y="67"/>
                    <a:pt x="259" y="1"/>
                    <a:pt x="163"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1531325" y="4798325"/>
              <a:ext cx="51200" cy="64550"/>
            </a:xfrm>
            <a:custGeom>
              <a:avLst/>
              <a:gdLst/>
              <a:ahLst/>
              <a:cxnLst/>
              <a:rect l="l" t="t" r="r" b="b"/>
              <a:pathLst>
                <a:path w="2048" h="2582" extrusionOk="0">
                  <a:moveTo>
                    <a:pt x="1529" y="198"/>
                  </a:moveTo>
                  <a:cubicBezTo>
                    <a:pt x="1119" y="0"/>
                    <a:pt x="559" y="331"/>
                    <a:pt x="279" y="934"/>
                  </a:cubicBezTo>
                  <a:cubicBezTo>
                    <a:pt x="1" y="1538"/>
                    <a:pt x="107" y="2187"/>
                    <a:pt x="517" y="2385"/>
                  </a:cubicBezTo>
                  <a:cubicBezTo>
                    <a:pt x="927" y="2581"/>
                    <a:pt x="1488" y="2251"/>
                    <a:pt x="1768" y="1647"/>
                  </a:cubicBezTo>
                  <a:cubicBezTo>
                    <a:pt x="2047" y="1044"/>
                    <a:pt x="1940" y="394"/>
                    <a:pt x="1529" y="198"/>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1544975" y="4806400"/>
              <a:ext cx="31275" cy="44500"/>
            </a:xfrm>
            <a:custGeom>
              <a:avLst/>
              <a:gdLst/>
              <a:ahLst/>
              <a:cxnLst/>
              <a:rect l="l" t="t" r="r" b="b"/>
              <a:pathLst>
                <a:path w="1251" h="1780" extrusionOk="0">
                  <a:moveTo>
                    <a:pt x="13" y="975"/>
                  </a:moveTo>
                  <a:cubicBezTo>
                    <a:pt x="0" y="1086"/>
                    <a:pt x="292" y="1076"/>
                    <a:pt x="327" y="1191"/>
                  </a:cubicBezTo>
                  <a:cubicBezTo>
                    <a:pt x="409" y="1467"/>
                    <a:pt x="211" y="1605"/>
                    <a:pt x="271" y="1667"/>
                  </a:cubicBezTo>
                  <a:cubicBezTo>
                    <a:pt x="381" y="1780"/>
                    <a:pt x="554" y="1734"/>
                    <a:pt x="786" y="1395"/>
                  </a:cubicBezTo>
                  <a:cubicBezTo>
                    <a:pt x="1250" y="716"/>
                    <a:pt x="912" y="0"/>
                    <a:pt x="528" y="227"/>
                  </a:cubicBezTo>
                  <a:cubicBezTo>
                    <a:pt x="208" y="417"/>
                    <a:pt x="52" y="656"/>
                    <a:pt x="13" y="975"/>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1542650" y="4810625"/>
              <a:ext cx="28025" cy="37550"/>
            </a:xfrm>
            <a:custGeom>
              <a:avLst/>
              <a:gdLst/>
              <a:ahLst/>
              <a:cxnLst/>
              <a:rect l="l" t="t" r="r" b="b"/>
              <a:pathLst>
                <a:path w="1121" h="1502" extrusionOk="0">
                  <a:moveTo>
                    <a:pt x="1103" y="578"/>
                  </a:moveTo>
                  <a:cubicBezTo>
                    <a:pt x="1101" y="612"/>
                    <a:pt x="1070" y="637"/>
                    <a:pt x="1036" y="635"/>
                  </a:cubicBezTo>
                  <a:cubicBezTo>
                    <a:pt x="1002" y="633"/>
                    <a:pt x="977" y="602"/>
                    <a:pt x="979" y="568"/>
                  </a:cubicBezTo>
                  <a:cubicBezTo>
                    <a:pt x="994" y="367"/>
                    <a:pt x="958" y="243"/>
                    <a:pt x="897" y="181"/>
                  </a:cubicBezTo>
                  <a:cubicBezTo>
                    <a:pt x="863" y="146"/>
                    <a:pt x="819" y="129"/>
                    <a:pt x="771" y="128"/>
                  </a:cubicBezTo>
                  <a:cubicBezTo>
                    <a:pt x="718" y="126"/>
                    <a:pt x="657" y="142"/>
                    <a:pt x="595" y="171"/>
                  </a:cubicBezTo>
                  <a:cubicBezTo>
                    <a:pt x="417" y="257"/>
                    <a:pt x="238" y="453"/>
                    <a:pt x="169" y="686"/>
                  </a:cubicBezTo>
                  <a:cubicBezTo>
                    <a:pt x="150" y="748"/>
                    <a:pt x="170" y="765"/>
                    <a:pt x="201" y="774"/>
                  </a:cubicBezTo>
                  <a:cubicBezTo>
                    <a:pt x="215" y="779"/>
                    <a:pt x="234" y="782"/>
                    <a:pt x="252" y="787"/>
                  </a:cubicBezTo>
                  <a:cubicBezTo>
                    <a:pt x="318" y="802"/>
                    <a:pt x="391" y="818"/>
                    <a:pt x="452" y="873"/>
                  </a:cubicBezTo>
                  <a:cubicBezTo>
                    <a:pt x="524" y="942"/>
                    <a:pt x="566" y="1050"/>
                    <a:pt x="562" y="1168"/>
                  </a:cubicBezTo>
                  <a:cubicBezTo>
                    <a:pt x="559" y="1268"/>
                    <a:pt x="522" y="1377"/>
                    <a:pt x="440" y="1472"/>
                  </a:cubicBezTo>
                  <a:cubicBezTo>
                    <a:pt x="419" y="1498"/>
                    <a:pt x="379" y="1501"/>
                    <a:pt x="352" y="1478"/>
                  </a:cubicBezTo>
                  <a:cubicBezTo>
                    <a:pt x="326" y="1456"/>
                    <a:pt x="324" y="1416"/>
                    <a:pt x="346" y="1391"/>
                  </a:cubicBezTo>
                  <a:cubicBezTo>
                    <a:pt x="407" y="1319"/>
                    <a:pt x="435" y="1239"/>
                    <a:pt x="437" y="1163"/>
                  </a:cubicBezTo>
                  <a:cubicBezTo>
                    <a:pt x="440" y="1082"/>
                    <a:pt x="412" y="1009"/>
                    <a:pt x="366" y="965"/>
                  </a:cubicBezTo>
                  <a:cubicBezTo>
                    <a:pt x="331" y="932"/>
                    <a:pt x="275" y="920"/>
                    <a:pt x="226" y="909"/>
                  </a:cubicBezTo>
                  <a:cubicBezTo>
                    <a:pt x="204" y="904"/>
                    <a:pt x="183" y="900"/>
                    <a:pt x="165" y="894"/>
                  </a:cubicBezTo>
                  <a:cubicBezTo>
                    <a:pt x="65" y="864"/>
                    <a:pt x="1" y="814"/>
                    <a:pt x="49" y="651"/>
                  </a:cubicBezTo>
                  <a:cubicBezTo>
                    <a:pt x="129" y="384"/>
                    <a:pt x="336" y="157"/>
                    <a:pt x="542" y="58"/>
                  </a:cubicBezTo>
                  <a:cubicBezTo>
                    <a:pt x="621" y="21"/>
                    <a:pt x="702" y="0"/>
                    <a:pt x="776" y="3"/>
                  </a:cubicBezTo>
                  <a:cubicBezTo>
                    <a:pt x="856" y="6"/>
                    <a:pt x="928" y="35"/>
                    <a:pt x="986" y="93"/>
                  </a:cubicBezTo>
                  <a:cubicBezTo>
                    <a:pt x="1071" y="181"/>
                    <a:pt x="1121" y="336"/>
                    <a:pt x="1103" y="5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8"/>
            <p:cNvSpPr/>
            <p:nvPr/>
          </p:nvSpPr>
          <p:spPr>
            <a:xfrm>
              <a:off x="1540500" y="4836925"/>
              <a:ext cx="9175" cy="9050"/>
            </a:xfrm>
            <a:custGeom>
              <a:avLst/>
              <a:gdLst/>
              <a:ahLst/>
              <a:cxnLst/>
              <a:rect l="l" t="t" r="r" b="b"/>
              <a:pathLst>
                <a:path w="367" h="362" extrusionOk="0">
                  <a:moveTo>
                    <a:pt x="202" y="12"/>
                  </a:moveTo>
                  <a:cubicBezTo>
                    <a:pt x="297" y="22"/>
                    <a:pt x="366" y="107"/>
                    <a:pt x="355" y="200"/>
                  </a:cubicBezTo>
                  <a:cubicBezTo>
                    <a:pt x="345" y="294"/>
                    <a:pt x="259" y="361"/>
                    <a:pt x="164" y="351"/>
                  </a:cubicBezTo>
                  <a:cubicBezTo>
                    <a:pt x="69" y="340"/>
                    <a:pt x="0" y="255"/>
                    <a:pt x="10" y="163"/>
                  </a:cubicBezTo>
                  <a:cubicBezTo>
                    <a:pt x="21" y="68"/>
                    <a:pt x="107" y="1"/>
                    <a:pt x="202" y="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8"/>
            <p:cNvSpPr/>
            <p:nvPr/>
          </p:nvSpPr>
          <p:spPr>
            <a:xfrm>
              <a:off x="1436975" y="4637275"/>
              <a:ext cx="51125" cy="51150"/>
            </a:xfrm>
            <a:custGeom>
              <a:avLst/>
              <a:gdLst/>
              <a:ahLst/>
              <a:cxnLst/>
              <a:rect l="l" t="t" r="r" b="b"/>
              <a:pathLst>
                <a:path w="2045" h="2046" extrusionOk="0">
                  <a:moveTo>
                    <a:pt x="1022" y="0"/>
                  </a:moveTo>
                  <a:cubicBezTo>
                    <a:pt x="1587" y="0"/>
                    <a:pt x="2044" y="458"/>
                    <a:pt x="2044" y="1023"/>
                  </a:cubicBezTo>
                  <a:cubicBezTo>
                    <a:pt x="2044" y="1588"/>
                    <a:pt x="1587" y="2046"/>
                    <a:pt x="1022" y="2046"/>
                  </a:cubicBezTo>
                  <a:cubicBezTo>
                    <a:pt x="458" y="2046"/>
                    <a:pt x="0" y="1588"/>
                    <a:pt x="0" y="1023"/>
                  </a:cubicBezTo>
                  <a:cubicBezTo>
                    <a:pt x="0" y="458"/>
                    <a:pt x="458" y="0"/>
                    <a:pt x="1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8"/>
            <p:cNvSpPr/>
            <p:nvPr/>
          </p:nvSpPr>
          <p:spPr>
            <a:xfrm>
              <a:off x="1446875" y="4647200"/>
              <a:ext cx="31300" cy="31300"/>
            </a:xfrm>
            <a:custGeom>
              <a:avLst/>
              <a:gdLst/>
              <a:ahLst/>
              <a:cxnLst/>
              <a:rect l="l" t="t" r="r" b="b"/>
              <a:pathLst>
                <a:path w="1252" h="1252" extrusionOk="0">
                  <a:moveTo>
                    <a:pt x="1251" y="427"/>
                  </a:moveTo>
                  <a:lnTo>
                    <a:pt x="1251" y="824"/>
                  </a:lnTo>
                  <a:lnTo>
                    <a:pt x="824" y="824"/>
                  </a:lnTo>
                  <a:lnTo>
                    <a:pt x="824" y="1251"/>
                  </a:lnTo>
                  <a:lnTo>
                    <a:pt x="427" y="1251"/>
                  </a:lnTo>
                  <a:lnTo>
                    <a:pt x="427" y="824"/>
                  </a:lnTo>
                  <a:lnTo>
                    <a:pt x="0" y="824"/>
                  </a:lnTo>
                  <a:lnTo>
                    <a:pt x="0" y="427"/>
                  </a:lnTo>
                  <a:lnTo>
                    <a:pt x="427" y="427"/>
                  </a:lnTo>
                  <a:lnTo>
                    <a:pt x="427" y="0"/>
                  </a:lnTo>
                  <a:lnTo>
                    <a:pt x="824" y="0"/>
                  </a:lnTo>
                  <a:lnTo>
                    <a:pt x="824" y="42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8"/>
            <p:cNvSpPr/>
            <p:nvPr/>
          </p:nvSpPr>
          <p:spPr>
            <a:xfrm>
              <a:off x="1375500" y="4707275"/>
              <a:ext cx="171575" cy="37475"/>
            </a:xfrm>
            <a:custGeom>
              <a:avLst/>
              <a:gdLst/>
              <a:ahLst/>
              <a:cxnLst/>
              <a:rect l="l" t="t" r="r" b="b"/>
              <a:pathLst>
                <a:path w="6863" h="1499" extrusionOk="0">
                  <a:moveTo>
                    <a:pt x="6052" y="0"/>
                  </a:moveTo>
                  <a:cubicBezTo>
                    <a:pt x="4607" y="450"/>
                    <a:pt x="1716" y="766"/>
                    <a:pt x="317" y="686"/>
                  </a:cubicBezTo>
                  <a:cubicBezTo>
                    <a:pt x="190" y="868"/>
                    <a:pt x="85" y="1066"/>
                    <a:pt x="0" y="1280"/>
                  </a:cubicBezTo>
                  <a:cubicBezTo>
                    <a:pt x="993" y="1428"/>
                    <a:pt x="2202" y="1499"/>
                    <a:pt x="3425" y="1457"/>
                  </a:cubicBezTo>
                  <a:cubicBezTo>
                    <a:pt x="3470" y="1289"/>
                    <a:pt x="3490" y="1118"/>
                    <a:pt x="3536" y="942"/>
                  </a:cubicBezTo>
                  <a:cubicBezTo>
                    <a:pt x="3582" y="1115"/>
                    <a:pt x="3602" y="1283"/>
                    <a:pt x="3646" y="1447"/>
                  </a:cubicBezTo>
                  <a:cubicBezTo>
                    <a:pt x="4770" y="1395"/>
                    <a:pt x="5895" y="1245"/>
                    <a:pt x="6863" y="969"/>
                  </a:cubicBezTo>
                  <a:cubicBezTo>
                    <a:pt x="6662" y="590"/>
                    <a:pt x="6390" y="258"/>
                    <a:pt x="6052" y="0"/>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8"/>
            <p:cNvSpPr/>
            <p:nvPr/>
          </p:nvSpPr>
          <p:spPr>
            <a:xfrm>
              <a:off x="1493600" y="4831800"/>
              <a:ext cx="30850" cy="23150"/>
            </a:xfrm>
            <a:custGeom>
              <a:avLst/>
              <a:gdLst/>
              <a:ahLst/>
              <a:cxnLst/>
              <a:rect l="l" t="t" r="r" b="b"/>
              <a:pathLst>
                <a:path w="1234" h="926" extrusionOk="0">
                  <a:moveTo>
                    <a:pt x="616" y="1"/>
                  </a:moveTo>
                  <a:cubicBezTo>
                    <a:pt x="956" y="0"/>
                    <a:pt x="1232" y="206"/>
                    <a:pt x="1232" y="460"/>
                  </a:cubicBezTo>
                  <a:cubicBezTo>
                    <a:pt x="1233" y="715"/>
                    <a:pt x="959" y="922"/>
                    <a:pt x="619" y="924"/>
                  </a:cubicBezTo>
                  <a:cubicBezTo>
                    <a:pt x="279" y="926"/>
                    <a:pt x="3" y="720"/>
                    <a:pt x="2" y="465"/>
                  </a:cubicBezTo>
                  <a:cubicBezTo>
                    <a:pt x="1" y="210"/>
                    <a:pt x="276" y="2"/>
                    <a:pt x="616" y="1"/>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8"/>
            <p:cNvSpPr/>
            <p:nvPr/>
          </p:nvSpPr>
          <p:spPr>
            <a:xfrm>
              <a:off x="1400825" y="4832200"/>
              <a:ext cx="30850" cy="23150"/>
            </a:xfrm>
            <a:custGeom>
              <a:avLst/>
              <a:gdLst/>
              <a:ahLst/>
              <a:cxnLst/>
              <a:rect l="l" t="t" r="r" b="b"/>
              <a:pathLst>
                <a:path w="1234" h="926" extrusionOk="0">
                  <a:moveTo>
                    <a:pt x="615" y="1"/>
                  </a:moveTo>
                  <a:cubicBezTo>
                    <a:pt x="955" y="0"/>
                    <a:pt x="1231" y="206"/>
                    <a:pt x="1233" y="460"/>
                  </a:cubicBezTo>
                  <a:cubicBezTo>
                    <a:pt x="1234" y="715"/>
                    <a:pt x="959" y="922"/>
                    <a:pt x="620" y="925"/>
                  </a:cubicBezTo>
                  <a:cubicBezTo>
                    <a:pt x="279" y="926"/>
                    <a:pt x="3" y="720"/>
                    <a:pt x="2" y="465"/>
                  </a:cubicBezTo>
                  <a:cubicBezTo>
                    <a:pt x="1" y="210"/>
                    <a:pt x="276" y="2"/>
                    <a:pt x="615" y="1"/>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8"/>
            <p:cNvSpPr/>
            <p:nvPr/>
          </p:nvSpPr>
          <p:spPr>
            <a:xfrm>
              <a:off x="1418475" y="4802350"/>
              <a:ext cx="19000" cy="19000"/>
            </a:xfrm>
            <a:custGeom>
              <a:avLst/>
              <a:gdLst/>
              <a:ahLst/>
              <a:cxnLst/>
              <a:rect l="l" t="t" r="r" b="b"/>
              <a:pathLst>
                <a:path w="760" h="760" extrusionOk="0">
                  <a:moveTo>
                    <a:pt x="378" y="1"/>
                  </a:moveTo>
                  <a:cubicBezTo>
                    <a:pt x="169" y="3"/>
                    <a:pt x="0" y="173"/>
                    <a:pt x="0" y="381"/>
                  </a:cubicBezTo>
                  <a:cubicBezTo>
                    <a:pt x="2" y="590"/>
                    <a:pt x="172" y="759"/>
                    <a:pt x="380" y="759"/>
                  </a:cubicBezTo>
                  <a:cubicBezTo>
                    <a:pt x="590" y="758"/>
                    <a:pt x="759" y="588"/>
                    <a:pt x="758" y="378"/>
                  </a:cubicBezTo>
                  <a:cubicBezTo>
                    <a:pt x="757" y="169"/>
                    <a:pt x="587" y="0"/>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8"/>
            <p:cNvSpPr/>
            <p:nvPr/>
          </p:nvSpPr>
          <p:spPr>
            <a:xfrm>
              <a:off x="1429450" y="4802725"/>
              <a:ext cx="5275" cy="5225"/>
            </a:xfrm>
            <a:custGeom>
              <a:avLst/>
              <a:gdLst/>
              <a:ahLst/>
              <a:cxnLst/>
              <a:rect l="l" t="t" r="r" b="b"/>
              <a:pathLst>
                <a:path w="211" h="209" extrusionOk="0">
                  <a:moveTo>
                    <a:pt x="106" y="0"/>
                  </a:moveTo>
                  <a:cubicBezTo>
                    <a:pt x="48" y="0"/>
                    <a:pt x="1" y="47"/>
                    <a:pt x="2" y="105"/>
                  </a:cubicBezTo>
                  <a:cubicBezTo>
                    <a:pt x="2" y="162"/>
                    <a:pt x="49" y="209"/>
                    <a:pt x="106" y="209"/>
                  </a:cubicBezTo>
                  <a:cubicBezTo>
                    <a:pt x="164" y="209"/>
                    <a:pt x="211" y="162"/>
                    <a:pt x="210" y="104"/>
                  </a:cubicBezTo>
                  <a:cubicBezTo>
                    <a:pt x="210" y="47"/>
                    <a:pt x="163" y="0"/>
                    <a:pt x="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8"/>
            <p:cNvSpPr/>
            <p:nvPr/>
          </p:nvSpPr>
          <p:spPr>
            <a:xfrm>
              <a:off x="1488075" y="4802050"/>
              <a:ext cx="19000" cy="18975"/>
            </a:xfrm>
            <a:custGeom>
              <a:avLst/>
              <a:gdLst/>
              <a:ahLst/>
              <a:cxnLst/>
              <a:rect l="l" t="t" r="r" b="b"/>
              <a:pathLst>
                <a:path w="760" h="759" extrusionOk="0">
                  <a:moveTo>
                    <a:pt x="378" y="1"/>
                  </a:moveTo>
                  <a:cubicBezTo>
                    <a:pt x="588" y="1"/>
                    <a:pt x="758" y="170"/>
                    <a:pt x="758" y="379"/>
                  </a:cubicBezTo>
                  <a:cubicBezTo>
                    <a:pt x="759" y="588"/>
                    <a:pt x="590" y="758"/>
                    <a:pt x="382" y="759"/>
                  </a:cubicBezTo>
                  <a:cubicBezTo>
                    <a:pt x="173" y="759"/>
                    <a:pt x="3" y="591"/>
                    <a:pt x="1" y="381"/>
                  </a:cubicBezTo>
                  <a:cubicBezTo>
                    <a:pt x="0" y="172"/>
                    <a:pt x="169" y="2"/>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8"/>
            <p:cNvSpPr/>
            <p:nvPr/>
          </p:nvSpPr>
          <p:spPr>
            <a:xfrm>
              <a:off x="1498875" y="4802050"/>
              <a:ext cx="5250" cy="5250"/>
            </a:xfrm>
            <a:custGeom>
              <a:avLst/>
              <a:gdLst/>
              <a:ahLst/>
              <a:cxnLst/>
              <a:rect l="l" t="t" r="r" b="b"/>
              <a:pathLst>
                <a:path w="210" h="210" extrusionOk="0">
                  <a:moveTo>
                    <a:pt x="105" y="1"/>
                  </a:moveTo>
                  <a:cubicBezTo>
                    <a:pt x="162" y="1"/>
                    <a:pt x="209" y="48"/>
                    <a:pt x="210" y="105"/>
                  </a:cubicBezTo>
                  <a:cubicBezTo>
                    <a:pt x="210" y="162"/>
                    <a:pt x="163" y="209"/>
                    <a:pt x="106" y="210"/>
                  </a:cubicBezTo>
                  <a:cubicBezTo>
                    <a:pt x="48" y="210"/>
                    <a:pt x="1" y="163"/>
                    <a:pt x="1" y="106"/>
                  </a:cubicBezTo>
                  <a:cubicBezTo>
                    <a:pt x="1" y="48"/>
                    <a:pt x="47" y="1"/>
                    <a:pt x="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8"/>
            <p:cNvSpPr/>
            <p:nvPr/>
          </p:nvSpPr>
          <p:spPr>
            <a:xfrm>
              <a:off x="1453075" y="4841300"/>
              <a:ext cx="22700" cy="11750"/>
            </a:xfrm>
            <a:custGeom>
              <a:avLst/>
              <a:gdLst/>
              <a:ahLst/>
              <a:cxnLst/>
              <a:rect l="l" t="t" r="r" b="b"/>
              <a:pathLst>
                <a:path w="908" h="470" extrusionOk="0">
                  <a:moveTo>
                    <a:pt x="37" y="30"/>
                  </a:moveTo>
                  <a:cubicBezTo>
                    <a:pt x="43" y="0"/>
                    <a:pt x="206" y="57"/>
                    <a:pt x="435" y="78"/>
                  </a:cubicBezTo>
                  <a:cubicBezTo>
                    <a:pt x="633" y="96"/>
                    <a:pt x="907" y="49"/>
                    <a:pt x="904" y="69"/>
                  </a:cubicBezTo>
                  <a:cubicBezTo>
                    <a:pt x="867" y="263"/>
                    <a:pt x="642" y="469"/>
                    <a:pt x="416" y="437"/>
                  </a:cubicBezTo>
                  <a:cubicBezTo>
                    <a:pt x="189" y="407"/>
                    <a:pt x="1" y="224"/>
                    <a:pt x="37" y="30"/>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8"/>
            <p:cNvSpPr/>
            <p:nvPr/>
          </p:nvSpPr>
          <p:spPr>
            <a:xfrm>
              <a:off x="1468100" y="4824125"/>
              <a:ext cx="4225" cy="10950"/>
            </a:xfrm>
            <a:custGeom>
              <a:avLst/>
              <a:gdLst/>
              <a:ahLst/>
              <a:cxnLst/>
              <a:rect l="l" t="t" r="r" b="b"/>
              <a:pathLst>
                <a:path w="169" h="438" extrusionOk="0">
                  <a:moveTo>
                    <a:pt x="61" y="1"/>
                  </a:moveTo>
                  <a:cubicBezTo>
                    <a:pt x="105" y="0"/>
                    <a:pt x="159" y="196"/>
                    <a:pt x="164" y="314"/>
                  </a:cubicBezTo>
                  <a:cubicBezTo>
                    <a:pt x="168" y="432"/>
                    <a:pt x="8" y="437"/>
                    <a:pt x="5" y="320"/>
                  </a:cubicBezTo>
                  <a:cubicBezTo>
                    <a:pt x="0" y="202"/>
                    <a:pt x="17" y="4"/>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8"/>
            <p:cNvSpPr/>
            <p:nvPr/>
          </p:nvSpPr>
          <p:spPr>
            <a:xfrm>
              <a:off x="1453675" y="4888150"/>
              <a:ext cx="22025" cy="10475"/>
            </a:xfrm>
            <a:custGeom>
              <a:avLst/>
              <a:gdLst/>
              <a:ahLst/>
              <a:cxnLst/>
              <a:rect l="l" t="t" r="r" b="b"/>
              <a:pathLst>
                <a:path w="881" h="419" extrusionOk="0">
                  <a:moveTo>
                    <a:pt x="17" y="45"/>
                  </a:moveTo>
                  <a:cubicBezTo>
                    <a:pt x="20" y="14"/>
                    <a:pt x="188" y="54"/>
                    <a:pt x="416" y="52"/>
                  </a:cubicBezTo>
                  <a:cubicBezTo>
                    <a:pt x="617" y="50"/>
                    <a:pt x="881" y="0"/>
                    <a:pt x="879" y="20"/>
                  </a:cubicBezTo>
                  <a:cubicBezTo>
                    <a:pt x="863" y="217"/>
                    <a:pt x="664" y="418"/>
                    <a:pt x="436" y="411"/>
                  </a:cubicBezTo>
                  <a:cubicBezTo>
                    <a:pt x="207" y="403"/>
                    <a:pt x="1" y="241"/>
                    <a:pt x="17" y="45"/>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8"/>
            <p:cNvSpPr/>
            <p:nvPr/>
          </p:nvSpPr>
          <p:spPr>
            <a:xfrm>
              <a:off x="1411875" y="4778975"/>
              <a:ext cx="33425" cy="14175"/>
            </a:xfrm>
            <a:custGeom>
              <a:avLst/>
              <a:gdLst/>
              <a:ahLst/>
              <a:cxnLst/>
              <a:rect l="l" t="t" r="r" b="b"/>
              <a:pathLst>
                <a:path w="1337" h="567" extrusionOk="0">
                  <a:moveTo>
                    <a:pt x="1244" y="458"/>
                  </a:moveTo>
                  <a:cubicBezTo>
                    <a:pt x="1336" y="311"/>
                    <a:pt x="1185" y="185"/>
                    <a:pt x="1033" y="127"/>
                  </a:cubicBezTo>
                  <a:cubicBezTo>
                    <a:pt x="698" y="0"/>
                    <a:pt x="118" y="157"/>
                    <a:pt x="36" y="431"/>
                  </a:cubicBezTo>
                  <a:cubicBezTo>
                    <a:pt x="1" y="549"/>
                    <a:pt x="348" y="503"/>
                    <a:pt x="682" y="497"/>
                  </a:cubicBezTo>
                  <a:cubicBezTo>
                    <a:pt x="931" y="494"/>
                    <a:pt x="1175" y="567"/>
                    <a:pt x="1244" y="4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8"/>
            <p:cNvSpPr/>
            <p:nvPr/>
          </p:nvSpPr>
          <p:spPr>
            <a:xfrm>
              <a:off x="1480100" y="4778975"/>
              <a:ext cx="33425" cy="14175"/>
            </a:xfrm>
            <a:custGeom>
              <a:avLst/>
              <a:gdLst/>
              <a:ahLst/>
              <a:cxnLst/>
              <a:rect l="l" t="t" r="r" b="b"/>
              <a:pathLst>
                <a:path w="1337" h="567" extrusionOk="0">
                  <a:moveTo>
                    <a:pt x="93" y="458"/>
                  </a:moveTo>
                  <a:cubicBezTo>
                    <a:pt x="1" y="311"/>
                    <a:pt x="151" y="185"/>
                    <a:pt x="304" y="127"/>
                  </a:cubicBezTo>
                  <a:cubicBezTo>
                    <a:pt x="639" y="0"/>
                    <a:pt x="1219" y="157"/>
                    <a:pt x="1301" y="431"/>
                  </a:cubicBezTo>
                  <a:cubicBezTo>
                    <a:pt x="1336" y="549"/>
                    <a:pt x="989" y="503"/>
                    <a:pt x="655" y="497"/>
                  </a:cubicBezTo>
                  <a:cubicBezTo>
                    <a:pt x="406" y="494"/>
                    <a:pt x="162" y="567"/>
                    <a:pt x="93" y="4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8"/>
            <p:cNvSpPr/>
            <p:nvPr/>
          </p:nvSpPr>
          <p:spPr>
            <a:xfrm>
              <a:off x="1436125" y="4860425"/>
              <a:ext cx="56475" cy="22700"/>
            </a:xfrm>
            <a:custGeom>
              <a:avLst/>
              <a:gdLst/>
              <a:ahLst/>
              <a:cxnLst/>
              <a:rect l="l" t="t" r="r" b="b"/>
              <a:pathLst>
                <a:path w="2259" h="908" extrusionOk="0">
                  <a:moveTo>
                    <a:pt x="147" y="0"/>
                  </a:moveTo>
                  <a:cubicBezTo>
                    <a:pt x="593" y="159"/>
                    <a:pt x="1718" y="118"/>
                    <a:pt x="2149" y="7"/>
                  </a:cubicBezTo>
                  <a:cubicBezTo>
                    <a:pt x="2259" y="610"/>
                    <a:pt x="1626" y="907"/>
                    <a:pt x="1156" y="906"/>
                  </a:cubicBezTo>
                  <a:cubicBezTo>
                    <a:pt x="710" y="904"/>
                    <a:pt x="1" y="611"/>
                    <a:pt x="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8"/>
            <p:cNvSpPr/>
            <p:nvPr/>
          </p:nvSpPr>
          <p:spPr>
            <a:xfrm>
              <a:off x="1452950" y="4840500"/>
              <a:ext cx="23775" cy="4850"/>
            </a:xfrm>
            <a:custGeom>
              <a:avLst/>
              <a:gdLst/>
              <a:ahLst/>
              <a:cxnLst/>
              <a:rect l="l" t="t" r="r" b="b"/>
              <a:pathLst>
                <a:path w="951" h="194" extrusionOk="0">
                  <a:moveTo>
                    <a:pt x="40" y="106"/>
                  </a:moveTo>
                  <a:cubicBezTo>
                    <a:pt x="14" y="96"/>
                    <a:pt x="0" y="68"/>
                    <a:pt x="9" y="40"/>
                  </a:cubicBezTo>
                  <a:cubicBezTo>
                    <a:pt x="20" y="14"/>
                    <a:pt x="48" y="0"/>
                    <a:pt x="76" y="9"/>
                  </a:cubicBezTo>
                  <a:cubicBezTo>
                    <a:pt x="206" y="57"/>
                    <a:pt x="347" y="85"/>
                    <a:pt x="488" y="87"/>
                  </a:cubicBezTo>
                  <a:cubicBezTo>
                    <a:pt x="621" y="90"/>
                    <a:pt x="755" y="72"/>
                    <a:pt x="876" y="29"/>
                  </a:cubicBezTo>
                  <a:cubicBezTo>
                    <a:pt x="903" y="19"/>
                    <a:pt x="932" y="33"/>
                    <a:pt x="942" y="60"/>
                  </a:cubicBezTo>
                  <a:cubicBezTo>
                    <a:pt x="951" y="86"/>
                    <a:pt x="937" y="116"/>
                    <a:pt x="910" y="126"/>
                  </a:cubicBezTo>
                  <a:cubicBezTo>
                    <a:pt x="777" y="173"/>
                    <a:pt x="633" y="193"/>
                    <a:pt x="485" y="190"/>
                  </a:cubicBezTo>
                  <a:cubicBezTo>
                    <a:pt x="333" y="186"/>
                    <a:pt x="181" y="158"/>
                    <a:pt x="40" y="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B2751E8-D948-4DC3-A7F2-4445B30429AF}"/>
              </a:ext>
            </a:extLst>
          </p:cNvPr>
          <p:cNvSpPr txBox="1"/>
          <p:nvPr/>
        </p:nvSpPr>
        <p:spPr>
          <a:xfrm>
            <a:off x="2486326" y="1891763"/>
            <a:ext cx="3993231" cy="461665"/>
          </a:xfrm>
          <a:prstGeom prst="rect">
            <a:avLst/>
          </a:prstGeom>
          <a:noFill/>
        </p:spPr>
        <p:txBody>
          <a:bodyPr wrap="square" rtlCol="0">
            <a:spAutoFit/>
          </a:bodyPr>
          <a:lstStyle/>
          <a:p>
            <a:pPr algn="r"/>
            <a:r>
              <a:rPr lang="en-US" sz="2400" dirty="0">
                <a:latin typeface="Freestyle Script" panose="030804020302050B0404" pitchFamily="66" charset="0"/>
              </a:rPr>
              <a:t>Have a Great Week Ahead!</a:t>
            </a:r>
            <a:endParaRPr lang="en-IN" sz="2400" dirty="0">
              <a:latin typeface="Freestyle Script" panose="030804020302050B04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CFA5B6-896D-44B8-BF53-5ABED4D247A2}"/>
              </a:ext>
            </a:extLst>
          </p:cNvPr>
          <p:cNvPicPr>
            <a:picLocks noChangeAspect="1"/>
          </p:cNvPicPr>
          <p:nvPr/>
        </p:nvPicPr>
        <p:blipFill>
          <a:blip r:embed="rId2"/>
          <a:stretch>
            <a:fillRect/>
          </a:stretch>
        </p:blipFill>
        <p:spPr>
          <a:xfrm>
            <a:off x="1084521" y="0"/>
            <a:ext cx="6464595" cy="5143500"/>
          </a:xfrm>
          <a:prstGeom prst="rect">
            <a:avLst/>
          </a:prstGeom>
        </p:spPr>
      </p:pic>
    </p:spTree>
    <p:extLst>
      <p:ext uri="{BB962C8B-B14F-4D97-AF65-F5344CB8AC3E}">
        <p14:creationId xmlns:p14="http://schemas.microsoft.com/office/powerpoint/2010/main" val="4956752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6" name="Google Shape;1116;p33"/>
          <p:cNvSpPr txBox="1">
            <a:spLocks noGrp="1"/>
          </p:cNvSpPr>
          <p:nvPr>
            <p:ph type="title"/>
          </p:nvPr>
        </p:nvSpPr>
        <p:spPr>
          <a:xfrm>
            <a:off x="720000" y="397449"/>
            <a:ext cx="7704000" cy="572700"/>
          </a:xfrm>
          <a:prstGeom prst="rect">
            <a:avLst/>
          </a:prstGeom>
        </p:spPr>
        <p:txBody>
          <a:bodyPr spcFirstLastPara="1" wrap="square" lIns="91425" tIns="91425" rIns="91425" bIns="91425" anchor="t" anchorCtr="0">
            <a:noAutofit/>
          </a:bodyPr>
          <a:lstStyle/>
          <a:p>
            <a:r>
              <a:rPr lang="en-US" dirty="0"/>
              <a:t>How to import CSV into MySQL:</a:t>
            </a:r>
            <a:br>
              <a:rPr lang="en-US" dirty="0"/>
            </a:br>
            <a:endParaRPr dirty="0"/>
          </a:p>
        </p:txBody>
      </p:sp>
      <p:pic>
        <p:nvPicPr>
          <p:cNvPr id="11" name="Picture 10">
            <a:extLst>
              <a:ext uri="{FF2B5EF4-FFF2-40B4-BE49-F238E27FC236}">
                <a16:creationId xmlns:a16="http://schemas.microsoft.com/office/drawing/2014/main" id="{0A7CB772-815F-4018-B055-EF7D07CE1EF9}"/>
              </a:ext>
            </a:extLst>
          </p:cNvPr>
          <p:cNvPicPr>
            <a:picLocks noChangeAspect="1"/>
          </p:cNvPicPr>
          <p:nvPr/>
        </p:nvPicPr>
        <p:blipFill>
          <a:blip r:embed="rId3"/>
          <a:stretch>
            <a:fillRect/>
          </a:stretch>
        </p:blipFill>
        <p:spPr>
          <a:xfrm>
            <a:off x="3533085" y="1086094"/>
            <a:ext cx="5571460" cy="2899575"/>
          </a:xfrm>
          <a:prstGeom prst="rect">
            <a:avLst/>
          </a:prstGeom>
        </p:spPr>
      </p:pic>
      <p:sp>
        <p:nvSpPr>
          <p:cNvPr id="12" name="Subtitle 11">
            <a:extLst>
              <a:ext uri="{FF2B5EF4-FFF2-40B4-BE49-F238E27FC236}">
                <a16:creationId xmlns:a16="http://schemas.microsoft.com/office/drawing/2014/main" id="{D6066F8E-2B29-42B0-B2FD-A9E122BB6FB6}"/>
              </a:ext>
            </a:extLst>
          </p:cNvPr>
          <p:cNvSpPr>
            <a:spLocks noGrp="1"/>
          </p:cNvSpPr>
          <p:nvPr>
            <p:ph type="subTitle" idx="1"/>
          </p:nvPr>
        </p:nvSpPr>
        <p:spPr>
          <a:xfrm>
            <a:off x="347443" y="1825842"/>
            <a:ext cx="3097506" cy="2899574"/>
          </a:xfrm>
        </p:spPr>
        <p:txBody>
          <a:bodyPr/>
          <a:lstStyle/>
          <a:p>
            <a:pPr algn="just">
              <a:lnSpc>
                <a:spcPct val="150000"/>
              </a:lnSpc>
              <a:buAutoNum type="arabicPeriod"/>
            </a:pPr>
            <a:r>
              <a:rPr lang="en-US" dirty="0"/>
              <a:t>Open MYSQL Workbench, click on the </a:t>
            </a:r>
            <a:r>
              <a:rPr lang="en-US" b="1" dirty="0"/>
              <a:t>Database/ create a Database.</a:t>
            </a:r>
          </a:p>
          <a:p>
            <a:pPr algn="just">
              <a:lnSpc>
                <a:spcPct val="150000"/>
              </a:lnSpc>
              <a:buAutoNum type="arabicPeriod"/>
            </a:pPr>
            <a:r>
              <a:rPr lang="en-US" dirty="0"/>
              <a:t>After creating, then go to </a:t>
            </a:r>
            <a:r>
              <a:rPr lang="en-US" b="1" dirty="0"/>
              <a:t>SCHEMAS, </a:t>
            </a:r>
            <a:r>
              <a:rPr lang="en-US" dirty="0"/>
              <a:t>click on Database -&gt; Tables.</a:t>
            </a:r>
          </a:p>
          <a:p>
            <a:pPr algn="just">
              <a:lnSpc>
                <a:spcPct val="150000"/>
              </a:lnSpc>
              <a:buAutoNum type="arabicPeriod"/>
            </a:pPr>
            <a:r>
              <a:rPr lang="en-US" b="1" dirty="0"/>
              <a:t>Right click on Tables</a:t>
            </a:r>
            <a:r>
              <a:rPr lang="en-US" dirty="0"/>
              <a:t>, select Table Data Import Wizard.</a:t>
            </a:r>
          </a:p>
          <a:p>
            <a:pPr algn="just">
              <a:lnSpc>
                <a:spcPct val="150000"/>
              </a:lnSpc>
              <a:buAutoNum type="arabicPeriod"/>
            </a:pPr>
            <a:r>
              <a:rPr lang="en-US" b="1" dirty="0"/>
              <a:t>Pop-up box </a:t>
            </a:r>
            <a:r>
              <a:rPr lang="en-US" dirty="0"/>
              <a:t>will open and select your csv file then click on next.</a:t>
            </a:r>
          </a:p>
          <a:p>
            <a:pPr algn="just">
              <a:lnSpc>
                <a:spcPct val="150000"/>
              </a:lnSpc>
              <a:buAutoNum type="arabicPeriod"/>
            </a:pPr>
            <a:r>
              <a:rPr lang="en-US" b="1" dirty="0"/>
              <a:t>Your data is ready to go.</a:t>
            </a:r>
            <a:endParaRPr lang="en-IN" b="1" dirty="0"/>
          </a:p>
        </p:txBody>
      </p:sp>
      <p:sp>
        <p:nvSpPr>
          <p:cNvPr id="14" name="Subtitle 13">
            <a:extLst>
              <a:ext uri="{FF2B5EF4-FFF2-40B4-BE49-F238E27FC236}">
                <a16:creationId xmlns:a16="http://schemas.microsoft.com/office/drawing/2014/main" id="{FEF9EC7E-AF31-4FDF-8C84-BC14A03D5834}"/>
              </a:ext>
            </a:extLst>
          </p:cNvPr>
          <p:cNvSpPr>
            <a:spLocks noGrp="1"/>
          </p:cNvSpPr>
          <p:nvPr>
            <p:ph type="subTitle" idx="4"/>
          </p:nvPr>
        </p:nvSpPr>
        <p:spPr>
          <a:xfrm>
            <a:off x="310306" y="1288092"/>
            <a:ext cx="2619300" cy="438600"/>
          </a:xfrm>
        </p:spPr>
        <p:txBody>
          <a:bodyPr/>
          <a:lstStyle/>
          <a:p>
            <a:r>
              <a:rPr lang="en-US" dirty="0"/>
              <a:t>Steps:</a:t>
            </a:r>
            <a:endParaRPr lang="en-IN" dirty="0"/>
          </a:p>
        </p:txBody>
      </p:sp>
      <p:pic>
        <p:nvPicPr>
          <p:cNvPr id="16" name="Picture 15">
            <a:extLst>
              <a:ext uri="{FF2B5EF4-FFF2-40B4-BE49-F238E27FC236}">
                <a16:creationId xmlns:a16="http://schemas.microsoft.com/office/drawing/2014/main" id="{4314F99D-F432-4304-B88B-26C8E189B522}"/>
              </a:ext>
            </a:extLst>
          </p:cNvPr>
          <p:cNvPicPr>
            <a:picLocks noChangeAspect="1"/>
          </p:cNvPicPr>
          <p:nvPr/>
        </p:nvPicPr>
        <p:blipFill>
          <a:blip r:embed="rId4"/>
          <a:stretch>
            <a:fillRect/>
          </a:stretch>
        </p:blipFill>
        <p:spPr>
          <a:xfrm>
            <a:off x="7256555" y="3933022"/>
            <a:ext cx="1887445" cy="1215503"/>
          </a:xfrm>
          <a:prstGeom prst="rect">
            <a:avLst/>
          </a:prstGeom>
        </p:spPr>
      </p:pic>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F6AC76C-5B17-41F5-8B87-9B102033A962}"/>
              </a:ext>
            </a:extLst>
          </p:cNvPr>
          <p:cNvPicPr>
            <a:picLocks noChangeAspect="1"/>
          </p:cNvPicPr>
          <p:nvPr/>
        </p:nvPicPr>
        <p:blipFill rotWithShape="1">
          <a:blip r:embed="rId2"/>
          <a:srcRect l="16056" t="8632" r="23140" b="8632"/>
          <a:stretch/>
        </p:blipFill>
        <p:spPr>
          <a:xfrm>
            <a:off x="5553211" y="877569"/>
            <a:ext cx="3516360" cy="4180867"/>
          </a:xfrm>
          <a:prstGeom prst="rect">
            <a:avLst/>
          </a:prstGeom>
        </p:spPr>
      </p:pic>
      <p:sp>
        <p:nvSpPr>
          <p:cNvPr id="2" name="Title 1">
            <a:extLst>
              <a:ext uri="{FF2B5EF4-FFF2-40B4-BE49-F238E27FC236}">
                <a16:creationId xmlns:a16="http://schemas.microsoft.com/office/drawing/2014/main" id="{12230B0B-4B52-4621-B22F-B8CCE2625B6C}"/>
              </a:ext>
            </a:extLst>
          </p:cNvPr>
          <p:cNvSpPr>
            <a:spLocks noGrp="1"/>
          </p:cNvSpPr>
          <p:nvPr>
            <p:ph type="title"/>
          </p:nvPr>
        </p:nvSpPr>
        <p:spPr>
          <a:xfrm>
            <a:off x="688101" y="51617"/>
            <a:ext cx="7704000" cy="572700"/>
          </a:xfrm>
        </p:spPr>
        <p:txBody>
          <a:bodyPr/>
          <a:lstStyle/>
          <a:p>
            <a:r>
              <a:rPr lang="en-US" dirty="0"/>
              <a:t>Screenshot of importing data in </a:t>
            </a:r>
            <a:r>
              <a:rPr lang="en-US" dirty="0" err="1"/>
              <a:t>Mysql</a:t>
            </a:r>
            <a:endParaRPr lang="en-IN" dirty="0"/>
          </a:p>
        </p:txBody>
      </p:sp>
      <p:pic>
        <p:nvPicPr>
          <p:cNvPr id="10" name="Picture 9">
            <a:extLst>
              <a:ext uri="{FF2B5EF4-FFF2-40B4-BE49-F238E27FC236}">
                <a16:creationId xmlns:a16="http://schemas.microsoft.com/office/drawing/2014/main" id="{24EAE0A6-8DF5-4788-A13A-1B998E630AE3}"/>
              </a:ext>
            </a:extLst>
          </p:cNvPr>
          <p:cNvPicPr>
            <a:picLocks noChangeAspect="1"/>
          </p:cNvPicPr>
          <p:nvPr/>
        </p:nvPicPr>
        <p:blipFill rotWithShape="1">
          <a:blip r:embed="rId3"/>
          <a:srcRect t="-41471" r="78139" b="41447"/>
          <a:stretch/>
        </p:blipFill>
        <p:spPr>
          <a:xfrm>
            <a:off x="74429" y="-2190319"/>
            <a:ext cx="1921478" cy="7248755"/>
          </a:xfrm>
          <a:prstGeom prst="rect">
            <a:avLst/>
          </a:prstGeom>
        </p:spPr>
      </p:pic>
      <p:pic>
        <p:nvPicPr>
          <p:cNvPr id="12" name="Picture 11">
            <a:extLst>
              <a:ext uri="{FF2B5EF4-FFF2-40B4-BE49-F238E27FC236}">
                <a16:creationId xmlns:a16="http://schemas.microsoft.com/office/drawing/2014/main" id="{54A05745-5E8F-4786-87C2-8BBFF8DA128A}"/>
              </a:ext>
            </a:extLst>
          </p:cNvPr>
          <p:cNvPicPr>
            <a:picLocks noChangeAspect="1"/>
          </p:cNvPicPr>
          <p:nvPr/>
        </p:nvPicPr>
        <p:blipFill rotWithShape="1">
          <a:blip r:embed="rId4"/>
          <a:srcRect t="3078" r="21163" b="8632"/>
          <a:stretch/>
        </p:blipFill>
        <p:spPr>
          <a:xfrm>
            <a:off x="2126512" y="877569"/>
            <a:ext cx="3296094" cy="4182415"/>
          </a:xfrm>
          <a:prstGeom prst="rect">
            <a:avLst/>
          </a:prstGeom>
        </p:spPr>
      </p:pic>
    </p:spTree>
    <p:extLst>
      <p:ext uri="{BB962C8B-B14F-4D97-AF65-F5344CB8AC3E}">
        <p14:creationId xmlns:p14="http://schemas.microsoft.com/office/powerpoint/2010/main" val="407871024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11A2-6C8F-4DB9-A03A-74949626B811}"/>
              </a:ext>
            </a:extLst>
          </p:cNvPr>
          <p:cNvSpPr>
            <a:spLocks noGrp="1"/>
          </p:cNvSpPr>
          <p:nvPr>
            <p:ph type="title"/>
          </p:nvPr>
        </p:nvSpPr>
        <p:spPr>
          <a:xfrm>
            <a:off x="720000" y="147309"/>
            <a:ext cx="7704000" cy="572700"/>
          </a:xfrm>
        </p:spPr>
        <p:txBody>
          <a:bodyPr/>
          <a:lstStyle/>
          <a:p>
            <a:r>
              <a:rPr lang="en-US" dirty="0"/>
              <a:t>FINAL LOOK AFTER IMPORTING .CSV</a:t>
            </a:r>
            <a:endParaRPr lang="en-IN" dirty="0"/>
          </a:p>
        </p:txBody>
      </p:sp>
      <p:pic>
        <p:nvPicPr>
          <p:cNvPr id="4" name="Picture 3">
            <a:extLst>
              <a:ext uri="{FF2B5EF4-FFF2-40B4-BE49-F238E27FC236}">
                <a16:creationId xmlns:a16="http://schemas.microsoft.com/office/drawing/2014/main" id="{49535032-D5EE-44D6-93E0-A29D9C545666}"/>
              </a:ext>
            </a:extLst>
          </p:cNvPr>
          <p:cNvPicPr>
            <a:picLocks noChangeAspect="1"/>
          </p:cNvPicPr>
          <p:nvPr/>
        </p:nvPicPr>
        <p:blipFill rotWithShape="1">
          <a:blip r:embed="rId2"/>
          <a:srcRect b="39840"/>
          <a:stretch/>
        </p:blipFill>
        <p:spPr>
          <a:xfrm>
            <a:off x="720000" y="882502"/>
            <a:ext cx="7807312" cy="3890405"/>
          </a:xfrm>
          <a:prstGeom prst="rect">
            <a:avLst/>
          </a:prstGeom>
        </p:spPr>
      </p:pic>
    </p:spTree>
    <p:extLst>
      <p:ext uri="{BB962C8B-B14F-4D97-AF65-F5344CB8AC3E}">
        <p14:creationId xmlns:p14="http://schemas.microsoft.com/office/powerpoint/2010/main" val="4255579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a:t>
            </a:r>
            <a:r>
              <a:rPr lang="en-IN" dirty="0"/>
              <a:t>KPI’S</a:t>
            </a:r>
            <a:endParaRPr dirty="0"/>
          </a:p>
        </p:txBody>
      </p:sp>
      <p:sp>
        <p:nvSpPr>
          <p:cNvPr id="924" name="Google Shape;924;p30"/>
          <p:cNvSpPr txBox="1">
            <a:spLocks noGrp="1"/>
          </p:cNvSpPr>
          <p:nvPr>
            <p:ph type="title" idx="2"/>
          </p:nvPr>
        </p:nvSpPr>
        <p:spPr>
          <a:xfrm>
            <a:off x="1094988" y="1408747"/>
            <a:ext cx="734700" cy="63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25" name="Google Shape;925;p30"/>
          <p:cNvSpPr txBox="1">
            <a:spLocks noGrp="1"/>
          </p:cNvSpPr>
          <p:nvPr>
            <p:ph type="title" idx="3"/>
          </p:nvPr>
        </p:nvSpPr>
        <p:spPr>
          <a:xfrm>
            <a:off x="4946988" y="1408747"/>
            <a:ext cx="734700" cy="63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926" name="Google Shape;926;p30"/>
          <p:cNvSpPr txBox="1">
            <a:spLocks noGrp="1"/>
          </p:cNvSpPr>
          <p:nvPr>
            <p:ph type="title" idx="4"/>
          </p:nvPr>
        </p:nvSpPr>
        <p:spPr>
          <a:xfrm>
            <a:off x="1094988" y="2576472"/>
            <a:ext cx="734700" cy="63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27" name="Google Shape;927;p30"/>
          <p:cNvSpPr txBox="1">
            <a:spLocks noGrp="1"/>
          </p:cNvSpPr>
          <p:nvPr>
            <p:ph type="title" idx="5"/>
          </p:nvPr>
        </p:nvSpPr>
        <p:spPr>
          <a:xfrm>
            <a:off x="4946988" y="2576472"/>
            <a:ext cx="734700" cy="63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928" name="Google Shape;928;p30"/>
          <p:cNvSpPr txBox="1">
            <a:spLocks noGrp="1"/>
          </p:cNvSpPr>
          <p:nvPr>
            <p:ph type="title" idx="6"/>
          </p:nvPr>
        </p:nvSpPr>
        <p:spPr>
          <a:xfrm>
            <a:off x="1094988" y="3744197"/>
            <a:ext cx="734700" cy="63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929" name="Google Shape;929;p30"/>
          <p:cNvSpPr txBox="1">
            <a:spLocks noGrp="1"/>
          </p:cNvSpPr>
          <p:nvPr>
            <p:ph type="title" idx="7"/>
          </p:nvPr>
        </p:nvSpPr>
        <p:spPr>
          <a:xfrm>
            <a:off x="4946988" y="3744197"/>
            <a:ext cx="734700" cy="63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930" name="Google Shape;930;p30"/>
          <p:cNvSpPr txBox="1">
            <a:spLocks noGrp="1"/>
          </p:cNvSpPr>
          <p:nvPr>
            <p:ph type="subTitle" idx="1"/>
          </p:nvPr>
        </p:nvSpPr>
        <p:spPr>
          <a:xfrm>
            <a:off x="1905888" y="1408747"/>
            <a:ext cx="2400298" cy="635700"/>
          </a:xfrm>
          <a:prstGeom prst="rect">
            <a:avLst/>
          </a:prstGeom>
        </p:spPr>
        <p:txBody>
          <a:bodyPr spcFirstLastPara="1" wrap="square" lIns="91425" tIns="91425" rIns="91425" bIns="91425" anchor="ctr" anchorCtr="0">
            <a:noAutofit/>
          </a:bodyPr>
          <a:lstStyle/>
          <a:p>
            <a:pPr marL="0" indent="0"/>
            <a:r>
              <a:rPr lang="en-IN" sz="1600" dirty="0"/>
              <a:t>Number of Patients across various summaries</a:t>
            </a:r>
          </a:p>
        </p:txBody>
      </p:sp>
      <p:sp>
        <p:nvSpPr>
          <p:cNvPr id="931" name="Google Shape;931;p30"/>
          <p:cNvSpPr txBox="1">
            <a:spLocks noGrp="1"/>
          </p:cNvSpPr>
          <p:nvPr>
            <p:ph type="subTitle" idx="8"/>
          </p:nvPr>
        </p:nvSpPr>
        <p:spPr>
          <a:xfrm>
            <a:off x="1905888" y="2576472"/>
            <a:ext cx="2291100" cy="635700"/>
          </a:xfrm>
          <a:prstGeom prst="rect">
            <a:avLst/>
          </a:prstGeom>
        </p:spPr>
        <p:txBody>
          <a:bodyPr spcFirstLastPara="1" wrap="square" lIns="91425" tIns="91425" rIns="91425" bIns="91425" anchor="ctr" anchorCtr="0">
            <a:noAutofit/>
          </a:bodyPr>
          <a:lstStyle/>
          <a:p>
            <a:pPr marL="0" indent="0"/>
            <a:r>
              <a:rPr lang="en-IN" sz="1600" dirty="0"/>
              <a:t>Profit Vs Non-Profit Stats</a:t>
            </a:r>
          </a:p>
        </p:txBody>
      </p:sp>
      <p:sp>
        <p:nvSpPr>
          <p:cNvPr id="932" name="Google Shape;932;p30"/>
          <p:cNvSpPr txBox="1">
            <a:spLocks noGrp="1"/>
          </p:cNvSpPr>
          <p:nvPr>
            <p:ph type="subTitle" idx="9"/>
          </p:nvPr>
        </p:nvSpPr>
        <p:spPr>
          <a:xfrm>
            <a:off x="1905888" y="3744197"/>
            <a:ext cx="2291100" cy="635700"/>
          </a:xfrm>
          <a:prstGeom prst="rect">
            <a:avLst/>
          </a:prstGeom>
        </p:spPr>
        <p:txBody>
          <a:bodyPr spcFirstLastPara="1" wrap="square" lIns="91425" tIns="91425" rIns="91425" bIns="91425" anchor="ctr" anchorCtr="0">
            <a:noAutofit/>
          </a:bodyPr>
          <a:lstStyle/>
          <a:p>
            <a:pPr marL="0" indent="0"/>
            <a:r>
              <a:rPr lang="en-IN" sz="1600" dirty="0"/>
              <a:t>Chain Organizations </a:t>
            </a:r>
            <a:r>
              <a:rPr lang="en-IN" sz="1600" dirty="0" err="1"/>
              <a:t>w.r.t.</a:t>
            </a:r>
            <a:r>
              <a:rPr lang="en-IN" sz="1600" dirty="0"/>
              <a:t> Total Performance Score as No Score</a:t>
            </a:r>
          </a:p>
        </p:txBody>
      </p:sp>
      <p:sp>
        <p:nvSpPr>
          <p:cNvPr id="933" name="Google Shape;933;p30"/>
          <p:cNvSpPr txBox="1">
            <a:spLocks noGrp="1"/>
          </p:cNvSpPr>
          <p:nvPr>
            <p:ph type="subTitle" idx="13"/>
          </p:nvPr>
        </p:nvSpPr>
        <p:spPr>
          <a:xfrm>
            <a:off x="5757900" y="1408747"/>
            <a:ext cx="2291100" cy="635700"/>
          </a:xfrm>
          <a:prstGeom prst="rect">
            <a:avLst/>
          </a:prstGeom>
        </p:spPr>
        <p:txBody>
          <a:bodyPr spcFirstLastPara="1" wrap="square" lIns="91425" tIns="91425" rIns="91425" bIns="91425" anchor="ctr" anchorCtr="0">
            <a:noAutofit/>
          </a:bodyPr>
          <a:lstStyle/>
          <a:p>
            <a:pPr marL="0" indent="0"/>
            <a:r>
              <a:rPr lang="en-IN" sz="1600" dirty="0"/>
              <a:t>Dialysis Stations Stats</a:t>
            </a:r>
          </a:p>
        </p:txBody>
      </p:sp>
      <p:sp>
        <p:nvSpPr>
          <p:cNvPr id="934" name="Google Shape;934;p30"/>
          <p:cNvSpPr txBox="1">
            <a:spLocks noGrp="1"/>
          </p:cNvSpPr>
          <p:nvPr>
            <p:ph type="subTitle" idx="14"/>
          </p:nvPr>
        </p:nvSpPr>
        <p:spPr>
          <a:xfrm>
            <a:off x="5757912" y="2576472"/>
            <a:ext cx="2291100" cy="635700"/>
          </a:xfrm>
          <a:prstGeom prst="rect">
            <a:avLst/>
          </a:prstGeom>
        </p:spPr>
        <p:txBody>
          <a:bodyPr spcFirstLastPara="1" wrap="square" lIns="91425" tIns="91425" rIns="91425" bIns="91425" anchor="ctr" anchorCtr="0">
            <a:noAutofit/>
          </a:bodyPr>
          <a:lstStyle/>
          <a:p>
            <a:pPr marL="0" indent="0"/>
            <a:r>
              <a:rPr lang="en-IN" sz="1600" dirty="0"/>
              <a:t># of Category Text  - As Expected</a:t>
            </a:r>
          </a:p>
        </p:txBody>
      </p:sp>
      <p:sp>
        <p:nvSpPr>
          <p:cNvPr id="935" name="Google Shape;935;p30"/>
          <p:cNvSpPr txBox="1">
            <a:spLocks noGrp="1"/>
          </p:cNvSpPr>
          <p:nvPr>
            <p:ph type="subTitle" idx="15"/>
          </p:nvPr>
        </p:nvSpPr>
        <p:spPr>
          <a:xfrm>
            <a:off x="5757888" y="3744197"/>
            <a:ext cx="2291100" cy="635700"/>
          </a:xfrm>
          <a:prstGeom prst="rect">
            <a:avLst/>
          </a:prstGeom>
        </p:spPr>
        <p:txBody>
          <a:bodyPr spcFirstLastPara="1" wrap="square" lIns="91425" tIns="91425" rIns="91425" bIns="91425" anchor="ctr" anchorCtr="0">
            <a:noAutofit/>
          </a:bodyPr>
          <a:lstStyle/>
          <a:p>
            <a:pPr marL="0" indent="0"/>
            <a:r>
              <a:rPr lang="en-IN" sz="1600" dirty="0"/>
              <a:t>Average Payment Reduction Rate</a:t>
            </a:r>
          </a:p>
        </p:txBody>
      </p:sp>
      <p:grpSp>
        <p:nvGrpSpPr>
          <p:cNvPr id="936" name="Google Shape;936;p30"/>
          <p:cNvGrpSpPr/>
          <p:nvPr/>
        </p:nvGrpSpPr>
        <p:grpSpPr>
          <a:xfrm>
            <a:off x="7759672" y="3991705"/>
            <a:ext cx="1153740" cy="935940"/>
            <a:chOff x="5587550" y="1136025"/>
            <a:chExt cx="697250" cy="565625"/>
          </a:xfrm>
        </p:grpSpPr>
        <p:sp>
          <p:nvSpPr>
            <p:cNvPr id="937" name="Google Shape;937;p30"/>
            <p:cNvSpPr/>
            <p:nvPr/>
          </p:nvSpPr>
          <p:spPr>
            <a:xfrm>
              <a:off x="5814300" y="1136025"/>
              <a:ext cx="241900" cy="147475"/>
            </a:xfrm>
            <a:custGeom>
              <a:avLst/>
              <a:gdLst/>
              <a:ahLst/>
              <a:cxnLst/>
              <a:rect l="l" t="t" r="r" b="b"/>
              <a:pathLst>
                <a:path w="9676" h="5899" extrusionOk="0">
                  <a:moveTo>
                    <a:pt x="1344" y="5130"/>
                  </a:moveTo>
                  <a:cubicBezTo>
                    <a:pt x="1344" y="5501"/>
                    <a:pt x="1043" y="5803"/>
                    <a:pt x="672" y="5803"/>
                  </a:cubicBezTo>
                  <a:cubicBezTo>
                    <a:pt x="301" y="5803"/>
                    <a:pt x="1" y="5501"/>
                    <a:pt x="1" y="5130"/>
                  </a:cubicBezTo>
                  <a:lnTo>
                    <a:pt x="1" y="3297"/>
                  </a:lnTo>
                  <a:cubicBezTo>
                    <a:pt x="1" y="1832"/>
                    <a:pt x="713" y="996"/>
                    <a:pt x="1720" y="523"/>
                  </a:cubicBezTo>
                  <a:cubicBezTo>
                    <a:pt x="2609" y="105"/>
                    <a:pt x="3709" y="13"/>
                    <a:pt x="4697" y="7"/>
                  </a:cubicBezTo>
                  <a:cubicBezTo>
                    <a:pt x="5629" y="1"/>
                    <a:pt x="6796" y="77"/>
                    <a:pt x="7757" y="472"/>
                  </a:cubicBezTo>
                  <a:cubicBezTo>
                    <a:pt x="8855" y="924"/>
                    <a:pt x="9675" y="1747"/>
                    <a:pt x="9675" y="3220"/>
                  </a:cubicBezTo>
                  <a:lnTo>
                    <a:pt x="9675" y="5227"/>
                  </a:lnTo>
                  <a:cubicBezTo>
                    <a:pt x="9675" y="5598"/>
                    <a:pt x="9374" y="5899"/>
                    <a:pt x="9003" y="5899"/>
                  </a:cubicBezTo>
                  <a:cubicBezTo>
                    <a:pt x="8632" y="5899"/>
                    <a:pt x="8332" y="5598"/>
                    <a:pt x="8332" y="5227"/>
                  </a:cubicBezTo>
                  <a:lnTo>
                    <a:pt x="8332" y="3220"/>
                  </a:lnTo>
                  <a:cubicBezTo>
                    <a:pt x="8332" y="2421"/>
                    <a:pt x="7867" y="1966"/>
                    <a:pt x="7248" y="1712"/>
                  </a:cubicBezTo>
                  <a:cubicBezTo>
                    <a:pt x="6490" y="1400"/>
                    <a:pt x="5504" y="1341"/>
                    <a:pt x="4701" y="1345"/>
                  </a:cubicBezTo>
                  <a:cubicBezTo>
                    <a:pt x="3869" y="1351"/>
                    <a:pt x="2956" y="1421"/>
                    <a:pt x="2287" y="1736"/>
                  </a:cubicBezTo>
                  <a:cubicBezTo>
                    <a:pt x="1735" y="1995"/>
                    <a:pt x="1344" y="2463"/>
                    <a:pt x="1344" y="32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6106200" y="1213250"/>
              <a:ext cx="72025" cy="23675"/>
            </a:xfrm>
            <a:custGeom>
              <a:avLst/>
              <a:gdLst/>
              <a:ahLst/>
              <a:cxnLst/>
              <a:rect l="l" t="t" r="r" b="b"/>
              <a:pathLst>
                <a:path w="2881" h="947" extrusionOk="0">
                  <a:moveTo>
                    <a:pt x="474" y="1"/>
                  </a:moveTo>
                  <a:lnTo>
                    <a:pt x="2408" y="1"/>
                  </a:lnTo>
                  <a:cubicBezTo>
                    <a:pt x="2667" y="1"/>
                    <a:pt x="2880" y="213"/>
                    <a:pt x="2880" y="473"/>
                  </a:cubicBezTo>
                  <a:lnTo>
                    <a:pt x="2880" y="947"/>
                  </a:lnTo>
                  <a:lnTo>
                    <a:pt x="0" y="947"/>
                  </a:lnTo>
                  <a:lnTo>
                    <a:pt x="0" y="473"/>
                  </a:lnTo>
                  <a:cubicBezTo>
                    <a:pt x="0" y="213"/>
                    <a:pt x="214" y="1"/>
                    <a:pt x="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5692250" y="1213250"/>
              <a:ext cx="72025" cy="23675"/>
            </a:xfrm>
            <a:custGeom>
              <a:avLst/>
              <a:gdLst/>
              <a:ahLst/>
              <a:cxnLst/>
              <a:rect l="l" t="t" r="r" b="b"/>
              <a:pathLst>
                <a:path w="2881" h="947" extrusionOk="0">
                  <a:moveTo>
                    <a:pt x="475" y="1"/>
                  </a:moveTo>
                  <a:lnTo>
                    <a:pt x="2407" y="1"/>
                  </a:lnTo>
                  <a:cubicBezTo>
                    <a:pt x="2667" y="1"/>
                    <a:pt x="2881" y="213"/>
                    <a:pt x="2881" y="473"/>
                  </a:cubicBezTo>
                  <a:lnTo>
                    <a:pt x="2881" y="947"/>
                  </a:lnTo>
                  <a:lnTo>
                    <a:pt x="1" y="947"/>
                  </a:lnTo>
                  <a:lnTo>
                    <a:pt x="1" y="473"/>
                  </a:lnTo>
                  <a:cubicBezTo>
                    <a:pt x="1" y="213"/>
                    <a:pt x="214" y="1"/>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5587800" y="1226825"/>
              <a:ext cx="694875" cy="474825"/>
            </a:xfrm>
            <a:custGeom>
              <a:avLst/>
              <a:gdLst/>
              <a:ahLst/>
              <a:cxnLst/>
              <a:rect l="l" t="t" r="r" b="b"/>
              <a:pathLst>
                <a:path w="27795" h="18993" extrusionOk="0">
                  <a:moveTo>
                    <a:pt x="3302" y="1"/>
                  </a:moveTo>
                  <a:lnTo>
                    <a:pt x="24493" y="1"/>
                  </a:lnTo>
                  <a:cubicBezTo>
                    <a:pt x="26309" y="1"/>
                    <a:pt x="27795" y="1487"/>
                    <a:pt x="27795" y="3303"/>
                  </a:cubicBezTo>
                  <a:lnTo>
                    <a:pt x="27795" y="15691"/>
                  </a:lnTo>
                  <a:cubicBezTo>
                    <a:pt x="27795" y="17507"/>
                    <a:pt x="26309" y="18993"/>
                    <a:pt x="24493" y="18993"/>
                  </a:cubicBezTo>
                  <a:lnTo>
                    <a:pt x="3302" y="18993"/>
                  </a:lnTo>
                  <a:cubicBezTo>
                    <a:pt x="1486" y="18993"/>
                    <a:pt x="0" y="17507"/>
                    <a:pt x="0" y="15691"/>
                  </a:cubicBezTo>
                  <a:lnTo>
                    <a:pt x="0" y="3303"/>
                  </a:lnTo>
                  <a:cubicBezTo>
                    <a:pt x="0" y="1487"/>
                    <a:pt x="1486" y="1"/>
                    <a:pt x="3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5587800" y="1515775"/>
              <a:ext cx="694875" cy="185875"/>
            </a:xfrm>
            <a:custGeom>
              <a:avLst/>
              <a:gdLst/>
              <a:ahLst/>
              <a:cxnLst/>
              <a:rect l="l" t="t" r="r" b="b"/>
              <a:pathLst>
                <a:path w="27795" h="7435" extrusionOk="0">
                  <a:moveTo>
                    <a:pt x="27795" y="4"/>
                  </a:moveTo>
                  <a:lnTo>
                    <a:pt x="27795" y="4133"/>
                  </a:lnTo>
                  <a:cubicBezTo>
                    <a:pt x="27795" y="5949"/>
                    <a:pt x="26309" y="7435"/>
                    <a:pt x="24493" y="7435"/>
                  </a:cubicBezTo>
                  <a:lnTo>
                    <a:pt x="3302" y="7435"/>
                  </a:lnTo>
                  <a:cubicBezTo>
                    <a:pt x="1486" y="7435"/>
                    <a:pt x="0" y="5949"/>
                    <a:pt x="0" y="4133"/>
                  </a:cubicBezTo>
                  <a:lnTo>
                    <a:pt x="0" y="25"/>
                  </a:lnTo>
                  <a:cubicBezTo>
                    <a:pt x="294" y="16"/>
                    <a:pt x="587" y="7"/>
                    <a:pt x="892" y="1"/>
                  </a:cubicBezTo>
                  <a:lnTo>
                    <a:pt x="27677" y="1"/>
                  </a:lnTo>
                  <a:cubicBezTo>
                    <a:pt x="27677" y="1"/>
                    <a:pt x="27721" y="2"/>
                    <a:pt x="27795" y="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5587800" y="1261600"/>
              <a:ext cx="694875" cy="409450"/>
            </a:xfrm>
            <a:custGeom>
              <a:avLst/>
              <a:gdLst/>
              <a:ahLst/>
              <a:cxnLst/>
              <a:rect l="l" t="t" r="r" b="b"/>
              <a:pathLst>
                <a:path w="27795" h="16378" extrusionOk="0">
                  <a:moveTo>
                    <a:pt x="3302" y="0"/>
                  </a:moveTo>
                  <a:lnTo>
                    <a:pt x="24493" y="0"/>
                  </a:lnTo>
                  <a:cubicBezTo>
                    <a:pt x="26309" y="0"/>
                    <a:pt x="27795" y="1382"/>
                    <a:pt x="27795" y="3073"/>
                  </a:cubicBezTo>
                  <a:lnTo>
                    <a:pt x="27795" y="13304"/>
                  </a:lnTo>
                  <a:cubicBezTo>
                    <a:pt x="27795" y="14995"/>
                    <a:pt x="26309" y="16377"/>
                    <a:pt x="24493" y="16377"/>
                  </a:cubicBezTo>
                  <a:lnTo>
                    <a:pt x="3302" y="16377"/>
                  </a:lnTo>
                  <a:cubicBezTo>
                    <a:pt x="1486" y="16377"/>
                    <a:pt x="0" y="14995"/>
                    <a:pt x="0" y="13304"/>
                  </a:cubicBezTo>
                  <a:lnTo>
                    <a:pt x="0" y="3073"/>
                  </a:lnTo>
                  <a:cubicBezTo>
                    <a:pt x="0" y="1382"/>
                    <a:pt x="1486" y="0"/>
                    <a:pt x="3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5587550" y="1261300"/>
              <a:ext cx="695400" cy="410000"/>
            </a:xfrm>
            <a:custGeom>
              <a:avLst/>
              <a:gdLst/>
              <a:ahLst/>
              <a:cxnLst/>
              <a:rect l="l" t="t" r="r" b="b"/>
              <a:pathLst>
                <a:path w="27816" h="16400" extrusionOk="0">
                  <a:moveTo>
                    <a:pt x="3312" y="1"/>
                  </a:moveTo>
                  <a:lnTo>
                    <a:pt x="24503" y="1"/>
                  </a:lnTo>
                  <a:cubicBezTo>
                    <a:pt x="25414" y="1"/>
                    <a:pt x="26241" y="348"/>
                    <a:pt x="26841" y="907"/>
                  </a:cubicBezTo>
                  <a:cubicBezTo>
                    <a:pt x="27442" y="1465"/>
                    <a:pt x="27815" y="2237"/>
                    <a:pt x="27815" y="3085"/>
                  </a:cubicBezTo>
                  <a:lnTo>
                    <a:pt x="27815" y="13316"/>
                  </a:lnTo>
                  <a:cubicBezTo>
                    <a:pt x="27815" y="14165"/>
                    <a:pt x="27442" y="14935"/>
                    <a:pt x="26841" y="15494"/>
                  </a:cubicBezTo>
                  <a:cubicBezTo>
                    <a:pt x="26241" y="16052"/>
                    <a:pt x="25414" y="16399"/>
                    <a:pt x="24503" y="16399"/>
                  </a:cubicBezTo>
                  <a:lnTo>
                    <a:pt x="3312" y="16399"/>
                  </a:lnTo>
                  <a:cubicBezTo>
                    <a:pt x="2402" y="16399"/>
                    <a:pt x="1574" y="16052"/>
                    <a:pt x="974" y="15494"/>
                  </a:cubicBezTo>
                  <a:cubicBezTo>
                    <a:pt x="373" y="14935"/>
                    <a:pt x="0" y="14165"/>
                    <a:pt x="0" y="13316"/>
                  </a:cubicBezTo>
                  <a:lnTo>
                    <a:pt x="0" y="3085"/>
                  </a:lnTo>
                  <a:cubicBezTo>
                    <a:pt x="0" y="2236"/>
                    <a:pt x="373" y="1465"/>
                    <a:pt x="974" y="907"/>
                  </a:cubicBezTo>
                  <a:cubicBezTo>
                    <a:pt x="1574" y="348"/>
                    <a:pt x="2402" y="1"/>
                    <a:pt x="3312" y="1"/>
                  </a:cubicBezTo>
                  <a:close/>
                  <a:moveTo>
                    <a:pt x="24503" y="21"/>
                  </a:moveTo>
                  <a:lnTo>
                    <a:pt x="3312" y="21"/>
                  </a:lnTo>
                  <a:cubicBezTo>
                    <a:pt x="2407" y="21"/>
                    <a:pt x="1584" y="366"/>
                    <a:pt x="987" y="922"/>
                  </a:cubicBezTo>
                  <a:cubicBezTo>
                    <a:pt x="392" y="1477"/>
                    <a:pt x="21" y="2242"/>
                    <a:pt x="21" y="3085"/>
                  </a:cubicBezTo>
                  <a:lnTo>
                    <a:pt x="21" y="13316"/>
                  </a:lnTo>
                  <a:cubicBezTo>
                    <a:pt x="21" y="14159"/>
                    <a:pt x="392" y="14925"/>
                    <a:pt x="987" y="15479"/>
                  </a:cubicBezTo>
                  <a:cubicBezTo>
                    <a:pt x="1584" y="16034"/>
                    <a:pt x="2407" y="16379"/>
                    <a:pt x="3312" y="16379"/>
                  </a:cubicBezTo>
                  <a:lnTo>
                    <a:pt x="24503" y="16379"/>
                  </a:lnTo>
                  <a:cubicBezTo>
                    <a:pt x="25408" y="16379"/>
                    <a:pt x="26231" y="16034"/>
                    <a:pt x="26828" y="15479"/>
                  </a:cubicBezTo>
                  <a:cubicBezTo>
                    <a:pt x="27424" y="14924"/>
                    <a:pt x="27795" y="14159"/>
                    <a:pt x="27795" y="13316"/>
                  </a:cubicBezTo>
                  <a:lnTo>
                    <a:pt x="27795" y="3085"/>
                  </a:lnTo>
                  <a:cubicBezTo>
                    <a:pt x="27795" y="2242"/>
                    <a:pt x="27424" y="1477"/>
                    <a:pt x="26828" y="922"/>
                  </a:cubicBezTo>
                  <a:cubicBezTo>
                    <a:pt x="26231" y="366"/>
                    <a:pt x="25408" y="21"/>
                    <a:pt x="24503" y="21"/>
                  </a:cubicBezTo>
                  <a:close/>
                </a:path>
              </a:pathLst>
            </a:custGeom>
            <a:solidFill>
              <a:srgbClr val="3C69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5587800" y="1493800"/>
              <a:ext cx="694875" cy="65475"/>
            </a:xfrm>
            <a:custGeom>
              <a:avLst/>
              <a:gdLst/>
              <a:ahLst/>
              <a:cxnLst/>
              <a:rect l="l" t="t" r="r" b="b"/>
              <a:pathLst>
                <a:path w="27795" h="2619" extrusionOk="0">
                  <a:moveTo>
                    <a:pt x="27795" y="1"/>
                  </a:moveTo>
                  <a:lnTo>
                    <a:pt x="27795" y="880"/>
                  </a:lnTo>
                  <a:lnTo>
                    <a:pt x="23647" y="880"/>
                  </a:lnTo>
                  <a:lnTo>
                    <a:pt x="23181" y="2618"/>
                  </a:lnTo>
                  <a:lnTo>
                    <a:pt x="21210" y="2618"/>
                  </a:lnTo>
                  <a:lnTo>
                    <a:pt x="20743" y="880"/>
                  </a:lnTo>
                  <a:lnTo>
                    <a:pt x="7061" y="880"/>
                  </a:lnTo>
                  <a:lnTo>
                    <a:pt x="6595" y="2618"/>
                  </a:lnTo>
                  <a:lnTo>
                    <a:pt x="4623" y="2618"/>
                  </a:lnTo>
                  <a:lnTo>
                    <a:pt x="4157" y="880"/>
                  </a:lnTo>
                  <a:lnTo>
                    <a:pt x="0" y="913"/>
                  </a:lnTo>
                  <a:lnTo>
                    <a:pt x="0" y="1"/>
                  </a:lnTo>
                  <a:lnTo>
                    <a:pt x="13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5602050" y="1256550"/>
              <a:ext cx="603125" cy="39650"/>
            </a:xfrm>
            <a:custGeom>
              <a:avLst/>
              <a:gdLst/>
              <a:ahLst/>
              <a:cxnLst/>
              <a:rect l="l" t="t" r="r" b="b"/>
              <a:pathLst>
                <a:path w="24125" h="1586" extrusionOk="0">
                  <a:moveTo>
                    <a:pt x="379" y="1491"/>
                  </a:moveTo>
                  <a:cubicBezTo>
                    <a:pt x="307" y="1575"/>
                    <a:pt x="179" y="1586"/>
                    <a:pt x="96" y="1514"/>
                  </a:cubicBezTo>
                  <a:cubicBezTo>
                    <a:pt x="11" y="1441"/>
                    <a:pt x="1" y="1314"/>
                    <a:pt x="73" y="1229"/>
                  </a:cubicBezTo>
                  <a:cubicBezTo>
                    <a:pt x="402" y="847"/>
                    <a:pt x="810" y="535"/>
                    <a:pt x="1273" y="321"/>
                  </a:cubicBezTo>
                  <a:cubicBezTo>
                    <a:pt x="1718" y="115"/>
                    <a:pt x="2213" y="0"/>
                    <a:pt x="2732" y="0"/>
                  </a:cubicBezTo>
                  <a:lnTo>
                    <a:pt x="23923" y="0"/>
                  </a:lnTo>
                  <a:cubicBezTo>
                    <a:pt x="24033" y="0"/>
                    <a:pt x="24125" y="90"/>
                    <a:pt x="24125" y="202"/>
                  </a:cubicBezTo>
                  <a:cubicBezTo>
                    <a:pt x="24125" y="313"/>
                    <a:pt x="24033" y="403"/>
                    <a:pt x="23923" y="403"/>
                  </a:cubicBezTo>
                  <a:lnTo>
                    <a:pt x="2732" y="403"/>
                  </a:lnTo>
                  <a:cubicBezTo>
                    <a:pt x="2271" y="403"/>
                    <a:pt x="1834" y="505"/>
                    <a:pt x="1441" y="687"/>
                  </a:cubicBezTo>
                  <a:cubicBezTo>
                    <a:pt x="1032" y="877"/>
                    <a:pt x="669" y="1153"/>
                    <a:pt x="379" y="14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5605025" y="1488900"/>
              <a:ext cx="679775" cy="10100"/>
            </a:xfrm>
            <a:custGeom>
              <a:avLst/>
              <a:gdLst/>
              <a:ahLst/>
              <a:cxnLst/>
              <a:rect l="l" t="t" r="r" b="b"/>
              <a:pathLst>
                <a:path w="27191" h="404" extrusionOk="0">
                  <a:moveTo>
                    <a:pt x="203" y="404"/>
                  </a:moveTo>
                  <a:cubicBezTo>
                    <a:pt x="92" y="404"/>
                    <a:pt x="1" y="313"/>
                    <a:pt x="1" y="202"/>
                  </a:cubicBezTo>
                  <a:cubicBezTo>
                    <a:pt x="1" y="91"/>
                    <a:pt x="92" y="1"/>
                    <a:pt x="203" y="1"/>
                  </a:cubicBezTo>
                  <a:lnTo>
                    <a:pt x="26988" y="1"/>
                  </a:lnTo>
                  <a:cubicBezTo>
                    <a:pt x="27100" y="1"/>
                    <a:pt x="27190" y="91"/>
                    <a:pt x="27190" y="202"/>
                  </a:cubicBezTo>
                  <a:cubicBezTo>
                    <a:pt x="27190" y="313"/>
                    <a:pt x="27100" y="404"/>
                    <a:pt x="26988"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5839650" y="1288075"/>
              <a:ext cx="191200" cy="191200"/>
            </a:xfrm>
            <a:custGeom>
              <a:avLst/>
              <a:gdLst/>
              <a:ahLst/>
              <a:cxnLst/>
              <a:rect l="l" t="t" r="r" b="b"/>
              <a:pathLst>
                <a:path w="7648" h="7648" extrusionOk="0">
                  <a:moveTo>
                    <a:pt x="3824" y="0"/>
                  </a:moveTo>
                  <a:cubicBezTo>
                    <a:pt x="4880" y="0"/>
                    <a:pt x="5835" y="428"/>
                    <a:pt x="6527" y="1120"/>
                  </a:cubicBezTo>
                  <a:cubicBezTo>
                    <a:pt x="7220" y="1812"/>
                    <a:pt x="7648" y="2768"/>
                    <a:pt x="7648" y="3824"/>
                  </a:cubicBezTo>
                  <a:cubicBezTo>
                    <a:pt x="7648" y="4880"/>
                    <a:pt x="7220" y="5836"/>
                    <a:pt x="6527" y="6528"/>
                  </a:cubicBezTo>
                  <a:cubicBezTo>
                    <a:pt x="5835" y="7220"/>
                    <a:pt x="4880" y="7648"/>
                    <a:pt x="3824" y="7648"/>
                  </a:cubicBezTo>
                  <a:cubicBezTo>
                    <a:pt x="2768" y="7648"/>
                    <a:pt x="1812" y="7220"/>
                    <a:pt x="1120" y="6528"/>
                  </a:cubicBezTo>
                  <a:cubicBezTo>
                    <a:pt x="428" y="5836"/>
                    <a:pt x="0" y="4880"/>
                    <a:pt x="0" y="3824"/>
                  </a:cubicBezTo>
                  <a:cubicBezTo>
                    <a:pt x="0" y="2768"/>
                    <a:pt x="428" y="1812"/>
                    <a:pt x="1120" y="1120"/>
                  </a:cubicBezTo>
                  <a:cubicBezTo>
                    <a:pt x="1812" y="428"/>
                    <a:pt x="2768" y="0"/>
                    <a:pt x="3824" y="0"/>
                  </a:cubicBezTo>
                  <a:close/>
                  <a:moveTo>
                    <a:pt x="6243" y="1405"/>
                  </a:moveTo>
                  <a:cubicBezTo>
                    <a:pt x="5623" y="786"/>
                    <a:pt x="4768" y="403"/>
                    <a:pt x="3824" y="403"/>
                  </a:cubicBezTo>
                  <a:cubicBezTo>
                    <a:pt x="2879" y="403"/>
                    <a:pt x="2024" y="786"/>
                    <a:pt x="1405" y="1405"/>
                  </a:cubicBezTo>
                  <a:cubicBezTo>
                    <a:pt x="786" y="2024"/>
                    <a:pt x="403" y="2879"/>
                    <a:pt x="403" y="3824"/>
                  </a:cubicBezTo>
                  <a:cubicBezTo>
                    <a:pt x="403" y="4769"/>
                    <a:pt x="786" y="5624"/>
                    <a:pt x="1405" y="6243"/>
                  </a:cubicBezTo>
                  <a:cubicBezTo>
                    <a:pt x="2024" y="6863"/>
                    <a:pt x="2879" y="7245"/>
                    <a:pt x="3824" y="7245"/>
                  </a:cubicBezTo>
                  <a:cubicBezTo>
                    <a:pt x="4768" y="7245"/>
                    <a:pt x="5623" y="6861"/>
                    <a:pt x="6243" y="6243"/>
                  </a:cubicBezTo>
                  <a:cubicBezTo>
                    <a:pt x="6861" y="5624"/>
                    <a:pt x="7244" y="4768"/>
                    <a:pt x="7244" y="3824"/>
                  </a:cubicBezTo>
                  <a:cubicBezTo>
                    <a:pt x="7244" y="2879"/>
                    <a:pt x="6861" y="2024"/>
                    <a:pt x="6243" y="14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5865225" y="1313650"/>
              <a:ext cx="140025" cy="140075"/>
            </a:xfrm>
            <a:custGeom>
              <a:avLst/>
              <a:gdLst/>
              <a:ahLst/>
              <a:cxnLst/>
              <a:rect l="l" t="t" r="r" b="b"/>
              <a:pathLst>
                <a:path w="5601" h="5603" extrusionOk="0">
                  <a:moveTo>
                    <a:pt x="1893" y="0"/>
                  </a:moveTo>
                  <a:lnTo>
                    <a:pt x="3709" y="0"/>
                  </a:lnTo>
                  <a:lnTo>
                    <a:pt x="3709" y="1893"/>
                  </a:lnTo>
                  <a:lnTo>
                    <a:pt x="5601" y="1893"/>
                  </a:lnTo>
                  <a:lnTo>
                    <a:pt x="5601" y="3710"/>
                  </a:lnTo>
                  <a:lnTo>
                    <a:pt x="3709" y="3710"/>
                  </a:lnTo>
                  <a:lnTo>
                    <a:pt x="3709" y="5602"/>
                  </a:lnTo>
                  <a:lnTo>
                    <a:pt x="1893" y="5602"/>
                  </a:lnTo>
                  <a:lnTo>
                    <a:pt x="1893" y="3710"/>
                  </a:lnTo>
                  <a:lnTo>
                    <a:pt x="0" y="3710"/>
                  </a:lnTo>
                  <a:lnTo>
                    <a:pt x="0" y="1893"/>
                  </a:lnTo>
                  <a:lnTo>
                    <a:pt x="1893" y="189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6120100" y="1451500"/>
              <a:ext cx="44250" cy="101325"/>
            </a:xfrm>
            <a:custGeom>
              <a:avLst/>
              <a:gdLst/>
              <a:ahLst/>
              <a:cxnLst/>
              <a:rect l="l" t="t" r="r" b="b"/>
              <a:pathLst>
                <a:path w="1770" h="4053" extrusionOk="0">
                  <a:moveTo>
                    <a:pt x="0" y="0"/>
                  </a:moveTo>
                  <a:lnTo>
                    <a:pt x="0" y="4052"/>
                  </a:lnTo>
                  <a:lnTo>
                    <a:pt x="1769" y="4052"/>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5706125" y="1451500"/>
              <a:ext cx="44250" cy="101325"/>
            </a:xfrm>
            <a:custGeom>
              <a:avLst/>
              <a:gdLst/>
              <a:ahLst/>
              <a:cxnLst/>
              <a:rect l="l" t="t" r="r" b="b"/>
              <a:pathLst>
                <a:path w="1770" h="4053" extrusionOk="0">
                  <a:moveTo>
                    <a:pt x="1" y="0"/>
                  </a:moveTo>
                  <a:lnTo>
                    <a:pt x="1" y="4052"/>
                  </a:lnTo>
                  <a:lnTo>
                    <a:pt x="1770" y="4052"/>
                  </a:lnTo>
                  <a:lnTo>
                    <a:pt x="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31"/>
          <p:cNvSpPr txBox="1">
            <a:spLocks noGrp="1"/>
          </p:cNvSpPr>
          <p:nvPr>
            <p:ph type="title"/>
          </p:nvPr>
        </p:nvSpPr>
        <p:spPr>
          <a:xfrm>
            <a:off x="4572000" y="2439750"/>
            <a:ext cx="3856800" cy="1336200"/>
          </a:xfrm>
          <a:prstGeom prst="rect">
            <a:avLst/>
          </a:prstGeom>
        </p:spPr>
        <p:txBody>
          <a:bodyPr spcFirstLastPara="1" wrap="square" lIns="91425" tIns="91425" rIns="91425" bIns="91425" anchor="t" anchorCtr="0">
            <a:noAutofit/>
          </a:bodyPr>
          <a:lstStyle/>
          <a:p>
            <a:pPr marL="0" indent="0"/>
            <a:r>
              <a:rPr lang="en-IN" sz="3200" dirty="0"/>
              <a:t>Number of Patients across various summaries</a:t>
            </a:r>
          </a:p>
        </p:txBody>
      </p:sp>
      <p:sp>
        <p:nvSpPr>
          <p:cNvPr id="956" name="Google Shape;956;p31"/>
          <p:cNvSpPr txBox="1">
            <a:spLocks noGrp="1"/>
          </p:cNvSpPr>
          <p:nvPr>
            <p:ph type="title" idx="2"/>
          </p:nvPr>
        </p:nvSpPr>
        <p:spPr>
          <a:xfrm>
            <a:off x="4572000" y="1367550"/>
            <a:ext cx="1117500" cy="10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957" name="Google Shape;957;p31"/>
          <p:cNvGrpSpPr/>
          <p:nvPr/>
        </p:nvGrpSpPr>
        <p:grpSpPr>
          <a:xfrm>
            <a:off x="351225" y="866556"/>
            <a:ext cx="3807938" cy="4387138"/>
            <a:chOff x="351225" y="866556"/>
            <a:chExt cx="3807938" cy="4387138"/>
          </a:xfrm>
        </p:grpSpPr>
        <p:grpSp>
          <p:nvGrpSpPr>
            <p:cNvPr id="958" name="Google Shape;958;p31"/>
            <p:cNvGrpSpPr/>
            <p:nvPr/>
          </p:nvGrpSpPr>
          <p:grpSpPr>
            <a:xfrm>
              <a:off x="1369294" y="866556"/>
              <a:ext cx="2112382" cy="2920861"/>
              <a:chOff x="1369294" y="866556"/>
              <a:chExt cx="2112382" cy="2920861"/>
            </a:xfrm>
          </p:grpSpPr>
          <p:sp>
            <p:nvSpPr>
              <p:cNvPr id="959" name="Google Shape;959;p31"/>
              <p:cNvSpPr/>
              <p:nvPr/>
            </p:nvSpPr>
            <p:spPr>
              <a:xfrm rot="5882249" flipH="1">
                <a:off x="1156753" y="1659929"/>
                <a:ext cx="2395683" cy="1651861"/>
              </a:xfrm>
              <a:custGeom>
                <a:avLst/>
                <a:gdLst/>
                <a:ahLst/>
                <a:cxnLst/>
                <a:rect l="l" t="t" r="r" b="b"/>
                <a:pathLst>
                  <a:path w="11350" h="7826" extrusionOk="0">
                    <a:moveTo>
                      <a:pt x="11143" y="5071"/>
                    </a:moveTo>
                    <a:cubicBezTo>
                      <a:pt x="11349" y="2782"/>
                      <a:pt x="10457" y="901"/>
                      <a:pt x="8053" y="434"/>
                    </a:cubicBezTo>
                    <a:cubicBezTo>
                      <a:pt x="6038" y="44"/>
                      <a:pt x="4933" y="0"/>
                      <a:pt x="3035" y="942"/>
                    </a:cubicBezTo>
                    <a:cubicBezTo>
                      <a:pt x="2698" y="1109"/>
                      <a:pt x="2440" y="1279"/>
                      <a:pt x="2133" y="1492"/>
                    </a:cubicBezTo>
                    <a:cubicBezTo>
                      <a:pt x="0" y="3104"/>
                      <a:pt x="12" y="5778"/>
                      <a:pt x="2786" y="6812"/>
                    </a:cubicBezTo>
                    <a:cubicBezTo>
                      <a:pt x="4576" y="7478"/>
                      <a:pt x="7819" y="7826"/>
                      <a:pt x="9605" y="7067"/>
                    </a:cubicBezTo>
                    <a:cubicBezTo>
                      <a:pt x="10583" y="6614"/>
                      <a:pt x="10982" y="5892"/>
                      <a:pt x="11143" y="5071"/>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1"/>
              <p:cNvSpPr/>
              <p:nvPr/>
            </p:nvSpPr>
            <p:spPr>
              <a:xfrm rot="5400000" flipH="1">
                <a:off x="2962061" y="847945"/>
                <a:ext cx="501005" cy="538227"/>
              </a:xfrm>
              <a:custGeom>
                <a:avLst/>
                <a:gdLst/>
                <a:ahLst/>
                <a:cxnLst/>
                <a:rect l="l" t="t" r="r" b="b"/>
                <a:pathLst>
                  <a:path w="4038" h="4338" extrusionOk="0">
                    <a:moveTo>
                      <a:pt x="1033" y="3948"/>
                    </a:moveTo>
                    <a:cubicBezTo>
                      <a:pt x="1812" y="4152"/>
                      <a:pt x="2773" y="4337"/>
                      <a:pt x="3235" y="3326"/>
                    </a:cubicBezTo>
                    <a:cubicBezTo>
                      <a:pt x="4038" y="1570"/>
                      <a:pt x="1259" y="1"/>
                      <a:pt x="462" y="1747"/>
                    </a:cubicBezTo>
                    <a:cubicBezTo>
                      <a:pt x="0" y="2758"/>
                      <a:pt x="256" y="3745"/>
                      <a:pt x="1033" y="3948"/>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31"/>
            <p:cNvGrpSpPr/>
            <p:nvPr/>
          </p:nvGrpSpPr>
          <p:grpSpPr>
            <a:xfrm>
              <a:off x="351225" y="1367547"/>
              <a:ext cx="3807938" cy="3886146"/>
              <a:chOff x="351225" y="1367547"/>
              <a:chExt cx="3807938" cy="3886146"/>
            </a:xfrm>
          </p:grpSpPr>
          <p:grpSp>
            <p:nvGrpSpPr>
              <p:cNvPr id="962" name="Google Shape;962;p31"/>
              <p:cNvGrpSpPr/>
              <p:nvPr/>
            </p:nvGrpSpPr>
            <p:grpSpPr>
              <a:xfrm>
                <a:off x="1466051" y="1367547"/>
                <a:ext cx="2249175" cy="3886146"/>
                <a:chOff x="1105100" y="1975625"/>
                <a:chExt cx="520775" cy="899800"/>
              </a:xfrm>
            </p:grpSpPr>
            <p:sp>
              <p:nvSpPr>
                <p:cNvPr id="963" name="Google Shape;963;p31"/>
                <p:cNvSpPr/>
                <p:nvPr/>
              </p:nvSpPr>
              <p:spPr>
                <a:xfrm>
                  <a:off x="1158675" y="2200125"/>
                  <a:ext cx="183775" cy="162250"/>
                </a:xfrm>
                <a:custGeom>
                  <a:avLst/>
                  <a:gdLst/>
                  <a:ahLst/>
                  <a:cxnLst/>
                  <a:rect l="l" t="t" r="r" b="b"/>
                  <a:pathLst>
                    <a:path w="7351" h="6490" extrusionOk="0">
                      <a:moveTo>
                        <a:pt x="3361" y="434"/>
                      </a:moveTo>
                      <a:cubicBezTo>
                        <a:pt x="2793" y="0"/>
                        <a:pt x="1" y="1571"/>
                        <a:pt x="1115" y="4031"/>
                      </a:cubicBezTo>
                      <a:cubicBezTo>
                        <a:pt x="2230" y="6489"/>
                        <a:pt x="5011" y="6062"/>
                        <a:pt x="6181" y="4693"/>
                      </a:cubicBezTo>
                      <a:cubicBezTo>
                        <a:pt x="7351" y="3323"/>
                        <a:pt x="6259" y="507"/>
                        <a:pt x="3361" y="434"/>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1"/>
                <p:cNvSpPr/>
                <p:nvPr/>
              </p:nvSpPr>
              <p:spPr>
                <a:xfrm>
                  <a:off x="1273700" y="2249575"/>
                  <a:ext cx="110200" cy="195375"/>
                </a:xfrm>
                <a:custGeom>
                  <a:avLst/>
                  <a:gdLst/>
                  <a:ahLst/>
                  <a:cxnLst/>
                  <a:rect l="l" t="t" r="r" b="b"/>
                  <a:pathLst>
                    <a:path w="4408" h="7815" extrusionOk="0">
                      <a:moveTo>
                        <a:pt x="314" y="676"/>
                      </a:moveTo>
                      <a:cubicBezTo>
                        <a:pt x="470" y="1993"/>
                        <a:pt x="257" y="3717"/>
                        <a:pt x="1" y="4152"/>
                      </a:cubicBezTo>
                      <a:cubicBezTo>
                        <a:pt x="1251" y="5578"/>
                        <a:pt x="3769" y="7814"/>
                        <a:pt x="3682" y="5586"/>
                      </a:cubicBezTo>
                      <a:cubicBezTo>
                        <a:pt x="3501" y="5479"/>
                        <a:pt x="4408" y="4677"/>
                        <a:pt x="4359" y="4464"/>
                      </a:cubicBezTo>
                      <a:cubicBezTo>
                        <a:pt x="4271" y="4082"/>
                        <a:pt x="4329" y="3389"/>
                        <a:pt x="4293" y="1894"/>
                      </a:cubicBezTo>
                      <a:cubicBezTo>
                        <a:pt x="4293" y="1894"/>
                        <a:pt x="1542" y="0"/>
                        <a:pt x="314" y="676"/>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1"/>
                <p:cNvSpPr/>
                <p:nvPr/>
              </p:nvSpPr>
              <p:spPr>
                <a:xfrm>
                  <a:off x="1278625" y="2249575"/>
                  <a:ext cx="103025" cy="124025"/>
                </a:xfrm>
                <a:custGeom>
                  <a:avLst/>
                  <a:gdLst/>
                  <a:ahLst/>
                  <a:cxnLst/>
                  <a:rect l="l" t="t" r="r" b="b"/>
                  <a:pathLst>
                    <a:path w="4121" h="4961" extrusionOk="0">
                      <a:moveTo>
                        <a:pt x="117" y="676"/>
                      </a:moveTo>
                      <a:cubicBezTo>
                        <a:pt x="144" y="976"/>
                        <a:pt x="180" y="1295"/>
                        <a:pt x="157" y="1612"/>
                      </a:cubicBezTo>
                      <a:cubicBezTo>
                        <a:pt x="0" y="3839"/>
                        <a:pt x="2860" y="4961"/>
                        <a:pt x="4115" y="4015"/>
                      </a:cubicBezTo>
                      <a:cubicBezTo>
                        <a:pt x="4100" y="3585"/>
                        <a:pt x="4121" y="2934"/>
                        <a:pt x="4097" y="1894"/>
                      </a:cubicBezTo>
                      <a:cubicBezTo>
                        <a:pt x="4097" y="1894"/>
                        <a:pt x="1345" y="0"/>
                        <a:pt x="117" y="676"/>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1245300" y="2094100"/>
                  <a:ext cx="217350" cy="267775"/>
                </a:xfrm>
                <a:custGeom>
                  <a:avLst/>
                  <a:gdLst/>
                  <a:ahLst/>
                  <a:cxnLst/>
                  <a:rect l="l" t="t" r="r" b="b"/>
                  <a:pathLst>
                    <a:path w="8694" h="10711" extrusionOk="0">
                      <a:moveTo>
                        <a:pt x="1256" y="6863"/>
                      </a:moveTo>
                      <a:cubicBezTo>
                        <a:pt x="1993" y="9965"/>
                        <a:pt x="6443" y="10711"/>
                        <a:pt x="7448" y="9227"/>
                      </a:cubicBezTo>
                      <a:cubicBezTo>
                        <a:pt x="8693" y="7389"/>
                        <a:pt x="8590" y="3384"/>
                        <a:pt x="7596" y="1608"/>
                      </a:cubicBezTo>
                      <a:cubicBezTo>
                        <a:pt x="7198" y="897"/>
                        <a:pt x="5093" y="1"/>
                        <a:pt x="3330" y="461"/>
                      </a:cubicBezTo>
                      <a:cubicBezTo>
                        <a:pt x="1566" y="920"/>
                        <a:pt x="0" y="3306"/>
                        <a:pt x="1256" y="6863"/>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1275275" y="2094100"/>
                  <a:ext cx="174525" cy="125350"/>
                </a:xfrm>
                <a:custGeom>
                  <a:avLst/>
                  <a:gdLst/>
                  <a:ahLst/>
                  <a:cxnLst/>
                  <a:rect l="l" t="t" r="r" b="b"/>
                  <a:pathLst>
                    <a:path w="6981" h="5014" extrusionOk="0">
                      <a:moveTo>
                        <a:pt x="6980" y="3248"/>
                      </a:moveTo>
                      <a:cubicBezTo>
                        <a:pt x="6867" y="2854"/>
                        <a:pt x="6560" y="1900"/>
                        <a:pt x="6397" y="1608"/>
                      </a:cubicBezTo>
                      <a:cubicBezTo>
                        <a:pt x="5999" y="897"/>
                        <a:pt x="3894" y="1"/>
                        <a:pt x="2131" y="461"/>
                      </a:cubicBezTo>
                      <a:cubicBezTo>
                        <a:pt x="1511" y="622"/>
                        <a:pt x="917" y="1021"/>
                        <a:pt x="460" y="1624"/>
                      </a:cubicBezTo>
                      <a:cubicBezTo>
                        <a:pt x="549" y="2138"/>
                        <a:pt x="1" y="4823"/>
                        <a:pt x="912" y="5014"/>
                      </a:cubicBezTo>
                      <a:cubicBezTo>
                        <a:pt x="2611" y="4907"/>
                        <a:pt x="2333" y="3706"/>
                        <a:pt x="2570" y="3661"/>
                      </a:cubicBezTo>
                      <a:cubicBezTo>
                        <a:pt x="3902" y="3411"/>
                        <a:pt x="4921" y="2740"/>
                        <a:pt x="5090" y="2063"/>
                      </a:cubicBezTo>
                      <a:cubicBezTo>
                        <a:pt x="5282" y="2255"/>
                        <a:pt x="5187" y="3273"/>
                        <a:pt x="6980" y="3248"/>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1189225" y="2053600"/>
                  <a:ext cx="195200" cy="209125"/>
                </a:xfrm>
                <a:custGeom>
                  <a:avLst/>
                  <a:gdLst/>
                  <a:ahLst/>
                  <a:cxnLst/>
                  <a:rect l="l" t="t" r="r" b="b"/>
                  <a:pathLst>
                    <a:path w="7808" h="8365" extrusionOk="0">
                      <a:moveTo>
                        <a:pt x="5958" y="4215"/>
                      </a:moveTo>
                      <a:cubicBezTo>
                        <a:pt x="5914" y="5538"/>
                        <a:pt x="5375" y="6274"/>
                        <a:pt x="4378" y="6576"/>
                      </a:cubicBezTo>
                      <a:cubicBezTo>
                        <a:pt x="4437" y="7127"/>
                        <a:pt x="4071" y="8239"/>
                        <a:pt x="3169" y="8283"/>
                      </a:cubicBezTo>
                      <a:cubicBezTo>
                        <a:pt x="1973" y="8364"/>
                        <a:pt x="0" y="5352"/>
                        <a:pt x="1066" y="3028"/>
                      </a:cubicBezTo>
                      <a:cubicBezTo>
                        <a:pt x="2132" y="704"/>
                        <a:pt x="5732" y="0"/>
                        <a:pt x="7808" y="142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1"/>
                <p:cNvSpPr/>
                <p:nvPr/>
              </p:nvSpPr>
              <p:spPr>
                <a:xfrm>
                  <a:off x="1258825" y="2079750"/>
                  <a:ext cx="210750" cy="117475"/>
                </a:xfrm>
                <a:custGeom>
                  <a:avLst/>
                  <a:gdLst/>
                  <a:ahLst/>
                  <a:cxnLst/>
                  <a:rect l="l" t="t" r="r" b="b"/>
                  <a:pathLst>
                    <a:path w="8430" h="4699" extrusionOk="0">
                      <a:moveTo>
                        <a:pt x="8429" y="3557"/>
                      </a:moveTo>
                      <a:cubicBezTo>
                        <a:pt x="6507" y="3798"/>
                        <a:pt x="6189" y="2934"/>
                        <a:pt x="5660" y="1810"/>
                      </a:cubicBezTo>
                      <a:cubicBezTo>
                        <a:pt x="5261" y="4098"/>
                        <a:pt x="3124" y="3940"/>
                        <a:pt x="564" y="4699"/>
                      </a:cubicBezTo>
                      <a:cubicBezTo>
                        <a:pt x="0" y="2362"/>
                        <a:pt x="2338" y="3"/>
                        <a:pt x="4524" y="2"/>
                      </a:cubicBezTo>
                      <a:cubicBezTo>
                        <a:pt x="6389" y="1"/>
                        <a:pt x="8371" y="962"/>
                        <a:pt x="8429" y="3557"/>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1"/>
                <p:cNvSpPr/>
                <p:nvPr/>
              </p:nvSpPr>
              <p:spPr>
                <a:xfrm>
                  <a:off x="1234800" y="2085225"/>
                  <a:ext cx="213000" cy="43325"/>
                </a:xfrm>
                <a:custGeom>
                  <a:avLst/>
                  <a:gdLst/>
                  <a:ahLst/>
                  <a:cxnLst/>
                  <a:rect l="l" t="t" r="r" b="b"/>
                  <a:pathLst>
                    <a:path w="8520" h="1733" extrusionOk="0">
                      <a:moveTo>
                        <a:pt x="1" y="707"/>
                      </a:moveTo>
                      <a:cubicBezTo>
                        <a:pt x="194" y="521"/>
                        <a:pt x="408" y="356"/>
                        <a:pt x="638" y="209"/>
                      </a:cubicBezTo>
                      <a:cubicBezTo>
                        <a:pt x="1151" y="456"/>
                        <a:pt x="1887" y="641"/>
                        <a:pt x="2995" y="722"/>
                      </a:cubicBezTo>
                      <a:lnTo>
                        <a:pt x="3032" y="726"/>
                      </a:lnTo>
                      <a:lnTo>
                        <a:pt x="3032" y="725"/>
                      </a:lnTo>
                      <a:cubicBezTo>
                        <a:pt x="3816" y="778"/>
                        <a:pt x="4579" y="696"/>
                        <a:pt x="5297" y="535"/>
                      </a:cubicBezTo>
                      <a:lnTo>
                        <a:pt x="5299" y="535"/>
                      </a:lnTo>
                      <a:cubicBezTo>
                        <a:pt x="5338" y="526"/>
                        <a:pt x="5380" y="516"/>
                        <a:pt x="5420" y="507"/>
                      </a:cubicBezTo>
                      <a:lnTo>
                        <a:pt x="5422" y="505"/>
                      </a:lnTo>
                      <a:lnTo>
                        <a:pt x="5470" y="494"/>
                      </a:lnTo>
                      <a:lnTo>
                        <a:pt x="5486" y="491"/>
                      </a:lnTo>
                      <a:lnTo>
                        <a:pt x="5541" y="477"/>
                      </a:lnTo>
                      <a:lnTo>
                        <a:pt x="5544" y="476"/>
                      </a:lnTo>
                      <a:lnTo>
                        <a:pt x="5594" y="463"/>
                      </a:lnTo>
                      <a:lnTo>
                        <a:pt x="5609" y="459"/>
                      </a:lnTo>
                      <a:lnTo>
                        <a:pt x="5658" y="446"/>
                      </a:lnTo>
                      <a:lnTo>
                        <a:pt x="5663" y="445"/>
                      </a:lnTo>
                      <a:lnTo>
                        <a:pt x="5700" y="435"/>
                      </a:lnTo>
                      <a:lnTo>
                        <a:pt x="5705" y="434"/>
                      </a:lnTo>
                      <a:lnTo>
                        <a:pt x="5740" y="423"/>
                      </a:lnTo>
                      <a:lnTo>
                        <a:pt x="5743" y="423"/>
                      </a:lnTo>
                      <a:cubicBezTo>
                        <a:pt x="5770" y="415"/>
                        <a:pt x="5796" y="407"/>
                        <a:pt x="5824" y="400"/>
                      </a:cubicBezTo>
                      <a:cubicBezTo>
                        <a:pt x="6225" y="285"/>
                        <a:pt x="6608" y="149"/>
                        <a:pt x="6967" y="1"/>
                      </a:cubicBezTo>
                      <a:cubicBezTo>
                        <a:pt x="7556" y="187"/>
                        <a:pt x="8098" y="497"/>
                        <a:pt x="8520" y="957"/>
                      </a:cubicBezTo>
                      <a:cubicBezTo>
                        <a:pt x="8346" y="1002"/>
                        <a:pt x="8166" y="1046"/>
                        <a:pt x="7975" y="1090"/>
                      </a:cubicBezTo>
                      <a:cubicBezTo>
                        <a:pt x="6868" y="1348"/>
                        <a:pt x="5890" y="1543"/>
                        <a:pt x="4998" y="1646"/>
                      </a:cubicBezTo>
                      <a:lnTo>
                        <a:pt x="4998" y="1646"/>
                      </a:lnTo>
                      <a:lnTo>
                        <a:pt x="4987" y="1647"/>
                      </a:lnTo>
                      <a:lnTo>
                        <a:pt x="4947" y="1651"/>
                      </a:lnTo>
                      <a:lnTo>
                        <a:pt x="4899" y="1657"/>
                      </a:lnTo>
                      <a:lnTo>
                        <a:pt x="4843" y="1663"/>
                      </a:lnTo>
                      <a:lnTo>
                        <a:pt x="4813" y="1666"/>
                      </a:lnTo>
                      <a:lnTo>
                        <a:pt x="4753" y="1672"/>
                      </a:lnTo>
                      <a:lnTo>
                        <a:pt x="4723" y="1675"/>
                      </a:lnTo>
                      <a:lnTo>
                        <a:pt x="4664" y="1681"/>
                      </a:lnTo>
                      <a:lnTo>
                        <a:pt x="4637" y="1683"/>
                      </a:lnTo>
                      <a:lnTo>
                        <a:pt x="4573" y="1689"/>
                      </a:lnTo>
                      <a:lnTo>
                        <a:pt x="4550" y="1690"/>
                      </a:lnTo>
                      <a:lnTo>
                        <a:pt x="4484" y="1696"/>
                      </a:lnTo>
                      <a:lnTo>
                        <a:pt x="4462" y="1697"/>
                      </a:lnTo>
                      <a:cubicBezTo>
                        <a:pt x="4439" y="1699"/>
                        <a:pt x="4415" y="1700"/>
                        <a:pt x="4391" y="1703"/>
                      </a:cubicBezTo>
                      <a:lnTo>
                        <a:pt x="4377" y="1704"/>
                      </a:lnTo>
                      <a:cubicBezTo>
                        <a:pt x="4356" y="1705"/>
                        <a:pt x="4335" y="1706"/>
                        <a:pt x="4313" y="1707"/>
                      </a:cubicBezTo>
                      <a:lnTo>
                        <a:pt x="4288" y="1710"/>
                      </a:lnTo>
                      <a:cubicBezTo>
                        <a:pt x="4266" y="1711"/>
                        <a:pt x="4242" y="1712"/>
                        <a:pt x="4219" y="1713"/>
                      </a:cubicBezTo>
                      <a:lnTo>
                        <a:pt x="4206" y="1714"/>
                      </a:lnTo>
                      <a:cubicBezTo>
                        <a:pt x="4151" y="1716"/>
                        <a:pt x="4097" y="1719"/>
                        <a:pt x="4042" y="1721"/>
                      </a:cubicBezTo>
                      <a:lnTo>
                        <a:pt x="4036" y="1721"/>
                      </a:lnTo>
                      <a:cubicBezTo>
                        <a:pt x="4011" y="1722"/>
                        <a:pt x="3986" y="1723"/>
                        <a:pt x="3961" y="1723"/>
                      </a:cubicBezTo>
                      <a:lnTo>
                        <a:pt x="3952" y="1723"/>
                      </a:lnTo>
                      <a:cubicBezTo>
                        <a:pt x="3928" y="1724"/>
                        <a:pt x="3904" y="1724"/>
                        <a:pt x="3880" y="1726"/>
                      </a:cubicBezTo>
                      <a:lnTo>
                        <a:pt x="3868" y="1726"/>
                      </a:lnTo>
                      <a:cubicBezTo>
                        <a:pt x="3842" y="1727"/>
                        <a:pt x="3817" y="1727"/>
                        <a:pt x="3791" y="1727"/>
                      </a:cubicBezTo>
                      <a:lnTo>
                        <a:pt x="3786" y="1727"/>
                      </a:lnTo>
                      <a:cubicBezTo>
                        <a:pt x="3233" y="1732"/>
                        <a:pt x="2709" y="1690"/>
                        <a:pt x="2203" y="1589"/>
                      </a:cubicBezTo>
                      <a:lnTo>
                        <a:pt x="2203" y="1589"/>
                      </a:lnTo>
                      <a:cubicBezTo>
                        <a:pt x="1445" y="1437"/>
                        <a:pt x="725" y="1154"/>
                        <a:pt x="0" y="707"/>
                      </a:cubicBezTo>
                      <a:close/>
                    </a:path>
                  </a:pathLst>
                </a:custGeom>
                <a:solidFill>
                  <a:srgbClr val="6D4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1"/>
                <p:cNvSpPr/>
                <p:nvPr/>
              </p:nvSpPr>
              <p:spPr>
                <a:xfrm>
                  <a:off x="1223700" y="2214250"/>
                  <a:ext cx="60750" cy="77275"/>
                </a:xfrm>
                <a:custGeom>
                  <a:avLst/>
                  <a:gdLst/>
                  <a:ahLst/>
                  <a:cxnLst/>
                  <a:rect l="l" t="t" r="r" b="b"/>
                  <a:pathLst>
                    <a:path w="2430" h="3091" extrusionOk="0">
                      <a:moveTo>
                        <a:pt x="1938" y="727"/>
                      </a:moveTo>
                      <a:cubicBezTo>
                        <a:pt x="1342" y="0"/>
                        <a:pt x="0" y="122"/>
                        <a:pt x="7" y="1240"/>
                      </a:cubicBezTo>
                      <a:cubicBezTo>
                        <a:pt x="15" y="2358"/>
                        <a:pt x="1021" y="3090"/>
                        <a:pt x="1725" y="2792"/>
                      </a:cubicBezTo>
                      <a:cubicBezTo>
                        <a:pt x="2429" y="2493"/>
                        <a:pt x="2428" y="1530"/>
                        <a:pt x="1938" y="727"/>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1229650" y="2228900"/>
                  <a:ext cx="33350" cy="41700"/>
                </a:xfrm>
                <a:custGeom>
                  <a:avLst/>
                  <a:gdLst/>
                  <a:ahLst/>
                  <a:cxnLst/>
                  <a:rect l="l" t="t" r="r" b="b"/>
                  <a:pathLst>
                    <a:path w="1334" h="1668" extrusionOk="0">
                      <a:moveTo>
                        <a:pt x="1319" y="896"/>
                      </a:moveTo>
                      <a:cubicBezTo>
                        <a:pt x="1334" y="1001"/>
                        <a:pt x="1012" y="1007"/>
                        <a:pt x="975" y="1118"/>
                      </a:cubicBezTo>
                      <a:cubicBezTo>
                        <a:pt x="885" y="1388"/>
                        <a:pt x="1182" y="1492"/>
                        <a:pt x="1116" y="1553"/>
                      </a:cubicBezTo>
                      <a:cubicBezTo>
                        <a:pt x="995" y="1667"/>
                        <a:pt x="768" y="1658"/>
                        <a:pt x="512" y="1343"/>
                      </a:cubicBezTo>
                      <a:cubicBezTo>
                        <a:pt x="1" y="713"/>
                        <a:pt x="328" y="1"/>
                        <a:pt x="752" y="202"/>
                      </a:cubicBezTo>
                      <a:cubicBezTo>
                        <a:pt x="1103" y="367"/>
                        <a:pt x="1276" y="589"/>
                        <a:pt x="1319" y="896"/>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1234700" y="2232625"/>
                  <a:ext cx="30825" cy="36550"/>
                </a:xfrm>
                <a:custGeom>
                  <a:avLst/>
                  <a:gdLst/>
                  <a:ahLst/>
                  <a:cxnLst/>
                  <a:rect l="l" t="t" r="r" b="b"/>
                  <a:pathLst>
                    <a:path w="1233" h="1462" extrusionOk="0">
                      <a:moveTo>
                        <a:pt x="20" y="576"/>
                      </a:moveTo>
                      <a:cubicBezTo>
                        <a:pt x="24" y="609"/>
                        <a:pt x="57" y="632"/>
                        <a:pt x="94" y="628"/>
                      </a:cubicBezTo>
                      <a:cubicBezTo>
                        <a:pt x="132" y="624"/>
                        <a:pt x="160" y="594"/>
                        <a:pt x="158" y="561"/>
                      </a:cubicBezTo>
                      <a:cubicBezTo>
                        <a:pt x="141" y="368"/>
                        <a:pt x="179" y="247"/>
                        <a:pt x="247" y="183"/>
                      </a:cubicBezTo>
                      <a:cubicBezTo>
                        <a:pt x="284" y="149"/>
                        <a:pt x="332" y="130"/>
                        <a:pt x="384" y="127"/>
                      </a:cubicBezTo>
                      <a:cubicBezTo>
                        <a:pt x="444" y="122"/>
                        <a:pt x="510" y="134"/>
                        <a:pt x="578" y="160"/>
                      </a:cubicBezTo>
                      <a:cubicBezTo>
                        <a:pt x="773" y="233"/>
                        <a:pt x="971" y="414"/>
                        <a:pt x="1047" y="634"/>
                      </a:cubicBezTo>
                      <a:cubicBezTo>
                        <a:pt x="1068" y="692"/>
                        <a:pt x="1047" y="710"/>
                        <a:pt x="1013" y="721"/>
                      </a:cubicBezTo>
                      <a:cubicBezTo>
                        <a:pt x="997" y="725"/>
                        <a:pt x="977" y="730"/>
                        <a:pt x="956" y="734"/>
                      </a:cubicBezTo>
                      <a:cubicBezTo>
                        <a:pt x="884" y="751"/>
                        <a:pt x="803" y="771"/>
                        <a:pt x="737" y="829"/>
                      </a:cubicBezTo>
                      <a:cubicBezTo>
                        <a:pt x="728" y="837"/>
                        <a:pt x="719" y="846"/>
                        <a:pt x="711" y="856"/>
                      </a:cubicBezTo>
                      <a:cubicBezTo>
                        <a:pt x="655" y="921"/>
                        <a:pt x="632" y="1016"/>
                        <a:pt x="648" y="1114"/>
                      </a:cubicBezTo>
                      <a:cubicBezTo>
                        <a:pt x="664" y="1208"/>
                        <a:pt x="714" y="1306"/>
                        <a:pt x="805" y="1387"/>
                      </a:cubicBezTo>
                      <a:cubicBezTo>
                        <a:pt x="828" y="1407"/>
                        <a:pt x="852" y="1425"/>
                        <a:pt x="878" y="1442"/>
                      </a:cubicBezTo>
                      <a:cubicBezTo>
                        <a:pt x="909" y="1461"/>
                        <a:pt x="951" y="1454"/>
                        <a:pt x="975" y="1427"/>
                      </a:cubicBezTo>
                      <a:cubicBezTo>
                        <a:pt x="998" y="1400"/>
                        <a:pt x="993" y="1362"/>
                        <a:pt x="963" y="1343"/>
                      </a:cubicBezTo>
                      <a:cubicBezTo>
                        <a:pt x="941" y="1330"/>
                        <a:pt x="922" y="1315"/>
                        <a:pt x="905" y="1300"/>
                      </a:cubicBezTo>
                      <a:cubicBezTo>
                        <a:pt x="835" y="1238"/>
                        <a:pt x="796" y="1162"/>
                        <a:pt x="784" y="1092"/>
                      </a:cubicBezTo>
                      <a:cubicBezTo>
                        <a:pt x="772" y="1025"/>
                        <a:pt x="786" y="965"/>
                        <a:pt x="819" y="925"/>
                      </a:cubicBezTo>
                      <a:cubicBezTo>
                        <a:pt x="822" y="920"/>
                        <a:pt x="827" y="916"/>
                        <a:pt x="832" y="912"/>
                      </a:cubicBezTo>
                      <a:cubicBezTo>
                        <a:pt x="869" y="879"/>
                        <a:pt x="931" y="864"/>
                        <a:pt x="986" y="851"/>
                      </a:cubicBezTo>
                      <a:cubicBezTo>
                        <a:pt x="1009" y="846"/>
                        <a:pt x="1030" y="840"/>
                        <a:pt x="1053" y="834"/>
                      </a:cubicBezTo>
                      <a:cubicBezTo>
                        <a:pt x="1163" y="800"/>
                        <a:pt x="1232" y="748"/>
                        <a:pt x="1179" y="594"/>
                      </a:cubicBezTo>
                      <a:cubicBezTo>
                        <a:pt x="1091" y="340"/>
                        <a:pt x="862" y="134"/>
                        <a:pt x="636" y="48"/>
                      </a:cubicBezTo>
                      <a:cubicBezTo>
                        <a:pt x="549" y="15"/>
                        <a:pt x="461" y="0"/>
                        <a:pt x="380" y="7"/>
                      </a:cubicBezTo>
                      <a:cubicBezTo>
                        <a:pt x="292" y="13"/>
                        <a:pt x="213" y="44"/>
                        <a:pt x="149" y="103"/>
                      </a:cubicBezTo>
                      <a:cubicBezTo>
                        <a:pt x="54" y="192"/>
                        <a:pt x="1" y="345"/>
                        <a:pt x="20" y="5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1499825" y="2577825"/>
                  <a:ext cx="110975" cy="123600"/>
                </a:xfrm>
                <a:custGeom>
                  <a:avLst/>
                  <a:gdLst/>
                  <a:ahLst/>
                  <a:cxnLst/>
                  <a:rect l="l" t="t" r="r" b="b"/>
                  <a:pathLst>
                    <a:path w="4439" h="4944" extrusionOk="0">
                      <a:moveTo>
                        <a:pt x="28" y="1972"/>
                      </a:moveTo>
                      <a:cubicBezTo>
                        <a:pt x="28" y="1972"/>
                        <a:pt x="536" y="2659"/>
                        <a:pt x="1701" y="3801"/>
                      </a:cubicBezTo>
                      <a:cubicBezTo>
                        <a:pt x="2865" y="4943"/>
                        <a:pt x="4438" y="2812"/>
                        <a:pt x="4438" y="2812"/>
                      </a:cubicBezTo>
                      <a:lnTo>
                        <a:pt x="3707" y="0"/>
                      </a:lnTo>
                      <a:cubicBezTo>
                        <a:pt x="3707" y="0"/>
                        <a:pt x="1" y="715"/>
                        <a:pt x="28" y="1972"/>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1220800" y="2348350"/>
                  <a:ext cx="225350" cy="161725"/>
                </a:xfrm>
                <a:custGeom>
                  <a:avLst/>
                  <a:gdLst/>
                  <a:ahLst/>
                  <a:cxnLst/>
                  <a:rect l="l" t="t" r="r" b="b"/>
                  <a:pathLst>
                    <a:path w="9014" h="6469" extrusionOk="0">
                      <a:moveTo>
                        <a:pt x="6636" y="374"/>
                      </a:moveTo>
                      <a:cubicBezTo>
                        <a:pt x="6636" y="374"/>
                        <a:pt x="8252" y="1655"/>
                        <a:pt x="8633" y="3367"/>
                      </a:cubicBezTo>
                      <a:cubicBezTo>
                        <a:pt x="9013" y="5080"/>
                        <a:pt x="9013" y="6468"/>
                        <a:pt x="6290" y="6417"/>
                      </a:cubicBezTo>
                      <a:cubicBezTo>
                        <a:pt x="3565" y="6367"/>
                        <a:pt x="1271" y="4261"/>
                        <a:pt x="1044" y="2949"/>
                      </a:cubicBezTo>
                      <a:cubicBezTo>
                        <a:pt x="817" y="1638"/>
                        <a:pt x="1" y="720"/>
                        <a:pt x="1859" y="220"/>
                      </a:cubicBezTo>
                      <a:cubicBezTo>
                        <a:pt x="2675" y="1"/>
                        <a:pt x="3796" y="906"/>
                        <a:pt x="4684" y="979"/>
                      </a:cubicBezTo>
                      <a:cubicBezTo>
                        <a:pt x="5819" y="1072"/>
                        <a:pt x="6636" y="374"/>
                        <a:pt x="6636" y="374"/>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1396475" y="2359400"/>
                  <a:ext cx="182275" cy="242525"/>
                </a:xfrm>
                <a:custGeom>
                  <a:avLst/>
                  <a:gdLst/>
                  <a:ahLst/>
                  <a:cxnLst/>
                  <a:rect l="l" t="t" r="r" b="b"/>
                  <a:pathLst>
                    <a:path w="7291" h="9701" extrusionOk="0">
                      <a:moveTo>
                        <a:pt x="0" y="1"/>
                      </a:moveTo>
                      <a:cubicBezTo>
                        <a:pt x="3243" y="753"/>
                        <a:pt x="4024" y="1437"/>
                        <a:pt x="7291" y="7544"/>
                      </a:cubicBezTo>
                      <a:cubicBezTo>
                        <a:pt x="6508" y="9006"/>
                        <a:pt x="4593" y="9700"/>
                        <a:pt x="3282" y="9664"/>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1169225" y="2349975"/>
                  <a:ext cx="340975" cy="320850"/>
                </a:xfrm>
                <a:custGeom>
                  <a:avLst/>
                  <a:gdLst/>
                  <a:ahLst/>
                  <a:cxnLst/>
                  <a:rect l="l" t="t" r="r" b="b"/>
                  <a:pathLst>
                    <a:path w="13639" h="12834" extrusionOk="0">
                      <a:moveTo>
                        <a:pt x="4129" y="106"/>
                      </a:moveTo>
                      <a:cubicBezTo>
                        <a:pt x="4671" y="1407"/>
                        <a:pt x="5116" y="2329"/>
                        <a:pt x="7944" y="4094"/>
                      </a:cubicBezTo>
                      <a:cubicBezTo>
                        <a:pt x="8542" y="2721"/>
                        <a:pt x="8601" y="1338"/>
                        <a:pt x="8504" y="1"/>
                      </a:cubicBezTo>
                      <a:cubicBezTo>
                        <a:pt x="8964" y="117"/>
                        <a:pt x="8900" y="240"/>
                        <a:pt x="9097" y="306"/>
                      </a:cubicBezTo>
                      <a:cubicBezTo>
                        <a:pt x="9621" y="480"/>
                        <a:pt x="10182" y="686"/>
                        <a:pt x="10987" y="1053"/>
                      </a:cubicBezTo>
                      <a:cubicBezTo>
                        <a:pt x="11985" y="3349"/>
                        <a:pt x="13416" y="6349"/>
                        <a:pt x="13416" y="8090"/>
                      </a:cubicBezTo>
                      <a:cubicBezTo>
                        <a:pt x="13416" y="9250"/>
                        <a:pt x="13639" y="10417"/>
                        <a:pt x="12855" y="11962"/>
                      </a:cubicBezTo>
                      <a:cubicBezTo>
                        <a:pt x="10710" y="12834"/>
                        <a:pt x="4969" y="12691"/>
                        <a:pt x="955" y="12117"/>
                      </a:cubicBezTo>
                      <a:lnTo>
                        <a:pt x="0" y="1952"/>
                      </a:lnTo>
                      <a:cubicBezTo>
                        <a:pt x="1414" y="999"/>
                        <a:pt x="2719" y="358"/>
                        <a:pt x="4129" y="10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1160350" y="2490150"/>
                  <a:ext cx="395350" cy="385275"/>
                </a:xfrm>
                <a:custGeom>
                  <a:avLst/>
                  <a:gdLst/>
                  <a:ahLst/>
                  <a:cxnLst/>
                  <a:rect l="l" t="t" r="r" b="b"/>
                  <a:pathLst>
                    <a:path w="15814" h="15411" extrusionOk="0">
                      <a:moveTo>
                        <a:pt x="13808" y="2372"/>
                      </a:moveTo>
                      <a:cubicBezTo>
                        <a:pt x="14321" y="4890"/>
                        <a:pt x="13150" y="5581"/>
                        <a:pt x="13173" y="7382"/>
                      </a:cubicBezTo>
                      <a:cubicBezTo>
                        <a:pt x="13334" y="8624"/>
                        <a:pt x="15392" y="13896"/>
                        <a:pt x="15813" y="15411"/>
                      </a:cubicBezTo>
                      <a:lnTo>
                        <a:pt x="0" y="15411"/>
                      </a:lnTo>
                      <a:cubicBezTo>
                        <a:pt x="450" y="13517"/>
                        <a:pt x="1365" y="9822"/>
                        <a:pt x="1678" y="8931"/>
                      </a:cubicBezTo>
                      <a:lnTo>
                        <a:pt x="696" y="1"/>
                      </a:lnTo>
                      <a:cubicBezTo>
                        <a:pt x="2934" y="4569"/>
                        <a:pt x="10905" y="4989"/>
                        <a:pt x="13808" y="23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1207575" y="2673575"/>
                  <a:ext cx="40850" cy="201850"/>
                </a:xfrm>
                <a:custGeom>
                  <a:avLst/>
                  <a:gdLst/>
                  <a:ahLst/>
                  <a:cxnLst/>
                  <a:rect l="l" t="t" r="r" b="b"/>
                  <a:pathLst>
                    <a:path w="1634" h="8074" extrusionOk="0">
                      <a:moveTo>
                        <a:pt x="231" y="8074"/>
                      </a:moveTo>
                      <a:lnTo>
                        <a:pt x="1624" y="130"/>
                      </a:lnTo>
                      <a:cubicBezTo>
                        <a:pt x="1634" y="74"/>
                        <a:pt x="1597" y="21"/>
                        <a:pt x="1541" y="11"/>
                      </a:cubicBezTo>
                      <a:cubicBezTo>
                        <a:pt x="1485" y="1"/>
                        <a:pt x="1432" y="38"/>
                        <a:pt x="1422" y="94"/>
                      </a:cubicBezTo>
                      <a:lnTo>
                        <a:pt x="0" y="8074"/>
                      </a:lnTo>
                      <a:cubicBezTo>
                        <a:pt x="84" y="8073"/>
                        <a:pt x="136" y="8074"/>
                        <a:pt x="231" y="8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1190900" y="2615100"/>
                  <a:ext cx="312450" cy="203825"/>
                </a:xfrm>
                <a:custGeom>
                  <a:avLst/>
                  <a:gdLst/>
                  <a:ahLst/>
                  <a:cxnLst/>
                  <a:rect l="l" t="t" r="r" b="b"/>
                  <a:pathLst>
                    <a:path w="12498" h="8153" extrusionOk="0">
                      <a:moveTo>
                        <a:pt x="12498" y="1"/>
                      </a:moveTo>
                      <a:cubicBezTo>
                        <a:pt x="12340" y="530"/>
                        <a:pt x="12137" y="1000"/>
                        <a:pt x="12028" y="1551"/>
                      </a:cubicBezTo>
                      <a:cubicBezTo>
                        <a:pt x="10028" y="3066"/>
                        <a:pt x="2235" y="8153"/>
                        <a:pt x="1" y="5516"/>
                      </a:cubicBezTo>
                      <a:cubicBezTo>
                        <a:pt x="191" y="4799"/>
                        <a:pt x="354" y="4221"/>
                        <a:pt x="456" y="3933"/>
                      </a:cubicBezTo>
                      <a:lnTo>
                        <a:pt x="357" y="3035"/>
                      </a:lnTo>
                      <a:cubicBezTo>
                        <a:pt x="505" y="3071"/>
                        <a:pt x="602" y="3103"/>
                        <a:pt x="602" y="3103"/>
                      </a:cubicBezTo>
                      <a:lnTo>
                        <a:pt x="12498" y="1"/>
                      </a:ln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1460125" y="2424600"/>
                  <a:ext cx="40200" cy="177425"/>
                </a:xfrm>
                <a:custGeom>
                  <a:avLst/>
                  <a:gdLst/>
                  <a:ahLst/>
                  <a:cxnLst/>
                  <a:rect l="l" t="t" r="r" b="b"/>
                  <a:pathLst>
                    <a:path w="1608" h="7097" extrusionOk="0">
                      <a:moveTo>
                        <a:pt x="19" y="143"/>
                      </a:moveTo>
                      <a:cubicBezTo>
                        <a:pt x="1" y="94"/>
                        <a:pt x="26" y="38"/>
                        <a:pt x="75" y="20"/>
                      </a:cubicBezTo>
                      <a:cubicBezTo>
                        <a:pt x="125" y="1"/>
                        <a:pt x="181" y="27"/>
                        <a:pt x="199" y="76"/>
                      </a:cubicBezTo>
                      <a:cubicBezTo>
                        <a:pt x="389" y="578"/>
                        <a:pt x="575" y="1018"/>
                        <a:pt x="747" y="1423"/>
                      </a:cubicBezTo>
                      <a:cubicBezTo>
                        <a:pt x="1161" y="2397"/>
                        <a:pt x="1494" y="3182"/>
                        <a:pt x="1583" y="4148"/>
                      </a:cubicBezTo>
                      <a:cubicBezTo>
                        <a:pt x="1608" y="4421"/>
                        <a:pt x="1585" y="4831"/>
                        <a:pt x="1487" y="5373"/>
                      </a:cubicBezTo>
                      <a:cubicBezTo>
                        <a:pt x="1405" y="5828"/>
                        <a:pt x="1269" y="6376"/>
                        <a:pt x="1065" y="7018"/>
                      </a:cubicBezTo>
                      <a:cubicBezTo>
                        <a:pt x="1049" y="7068"/>
                        <a:pt x="994" y="7097"/>
                        <a:pt x="944" y="7081"/>
                      </a:cubicBezTo>
                      <a:cubicBezTo>
                        <a:pt x="893" y="7065"/>
                        <a:pt x="865" y="7011"/>
                        <a:pt x="881" y="6960"/>
                      </a:cubicBezTo>
                      <a:cubicBezTo>
                        <a:pt x="1083" y="6326"/>
                        <a:pt x="1216" y="5785"/>
                        <a:pt x="1297" y="5340"/>
                      </a:cubicBezTo>
                      <a:cubicBezTo>
                        <a:pt x="1392" y="4815"/>
                        <a:pt x="1415" y="4424"/>
                        <a:pt x="1391" y="4166"/>
                      </a:cubicBezTo>
                      <a:cubicBezTo>
                        <a:pt x="1304" y="3229"/>
                        <a:pt x="977" y="2456"/>
                        <a:pt x="569" y="1497"/>
                      </a:cubicBezTo>
                      <a:cubicBezTo>
                        <a:pt x="396" y="1087"/>
                        <a:pt x="207" y="645"/>
                        <a:pt x="19" y="1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1511400" y="2478100"/>
                  <a:ext cx="114475" cy="228600"/>
                </a:xfrm>
                <a:custGeom>
                  <a:avLst/>
                  <a:gdLst/>
                  <a:ahLst/>
                  <a:cxnLst/>
                  <a:rect l="l" t="t" r="r" b="b"/>
                  <a:pathLst>
                    <a:path w="4579" h="9144" extrusionOk="0">
                      <a:moveTo>
                        <a:pt x="29" y="231"/>
                      </a:moveTo>
                      <a:cubicBezTo>
                        <a:pt x="1" y="2430"/>
                        <a:pt x="282" y="5169"/>
                        <a:pt x="437" y="6590"/>
                      </a:cubicBezTo>
                      <a:cubicBezTo>
                        <a:pt x="539" y="7530"/>
                        <a:pt x="1347" y="8246"/>
                        <a:pt x="1893" y="8520"/>
                      </a:cubicBezTo>
                      <a:cubicBezTo>
                        <a:pt x="3141" y="9144"/>
                        <a:pt x="4578" y="7992"/>
                        <a:pt x="4218" y="5942"/>
                      </a:cubicBezTo>
                      <a:cubicBezTo>
                        <a:pt x="4011" y="4756"/>
                        <a:pt x="3251" y="2337"/>
                        <a:pt x="2259" y="1"/>
                      </a:cubicBezTo>
                      <a:lnTo>
                        <a:pt x="29" y="231"/>
                      </a:ln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1512575" y="2494200"/>
                  <a:ext cx="75075" cy="67800"/>
                </a:xfrm>
                <a:custGeom>
                  <a:avLst/>
                  <a:gdLst/>
                  <a:ahLst/>
                  <a:cxnLst/>
                  <a:rect l="l" t="t" r="r" b="b"/>
                  <a:pathLst>
                    <a:path w="3003" h="2712" extrusionOk="0">
                      <a:moveTo>
                        <a:pt x="1" y="1025"/>
                      </a:moveTo>
                      <a:cubicBezTo>
                        <a:pt x="21" y="1586"/>
                        <a:pt x="53" y="2157"/>
                        <a:pt x="92" y="2712"/>
                      </a:cubicBezTo>
                      <a:cubicBezTo>
                        <a:pt x="1292" y="2374"/>
                        <a:pt x="2313" y="1853"/>
                        <a:pt x="3003" y="1371"/>
                      </a:cubicBezTo>
                      <a:cubicBezTo>
                        <a:pt x="2877" y="1026"/>
                        <a:pt x="2744" y="673"/>
                        <a:pt x="2604" y="318"/>
                      </a:cubicBezTo>
                      <a:cubicBezTo>
                        <a:pt x="2522" y="300"/>
                        <a:pt x="1093" y="1"/>
                        <a:pt x="1" y="1025"/>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1503975" y="2468575"/>
                  <a:ext cx="84925" cy="76675"/>
                </a:xfrm>
                <a:custGeom>
                  <a:avLst/>
                  <a:gdLst/>
                  <a:ahLst/>
                  <a:cxnLst/>
                  <a:rect l="l" t="t" r="r" b="b"/>
                  <a:pathLst>
                    <a:path w="3397" h="3067" extrusionOk="0">
                      <a:moveTo>
                        <a:pt x="0" y="319"/>
                      </a:moveTo>
                      <a:lnTo>
                        <a:pt x="37" y="2717"/>
                      </a:lnTo>
                      <a:cubicBezTo>
                        <a:pt x="1163" y="3067"/>
                        <a:pt x="2864" y="2602"/>
                        <a:pt x="3397" y="2059"/>
                      </a:cubicBezTo>
                      <a:lnTo>
                        <a:pt x="26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1508300" y="2393475"/>
                  <a:ext cx="102600" cy="118475"/>
                </a:xfrm>
                <a:custGeom>
                  <a:avLst/>
                  <a:gdLst/>
                  <a:ahLst/>
                  <a:cxnLst/>
                  <a:rect l="l" t="t" r="r" b="b"/>
                  <a:pathLst>
                    <a:path w="4104" h="4739" extrusionOk="0">
                      <a:moveTo>
                        <a:pt x="3910" y="419"/>
                      </a:moveTo>
                      <a:cubicBezTo>
                        <a:pt x="4104" y="676"/>
                        <a:pt x="2736" y="3668"/>
                        <a:pt x="1877" y="4142"/>
                      </a:cubicBezTo>
                      <a:cubicBezTo>
                        <a:pt x="1" y="4738"/>
                        <a:pt x="603" y="2388"/>
                        <a:pt x="2160" y="1781"/>
                      </a:cubicBezTo>
                      <a:cubicBezTo>
                        <a:pt x="2836" y="981"/>
                        <a:pt x="3593" y="0"/>
                        <a:pt x="3910" y="41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1473300" y="2322500"/>
                  <a:ext cx="96500" cy="175575"/>
                </a:xfrm>
                <a:custGeom>
                  <a:avLst/>
                  <a:gdLst/>
                  <a:ahLst/>
                  <a:cxnLst/>
                  <a:rect l="l" t="t" r="r" b="b"/>
                  <a:pathLst>
                    <a:path w="3860" h="7023" extrusionOk="0">
                      <a:moveTo>
                        <a:pt x="1208" y="6647"/>
                      </a:moveTo>
                      <a:cubicBezTo>
                        <a:pt x="643" y="5949"/>
                        <a:pt x="438" y="4791"/>
                        <a:pt x="443" y="3916"/>
                      </a:cubicBezTo>
                      <a:cubicBezTo>
                        <a:pt x="378" y="3656"/>
                        <a:pt x="0" y="1327"/>
                        <a:pt x="332" y="1230"/>
                      </a:cubicBezTo>
                      <a:cubicBezTo>
                        <a:pt x="613" y="1148"/>
                        <a:pt x="637" y="1453"/>
                        <a:pt x="1062" y="2936"/>
                      </a:cubicBezTo>
                      <a:cubicBezTo>
                        <a:pt x="1014" y="1735"/>
                        <a:pt x="791" y="383"/>
                        <a:pt x="1152" y="361"/>
                      </a:cubicBezTo>
                      <a:cubicBezTo>
                        <a:pt x="1615" y="333"/>
                        <a:pt x="1576" y="1031"/>
                        <a:pt x="2013" y="2673"/>
                      </a:cubicBezTo>
                      <a:cubicBezTo>
                        <a:pt x="1789" y="891"/>
                        <a:pt x="1752" y="1"/>
                        <a:pt x="2132" y="3"/>
                      </a:cubicBezTo>
                      <a:cubicBezTo>
                        <a:pt x="2501" y="5"/>
                        <a:pt x="2564" y="1054"/>
                        <a:pt x="2826" y="2554"/>
                      </a:cubicBezTo>
                      <a:cubicBezTo>
                        <a:pt x="2818" y="843"/>
                        <a:pt x="2988" y="360"/>
                        <a:pt x="3217" y="342"/>
                      </a:cubicBezTo>
                      <a:cubicBezTo>
                        <a:pt x="3591" y="312"/>
                        <a:pt x="3556" y="888"/>
                        <a:pt x="3771" y="2914"/>
                      </a:cubicBezTo>
                      <a:cubicBezTo>
                        <a:pt x="3812" y="3296"/>
                        <a:pt x="3859" y="3804"/>
                        <a:pt x="3856" y="4332"/>
                      </a:cubicBezTo>
                      <a:cubicBezTo>
                        <a:pt x="3849" y="5352"/>
                        <a:pt x="3724" y="5793"/>
                        <a:pt x="3207" y="6202"/>
                      </a:cubicBezTo>
                      <a:cubicBezTo>
                        <a:pt x="2577" y="6702"/>
                        <a:pt x="1511" y="7023"/>
                        <a:pt x="1208" y="664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1568700" y="2428550"/>
                  <a:ext cx="5025" cy="21100"/>
                </a:xfrm>
                <a:custGeom>
                  <a:avLst/>
                  <a:gdLst/>
                  <a:ahLst/>
                  <a:cxnLst/>
                  <a:rect l="l" t="t" r="r" b="b"/>
                  <a:pathLst>
                    <a:path w="201" h="844" extrusionOk="0">
                      <a:moveTo>
                        <a:pt x="4" y="78"/>
                      </a:moveTo>
                      <a:cubicBezTo>
                        <a:pt x="1" y="40"/>
                        <a:pt x="28" y="7"/>
                        <a:pt x="66" y="4"/>
                      </a:cubicBezTo>
                      <a:cubicBezTo>
                        <a:pt x="104" y="0"/>
                        <a:pt x="137" y="28"/>
                        <a:pt x="140" y="65"/>
                      </a:cubicBezTo>
                      <a:lnTo>
                        <a:pt x="150" y="182"/>
                      </a:lnTo>
                      <a:cubicBezTo>
                        <a:pt x="168" y="355"/>
                        <a:pt x="187" y="563"/>
                        <a:pt x="198" y="770"/>
                      </a:cubicBezTo>
                      <a:cubicBezTo>
                        <a:pt x="201" y="807"/>
                        <a:pt x="171" y="839"/>
                        <a:pt x="133" y="841"/>
                      </a:cubicBezTo>
                      <a:cubicBezTo>
                        <a:pt x="96" y="844"/>
                        <a:pt x="64" y="815"/>
                        <a:pt x="61" y="778"/>
                      </a:cubicBezTo>
                      <a:cubicBezTo>
                        <a:pt x="50" y="568"/>
                        <a:pt x="31" y="364"/>
                        <a:pt x="15" y="194"/>
                      </a:cubicBezTo>
                      <a:lnTo>
                        <a:pt x="4" y="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1501250" y="2410300"/>
                  <a:ext cx="5425" cy="12000"/>
                </a:xfrm>
                <a:custGeom>
                  <a:avLst/>
                  <a:gdLst/>
                  <a:ahLst/>
                  <a:cxnLst/>
                  <a:rect l="l" t="t" r="r" b="b"/>
                  <a:pathLst>
                    <a:path w="217" h="480" extrusionOk="0">
                      <a:moveTo>
                        <a:pt x="4" y="80"/>
                      </a:moveTo>
                      <a:cubicBezTo>
                        <a:pt x="1" y="42"/>
                        <a:pt x="28" y="9"/>
                        <a:pt x="65" y="5"/>
                      </a:cubicBezTo>
                      <a:cubicBezTo>
                        <a:pt x="102" y="1"/>
                        <a:pt x="136" y="28"/>
                        <a:pt x="140" y="66"/>
                      </a:cubicBezTo>
                      <a:cubicBezTo>
                        <a:pt x="140" y="66"/>
                        <a:pt x="158" y="236"/>
                        <a:pt x="205" y="382"/>
                      </a:cubicBezTo>
                      <a:cubicBezTo>
                        <a:pt x="216" y="418"/>
                        <a:pt x="197" y="456"/>
                        <a:pt x="162" y="468"/>
                      </a:cubicBezTo>
                      <a:cubicBezTo>
                        <a:pt x="125" y="479"/>
                        <a:pt x="87" y="460"/>
                        <a:pt x="76" y="423"/>
                      </a:cubicBezTo>
                      <a:cubicBezTo>
                        <a:pt x="25" y="265"/>
                        <a:pt x="4" y="80"/>
                        <a:pt x="4" y="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1526075" y="2406125"/>
                  <a:ext cx="5425" cy="12175"/>
                </a:xfrm>
                <a:custGeom>
                  <a:avLst/>
                  <a:gdLst/>
                  <a:ahLst/>
                  <a:cxnLst/>
                  <a:rect l="l" t="t" r="r" b="b"/>
                  <a:pathLst>
                    <a:path w="217" h="487" extrusionOk="0">
                      <a:moveTo>
                        <a:pt x="4" y="79"/>
                      </a:moveTo>
                      <a:cubicBezTo>
                        <a:pt x="1" y="41"/>
                        <a:pt x="28" y="7"/>
                        <a:pt x="66" y="4"/>
                      </a:cubicBezTo>
                      <a:cubicBezTo>
                        <a:pt x="103" y="0"/>
                        <a:pt x="136" y="28"/>
                        <a:pt x="140" y="65"/>
                      </a:cubicBezTo>
                      <a:cubicBezTo>
                        <a:pt x="140" y="65"/>
                        <a:pt x="159" y="243"/>
                        <a:pt x="206" y="389"/>
                      </a:cubicBezTo>
                      <a:cubicBezTo>
                        <a:pt x="216" y="426"/>
                        <a:pt x="197" y="464"/>
                        <a:pt x="162" y="475"/>
                      </a:cubicBezTo>
                      <a:cubicBezTo>
                        <a:pt x="125" y="486"/>
                        <a:pt x="87" y="467"/>
                        <a:pt x="76" y="430"/>
                      </a:cubicBezTo>
                      <a:cubicBezTo>
                        <a:pt x="25" y="271"/>
                        <a:pt x="4" y="79"/>
                        <a:pt x="4" y="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1546425" y="2402475"/>
                  <a:ext cx="5650" cy="13225"/>
                </a:xfrm>
                <a:custGeom>
                  <a:avLst/>
                  <a:gdLst/>
                  <a:ahLst/>
                  <a:cxnLst/>
                  <a:rect l="l" t="t" r="r" b="b"/>
                  <a:pathLst>
                    <a:path w="226" h="529" extrusionOk="0">
                      <a:moveTo>
                        <a:pt x="5" y="80"/>
                      </a:moveTo>
                      <a:cubicBezTo>
                        <a:pt x="0" y="42"/>
                        <a:pt x="27" y="9"/>
                        <a:pt x="64" y="5"/>
                      </a:cubicBezTo>
                      <a:cubicBezTo>
                        <a:pt x="102" y="0"/>
                        <a:pt x="136" y="26"/>
                        <a:pt x="141" y="64"/>
                      </a:cubicBezTo>
                      <a:cubicBezTo>
                        <a:pt x="141" y="64"/>
                        <a:pt x="167" y="285"/>
                        <a:pt x="214" y="431"/>
                      </a:cubicBezTo>
                      <a:cubicBezTo>
                        <a:pt x="225" y="467"/>
                        <a:pt x="206" y="506"/>
                        <a:pt x="171" y="517"/>
                      </a:cubicBezTo>
                      <a:cubicBezTo>
                        <a:pt x="134" y="528"/>
                        <a:pt x="96" y="509"/>
                        <a:pt x="85" y="473"/>
                      </a:cubicBezTo>
                      <a:cubicBezTo>
                        <a:pt x="34" y="313"/>
                        <a:pt x="5" y="81"/>
                        <a:pt x="5" y="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513200" y="2486500"/>
                  <a:ext cx="53825" cy="17100"/>
                </a:xfrm>
                <a:custGeom>
                  <a:avLst/>
                  <a:gdLst/>
                  <a:ahLst/>
                  <a:cxnLst/>
                  <a:rect l="l" t="t" r="r" b="b"/>
                  <a:pathLst>
                    <a:path w="2153" h="684" extrusionOk="0">
                      <a:moveTo>
                        <a:pt x="68" y="659"/>
                      </a:moveTo>
                      <a:cubicBezTo>
                        <a:pt x="31" y="659"/>
                        <a:pt x="1" y="628"/>
                        <a:pt x="1" y="591"/>
                      </a:cubicBezTo>
                      <a:cubicBezTo>
                        <a:pt x="2" y="553"/>
                        <a:pt x="33" y="522"/>
                        <a:pt x="70" y="523"/>
                      </a:cubicBezTo>
                      <a:lnTo>
                        <a:pt x="88" y="523"/>
                      </a:lnTo>
                      <a:cubicBezTo>
                        <a:pt x="236" y="527"/>
                        <a:pt x="1138" y="546"/>
                        <a:pt x="2039" y="20"/>
                      </a:cubicBezTo>
                      <a:cubicBezTo>
                        <a:pt x="2073" y="0"/>
                        <a:pt x="2115" y="12"/>
                        <a:pt x="2133" y="45"/>
                      </a:cubicBezTo>
                      <a:cubicBezTo>
                        <a:pt x="2152" y="77"/>
                        <a:pt x="2141" y="119"/>
                        <a:pt x="2108" y="137"/>
                      </a:cubicBezTo>
                      <a:cubicBezTo>
                        <a:pt x="1173" y="683"/>
                        <a:pt x="239" y="664"/>
                        <a:pt x="85" y="660"/>
                      </a:cubicBezTo>
                      <a:lnTo>
                        <a:pt x="68" y="6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365750" y="2455375"/>
                  <a:ext cx="31375" cy="420050"/>
                </a:xfrm>
                <a:custGeom>
                  <a:avLst/>
                  <a:gdLst/>
                  <a:ahLst/>
                  <a:cxnLst/>
                  <a:rect l="l" t="t" r="r" b="b"/>
                  <a:pathLst>
                    <a:path w="1255" h="16802" extrusionOk="0">
                      <a:moveTo>
                        <a:pt x="950" y="6487"/>
                      </a:moveTo>
                      <a:cubicBezTo>
                        <a:pt x="973" y="7185"/>
                        <a:pt x="992" y="8003"/>
                        <a:pt x="998" y="8858"/>
                      </a:cubicBezTo>
                      <a:cubicBezTo>
                        <a:pt x="1003" y="9760"/>
                        <a:pt x="1010" y="10728"/>
                        <a:pt x="1016" y="11691"/>
                      </a:cubicBezTo>
                      <a:cubicBezTo>
                        <a:pt x="1027" y="13558"/>
                        <a:pt x="1031" y="15494"/>
                        <a:pt x="1042" y="16802"/>
                      </a:cubicBezTo>
                      <a:cubicBezTo>
                        <a:pt x="1131" y="16802"/>
                        <a:pt x="1157" y="16801"/>
                        <a:pt x="1254" y="16802"/>
                      </a:cubicBezTo>
                      <a:cubicBezTo>
                        <a:pt x="1243" y="15493"/>
                        <a:pt x="1232" y="13550"/>
                        <a:pt x="1220" y="11689"/>
                      </a:cubicBezTo>
                      <a:cubicBezTo>
                        <a:pt x="1215" y="10727"/>
                        <a:pt x="1208" y="9759"/>
                        <a:pt x="1202" y="8858"/>
                      </a:cubicBezTo>
                      <a:cubicBezTo>
                        <a:pt x="1196" y="7996"/>
                        <a:pt x="1177" y="7177"/>
                        <a:pt x="1154" y="6480"/>
                      </a:cubicBezTo>
                      <a:cubicBezTo>
                        <a:pt x="1114" y="5272"/>
                        <a:pt x="1064" y="4424"/>
                        <a:pt x="1054" y="4342"/>
                      </a:cubicBezTo>
                      <a:cubicBezTo>
                        <a:pt x="680" y="1364"/>
                        <a:pt x="213" y="85"/>
                        <a:pt x="212" y="81"/>
                      </a:cubicBezTo>
                      <a:cubicBezTo>
                        <a:pt x="194" y="28"/>
                        <a:pt x="135" y="0"/>
                        <a:pt x="81" y="20"/>
                      </a:cubicBezTo>
                      <a:cubicBezTo>
                        <a:pt x="29" y="38"/>
                        <a:pt x="0" y="97"/>
                        <a:pt x="19" y="151"/>
                      </a:cubicBezTo>
                      <a:cubicBezTo>
                        <a:pt x="21" y="154"/>
                        <a:pt x="479" y="1412"/>
                        <a:pt x="849" y="4367"/>
                      </a:cubicBezTo>
                      <a:cubicBezTo>
                        <a:pt x="860" y="4448"/>
                        <a:pt x="910" y="5291"/>
                        <a:pt x="950" y="64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1137825" y="2574125"/>
                  <a:ext cx="99125" cy="170975"/>
                </a:xfrm>
                <a:custGeom>
                  <a:avLst/>
                  <a:gdLst/>
                  <a:ahLst/>
                  <a:cxnLst/>
                  <a:rect l="l" t="t" r="r" b="b"/>
                  <a:pathLst>
                    <a:path w="3965" h="6839" extrusionOk="0">
                      <a:moveTo>
                        <a:pt x="3385" y="845"/>
                      </a:moveTo>
                      <a:lnTo>
                        <a:pt x="3965" y="2772"/>
                      </a:lnTo>
                      <a:lnTo>
                        <a:pt x="2739" y="6839"/>
                      </a:lnTo>
                      <a:cubicBezTo>
                        <a:pt x="1441" y="6215"/>
                        <a:pt x="1" y="3604"/>
                        <a:pt x="244" y="1"/>
                      </a:cubicBezTo>
                      <a:lnTo>
                        <a:pt x="3385" y="845"/>
                      </a:ln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1141600" y="2574150"/>
                  <a:ext cx="109525" cy="90125"/>
                </a:xfrm>
                <a:custGeom>
                  <a:avLst/>
                  <a:gdLst/>
                  <a:ahLst/>
                  <a:cxnLst/>
                  <a:rect l="l" t="t" r="r" b="b"/>
                  <a:pathLst>
                    <a:path w="4381" h="3605" extrusionOk="0">
                      <a:moveTo>
                        <a:pt x="4273" y="637"/>
                      </a:moveTo>
                      <a:lnTo>
                        <a:pt x="4381" y="2529"/>
                      </a:lnTo>
                      <a:cubicBezTo>
                        <a:pt x="3217" y="2926"/>
                        <a:pt x="1420" y="3419"/>
                        <a:pt x="440" y="3604"/>
                      </a:cubicBezTo>
                      <a:cubicBezTo>
                        <a:pt x="150" y="2580"/>
                        <a:pt x="0" y="1361"/>
                        <a:pt x="93" y="1"/>
                      </a:cubicBezTo>
                      <a:lnTo>
                        <a:pt x="4273" y="637"/>
                      </a:ln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1105100" y="2379525"/>
                  <a:ext cx="156275" cy="271100"/>
                </a:xfrm>
                <a:custGeom>
                  <a:avLst/>
                  <a:gdLst/>
                  <a:ahLst/>
                  <a:cxnLst/>
                  <a:rect l="l" t="t" r="r" b="b"/>
                  <a:pathLst>
                    <a:path w="6251" h="10844" extrusionOk="0">
                      <a:moveTo>
                        <a:pt x="3702" y="0"/>
                      </a:moveTo>
                      <a:cubicBezTo>
                        <a:pt x="6251" y="674"/>
                        <a:pt x="5726" y="6492"/>
                        <a:pt x="5782" y="10283"/>
                      </a:cubicBezTo>
                      <a:cubicBezTo>
                        <a:pt x="4502" y="10633"/>
                        <a:pt x="2465" y="10844"/>
                        <a:pt x="1048" y="10660"/>
                      </a:cubicBezTo>
                      <a:cubicBezTo>
                        <a:pt x="0" y="2059"/>
                        <a:pt x="1891" y="1211"/>
                        <a:pt x="3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1226525" y="2459300"/>
                  <a:ext cx="26575" cy="177975"/>
                </a:xfrm>
                <a:custGeom>
                  <a:avLst/>
                  <a:gdLst/>
                  <a:ahLst/>
                  <a:cxnLst/>
                  <a:rect l="l" t="t" r="r" b="b"/>
                  <a:pathLst>
                    <a:path w="1063" h="7119" extrusionOk="0">
                      <a:moveTo>
                        <a:pt x="15" y="135"/>
                      </a:moveTo>
                      <a:cubicBezTo>
                        <a:pt x="0" y="85"/>
                        <a:pt x="29" y="32"/>
                        <a:pt x="80" y="16"/>
                      </a:cubicBezTo>
                      <a:cubicBezTo>
                        <a:pt x="130" y="1"/>
                        <a:pt x="184" y="29"/>
                        <a:pt x="200" y="81"/>
                      </a:cubicBezTo>
                      <a:cubicBezTo>
                        <a:pt x="831" y="2157"/>
                        <a:pt x="929" y="4244"/>
                        <a:pt x="1030" y="6368"/>
                      </a:cubicBezTo>
                      <a:cubicBezTo>
                        <a:pt x="1039" y="6582"/>
                        <a:pt x="1049" y="6799"/>
                        <a:pt x="1060" y="7015"/>
                      </a:cubicBezTo>
                      <a:cubicBezTo>
                        <a:pt x="1063" y="7068"/>
                        <a:pt x="1022" y="7113"/>
                        <a:pt x="969" y="7115"/>
                      </a:cubicBezTo>
                      <a:cubicBezTo>
                        <a:pt x="915" y="7119"/>
                        <a:pt x="870" y="7077"/>
                        <a:pt x="868" y="7024"/>
                      </a:cubicBezTo>
                      <a:cubicBezTo>
                        <a:pt x="857" y="6808"/>
                        <a:pt x="847" y="6591"/>
                        <a:pt x="837" y="6377"/>
                      </a:cubicBezTo>
                      <a:cubicBezTo>
                        <a:pt x="737" y="4265"/>
                        <a:pt x="639" y="2189"/>
                        <a:pt x="16" y="1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1165475" y="2583100"/>
                  <a:ext cx="305475" cy="176100"/>
                </a:xfrm>
                <a:custGeom>
                  <a:avLst/>
                  <a:gdLst/>
                  <a:ahLst/>
                  <a:cxnLst/>
                  <a:rect l="l" t="t" r="r" b="b"/>
                  <a:pathLst>
                    <a:path w="12219" h="7044" extrusionOk="0">
                      <a:moveTo>
                        <a:pt x="2570" y="2453"/>
                      </a:moveTo>
                      <a:cubicBezTo>
                        <a:pt x="4500" y="1537"/>
                        <a:pt x="9717" y="658"/>
                        <a:pt x="11668" y="0"/>
                      </a:cubicBezTo>
                      <a:lnTo>
                        <a:pt x="12218" y="2235"/>
                      </a:lnTo>
                      <a:cubicBezTo>
                        <a:pt x="12218" y="2235"/>
                        <a:pt x="8074" y="5529"/>
                        <a:pt x="2814" y="6515"/>
                      </a:cubicBezTo>
                      <a:cubicBezTo>
                        <a:pt x="1" y="7044"/>
                        <a:pt x="690" y="3346"/>
                        <a:pt x="2570" y="2453"/>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1378350" y="2596350"/>
                  <a:ext cx="65800" cy="93000"/>
                </a:xfrm>
                <a:custGeom>
                  <a:avLst/>
                  <a:gdLst/>
                  <a:ahLst/>
                  <a:cxnLst/>
                  <a:rect l="l" t="t" r="r" b="b"/>
                  <a:pathLst>
                    <a:path w="2632" h="3720" extrusionOk="0">
                      <a:moveTo>
                        <a:pt x="1" y="276"/>
                      </a:moveTo>
                      <a:cubicBezTo>
                        <a:pt x="410" y="182"/>
                        <a:pt x="809" y="90"/>
                        <a:pt x="1183" y="1"/>
                      </a:cubicBezTo>
                      <a:cubicBezTo>
                        <a:pt x="1801" y="583"/>
                        <a:pt x="2338" y="1745"/>
                        <a:pt x="2631" y="2466"/>
                      </a:cubicBezTo>
                      <a:cubicBezTo>
                        <a:pt x="2114" y="2809"/>
                        <a:pt x="1426" y="3236"/>
                        <a:pt x="604" y="3677"/>
                      </a:cubicBezTo>
                      <a:cubicBezTo>
                        <a:pt x="526" y="3720"/>
                        <a:pt x="508" y="2755"/>
                        <a:pt x="398" y="2047"/>
                      </a:cubicBezTo>
                      <a:cubicBezTo>
                        <a:pt x="256" y="1149"/>
                        <a:pt x="26" y="440"/>
                        <a:pt x="1" y="276"/>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1461450" y="2509425"/>
                  <a:ext cx="101350" cy="116125"/>
                </a:xfrm>
                <a:custGeom>
                  <a:avLst/>
                  <a:gdLst/>
                  <a:ahLst/>
                  <a:cxnLst/>
                  <a:rect l="l" t="t" r="r" b="b"/>
                  <a:pathLst>
                    <a:path w="4054" h="4645" extrusionOk="0">
                      <a:moveTo>
                        <a:pt x="1392" y="148"/>
                      </a:moveTo>
                      <a:cubicBezTo>
                        <a:pt x="1762" y="32"/>
                        <a:pt x="2122" y="0"/>
                        <a:pt x="2478" y="25"/>
                      </a:cubicBezTo>
                      <a:cubicBezTo>
                        <a:pt x="3355" y="84"/>
                        <a:pt x="4053" y="2665"/>
                        <a:pt x="3992" y="2889"/>
                      </a:cubicBezTo>
                      <a:cubicBezTo>
                        <a:pt x="3931" y="3107"/>
                        <a:pt x="3789" y="3468"/>
                        <a:pt x="3474" y="3691"/>
                      </a:cubicBezTo>
                      <a:cubicBezTo>
                        <a:pt x="2998" y="4028"/>
                        <a:pt x="2702" y="3929"/>
                        <a:pt x="2624" y="3655"/>
                      </a:cubicBezTo>
                      <a:lnTo>
                        <a:pt x="2216" y="3897"/>
                      </a:lnTo>
                      <a:cubicBezTo>
                        <a:pt x="944" y="4644"/>
                        <a:pt x="0" y="942"/>
                        <a:pt x="1392" y="1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1527050" y="2579275"/>
                  <a:ext cx="34275" cy="30875"/>
                </a:xfrm>
                <a:custGeom>
                  <a:avLst/>
                  <a:gdLst/>
                  <a:ahLst/>
                  <a:cxnLst/>
                  <a:rect l="l" t="t" r="r" b="b"/>
                  <a:pathLst>
                    <a:path w="1371" h="1235" extrusionOk="0">
                      <a:moveTo>
                        <a:pt x="1370" y="82"/>
                      </a:moveTo>
                      <a:cubicBezTo>
                        <a:pt x="1369" y="87"/>
                        <a:pt x="1369" y="92"/>
                        <a:pt x="1368" y="95"/>
                      </a:cubicBezTo>
                      <a:cubicBezTo>
                        <a:pt x="1307" y="313"/>
                        <a:pt x="1165" y="674"/>
                        <a:pt x="850" y="897"/>
                      </a:cubicBezTo>
                      <a:cubicBezTo>
                        <a:pt x="374" y="1234"/>
                        <a:pt x="78" y="1135"/>
                        <a:pt x="0" y="861"/>
                      </a:cubicBezTo>
                      <a:cubicBezTo>
                        <a:pt x="0" y="861"/>
                        <a:pt x="476" y="538"/>
                        <a:pt x="724" y="274"/>
                      </a:cubicBezTo>
                      <a:cubicBezTo>
                        <a:pt x="890" y="98"/>
                        <a:pt x="1169" y="0"/>
                        <a:pt x="1370" y="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1447800" y="2513575"/>
                  <a:ext cx="75275" cy="127075"/>
                </a:xfrm>
                <a:custGeom>
                  <a:avLst/>
                  <a:gdLst/>
                  <a:ahLst/>
                  <a:cxnLst/>
                  <a:rect l="l" t="t" r="r" b="b"/>
                  <a:pathLst>
                    <a:path w="3011" h="5083" extrusionOk="0">
                      <a:moveTo>
                        <a:pt x="2966" y="3610"/>
                      </a:moveTo>
                      <a:cubicBezTo>
                        <a:pt x="3011" y="2583"/>
                        <a:pt x="2479" y="946"/>
                        <a:pt x="1923" y="1"/>
                      </a:cubicBezTo>
                      <a:cubicBezTo>
                        <a:pt x="845" y="348"/>
                        <a:pt x="212" y="1431"/>
                        <a:pt x="1" y="2613"/>
                      </a:cubicBezTo>
                      <a:cubicBezTo>
                        <a:pt x="10" y="3367"/>
                        <a:pt x="549" y="4841"/>
                        <a:pt x="1133" y="5082"/>
                      </a:cubicBezTo>
                      <a:cubicBezTo>
                        <a:pt x="2512" y="4807"/>
                        <a:pt x="2959" y="3772"/>
                        <a:pt x="2966" y="36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1383800" y="2578900"/>
                  <a:ext cx="97000" cy="105150"/>
                </a:xfrm>
                <a:custGeom>
                  <a:avLst/>
                  <a:gdLst/>
                  <a:ahLst/>
                  <a:cxnLst/>
                  <a:rect l="l" t="t" r="r" b="b"/>
                  <a:pathLst>
                    <a:path w="3880" h="4206" extrusionOk="0">
                      <a:moveTo>
                        <a:pt x="3728" y="2437"/>
                      </a:moveTo>
                      <a:lnTo>
                        <a:pt x="1237" y="4205"/>
                      </a:lnTo>
                      <a:cubicBezTo>
                        <a:pt x="851" y="3119"/>
                        <a:pt x="387" y="1884"/>
                        <a:pt x="1" y="797"/>
                      </a:cubicBezTo>
                      <a:lnTo>
                        <a:pt x="2561" y="0"/>
                      </a:lnTo>
                      <a:cubicBezTo>
                        <a:pt x="2891" y="141"/>
                        <a:pt x="3879" y="1178"/>
                        <a:pt x="3728" y="24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1402500" y="2618550"/>
                  <a:ext cx="75400" cy="65500"/>
                </a:xfrm>
                <a:custGeom>
                  <a:avLst/>
                  <a:gdLst/>
                  <a:ahLst/>
                  <a:cxnLst/>
                  <a:rect l="l" t="t" r="r" b="b"/>
                  <a:pathLst>
                    <a:path w="3016" h="2620" extrusionOk="0">
                      <a:moveTo>
                        <a:pt x="2980" y="851"/>
                      </a:moveTo>
                      <a:lnTo>
                        <a:pt x="489" y="2619"/>
                      </a:lnTo>
                      <a:cubicBezTo>
                        <a:pt x="347" y="2219"/>
                        <a:pt x="146" y="1509"/>
                        <a:pt x="0" y="1141"/>
                      </a:cubicBezTo>
                      <a:cubicBezTo>
                        <a:pt x="467" y="1011"/>
                        <a:pt x="2362" y="493"/>
                        <a:pt x="2919" y="1"/>
                      </a:cubicBezTo>
                      <a:cubicBezTo>
                        <a:pt x="2987" y="266"/>
                        <a:pt x="3016" y="552"/>
                        <a:pt x="2980" y="85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1511100" y="2522475"/>
                  <a:ext cx="31900" cy="7600"/>
                </a:xfrm>
                <a:custGeom>
                  <a:avLst/>
                  <a:gdLst/>
                  <a:ahLst/>
                  <a:cxnLst/>
                  <a:rect l="l" t="t" r="r" b="b"/>
                  <a:pathLst>
                    <a:path w="1276" h="304" extrusionOk="0">
                      <a:moveTo>
                        <a:pt x="1210" y="67"/>
                      </a:moveTo>
                      <a:cubicBezTo>
                        <a:pt x="1248" y="72"/>
                        <a:pt x="1275" y="105"/>
                        <a:pt x="1271" y="142"/>
                      </a:cubicBezTo>
                      <a:cubicBezTo>
                        <a:pt x="1267" y="180"/>
                        <a:pt x="1233" y="207"/>
                        <a:pt x="1195" y="203"/>
                      </a:cubicBezTo>
                      <a:cubicBezTo>
                        <a:pt x="1194" y="203"/>
                        <a:pt x="598" y="140"/>
                        <a:pt x="96" y="293"/>
                      </a:cubicBezTo>
                      <a:cubicBezTo>
                        <a:pt x="61" y="303"/>
                        <a:pt x="22" y="283"/>
                        <a:pt x="12" y="247"/>
                      </a:cubicBezTo>
                      <a:cubicBezTo>
                        <a:pt x="0" y="211"/>
                        <a:pt x="21" y="173"/>
                        <a:pt x="56" y="162"/>
                      </a:cubicBezTo>
                      <a:cubicBezTo>
                        <a:pt x="586" y="1"/>
                        <a:pt x="1208" y="67"/>
                        <a:pt x="1210"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1517100" y="2541275"/>
                  <a:ext cx="35850" cy="9550"/>
                </a:xfrm>
                <a:custGeom>
                  <a:avLst/>
                  <a:gdLst/>
                  <a:ahLst/>
                  <a:cxnLst/>
                  <a:rect l="l" t="t" r="r" b="b"/>
                  <a:pathLst>
                    <a:path w="1434" h="382" extrusionOk="0">
                      <a:moveTo>
                        <a:pt x="1370" y="93"/>
                      </a:moveTo>
                      <a:cubicBezTo>
                        <a:pt x="1407" y="98"/>
                        <a:pt x="1434" y="132"/>
                        <a:pt x="1429" y="169"/>
                      </a:cubicBezTo>
                      <a:cubicBezTo>
                        <a:pt x="1425" y="206"/>
                        <a:pt x="1390" y="233"/>
                        <a:pt x="1353" y="228"/>
                      </a:cubicBezTo>
                      <a:lnTo>
                        <a:pt x="1350" y="228"/>
                      </a:lnTo>
                      <a:cubicBezTo>
                        <a:pt x="1187" y="206"/>
                        <a:pt x="695" y="140"/>
                        <a:pt x="103" y="367"/>
                      </a:cubicBezTo>
                      <a:cubicBezTo>
                        <a:pt x="67" y="381"/>
                        <a:pt x="27" y="363"/>
                        <a:pt x="14" y="329"/>
                      </a:cubicBezTo>
                      <a:cubicBezTo>
                        <a:pt x="0" y="293"/>
                        <a:pt x="18" y="253"/>
                        <a:pt x="54" y="240"/>
                      </a:cubicBezTo>
                      <a:cubicBezTo>
                        <a:pt x="678" y="1"/>
                        <a:pt x="1195" y="69"/>
                        <a:pt x="1369" y="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1520975" y="2564575"/>
                  <a:ext cx="38450" cy="8450"/>
                </a:xfrm>
                <a:custGeom>
                  <a:avLst/>
                  <a:gdLst/>
                  <a:ahLst/>
                  <a:cxnLst/>
                  <a:rect l="l" t="t" r="r" b="b"/>
                  <a:pathLst>
                    <a:path w="1538" h="338" extrusionOk="0">
                      <a:moveTo>
                        <a:pt x="1477" y="53"/>
                      </a:moveTo>
                      <a:cubicBezTo>
                        <a:pt x="1514" y="61"/>
                        <a:pt x="1538" y="97"/>
                        <a:pt x="1530" y="134"/>
                      </a:cubicBezTo>
                      <a:cubicBezTo>
                        <a:pt x="1522" y="170"/>
                        <a:pt x="1485" y="194"/>
                        <a:pt x="1449" y="186"/>
                      </a:cubicBezTo>
                      <a:cubicBezTo>
                        <a:pt x="1355" y="167"/>
                        <a:pt x="1199" y="137"/>
                        <a:pt x="977" y="145"/>
                      </a:cubicBezTo>
                      <a:cubicBezTo>
                        <a:pt x="753" y="152"/>
                        <a:pt x="461" y="197"/>
                        <a:pt x="101" y="325"/>
                      </a:cubicBezTo>
                      <a:cubicBezTo>
                        <a:pt x="65" y="337"/>
                        <a:pt x="25" y="319"/>
                        <a:pt x="13" y="282"/>
                      </a:cubicBezTo>
                      <a:cubicBezTo>
                        <a:pt x="0" y="247"/>
                        <a:pt x="20" y="208"/>
                        <a:pt x="55" y="196"/>
                      </a:cubicBezTo>
                      <a:cubicBezTo>
                        <a:pt x="431" y="62"/>
                        <a:pt x="737" y="16"/>
                        <a:pt x="973" y="8"/>
                      </a:cubicBezTo>
                      <a:cubicBezTo>
                        <a:pt x="1211" y="0"/>
                        <a:pt x="1378" y="31"/>
                        <a:pt x="1477" y="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1520975" y="2584225"/>
                  <a:ext cx="26075" cy="21025"/>
                </a:xfrm>
                <a:custGeom>
                  <a:avLst/>
                  <a:gdLst/>
                  <a:ahLst/>
                  <a:cxnLst/>
                  <a:rect l="l" t="t" r="r" b="b"/>
                  <a:pathLst>
                    <a:path w="1043" h="841" extrusionOk="0">
                      <a:moveTo>
                        <a:pt x="919" y="27"/>
                      </a:moveTo>
                      <a:cubicBezTo>
                        <a:pt x="947" y="1"/>
                        <a:pt x="990" y="1"/>
                        <a:pt x="1016" y="28"/>
                      </a:cubicBezTo>
                      <a:cubicBezTo>
                        <a:pt x="1042" y="54"/>
                        <a:pt x="1042" y="98"/>
                        <a:pt x="1015" y="124"/>
                      </a:cubicBezTo>
                      <a:cubicBezTo>
                        <a:pt x="892" y="246"/>
                        <a:pt x="753" y="373"/>
                        <a:pt x="602" y="493"/>
                      </a:cubicBezTo>
                      <a:cubicBezTo>
                        <a:pt x="450" y="613"/>
                        <a:pt x="286" y="727"/>
                        <a:pt x="111" y="823"/>
                      </a:cubicBezTo>
                      <a:cubicBezTo>
                        <a:pt x="78" y="841"/>
                        <a:pt x="37" y="829"/>
                        <a:pt x="19" y="796"/>
                      </a:cubicBezTo>
                      <a:cubicBezTo>
                        <a:pt x="0" y="763"/>
                        <a:pt x="12" y="722"/>
                        <a:pt x="45" y="704"/>
                      </a:cubicBezTo>
                      <a:cubicBezTo>
                        <a:pt x="211" y="611"/>
                        <a:pt x="369" y="502"/>
                        <a:pt x="516" y="385"/>
                      </a:cubicBezTo>
                      <a:cubicBezTo>
                        <a:pt x="663" y="269"/>
                        <a:pt x="799" y="146"/>
                        <a:pt x="919" y="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1450375" y="2580700"/>
                  <a:ext cx="17975" cy="28875"/>
                </a:xfrm>
                <a:custGeom>
                  <a:avLst/>
                  <a:gdLst/>
                  <a:ahLst/>
                  <a:cxnLst/>
                  <a:rect l="l" t="t" r="r" b="b"/>
                  <a:pathLst>
                    <a:path w="719" h="1155" extrusionOk="0">
                      <a:moveTo>
                        <a:pt x="35" y="130"/>
                      </a:moveTo>
                      <a:cubicBezTo>
                        <a:pt x="6" y="108"/>
                        <a:pt x="0" y="64"/>
                        <a:pt x="24" y="35"/>
                      </a:cubicBezTo>
                      <a:cubicBezTo>
                        <a:pt x="48" y="5"/>
                        <a:pt x="91" y="0"/>
                        <a:pt x="120" y="24"/>
                      </a:cubicBezTo>
                      <a:cubicBezTo>
                        <a:pt x="198" y="87"/>
                        <a:pt x="353" y="249"/>
                        <a:pt x="490" y="490"/>
                      </a:cubicBezTo>
                      <a:cubicBezTo>
                        <a:pt x="579" y="649"/>
                        <a:pt x="661" y="843"/>
                        <a:pt x="710" y="1065"/>
                      </a:cubicBezTo>
                      <a:cubicBezTo>
                        <a:pt x="718" y="1102"/>
                        <a:pt x="696" y="1138"/>
                        <a:pt x="658" y="1146"/>
                      </a:cubicBezTo>
                      <a:cubicBezTo>
                        <a:pt x="621" y="1154"/>
                        <a:pt x="585" y="1130"/>
                        <a:pt x="577" y="1094"/>
                      </a:cubicBezTo>
                      <a:cubicBezTo>
                        <a:pt x="531" y="885"/>
                        <a:pt x="455" y="705"/>
                        <a:pt x="371" y="557"/>
                      </a:cubicBezTo>
                      <a:cubicBezTo>
                        <a:pt x="245" y="334"/>
                        <a:pt x="105" y="186"/>
                        <a:pt x="35" y="1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1199125" y="2633825"/>
                  <a:ext cx="53300" cy="42050"/>
                </a:xfrm>
                <a:custGeom>
                  <a:avLst/>
                  <a:gdLst/>
                  <a:ahLst/>
                  <a:cxnLst/>
                  <a:rect l="l" t="t" r="r" b="b"/>
                  <a:pathLst>
                    <a:path w="2132" h="1682" extrusionOk="0">
                      <a:moveTo>
                        <a:pt x="2004" y="10"/>
                      </a:moveTo>
                      <a:cubicBezTo>
                        <a:pt x="2059" y="1"/>
                        <a:pt x="2113" y="38"/>
                        <a:pt x="2122" y="94"/>
                      </a:cubicBezTo>
                      <a:cubicBezTo>
                        <a:pt x="2131" y="150"/>
                        <a:pt x="2094" y="203"/>
                        <a:pt x="2038" y="213"/>
                      </a:cubicBezTo>
                      <a:cubicBezTo>
                        <a:pt x="2034" y="213"/>
                        <a:pt x="1021" y="370"/>
                        <a:pt x="204" y="1621"/>
                      </a:cubicBezTo>
                      <a:cubicBezTo>
                        <a:pt x="172" y="1668"/>
                        <a:pt x="109" y="1682"/>
                        <a:pt x="61" y="1651"/>
                      </a:cubicBezTo>
                      <a:cubicBezTo>
                        <a:pt x="14" y="1619"/>
                        <a:pt x="0" y="1556"/>
                        <a:pt x="31" y="1508"/>
                      </a:cubicBezTo>
                      <a:cubicBezTo>
                        <a:pt x="899" y="182"/>
                        <a:pt x="2001" y="11"/>
                        <a:pt x="2004" y="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1438875" y="2811125"/>
                  <a:ext cx="65625" cy="13225"/>
                </a:xfrm>
                <a:custGeom>
                  <a:avLst/>
                  <a:gdLst/>
                  <a:ahLst/>
                  <a:cxnLst/>
                  <a:rect l="l" t="t" r="r" b="b"/>
                  <a:pathLst>
                    <a:path w="2625" h="529" extrusionOk="0">
                      <a:moveTo>
                        <a:pt x="117" y="523"/>
                      </a:moveTo>
                      <a:cubicBezTo>
                        <a:pt x="61" y="529"/>
                        <a:pt x="11" y="488"/>
                        <a:pt x="5" y="432"/>
                      </a:cubicBezTo>
                      <a:cubicBezTo>
                        <a:pt x="0" y="375"/>
                        <a:pt x="42" y="324"/>
                        <a:pt x="97" y="320"/>
                      </a:cubicBezTo>
                      <a:cubicBezTo>
                        <a:pt x="484" y="282"/>
                        <a:pt x="878" y="238"/>
                        <a:pt x="1279" y="186"/>
                      </a:cubicBezTo>
                      <a:cubicBezTo>
                        <a:pt x="1678" y="135"/>
                        <a:pt x="2086" y="77"/>
                        <a:pt x="2499" y="9"/>
                      </a:cubicBezTo>
                      <a:cubicBezTo>
                        <a:pt x="2555" y="0"/>
                        <a:pt x="2607" y="39"/>
                        <a:pt x="2615" y="94"/>
                      </a:cubicBezTo>
                      <a:cubicBezTo>
                        <a:pt x="2625" y="150"/>
                        <a:pt x="2587" y="202"/>
                        <a:pt x="2531" y="211"/>
                      </a:cubicBezTo>
                      <a:cubicBezTo>
                        <a:pt x="2118" y="279"/>
                        <a:pt x="1708" y="337"/>
                        <a:pt x="1304" y="389"/>
                      </a:cubicBezTo>
                      <a:cubicBezTo>
                        <a:pt x="900" y="441"/>
                        <a:pt x="504" y="485"/>
                        <a:pt x="117" y="5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1249800" y="2820050"/>
                  <a:ext cx="81225" cy="9100"/>
                </a:xfrm>
                <a:custGeom>
                  <a:avLst/>
                  <a:gdLst/>
                  <a:ahLst/>
                  <a:cxnLst/>
                  <a:rect l="l" t="t" r="r" b="b"/>
                  <a:pathLst>
                    <a:path w="3249" h="364" extrusionOk="0">
                      <a:moveTo>
                        <a:pt x="97" y="210"/>
                      </a:moveTo>
                      <a:cubicBezTo>
                        <a:pt x="42" y="205"/>
                        <a:pt x="0" y="153"/>
                        <a:pt x="6" y="97"/>
                      </a:cubicBezTo>
                      <a:cubicBezTo>
                        <a:pt x="13" y="42"/>
                        <a:pt x="63" y="0"/>
                        <a:pt x="120" y="6"/>
                      </a:cubicBezTo>
                      <a:cubicBezTo>
                        <a:pt x="124" y="7"/>
                        <a:pt x="1291" y="141"/>
                        <a:pt x="3147" y="159"/>
                      </a:cubicBezTo>
                      <a:cubicBezTo>
                        <a:pt x="3203" y="159"/>
                        <a:pt x="3249" y="205"/>
                        <a:pt x="3248" y="262"/>
                      </a:cubicBezTo>
                      <a:cubicBezTo>
                        <a:pt x="3248" y="318"/>
                        <a:pt x="3202" y="363"/>
                        <a:pt x="3145" y="363"/>
                      </a:cubicBezTo>
                      <a:cubicBezTo>
                        <a:pt x="1274" y="345"/>
                        <a:pt x="101" y="210"/>
                        <a:pt x="97" y="2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1264375" y="2335900"/>
                  <a:ext cx="108275" cy="121175"/>
                </a:xfrm>
                <a:custGeom>
                  <a:avLst/>
                  <a:gdLst/>
                  <a:ahLst/>
                  <a:cxnLst/>
                  <a:rect l="l" t="t" r="r" b="b"/>
                  <a:pathLst>
                    <a:path w="4331" h="4847" extrusionOk="0">
                      <a:moveTo>
                        <a:pt x="1" y="735"/>
                      </a:moveTo>
                      <a:cubicBezTo>
                        <a:pt x="469" y="151"/>
                        <a:pt x="586" y="0"/>
                        <a:pt x="586" y="0"/>
                      </a:cubicBezTo>
                      <a:cubicBezTo>
                        <a:pt x="586" y="0"/>
                        <a:pt x="1321" y="2373"/>
                        <a:pt x="2826" y="3610"/>
                      </a:cubicBezTo>
                      <a:cubicBezTo>
                        <a:pt x="4330" y="4847"/>
                        <a:pt x="4062" y="4630"/>
                        <a:pt x="4062" y="4630"/>
                      </a:cubicBezTo>
                      <a:cubicBezTo>
                        <a:pt x="4062" y="4630"/>
                        <a:pt x="886" y="3928"/>
                        <a:pt x="1" y="7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1255125" y="2353450"/>
                  <a:ext cx="116325" cy="108475"/>
                </a:xfrm>
                <a:custGeom>
                  <a:avLst/>
                  <a:gdLst/>
                  <a:ahLst/>
                  <a:cxnLst/>
                  <a:rect l="l" t="t" r="r" b="b"/>
                  <a:pathLst>
                    <a:path w="4653" h="4339" extrusionOk="0">
                      <a:moveTo>
                        <a:pt x="313" y="75"/>
                      </a:moveTo>
                      <a:cubicBezTo>
                        <a:pt x="335" y="24"/>
                        <a:pt x="396" y="0"/>
                        <a:pt x="448" y="23"/>
                      </a:cubicBezTo>
                      <a:cubicBezTo>
                        <a:pt x="500" y="46"/>
                        <a:pt x="524" y="106"/>
                        <a:pt x="501" y="159"/>
                      </a:cubicBezTo>
                      <a:cubicBezTo>
                        <a:pt x="333" y="538"/>
                        <a:pt x="231" y="934"/>
                        <a:pt x="219" y="1362"/>
                      </a:cubicBezTo>
                      <a:cubicBezTo>
                        <a:pt x="206" y="1772"/>
                        <a:pt x="277" y="2212"/>
                        <a:pt x="451" y="2694"/>
                      </a:cubicBezTo>
                      <a:lnTo>
                        <a:pt x="2328" y="2718"/>
                      </a:lnTo>
                      <a:cubicBezTo>
                        <a:pt x="2385" y="2719"/>
                        <a:pt x="2431" y="2765"/>
                        <a:pt x="2430" y="2822"/>
                      </a:cubicBezTo>
                      <a:cubicBezTo>
                        <a:pt x="2430" y="2844"/>
                        <a:pt x="2422" y="2865"/>
                        <a:pt x="2409" y="2882"/>
                      </a:cubicBezTo>
                      <a:lnTo>
                        <a:pt x="1884" y="3573"/>
                      </a:lnTo>
                      <a:lnTo>
                        <a:pt x="4561" y="4126"/>
                      </a:lnTo>
                      <a:cubicBezTo>
                        <a:pt x="4617" y="4138"/>
                        <a:pt x="4652" y="4191"/>
                        <a:pt x="4641" y="4247"/>
                      </a:cubicBezTo>
                      <a:cubicBezTo>
                        <a:pt x="4629" y="4302"/>
                        <a:pt x="4576" y="4339"/>
                        <a:pt x="4521" y="4327"/>
                      </a:cubicBezTo>
                      <a:lnTo>
                        <a:pt x="1688" y="3740"/>
                      </a:lnTo>
                      <a:cubicBezTo>
                        <a:pt x="1672" y="3738"/>
                        <a:pt x="1656" y="3731"/>
                        <a:pt x="1641" y="3721"/>
                      </a:cubicBezTo>
                      <a:cubicBezTo>
                        <a:pt x="1597" y="3687"/>
                        <a:pt x="1589" y="3622"/>
                        <a:pt x="1623" y="3577"/>
                      </a:cubicBezTo>
                      <a:lnTo>
                        <a:pt x="2123" y="2920"/>
                      </a:lnTo>
                      <a:lnTo>
                        <a:pt x="383" y="2897"/>
                      </a:lnTo>
                      <a:cubicBezTo>
                        <a:pt x="340" y="2899"/>
                        <a:pt x="299" y="2873"/>
                        <a:pt x="283" y="2831"/>
                      </a:cubicBezTo>
                      <a:cubicBezTo>
                        <a:pt x="82" y="2298"/>
                        <a:pt x="1" y="1810"/>
                        <a:pt x="13" y="1356"/>
                      </a:cubicBezTo>
                      <a:cubicBezTo>
                        <a:pt x="27" y="899"/>
                        <a:pt x="136" y="477"/>
                        <a:pt x="313" y="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1365700" y="2355200"/>
                  <a:ext cx="63925" cy="106850"/>
                </a:xfrm>
                <a:custGeom>
                  <a:avLst/>
                  <a:gdLst/>
                  <a:ahLst/>
                  <a:cxnLst/>
                  <a:rect l="l" t="t" r="r" b="b"/>
                  <a:pathLst>
                    <a:path w="2557" h="4274" extrusionOk="0">
                      <a:moveTo>
                        <a:pt x="1161" y="189"/>
                      </a:moveTo>
                      <a:cubicBezTo>
                        <a:pt x="1118" y="151"/>
                        <a:pt x="1116" y="86"/>
                        <a:pt x="1154" y="45"/>
                      </a:cubicBezTo>
                      <a:cubicBezTo>
                        <a:pt x="1193" y="3"/>
                        <a:pt x="1256" y="1"/>
                        <a:pt x="1299" y="38"/>
                      </a:cubicBezTo>
                      <a:cubicBezTo>
                        <a:pt x="1642" y="354"/>
                        <a:pt x="1887" y="658"/>
                        <a:pt x="2078" y="1019"/>
                      </a:cubicBezTo>
                      <a:cubicBezTo>
                        <a:pt x="2270" y="1379"/>
                        <a:pt x="2409" y="1788"/>
                        <a:pt x="2543" y="2316"/>
                      </a:cubicBezTo>
                      <a:cubicBezTo>
                        <a:pt x="2557" y="2370"/>
                        <a:pt x="2522" y="2426"/>
                        <a:pt x="2467" y="2440"/>
                      </a:cubicBezTo>
                      <a:cubicBezTo>
                        <a:pt x="2456" y="2443"/>
                        <a:pt x="2444" y="2443"/>
                        <a:pt x="2432" y="2442"/>
                      </a:cubicBezTo>
                      <a:lnTo>
                        <a:pt x="1353" y="2386"/>
                      </a:lnTo>
                      <a:lnTo>
                        <a:pt x="2211" y="3002"/>
                      </a:lnTo>
                      <a:cubicBezTo>
                        <a:pt x="2256" y="3035"/>
                        <a:pt x="2267" y="3099"/>
                        <a:pt x="2233" y="3144"/>
                      </a:cubicBezTo>
                      <a:cubicBezTo>
                        <a:pt x="2224" y="3158"/>
                        <a:pt x="2212" y="3168"/>
                        <a:pt x="2198" y="3175"/>
                      </a:cubicBezTo>
                      <a:lnTo>
                        <a:pt x="165" y="4247"/>
                      </a:lnTo>
                      <a:cubicBezTo>
                        <a:pt x="115" y="4273"/>
                        <a:pt x="53" y="4255"/>
                        <a:pt x="27" y="4205"/>
                      </a:cubicBezTo>
                      <a:cubicBezTo>
                        <a:pt x="1" y="4154"/>
                        <a:pt x="20" y="4092"/>
                        <a:pt x="71" y="4065"/>
                      </a:cubicBezTo>
                      <a:lnTo>
                        <a:pt x="1956" y="3071"/>
                      </a:lnTo>
                      <a:lnTo>
                        <a:pt x="955" y="2351"/>
                      </a:lnTo>
                      <a:cubicBezTo>
                        <a:pt x="925" y="2332"/>
                        <a:pt x="907" y="2298"/>
                        <a:pt x="908" y="2261"/>
                      </a:cubicBezTo>
                      <a:cubicBezTo>
                        <a:pt x="912" y="2204"/>
                        <a:pt x="960" y="2160"/>
                        <a:pt x="1016" y="2163"/>
                      </a:cubicBezTo>
                      <a:lnTo>
                        <a:pt x="2309" y="2231"/>
                      </a:lnTo>
                      <a:cubicBezTo>
                        <a:pt x="2189" y="1783"/>
                        <a:pt x="2063" y="1426"/>
                        <a:pt x="1898" y="1115"/>
                      </a:cubicBezTo>
                      <a:cubicBezTo>
                        <a:pt x="1716" y="776"/>
                        <a:pt x="1486" y="488"/>
                        <a:pt x="1161" y="1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127550" y="2610525"/>
                  <a:ext cx="125075" cy="16525"/>
                </a:xfrm>
                <a:custGeom>
                  <a:avLst/>
                  <a:gdLst/>
                  <a:ahLst/>
                  <a:cxnLst/>
                  <a:rect l="l" t="t" r="r" b="b"/>
                  <a:pathLst>
                    <a:path w="5003" h="661" extrusionOk="0">
                      <a:moveTo>
                        <a:pt x="50" y="541"/>
                      </a:moveTo>
                      <a:cubicBezTo>
                        <a:pt x="16" y="526"/>
                        <a:pt x="1" y="486"/>
                        <a:pt x="16" y="451"/>
                      </a:cubicBezTo>
                      <a:cubicBezTo>
                        <a:pt x="30" y="417"/>
                        <a:pt x="71" y="402"/>
                        <a:pt x="106" y="417"/>
                      </a:cubicBezTo>
                      <a:cubicBezTo>
                        <a:pt x="279" y="494"/>
                        <a:pt x="1546" y="523"/>
                        <a:pt x="2791" y="420"/>
                      </a:cubicBezTo>
                      <a:cubicBezTo>
                        <a:pt x="3616" y="352"/>
                        <a:pt x="4426" y="225"/>
                        <a:pt x="4897" y="16"/>
                      </a:cubicBezTo>
                      <a:cubicBezTo>
                        <a:pt x="4932" y="0"/>
                        <a:pt x="4972" y="16"/>
                        <a:pt x="4986" y="50"/>
                      </a:cubicBezTo>
                      <a:cubicBezTo>
                        <a:pt x="5002" y="85"/>
                        <a:pt x="4986" y="124"/>
                        <a:pt x="4952" y="140"/>
                      </a:cubicBezTo>
                      <a:cubicBezTo>
                        <a:pt x="4465" y="357"/>
                        <a:pt x="3639" y="486"/>
                        <a:pt x="2803" y="556"/>
                      </a:cubicBezTo>
                      <a:cubicBezTo>
                        <a:pt x="1538" y="661"/>
                        <a:pt x="238" y="624"/>
                        <a:pt x="51" y="5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1231800" y="1975625"/>
                  <a:ext cx="192350" cy="154625"/>
                </a:xfrm>
                <a:custGeom>
                  <a:avLst/>
                  <a:gdLst/>
                  <a:ahLst/>
                  <a:cxnLst/>
                  <a:rect l="l" t="t" r="r" b="b"/>
                  <a:pathLst>
                    <a:path w="7694" h="6185" extrusionOk="0">
                      <a:moveTo>
                        <a:pt x="0" y="5612"/>
                      </a:moveTo>
                      <a:lnTo>
                        <a:pt x="259" y="3896"/>
                      </a:lnTo>
                      <a:cubicBezTo>
                        <a:pt x="719" y="857"/>
                        <a:pt x="5939" y="1"/>
                        <a:pt x="6905" y="2555"/>
                      </a:cubicBezTo>
                      <a:lnTo>
                        <a:pt x="7693" y="4643"/>
                      </a:lnTo>
                      <a:cubicBezTo>
                        <a:pt x="6296" y="3740"/>
                        <a:pt x="3027" y="4312"/>
                        <a:pt x="671" y="6105"/>
                      </a:cubicBezTo>
                      <a:cubicBezTo>
                        <a:pt x="566" y="6185"/>
                        <a:pt x="147" y="5785"/>
                        <a:pt x="0" y="56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1229875" y="2009300"/>
                  <a:ext cx="116375" cy="133000"/>
                </a:xfrm>
                <a:custGeom>
                  <a:avLst/>
                  <a:gdLst/>
                  <a:ahLst/>
                  <a:cxnLst/>
                  <a:rect l="l" t="t" r="r" b="b"/>
                  <a:pathLst>
                    <a:path w="4655" h="5320" extrusionOk="0">
                      <a:moveTo>
                        <a:pt x="106" y="4080"/>
                      </a:moveTo>
                      <a:lnTo>
                        <a:pt x="336" y="2549"/>
                      </a:lnTo>
                      <a:cubicBezTo>
                        <a:pt x="525" y="1306"/>
                        <a:pt x="1510" y="429"/>
                        <a:pt x="2673" y="1"/>
                      </a:cubicBezTo>
                      <a:cubicBezTo>
                        <a:pt x="2335" y="571"/>
                        <a:pt x="1916" y="1462"/>
                        <a:pt x="1793" y="2289"/>
                      </a:cubicBezTo>
                      <a:cubicBezTo>
                        <a:pt x="1569" y="3786"/>
                        <a:pt x="3147" y="2966"/>
                        <a:pt x="4654" y="3009"/>
                      </a:cubicBezTo>
                      <a:cubicBezTo>
                        <a:pt x="3373" y="3257"/>
                        <a:pt x="1967" y="3840"/>
                        <a:pt x="787" y="4729"/>
                      </a:cubicBezTo>
                      <a:cubicBezTo>
                        <a:pt x="2" y="5320"/>
                        <a:pt x="1" y="4769"/>
                        <a:pt x="106" y="4080"/>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339250" y="2013375"/>
                  <a:ext cx="17550" cy="58575"/>
                </a:xfrm>
                <a:custGeom>
                  <a:avLst/>
                  <a:gdLst/>
                  <a:ahLst/>
                  <a:cxnLst/>
                  <a:rect l="l" t="t" r="r" b="b"/>
                  <a:pathLst>
                    <a:path w="702" h="2343" extrusionOk="0">
                      <a:moveTo>
                        <a:pt x="12" y="304"/>
                      </a:moveTo>
                      <a:cubicBezTo>
                        <a:pt x="1" y="154"/>
                        <a:pt x="114" y="24"/>
                        <a:pt x="264" y="12"/>
                      </a:cubicBezTo>
                      <a:cubicBezTo>
                        <a:pt x="415" y="1"/>
                        <a:pt x="546" y="114"/>
                        <a:pt x="558" y="264"/>
                      </a:cubicBezTo>
                      <a:lnTo>
                        <a:pt x="690" y="2039"/>
                      </a:lnTo>
                      <a:cubicBezTo>
                        <a:pt x="702" y="2190"/>
                        <a:pt x="589" y="2321"/>
                        <a:pt x="438" y="2332"/>
                      </a:cubicBezTo>
                      <a:cubicBezTo>
                        <a:pt x="287" y="2343"/>
                        <a:pt x="156" y="2230"/>
                        <a:pt x="145" y="2079"/>
                      </a:cubicBezTo>
                      <a:lnTo>
                        <a:pt x="12"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a:off x="1318275" y="2035275"/>
                  <a:ext cx="59475" cy="14800"/>
                </a:xfrm>
                <a:custGeom>
                  <a:avLst/>
                  <a:gdLst/>
                  <a:ahLst/>
                  <a:cxnLst/>
                  <a:rect l="l" t="t" r="r" b="b"/>
                  <a:pathLst>
                    <a:path w="2379" h="592" extrusionOk="0">
                      <a:moveTo>
                        <a:pt x="2098" y="3"/>
                      </a:moveTo>
                      <a:cubicBezTo>
                        <a:pt x="2248" y="0"/>
                        <a:pt x="2373" y="119"/>
                        <a:pt x="2376" y="270"/>
                      </a:cubicBezTo>
                      <a:cubicBezTo>
                        <a:pt x="2378" y="420"/>
                        <a:pt x="2260" y="545"/>
                        <a:pt x="2109" y="548"/>
                      </a:cubicBezTo>
                      <a:lnTo>
                        <a:pt x="283" y="589"/>
                      </a:lnTo>
                      <a:cubicBezTo>
                        <a:pt x="132" y="592"/>
                        <a:pt x="8" y="473"/>
                        <a:pt x="4" y="322"/>
                      </a:cubicBezTo>
                      <a:cubicBezTo>
                        <a:pt x="1" y="171"/>
                        <a:pt x="121" y="47"/>
                        <a:pt x="271" y="44"/>
                      </a:cubicBezTo>
                      <a:lnTo>
                        <a:pt x="2098" y="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p:cNvSpPr/>
                <p:nvPr/>
              </p:nvSpPr>
              <p:spPr>
                <a:xfrm>
                  <a:off x="1248975" y="2012250"/>
                  <a:ext cx="34550" cy="113950"/>
                </a:xfrm>
                <a:custGeom>
                  <a:avLst/>
                  <a:gdLst/>
                  <a:ahLst/>
                  <a:cxnLst/>
                  <a:rect l="l" t="t" r="r" b="b"/>
                  <a:pathLst>
                    <a:path w="1382" h="4558" extrusionOk="0">
                      <a:moveTo>
                        <a:pt x="270" y="4489"/>
                      </a:moveTo>
                      <a:cubicBezTo>
                        <a:pt x="270" y="4527"/>
                        <a:pt x="239" y="4558"/>
                        <a:pt x="201" y="4558"/>
                      </a:cubicBezTo>
                      <a:cubicBezTo>
                        <a:pt x="162" y="4558"/>
                        <a:pt x="133" y="4527"/>
                        <a:pt x="133" y="4489"/>
                      </a:cubicBezTo>
                      <a:cubicBezTo>
                        <a:pt x="133" y="4253"/>
                        <a:pt x="123" y="4010"/>
                        <a:pt x="113" y="3759"/>
                      </a:cubicBezTo>
                      <a:cubicBezTo>
                        <a:pt x="61" y="2410"/>
                        <a:pt x="0" y="827"/>
                        <a:pt x="1267" y="21"/>
                      </a:cubicBezTo>
                      <a:cubicBezTo>
                        <a:pt x="1299" y="0"/>
                        <a:pt x="1342" y="9"/>
                        <a:pt x="1361" y="41"/>
                      </a:cubicBezTo>
                      <a:cubicBezTo>
                        <a:pt x="1381" y="73"/>
                        <a:pt x="1372" y="115"/>
                        <a:pt x="1340" y="135"/>
                      </a:cubicBezTo>
                      <a:cubicBezTo>
                        <a:pt x="140" y="900"/>
                        <a:pt x="199" y="2441"/>
                        <a:pt x="249" y="3754"/>
                      </a:cubicBezTo>
                      <a:cubicBezTo>
                        <a:pt x="259" y="4012"/>
                        <a:pt x="270" y="4263"/>
                        <a:pt x="270" y="44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1394350" y="2255825"/>
                  <a:ext cx="21750" cy="10800"/>
                </a:xfrm>
                <a:custGeom>
                  <a:avLst/>
                  <a:gdLst/>
                  <a:ahLst/>
                  <a:cxnLst/>
                  <a:rect l="l" t="t" r="r" b="b"/>
                  <a:pathLst>
                    <a:path w="870" h="432" extrusionOk="0">
                      <a:moveTo>
                        <a:pt x="1" y="74"/>
                      </a:moveTo>
                      <a:cubicBezTo>
                        <a:pt x="1" y="43"/>
                        <a:pt x="174" y="78"/>
                        <a:pt x="404" y="68"/>
                      </a:cubicBezTo>
                      <a:cubicBezTo>
                        <a:pt x="606" y="58"/>
                        <a:pt x="867" y="0"/>
                        <a:pt x="867" y="20"/>
                      </a:cubicBezTo>
                      <a:cubicBezTo>
                        <a:pt x="869" y="221"/>
                        <a:pt x="690" y="432"/>
                        <a:pt x="459" y="432"/>
                      </a:cubicBezTo>
                      <a:cubicBezTo>
                        <a:pt x="227" y="432"/>
                        <a:pt x="3" y="274"/>
                        <a:pt x="1" y="74"/>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408625" y="2236700"/>
                  <a:ext cx="6075" cy="14875"/>
                </a:xfrm>
                <a:custGeom>
                  <a:avLst/>
                  <a:gdLst/>
                  <a:ahLst/>
                  <a:cxnLst/>
                  <a:rect l="l" t="t" r="r" b="b"/>
                  <a:pathLst>
                    <a:path w="243" h="595" extrusionOk="0">
                      <a:moveTo>
                        <a:pt x="44" y="11"/>
                      </a:moveTo>
                      <a:cubicBezTo>
                        <a:pt x="87" y="1"/>
                        <a:pt x="187" y="324"/>
                        <a:pt x="215" y="440"/>
                      </a:cubicBezTo>
                      <a:cubicBezTo>
                        <a:pt x="243" y="556"/>
                        <a:pt x="86" y="594"/>
                        <a:pt x="58" y="478"/>
                      </a:cubicBezTo>
                      <a:cubicBezTo>
                        <a:pt x="30" y="362"/>
                        <a:pt x="1" y="21"/>
                        <a:pt x="44"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358125" y="2207725"/>
                  <a:ext cx="20225" cy="22275"/>
                </a:xfrm>
                <a:custGeom>
                  <a:avLst/>
                  <a:gdLst/>
                  <a:ahLst/>
                  <a:cxnLst/>
                  <a:rect l="l" t="t" r="r" b="b"/>
                  <a:pathLst>
                    <a:path w="809" h="891" extrusionOk="0">
                      <a:moveTo>
                        <a:pt x="444" y="24"/>
                      </a:moveTo>
                      <a:cubicBezTo>
                        <a:pt x="233" y="1"/>
                        <a:pt x="45" y="171"/>
                        <a:pt x="23" y="403"/>
                      </a:cubicBezTo>
                      <a:cubicBezTo>
                        <a:pt x="0" y="636"/>
                        <a:pt x="154" y="843"/>
                        <a:pt x="366" y="866"/>
                      </a:cubicBezTo>
                      <a:cubicBezTo>
                        <a:pt x="576" y="890"/>
                        <a:pt x="765" y="720"/>
                        <a:pt x="787" y="487"/>
                      </a:cubicBezTo>
                      <a:cubicBezTo>
                        <a:pt x="808" y="256"/>
                        <a:pt x="654" y="48"/>
                        <a:pt x="444"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1370225" y="2208900"/>
                  <a:ext cx="5800" cy="5825"/>
                </a:xfrm>
                <a:custGeom>
                  <a:avLst/>
                  <a:gdLst/>
                  <a:ahLst/>
                  <a:cxnLst/>
                  <a:rect l="l" t="t" r="r" b="b"/>
                  <a:pathLst>
                    <a:path w="232" h="233" extrusionOk="0">
                      <a:moveTo>
                        <a:pt x="127" y="8"/>
                      </a:moveTo>
                      <a:cubicBezTo>
                        <a:pt x="66" y="1"/>
                        <a:pt x="13" y="45"/>
                        <a:pt x="6" y="106"/>
                      </a:cubicBezTo>
                      <a:cubicBezTo>
                        <a:pt x="0" y="166"/>
                        <a:pt x="44" y="220"/>
                        <a:pt x="104" y="227"/>
                      </a:cubicBezTo>
                      <a:cubicBezTo>
                        <a:pt x="166" y="233"/>
                        <a:pt x="219" y="189"/>
                        <a:pt x="225" y="129"/>
                      </a:cubicBezTo>
                      <a:cubicBezTo>
                        <a:pt x="232" y="67"/>
                        <a:pt x="187" y="13"/>
                        <a:pt x="127" y="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1340550" y="2173475"/>
                  <a:ext cx="41525" cy="19650"/>
                </a:xfrm>
                <a:custGeom>
                  <a:avLst/>
                  <a:gdLst/>
                  <a:ahLst/>
                  <a:cxnLst/>
                  <a:rect l="l" t="t" r="r" b="b"/>
                  <a:pathLst>
                    <a:path w="1661" h="786" extrusionOk="0">
                      <a:moveTo>
                        <a:pt x="1630" y="355"/>
                      </a:moveTo>
                      <a:cubicBezTo>
                        <a:pt x="1661" y="112"/>
                        <a:pt x="1404" y="0"/>
                        <a:pt x="1231" y="0"/>
                      </a:cubicBezTo>
                      <a:cubicBezTo>
                        <a:pt x="1025" y="0"/>
                        <a:pt x="436" y="227"/>
                        <a:pt x="363" y="321"/>
                      </a:cubicBezTo>
                      <a:cubicBezTo>
                        <a:pt x="0" y="785"/>
                        <a:pt x="1581" y="740"/>
                        <a:pt x="1630" y="355"/>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1417525" y="2175300"/>
                  <a:ext cx="27200" cy="17025"/>
                </a:xfrm>
                <a:custGeom>
                  <a:avLst/>
                  <a:gdLst/>
                  <a:ahLst/>
                  <a:cxnLst/>
                  <a:rect l="l" t="t" r="r" b="b"/>
                  <a:pathLst>
                    <a:path w="1088" h="681" extrusionOk="0">
                      <a:moveTo>
                        <a:pt x="10" y="192"/>
                      </a:moveTo>
                      <a:cubicBezTo>
                        <a:pt x="20" y="4"/>
                        <a:pt x="386" y="0"/>
                        <a:pt x="527" y="8"/>
                      </a:cubicBezTo>
                      <a:cubicBezTo>
                        <a:pt x="716" y="18"/>
                        <a:pt x="823" y="85"/>
                        <a:pt x="883" y="170"/>
                      </a:cubicBezTo>
                      <a:cubicBezTo>
                        <a:pt x="1087" y="459"/>
                        <a:pt x="1022" y="680"/>
                        <a:pt x="640" y="607"/>
                      </a:cubicBezTo>
                      <a:cubicBezTo>
                        <a:pt x="356" y="553"/>
                        <a:pt x="1" y="386"/>
                        <a:pt x="10" y="192"/>
                      </a:cubicBezTo>
                      <a:close/>
                    </a:path>
                  </a:pathLst>
                </a:custGeom>
                <a:solidFill>
                  <a:srgbClr val="3D1F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1325625" y="2239350"/>
                  <a:ext cx="39150" cy="29650"/>
                </a:xfrm>
                <a:custGeom>
                  <a:avLst/>
                  <a:gdLst/>
                  <a:ahLst/>
                  <a:cxnLst/>
                  <a:rect l="l" t="t" r="r" b="b"/>
                  <a:pathLst>
                    <a:path w="1566" h="1186" extrusionOk="0">
                      <a:moveTo>
                        <a:pt x="799" y="13"/>
                      </a:moveTo>
                      <a:cubicBezTo>
                        <a:pt x="1226" y="26"/>
                        <a:pt x="1565" y="295"/>
                        <a:pt x="1556" y="615"/>
                      </a:cubicBezTo>
                      <a:cubicBezTo>
                        <a:pt x="1547" y="936"/>
                        <a:pt x="1193" y="1185"/>
                        <a:pt x="766" y="1173"/>
                      </a:cubicBezTo>
                      <a:cubicBezTo>
                        <a:pt x="339" y="1160"/>
                        <a:pt x="0" y="891"/>
                        <a:pt x="9" y="570"/>
                      </a:cubicBezTo>
                      <a:cubicBezTo>
                        <a:pt x="18" y="251"/>
                        <a:pt x="372" y="1"/>
                        <a:pt x="799" y="13"/>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1385225" y="2303450"/>
                  <a:ext cx="21525" cy="9900"/>
                </a:xfrm>
                <a:custGeom>
                  <a:avLst/>
                  <a:gdLst/>
                  <a:ahLst/>
                  <a:cxnLst/>
                  <a:rect l="l" t="t" r="r" b="b"/>
                  <a:pathLst>
                    <a:path w="861" h="396" extrusionOk="0">
                      <a:moveTo>
                        <a:pt x="6" y="29"/>
                      </a:moveTo>
                      <a:cubicBezTo>
                        <a:pt x="1" y="0"/>
                        <a:pt x="166" y="51"/>
                        <a:pt x="396" y="63"/>
                      </a:cubicBezTo>
                      <a:cubicBezTo>
                        <a:pt x="590" y="73"/>
                        <a:pt x="854" y="44"/>
                        <a:pt x="860" y="62"/>
                      </a:cubicBezTo>
                      <a:cubicBezTo>
                        <a:pt x="858" y="240"/>
                        <a:pt x="747" y="388"/>
                        <a:pt x="425" y="395"/>
                      </a:cubicBezTo>
                      <a:cubicBezTo>
                        <a:pt x="162" y="394"/>
                        <a:pt x="5" y="208"/>
                        <a:pt x="6" y="30"/>
                      </a:cubicBezTo>
                      <a:close/>
                    </a:path>
                  </a:pathLst>
                </a:custGeom>
                <a:solidFill>
                  <a:srgbClr val="A15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1395650" y="2221700"/>
                  <a:ext cx="24300" cy="38225"/>
                </a:xfrm>
                <a:custGeom>
                  <a:avLst/>
                  <a:gdLst/>
                  <a:ahLst/>
                  <a:cxnLst/>
                  <a:rect l="l" t="t" r="r" b="b"/>
                  <a:pathLst>
                    <a:path w="972" h="1529" extrusionOk="0">
                      <a:moveTo>
                        <a:pt x="71" y="1527"/>
                      </a:moveTo>
                      <a:cubicBezTo>
                        <a:pt x="33" y="1529"/>
                        <a:pt x="3" y="1499"/>
                        <a:pt x="1" y="1461"/>
                      </a:cubicBezTo>
                      <a:cubicBezTo>
                        <a:pt x="0" y="1423"/>
                        <a:pt x="30" y="1393"/>
                        <a:pt x="68" y="1392"/>
                      </a:cubicBezTo>
                      <a:cubicBezTo>
                        <a:pt x="96" y="1390"/>
                        <a:pt x="128" y="1390"/>
                        <a:pt x="161" y="1390"/>
                      </a:cubicBezTo>
                      <a:cubicBezTo>
                        <a:pt x="355" y="1388"/>
                        <a:pt x="591" y="1387"/>
                        <a:pt x="784" y="1279"/>
                      </a:cubicBezTo>
                      <a:cubicBezTo>
                        <a:pt x="816" y="1261"/>
                        <a:pt x="831" y="1241"/>
                        <a:pt x="832" y="1210"/>
                      </a:cubicBezTo>
                      <a:cubicBezTo>
                        <a:pt x="835" y="1161"/>
                        <a:pt x="816" y="1084"/>
                        <a:pt x="788" y="970"/>
                      </a:cubicBezTo>
                      <a:cubicBezTo>
                        <a:pt x="754" y="829"/>
                        <a:pt x="703" y="639"/>
                        <a:pt x="654" y="468"/>
                      </a:cubicBezTo>
                      <a:cubicBezTo>
                        <a:pt x="611" y="314"/>
                        <a:pt x="569" y="176"/>
                        <a:pt x="541" y="101"/>
                      </a:cubicBezTo>
                      <a:cubicBezTo>
                        <a:pt x="529" y="65"/>
                        <a:pt x="547" y="25"/>
                        <a:pt x="582" y="13"/>
                      </a:cubicBezTo>
                      <a:cubicBezTo>
                        <a:pt x="618" y="0"/>
                        <a:pt x="658" y="18"/>
                        <a:pt x="670" y="54"/>
                      </a:cubicBezTo>
                      <a:cubicBezTo>
                        <a:pt x="699" y="133"/>
                        <a:pt x="742" y="274"/>
                        <a:pt x="786" y="430"/>
                      </a:cubicBezTo>
                      <a:cubicBezTo>
                        <a:pt x="835" y="602"/>
                        <a:pt x="885" y="792"/>
                        <a:pt x="921" y="938"/>
                      </a:cubicBezTo>
                      <a:cubicBezTo>
                        <a:pt x="952" y="1064"/>
                        <a:pt x="972" y="1148"/>
                        <a:pt x="968" y="1216"/>
                      </a:cubicBezTo>
                      <a:cubicBezTo>
                        <a:pt x="965" y="1301"/>
                        <a:pt x="930" y="1354"/>
                        <a:pt x="851" y="1398"/>
                      </a:cubicBezTo>
                      <a:cubicBezTo>
                        <a:pt x="628" y="1523"/>
                        <a:pt x="372" y="1525"/>
                        <a:pt x="162" y="1526"/>
                      </a:cubicBezTo>
                      <a:cubicBezTo>
                        <a:pt x="132" y="1527"/>
                        <a:pt x="102" y="1527"/>
                        <a:pt x="71" y="15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1358650" y="2266400"/>
                  <a:ext cx="66675" cy="31725"/>
                </a:xfrm>
                <a:custGeom>
                  <a:avLst/>
                  <a:gdLst/>
                  <a:ahLst/>
                  <a:cxnLst/>
                  <a:rect l="l" t="t" r="r" b="b"/>
                  <a:pathLst>
                    <a:path w="2667" h="1269" extrusionOk="0">
                      <a:moveTo>
                        <a:pt x="2239" y="162"/>
                      </a:moveTo>
                      <a:cubicBezTo>
                        <a:pt x="1908" y="227"/>
                        <a:pt x="1407" y="333"/>
                        <a:pt x="650" y="155"/>
                      </a:cubicBezTo>
                      <a:cubicBezTo>
                        <a:pt x="1" y="1"/>
                        <a:pt x="526" y="1254"/>
                        <a:pt x="1470" y="1262"/>
                      </a:cubicBezTo>
                      <a:cubicBezTo>
                        <a:pt x="2268" y="1269"/>
                        <a:pt x="2492" y="731"/>
                        <a:pt x="2587" y="363"/>
                      </a:cubicBezTo>
                      <a:cubicBezTo>
                        <a:pt x="2666" y="56"/>
                        <a:pt x="2476" y="115"/>
                        <a:pt x="2239" y="1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1419375" y="2206300"/>
                  <a:ext cx="17050" cy="20175"/>
                </a:xfrm>
                <a:custGeom>
                  <a:avLst/>
                  <a:gdLst/>
                  <a:ahLst/>
                  <a:cxnLst/>
                  <a:rect l="l" t="t" r="r" b="b"/>
                  <a:pathLst>
                    <a:path w="682" h="807" extrusionOk="0">
                      <a:moveTo>
                        <a:pt x="374" y="23"/>
                      </a:moveTo>
                      <a:cubicBezTo>
                        <a:pt x="197" y="1"/>
                        <a:pt x="37" y="155"/>
                        <a:pt x="19" y="366"/>
                      </a:cubicBezTo>
                      <a:cubicBezTo>
                        <a:pt x="1" y="577"/>
                        <a:pt x="130" y="766"/>
                        <a:pt x="307" y="786"/>
                      </a:cubicBezTo>
                      <a:cubicBezTo>
                        <a:pt x="485" y="807"/>
                        <a:pt x="644" y="653"/>
                        <a:pt x="662" y="443"/>
                      </a:cubicBezTo>
                      <a:cubicBezTo>
                        <a:pt x="681" y="231"/>
                        <a:pt x="552" y="43"/>
                        <a:pt x="374" y="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1429800" y="2207025"/>
                  <a:ext cx="5800" cy="5825"/>
                </a:xfrm>
                <a:custGeom>
                  <a:avLst/>
                  <a:gdLst/>
                  <a:ahLst/>
                  <a:cxnLst/>
                  <a:rect l="l" t="t" r="r" b="b"/>
                  <a:pathLst>
                    <a:path w="232" h="233" extrusionOk="0">
                      <a:moveTo>
                        <a:pt x="127" y="7"/>
                      </a:moveTo>
                      <a:cubicBezTo>
                        <a:pt x="67" y="0"/>
                        <a:pt x="12" y="45"/>
                        <a:pt x="6" y="105"/>
                      </a:cubicBezTo>
                      <a:cubicBezTo>
                        <a:pt x="1" y="166"/>
                        <a:pt x="44" y="221"/>
                        <a:pt x="104" y="226"/>
                      </a:cubicBezTo>
                      <a:cubicBezTo>
                        <a:pt x="165" y="232"/>
                        <a:pt x="220" y="189"/>
                        <a:pt x="225" y="128"/>
                      </a:cubicBezTo>
                      <a:cubicBezTo>
                        <a:pt x="231" y="67"/>
                        <a:pt x="188" y="13"/>
                        <a:pt x="127" y="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1422925" y="2238150"/>
                  <a:ext cx="29350" cy="29575"/>
                </a:xfrm>
                <a:custGeom>
                  <a:avLst/>
                  <a:gdLst/>
                  <a:ahLst/>
                  <a:cxnLst/>
                  <a:rect l="l" t="t" r="r" b="b"/>
                  <a:pathLst>
                    <a:path w="1174" h="1183" extrusionOk="0">
                      <a:moveTo>
                        <a:pt x="602" y="11"/>
                      </a:moveTo>
                      <a:cubicBezTo>
                        <a:pt x="922" y="22"/>
                        <a:pt x="1174" y="291"/>
                        <a:pt x="1166" y="611"/>
                      </a:cubicBezTo>
                      <a:cubicBezTo>
                        <a:pt x="1158" y="931"/>
                        <a:pt x="892" y="1182"/>
                        <a:pt x="572" y="1172"/>
                      </a:cubicBezTo>
                      <a:cubicBezTo>
                        <a:pt x="253" y="1160"/>
                        <a:pt x="0" y="892"/>
                        <a:pt x="8" y="571"/>
                      </a:cubicBezTo>
                      <a:cubicBezTo>
                        <a:pt x="16" y="252"/>
                        <a:pt x="281" y="1"/>
                        <a:pt x="601" y="11"/>
                      </a:cubicBezTo>
                      <a:close/>
                    </a:path>
                  </a:pathLst>
                </a:custGeom>
                <a:solidFill>
                  <a:srgbClr val="CA7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1299000" y="2235000"/>
                  <a:ext cx="173850" cy="134475"/>
                </a:xfrm>
                <a:custGeom>
                  <a:avLst/>
                  <a:gdLst/>
                  <a:ahLst/>
                  <a:cxnLst/>
                  <a:rect l="l" t="t" r="r" b="b"/>
                  <a:pathLst>
                    <a:path w="6954" h="5379" extrusionOk="0">
                      <a:moveTo>
                        <a:pt x="0" y="2920"/>
                      </a:moveTo>
                      <a:cubicBezTo>
                        <a:pt x="2425" y="5378"/>
                        <a:pt x="6954" y="5093"/>
                        <a:pt x="6232" y="280"/>
                      </a:cubicBezTo>
                      <a:cubicBezTo>
                        <a:pt x="5829" y="340"/>
                        <a:pt x="5796" y="396"/>
                        <a:pt x="5327" y="427"/>
                      </a:cubicBezTo>
                      <a:cubicBezTo>
                        <a:pt x="5033" y="445"/>
                        <a:pt x="4739" y="10"/>
                        <a:pt x="4357" y="5"/>
                      </a:cubicBezTo>
                      <a:cubicBezTo>
                        <a:pt x="4048" y="0"/>
                        <a:pt x="3310" y="511"/>
                        <a:pt x="2888" y="503"/>
                      </a:cubicBezTo>
                      <a:cubicBezTo>
                        <a:pt x="2243" y="490"/>
                        <a:pt x="1876" y="460"/>
                        <a:pt x="836" y="361"/>
                      </a:cubicBezTo>
                      <a:cubicBezTo>
                        <a:pt x="859" y="1656"/>
                        <a:pt x="690" y="2373"/>
                        <a:pt x="0" y="29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1264850" y="2230925"/>
                  <a:ext cx="75550" cy="20975"/>
                </a:xfrm>
                <a:custGeom>
                  <a:avLst/>
                  <a:gdLst/>
                  <a:ahLst/>
                  <a:cxnLst/>
                  <a:rect l="l" t="t" r="r" b="b"/>
                  <a:pathLst>
                    <a:path w="3022" h="839" extrusionOk="0">
                      <a:moveTo>
                        <a:pt x="119" y="278"/>
                      </a:moveTo>
                      <a:cubicBezTo>
                        <a:pt x="63" y="284"/>
                        <a:pt x="11" y="244"/>
                        <a:pt x="6" y="187"/>
                      </a:cubicBezTo>
                      <a:cubicBezTo>
                        <a:pt x="0" y="131"/>
                        <a:pt x="40" y="81"/>
                        <a:pt x="96" y="74"/>
                      </a:cubicBezTo>
                      <a:cubicBezTo>
                        <a:pt x="757" y="1"/>
                        <a:pt x="1823" y="307"/>
                        <a:pt x="2685" y="555"/>
                      </a:cubicBezTo>
                      <a:lnTo>
                        <a:pt x="2936" y="626"/>
                      </a:lnTo>
                      <a:cubicBezTo>
                        <a:pt x="2989" y="641"/>
                        <a:pt x="3021" y="698"/>
                        <a:pt x="3006" y="752"/>
                      </a:cubicBezTo>
                      <a:cubicBezTo>
                        <a:pt x="2991" y="807"/>
                        <a:pt x="2935" y="839"/>
                        <a:pt x="2880" y="824"/>
                      </a:cubicBezTo>
                      <a:lnTo>
                        <a:pt x="2629" y="752"/>
                      </a:lnTo>
                      <a:cubicBezTo>
                        <a:pt x="1783" y="509"/>
                        <a:pt x="740" y="210"/>
                        <a:pt x="119" y="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1271625" y="2266200"/>
                  <a:ext cx="63500" cy="62500"/>
                </a:xfrm>
                <a:custGeom>
                  <a:avLst/>
                  <a:gdLst/>
                  <a:ahLst/>
                  <a:cxnLst/>
                  <a:rect l="l" t="t" r="r" b="b"/>
                  <a:pathLst>
                    <a:path w="2540" h="2500" extrusionOk="0">
                      <a:moveTo>
                        <a:pt x="22" y="156"/>
                      </a:moveTo>
                      <a:cubicBezTo>
                        <a:pt x="1" y="103"/>
                        <a:pt x="26" y="43"/>
                        <a:pt x="78" y="22"/>
                      </a:cubicBezTo>
                      <a:cubicBezTo>
                        <a:pt x="131" y="1"/>
                        <a:pt x="191" y="26"/>
                        <a:pt x="212" y="78"/>
                      </a:cubicBezTo>
                      <a:cubicBezTo>
                        <a:pt x="349" y="414"/>
                        <a:pt x="770" y="1058"/>
                        <a:pt x="1293" y="1570"/>
                      </a:cubicBezTo>
                      <a:cubicBezTo>
                        <a:pt x="1655" y="1926"/>
                        <a:pt x="2061" y="2216"/>
                        <a:pt x="2447" y="2288"/>
                      </a:cubicBezTo>
                      <a:cubicBezTo>
                        <a:pt x="2503" y="2298"/>
                        <a:pt x="2539" y="2352"/>
                        <a:pt x="2529" y="2407"/>
                      </a:cubicBezTo>
                      <a:cubicBezTo>
                        <a:pt x="2519" y="2463"/>
                        <a:pt x="2465" y="2499"/>
                        <a:pt x="2410" y="2489"/>
                      </a:cubicBezTo>
                      <a:cubicBezTo>
                        <a:pt x="1979" y="2409"/>
                        <a:pt x="1536" y="2098"/>
                        <a:pt x="1149" y="1716"/>
                      </a:cubicBezTo>
                      <a:cubicBezTo>
                        <a:pt x="607" y="1183"/>
                        <a:pt x="165" y="509"/>
                        <a:pt x="22" y="1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1327825" y="2260250"/>
                  <a:ext cx="126900" cy="12675"/>
                </a:xfrm>
                <a:custGeom>
                  <a:avLst/>
                  <a:gdLst/>
                  <a:ahLst/>
                  <a:cxnLst/>
                  <a:rect l="l" t="t" r="r" b="b"/>
                  <a:pathLst>
                    <a:path w="5076" h="507" extrusionOk="0">
                      <a:moveTo>
                        <a:pt x="87" y="242"/>
                      </a:moveTo>
                      <a:cubicBezTo>
                        <a:pt x="32" y="227"/>
                        <a:pt x="0" y="171"/>
                        <a:pt x="15" y="117"/>
                      </a:cubicBezTo>
                      <a:cubicBezTo>
                        <a:pt x="30" y="62"/>
                        <a:pt x="87" y="30"/>
                        <a:pt x="140" y="46"/>
                      </a:cubicBezTo>
                      <a:cubicBezTo>
                        <a:pt x="589" y="169"/>
                        <a:pt x="1557" y="303"/>
                        <a:pt x="2633" y="296"/>
                      </a:cubicBezTo>
                      <a:cubicBezTo>
                        <a:pt x="3397" y="291"/>
                        <a:pt x="4213" y="215"/>
                        <a:pt x="4936" y="15"/>
                      </a:cubicBezTo>
                      <a:cubicBezTo>
                        <a:pt x="4989" y="0"/>
                        <a:pt x="5046" y="32"/>
                        <a:pt x="5061" y="86"/>
                      </a:cubicBezTo>
                      <a:cubicBezTo>
                        <a:pt x="5076" y="141"/>
                        <a:pt x="5044" y="197"/>
                        <a:pt x="4989" y="213"/>
                      </a:cubicBezTo>
                      <a:cubicBezTo>
                        <a:pt x="4250" y="418"/>
                        <a:pt x="3414" y="496"/>
                        <a:pt x="2634" y="500"/>
                      </a:cubicBezTo>
                      <a:cubicBezTo>
                        <a:pt x="1538" y="507"/>
                        <a:pt x="547" y="370"/>
                        <a:pt x="87" y="242"/>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1327825" y="2283025"/>
                  <a:ext cx="123600" cy="11775"/>
                </a:xfrm>
                <a:custGeom>
                  <a:avLst/>
                  <a:gdLst/>
                  <a:ahLst/>
                  <a:cxnLst/>
                  <a:rect l="l" t="t" r="r" b="b"/>
                  <a:pathLst>
                    <a:path w="4944" h="471" extrusionOk="0">
                      <a:moveTo>
                        <a:pt x="87" y="212"/>
                      </a:moveTo>
                      <a:cubicBezTo>
                        <a:pt x="32" y="198"/>
                        <a:pt x="0" y="140"/>
                        <a:pt x="15" y="86"/>
                      </a:cubicBezTo>
                      <a:cubicBezTo>
                        <a:pt x="30" y="32"/>
                        <a:pt x="87" y="0"/>
                        <a:pt x="140" y="15"/>
                      </a:cubicBezTo>
                      <a:cubicBezTo>
                        <a:pt x="577" y="135"/>
                        <a:pt x="1502" y="265"/>
                        <a:pt x="2543" y="266"/>
                      </a:cubicBezTo>
                      <a:cubicBezTo>
                        <a:pt x="3286" y="266"/>
                        <a:pt x="4087" y="201"/>
                        <a:pt x="4805" y="18"/>
                      </a:cubicBezTo>
                      <a:cubicBezTo>
                        <a:pt x="4860" y="5"/>
                        <a:pt x="4916" y="38"/>
                        <a:pt x="4930" y="94"/>
                      </a:cubicBezTo>
                      <a:cubicBezTo>
                        <a:pt x="4944" y="148"/>
                        <a:pt x="4910" y="203"/>
                        <a:pt x="4856" y="217"/>
                      </a:cubicBezTo>
                      <a:cubicBezTo>
                        <a:pt x="4121" y="404"/>
                        <a:pt x="3302" y="470"/>
                        <a:pt x="2543" y="470"/>
                      </a:cubicBezTo>
                      <a:cubicBezTo>
                        <a:pt x="1483" y="469"/>
                        <a:pt x="534" y="336"/>
                        <a:pt x="87" y="212"/>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1322275" y="2305275"/>
                  <a:ext cx="120275" cy="17275"/>
                </a:xfrm>
                <a:custGeom>
                  <a:avLst/>
                  <a:gdLst/>
                  <a:ahLst/>
                  <a:cxnLst/>
                  <a:rect l="l" t="t" r="r" b="b"/>
                  <a:pathLst>
                    <a:path w="4811" h="691" extrusionOk="0">
                      <a:moveTo>
                        <a:pt x="84" y="213"/>
                      </a:moveTo>
                      <a:cubicBezTo>
                        <a:pt x="30" y="196"/>
                        <a:pt x="1" y="138"/>
                        <a:pt x="18" y="84"/>
                      </a:cubicBezTo>
                      <a:cubicBezTo>
                        <a:pt x="35" y="30"/>
                        <a:pt x="93" y="0"/>
                        <a:pt x="147" y="19"/>
                      </a:cubicBezTo>
                      <a:cubicBezTo>
                        <a:pt x="1096" y="327"/>
                        <a:pt x="1879" y="465"/>
                        <a:pt x="2597" y="475"/>
                      </a:cubicBezTo>
                      <a:cubicBezTo>
                        <a:pt x="3315" y="485"/>
                        <a:pt x="3972" y="368"/>
                        <a:pt x="4667" y="162"/>
                      </a:cubicBezTo>
                      <a:cubicBezTo>
                        <a:pt x="4722" y="146"/>
                        <a:pt x="4779" y="178"/>
                        <a:pt x="4795" y="232"/>
                      </a:cubicBezTo>
                      <a:cubicBezTo>
                        <a:pt x="4811" y="287"/>
                        <a:pt x="4779" y="344"/>
                        <a:pt x="4725" y="360"/>
                      </a:cubicBezTo>
                      <a:cubicBezTo>
                        <a:pt x="4012" y="570"/>
                        <a:pt x="3337" y="691"/>
                        <a:pt x="2595" y="681"/>
                      </a:cubicBezTo>
                      <a:cubicBezTo>
                        <a:pt x="1855" y="669"/>
                        <a:pt x="1052" y="528"/>
                        <a:pt x="84" y="213"/>
                      </a:cubicBez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31"/>
              <p:cNvGrpSpPr/>
              <p:nvPr/>
            </p:nvGrpSpPr>
            <p:grpSpPr>
              <a:xfrm>
                <a:off x="3346962" y="1443800"/>
                <a:ext cx="613555" cy="1197125"/>
                <a:chOff x="6206750" y="1925075"/>
                <a:chExt cx="288000" cy="561925"/>
              </a:xfrm>
            </p:grpSpPr>
            <p:sp>
              <p:nvSpPr>
                <p:cNvPr id="1041" name="Google Shape;1041;p31"/>
                <p:cNvSpPr/>
                <p:nvPr/>
              </p:nvSpPr>
              <p:spPr>
                <a:xfrm>
                  <a:off x="6421300" y="1925075"/>
                  <a:ext cx="73450" cy="148450"/>
                </a:xfrm>
                <a:custGeom>
                  <a:avLst/>
                  <a:gdLst/>
                  <a:ahLst/>
                  <a:cxnLst/>
                  <a:rect l="l" t="t" r="r" b="b"/>
                  <a:pathLst>
                    <a:path w="2938" h="5938" extrusionOk="0">
                      <a:moveTo>
                        <a:pt x="1" y="5795"/>
                      </a:moveTo>
                      <a:lnTo>
                        <a:pt x="325" y="5938"/>
                      </a:lnTo>
                      <a:lnTo>
                        <a:pt x="2938" y="0"/>
                      </a:lnTo>
                      <a:lnTo>
                        <a:pt x="2237" y="7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6385150" y="2019350"/>
                  <a:ext cx="76575" cy="105200"/>
                </a:xfrm>
                <a:custGeom>
                  <a:avLst/>
                  <a:gdLst/>
                  <a:ahLst/>
                  <a:cxnLst/>
                  <a:rect l="l" t="t" r="r" b="b"/>
                  <a:pathLst>
                    <a:path w="3063" h="4208" extrusionOk="0">
                      <a:moveTo>
                        <a:pt x="260" y="3628"/>
                      </a:moveTo>
                      <a:lnTo>
                        <a:pt x="1390" y="4125"/>
                      </a:lnTo>
                      <a:cubicBezTo>
                        <a:pt x="1577" y="4208"/>
                        <a:pt x="1809" y="4093"/>
                        <a:pt x="1907" y="3872"/>
                      </a:cubicBezTo>
                      <a:lnTo>
                        <a:pt x="2268" y="3051"/>
                      </a:lnTo>
                      <a:cubicBezTo>
                        <a:pt x="2956" y="1486"/>
                        <a:pt x="3062" y="585"/>
                        <a:pt x="2410" y="298"/>
                      </a:cubicBezTo>
                      <a:cubicBezTo>
                        <a:pt x="1733" y="0"/>
                        <a:pt x="1151" y="681"/>
                        <a:pt x="449" y="2277"/>
                      </a:cubicBezTo>
                      <a:lnTo>
                        <a:pt x="98" y="3075"/>
                      </a:lnTo>
                      <a:cubicBezTo>
                        <a:pt x="1" y="3297"/>
                        <a:pt x="74" y="3546"/>
                        <a:pt x="260" y="36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6385150" y="2069625"/>
                  <a:ext cx="64825" cy="54925"/>
                </a:xfrm>
                <a:custGeom>
                  <a:avLst/>
                  <a:gdLst/>
                  <a:ahLst/>
                  <a:cxnLst/>
                  <a:rect l="l" t="t" r="r" b="b"/>
                  <a:pathLst>
                    <a:path w="2593" h="2197" extrusionOk="0">
                      <a:moveTo>
                        <a:pt x="260" y="1617"/>
                      </a:moveTo>
                      <a:lnTo>
                        <a:pt x="1390" y="2114"/>
                      </a:lnTo>
                      <a:cubicBezTo>
                        <a:pt x="1577" y="2197"/>
                        <a:pt x="1809" y="2082"/>
                        <a:pt x="1907" y="1861"/>
                      </a:cubicBezTo>
                      <a:lnTo>
                        <a:pt x="2268" y="1040"/>
                      </a:lnTo>
                      <a:cubicBezTo>
                        <a:pt x="2398" y="746"/>
                        <a:pt x="2506" y="475"/>
                        <a:pt x="2593" y="228"/>
                      </a:cubicBezTo>
                      <a:cubicBezTo>
                        <a:pt x="1536" y="1"/>
                        <a:pt x="860" y="28"/>
                        <a:pt x="537" y="70"/>
                      </a:cubicBezTo>
                      <a:cubicBezTo>
                        <a:pt x="509" y="133"/>
                        <a:pt x="479" y="199"/>
                        <a:pt x="449" y="266"/>
                      </a:cubicBezTo>
                      <a:lnTo>
                        <a:pt x="98" y="1064"/>
                      </a:lnTo>
                      <a:cubicBezTo>
                        <a:pt x="1" y="1286"/>
                        <a:pt x="74" y="1535"/>
                        <a:pt x="260" y="1617"/>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6206750" y="2073425"/>
                  <a:ext cx="254425" cy="413575"/>
                </a:xfrm>
                <a:custGeom>
                  <a:avLst/>
                  <a:gdLst/>
                  <a:ahLst/>
                  <a:cxnLst/>
                  <a:rect l="l" t="t" r="r" b="b"/>
                  <a:pathLst>
                    <a:path w="10177" h="16543" extrusionOk="0">
                      <a:moveTo>
                        <a:pt x="549" y="15319"/>
                      </a:moveTo>
                      <a:lnTo>
                        <a:pt x="2936" y="16369"/>
                      </a:lnTo>
                      <a:cubicBezTo>
                        <a:pt x="3331" y="16543"/>
                        <a:pt x="3822" y="16302"/>
                        <a:pt x="4028" y="15834"/>
                      </a:cubicBezTo>
                      <a:lnTo>
                        <a:pt x="9970" y="2330"/>
                      </a:lnTo>
                      <a:cubicBezTo>
                        <a:pt x="10176" y="1862"/>
                        <a:pt x="9993" y="1395"/>
                        <a:pt x="9628" y="1163"/>
                      </a:cubicBezTo>
                      <a:cubicBezTo>
                        <a:pt x="8892" y="697"/>
                        <a:pt x="8097" y="345"/>
                        <a:pt x="7241" y="113"/>
                      </a:cubicBezTo>
                      <a:cubicBezTo>
                        <a:pt x="6823" y="0"/>
                        <a:pt x="6355" y="181"/>
                        <a:pt x="6149" y="649"/>
                      </a:cubicBezTo>
                      <a:lnTo>
                        <a:pt x="207" y="14153"/>
                      </a:lnTo>
                      <a:cubicBezTo>
                        <a:pt x="1" y="14621"/>
                        <a:pt x="155" y="15146"/>
                        <a:pt x="549" y="1531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6217425" y="2194900"/>
                  <a:ext cx="185925" cy="277825"/>
                </a:xfrm>
                <a:custGeom>
                  <a:avLst/>
                  <a:gdLst/>
                  <a:ahLst/>
                  <a:cxnLst/>
                  <a:rect l="l" t="t" r="r" b="b"/>
                  <a:pathLst>
                    <a:path w="7437" h="11113" extrusionOk="0">
                      <a:moveTo>
                        <a:pt x="4244" y="0"/>
                      </a:moveTo>
                      <a:lnTo>
                        <a:pt x="126" y="9360"/>
                      </a:lnTo>
                      <a:cubicBezTo>
                        <a:pt x="1" y="9645"/>
                        <a:pt x="155" y="9907"/>
                        <a:pt x="357" y="10035"/>
                      </a:cubicBezTo>
                      <a:cubicBezTo>
                        <a:pt x="1073" y="10488"/>
                        <a:pt x="1846" y="10829"/>
                        <a:pt x="2665" y="11050"/>
                      </a:cubicBezTo>
                      <a:cubicBezTo>
                        <a:pt x="2895" y="11112"/>
                        <a:pt x="3192" y="11050"/>
                        <a:pt x="3317" y="10764"/>
                      </a:cubicBezTo>
                      <a:lnTo>
                        <a:pt x="7437" y="14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6299100" y="2084375"/>
                  <a:ext cx="152200" cy="201175"/>
                </a:xfrm>
                <a:custGeom>
                  <a:avLst/>
                  <a:gdLst/>
                  <a:ahLst/>
                  <a:cxnLst/>
                  <a:rect l="l" t="t" r="r" b="b"/>
                  <a:pathLst>
                    <a:path w="6088" h="8047" extrusionOk="0">
                      <a:moveTo>
                        <a:pt x="0" y="6643"/>
                      </a:moveTo>
                      <a:lnTo>
                        <a:pt x="2770" y="349"/>
                      </a:lnTo>
                      <a:cubicBezTo>
                        <a:pt x="2896" y="62"/>
                        <a:pt x="3192" y="1"/>
                        <a:pt x="3422" y="63"/>
                      </a:cubicBezTo>
                      <a:cubicBezTo>
                        <a:pt x="4242" y="285"/>
                        <a:pt x="5016" y="624"/>
                        <a:pt x="5731" y="1079"/>
                      </a:cubicBezTo>
                      <a:cubicBezTo>
                        <a:pt x="5933" y="1207"/>
                        <a:pt x="6087" y="1467"/>
                        <a:pt x="5962" y="1753"/>
                      </a:cubicBezTo>
                      <a:lnTo>
                        <a:pt x="3192" y="8046"/>
                      </a:lnTo>
                      <a:lnTo>
                        <a:pt x="0" y="66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6298125" y="2227500"/>
                  <a:ext cx="90200" cy="60500"/>
                </a:xfrm>
                <a:custGeom>
                  <a:avLst/>
                  <a:gdLst/>
                  <a:ahLst/>
                  <a:cxnLst/>
                  <a:rect l="l" t="t" r="r" b="b"/>
                  <a:pathLst>
                    <a:path w="3608" h="2420" extrusionOk="0">
                      <a:moveTo>
                        <a:pt x="0" y="1008"/>
                      </a:moveTo>
                      <a:lnTo>
                        <a:pt x="289" y="349"/>
                      </a:lnTo>
                      <a:cubicBezTo>
                        <a:pt x="416" y="64"/>
                        <a:pt x="712" y="1"/>
                        <a:pt x="942" y="64"/>
                      </a:cubicBezTo>
                      <a:cubicBezTo>
                        <a:pt x="1761" y="285"/>
                        <a:pt x="2534" y="625"/>
                        <a:pt x="3250" y="1080"/>
                      </a:cubicBezTo>
                      <a:cubicBezTo>
                        <a:pt x="3452" y="1207"/>
                        <a:pt x="3607" y="1468"/>
                        <a:pt x="3481" y="1754"/>
                      </a:cubicBezTo>
                      <a:lnTo>
                        <a:pt x="3192" y="2412"/>
                      </a:lnTo>
                      <a:cubicBezTo>
                        <a:pt x="1845" y="2420"/>
                        <a:pt x="796" y="1927"/>
                        <a:pt x="0" y="1008"/>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6352775" y="2097075"/>
                  <a:ext cx="36425" cy="10550"/>
                </a:xfrm>
                <a:custGeom>
                  <a:avLst/>
                  <a:gdLst/>
                  <a:ahLst/>
                  <a:cxnLst/>
                  <a:rect l="l" t="t" r="r" b="b"/>
                  <a:pathLst>
                    <a:path w="1457" h="422" extrusionOk="0">
                      <a:moveTo>
                        <a:pt x="1384" y="229"/>
                      </a:moveTo>
                      <a:cubicBezTo>
                        <a:pt x="1432" y="247"/>
                        <a:pt x="1457" y="302"/>
                        <a:pt x="1438" y="350"/>
                      </a:cubicBezTo>
                      <a:cubicBezTo>
                        <a:pt x="1420" y="398"/>
                        <a:pt x="1365" y="422"/>
                        <a:pt x="1317" y="405"/>
                      </a:cubicBezTo>
                      <a:cubicBezTo>
                        <a:pt x="1107" y="325"/>
                        <a:pt x="886" y="255"/>
                        <a:pt x="677" y="222"/>
                      </a:cubicBezTo>
                      <a:cubicBezTo>
                        <a:pt x="477" y="190"/>
                        <a:pt x="290" y="192"/>
                        <a:pt x="140" y="251"/>
                      </a:cubicBezTo>
                      <a:cubicBezTo>
                        <a:pt x="92" y="269"/>
                        <a:pt x="37" y="245"/>
                        <a:pt x="19" y="197"/>
                      </a:cubicBezTo>
                      <a:cubicBezTo>
                        <a:pt x="0" y="149"/>
                        <a:pt x="24" y="94"/>
                        <a:pt x="72" y="76"/>
                      </a:cubicBezTo>
                      <a:cubicBezTo>
                        <a:pt x="256" y="4"/>
                        <a:pt x="476" y="1"/>
                        <a:pt x="707" y="38"/>
                      </a:cubicBezTo>
                      <a:cubicBezTo>
                        <a:pt x="931" y="73"/>
                        <a:pt x="1163" y="146"/>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6338100" y="2130400"/>
                  <a:ext cx="36450" cy="10550"/>
                </a:xfrm>
                <a:custGeom>
                  <a:avLst/>
                  <a:gdLst/>
                  <a:ahLst/>
                  <a:cxnLst/>
                  <a:rect l="l" t="t" r="r" b="b"/>
                  <a:pathLst>
                    <a:path w="1458" h="422" extrusionOk="0">
                      <a:moveTo>
                        <a:pt x="1384" y="229"/>
                      </a:moveTo>
                      <a:cubicBezTo>
                        <a:pt x="1432" y="247"/>
                        <a:pt x="1457" y="301"/>
                        <a:pt x="1439" y="349"/>
                      </a:cubicBezTo>
                      <a:cubicBezTo>
                        <a:pt x="1421" y="398"/>
                        <a:pt x="1367" y="422"/>
                        <a:pt x="1318" y="404"/>
                      </a:cubicBezTo>
                      <a:cubicBezTo>
                        <a:pt x="1108" y="324"/>
                        <a:pt x="886" y="255"/>
                        <a:pt x="679" y="222"/>
                      </a:cubicBezTo>
                      <a:cubicBezTo>
                        <a:pt x="478" y="190"/>
                        <a:pt x="291" y="191"/>
                        <a:pt x="140" y="250"/>
                      </a:cubicBezTo>
                      <a:cubicBezTo>
                        <a:pt x="92" y="268"/>
                        <a:pt x="38" y="245"/>
                        <a:pt x="19" y="196"/>
                      </a:cubicBezTo>
                      <a:cubicBezTo>
                        <a:pt x="1" y="148"/>
                        <a:pt x="25" y="94"/>
                        <a:pt x="72" y="76"/>
                      </a:cubicBezTo>
                      <a:cubicBezTo>
                        <a:pt x="256" y="4"/>
                        <a:pt x="477" y="1"/>
                        <a:pt x="707" y="37"/>
                      </a:cubicBezTo>
                      <a:cubicBezTo>
                        <a:pt x="931" y="73"/>
                        <a:pt x="1165" y="146"/>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6323425" y="2163700"/>
                  <a:ext cx="36450" cy="10600"/>
                </a:xfrm>
                <a:custGeom>
                  <a:avLst/>
                  <a:gdLst/>
                  <a:ahLst/>
                  <a:cxnLst/>
                  <a:rect l="l" t="t" r="r" b="b"/>
                  <a:pathLst>
                    <a:path w="1458" h="424" extrusionOk="0">
                      <a:moveTo>
                        <a:pt x="1384" y="229"/>
                      </a:moveTo>
                      <a:cubicBezTo>
                        <a:pt x="1433" y="247"/>
                        <a:pt x="1457" y="302"/>
                        <a:pt x="1439" y="350"/>
                      </a:cubicBezTo>
                      <a:cubicBezTo>
                        <a:pt x="1421" y="398"/>
                        <a:pt x="1367" y="423"/>
                        <a:pt x="1319" y="405"/>
                      </a:cubicBezTo>
                      <a:cubicBezTo>
                        <a:pt x="1109" y="325"/>
                        <a:pt x="887" y="255"/>
                        <a:pt x="679" y="222"/>
                      </a:cubicBezTo>
                      <a:cubicBezTo>
                        <a:pt x="478" y="190"/>
                        <a:pt x="291" y="193"/>
                        <a:pt x="140" y="251"/>
                      </a:cubicBezTo>
                      <a:cubicBezTo>
                        <a:pt x="92" y="269"/>
                        <a:pt x="39" y="245"/>
                        <a:pt x="19" y="197"/>
                      </a:cubicBezTo>
                      <a:cubicBezTo>
                        <a:pt x="1" y="149"/>
                        <a:pt x="25" y="94"/>
                        <a:pt x="73" y="76"/>
                      </a:cubicBezTo>
                      <a:cubicBezTo>
                        <a:pt x="257" y="4"/>
                        <a:pt x="477" y="1"/>
                        <a:pt x="707" y="38"/>
                      </a:cubicBezTo>
                      <a:cubicBezTo>
                        <a:pt x="931" y="74"/>
                        <a:pt x="1165" y="146"/>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6308775" y="2197025"/>
                  <a:ext cx="36425" cy="10575"/>
                </a:xfrm>
                <a:custGeom>
                  <a:avLst/>
                  <a:gdLst/>
                  <a:ahLst/>
                  <a:cxnLst/>
                  <a:rect l="l" t="t" r="r" b="b"/>
                  <a:pathLst>
                    <a:path w="1457" h="423" extrusionOk="0">
                      <a:moveTo>
                        <a:pt x="1384" y="229"/>
                      </a:moveTo>
                      <a:cubicBezTo>
                        <a:pt x="1433" y="248"/>
                        <a:pt x="1457" y="301"/>
                        <a:pt x="1438" y="349"/>
                      </a:cubicBezTo>
                      <a:cubicBezTo>
                        <a:pt x="1420" y="398"/>
                        <a:pt x="1366" y="422"/>
                        <a:pt x="1319" y="404"/>
                      </a:cubicBezTo>
                      <a:cubicBezTo>
                        <a:pt x="1109" y="324"/>
                        <a:pt x="886" y="256"/>
                        <a:pt x="678" y="222"/>
                      </a:cubicBezTo>
                      <a:cubicBezTo>
                        <a:pt x="477" y="190"/>
                        <a:pt x="290" y="192"/>
                        <a:pt x="139" y="250"/>
                      </a:cubicBezTo>
                      <a:cubicBezTo>
                        <a:pt x="92" y="269"/>
                        <a:pt x="38" y="245"/>
                        <a:pt x="20" y="196"/>
                      </a:cubicBezTo>
                      <a:cubicBezTo>
                        <a:pt x="0" y="148"/>
                        <a:pt x="24" y="95"/>
                        <a:pt x="72" y="76"/>
                      </a:cubicBezTo>
                      <a:cubicBezTo>
                        <a:pt x="257" y="4"/>
                        <a:pt x="477" y="1"/>
                        <a:pt x="708" y="37"/>
                      </a:cubicBezTo>
                      <a:cubicBezTo>
                        <a:pt x="930" y="73"/>
                        <a:pt x="1164" y="146"/>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6294125" y="2230375"/>
                  <a:ext cx="36400" cy="10550"/>
                </a:xfrm>
                <a:custGeom>
                  <a:avLst/>
                  <a:gdLst/>
                  <a:ahLst/>
                  <a:cxnLst/>
                  <a:rect l="l" t="t" r="r" b="b"/>
                  <a:pathLst>
                    <a:path w="1456" h="422" extrusionOk="0">
                      <a:moveTo>
                        <a:pt x="1384" y="228"/>
                      </a:moveTo>
                      <a:cubicBezTo>
                        <a:pt x="1432" y="246"/>
                        <a:pt x="1456" y="300"/>
                        <a:pt x="1438" y="348"/>
                      </a:cubicBezTo>
                      <a:cubicBezTo>
                        <a:pt x="1419" y="396"/>
                        <a:pt x="1366" y="421"/>
                        <a:pt x="1318" y="403"/>
                      </a:cubicBezTo>
                      <a:cubicBezTo>
                        <a:pt x="1108" y="323"/>
                        <a:pt x="886" y="254"/>
                        <a:pt x="678" y="220"/>
                      </a:cubicBezTo>
                      <a:cubicBezTo>
                        <a:pt x="478" y="190"/>
                        <a:pt x="289" y="191"/>
                        <a:pt x="140" y="249"/>
                      </a:cubicBezTo>
                      <a:cubicBezTo>
                        <a:pt x="92" y="267"/>
                        <a:pt x="37" y="243"/>
                        <a:pt x="19" y="195"/>
                      </a:cubicBezTo>
                      <a:cubicBezTo>
                        <a:pt x="1" y="147"/>
                        <a:pt x="23" y="94"/>
                        <a:pt x="73" y="74"/>
                      </a:cubicBezTo>
                      <a:cubicBezTo>
                        <a:pt x="256" y="4"/>
                        <a:pt x="477" y="0"/>
                        <a:pt x="707" y="37"/>
                      </a:cubicBezTo>
                      <a:cubicBezTo>
                        <a:pt x="930" y="72"/>
                        <a:pt x="1164" y="144"/>
                        <a:pt x="1384"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6279450" y="2263675"/>
                  <a:ext cx="36450" cy="10550"/>
                </a:xfrm>
                <a:custGeom>
                  <a:avLst/>
                  <a:gdLst/>
                  <a:ahLst/>
                  <a:cxnLst/>
                  <a:rect l="l" t="t" r="r" b="b"/>
                  <a:pathLst>
                    <a:path w="1458" h="422" extrusionOk="0">
                      <a:moveTo>
                        <a:pt x="1384" y="228"/>
                      </a:moveTo>
                      <a:cubicBezTo>
                        <a:pt x="1432" y="247"/>
                        <a:pt x="1457" y="300"/>
                        <a:pt x="1439" y="348"/>
                      </a:cubicBezTo>
                      <a:cubicBezTo>
                        <a:pt x="1421" y="397"/>
                        <a:pt x="1366" y="421"/>
                        <a:pt x="1318" y="403"/>
                      </a:cubicBezTo>
                      <a:cubicBezTo>
                        <a:pt x="1108" y="323"/>
                        <a:pt x="887" y="255"/>
                        <a:pt x="679" y="222"/>
                      </a:cubicBezTo>
                      <a:cubicBezTo>
                        <a:pt x="478" y="190"/>
                        <a:pt x="290" y="191"/>
                        <a:pt x="140" y="250"/>
                      </a:cubicBezTo>
                      <a:cubicBezTo>
                        <a:pt x="92" y="268"/>
                        <a:pt x="38" y="244"/>
                        <a:pt x="19" y="196"/>
                      </a:cubicBezTo>
                      <a:cubicBezTo>
                        <a:pt x="1" y="149"/>
                        <a:pt x="25" y="94"/>
                        <a:pt x="73" y="76"/>
                      </a:cubicBezTo>
                      <a:cubicBezTo>
                        <a:pt x="257" y="4"/>
                        <a:pt x="477" y="0"/>
                        <a:pt x="708" y="37"/>
                      </a:cubicBezTo>
                      <a:cubicBezTo>
                        <a:pt x="931" y="72"/>
                        <a:pt x="1164" y="145"/>
                        <a:pt x="1384"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6264800" y="2297000"/>
                  <a:ext cx="36425" cy="10550"/>
                </a:xfrm>
                <a:custGeom>
                  <a:avLst/>
                  <a:gdLst/>
                  <a:ahLst/>
                  <a:cxnLst/>
                  <a:rect l="l" t="t" r="r" b="b"/>
                  <a:pathLst>
                    <a:path w="1457" h="422" extrusionOk="0">
                      <a:moveTo>
                        <a:pt x="1384" y="229"/>
                      </a:moveTo>
                      <a:cubicBezTo>
                        <a:pt x="1432" y="246"/>
                        <a:pt x="1457" y="301"/>
                        <a:pt x="1438" y="348"/>
                      </a:cubicBezTo>
                      <a:cubicBezTo>
                        <a:pt x="1420" y="396"/>
                        <a:pt x="1367" y="422"/>
                        <a:pt x="1317" y="403"/>
                      </a:cubicBezTo>
                      <a:cubicBezTo>
                        <a:pt x="1107" y="323"/>
                        <a:pt x="886" y="254"/>
                        <a:pt x="678" y="221"/>
                      </a:cubicBezTo>
                      <a:cubicBezTo>
                        <a:pt x="477" y="189"/>
                        <a:pt x="290" y="191"/>
                        <a:pt x="140" y="249"/>
                      </a:cubicBezTo>
                      <a:cubicBezTo>
                        <a:pt x="92" y="267"/>
                        <a:pt x="38" y="243"/>
                        <a:pt x="19" y="196"/>
                      </a:cubicBezTo>
                      <a:cubicBezTo>
                        <a:pt x="0" y="148"/>
                        <a:pt x="24" y="94"/>
                        <a:pt x="72" y="75"/>
                      </a:cubicBezTo>
                      <a:cubicBezTo>
                        <a:pt x="256" y="4"/>
                        <a:pt x="476" y="0"/>
                        <a:pt x="707" y="37"/>
                      </a:cubicBezTo>
                      <a:cubicBezTo>
                        <a:pt x="931" y="72"/>
                        <a:pt x="1165" y="144"/>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6250125" y="2330300"/>
                  <a:ext cx="36450" cy="10550"/>
                </a:xfrm>
                <a:custGeom>
                  <a:avLst/>
                  <a:gdLst/>
                  <a:ahLst/>
                  <a:cxnLst/>
                  <a:rect l="l" t="t" r="r" b="b"/>
                  <a:pathLst>
                    <a:path w="1458" h="422" extrusionOk="0">
                      <a:moveTo>
                        <a:pt x="1384" y="229"/>
                      </a:moveTo>
                      <a:cubicBezTo>
                        <a:pt x="1433" y="247"/>
                        <a:pt x="1457" y="301"/>
                        <a:pt x="1439" y="350"/>
                      </a:cubicBezTo>
                      <a:cubicBezTo>
                        <a:pt x="1421" y="398"/>
                        <a:pt x="1367" y="422"/>
                        <a:pt x="1319" y="403"/>
                      </a:cubicBezTo>
                      <a:cubicBezTo>
                        <a:pt x="1108" y="325"/>
                        <a:pt x="886" y="255"/>
                        <a:pt x="679" y="222"/>
                      </a:cubicBezTo>
                      <a:cubicBezTo>
                        <a:pt x="478" y="190"/>
                        <a:pt x="291" y="192"/>
                        <a:pt x="140" y="250"/>
                      </a:cubicBezTo>
                      <a:cubicBezTo>
                        <a:pt x="92" y="269"/>
                        <a:pt x="38" y="245"/>
                        <a:pt x="19" y="197"/>
                      </a:cubicBezTo>
                      <a:cubicBezTo>
                        <a:pt x="1" y="149"/>
                        <a:pt x="25" y="94"/>
                        <a:pt x="73" y="76"/>
                      </a:cubicBezTo>
                      <a:cubicBezTo>
                        <a:pt x="257" y="4"/>
                        <a:pt x="477" y="0"/>
                        <a:pt x="708" y="37"/>
                      </a:cubicBezTo>
                      <a:cubicBezTo>
                        <a:pt x="931" y="72"/>
                        <a:pt x="1165" y="145"/>
                        <a:pt x="1384"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6235450" y="2363625"/>
                  <a:ext cx="36450" cy="10550"/>
                </a:xfrm>
                <a:custGeom>
                  <a:avLst/>
                  <a:gdLst/>
                  <a:ahLst/>
                  <a:cxnLst/>
                  <a:rect l="l" t="t" r="r" b="b"/>
                  <a:pathLst>
                    <a:path w="1458" h="422" extrusionOk="0">
                      <a:moveTo>
                        <a:pt x="1384" y="229"/>
                      </a:moveTo>
                      <a:cubicBezTo>
                        <a:pt x="1433" y="246"/>
                        <a:pt x="1457" y="301"/>
                        <a:pt x="1439" y="349"/>
                      </a:cubicBezTo>
                      <a:cubicBezTo>
                        <a:pt x="1421" y="397"/>
                        <a:pt x="1367" y="422"/>
                        <a:pt x="1319" y="403"/>
                      </a:cubicBezTo>
                      <a:cubicBezTo>
                        <a:pt x="1109" y="324"/>
                        <a:pt x="887" y="254"/>
                        <a:pt x="679" y="222"/>
                      </a:cubicBezTo>
                      <a:cubicBezTo>
                        <a:pt x="478" y="190"/>
                        <a:pt x="291" y="191"/>
                        <a:pt x="140" y="249"/>
                      </a:cubicBezTo>
                      <a:cubicBezTo>
                        <a:pt x="92" y="268"/>
                        <a:pt x="39" y="244"/>
                        <a:pt x="20" y="196"/>
                      </a:cubicBezTo>
                      <a:cubicBezTo>
                        <a:pt x="1" y="148"/>
                        <a:pt x="25" y="94"/>
                        <a:pt x="73" y="75"/>
                      </a:cubicBezTo>
                      <a:cubicBezTo>
                        <a:pt x="258" y="4"/>
                        <a:pt x="478" y="1"/>
                        <a:pt x="709" y="37"/>
                      </a:cubicBezTo>
                      <a:cubicBezTo>
                        <a:pt x="931" y="72"/>
                        <a:pt x="1165" y="144"/>
                        <a:pt x="1384"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6220800" y="2396925"/>
                  <a:ext cx="36425" cy="10550"/>
                </a:xfrm>
                <a:custGeom>
                  <a:avLst/>
                  <a:gdLst/>
                  <a:ahLst/>
                  <a:cxnLst/>
                  <a:rect l="l" t="t" r="r" b="b"/>
                  <a:pathLst>
                    <a:path w="1457" h="422" extrusionOk="0">
                      <a:moveTo>
                        <a:pt x="1385" y="229"/>
                      </a:moveTo>
                      <a:cubicBezTo>
                        <a:pt x="1433" y="247"/>
                        <a:pt x="1457" y="301"/>
                        <a:pt x="1438" y="349"/>
                      </a:cubicBezTo>
                      <a:cubicBezTo>
                        <a:pt x="1421" y="398"/>
                        <a:pt x="1367" y="422"/>
                        <a:pt x="1319" y="403"/>
                      </a:cubicBezTo>
                      <a:cubicBezTo>
                        <a:pt x="1109" y="324"/>
                        <a:pt x="887" y="255"/>
                        <a:pt x="678" y="222"/>
                      </a:cubicBezTo>
                      <a:cubicBezTo>
                        <a:pt x="477" y="190"/>
                        <a:pt x="290" y="191"/>
                        <a:pt x="141" y="251"/>
                      </a:cubicBezTo>
                      <a:cubicBezTo>
                        <a:pt x="92" y="269"/>
                        <a:pt x="38" y="245"/>
                        <a:pt x="20" y="197"/>
                      </a:cubicBezTo>
                      <a:cubicBezTo>
                        <a:pt x="0" y="149"/>
                        <a:pt x="24" y="94"/>
                        <a:pt x="73" y="76"/>
                      </a:cubicBezTo>
                      <a:cubicBezTo>
                        <a:pt x="257" y="4"/>
                        <a:pt x="477" y="1"/>
                        <a:pt x="708" y="37"/>
                      </a:cubicBezTo>
                      <a:cubicBezTo>
                        <a:pt x="930" y="72"/>
                        <a:pt x="1164" y="146"/>
                        <a:pt x="1385" y="2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6291675" y="2122875"/>
                  <a:ext cx="153125" cy="341175"/>
                </a:xfrm>
                <a:custGeom>
                  <a:avLst/>
                  <a:gdLst/>
                  <a:ahLst/>
                  <a:cxnLst/>
                  <a:rect l="l" t="t" r="r" b="b"/>
                  <a:pathLst>
                    <a:path w="6125" h="13647" extrusionOk="0">
                      <a:moveTo>
                        <a:pt x="192" y="13576"/>
                      </a:moveTo>
                      <a:cubicBezTo>
                        <a:pt x="172" y="13624"/>
                        <a:pt x="116" y="13646"/>
                        <a:pt x="69" y="13624"/>
                      </a:cubicBezTo>
                      <a:cubicBezTo>
                        <a:pt x="21" y="13604"/>
                        <a:pt x="1" y="13549"/>
                        <a:pt x="21" y="13501"/>
                      </a:cubicBezTo>
                      <a:lnTo>
                        <a:pt x="5931" y="70"/>
                      </a:lnTo>
                      <a:cubicBezTo>
                        <a:pt x="5953" y="22"/>
                        <a:pt x="6008" y="0"/>
                        <a:pt x="6056" y="22"/>
                      </a:cubicBezTo>
                      <a:cubicBezTo>
                        <a:pt x="6102" y="43"/>
                        <a:pt x="6124" y="97"/>
                        <a:pt x="6104" y="145"/>
                      </a:cubicBezTo>
                      <a:lnTo>
                        <a:pt x="192" y="13576"/>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6304775" y="2076450"/>
                  <a:ext cx="156350" cy="395500"/>
                </a:xfrm>
                <a:custGeom>
                  <a:avLst/>
                  <a:gdLst/>
                  <a:ahLst/>
                  <a:cxnLst/>
                  <a:rect l="l" t="t" r="r" b="b"/>
                  <a:pathLst>
                    <a:path w="6254" h="15820" extrusionOk="0">
                      <a:moveTo>
                        <a:pt x="192" y="15751"/>
                      </a:moveTo>
                      <a:cubicBezTo>
                        <a:pt x="172" y="15799"/>
                        <a:pt x="117" y="15819"/>
                        <a:pt x="69" y="15799"/>
                      </a:cubicBezTo>
                      <a:cubicBezTo>
                        <a:pt x="22" y="15778"/>
                        <a:pt x="0" y="15722"/>
                        <a:pt x="21" y="15675"/>
                      </a:cubicBezTo>
                      <a:lnTo>
                        <a:pt x="5963" y="2171"/>
                      </a:lnTo>
                      <a:cubicBezTo>
                        <a:pt x="6053" y="1967"/>
                        <a:pt x="6061" y="1764"/>
                        <a:pt x="6009" y="1586"/>
                      </a:cubicBezTo>
                      <a:cubicBezTo>
                        <a:pt x="5953" y="1394"/>
                        <a:pt x="5827" y="1230"/>
                        <a:pt x="5657" y="1122"/>
                      </a:cubicBezTo>
                      <a:cubicBezTo>
                        <a:pt x="5347" y="925"/>
                        <a:pt x="5027" y="749"/>
                        <a:pt x="4698" y="595"/>
                      </a:cubicBezTo>
                      <a:cubicBezTo>
                        <a:pt x="4369" y="441"/>
                        <a:pt x="4027" y="307"/>
                        <a:pt x="3675" y="194"/>
                      </a:cubicBezTo>
                      <a:cubicBezTo>
                        <a:pt x="3626" y="178"/>
                        <a:pt x="3598" y="126"/>
                        <a:pt x="3614" y="77"/>
                      </a:cubicBezTo>
                      <a:cubicBezTo>
                        <a:pt x="3630" y="28"/>
                        <a:pt x="3683" y="0"/>
                        <a:pt x="3732" y="16"/>
                      </a:cubicBezTo>
                      <a:cubicBezTo>
                        <a:pt x="4090" y="132"/>
                        <a:pt x="4439" y="267"/>
                        <a:pt x="4777" y="426"/>
                      </a:cubicBezTo>
                      <a:cubicBezTo>
                        <a:pt x="5116" y="585"/>
                        <a:pt x="5443" y="764"/>
                        <a:pt x="5758" y="964"/>
                      </a:cubicBezTo>
                      <a:cubicBezTo>
                        <a:pt x="5965" y="1096"/>
                        <a:pt x="6120" y="1298"/>
                        <a:pt x="6189" y="1533"/>
                      </a:cubicBezTo>
                      <a:cubicBezTo>
                        <a:pt x="6253" y="1752"/>
                        <a:pt x="6244" y="2000"/>
                        <a:pt x="6134" y="2247"/>
                      </a:cubicBezTo>
                      <a:lnTo>
                        <a:pt x="192" y="157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31"/>
              <p:cNvGrpSpPr/>
              <p:nvPr/>
            </p:nvGrpSpPr>
            <p:grpSpPr>
              <a:xfrm flipH="1">
                <a:off x="714910" y="4004265"/>
                <a:ext cx="654208" cy="931573"/>
                <a:chOff x="5080150" y="835900"/>
                <a:chExt cx="212550" cy="302675"/>
              </a:xfrm>
            </p:grpSpPr>
            <p:sp>
              <p:nvSpPr>
                <p:cNvPr id="1061" name="Google Shape;1061;p31"/>
                <p:cNvSpPr/>
                <p:nvPr/>
              </p:nvSpPr>
              <p:spPr>
                <a:xfrm>
                  <a:off x="5089475" y="935400"/>
                  <a:ext cx="194050" cy="167250"/>
                </a:xfrm>
                <a:custGeom>
                  <a:avLst/>
                  <a:gdLst/>
                  <a:ahLst/>
                  <a:cxnLst/>
                  <a:rect l="l" t="t" r="r" b="b"/>
                  <a:pathLst>
                    <a:path w="7762" h="6690" extrusionOk="0">
                      <a:moveTo>
                        <a:pt x="979" y="1"/>
                      </a:moveTo>
                      <a:lnTo>
                        <a:pt x="1" y="5477"/>
                      </a:lnTo>
                      <a:lnTo>
                        <a:pt x="6783" y="6689"/>
                      </a:lnTo>
                      <a:lnTo>
                        <a:pt x="7761" y="1213"/>
                      </a:lnTo>
                      <a:lnTo>
                        <a:pt x="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5212900" y="957375"/>
                  <a:ext cx="70800" cy="145325"/>
                </a:xfrm>
                <a:custGeom>
                  <a:avLst/>
                  <a:gdLst/>
                  <a:ahLst/>
                  <a:cxnLst/>
                  <a:rect l="l" t="t" r="r" b="b"/>
                  <a:pathLst>
                    <a:path w="2832" h="5813" extrusionOk="0">
                      <a:moveTo>
                        <a:pt x="949" y="0"/>
                      </a:moveTo>
                      <a:lnTo>
                        <a:pt x="2831" y="336"/>
                      </a:lnTo>
                      <a:lnTo>
                        <a:pt x="1853" y="5813"/>
                      </a:lnTo>
                      <a:lnTo>
                        <a:pt x="0" y="5482"/>
                      </a:ln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5114125" y="871075"/>
                  <a:ext cx="175950" cy="94725"/>
                </a:xfrm>
                <a:custGeom>
                  <a:avLst/>
                  <a:gdLst/>
                  <a:ahLst/>
                  <a:cxnLst/>
                  <a:rect l="l" t="t" r="r" b="b"/>
                  <a:pathLst>
                    <a:path w="7038" h="3789" extrusionOk="0">
                      <a:moveTo>
                        <a:pt x="1" y="2577"/>
                      </a:moveTo>
                      <a:lnTo>
                        <a:pt x="6782" y="3788"/>
                      </a:lnTo>
                      <a:lnTo>
                        <a:pt x="6916" y="3042"/>
                      </a:lnTo>
                      <a:cubicBezTo>
                        <a:pt x="7038" y="2359"/>
                        <a:pt x="6360" y="2268"/>
                        <a:pt x="6475" y="1619"/>
                      </a:cubicBezTo>
                      <a:lnTo>
                        <a:pt x="6590" y="972"/>
                      </a:lnTo>
                      <a:lnTo>
                        <a:pt x="1156" y="1"/>
                      </a:lnTo>
                      <a:lnTo>
                        <a:pt x="1040" y="648"/>
                      </a:lnTo>
                      <a:cubicBezTo>
                        <a:pt x="924" y="1296"/>
                        <a:pt x="256" y="1147"/>
                        <a:pt x="135" y="182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5134950" y="871075"/>
                  <a:ext cx="155125" cy="94725"/>
                </a:xfrm>
                <a:custGeom>
                  <a:avLst/>
                  <a:gdLst/>
                  <a:ahLst/>
                  <a:cxnLst/>
                  <a:rect l="l" t="t" r="r" b="b"/>
                  <a:pathLst>
                    <a:path w="6205" h="3789" extrusionOk="0">
                      <a:moveTo>
                        <a:pt x="4067" y="3452"/>
                      </a:moveTo>
                      <a:lnTo>
                        <a:pt x="5949" y="3788"/>
                      </a:lnTo>
                      <a:lnTo>
                        <a:pt x="6083" y="3042"/>
                      </a:lnTo>
                      <a:cubicBezTo>
                        <a:pt x="6205" y="2359"/>
                        <a:pt x="5526" y="2268"/>
                        <a:pt x="5642" y="1619"/>
                      </a:cubicBezTo>
                      <a:lnTo>
                        <a:pt x="5757" y="972"/>
                      </a:lnTo>
                      <a:lnTo>
                        <a:pt x="323" y="1"/>
                      </a:lnTo>
                      <a:lnTo>
                        <a:pt x="207" y="648"/>
                      </a:lnTo>
                      <a:cubicBezTo>
                        <a:pt x="175" y="832"/>
                        <a:pt x="97" y="952"/>
                        <a:pt x="0" y="1044"/>
                      </a:cubicBezTo>
                      <a:lnTo>
                        <a:pt x="1959" y="1433"/>
                      </a:lnTo>
                      <a:cubicBezTo>
                        <a:pt x="1959" y="1433"/>
                        <a:pt x="3679" y="1739"/>
                        <a:pt x="3885" y="2413"/>
                      </a:cubicBezTo>
                      <a:cubicBezTo>
                        <a:pt x="3977" y="2711"/>
                        <a:pt x="4059" y="2956"/>
                        <a:pt x="4067" y="3452"/>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5080150" y="1072375"/>
                  <a:ext cx="179075" cy="66200"/>
                </a:xfrm>
                <a:custGeom>
                  <a:avLst/>
                  <a:gdLst/>
                  <a:ahLst/>
                  <a:cxnLst/>
                  <a:rect l="l" t="t" r="r" b="b"/>
                  <a:pathLst>
                    <a:path w="7163" h="2648" extrusionOk="0">
                      <a:moveTo>
                        <a:pt x="381" y="0"/>
                      </a:moveTo>
                      <a:lnTo>
                        <a:pt x="7163" y="1213"/>
                      </a:lnTo>
                      <a:cubicBezTo>
                        <a:pt x="7050" y="1843"/>
                        <a:pt x="7039" y="2647"/>
                        <a:pt x="6148" y="2574"/>
                      </a:cubicBezTo>
                      <a:cubicBezTo>
                        <a:pt x="4319" y="2424"/>
                        <a:pt x="2562" y="2095"/>
                        <a:pt x="861" y="1629"/>
                      </a:cubicBezTo>
                      <a:cubicBezTo>
                        <a:pt x="1" y="1393"/>
                        <a:pt x="269" y="628"/>
                        <a:pt x="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5178850" y="1094400"/>
                  <a:ext cx="80375" cy="44175"/>
                </a:xfrm>
                <a:custGeom>
                  <a:avLst/>
                  <a:gdLst/>
                  <a:ahLst/>
                  <a:cxnLst/>
                  <a:rect l="l" t="t" r="r" b="b"/>
                  <a:pathLst>
                    <a:path w="3215" h="1767" extrusionOk="0">
                      <a:moveTo>
                        <a:pt x="1362" y="1"/>
                      </a:moveTo>
                      <a:lnTo>
                        <a:pt x="3215" y="332"/>
                      </a:lnTo>
                      <a:cubicBezTo>
                        <a:pt x="3102" y="962"/>
                        <a:pt x="3091" y="1766"/>
                        <a:pt x="2200" y="1693"/>
                      </a:cubicBezTo>
                      <a:cubicBezTo>
                        <a:pt x="1456" y="1632"/>
                        <a:pt x="723" y="1541"/>
                        <a:pt x="1" y="1424"/>
                      </a:cubicBezTo>
                      <a:cubicBezTo>
                        <a:pt x="154" y="1440"/>
                        <a:pt x="803" y="1418"/>
                        <a:pt x="1362" y="1"/>
                      </a:cubicBezTo>
                      <a:close/>
                    </a:path>
                  </a:pathLst>
                </a:custGeom>
                <a:solidFill>
                  <a:srgbClr val="191919">
                    <a:alpha val="30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5135250" y="835900"/>
                  <a:ext cx="156925" cy="63850"/>
                </a:xfrm>
                <a:custGeom>
                  <a:avLst/>
                  <a:gdLst/>
                  <a:ahLst/>
                  <a:cxnLst/>
                  <a:rect l="l" t="t" r="r" b="b"/>
                  <a:pathLst>
                    <a:path w="6277" h="2554" extrusionOk="0">
                      <a:moveTo>
                        <a:pt x="265" y="0"/>
                      </a:moveTo>
                      <a:lnTo>
                        <a:pt x="6276" y="1075"/>
                      </a:lnTo>
                      <a:lnTo>
                        <a:pt x="6011" y="2554"/>
                      </a:lnTo>
                      <a:lnTo>
                        <a:pt x="1" y="147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5139475" y="895100"/>
                  <a:ext cx="133550" cy="28350"/>
                </a:xfrm>
                <a:custGeom>
                  <a:avLst/>
                  <a:gdLst/>
                  <a:ahLst/>
                  <a:cxnLst/>
                  <a:rect l="l" t="t" r="r" b="b"/>
                  <a:pathLst>
                    <a:path w="5342" h="1134" extrusionOk="0">
                      <a:moveTo>
                        <a:pt x="88" y="209"/>
                      </a:moveTo>
                      <a:cubicBezTo>
                        <a:pt x="34" y="196"/>
                        <a:pt x="1" y="142"/>
                        <a:pt x="14" y="88"/>
                      </a:cubicBezTo>
                      <a:cubicBezTo>
                        <a:pt x="27" y="34"/>
                        <a:pt x="80" y="1"/>
                        <a:pt x="134" y="13"/>
                      </a:cubicBezTo>
                      <a:cubicBezTo>
                        <a:pt x="918" y="201"/>
                        <a:pt x="1755" y="373"/>
                        <a:pt x="2611" y="526"/>
                      </a:cubicBezTo>
                      <a:cubicBezTo>
                        <a:pt x="3485" y="682"/>
                        <a:pt x="4376" y="817"/>
                        <a:pt x="5246" y="927"/>
                      </a:cubicBezTo>
                      <a:cubicBezTo>
                        <a:pt x="5301" y="933"/>
                        <a:pt x="5341" y="984"/>
                        <a:pt x="5334" y="1038"/>
                      </a:cubicBezTo>
                      <a:cubicBezTo>
                        <a:pt x="5328" y="1094"/>
                        <a:pt x="5277" y="1133"/>
                        <a:pt x="5223" y="1128"/>
                      </a:cubicBezTo>
                      <a:cubicBezTo>
                        <a:pt x="4346" y="1017"/>
                        <a:pt x="3452" y="881"/>
                        <a:pt x="2576" y="725"/>
                      </a:cubicBezTo>
                      <a:cubicBezTo>
                        <a:pt x="1724" y="573"/>
                        <a:pt x="884" y="399"/>
                        <a:pt x="88" y="2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5134700" y="837800"/>
                  <a:ext cx="10325" cy="33925"/>
                </a:xfrm>
                <a:custGeom>
                  <a:avLst/>
                  <a:gdLst/>
                  <a:ahLst/>
                  <a:cxnLst/>
                  <a:rect l="l" t="t" r="r" b="b"/>
                  <a:pathLst>
                    <a:path w="413" h="1357" extrusionOk="0">
                      <a:moveTo>
                        <a:pt x="205" y="92"/>
                      </a:moveTo>
                      <a:cubicBezTo>
                        <a:pt x="214" y="37"/>
                        <a:pt x="266" y="1"/>
                        <a:pt x="321" y="10"/>
                      </a:cubicBezTo>
                      <a:cubicBezTo>
                        <a:pt x="375" y="20"/>
                        <a:pt x="413" y="72"/>
                        <a:pt x="403" y="127"/>
                      </a:cubicBezTo>
                      <a:lnTo>
                        <a:pt x="209" y="1266"/>
                      </a:lnTo>
                      <a:cubicBezTo>
                        <a:pt x="200" y="1320"/>
                        <a:pt x="147" y="1357"/>
                        <a:pt x="92" y="1348"/>
                      </a:cubicBezTo>
                      <a:cubicBezTo>
                        <a:pt x="37" y="1339"/>
                        <a:pt x="1" y="1286"/>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5153175" y="840975"/>
                  <a:ext cx="10325" cy="33900"/>
                </a:xfrm>
                <a:custGeom>
                  <a:avLst/>
                  <a:gdLst/>
                  <a:ahLst/>
                  <a:cxnLst/>
                  <a:rect l="l" t="t" r="r" b="b"/>
                  <a:pathLst>
                    <a:path w="413" h="1356" extrusionOk="0">
                      <a:moveTo>
                        <a:pt x="205" y="92"/>
                      </a:moveTo>
                      <a:cubicBezTo>
                        <a:pt x="214" y="37"/>
                        <a:pt x="265" y="1"/>
                        <a:pt x="320" y="10"/>
                      </a:cubicBezTo>
                      <a:cubicBezTo>
                        <a:pt x="375" y="19"/>
                        <a:pt x="412" y="71"/>
                        <a:pt x="402" y="126"/>
                      </a:cubicBezTo>
                      <a:lnTo>
                        <a:pt x="208" y="1264"/>
                      </a:lnTo>
                      <a:cubicBezTo>
                        <a:pt x="199" y="1319"/>
                        <a:pt x="147" y="1356"/>
                        <a:pt x="92" y="1346"/>
                      </a:cubicBezTo>
                      <a:cubicBezTo>
                        <a:pt x="37" y="1337"/>
                        <a:pt x="0" y="1285"/>
                        <a:pt x="10" y="12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5171625" y="844125"/>
                  <a:ext cx="10300" cy="33925"/>
                </a:xfrm>
                <a:custGeom>
                  <a:avLst/>
                  <a:gdLst/>
                  <a:ahLst/>
                  <a:cxnLst/>
                  <a:rect l="l" t="t" r="r" b="b"/>
                  <a:pathLst>
                    <a:path w="412" h="1357" extrusionOk="0">
                      <a:moveTo>
                        <a:pt x="204" y="92"/>
                      </a:moveTo>
                      <a:cubicBezTo>
                        <a:pt x="214" y="37"/>
                        <a:pt x="266" y="0"/>
                        <a:pt x="321" y="9"/>
                      </a:cubicBezTo>
                      <a:cubicBezTo>
                        <a:pt x="375" y="18"/>
                        <a:pt x="412" y="71"/>
                        <a:pt x="403" y="126"/>
                      </a:cubicBezTo>
                      <a:lnTo>
                        <a:pt x="209" y="1265"/>
                      </a:lnTo>
                      <a:cubicBezTo>
                        <a:pt x="200" y="1320"/>
                        <a:pt x="147" y="1356"/>
                        <a:pt x="92" y="1347"/>
                      </a:cubicBezTo>
                      <a:cubicBezTo>
                        <a:pt x="37" y="1338"/>
                        <a:pt x="1" y="1285"/>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5190100" y="847250"/>
                  <a:ext cx="10300" cy="33925"/>
                </a:xfrm>
                <a:custGeom>
                  <a:avLst/>
                  <a:gdLst/>
                  <a:ahLst/>
                  <a:cxnLst/>
                  <a:rect l="l" t="t" r="r" b="b"/>
                  <a:pathLst>
                    <a:path w="412" h="1357" extrusionOk="0">
                      <a:moveTo>
                        <a:pt x="204" y="93"/>
                      </a:moveTo>
                      <a:cubicBezTo>
                        <a:pt x="214" y="38"/>
                        <a:pt x="265" y="1"/>
                        <a:pt x="320" y="11"/>
                      </a:cubicBezTo>
                      <a:cubicBezTo>
                        <a:pt x="375" y="20"/>
                        <a:pt x="411" y="72"/>
                        <a:pt x="402" y="126"/>
                      </a:cubicBezTo>
                      <a:lnTo>
                        <a:pt x="208" y="1265"/>
                      </a:lnTo>
                      <a:cubicBezTo>
                        <a:pt x="199" y="1320"/>
                        <a:pt x="147" y="1357"/>
                        <a:pt x="92" y="1348"/>
                      </a:cubicBezTo>
                      <a:cubicBezTo>
                        <a:pt x="37" y="1339"/>
                        <a:pt x="0" y="1286"/>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5208550" y="850425"/>
                  <a:ext cx="10300" cy="33925"/>
                </a:xfrm>
                <a:custGeom>
                  <a:avLst/>
                  <a:gdLst/>
                  <a:ahLst/>
                  <a:cxnLst/>
                  <a:rect l="l" t="t" r="r" b="b"/>
                  <a:pathLst>
                    <a:path w="412" h="1357" extrusionOk="0">
                      <a:moveTo>
                        <a:pt x="204" y="92"/>
                      </a:moveTo>
                      <a:cubicBezTo>
                        <a:pt x="214" y="37"/>
                        <a:pt x="266" y="0"/>
                        <a:pt x="321" y="10"/>
                      </a:cubicBezTo>
                      <a:cubicBezTo>
                        <a:pt x="375" y="19"/>
                        <a:pt x="412" y="71"/>
                        <a:pt x="403" y="126"/>
                      </a:cubicBezTo>
                      <a:lnTo>
                        <a:pt x="209" y="1264"/>
                      </a:lnTo>
                      <a:cubicBezTo>
                        <a:pt x="200" y="1319"/>
                        <a:pt x="147" y="1356"/>
                        <a:pt x="92" y="1346"/>
                      </a:cubicBezTo>
                      <a:cubicBezTo>
                        <a:pt x="37" y="1337"/>
                        <a:pt x="1" y="1286"/>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5227025" y="853575"/>
                  <a:ext cx="10300" cy="33925"/>
                </a:xfrm>
                <a:custGeom>
                  <a:avLst/>
                  <a:gdLst/>
                  <a:ahLst/>
                  <a:cxnLst/>
                  <a:rect l="l" t="t" r="r" b="b"/>
                  <a:pathLst>
                    <a:path w="412" h="1357" extrusionOk="0">
                      <a:moveTo>
                        <a:pt x="204" y="91"/>
                      </a:moveTo>
                      <a:cubicBezTo>
                        <a:pt x="213" y="37"/>
                        <a:pt x="265" y="0"/>
                        <a:pt x="320" y="9"/>
                      </a:cubicBezTo>
                      <a:cubicBezTo>
                        <a:pt x="375" y="18"/>
                        <a:pt x="411" y="71"/>
                        <a:pt x="402" y="126"/>
                      </a:cubicBezTo>
                      <a:lnTo>
                        <a:pt x="208" y="1265"/>
                      </a:lnTo>
                      <a:cubicBezTo>
                        <a:pt x="199" y="1320"/>
                        <a:pt x="147" y="1356"/>
                        <a:pt x="92" y="1347"/>
                      </a:cubicBezTo>
                      <a:cubicBezTo>
                        <a:pt x="37" y="1338"/>
                        <a:pt x="0" y="1285"/>
                        <a:pt x="10" y="12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5245475" y="856700"/>
                  <a:ext cx="10300" cy="33925"/>
                </a:xfrm>
                <a:custGeom>
                  <a:avLst/>
                  <a:gdLst/>
                  <a:ahLst/>
                  <a:cxnLst/>
                  <a:rect l="l" t="t" r="r" b="b"/>
                  <a:pathLst>
                    <a:path w="412" h="1357" extrusionOk="0">
                      <a:moveTo>
                        <a:pt x="204" y="93"/>
                      </a:moveTo>
                      <a:cubicBezTo>
                        <a:pt x="213" y="38"/>
                        <a:pt x="266" y="1"/>
                        <a:pt x="320" y="11"/>
                      </a:cubicBezTo>
                      <a:cubicBezTo>
                        <a:pt x="375" y="20"/>
                        <a:pt x="412" y="71"/>
                        <a:pt x="403" y="126"/>
                      </a:cubicBezTo>
                      <a:lnTo>
                        <a:pt x="209" y="1265"/>
                      </a:lnTo>
                      <a:cubicBezTo>
                        <a:pt x="200" y="1320"/>
                        <a:pt x="147" y="1357"/>
                        <a:pt x="92" y="1347"/>
                      </a:cubicBezTo>
                      <a:cubicBezTo>
                        <a:pt x="37" y="1338"/>
                        <a:pt x="1" y="1286"/>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5263950" y="859875"/>
                  <a:ext cx="10300" cy="33925"/>
                </a:xfrm>
                <a:custGeom>
                  <a:avLst/>
                  <a:gdLst/>
                  <a:ahLst/>
                  <a:cxnLst/>
                  <a:rect l="l" t="t" r="r" b="b"/>
                  <a:pathLst>
                    <a:path w="412" h="1357" extrusionOk="0">
                      <a:moveTo>
                        <a:pt x="204" y="92"/>
                      </a:moveTo>
                      <a:cubicBezTo>
                        <a:pt x="213" y="37"/>
                        <a:pt x="265" y="0"/>
                        <a:pt x="320" y="9"/>
                      </a:cubicBezTo>
                      <a:cubicBezTo>
                        <a:pt x="375" y="19"/>
                        <a:pt x="411" y="71"/>
                        <a:pt x="402" y="126"/>
                      </a:cubicBezTo>
                      <a:lnTo>
                        <a:pt x="208" y="1264"/>
                      </a:lnTo>
                      <a:cubicBezTo>
                        <a:pt x="199" y="1319"/>
                        <a:pt x="146" y="1356"/>
                        <a:pt x="92" y="1347"/>
                      </a:cubicBezTo>
                      <a:cubicBezTo>
                        <a:pt x="37" y="1337"/>
                        <a:pt x="0" y="1286"/>
                        <a:pt x="10" y="1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5282400" y="863000"/>
                  <a:ext cx="10300" cy="33925"/>
                </a:xfrm>
                <a:custGeom>
                  <a:avLst/>
                  <a:gdLst/>
                  <a:ahLst/>
                  <a:cxnLst/>
                  <a:rect l="l" t="t" r="r" b="b"/>
                  <a:pathLst>
                    <a:path w="412" h="1357" extrusionOk="0">
                      <a:moveTo>
                        <a:pt x="204" y="93"/>
                      </a:moveTo>
                      <a:cubicBezTo>
                        <a:pt x="213" y="39"/>
                        <a:pt x="266" y="1"/>
                        <a:pt x="320" y="10"/>
                      </a:cubicBezTo>
                      <a:cubicBezTo>
                        <a:pt x="375" y="20"/>
                        <a:pt x="412" y="72"/>
                        <a:pt x="403" y="126"/>
                      </a:cubicBezTo>
                      <a:lnTo>
                        <a:pt x="209" y="1266"/>
                      </a:lnTo>
                      <a:cubicBezTo>
                        <a:pt x="199" y="1320"/>
                        <a:pt x="147" y="1357"/>
                        <a:pt x="92" y="1348"/>
                      </a:cubicBezTo>
                      <a:cubicBezTo>
                        <a:pt x="37" y="1339"/>
                        <a:pt x="1" y="1286"/>
                        <a:pt x="10" y="1231"/>
                      </a:cubicBezTo>
                      <a:lnTo>
                        <a:pt x="204" y="9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1"/>
                <p:cNvSpPr/>
                <p:nvPr/>
              </p:nvSpPr>
              <p:spPr>
                <a:xfrm>
                  <a:off x="5109950" y="964575"/>
                  <a:ext cx="102150" cy="102175"/>
                </a:xfrm>
                <a:custGeom>
                  <a:avLst/>
                  <a:gdLst/>
                  <a:ahLst/>
                  <a:cxnLst/>
                  <a:rect l="l" t="t" r="r" b="b"/>
                  <a:pathLst>
                    <a:path w="4086" h="4087" extrusionOk="0">
                      <a:moveTo>
                        <a:pt x="2390" y="192"/>
                      </a:moveTo>
                      <a:cubicBezTo>
                        <a:pt x="3412" y="384"/>
                        <a:pt x="4085" y="1368"/>
                        <a:pt x="3894" y="2390"/>
                      </a:cubicBezTo>
                      <a:cubicBezTo>
                        <a:pt x="3703" y="3413"/>
                        <a:pt x="2718" y="4086"/>
                        <a:pt x="1696" y="3895"/>
                      </a:cubicBezTo>
                      <a:cubicBezTo>
                        <a:pt x="674" y="3703"/>
                        <a:pt x="0" y="2719"/>
                        <a:pt x="192" y="1696"/>
                      </a:cubicBezTo>
                      <a:cubicBezTo>
                        <a:pt x="384" y="674"/>
                        <a:pt x="1368" y="0"/>
                        <a:pt x="2390" y="1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1"/>
                <p:cNvSpPr/>
                <p:nvPr/>
              </p:nvSpPr>
              <p:spPr>
                <a:xfrm>
                  <a:off x="5126375" y="980450"/>
                  <a:ext cx="66450" cy="69300"/>
                </a:xfrm>
                <a:custGeom>
                  <a:avLst/>
                  <a:gdLst/>
                  <a:ahLst/>
                  <a:cxnLst/>
                  <a:rect l="l" t="t" r="r" b="b"/>
                  <a:pathLst>
                    <a:path w="2658" h="2772" extrusionOk="0">
                      <a:moveTo>
                        <a:pt x="1115" y="1"/>
                      </a:moveTo>
                      <a:lnTo>
                        <a:pt x="1913" y="150"/>
                      </a:lnTo>
                      <a:lnTo>
                        <a:pt x="1741" y="1062"/>
                      </a:lnTo>
                      <a:lnTo>
                        <a:pt x="2658" y="1234"/>
                      </a:lnTo>
                      <a:lnTo>
                        <a:pt x="2508" y="2031"/>
                      </a:lnTo>
                      <a:lnTo>
                        <a:pt x="1592" y="1859"/>
                      </a:lnTo>
                      <a:lnTo>
                        <a:pt x="1422" y="2771"/>
                      </a:lnTo>
                      <a:lnTo>
                        <a:pt x="624" y="2622"/>
                      </a:lnTo>
                      <a:lnTo>
                        <a:pt x="795" y="1710"/>
                      </a:lnTo>
                      <a:lnTo>
                        <a:pt x="1" y="1561"/>
                      </a:lnTo>
                      <a:lnTo>
                        <a:pt x="150" y="763"/>
                      </a:lnTo>
                      <a:lnTo>
                        <a:pt x="945" y="9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1"/>
                <p:cNvSpPr/>
                <p:nvPr/>
              </p:nvSpPr>
              <p:spPr>
                <a:xfrm>
                  <a:off x="5087725" y="915725"/>
                  <a:ext cx="38450" cy="170850"/>
                </a:xfrm>
                <a:custGeom>
                  <a:avLst/>
                  <a:gdLst/>
                  <a:ahLst/>
                  <a:cxnLst/>
                  <a:rect l="l" t="t" r="r" b="b"/>
                  <a:pathLst>
                    <a:path w="1538" h="6834" extrusionOk="0">
                      <a:moveTo>
                        <a:pt x="1121" y="183"/>
                      </a:moveTo>
                      <a:cubicBezTo>
                        <a:pt x="1140" y="73"/>
                        <a:pt x="1244" y="0"/>
                        <a:pt x="1354" y="18"/>
                      </a:cubicBezTo>
                      <a:cubicBezTo>
                        <a:pt x="1463" y="37"/>
                        <a:pt x="1538" y="142"/>
                        <a:pt x="1518" y="251"/>
                      </a:cubicBezTo>
                      <a:lnTo>
                        <a:pt x="417" y="6651"/>
                      </a:lnTo>
                      <a:cubicBezTo>
                        <a:pt x="397" y="6761"/>
                        <a:pt x="293" y="6834"/>
                        <a:pt x="184" y="6815"/>
                      </a:cubicBezTo>
                      <a:cubicBezTo>
                        <a:pt x="74" y="6797"/>
                        <a:pt x="0" y="6693"/>
                        <a:pt x="19" y="6583"/>
                      </a:cubicBezTo>
                      <a:lnTo>
                        <a:pt x="1121" y="183"/>
                      </a:lnTo>
                      <a:close/>
                    </a:path>
                  </a:pathLst>
                </a:custGeom>
                <a:solidFill>
                  <a:srgbClr val="FFFFFF">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31"/>
              <p:cNvGrpSpPr/>
              <p:nvPr/>
            </p:nvGrpSpPr>
            <p:grpSpPr>
              <a:xfrm rot="2016064">
                <a:off x="3865596" y="3776129"/>
                <a:ext cx="265809" cy="180576"/>
                <a:chOff x="5338950" y="615525"/>
                <a:chExt cx="86550" cy="58800"/>
              </a:xfrm>
            </p:grpSpPr>
            <p:sp>
              <p:nvSpPr>
                <p:cNvPr id="1082" name="Google Shape;1082;p31"/>
                <p:cNvSpPr/>
                <p:nvPr/>
              </p:nvSpPr>
              <p:spPr>
                <a:xfrm>
                  <a:off x="5338950" y="616550"/>
                  <a:ext cx="86550" cy="57775"/>
                </a:xfrm>
                <a:custGeom>
                  <a:avLst/>
                  <a:gdLst/>
                  <a:ahLst/>
                  <a:cxnLst/>
                  <a:rect l="l" t="t" r="r" b="b"/>
                  <a:pathLst>
                    <a:path w="3462" h="2311" extrusionOk="0">
                      <a:moveTo>
                        <a:pt x="1323" y="2134"/>
                      </a:moveTo>
                      <a:cubicBezTo>
                        <a:pt x="974" y="2012"/>
                        <a:pt x="648" y="1822"/>
                        <a:pt x="428" y="1596"/>
                      </a:cubicBezTo>
                      <a:cubicBezTo>
                        <a:pt x="0" y="1156"/>
                        <a:pt x="175" y="142"/>
                        <a:pt x="971" y="40"/>
                      </a:cubicBezTo>
                      <a:cubicBezTo>
                        <a:pt x="1285" y="0"/>
                        <a:pt x="1657" y="55"/>
                        <a:pt x="2007" y="177"/>
                      </a:cubicBezTo>
                      <a:cubicBezTo>
                        <a:pt x="2356" y="299"/>
                        <a:pt x="2682" y="488"/>
                        <a:pt x="2903" y="715"/>
                      </a:cubicBezTo>
                      <a:cubicBezTo>
                        <a:pt x="3462" y="1291"/>
                        <a:pt x="2968" y="2193"/>
                        <a:pt x="2358" y="2271"/>
                      </a:cubicBezTo>
                      <a:cubicBezTo>
                        <a:pt x="2045" y="2311"/>
                        <a:pt x="1672" y="2256"/>
                        <a:pt x="1323" y="2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1"/>
                <p:cNvSpPr/>
                <p:nvPr/>
              </p:nvSpPr>
              <p:spPr>
                <a:xfrm>
                  <a:off x="5343800" y="615525"/>
                  <a:ext cx="78725" cy="45050"/>
                </a:xfrm>
                <a:custGeom>
                  <a:avLst/>
                  <a:gdLst/>
                  <a:ahLst/>
                  <a:cxnLst/>
                  <a:rect l="l" t="t" r="r" b="b"/>
                  <a:pathLst>
                    <a:path w="3149" h="1802" extrusionOk="0">
                      <a:moveTo>
                        <a:pt x="2709" y="756"/>
                      </a:moveTo>
                      <a:cubicBezTo>
                        <a:pt x="3148" y="1209"/>
                        <a:pt x="2997" y="1641"/>
                        <a:pt x="2371" y="1720"/>
                      </a:cubicBezTo>
                      <a:cubicBezTo>
                        <a:pt x="1744" y="1802"/>
                        <a:pt x="880" y="1499"/>
                        <a:pt x="441" y="1046"/>
                      </a:cubicBezTo>
                      <a:cubicBezTo>
                        <a:pt x="0" y="594"/>
                        <a:pt x="152" y="161"/>
                        <a:pt x="777" y="81"/>
                      </a:cubicBezTo>
                      <a:cubicBezTo>
                        <a:pt x="1404" y="0"/>
                        <a:pt x="2268" y="303"/>
                        <a:pt x="2709" y="7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1"/>
                <p:cNvSpPr/>
                <p:nvPr/>
              </p:nvSpPr>
              <p:spPr>
                <a:xfrm>
                  <a:off x="5352125" y="631850"/>
                  <a:ext cx="61150" cy="12525"/>
                </a:xfrm>
                <a:custGeom>
                  <a:avLst/>
                  <a:gdLst/>
                  <a:ahLst/>
                  <a:cxnLst/>
                  <a:rect l="l" t="t" r="r" b="b"/>
                  <a:pathLst>
                    <a:path w="2446" h="501" extrusionOk="0">
                      <a:moveTo>
                        <a:pt x="2327" y="8"/>
                      </a:moveTo>
                      <a:cubicBezTo>
                        <a:pt x="2381" y="0"/>
                        <a:pt x="2432" y="40"/>
                        <a:pt x="2438" y="95"/>
                      </a:cubicBezTo>
                      <a:cubicBezTo>
                        <a:pt x="2445" y="150"/>
                        <a:pt x="2406" y="200"/>
                        <a:pt x="2352" y="207"/>
                      </a:cubicBezTo>
                      <a:lnTo>
                        <a:pt x="120" y="493"/>
                      </a:lnTo>
                      <a:cubicBezTo>
                        <a:pt x="65" y="500"/>
                        <a:pt x="15" y="461"/>
                        <a:pt x="7" y="405"/>
                      </a:cubicBezTo>
                      <a:cubicBezTo>
                        <a:pt x="0" y="351"/>
                        <a:pt x="40" y="300"/>
                        <a:pt x="95"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31"/>
              <p:cNvGrpSpPr/>
              <p:nvPr/>
            </p:nvGrpSpPr>
            <p:grpSpPr>
              <a:xfrm rot="-2016064" flipH="1">
                <a:off x="1256521" y="2395566"/>
                <a:ext cx="265809" cy="180576"/>
                <a:chOff x="5338950" y="615525"/>
                <a:chExt cx="86550" cy="58800"/>
              </a:xfrm>
            </p:grpSpPr>
            <p:sp>
              <p:nvSpPr>
                <p:cNvPr id="1086" name="Google Shape;1086;p31"/>
                <p:cNvSpPr/>
                <p:nvPr/>
              </p:nvSpPr>
              <p:spPr>
                <a:xfrm>
                  <a:off x="5338950" y="616550"/>
                  <a:ext cx="86550" cy="57775"/>
                </a:xfrm>
                <a:custGeom>
                  <a:avLst/>
                  <a:gdLst/>
                  <a:ahLst/>
                  <a:cxnLst/>
                  <a:rect l="l" t="t" r="r" b="b"/>
                  <a:pathLst>
                    <a:path w="3462" h="2311" extrusionOk="0">
                      <a:moveTo>
                        <a:pt x="1323" y="2134"/>
                      </a:moveTo>
                      <a:cubicBezTo>
                        <a:pt x="974" y="2012"/>
                        <a:pt x="648" y="1822"/>
                        <a:pt x="428" y="1596"/>
                      </a:cubicBezTo>
                      <a:cubicBezTo>
                        <a:pt x="0" y="1156"/>
                        <a:pt x="175" y="142"/>
                        <a:pt x="971" y="40"/>
                      </a:cubicBezTo>
                      <a:cubicBezTo>
                        <a:pt x="1285" y="0"/>
                        <a:pt x="1657" y="55"/>
                        <a:pt x="2007" y="177"/>
                      </a:cubicBezTo>
                      <a:cubicBezTo>
                        <a:pt x="2356" y="299"/>
                        <a:pt x="2682" y="488"/>
                        <a:pt x="2903" y="715"/>
                      </a:cubicBezTo>
                      <a:cubicBezTo>
                        <a:pt x="3462" y="1291"/>
                        <a:pt x="2968" y="2193"/>
                        <a:pt x="2358" y="2271"/>
                      </a:cubicBezTo>
                      <a:cubicBezTo>
                        <a:pt x="2045" y="2311"/>
                        <a:pt x="1672" y="2256"/>
                        <a:pt x="1323" y="2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5343800" y="615525"/>
                  <a:ext cx="78725" cy="45050"/>
                </a:xfrm>
                <a:custGeom>
                  <a:avLst/>
                  <a:gdLst/>
                  <a:ahLst/>
                  <a:cxnLst/>
                  <a:rect l="l" t="t" r="r" b="b"/>
                  <a:pathLst>
                    <a:path w="3149" h="1802" extrusionOk="0">
                      <a:moveTo>
                        <a:pt x="2709" y="756"/>
                      </a:moveTo>
                      <a:cubicBezTo>
                        <a:pt x="3148" y="1209"/>
                        <a:pt x="2997" y="1641"/>
                        <a:pt x="2371" y="1720"/>
                      </a:cubicBezTo>
                      <a:cubicBezTo>
                        <a:pt x="1744" y="1802"/>
                        <a:pt x="880" y="1499"/>
                        <a:pt x="441" y="1046"/>
                      </a:cubicBezTo>
                      <a:cubicBezTo>
                        <a:pt x="0" y="594"/>
                        <a:pt x="152" y="161"/>
                        <a:pt x="777" y="81"/>
                      </a:cubicBezTo>
                      <a:cubicBezTo>
                        <a:pt x="1404" y="0"/>
                        <a:pt x="2268" y="303"/>
                        <a:pt x="2709" y="7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5352125" y="631850"/>
                  <a:ext cx="61150" cy="12525"/>
                </a:xfrm>
                <a:custGeom>
                  <a:avLst/>
                  <a:gdLst/>
                  <a:ahLst/>
                  <a:cxnLst/>
                  <a:rect l="l" t="t" r="r" b="b"/>
                  <a:pathLst>
                    <a:path w="2446" h="501" extrusionOk="0">
                      <a:moveTo>
                        <a:pt x="2327" y="8"/>
                      </a:moveTo>
                      <a:cubicBezTo>
                        <a:pt x="2381" y="0"/>
                        <a:pt x="2432" y="40"/>
                        <a:pt x="2438" y="95"/>
                      </a:cubicBezTo>
                      <a:cubicBezTo>
                        <a:pt x="2445" y="150"/>
                        <a:pt x="2406" y="200"/>
                        <a:pt x="2352" y="207"/>
                      </a:cubicBezTo>
                      <a:lnTo>
                        <a:pt x="120" y="493"/>
                      </a:lnTo>
                      <a:cubicBezTo>
                        <a:pt x="65" y="500"/>
                        <a:pt x="15" y="461"/>
                        <a:pt x="7" y="405"/>
                      </a:cubicBezTo>
                      <a:cubicBezTo>
                        <a:pt x="0" y="351"/>
                        <a:pt x="40" y="300"/>
                        <a:pt x="95" y="2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31"/>
              <p:cNvGrpSpPr/>
              <p:nvPr/>
            </p:nvGrpSpPr>
            <p:grpSpPr>
              <a:xfrm>
                <a:off x="351231" y="3053034"/>
                <a:ext cx="363873" cy="363873"/>
                <a:chOff x="4589975" y="463825"/>
                <a:chExt cx="230650" cy="230650"/>
              </a:xfrm>
            </p:grpSpPr>
            <p:sp>
              <p:nvSpPr>
                <p:cNvPr id="1090" name="Google Shape;1090;p31"/>
                <p:cNvSpPr/>
                <p:nvPr/>
              </p:nvSpPr>
              <p:spPr>
                <a:xfrm>
                  <a:off x="4688250" y="463825"/>
                  <a:ext cx="34125" cy="98075"/>
                </a:xfrm>
                <a:custGeom>
                  <a:avLst/>
                  <a:gdLst/>
                  <a:ahLst/>
                  <a:cxnLst/>
                  <a:rect l="l" t="t" r="r" b="b"/>
                  <a:pathLst>
                    <a:path w="1365" h="3923" extrusionOk="0">
                      <a:moveTo>
                        <a:pt x="683" y="3922"/>
                      </a:moveTo>
                      <a:cubicBezTo>
                        <a:pt x="1057" y="3922"/>
                        <a:pt x="1364" y="3041"/>
                        <a:pt x="1364" y="1962"/>
                      </a:cubicBezTo>
                      <a:cubicBezTo>
                        <a:pt x="1364" y="882"/>
                        <a:pt x="1058" y="1"/>
                        <a:pt x="683" y="1"/>
                      </a:cubicBezTo>
                      <a:cubicBezTo>
                        <a:pt x="306" y="1"/>
                        <a:pt x="0" y="882"/>
                        <a:pt x="0" y="1962"/>
                      </a:cubicBezTo>
                      <a:cubicBezTo>
                        <a:pt x="0" y="3041"/>
                        <a:pt x="306" y="3922"/>
                        <a:pt x="683" y="39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a:off x="4722550" y="562075"/>
                  <a:ext cx="98075" cy="34125"/>
                </a:xfrm>
                <a:custGeom>
                  <a:avLst/>
                  <a:gdLst/>
                  <a:ahLst/>
                  <a:cxnLst/>
                  <a:rect l="l" t="t" r="r" b="b"/>
                  <a:pathLst>
                    <a:path w="3923" h="1365" extrusionOk="0">
                      <a:moveTo>
                        <a:pt x="3922" y="683"/>
                      </a:moveTo>
                      <a:cubicBezTo>
                        <a:pt x="3922" y="1060"/>
                        <a:pt x="3045" y="1364"/>
                        <a:pt x="1961" y="1364"/>
                      </a:cubicBezTo>
                      <a:cubicBezTo>
                        <a:pt x="878" y="1364"/>
                        <a:pt x="0" y="1060"/>
                        <a:pt x="0" y="683"/>
                      </a:cubicBezTo>
                      <a:cubicBezTo>
                        <a:pt x="0" y="306"/>
                        <a:pt x="879" y="0"/>
                        <a:pt x="1961" y="0"/>
                      </a:cubicBezTo>
                      <a:cubicBezTo>
                        <a:pt x="3045" y="0"/>
                        <a:pt x="3922" y="306"/>
                        <a:pt x="3922"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a:off x="4688250" y="596400"/>
                  <a:ext cx="34125" cy="98075"/>
                </a:xfrm>
                <a:custGeom>
                  <a:avLst/>
                  <a:gdLst/>
                  <a:ahLst/>
                  <a:cxnLst/>
                  <a:rect l="l" t="t" r="r" b="b"/>
                  <a:pathLst>
                    <a:path w="1365" h="3923" extrusionOk="0">
                      <a:moveTo>
                        <a:pt x="683" y="3923"/>
                      </a:moveTo>
                      <a:cubicBezTo>
                        <a:pt x="1057" y="3923"/>
                        <a:pt x="1364" y="3041"/>
                        <a:pt x="1364" y="1962"/>
                      </a:cubicBezTo>
                      <a:cubicBezTo>
                        <a:pt x="1364" y="881"/>
                        <a:pt x="1058" y="1"/>
                        <a:pt x="683" y="1"/>
                      </a:cubicBezTo>
                      <a:cubicBezTo>
                        <a:pt x="306" y="1"/>
                        <a:pt x="0" y="881"/>
                        <a:pt x="0" y="1962"/>
                      </a:cubicBezTo>
                      <a:cubicBezTo>
                        <a:pt x="0" y="3041"/>
                        <a:pt x="306" y="3923"/>
                        <a:pt x="683" y="39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4589975" y="562075"/>
                  <a:ext cx="98075" cy="34125"/>
                </a:xfrm>
                <a:custGeom>
                  <a:avLst/>
                  <a:gdLst/>
                  <a:ahLst/>
                  <a:cxnLst/>
                  <a:rect l="l" t="t" r="r" b="b"/>
                  <a:pathLst>
                    <a:path w="3923" h="1365" extrusionOk="0">
                      <a:moveTo>
                        <a:pt x="0" y="683"/>
                      </a:moveTo>
                      <a:cubicBezTo>
                        <a:pt x="0" y="1060"/>
                        <a:pt x="879" y="1364"/>
                        <a:pt x="1961" y="1364"/>
                      </a:cubicBezTo>
                      <a:cubicBezTo>
                        <a:pt x="3045" y="1364"/>
                        <a:pt x="3922" y="1060"/>
                        <a:pt x="3922" y="683"/>
                      </a:cubicBezTo>
                      <a:cubicBezTo>
                        <a:pt x="3922" y="306"/>
                        <a:pt x="3045" y="0"/>
                        <a:pt x="1961" y="0"/>
                      </a:cubicBezTo>
                      <a:cubicBezTo>
                        <a:pt x="878" y="0"/>
                        <a:pt x="0" y="306"/>
                        <a:pt x="0" y="6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31"/>
              <p:cNvSpPr/>
              <p:nvPr/>
            </p:nvSpPr>
            <p:spPr>
              <a:xfrm>
                <a:off x="1134138" y="3272163"/>
                <a:ext cx="94600" cy="94550"/>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351225" y="2028438"/>
                <a:ext cx="144246" cy="144179"/>
              </a:xfrm>
              <a:custGeom>
                <a:avLst/>
                <a:gdLst/>
                <a:ahLst/>
                <a:cxnLst/>
                <a:rect l="l" t="t" r="r" b="b"/>
                <a:pathLst>
                  <a:path w="3784" h="3782" extrusionOk="0">
                    <a:moveTo>
                      <a:pt x="1892" y="887"/>
                    </a:moveTo>
                    <a:cubicBezTo>
                      <a:pt x="1614" y="887"/>
                      <a:pt x="1363" y="999"/>
                      <a:pt x="1182" y="1180"/>
                    </a:cubicBezTo>
                    <a:cubicBezTo>
                      <a:pt x="1000" y="1362"/>
                      <a:pt x="888" y="1613"/>
                      <a:pt x="888" y="1890"/>
                    </a:cubicBezTo>
                    <a:cubicBezTo>
                      <a:pt x="888" y="2169"/>
                      <a:pt x="1000" y="2420"/>
                      <a:pt x="1182" y="2601"/>
                    </a:cubicBezTo>
                    <a:cubicBezTo>
                      <a:pt x="1363" y="2783"/>
                      <a:pt x="1614" y="2895"/>
                      <a:pt x="1892" y="2895"/>
                    </a:cubicBezTo>
                    <a:cubicBezTo>
                      <a:pt x="2169" y="2895"/>
                      <a:pt x="2421" y="2783"/>
                      <a:pt x="2603" y="2601"/>
                    </a:cubicBezTo>
                    <a:cubicBezTo>
                      <a:pt x="2783" y="2420"/>
                      <a:pt x="2895" y="2169"/>
                      <a:pt x="2895" y="1890"/>
                    </a:cubicBezTo>
                    <a:cubicBezTo>
                      <a:pt x="2895" y="1613"/>
                      <a:pt x="2783" y="1362"/>
                      <a:pt x="2603" y="1180"/>
                    </a:cubicBezTo>
                    <a:cubicBezTo>
                      <a:pt x="2421" y="999"/>
                      <a:pt x="2169" y="887"/>
                      <a:pt x="1892" y="887"/>
                    </a:cubicBezTo>
                    <a:close/>
                    <a:moveTo>
                      <a:pt x="556" y="554"/>
                    </a:moveTo>
                    <a:cubicBezTo>
                      <a:pt x="899" y="212"/>
                      <a:pt x="1371" y="0"/>
                      <a:pt x="1892" y="0"/>
                    </a:cubicBezTo>
                    <a:cubicBezTo>
                      <a:pt x="2412" y="0"/>
                      <a:pt x="2885" y="212"/>
                      <a:pt x="3227" y="554"/>
                    </a:cubicBezTo>
                    <a:lnTo>
                      <a:pt x="3228" y="555"/>
                    </a:lnTo>
                    <a:cubicBezTo>
                      <a:pt x="3571" y="897"/>
                      <a:pt x="3783" y="1370"/>
                      <a:pt x="3783" y="1890"/>
                    </a:cubicBezTo>
                    <a:cubicBezTo>
                      <a:pt x="3783" y="2411"/>
                      <a:pt x="3571" y="2883"/>
                      <a:pt x="3228" y="3226"/>
                    </a:cubicBezTo>
                    <a:lnTo>
                      <a:pt x="3227" y="3228"/>
                    </a:lnTo>
                    <a:cubicBezTo>
                      <a:pt x="2885" y="3570"/>
                      <a:pt x="2412" y="3782"/>
                      <a:pt x="1892" y="3782"/>
                    </a:cubicBezTo>
                    <a:cubicBezTo>
                      <a:pt x="1371" y="3782"/>
                      <a:pt x="899" y="3570"/>
                      <a:pt x="556" y="3228"/>
                    </a:cubicBezTo>
                    <a:lnTo>
                      <a:pt x="555" y="3226"/>
                    </a:lnTo>
                    <a:cubicBezTo>
                      <a:pt x="213" y="2883"/>
                      <a:pt x="0" y="2412"/>
                      <a:pt x="0" y="1890"/>
                    </a:cubicBezTo>
                    <a:cubicBezTo>
                      <a:pt x="0" y="1369"/>
                      <a:pt x="213" y="897"/>
                      <a:pt x="555" y="5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5" name="Google Shape;1125;p34"/>
          <p:cNvSpPr txBox="1">
            <a:spLocks noGrp="1"/>
          </p:cNvSpPr>
          <p:nvPr>
            <p:ph type="subTitle" idx="4"/>
          </p:nvPr>
        </p:nvSpPr>
        <p:spPr>
          <a:xfrm>
            <a:off x="432931" y="183948"/>
            <a:ext cx="2469300" cy="43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Insight of kpi-1</a:t>
            </a:r>
            <a:endParaRPr dirty="0"/>
          </a:p>
        </p:txBody>
      </p:sp>
      <p:sp>
        <p:nvSpPr>
          <p:cNvPr id="1127" name="Google Shape;1127;p34"/>
          <p:cNvSpPr txBox="1">
            <a:spLocks noGrp="1"/>
          </p:cNvSpPr>
          <p:nvPr>
            <p:ph type="subTitle" idx="1"/>
          </p:nvPr>
        </p:nvSpPr>
        <p:spPr>
          <a:xfrm>
            <a:off x="255175" y="580017"/>
            <a:ext cx="3285461" cy="3183907"/>
          </a:xfrm>
          <a:prstGeom prst="rect">
            <a:avLst/>
          </a:prstGeom>
        </p:spPr>
        <p:txBody>
          <a:bodyPr spcFirstLastPara="1" wrap="square" lIns="91425" tIns="91425" rIns="91425" bIns="91425" anchor="t" anchorCtr="0">
            <a:noAutofit/>
          </a:bodyPr>
          <a:lstStyle/>
          <a:p>
            <a:pPr marL="171450" lvl="0" indent="-171450" algn="just">
              <a:lnSpc>
                <a:spcPct val="150000"/>
              </a:lnSpc>
              <a:buFont typeface="Wingdings" panose="05000000000000000000" pitchFamily="2" charset="2"/>
              <a:buChar char="§"/>
            </a:pPr>
            <a:r>
              <a:rPr lang="en-US" dirty="0"/>
              <a:t>Analyzing the number of patients across various summaries is a crucial KPI in dialysis healthcare analytics.</a:t>
            </a:r>
          </a:p>
          <a:p>
            <a:pPr marL="171450" lvl="0" indent="-171450" algn="just">
              <a:lnSpc>
                <a:spcPct val="150000"/>
              </a:lnSpc>
              <a:buFont typeface="Wingdings" panose="05000000000000000000" pitchFamily="2" charset="2"/>
              <a:buChar char="§"/>
            </a:pPr>
            <a:r>
              <a:rPr lang="en-US" dirty="0"/>
              <a:t>It involves tracking the patient population trends, such as the total number of patients, patient demographics, and specific patient summaries (e.g., by age, gender, or medical conditions).</a:t>
            </a:r>
          </a:p>
          <a:p>
            <a:pPr marL="171450" lvl="0" indent="-171450" algn="just">
              <a:lnSpc>
                <a:spcPct val="150000"/>
              </a:lnSpc>
              <a:buFont typeface="Wingdings" panose="05000000000000000000" pitchFamily="2" charset="2"/>
              <a:buChar char="§"/>
            </a:pPr>
            <a:r>
              <a:rPr lang="en-US" dirty="0"/>
              <a:t>This KPI provides insights into the demand for dialysis services, helps in capacity planning, and assists healthcare providers in delivering personalized care based on patient characteristics.</a:t>
            </a:r>
            <a:endParaRPr dirty="0"/>
          </a:p>
        </p:txBody>
      </p:sp>
      <p:pic>
        <p:nvPicPr>
          <p:cNvPr id="11" name="Picture 10">
            <a:extLst>
              <a:ext uri="{FF2B5EF4-FFF2-40B4-BE49-F238E27FC236}">
                <a16:creationId xmlns:a16="http://schemas.microsoft.com/office/drawing/2014/main" id="{9A2F9ABA-680B-4291-9268-908AC312CDE2}"/>
              </a:ext>
            </a:extLst>
          </p:cNvPr>
          <p:cNvPicPr>
            <a:picLocks noChangeAspect="1"/>
          </p:cNvPicPr>
          <p:nvPr/>
        </p:nvPicPr>
        <p:blipFill rotWithShape="1">
          <a:blip r:embed="rId3"/>
          <a:srcRect l="1163" t="-24" r="13953" b="28051"/>
          <a:stretch/>
        </p:blipFill>
        <p:spPr>
          <a:xfrm>
            <a:off x="3718392" y="516219"/>
            <a:ext cx="5340547" cy="4327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Disease Theme with Medical Characters by Slidesgo">
  <a:themeElements>
    <a:clrScheme name="Simple Light">
      <a:dk1>
        <a:srgbClr val="191919"/>
      </a:dk1>
      <a:lt1>
        <a:srgbClr val="EFEFEF"/>
      </a:lt1>
      <a:dk2>
        <a:srgbClr val="FFFFFF"/>
      </a:dk2>
      <a:lt2>
        <a:srgbClr val="FAE298"/>
      </a:lt2>
      <a:accent1>
        <a:srgbClr val="FBB4B8"/>
      </a:accent1>
      <a:accent2>
        <a:srgbClr val="F98585"/>
      </a:accent2>
      <a:accent3>
        <a:srgbClr val="C1A5CD"/>
      </a:accent3>
      <a:accent4>
        <a:srgbClr val="E1CFE7"/>
      </a:accent4>
      <a:accent5>
        <a:srgbClr val="9ECDD3"/>
      </a:accent5>
      <a:accent6>
        <a:srgbClr val="15999D"/>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967</Words>
  <Application>Microsoft Office PowerPoint</Application>
  <PresentationFormat>On-screen Show (16:9)</PresentationFormat>
  <Paragraphs>77</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Freestyle Script</vt:lpstr>
      <vt:lpstr>Raleway</vt:lpstr>
      <vt:lpstr>Wingdings</vt:lpstr>
      <vt:lpstr>Archivo</vt:lpstr>
      <vt:lpstr>Arial</vt:lpstr>
      <vt:lpstr>Nunito</vt:lpstr>
      <vt:lpstr>Times New Roman</vt:lpstr>
      <vt:lpstr>Disease Theme with Medical Characters by Slidesgo</vt:lpstr>
      <vt:lpstr>Dialysis HealthCare Analytics</vt:lpstr>
      <vt:lpstr>Why Is SQL Important for Data Analysis?</vt:lpstr>
      <vt:lpstr>PowerPoint Presentation</vt:lpstr>
      <vt:lpstr>How to import CSV into MySQL: </vt:lpstr>
      <vt:lpstr>Screenshot of importing data in Mysql</vt:lpstr>
      <vt:lpstr>FINAL LOOK AFTER IMPORTING .CSV</vt:lpstr>
      <vt:lpstr>Table of contents KPI’S</vt:lpstr>
      <vt:lpstr>Number of Patients across various summaries</vt:lpstr>
      <vt:lpstr>PowerPoint Presentation</vt:lpstr>
      <vt:lpstr>     Profit             Vs  Non-Profit Stats</vt:lpstr>
      <vt:lpstr>PowerPoint Presentation</vt:lpstr>
      <vt:lpstr>Chain Organizations w.r.t. Total Performance Score as No Score</vt:lpstr>
      <vt:lpstr>PowerPoint Presentation</vt:lpstr>
      <vt:lpstr>Dialysis Stations State</vt:lpstr>
      <vt:lpstr>PowerPoint Presentation</vt:lpstr>
      <vt:lpstr># of Category Text  - As Expected</vt:lpstr>
      <vt:lpstr>PowerPoint Presentation</vt:lpstr>
      <vt:lpstr>Average Payment Reduction Rate</vt:lpstr>
      <vt:lpstr>PowerPoint Presentation</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Dialysis HealthCare Analytics</dc:title>
  <cp:lastModifiedBy>Prashant PMZ</cp:lastModifiedBy>
  <cp:revision>37</cp:revision>
  <dcterms:modified xsi:type="dcterms:W3CDTF">2024-07-27T20:14:52Z</dcterms:modified>
</cp:coreProperties>
</file>