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0" r:id="rId3"/>
    <p:sldId id="264" r:id="rId4"/>
    <p:sldId id="262" r:id="rId5"/>
    <p:sldId id="263" r:id="rId6"/>
    <p:sldId id="265" r:id="rId7"/>
    <p:sldId id="281" r:id="rId8"/>
    <p:sldId id="285" r:id="rId9"/>
    <p:sldId id="266" r:id="rId10"/>
    <p:sldId id="267" r:id="rId11"/>
    <p:sldId id="268" r:id="rId12"/>
    <p:sldId id="269" r:id="rId13"/>
    <p:sldId id="270" r:id="rId14"/>
    <p:sldId id="282" r:id="rId15"/>
    <p:sldId id="283" r:id="rId16"/>
    <p:sldId id="272" r:id="rId17"/>
    <p:sldId id="273" r:id="rId18"/>
    <p:sldId id="274" r:id="rId19"/>
    <p:sldId id="275" r:id="rId20"/>
    <p:sldId id="278" r:id="rId21"/>
    <p:sldId id="276" r:id="rId22"/>
    <p:sldId id="277" r:id="rId23"/>
    <p:sldId id="279" r:id="rId24"/>
    <p:sldId id="28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79394573-1706-4CB0-A875-0E06E4CA36DE}" type="datetimeFigureOut">
              <a:rPr lang="en-US" smtClean="0"/>
              <a:pPr/>
              <a:t>6/24/2018</a:t>
            </a:fld>
            <a:endParaRPr lang="en-IN"/>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FF34FE3-F2C6-47D8-943C-94BC66CB70E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5984" y="205979"/>
            <a:ext cx="6400816" cy="857250"/>
          </a:xfrm>
          <a:prstGeom prst="rect">
            <a:avLst/>
          </a:prstGeom>
        </p:spPr>
        <p:txBody>
          <a:bodyPr vert="horz" lIns="91440" tIns="45720" rIns="91440" bIns="45720" rtlCol="0" anchor="ctr">
            <a:normAutofit/>
          </a:bodyPr>
          <a:lstStyle/>
          <a:p>
            <a:r>
              <a:rPr lang="en-IN" sz="1200" baseline="0" dirty="0" smtClean="0">
                <a:solidFill>
                  <a:srgbClr val="000000"/>
                </a:solidFill>
              </a:rPr>
              <a:t>Wine Quality  Analysis</a:t>
            </a:r>
            <a:br>
              <a:rPr lang="en-IN" sz="1200" baseline="0" dirty="0" smtClean="0">
                <a:solidFill>
                  <a:srgbClr val="000000"/>
                </a:solidFill>
              </a:rPr>
            </a:br>
            <a:r>
              <a:rPr lang="en-IN" sz="1400" b="1" baseline="0" dirty="0" smtClean="0">
                <a:solidFill>
                  <a:srgbClr val="000000"/>
                </a:solidFill>
                <a:latin typeface="+mj-lt"/>
              </a:rPr>
              <a:t>Domain: Food &amp; Beverages </a:t>
            </a:r>
            <a:endParaRPr lang="en-IN" dirty="0"/>
          </a:p>
        </p:txBody>
      </p:sp>
      <p:sp>
        <p:nvSpPr>
          <p:cNvPr id="3" name="Text Placeholder 2"/>
          <p:cNvSpPr>
            <a:spLocks noGrp="1"/>
          </p:cNvSpPr>
          <p:nvPr>
            <p:ph type="body" idx="1"/>
          </p:nvPr>
        </p:nvSpPr>
        <p:spPr>
          <a:xfrm>
            <a:off x="2285984" y="1200151"/>
            <a:ext cx="6400816" cy="3394472"/>
          </a:xfrm>
          <a:prstGeom prst="rect">
            <a:avLst/>
          </a:prstGeom>
        </p:spPr>
        <p:txBody>
          <a:bodyPr vert="horz" lIns="91440" tIns="45720" rIns="91440" bIns="45720" rtlCol="0">
            <a:normAutofit/>
          </a:bodyPr>
          <a:lstStyle/>
          <a:p>
            <a:pPr lvl="0"/>
            <a:r>
              <a:rPr lang="en-IN" dirty="0" smtClean="0"/>
              <a:t>Objective</a:t>
            </a:r>
          </a:p>
          <a:p>
            <a:pPr lvl="0"/>
            <a:r>
              <a:rPr lang="en-IN" sz="1300" baseline="0" dirty="0" smtClean="0">
                <a:solidFill>
                  <a:srgbClr val="000000"/>
                </a:solidFill>
                <a:latin typeface="+mn-lt"/>
              </a:rPr>
              <a:t>Data preparation</a:t>
            </a:r>
          </a:p>
          <a:p>
            <a:pPr lvl="0"/>
            <a:r>
              <a:rPr lang="en-IN" sz="1300" baseline="0" dirty="0" err="1" smtClean="0">
                <a:solidFill>
                  <a:srgbClr val="000000"/>
                </a:solidFill>
                <a:latin typeface="+mn-lt"/>
              </a:rPr>
              <a:t>nivariate</a:t>
            </a:r>
            <a:r>
              <a:rPr lang="en-IN" sz="1300" baseline="0" dirty="0" smtClean="0">
                <a:solidFill>
                  <a:srgbClr val="000000"/>
                </a:solidFill>
                <a:latin typeface="+mn-lt"/>
              </a:rPr>
              <a:t> </a:t>
            </a:r>
          </a:p>
          <a:p>
            <a:pPr lvl="0"/>
            <a:r>
              <a:rPr lang="en-IN" sz="1300" baseline="0" dirty="0" err="1" smtClean="0">
                <a:solidFill>
                  <a:srgbClr val="000000"/>
                </a:solidFill>
                <a:latin typeface="+mn-lt"/>
              </a:rPr>
              <a:t>bivariate</a:t>
            </a:r>
            <a:r>
              <a:rPr lang="en-IN" sz="1300" baseline="0" dirty="0" smtClean="0">
                <a:solidFill>
                  <a:srgbClr val="000000"/>
                </a:solidFill>
                <a:latin typeface="+mn-lt"/>
              </a:rPr>
              <a:t> analysis  </a:t>
            </a:r>
          </a:p>
          <a:p>
            <a:pPr lvl="0"/>
            <a:r>
              <a:rPr lang="en-IN" sz="1300" baseline="0" dirty="0" smtClean="0">
                <a:solidFill>
                  <a:srgbClr val="000000"/>
                </a:solidFill>
                <a:latin typeface="+mn-lt"/>
              </a:rPr>
              <a:t>visualisations </a:t>
            </a:r>
          </a:p>
          <a:p>
            <a:pPr lvl="0"/>
            <a:r>
              <a:rPr lang="en-IN" sz="1300" baseline="0" dirty="0" smtClean="0">
                <a:solidFill>
                  <a:srgbClr val="000000"/>
                </a:solidFill>
                <a:latin typeface="+mn-lt"/>
              </a:rPr>
              <a:t>Faulty Wines </a:t>
            </a:r>
          </a:p>
          <a:p>
            <a:pPr lvl="0"/>
            <a:endParaRPr lang="en-IN"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F34FE3-F2C6-47D8-943C-94BC66CB70E4}" type="slidenum">
              <a:rPr lang="en-IN" smtClean="0"/>
              <a:pPr/>
              <a:t>‹#›</a:t>
            </a:fld>
            <a:endParaRPr lang="en-IN" dirty="0"/>
          </a:p>
        </p:txBody>
      </p:sp>
      <p:pic>
        <p:nvPicPr>
          <p:cNvPr id="2050" name="Picture 2"/>
          <p:cNvPicPr>
            <a:picLocks noChangeAspect="1" noChangeArrowheads="1"/>
          </p:cNvPicPr>
          <p:nvPr/>
        </p:nvPicPr>
        <p:blipFill>
          <a:blip r:embed="rId13"/>
          <a:srcRect/>
          <a:stretch>
            <a:fillRect/>
          </a:stretch>
        </p:blipFill>
        <p:spPr bwMode="auto">
          <a:xfrm>
            <a:off x="0" y="0"/>
            <a:ext cx="2171700" cy="51435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lang="en-IN" sz="1400" b="1" kern="1200" baseline="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en-IN" sz="1300" kern="1200" baseline="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4" name="TextBox 3"/>
          <p:cNvSpPr txBox="1"/>
          <p:nvPr/>
        </p:nvSpPr>
        <p:spPr>
          <a:xfrm>
            <a:off x="4000496" y="2857502"/>
            <a:ext cx="4857784" cy="1938992"/>
          </a:xfrm>
          <a:prstGeom prst="rect">
            <a:avLst/>
          </a:prstGeom>
          <a:noFill/>
        </p:spPr>
        <p:txBody>
          <a:bodyPr wrap="square" rtlCol="0">
            <a:spAutoFit/>
          </a:bodyPr>
          <a:lstStyle/>
          <a:p>
            <a:r>
              <a:rPr lang="en-IN" sz="2000" b="1" dirty="0" smtClean="0">
                <a:solidFill>
                  <a:schemeClr val="accent6">
                    <a:lumMod val="50000"/>
                  </a:schemeClr>
                </a:solidFill>
              </a:rPr>
              <a:t>Domain: Food &amp; Beverages </a:t>
            </a:r>
          </a:p>
          <a:p>
            <a:r>
              <a:rPr lang="en-IN" sz="2000" b="1" dirty="0" smtClean="0">
                <a:solidFill>
                  <a:schemeClr val="accent6">
                    <a:lumMod val="50000"/>
                  </a:schemeClr>
                </a:solidFill>
              </a:rPr>
              <a:t>Project : Wine Quality data</a:t>
            </a:r>
          </a:p>
          <a:p>
            <a:endParaRPr lang="en-IN" sz="2000" b="1" dirty="0" smtClean="0">
              <a:solidFill>
                <a:schemeClr val="accent6">
                  <a:lumMod val="50000"/>
                </a:schemeClr>
              </a:solidFill>
            </a:endParaRPr>
          </a:p>
          <a:p>
            <a:endParaRPr lang="en-IN" sz="2000" b="1" dirty="0" smtClean="0">
              <a:solidFill>
                <a:schemeClr val="accent6">
                  <a:lumMod val="50000"/>
                </a:schemeClr>
              </a:solidFill>
            </a:endParaRPr>
          </a:p>
          <a:p>
            <a:endParaRPr lang="en-IN" sz="2000" b="1" dirty="0" smtClean="0">
              <a:solidFill>
                <a:schemeClr val="accent6">
                  <a:lumMod val="50000"/>
                </a:schemeClr>
              </a:solidFill>
            </a:endParaRPr>
          </a:p>
          <a:p>
            <a:pPr algn="r"/>
            <a:r>
              <a:rPr lang="en-IN" sz="2000" b="1" dirty="0" smtClean="0">
                <a:solidFill>
                  <a:schemeClr val="accent6">
                    <a:lumMod val="50000"/>
                  </a:schemeClr>
                </a:solidFill>
              </a:rPr>
              <a:t>--</a:t>
            </a:r>
            <a:r>
              <a:rPr lang="en-IN" sz="2000" b="1" dirty="0" err="1" smtClean="0">
                <a:solidFill>
                  <a:schemeClr val="accent6">
                    <a:lumMod val="50000"/>
                  </a:schemeClr>
                </a:solidFill>
              </a:rPr>
              <a:t>Prashant</a:t>
            </a:r>
            <a:r>
              <a:rPr lang="en-IN" sz="2000" b="1" dirty="0" smtClean="0">
                <a:solidFill>
                  <a:schemeClr val="accent6">
                    <a:lumMod val="50000"/>
                  </a:schemeClr>
                </a:solidFill>
              </a:rPr>
              <a:t> </a:t>
            </a:r>
            <a:r>
              <a:rPr lang="en-IN" sz="2000" b="1" dirty="0" err="1" smtClean="0">
                <a:solidFill>
                  <a:schemeClr val="accent6">
                    <a:lumMod val="50000"/>
                  </a:schemeClr>
                </a:solidFill>
              </a:rPr>
              <a:t>Mahamuni</a:t>
            </a:r>
            <a:endParaRPr lang="en-IN" sz="20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Univariate Analysis</a:t>
            </a:r>
          </a:p>
        </p:txBody>
      </p:sp>
      <p:pic>
        <p:nvPicPr>
          <p:cNvPr id="6146" name="Picture 2"/>
          <p:cNvPicPr>
            <a:picLocks noChangeAspect="1" noChangeArrowheads="1"/>
          </p:cNvPicPr>
          <p:nvPr/>
        </p:nvPicPr>
        <p:blipFill>
          <a:blip r:embed="rId3"/>
          <a:srcRect/>
          <a:stretch>
            <a:fillRect/>
          </a:stretch>
        </p:blipFill>
        <p:spPr bwMode="auto">
          <a:xfrm>
            <a:off x="2071670" y="642924"/>
            <a:ext cx="6486544" cy="43980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Bivariate Analysis</a:t>
            </a:r>
          </a:p>
        </p:txBody>
      </p:sp>
      <p:sp>
        <p:nvSpPr>
          <p:cNvPr id="6" name="Rectangle 5"/>
          <p:cNvSpPr/>
          <p:nvPr/>
        </p:nvSpPr>
        <p:spPr>
          <a:xfrm>
            <a:off x="2000232" y="710973"/>
            <a:ext cx="4572000" cy="276999"/>
          </a:xfrm>
          <a:prstGeom prst="rect">
            <a:avLst/>
          </a:prstGeom>
        </p:spPr>
        <p:txBody>
          <a:bodyPr>
            <a:spAutoFit/>
          </a:bodyPr>
          <a:lstStyle/>
          <a:p>
            <a:r>
              <a:rPr lang="en-IN" sz="1200" dirty="0" smtClean="0">
                <a:solidFill>
                  <a:schemeClr val="accent6">
                    <a:lumMod val="50000"/>
                  </a:schemeClr>
                </a:solidFill>
              </a:rPr>
              <a:t>How alcohol affect the quality of the wine. </a:t>
            </a:r>
            <a:endParaRPr lang="en-IN" sz="1200" dirty="0">
              <a:solidFill>
                <a:schemeClr val="accent6">
                  <a:lumMod val="50000"/>
                </a:schemeClr>
              </a:solidFill>
            </a:endParaRPr>
          </a:p>
        </p:txBody>
      </p:sp>
      <p:pic>
        <p:nvPicPr>
          <p:cNvPr id="7170" name="Picture 2"/>
          <p:cNvPicPr>
            <a:picLocks noChangeAspect="1" noChangeArrowheads="1"/>
          </p:cNvPicPr>
          <p:nvPr/>
        </p:nvPicPr>
        <p:blipFill>
          <a:blip r:embed="rId3"/>
          <a:srcRect/>
          <a:stretch>
            <a:fillRect/>
          </a:stretch>
        </p:blipFill>
        <p:spPr bwMode="auto">
          <a:xfrm>
            <a:off x="1849504" y="1285866"/>
            <a:ext cx="7294496" cy="2395543"/>
          </a:xfrm>
          <a:prstGeom prst="rect">
            <a:avLst/>
          </a:prstGeom>
          <a:noFill/>
          <a:ln w="9525">
            <a:noFill/>
            <a:miter lim="800000"/>
            <a:headEnd/>
            <a:tailEnd/>
          </a:ln>
          <a:effectLst/>
        </p:spPr>
      </p:pic>
      <p:sp>
        <p:nvSpPr>
          <p:cNvPr id="7" name="Rectangle 6"/>
          <p:cNvSpPr/>
          <p:nvPr/>
        </p:nvSpPr>
        <p:spPr>
          <a:xfrm>
            <a:off x="2000232" y="4000510"/>
            <a:ext cx="4572000" cy="461665"/>
          </a:xfrm>
          <a:prstGeom prst="rect">
            <a:avLst/>
          </a:prstGeom>
        </p:spPr>
        <p:txBody>
          <a:bodyPr>
            <a:spAutoFit/>
          </a:bodyPr>
          <a:lstStyle/>
          <a:p>
            <a:r>
              <a:rPr lang="en-IN" sz="1200" b="1" dirty="0" smtClean="0">
                <a:solidFill>
                  <a:schemeClr val="accent6">
                    <a:lumMod val="50000"/>
                  </a:schemeClr>
                </a:solidFill>
              </a:rPr>
              <a:t>Conclusion. </a:t>
            </a:r>
          </a:p>
          <a:p>
            <a:r>
              <a:rPr lang="en-IN" sz="1200" dirty="0" smtClean="0">
                <a:solidFill>
                  <a:schemeClr val="accent6">
                    <a:lumMod val="50000"/>
                  </a:schemeClr>
                </a:solidFill>
              </a:rPr>
              <a:t>Wine quality and Alcohol has positive Correlation. </a:t>
            </a:r>
            <a:endParaRPr lang="en-IN" sz="12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Bivariate Analysis</a:t>
            </a:r>
          </a:p>
        </p:txBody>
      </p:sp>
      <p:sp>
        <p:nvSpPr>
          <p:cNvPr id="6" name="Rectangle 5"/>
          <p:cNvSpPr/>
          <p:nvPr/>
        </p:nvSpPr>
        <p:spPr>
          <a:xfrm>
            <a:off x="2000232" y="710973"/>
            <a:ext cx="4572000" cy="276999"/>
          </a:xfrm>
          <a:prstGeom prst="rect">
            <a:avLst/>
          </a:prstGeom>
        </p:spPr>
        <p:txBody>
          <a:bodyPr>
            <a:spAutoFit/>
          </a:bodyPr>
          <a:lstStyle/>
          <a:p>
            <a:r>
              <a:rPr lang="en-IN" sz="1200" dirty="0" smtClean="0">
                <a:solidFill>
                  <a:schemeClr val="accent6">
                    <a:lumMod val="50000"/>
                  </a:schemeClr>
                </a:solidFill>
              </a:rPr>
              <a:t>How density affect the quality of the wine. </a:t>
            </a:r>
            <a:endParaRPr lang="en-IN" sz="1200" dirty="0">
              <a:solidFill>
                <a:schemeClr val="accent6">
                  <a:lumMod val="50000"/>
                </a:schemeClr>
              </a:solidFill>
            </a:endParaRPr>
          </a:p>
        </p:txBody>
      </p:sp>
      <p:sp>
        <p:nvSpPr>
          <p:cNvPr id="7" name="Rectangle 6"/>
          <p:cNvSpPr/>
          <p:nvPr/>
        </p:nvSpPr>
        <p:spPr>
          <a:xfrm>
            <a:off x="2000232" y="4000510"/>
            <a:ext cx="4572000" cy="461665"/>
          </a:xfrm>
          <a:prstGeom prst="rect">
            <a:avLst/>
          </a:prstGeom>
        </p:spPr>
        <p:txBody>
          <a:bodyPr>
            <a:spAutoFit/>
          </a:bodyPr>
          <a:lstStyle/>
          <a:p>
            <a:r>
              <a:rPr lang="en-IN" sz="1200" b="1" dirty="0" smtClean="0">
                <a:solidFill>
                  <a:schemeClr val="accent6">
                    <a:lumMod val="50000"/>
                  </a:schemeClr>
                </a:solidFill>
              </a:rPr>
              <a:t>Conclusion. </a:t>
            </a:r>
          </a:p>
          <a:p>
            <a:r>
              <a:rPr lang="en-IN" sz="1200" dirty="0" smtClean="0">
                <a:solidFill>
                  <a:schemeClr val="accent6">
                    <a:lumMod val="50000"/>
                  </a:schemeClr>
                </a:solidFill>
              </a:rPr>
              <a:t>Wine quality and Density has negative Correlation. </a:t>
            </a:r>
            <a:endParaRPr lang="en-IN" sz="1200" dirty="0">
              <a:solidFill>
                <a:schemeClr val="accent6">
                  <a:lumMod val="50000"/>
                </a:schemeClr>
              </a:solidFill>
            </a:endParaRPr>
          </a:p>
        </p:txBody>
      </p:sp>
      <p:pic>
        <p:nvPicPr>
          <p:cNvPr id="8194" name="Picture 2"/>
          <p:cNvPicPr>
            <a:picLocks noChangeAspect="1" noChangeArrowheads="1"/>
          </p:cNvPicPr>
          <p:nvPr/>
        </p:nvPicPr>
        <p:blipFill>
          <a:blip r:embed="rId3"/>
          <a:srcRect/>
          <a:stretch>
            <a:fillRect/>
          </a:stretch>
        </p:blipFill>
        <p:spPr bwMode="auto">
          <a:xfrm>
            <a:off x="2071670" y="1357304"/>
            <a:ext cx="7038975" cy="2324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Bivariate Analysis</a:t>
            </a:r>
          </a:p>
        </p:txBody>
      </p:sp>
      <p:sp>
        <p:nvSpPr>
          <p:cNvPr id="6" name="Rectangle 5"/>
          <p:cNvSpPr/>
          <p:nvPr/>
        </p:nvSpPr>
        <p:spPr>
          <a:xfrm>
            <a:off x="2000232" y="710973"/>
            <a:ext cx="4572000" cy="276999"/>
          </a:xfrm>
          <a:prstGeom prst="rect">
            <a:avLst/>
          </a:prstGeom>
        </p:spPr>
        <p:txBody>
          <a:bodyPr>
            <a:spAutoFit/>
          </a:bodyPr>
          <a:lstStyle/>
          <a:p>
            <a:r>
              <a:rPr lang="en-IN" sz="1200" dirty="0" smtClean="0">
                <a:solidFill>
                  <a:schemeClr val="accent6">
                    <a:lumMod val="50000"/>
                  </a:schemeClr>
                </a:solidFill>
              </a:rPr>
              <a:t>How residual Sugar affect the quality of the wine. </a:t>
            </a:r>
            <a:endParaRPr lang="en-IN" sz="1200" dirty="0">
              <a:solidFill>
                <a:schemeClr val="accent6">
                  <a:lumMod val="50000"/>
                </a:schemeClr>
              </a:solidFill>
            </a:endParaRPr>
          </a:p>
        </p:txBody>
      </p:sp>
      <p:sp>
        <p:nvSpPr>
          <p:cNvPr id="7" name="Rectangle 6"/>
          <p:cNvSpPr/>
          <p:nvPr/>
        </p:nvSpPr>
        <p:spPr>
          <a:xfrm>
            <a:off x="2000232" y="4000510"/>
            <a:ext cx="6858048" cy="830997"/>
          </a:xfrm>
          <a:prstGeom prst="rect">
            <a:avLst/>
          </a:prstGeom>
        </p:spPr>
        <p:txBody>
          <a:bodyPr wrap="square">
            <a:spAutoFit/>
          </a:bodyPr>
          <a:lstStyle/>
          <a:p>
            <a:r>
              <a:rPr lang="en-IN" sz="1200" b="1" dirty="0" smtClean="0">
                <a:solidFill>
                  <a:schemeClr val="accent6">
                    <a:lumMod val="50000"/>
                  </a:schemeClr>
                </a:solidFill>
              </a:rPr>
              <a:t>Conclusion. </a:t>
            </a:r>
          </a:p>
          <a:p>
            <a:r>
              <a:rPr lang="en-IN" sz="1200" dirty="0" smtClean="0">
                <a:solidFill>
                  <a:schemeClr val="accent6">
                    <a:lumMod val="50000"/>
                  </a:schemeClr>
                </a:solidFill>
              </a:rPr>
              <a:t>Median values for all quality wines are almost same. While poor and average quality wines are having more outliers towards max value of residual sugar. We can conclude that for excellent quality of wine.. residual sugar should be in range of 1 to 4.</a:t>
            </a:r>
          </a:p>
        </p:txBody>
      </p:sp>
      <p:pic>
        <p:nvPicPr>
          <p:cNvPr id="9218" name="Picture 2"/>
          <p:cNvPicPr>
            <a:picLocks noChangeAspect="1" noChangeArrowheads="1"/>
          </p:cNvPicPr>
          <p:nvPr/>
        </p:nvPicPr>
        <p:blipFill>
          <a:blip r:embed="rId3"/>
          <a:srcRect/>
          <a:stretch>
            <a:fillRect/>
          </a:stretch>
        </p:blipFill>
        <p:spPr bwMode="auto">
          <a:xfrm>
            <a:off x="1933606" y="1366838"/>
            <a:ext cx="7067550" cy="2409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Bivariate Analysis</a:t>
            </a:r>
          </a:p>
        </p:txBody>
      </p:sp>
      <p:sp>
        <p:nvSpPr>
          <p:cNvPr id="6" name="Rectangle 5"/>
          <p:cNvSpPr/>
          <p:nvPr/>
        </p:nvSpPr>
        <p:spPr>
          <a:xfrm>
            <a:off x="2000232" y="710973"/>
            <a:ext cx="4572000" cy="276999"/>
          </a:xfrm>
          <a:prstGeom prst="rect">
            <a:avLst/>
          </a:prstGeom>
        </p:spPr>
        <p:txBody>
          <a:bodyPr>
            <a:spAutoFit/>
          </a:bodyPr>
          <a:lstStyle/>
          <a:p>
            <a:r>
              <a:rPr lang="en-IN" sz="1200" dirty="0" smtClean="0">
                <a:solidFill>
                  <a:schemeClr val="accent6">
                    <a:lumMod val="50000"/>
                  </a:schemeClr>
                </a:solidFill>
              </a:rPr>
              <a:t>How Citric acid affects the quality of the wine. </a:t>
            </a:r>
            <a:endParaRPr lang="en-IN" sz="1200" dirty="0">
              <a:solidFill>
                <a:schemeClr val="accent6">
                  <a:lumMod val="50000"/>
                </a:schemeClr>
              </a:solidFill>
            </a:endParaRPr>
          </a:p>
        </p:txBody>
      </p:sp>
      <p:sp>
        <p:nvSpPr>
          <p:cNvPr id="7" name="Rectangle 6"/>
          <p:cNvSpPr/>
          <p:nvPr/>
        </p:nvSpPr>
        <p:spPr>
          <a:xfrm>
            <a:off x="2000232" y="4000510"/>
            <a:ext cx="6858048" cy="461665"/>
          </a:xfrm>
          <a:prstGeom prst="rect">
            <a:avLst/>
          </a:prstGeom>
        </p:spPr>
        <p:txBody>
          <a:bodyPr wrap="square">
            <a:spAutoFit/>
          </a:bodyPr>
          <a:lstStyle/>
          <a:p>
            <a:r>
              <a:rPr lang="en-IN" sz="1200" b="1" dirty="0" smtClean="0">
                <a:solidFill>
                  <a:schemeClr val="accent6">
                    <a:lumMod val="50000"/>
                  </a:schemeClr>
                </a:solidFill>
              </a:rPr>
              <a:t>Conclusion. </a:t>
            </a:r>
          </a:p>
          <a:p>
            <a:r>
              <a:rPr lang="en-IN" sz="1200" dirty="0" smtClean="0">
                <a:solidFill>
                  <a:schemeClr val="accent6">
                    <a:lumMod val="50000"/>
                  </a:schemeClr>
                </a:solidFill>
              </a:rPr>
              <a:t>Wine Quality and Citric acid level is in positive correlation.</a:t>
            </a:r>
          </a:p>
        </p:txBody>
      </p:sp>
      <p:pic>
        <p:nvPicPr>
          <p:cNvPr id="35842" name="Picture 2"/>
          <p:cNvPicPr>
            <a:picLocks noChangeAspect="1" noChangeArrowheads="1"/>
          </p:cNvPicPr>
          <p:nvPr/>
        </p:nvPicPr>
        <p:blipFill>
          <a:blip r:embed="rId3"/>
          <a:srcRect/>
          <a:stretch>
            <a:fillRect/>
          </a:stretch>
        </p:blipFill>
        <p:spPr bwMode="auto">
          <a:xfrm>
            <a:off x="2214547" y="1019178"/>
            <a:ext cx="5643602" cy="29098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Bivariate Analysis</a:t>
            </a:r>
          </a:p>
        </p:txBody>
      </p:sp>
      <p:sp>
        <p:nvSpPr>
          <p:cNvPr id="6" name="Rectangle 5"/>
          <p:cNvSpPr/>
          <p:nvPr/>
        </p:nvSpPr>
        <p:spPr>
          <a:xfrm>
            <a:off x="2000232" y="710973"/>
            <a:ext cx="4572000" cy="276999"/>
          </a:xfrm>
          <a:prstGeom prst="rect">
            <a:avLst/>
          </a:prstGeom>
        </p:spPr>
        <p:txBody>
          <a:bodyPr>
            <a:spAutoFit/>
          </a:bodyPr>
          <a:lstStyle/>
          <a:p>
            <a:r>
              <a:rPr lang="en-IN" sz="1200" dirty="0" smtClean="0">
                <a:solidFill>
                  <a:schemeClr val="accent6">
                    <a:lumMod val="50000"/>
                  </a:schemeClr>
                </a:solidFill>
              </a:rPr>
              <a:t>How </a:t>
            </a:r>
            <a:r>
              <a:rPr lang="en-IN" sz="1200" dirty="0" err="1" smtClean="0">
                <a:solidFill>
                  <a:schemeClr val="accent6">
                    <a:lumMod val="50000"/>
                  </a:schemeClr>
                </a:solidFill>
              </a:rPr>
              <a:t>Sulphtes</a:t>
            </a:r>
            <a:r>
              <a:rPr lang="en-IN" sz="1200" dirty="0" smtClean="0">
                <a:solidFill>
                  <a:schemeClr val="accent6">
                    <a:lumMod val="50000"/>
                  </a:schemeClr>
                </a:solidFill>
              </a:rPr>
              <a:t> affect the quality of the wine. </a:t>
            </a:r>
            <a:endParaRPr lang="en-IN" sz="1200" dirty="0">
              <a:solidFill>
                <a:schemeClr val="accent6">
                  <a:lumMod val="50000"/>
                </a:schemeClr>
              </a:solidFill>
            </a:endParaRPr>
          </a:p>
        </p:txBody>
      </p:sp>
      <p:sp>
        <p:nvSpPr>
          <p:cNvPr id="7" name="Rectangle 6"/>
          <p:cNvSpPr/>
          <p:nvPr/>
        </p:nvSpPr>
        <p:spPr>
          <a:xfrm>
            <a:off x="2000232" y="4000510"/>
            <a:ext cx="6858048" cy="461665"/>
          </a:xfrm>
          <a:prstGeom prst="rect">
            <a:avLst/>
          </a:prstGeom>
        </p:spPr>
        <p:txBody>
          <a:bodyPr wrap="square">
            <a:spAutoFit/>
          </a:bodyPr>
          <a:lstStyle/>
          <a:p>
            <a:r>
              <a:rPr lang="en-IN" sz="1200" b="1" dirty="0" smtClean="0">
                <a:solidFill>
                  <a:schemeClr val="accent6">
                    <a:lumMod val="50000"/>
                  </a:schemeClr>
                </a:solidFill>
              </a:rPr>
              <a:t>Conclusion. </a:t>
            </a:r>
          </a:p>
          <a:p>
            <a:r>
              <a:rPr lang="en-IN" sz="1200" dirty="0" smtClean="0">
                <a:solidFill>
                  <a:schemeClr val="accent6">
                    <a:lumMod val="50000"/>
                  </a:schemeClr>
                </a:solidFill>
              </a:rPr>
              <a:t>Wine Quality and sulphates is in positive correlation.</a:t>
            </a:r>
          </a:p>
        </p:txBody>
      </p:sp>
      <p:pic>
        <p:nvPicPr>
          <p:cNvPr id="36866" name="Picture 2"/>
          <p:cNvPicPr>
            <a:picLocks noChangeAspect="1" noChangeArrowheads="1"/>
          </p:cNvPicPr>
          <p:nvPr/>
        </p:nvPicPr>
        <p:blipFill>
          <a:blip r:embed="rId3"/>
          <a:srcRect/>
          <a:stretch>
            <a:fillRect/>
          </a:stretch>
        </p:blipFill>
        <p:spPr bwMode="auto">
          <a:xfrm>
            <a:off x="2071670" y="1152529"/>
            <a:ext cx="5110178" cy="27765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Bivariate Analysis</a:t>
            </a:r>
          </a:p>
        </p:txBody>
      </p:sp>
      <p:sp>
        <p:nvSpPr>
          <p:cNvPr id="10242" name="AutoShape 2" descr="data:image/png;base64,iVBORw0KGgoAAAANSUhEUgAAA+MAAAPdCAYAAADh9LkNAAAABHNCSVQICAgIfAhkiAAAAAlwSFlzAAAPYQAAD2EBqD+naQAAADl0RVh0U29mdHdhcmUAbWF0cGxvdGxpYiB2ZXJzaW9uIDIuMS4yLCBodHRwOi8vbWF0cGxvdGxpYi5vcmcvNQv5yAAAIABJREFUeJzs3Xd8XNWdN/7PLdOlUa+WbNmWu00xNsUhtEBCYnrbAKE9+ZFmloQFQnbZeHeTrFnCA2z2xw9Ckg0LTiCQZ+mwGH4xJYAB2xhccJMtW5JlSTNqo+m3PX/cmdGMehmNRtLn/XqBRzN37px755x77ndOEwzDMEBEREREREREGSNOdgKIiIiIiIiIZhoG40REREREREQZxmCciIiIiIiIKMMYjBMRERERERFlGINxIiIiIiIiogxjME5ERERERESUYQzGiYiIiIiIiDKMwTgRERERERFRhjEYJyIiIiIiIsowBuNEREREREREGcZgnIiIiIiIiCjDGIwTERERERERZRiDcSIiIiIiIqIMkyc7AVOZx9Mz2UkYNVEUUFjoQkdHALpuTHZyJh3PR6qxnI+SktwJTlX6pKPMMs+MHM/VyGXyXE2VMjsV69iRmillg8c5ftOxvM6UfJFJPKfpl6l7YraMzzCiKEAQBIiiMNlJyQo8H6l4PobHczRyPFcjx3M1s8yU75vHSQPh+Uo/ntP0y9Q5ZTBORERERERElGEMxomIiIiIiIgyjME4ERERERERUYYxGCciIiIiIiLKMAbjRERERERERBnGYJyIiIiIiIgow2bUOuN79uzBhg0bsH//ftjtdlx44YX48Y9/DKvVOtlJI6IpoM4bwM827YcsSVj/tQWoKXCmvvbGfoRVHYABuyxh/YWLUFvsSmsa3j7oxfrX9wEAfnBmDf5nbxsApHxWnTeAu17cg+buMCySgF+sXYJzFxQPfVxv7O+3n8FeG2r7lPclnStVMwZ8z4j3Ncw2o5Hu/dHUNlge/4dX9+JYVxi6oUMUBMzKd+DyFeV45K/1UDQDpTlWOG0S7LKEW06bjSc+boAvrMLjj0AUBPzsG4v7lbvEZwnAv39zJUptYr80xPeVnJ7B0pnJc0I0UfrmNwCjqpMmOj2DfcZA9X68/A53LzCa44hfj453h1GRZ8OGi5b2Pyd97k1606YBEGCXxUGvLRNxjngNGbkZE4zruo7vfve7+M53voONGzeira0NN998MwoKCrBu3brJTt6MtPrB98a9j613npWGlBAREREREWXWjOmm3t3dDY/HA13XYRgGAEAURTgcjklOGREREREREc00M6ZlvKCgADfffDPuv/9+/PKXv4SmafjKV76Cm2++ebKTRkRZrM4bSDw+nPS4zhNAvTcIAGjxhaHoBsKqjkisaxoAbKnvQGNnCNUF5o9+Y+2m9fZBb+LxXw54oMd+UNxypBO+sAoA2PhJI4pd5pAbbzCKYFQDYinZfMCDFl8YAFDutuPcBcWDHtdhbwCNnaHE34qmAwDCqo4PY8fT1BVCWNVgl6WU9yYf62FvABFFh6oDHxzugK4bse5yvecFABq7ej9rqH0NtA0w8nM61PGOZX80tQ2UH8Kqjld2t0AWBNR3BNHuj0A3dGg6oMFAS3cYG7c2QtEMGAC6wirCigbNAB79az18YQWqjkT5TC53ALB6TkFKfntnfxuK7RI0zcBnx7pj3VqB7Y1dibLyyu4WnDQrDwDQNEhZAdKTb1lGKJP2t/TA5wtC1Qwc9gYS+f/D+g4IQKIMDFYnxV9LNt5u1wPtt+9nxDV2htDYFUJY1RGIqDAABCIaXtx1HO2BaOwuIPVeIK66wDFsGatLOu7GrlDs3gKIqDq21Hdg69FOAGadnqinFQ0fHO7AFnSgtScCX1hBVDMgAIiqIjYf8MAXVmCVRWyp7+j3meM9R/H0juT4qJdgxJuJpzld1/GrX/0KZWVluOqqq3D06FHcdttt+PrXv44f/ehHw76/ra0NHo8n5TlZdqK0tHSikjwhJEmE2+2AzxeClnRBmwwn3//OuPex455zxvX+bDof2WAs56OgIDsvqukqs9c9uS3lbwECJEmEpumJCiai6rDJg3c0mltsji1/+qZVo/rsuDOShnTEK+S++l7IhUH2ZZNFbLnzrH7HlSz+IwPQm/bk5/q+lvy+5OfqvUEIgoDhqpm++xloX4MZ6Tkd6njHsr90y+S1KBvLbKbr2IHyQ703iIiq9ytLYzFQ+VtcnpP0uoD69mCibAx2Den7/GBlIh35diLKyEypYyfyOKdjeZUkEdc/uR2apsOIlbiB6hjAzPMD1UkDGU85GGn+j0tOU7xeTr52xK8BA5Xr4eq2p29aheue3DboOUn+TJssYm6xM+WaMth9Qlw8TcnpGMm5G+4cxdM7kuObCjJ1TzxjWsbfeustbNq0CW+88QYAYMGCBVi3bh3+9V//dUTB+LPPPotHHnkk5bl169bh9ttvn5D0TjS3e3p0z09XJTVdzke6TIfzka4yK0vSgM9LkghBiFW3AnofD7GPsebXlH0P9jEjjMYFQUBBgWvQ4+r7efHtBjq+vvsQBCHlufh7hjo3A+1noH0NZqTndCT7Gs3+Jsp0KHtjkek6drA8BwH9y9JYDJDlB/3M2PYDlhNh4PLYVzry7USWkZmSr2fKcaarvEpSb6A6WD0hS9KIygAwvnIw0vwfN2C9PEA0PpK6s694HT1k3Zm0/3717tBVbmK/ye8bybkbLt0D7Xcgk13PjtZEl+sZ0zL+X//1X3jqqaewefPmxHOvv/46NmzYgPfff3/Y97NlPP3YMp592DLeX53Hn/Q4gI1bmyBJIr61qgrxH7yP+8JQNQMv72qJtawZsMkiLllejtmFTsyOd1MvyRnoI4a1+UDvcby1rw2bD5jd1k+pzk908z5plhtFOWY39Xa/gg8Od6ArpECWBHxlYTGWV7oBABVuO85bWNLvuJ7a2ggAuHF1NaxJv+RHVR1PbW1ERNFxyYpyVBc40NARxMu7W2C3SLhxdTVqS8w80NAZShxrnSeA3205ClEUcdGyMui6jpd3twBA4rwAZre2TfvaEp892L6S0xffZjTndKjjHcv+0o0t45mtYwfKDxFFx5p5hZBEoN4bwmdNXQgqGuJfh90iIscqwRtQYMBsXbLLIjTDQInLCl9IgaIDQUWFKAg4L6ncAcBpcwoSnyVAwKUnz0KpQ4ZuGNjR2I0PY91GT52Tj49jXVC/NLcIJ1eb3dQbOoJ4c795jiYi305EGZkpdSxbxkffMn48qMLvD0PXddR5Avjth0cBAJesKIdhGIn64jtragask4D0loOR5v+4hs4QGjtDeHlXC/wRc7iYIAALinNw0OOHAcCAgRybnFLnAcDsAsewZazO40dDvJt6Zwh/3tGM9kAUhS4Lrj6pEpbYOalw2xFVdWzc2gRFN3DRsjJIInC8O4x3DnqhaGaYZ5VFLK/Ixa5mH6yx+5Mz5xeN6twNd47i6R3J8U0FbBlPszPPPBMPPvggfv3rX+PWW29Fc3MzHnvsMVx88cUjen9paWm/i4zH0wN1mK4g2UrT9Cmb9mTpOobpcj7SZTqcj3SV2eTly1TNSHSpm1fk6Le02aa9bYlxYnZZwuk1hSljo8Z6Ts+a11thapqBdw62AwDOqClA114FAHD9quqUJZB2NHWjK6RAAHDegpKUJZZUVe93XPFf9GsKnf2WTIFhBh6nzSkwx7K57XhznwcwzO3j++q7T6ssQpYkrJlbAFUzzPcAKeclft7inz3YvpLTl/LaCM9puvc3UaZD2RuLTNexA+UHmyxi7dKylKXNwl1hQDSXNit321OWNsu3ywMubRZWNTMY71Pukj/LEAycs6gUpTYRqqqj0m3H9sYuAMDKqnx8fswHAFi7rKy3rMTLHSYm305kGZkp+XqmHGc6yuui8lx0dpr5X9WMRNfp0+YUAEBKXh+oToq/lq5yMNL8n7x9b70vI17vX7KivN/SZn3vBYb7jHgdHX+uzhvAS7vMHydssthvf3XeAAwYsFvM+jaetk8bu1OWNjtvQQmOdpgB8+k1haM+d8Odo6lSz47WRJfrGTObem1tLR5//HFs3rwZp512Gm688Uacd955uOOOOyY7aURERERERDTDzJiWcQBYs2YN1qxZM9nJICIiIiIiohluxowZnwgeT89kJ2HUZFlEQYELnZ2BSe8msjpphuix2nrnWeN6fzadj2wwlvNRUpI7walKn3SUWeaZkeO5GrlMnqupUmanYh07UjOlbPA4x286lteZki8yiec0/TJ1TzxjuqkTERERERERZQsG40REREREREQZxmCciIiIiIiIKMMYjBMRERERERFlGINxIiIiIiIiogybUUubEQ2k5ievjXsf453VnYiIiIiIZha2jBMRERERERFlGINxIiIiIiIiogxjME5ERERERESUYQzGiYiIiIiIiDKMwTgRERERERFRhjEYJyIiIiIiIsowBuNEREREREREGcZgnIiIiIiIiCjDGIwTERERERERZRiDcSIiIiIiIqIMYzBORERERERElGEMxomIiIiIiIgyjME4ERERERERUYYxGCciIiIiIiLKMAbjRERERERERBnGYJyIiIiIiIgowxiMExEREREREWUYg3EiIiIiIiKiDGMwTkRERERERJRh8mQngIgo29V5A/jZG/sBAKfW5OOpT5oAA3BaRAQUHQAgCYBFEvGDM2vwP3vbAADrL1yE2mJXv/2EVR2AAbss4etLSvHo+0cAAMvLc7GtqRsAIACQRAGyKOCCRSV4dU8rjGHSKQBDbtP39eS/LSIQO5Rh9ykCiG8qCoBumNudUpWXSP9g5hc5cKg9lPg7xyZB1QxU5Nmw4aKlqC12oc4bwA//eyfa/AoEAHecMw/XnlIFoPcctgeiaPNHAQB5dhmBqAq1T/pvXFWFvz17XuLv5O8x/t28fdCLf3xtLxTNQGWeHf/7smWJ72yg7SdCnTeAn23aD1mSsP5rC1BT4Bx4mwykZSoa6tz0ljkNwYiGNn8UkgiU5doRjqpoD6kTnr4bV1VheaUbf//KF9AGKaAizHImoLds9VXktMDtkBFVdXj8CgwYUDUj8b4bVlXhr/UdON4dTpQnACPKN8nXpqiqoT2goCLPjg0XLen3HuZFGo/vP/v5oPVEnk1CYY4VdlnCLafNxhMfNyCsagCEWL6PQDcMGAagGWa5kSQBhgGoupEoB1sbuwAAq6vzsXFbEwwAZTlWOG0y4nXvaPNuPN/7wipae8LQdMBtl9EdViEAKMmxIBDREvcEg5EE89/BrgVjJQCQ4zsHoCR9gCgAsigg32GBL6zCbZfQFdJgwICuG9AN9Kv/AODtg16sf30fdMNASY4NbruM0hwb3j3UDgC4eFkZFpS48PA7hwH01tXJ14je79G87wGQuBZbJAG/WLsE5y4oTu/JmGJmTDD+8ssv45/+6Z9SnlMUBQCwe/fuyUgSERERERERzVAzJhi/5JJLcMkllyT+bm1txZVXXom77757ElNFREREREREM9GMCcaTGYaBu+++G+eccw4uvfTSyU4OEWWhOm8g8Xjj1ka0B6JQNR0v7WyBEev9ldwdTTMAQ9XxzKfHEIioyLVb8MruFpw0Kw8A0OILQ9ENhFUd3cEoDAAWScPvE923gE+Tuu4ZMLvdqbqBV/a0jijNw/V66/t68t+D9awbaJ/Jm+pG73bDdVEHkNJFHQACEQ0A0NARwm3PfY7llXnwRxT0hHu7D7+6pxUHPQEc9gYQVDV0BxX0RHpf7w4P3NX45T0t+KKlBxV5dgDA6TUFAABfWMXGrY0odlpxqD0ALXYQwaiGjZ80othlBQDkOy2JfR1Oyg8Axt01Nzl/Je+7zhOAGute2NgZQnWBo9826U7LVDTY+TvsDaCx08xjLb4w9rX50R6IIqJoiOpGrFwBx7rDGUvrU9uaht0mXqaGKsPtQQUdQWXAbQwAL+w6DlUzEFF1tPkieHV3CwyY+d0qi/3yTVxjZwifHeuGL6wiqulQNR26YSAQURPXsBZfGOVuO6oLHMyLNGrff/ZzAEBjVxDegDLodt0RDf5ICFZZwL+/cwiBiAoDZpdrzTAQ7dO3WwegJz0XLweKZkAQgGZfOFFeusIqQqoOGAZkUcCW+o6Ua+xAeTd+ndl6tDNxLekOKYkhUf5YPWQAaPMPflzJ0t09PS5+ngaiG0BUMxJDu5SAbtbdAhL3M11BBY/+tR75DrPeK3BY0BobFqBoBjz+CDqDCo50BBP7/f8PePDRkY7EOf7LAQ+8/ijqO4Jo9YXhsMr4ywEP2gNRBKMaDMOAJApQYtdiTQde3HUcLT7zelzuts/ILuuCYRgTlC2y14svvohf/vKXePPNN5GTkzOi97S1tcHj8aQ8J8tOlJaWTkQSJ4wkiXC7HfD5QtC0oce1TLST739n3PvYcc8543q/JIk4YcPmSU9HthhL/igoyM6br/GW2eue3JZ4vLfFP+rPj4/cssnmPJkRVU88Dvcd3EwZsaTcvN7va/H3C2ji31fy83ZZxNzi/uO3AeDpm1aNKy3J+cv8fAGSJELTdBixVNR7g4N+/njSko1ldrTlte/5S1bvNW8WI6o+7A9U05mQ9Ng2RF6u9wYRGeKaZJPFxPVruPzYNy9m0z3HRJrI45wO5TUd93vpZo/Vx/E8PdB1NH6dGajOmAkGqhcn4v3J90tb7jxrjJ+Wfpm6J55xLeO6ruOxxx7D9773vREH4gDw7LPP4pFHHkl5bt26dbj99tvTncSMcLsdk52EtMiWSipb0pEu0yF/jLfMypI0vgTEahdBEBJ/Jx7TpEh8pwPNSjfAXYMgCIPmg/GW+cH2K0m9i5wM9fnpTEs2GG15Heq8JJe5GXkHHZd0uRkqLwmCkBq5D/L6SPLjYHlxOtQpIzFTjnM63BPHrxPxPD1Q3h2yzpgJMhyNC4KQlfXZRJfrGdcyvmXLFvzgBz/ABx98AKdz+BaHOLaMpx9bxrMPW8Z71Xl6W8Of/LgRW492QtV1aAbQNcgMzCKAMrcNwaiKXJsF5ywoxsnVZjf1474wVM3Ay7ta0BU0u4pZJBFRTUdnbH/Js5TPFPG6WhSAfLuMFVV56Akp+KKlByHVnB13YakLi8pycMgTQEgxu6n7IuqgXevjChwy5pe4UBnrpn5GTSGe2tqInpCKk6ryUJRjQV1bAB8d6YRumN3SvzS3AEU5sW7qdgve3G/moRtXV6O2pDev15aM/MfcgSTnrzpPABu3NkGSRHxrVRXmFZkVf0NnCLNjXSjrPAE8tbUxLWnJxjI72vLa9/wlnxtrrMXruC+MfS1+bG3oRFjREdV0hIbLNFluqJggN7YyQVjV4bSIuOzECgiCgHcOemGVRNy6Zk5Kvolr6AxhR2M33jnoRVTToWg6AlEN+Q4LvrqkFCdX5eG4L4wKtx2zCxyjyovZdM8xkdgyPnR5vfWZHQCAxg6zm/pQXbUlAFZZQKHTCn9UA2B2T9f0/t3UB5JrkxLd1G2ymKivbbIYaw03u6l/a3U1Zhc6E9fYga6j8evMx0c7E9eSrqCCSCwdkjBx3c4nkhRbBSW5m7rLIuGU2fnId5rttAVOC1p9EWw+4IWiGbBIAmRJhGEYieuowyIixyrBExt6cGJlLk6qzkO9N4Q9zd1wWGWsqHTj06YuBCKp3dRDig5JEHBGTQFOn2cOIatw23HewpKMn4/BsGV8gmzatAkXXHDBqAJxACgtLe13kfF4eqBO0e6mmqZP2bQny5ZjyJZ0pMt0yB/jLbPJy0tdv6oKh2Jjx4Zb2uzalbMSS5utXVbWb5mlTXvbkOe0gkubmVxDLG0Wio3BW7u0rN/SZtIIlja7eFl5v6XNYAC5dhnXr6pKLG22taELumbAaZFw/arqlKXN3txn3nDWFDpT8sR4y0fKvjQj0TV9XpEj8VrfbeJfRLrTkg1GW16HOjd9y9whbyCxtFlYmb5Lm12+oiKxtFmp24aLlpUDALY3mMs89c03cTUFTlS67dje2JVY2iyk6HDZZKxdWtZvLO1Y8uJ0qFNGYqYc52jL62NXn5h4PNFLm12+omLApc3y7XLK0man1xSm5O2B0p58LY5fS2RRTCxtlmObPkub5Tst+P6ZNf2WNnvnYDssEgZc2uz8hSUpS5t9ZWFJv6XNzl1QjCMdQTitqUubxa/Fl6woTxknno3lZ6LLtTj8JtPL9u3bsXr16slOBhEREREREc1gMy4Yb2pqmnJdy4mIiIiIiGh6mXFjxtPJ4+mZ7CSMmiyLKChwobMzMOldQVY/+N6497F1nLMuyrKYlrHr401HthhL/igpyZ3gVKVPOspsNpWhbMdzNXKZPFdTpcxOxTp2pGZK2eBxjt90LK8zJV9kEs9p+mXqnnjGtYwTERERERERTTYG40REREREREQZxmCciIiIiIiIKMMYjBMRERERERFlGINxIiIiIiIiogxjME5ERERERESUYQzGiYiIKOuEFG2yk0BERDShGIwTERFR1mnricDjj0DVjclOChER0YRgME5ERERZKRjVcLw7DF9YmeykEBERpR2DcSIiIso6b+xtQ1jRoBsGOoMKWnxhRFV9spNFREQEAFA1Hf6ICq8/gqau0Jj2Iac5TURERETj9ruPGvD8zuO4duUsnF1bhIiqo6UnArdNRp5DhiAIk51EIiKaQVTdQETVEFZ0hFUNqjb+YVQMxomIiCgrdQQV/H/vH8HrX7ThplOrsLzCje6wgoCioshphd0iTXYSiYhomtJ0A8GoCn9YRVjRoWjp753FYJyIiIiyWn1HEP/8xgGsnp2PG1ZVoTLPjtaeCFxWCQVOKySRreRERDQ+hmEgrOoIKxoUA+hUDfj8UagTOESKwTgRERFlndWz87G1oSvlua0NXfi0sRtfW1yCq0+qBACE1TDyHRbk2HhLQ0REI2cYBqKagbCiIazqiKg6DMPsei7LIhwZSANrLiIiIso693ylFruP+/DkJ02o7wgmntcMA6/vbcO7h9px1YkVuHBJKdp1A4GohkKnBRaJc9MSEdHAIqqeGPcdUXXoxvjHfRuGgTZ/dEzvZTBOREREWWl5hRv3X7IE79W14+lPj6Ej2LvEWSCq4cmtTdi0z4NvrarCaXPycVzV4bbLyLNzgjciIgIUTU9MuBZW0hN8dwSjqPMEUOcNoM4bxGFvAP6ohrWrZo96XwzGiYiIKOsUuazoDitQNeCcBcU4vaYAr+xpxYu7WhBJGr/X0hPB/377EJaU5eCmU6tRW+xCMNZKzgneiIhmFk03EoF3OmY87wmr2N/ag0OxwLvOE0BnSBn+jSPEYJyIiIiyTo5NRo5Nhj+iwhdWAQBXn1SJrywsxjOfHsM7B9uRfIu1t9WPn7yyF2fNL8R1K6ugaDpcNhkFDgsneCMimqYMw0BE7W39joxjsrWwoqG+I4g6bwCH24M41B5Ec1c4jantj8E4ERERZa14UB6ImkF5odOKdWfOxTeWlOHJrY3YfbwnZfv3DnXgoyOduHhZOS47oRxhReMEb0RE00g6up6ruo6GjhAOegM45DUD8KauEPRR7koWBcwpdKC22DXqNAAMxomIiGYEVdNHfZORTVxWGS6rjGBUQ3dYwdwiJ/7pawuxvbEbT21rQnN3b+tFVDPw3zuP4y8HPfjmylk4t7bY7LruskJmKzkR0ZSS3PU8pGjQRlmZ6YaB5u4w6mKB9yFvAPUdQSij7MIuAJiVb0dtsSvx35xCx7gmDmUwTkRENM0omjlLrKLpiGoGorEZY11WCbMmO3Hj5LRKcFqlRFC+anY+Tqpy4619Xjz3WTN6Impi266Qil9/cBT/80UbblxdhZOr8pHnkOG2WybxCIiIaCjj6XpuGAa8gag5uZrHDLwPtwcRVLRRp6Pcbce8IifmFzlRW+LCvCInHGmei4TBOBER0RQVXyM1OfhWNCMts8Vmu3hQHlI0dIcUfH1pKc6aX4j/3nkcr3/RBjWp5eRoZwg/f/MgTp7lxo2xSd4KnVZYZS6DRkSUDeJdz0OKNqolx7rDCg55AjjUHsRBTwCHvAF0h9Xh39hHvkPG/Fhr9/xiFxaV5aC6zA2fLwR1HOPQh8NgnIiIaAqIB95RVUdUM/9TNAPGDAi8h+KwSHBYJIQVDV2yiBtXV+Ori0rwh23H8NHRzpRtdxzz4fMX9+CCRSW45uRKVOc7kO+wcBk0IqIMSq7PIqqGsKqPqOt5SNFwKGmM9yFvYEzrezssIuYXuVBbEg++nSh2WVPqAjlDP9YyGCciIsoyupEcdBuJFu+ZHngPxW6RUB4Lyu0WCXedNx97W3vw5CeNqPMGE9vpBrBpnwd/PdSBK04sxyXLy1HhtnMZNCKiCRRRe1u9oyNo+VY0HUc6gqiLjfGu8wRwrDuM0daCFknA3EJnotW7ttiJijw7xCz5EZbBOBER0STSdAOKokEMKvD4IwhFNCjaxHWJm+7sFgl2i4SIqsNplbCoNAfvH+7A09uPwRvobUEJKhr+sO0Y3tznwfWnVOGCxSUodFq5DBoRURqMZsZzTTdwLDHBWgB13gCOdoRShhuNhCgA1fmORFfz2hIXZhfYIYvpb+UWBAEWSYBFFCBLIizS2OoOBuNEREQZoumG2dqd1NVc1QzIsgi3ICIY1aCmORAPKxpaeiJo7YkgrOhYMrc4rfvPVjZZREmODXl2C76+pBSnzSnAq3ta8cLO4wgnjf9r80fx8LuH8doXrfhfp8/G6TUFcFl5e0RENBpml/Phu50bhoE2fxR1HjPorvMGUN8eTLkuj1R5rg21JWY38wXFLswtcsImp7eXkyCY9YksibCIAiyxwHs8M6gnmzG1TVdXFzZs2IB3330Xuq5j9erV+Od//meUlpZOdtKIKAvVeQP42Rv7AQDrL1yE2mIXntnehIffOQwDQI5FREAxK46z5hfhvUPtAIAbVlXhr/UdON4dhtMioiM0+klECFhVlYftTd0p3dFEAQMuzVXktCCoaAgpvRW5XRZxzUmV+NOOY1A0A267nJjQRQAS+y10yHBYJbQHFBS5rLDKAuyyhFtOm43HPjiC491hFLkssMoS7LKI9RfmTXyBAAAgAElEQVQuAgD87I39sRsHI7H9Ex83AEBim3/5n30wDODO82oxK8+OqDayMXGjZRgG/BENLT1htPZEcNwXQYvPDL5beiLoCikp29+5dmna05Bt3j7oxfrX90HRjcQ5T/7eB3LAE8BPXtmbkfRlG1kUUJZrA2CgxRdB8mo/sghUFzjw/S/NxWMfHMGxrjAAA7Py7dhw0dLE2rrxa2a8XAACoqqGjqCKIpcl1mpkfgt2WUpcV2lmWf3ge5OdBBpA8vXx4mVlqPMG0OoLD3kPU2CXYADoCvfOUn7LqVVYu6w88XdDZwj//u5hBKIKoqoBVTcgCgIC0dHPbF7otMS6mjtRW+zCvGIXcm3pC2UlUYAcC7atkgi7TUJpoRM9ssAJ3NLhb//2b5GXl4e33noLoiji7//+7/HTn/4Ujz/++GQnjYiIpjhNN6DrBnQA7YEoVM2cnAYA/BEVoTEsqZJMNwx0BhW09ETQ4gubLd2+SKLFeyw3NjNNvAMhR90TEY3fQL8tR1QdO5t9sWXFAjjg8aNrDI0SOVYJ85IC79oScwWMdEi0bIsiZKm3pbvvGHI51ho+0bI+GNc0DZI0vu4Gu3fvxueff44PP/wQOTk5AICf//zn8Hg86UgiERHNIGqshVvTzQnVotDREYxCid2ZRMf4C7qq6WjuDqOpMxQLtMOJ1u22nkgiuKfxGa6FnIiIMOyEoYZhoG+19PSnzaP+nHggbJdFXLy8HKfNyUd5rm1cq1yIsfHcctJ4boto/pttq2dkfTB+1lln4dJLL8UVV1yB2traMe1j586dqK2txXPPPYdnnnkGoVAIX/7yl3HPPfekObVENJXVeQOJx4djj9sDETz213rkOSzYUt+RuIn3J3WJ/rC+PfH8nz87hohqtpCOZfwTmbY1dfd7brAe3u1Bpd9zYVXHH7Y1If4NJK85mrybzpAKX1iFbgBt/jCsogibLOI/txw1W7h1Hd0hBZKoQhZFPLi5Dk6LhK6QgoiqQxQBiyhgy5EOdIUUyKKAzQc9yHdYEY2N/W7sDCU+L6LqsEiCGWQnWrbDaO2JwuOPDHqMY+G2yShz21CWa0N5rg3lbhtqCp3p+4As8/ZBLwDgtT2tONoZRFTTU84nS+Pg1NjkSQO/BhxtD+EXm/ZD0QxohgEYZo+PP2xtRFGstUo1DPjCZi8QwwA0XYeqm6sCdAXNYSayKMAA4LTq2FLfgcbOEKoLHADALuvTGLumZ7/kqufVPa0j+sHSFx3bVbXQaUGJy4qaIifK3Tbk2y14ZU8rAKDEZYWiGWjsMq9Hs2PXh8Ekdy23SAKsktmaLU+hiTizPhi/7bbb8NJLL+H3v/89VqxYgSuvvBJr165Fbm7uiPfR3d2N/fv3Y/ny5XjhhRcQDofx4x//GPfcc8+Iu6m3tbX1a0mXZeeUG3MuxbpbSBnodpEJ410DMF3nIVNrEU606ZQ/xlJmf7Zpf+oTAtDmV9Dm7xjys5LicoRUtrlli5HcJhgA4l+ZrpmzvwYUPWWcnD9xw6GhPdj/RwIAaPP3rmf96p42yCIQb1T47UdHoWiG2aKexuwhACh0WVHhtqHCbUe524byxL+2ASchc1qzc/mudNSx61/fB4A/gk0EHYAvkjoUwutX8NoXbYm/hxoG4O8zjKIrpOI3Hx4FAMwtNn8gevqmVelKbsZNp7pzJKbLPTENLN13MaJgXh+E2L/+iIqOoIL6DnPJyaoCR+IC8tKelpT3PnT5cgCItXIndSuPBeATufpFpsp11gfj1157La699locOXIEL7zwAn7729/ivvvuw/nnn48rr7wSa9asGXYfVqv5q+29994Lm82GnJwc/OhHP8I111yDQCAAl2v4X2OfffZZPPLIIynPrVu3DrfffvvYDmySud1D/9I0VRQUZMcv6dmSjnSZDvljLGVWHueQGKK45HjQHxn7eG5ZFFCeZ0dlvgOVeXbMKnCgMs+Bynw7KvIcsI7yh8CcNE52k07pqGOzrevhtNe3v/9oBuULvd9X/Lo7HerR6VB3jsR0uyemiWMbtI4yeq8BsWXHBEFIBOyCIEAAsKymKG2zlo/VRJdrwRhuQECWURQFTzzxBB599FFEIhFUVFTghhtuwI033jjo2PJ3330X3/ve97B169bEmPHPPvsM3/zmN7Ft27bEc0OZLr8CSpIIt9sBny8EbZLXsT35/nfGvY8d95wzrvdLkogTNmye9HRki7Hkj2y9gRpLma3z+JMeB/DU1ka0+yNYXJaLfKfZTd3j798l2iL2to47ZCHRTZ0ml4iRtY5Lse0kEbDGurkVOC1o6YkiouqQY3cHhmF2ievb/Xm87BYRFW47qgqdKHZaEl3Ky912FLvSu+610yphYXVh2vaXLumoYzcfMN//yu4WHO0I4mhHKK3f00wmAsixSVA0A1Hd7KZe6JJx6pwCFOeYDR6aDrxz0ItgVAMMQNXNuRXCqg6HRYIkApIQ76Yu4aqTKjG70JnohlpbMvy9WLaayHurbKxjR1te03G/R1NDgUNGkcu8JswudKAqz4HNBz2xuVQE2GQRFywugVUWUem2QxIF6LqBP25vgiAIuHF1NWpLevP8ZF4XMnVPnJ0/kQ/g888/x4svvojXX38d0WgUF1xwAa644gq0trbiV7/6FXbt2oWHHnpowPeuWbMG1dXV+Id/+Afcd999iEQiePjhh3H++eePKBAHgNLS0n4XGY+nZ0Knup9ImqZP2bQny5ZjyJZ0pMt0yB9jKbM1Bb3jaVXNvOEsctnw/TPnDrm02Zq5vUubXX3SLC5tlgbjXdrMJgn4xtIyvLqnBYpuzszat6ssYH6PkiTAH9EgiyI0w4A/qqM7HE58djTpN2tljNFdfPx2PNDuHcdtR55dhsUiJSr95Dxq6OZSMOmiZek4unTUsWfNK0r8O9DSZiJ6G20Zo6ca9dJmgoEcm4xvrapOWdpse0NXrBUrdWmzfGf/pc1OrylMGSc+1escYHrUnSMx2vK69c6zEo85fnz6yLOZjaDdSb2/LltRjrXLys3u5KKIpu4QPjrSCUnUIECAwyLhgkWlKWW/zhuAAAEwgJpCZ+q9WBaUp4ku11kfjD/66KN46aWX0NDQgOXLl+OOO+7ARRddlBJES5KE9evXD7oPi8WCjRs34t/+7d/wta99DZFIBOeddx7uvffeTBwCERFNIE03oPfp5GUA0HU9MW5bGeRXbb+iA7HODto4K1tJFGARBZw4y41ilxVbY4HJD86swaLSqdvqR0REM0euTYIAAYqmjXoenFy7BbMLHIku6L6ICkkUIOrxH+Oor6wPxv/whz/gkksuwVVXXTXobOrz58/HXXfdNeR+ysrK8PDDD09EEomIKAMGG1SlG+Ya38kUzcBrez2JydkiaZo5rSTHiiKXFc3dYQgAZAlwyDKuPqkCL+02Z4P9m5NnAQD2tprDHhyWyZuLQBQEiLHuwYIgjHqMORERzSyrqvNxtDOEdn8EIXXwOU8GGkIli9m3dFi2y/ox43/+859x6aWXJiZhiwsGg3juuedw8803T07CYHbJmWpkWURBgQudnYFJ7/qRjq5KyV2fxkKWxbSMZRpvOrLFWPJHScnIVzaYbOkos9lUhrLdWM6VoumIajoU1UA09jisaPD4o+YyYMnrb/siaPVHoKRxinK7LJpdyN293cjjXcqL0jx+O5ksiwN2U08mCAJEwbwBkgQBoihAEsyAWxLNiW8kQYgF4OZrA90UTZUym+117P42P3717mFsbejq95osCrjyxAp8Z80cuO2W/q/PkOsIj3P8pmN5nSn5YrxUTUdI0dDQGcKelh4caPPjoDeA+vZgyrCskSrLtWF+sRO1xS7UFrswt8iZ+LFYSFqX25I8a3lsDfCZKFP3xFnZMt7R0YFw2Fxfbv369Vi6dCkKCgpStvniiy/w0EMPTWowTkREY6Pq5lJfZsBtoCesoLErjBZfOGX97RZfBN5ANO3rbyfGbbttKM+1Jx7n2eWM/KofD6xl0bzRsVpE5DksEBUVhm6YAbWAYQNrmjyLSnPw6NUn4P1D7fjVe4dxpKN3PXlVN/Dsjma8/kUbvrNmNq46sRLyDFn2iojGRtF0HPeFset4D75o6UGdJ4A6bwC+8Ojnnsl3WFAbD7xLXJhf5EKuXYYYD7olEdakZcJ4fZo8WRmMv/fee/jJT34CQRBgGAauuuqqftsYhoGzzz57ElJHREQjpesGIqqGYFhFR0DB0a4QmrpCaO6OB91mK3dXGie6EwAUuawoz7UlJk0ri7Vyl+fa0r7Wdt+u4PHAWUxqtRaTg2+xf0uDLIsoyLFBVFS2FE0xZ84vwhlzC/H85834zZYGdIV6V1zoiah48O3DeG5HM3549nycNb+QP6oQEQCgKxjFzuM92H3ch32tfhz0BOANREe9H6dVQm2xC8ur8jDbbcPcQidKcqyxlm2zdZtBd/bKymD8sssuw6xZs6DrOm666Sb8x3/8B/Ly8hKvC4IAp9OJhQsXTmIqiYgoWVTV0NwdwdHOIJq6wmj2hdEaUNDYHkBLT8Rc8ihNZFFAaY41JciOB96lObYxjY1O7gYuoLdVOhFUJwXdbLGmZJIo4OqTZ+Eby8rwxEcNeObTZkSTJg1s7Arjrpf24JTqPNxxznwsq3RPYmqJKNMiqo49x33YdbwHe1t6sK/Nj2Pd4VHvxyoJqCnsbfFeWJqD2QUOuGwySopzEPCFIBgDj+em7JSVwTgArF69GgDw1FNPYeXKlZDlrE0qEdGMoWg6mrrCONoRREOn2crd1B3GcZ/Zwp3u8dvJy4CV5dpR7rahwm1DoXPo8dvJgbUYa60WRQEizIA6ucU68RqDahonl1XGbWfNw1UnVeL/fa8eb+5PXYt5e2M3btj4KS5aXo5/vGQZrIPsh4imLlU3cMgbwK5mH/Yc78Heth4c7QiNeplKUQBmFzhQW+zCgpIcLCnLQW2xEw6r3G88tyyLcNst0EJR9q6aYrIywn3kkUfw7W9/Gw6HA5988gk++eSTQbe97bbbMpgyIqLpLxjV0NQVQkNnCA2dQTR2hdHUFcJxXwQef2RCx2+bgbc9Zfy2IAiQklukk4LngVqr4y3ZRJOl3G3Hv160BNevqsKDbx/CzmZf4jUDwCu7W/DW/jbcfNpsXLdy1qTOuE9EY2cYBpq6wtjZ7MPu4z7sbfWjzhtAZAwBcaXbjgUlLiwqy8HSslwsKnUh126Z0ZOozQRZGYw///zzuP766+FwOPD8888Pup0gCAzGiYhGyTAMdIUUNMWC7KPxFu6uMJq7w+hMGvM6XvHx28kzlFfm2VGZZ8esPDtybXJsnHVvi3V8UjMG1jTVLS3Pxe++eSLePujFr96tR7Ovt1tqWNHx6/eP4P/saMa6L9fgG0vLmNeJspzHH8Hu2DjvPcd7sN/jhz8y+iFYRS4LFpbkYHFZDpaV52JFhRsFTguHPc1AWRmMb968ecDHREQ0MrphoK0ngsauEBo7zVbupu4wjsXGcqd9/HauDRW5NlQkBdo1RU4srylCJBgBYjOEcxwbzTSCIOC8hSX48vwiPLejGb/76GjKzbs3EMW/vHEAf/r0GO44Zz5Oqc6fxNQSUZwvrOCLlh7sau7BnpYe7GvtQXtw9D9W59okLCzNwZKyXCwvz8WKSjdKc20TkGKairIyGCciouGFFA3HYq3bjbGW7abuEI53h9GS7vHbFhEV7lig7bajKt+O6gIHZhc4UOG2wzLADK3xGcI7OUM4ESySiOtXVWHtsjL8/uMGPLejGVrSmI/9bQF877mdOGt+EW4/ay7mFDonMbVEM0tY0bC31Qy8v2jpwd7WHjT7IqPej10WsbDUZQbeFW4sr8jFrDw7W7xpUFkZjC9evHjEmXbv3r0TnBoiosxRdQO6bkAzDGi6AX9ERVNXCMe6IzgWC7SbfRG0+MJpX387zy4nWrWr8h2oyjeD7dkFDhSy+xxRWuQ7LPjx+Qtw6zm1+JeXduPduvaU19871I4P6jtw1YkV+H/OmIN8h2WSUko0PamajoOxCdZ2HzdnNj/aERx1fSqLAuYVObGkPBcrKnKxrMKNuYVO9gCjUcnKYHzDhg286SOiaUHTDRiGAc0wu45ruvlf/LGqm+O3j3Wb47VbeyITuv52SY41JeCOB9tV+Q7k2LKySiCaluaV5ODfr1yBj+s78NDbh3DAE0i8pukGnt3RjNe+aMWtZ8zB1SdVDtj7hIiGphsGDrcHsbvZF+tq7sfh9gCio+w5JsCc2XxJea45xrvSjQXFrjEto0mULCvvvK644orJTgIRUT+6YUDRdIQVDaGohoiiwTAAzTCDa7NFG4lgWzfMydJ0w0BHQEFLj9l9vNUXwfHYv609EQSV9I7fLsu1YVaeHbPy7ajOd2BOoQOz852oyLPDxhsHoqxySnU+Nt6wEq/tacWj7x+BNxBNvOaPaHj4ncP4845m/O3Z83BubREbK4gGoenm0pu7jvvwRYsf+9v8qPMExlTHlufazMnVKtxYUZGLxWU5cFmzMmyiKW5K5KrNmzdj//790LTewhSNRvH555/jySefnMSUEdFUltxCrSe1XOtGalAdf90wDMiyCL8hwOePpIyDVjQdHn8ULb5YwN0TSQTerf6JWX+7IjZ2uyrfgTkFDswpdKLCbWcXOaIpRhQEXLy8HOcvKsHGrY3YuLUJ4aTrS1N3GPe8/AVOrHTj786dj6XluZOYWqLJpenmD+NefxR7WszlxPa3+XHQE0B3ePS9yfIdFiwuzcGyCnNW86XlOShwWicg5UT9ZX0w/vDDD+Pxxx9HaWkpPB4PysrK4PV6oWka1q5dO9nJI6IppMUXTgm6RyukaPB2h9Hd6kd9Sw+au0KJwDvd47fddhnlubbYpGk2zMp3YHa+AzWFDhTn2NhllWgaclgkfGdNDS4/oQKPvn8Er+1pRfJl5fNmH2764w5cuKQEt315Hso4IzNNY6puQNV0qLqB7pCC/W1+fNHag4NtAdR5A2jzR4ffSR8Oi4iFJTlYUp6DEyrcWFHpRlmujT1OaNJkfTD+0ksv4ac//Smuv/56nHPOOXj66afhdDqxbt06VFdXT3byiGgKiQwzo7dhGPBFVLT6zFbtlti/rRM0frvIZUV5rg1lbhvKc+Pdyu2YXeBAgdMKiyRCZis30YxTkmPDP124CN9cOQsPvX0InzZ1p7z+xl4P3j7YjmtXzsItp82G0ypNUkqJxs8cAma2diuajkBUw0GPHwdiQXedN4BjXWGM9vdui2ROsLa4NAdLy904cZYbc4ucEBl4UxbJ+mDc6/Xi7LPPBmDOsr5z505ceOGFuOOOO3Dvvffihz/84SSnkIimEt0w0B6IpnQjn8jx26W5NjPgjv8b716eZ0eOXYZVEmGRRFglgb/ME1GKRaU5+PU1J+Cvhzvw7+8cQmNXOPFaRNXxX5804qXdLfjel2pw6fJyDlGhrKYbBqKqDkPVoPkj8PrC8IdVNHaGEkF3nTeAox0hqKPsaiYKQHW+A4tKc7C0PAfLK/KwpMwFq8wfqii7ZX0wnpeXh0DAnGF0zpw5qKurAwBUVlaitbV1MpNGRFPMj57fPWHjt8tz7WbA7e4NvItcVtgsohlwiyIsspAIvomIRkIQBJw1vwhragrw58+a8dstDeiJ9PbS6QwquO+tg/jTp8dwx9nzcMbcwklMLZHZy0zRDCi6nmjxjmo6FFVHmz+K+o4gjnZH8MWxbhzyBlLmRxip8lwbFpS6sKQ0F8srcrGsIhduO5cBpKkn64PxM844A7/85S/xi1/8AsuXL8evf/1rXHfdddi0aRMKC1nhENHINXWHh99oAPHx2+VuGyry7Jhb5ka+RUCJ0wq3XU60aFskEVbZbOW2xh6zOxwRpYMsibj2lCqsXVaG321pwJ8/a05pPaxvD+L253fj1Nn5uOOc+agtcU1iammm6QoqiMbGdyuaGVx3BhUcSmrxPuQNpvyQNFIFDgvmF7uwsNSFpbE1vUtzbJD5wzZNA1kfjN9999347ne/i02bNuG6667DE088gS996UsAgJ/85CeTnDoimg76j9+Ot3DbUZ5rSxmPKcsi8vOcCAXCEAF2MyeijHLbLfi7c+fjmpMr8fA7h/DeoY6U1z9p6ML1G7dj7dIyrPtyDYpcnOSNJl5LTxgHPYHe4NsTQHtQGfV+XFYJ84tdqC12YlGpuab3rHw77LLI4JumpawPxsvKyvDiiy8iEonAarXi6aefxnvvvYfy8nKccMIJk508IppCKvPsKeO3y2OBd2nu4LOTi4LQ29oti3DaZJQWu9ApIWVpMyKiTKrKd+DBy5Zje2MXHnr7EA54AonXdAN4ZU8r/nLAi+tXzcINq6vhsHDsLE2cG/6wY9TvsUoi5hU5Mb/YiQUlOVhSloO5hU44rBJ7ltGMkfXBeJzNZv6ya7fb8dWvfnWSU0NEU9F/XLF8yNclUUi0cpsBeP/x3fxlnoiyySnV+dh4w0q8tqcVj75/BN5A73JPQUXDb7c04KVdLfjOmjm4aFkZJJHXMMo8SRAwu8CB2mInFpbl4OR5xaiwS7BJIuwWib3LaMbK+mB88eLFQxbOvXv3ZjA1RDRdSGJsXHfSOG8G2kQ0FYmCgIuXl+OCRSV44uMGPL39WMqkWG3+KH7x5kH8+bNmrDtzLk6rKWCrI02oyjw7aoudmF/swoJiF2qKXHDbZdhlES67jPKSXHR1BdnDjGa8rA/GN2zYkBKMq6qKI0eO4IUXXuCYcSIalXyHBVZZ5PrdRDQt2S0Svn/mXFxxYiUeee8w3tzvQfIKUfvbArj9+d04c14hvrdmDhaW5rA1ktLiy/MKYy3fLswrdiLHZoFNFmGXRdhi/8Xzmpz0mGimy/pg/Iorrhjw+cWLF+Oll17CJZdckuEUEdFUlefgsidENP2V5drw87VL8M2Vs/Dwu4fx+TFfyuvvH+7Ax0c7cdGyMtxyWjXKc+0Mjmhc/u7c+bBIYkoAzjxFNLwp2ydz5cqV2LZt22Qng4iIiCgrLatw4zfXnIBfrF2Mqnx7ymuKZuCFnS341sYd+M+PGtAVVGAYxiB7IhrarDw7ynJtyHdYYLdIDMSJRmjKBuOvvfYa8vLyJjsZRERERFlLFEV8bXEpnrnxFPzgzBq47amdIn1hFY9/eBS3PLMDr+xpRU9YZVBOo8bgm2hssr6b+nnnnZdSwA3DQCAQgM/nwx133DGJKSMiIiKaGuwWCbecNhtfX1KK33/UgFf2tEJNGlDe1BXGzzcdwMu7WnDLadVYXuFGrl3mRG9ERBMo64PxgcaMWywWrFy5EqtXrx7Vvl5//XXcddddiWXSAOD888/HAw88MO50EtH0V+cN4Geb9kOWJNx8ahUeee8wjndHUJFnx4aLlqC22IXvP/s5tjV1AwCWleXAE4igza9McsonV5FDRntITfwdv7VfWpaDPa3+ftu7LCIimg5VB6TYxpoByCLgtsnoDKmQRAGAAU03Z+39m5Mr8ej7RwAAPzizBv+ztw1hVUMwoqHNH4UkAi6rjO6wmY6Ll5Xhrf0eAMDPvrEY5y4oNr/fN/YDAG45bTYe+6A+8f1+/0s1eOLjBgDA+gsXobbYlf4TNYB4msKqBkCAXRax/sJFZrpjac1keqaatw968Y+v7YOi6RAFcxWFWfkOfP9LNfjVu4fQ3B2BuYiCAE034LSICCgze3bnz5t9+NELewCY3SeHOhuFDhkOq4T2gAKnRURnrJyX5FjhsklQVAPtQQVFLgsMA/D4owAMzMq34/tfmjvqMpVcRvu+Z6jX+nr7oBfrX98HoLf8U2asfvC9yU7ClCYKSJmUsS8h9r945xYJgNZnG4csIKwaGGw3IgCrLOKakyrx3GfN0A2gJMeCUFRDR6yMSwJw38VL0eIL4+F3DgMALhqgXo3rW7/2LfujKb/TTdYH41VVVQM+f+zYMRw7dizlucsuu2zIfe3atQuXXnop7rvvvrSlj4iIiGg6mtk/SxARTbysD8YfffRRtLS0IBqNIjc3F1arFe3t7RAEIWVMkyAIIwrGv/71r090komIiIiIiIiGlPXB+K233oqnnnoKDzzwABYvXgwAaGpqwt13340rrrgCV1999Yj2o+s69uzZA4fDgd/97nfQNA1nn3027rrrLk4ER0SDqvMGEo8/rO9AT0iFKGl4a18b/BEVumGgsSOIu17cDbssoqEzlNh+oC7YM1FyF3UAia5xg52f5G7CWlI/OlVHootc8ljXtp4wntraiKiqwwDwzKfHEIxqiGp64jlVR6KLOgC8XeeFopmv/edHR9HiC2Nfmx+tvjAcVgl/OeBBV1CFZhjoDinYfMADX9gcbrClviMlvenuThfPc42dITR1hRBWNURUHYpmIKqKeGV3CwAgrJrn6XBSHp2I9Ew1bx/0osUXhtcfxc5mHzTD7I6pG4CmGWjuCuG+tw6YE5XBzBvxXDnTu6iPVkdIhRAyz2MkVtYAoCMQRXfIbFlXNaA9YL6ixspcuz+KF3cdR3sgAoskDlmmkq/Bh/s8bky63iqaPuB28f29fdCb+Ht7Y9eAjwGwy/oEYNf09BmqizoQu5IlbdO3izoAhNShd6LDrF+e33k8Uc8c746kbKMZwH1vHUjUsQCwtaELqm5u//T2JrT4wontFd1I7Gt7YxfCqoaoquPV3S04cVYeGrtCCKs67LI44+o0wcjyKTPPPfdcPPjgg1i5cmXK83v27MF3v/tdvP/++yPaj9frxQ9/+ENcfvnlWLt2LTo7O3HPPffA4XDgN7/5zbDvb2trg8fjSXlOlp0oLS0d+cFkAUkS4XY74POFoGmTe9Nx8v3vjHsfO+45Z1zvlyQRJ2zYPOnpyBZjyR8FBdl5kUxXmb3uyd4lFOu9QURU3RyUlXTlzOqLKI1I8lcaH9Nu9Hk9ziaLmFvsTPz99E2rxgByi2YAACAASURBVP35yWXvb37/CQAzvyWLqKll0iabC6Ikp2Uk6cnGMpvOOvaMB99LCQwpuwkYukwlX4P7Si4jfctBsqdvWoUzRhgQbrnzrBFtl2wi762mQ3lNx/0eTT19682+4nVa8msDleN01LFjkal74qxvGe/u7obD4ej3vKIoCAaDA7xjYMXFxfjjH/+Y+NvhcODuu+/GNddcA7/fj5ycnCHf/+yzz+KRRx5JeW7dunW4/fbbR5yGbOJ29z+nU1G2VFLZko50mQ75I11lVpakxGNBEHprl+Rahnf9U98oonFBEFLyRTrLv9vtSOy731JBff+MvZ6clnSnJ1PSWccmyinL5dQgDF2m+ubvlLcmlZGhtisocI146a3xlJ/pUHeOxHS7J6YJ0qfeHOz14crxZNdpE12us75lfN26dWhvb8cDDzyA6upqAMChQ4dw9913Y8GCBbj//vtHtJ99+/bh1VdfxZ133pn40rdt24Ybb7wRn332GaxW65DvZ8t4+rFlPPuwZby/Ok9vV+oPDnfg/3zWDFEUsKzcjW0NHegOmV3Vy3NtsMW6qbOna2ZZRCDfYUF7QIEBoNxtQ1Axu8BFVR2a0T82y7FJCCkaYAALSnJw0Yoy7GvxY8vhdtitElZUuvHJ0S70RFTk2mScOicfu5p9AICrTqrEmfOLEvuqLRn6x9yRSC57+1vMz2noDKGhI4iXd7cgoupQNQNWScQ5C4oBAfjwsNm199Y1c1Bb0lsOh0tPNpbZdNaxmw94cNwXhscfwc5jPuxs7oGmG4k8YJMEuKwSfGEVw/TWpDGSAMhSbzd1h0WCAQMRxeyxkGszy9hBjx8WSRyyTCVfg+s8ATy1tREAcOPqaliTWtSiqp7yWt8ysflAb/7aerQTL+40h3tcdkI5Vs8pSLx23sKS0R8vW8bZMj4N5dok9ETMju7xkpacuwsdMiKqnhjeU55rgzdgdmdfXunG+Yt6y5KqGXh5l1nmTp2Tj4+PdiKq6jhnQTFWVuejsTOEl3e1wGYRByy/k4Et4zHr16/Ht7/9bXz1q1+F2+0GAPh8Ppx44om49957R7yf/Px8/PGPf0ReXh5uueUWtLW14YEHHsDll18+bCAOAKWlpf0uMh5PD1R1at51a5o+ZdOeLFuOIVvSkS7TIX+kq8zWFPR2mVLnGNi0rw2yJOH8RcXY1+pDT1jDrHwHlzYbwkQvbVaam7q02bUrZw27tNm5tcWJJVj+1+mzE0ubHYqNVTtvQQn2t/kRjGrIc1hw3oISHO0wx6eeXlOYmi/SWFY0TU/su6bAiTq3HW/uM9Npk82lzdYuKwMAbG8wx7rWFDonLD2Zks469qx5vUHd2we92HN8H3QYiaXNKrm02YgIMM+XOtwg1ZjkJZfynBa4rBJ03UBHSEVhn6XNinKsuHRFRWJ5o6HKVMrzmpH4Va2m0Nl/bHnSa333l5wvNM1IBOMrq/JTXhtP+ZkOdedIjLa8bk3q+s/x4+OTyaXNLl9RMeTSZj+5YGHK0marZ+cn6tXrVlb1W9ps0942AGaZ+/yYD3ZZwkXLyhNLm23a2wYY2VenTXS5zvpgvKysDC+++CI++OAD1NXVAQCWLl2KM844Y1T7KS8vx+OPP46HHnoIjz32GGw2G9auXYu77757IpJNRERENGMkBwiqbsCAAVU3oBvmf0LfcRZERJT9wTgAyLKMs88+G2efffa49nPqqafiT3/6U5pSRURERDRzWUQBygDNdL6wClXX4ZTN8Z9abBvDMDDCodtERDNC1o8Zz2YeT89kJ2HUZFlEQYELnZ3/l707D2yjvPMG/p1Dlw/Zio/YSZyLBAcSKNCEQLjZLU0LoRxlWVqO0m1ftqWF7RZaXnY32037drds221pFraF3aVAadkC4QjlKPc2AXIAIQm5TJzEie34kiVL1jXH+4ek8UiWbNnWZen7+ScTjTR69Hie55nfPM88j7/gwz6yMVRp6yRmPTWTZTErzzJNNR3FYjLnR0NDdY5TlT3ZKLPFVIaKHfMqc/nMq+lSZqdjG5up6V42FFVD/3AEwYiKtl4/Htragb0pHjmxySKuO7MFq0+shxyLwq2yCKddRqV1WvQHZSSXf89SLK/T/fwvRszT7MvXNfHoeeaJiIiIiNKQJREzq22oq7SidWYVvv+ZVtxx0QloqrYlvC+kaHho82Hc+vsP8UZbHzRdR1jR0OcLo9MThD+spPkGIqLywGCciIiIiCasyiaj2WlHld2Cs+a78G9XLsWNK+agwpq4PFG/P4L1/3sIdz23B7u6oqsFRFQG5UREDMaJiIiIaFIkUUB9pRUzq21wWCVcvqwJ/371KfjsSY2Qkh4QP9g/jO+9uB/3vNqGLk8QAINyIipvDMaJiIiIaErsFgmznHbU2C1wOiz48llzce/nl2GVaf3wuC1HBvE3G3bjv989gqFQNAA3B+W+EINyIioPDMaJiIiIaMoEQUBthQVN1TbYZBGzax34wRXL8P1Ll2D+DEfCe1Vdx/Mf9eCbT+zExt3HEVGjEyRFVA39fgblRFQeGIwTERERUdZYZRFNTjtmVFggCgJOmeXEj9acjK+fOx8uhyXhvb6wioe2dOBbG3Zjy2E34ov8xIPyY54AfCEFXPyHiEoRg3EiIiIiyrpquwVzXA44LBIkUcDFi+vxi6uX4ZrTmmGTEy9Bu4dCuOe1j/GPL+zDx31+43VF1WNBeRBDQQblRFRaGIwTERERUU7IkojGahsaqmyQRAF2i4RrT5+Ne69ahgsX1UFIev9Hx3347nN7cO9b7ej3h43XVU3HwHA0KPcEItAYlBNRCWAwTkREREQ5VWGVMKvGjmq7DACoq7TiG+ctwI8uPxlLm6pHvf+tj/vxzSd34XfvHUMgohqvq5qOwUAEnZ4gBhmUE9E0x2CciIiIiHJOFATMqIgug2aRopegC+sq8L3VJ+K7f7YIzU5bwvvDqoYndnThm0/uwqv7e6FqI4G3qunwBCI4NhjE4HAkYR8R0XTBYJyIiIiI8sZukdDstKHWYYEgCBAEASvm1uKnVyzFzStbUGWTEt4/GIjg/k2H8Z1nP8KHnd6EfZquwxOM9ZQzKCeiaYbBOBERERHllSAIqHFY0Oy0wW6JBt8WScSlJ8/E+qtPwZqlMyGLiU+UH3YHsO6l/fjhHw/g6GAgYR+DciKajhiMExEREVFBWCQRM6ttqKu0QhSiwXeVTcZNZ7bgZ1cuxVnzXKM+895RD/726d144O3D8AQjCfviQfkxTxDu4TAUBuVEVMQYjBMRERFRQVXZZDTX2FFhHRmi3uS0446LT8C6z7TihPqKhPdrOvDS3l5884ldeGZnNyKqlrBf13V4gwo6PUEMMCgnoiLFYJyIiIiICk4WBTRUjSyDFndyUzX++bKTcNv5C1BXYUn4zHBExSPbjuL2p3Zhc/vAqHXIdV3HEINyIipScqETQEREREQUV2GVYLfYMRiIYCioAIjOxH7+CXVYOa8WG3cfx4YPuxFURnrDe3xh/PSNg2htrMRNZ7bgxIaqhGPGg3JfSEWlVUKNXYYssU+KiAqLtRARERERFZVUy6ABgE2WcPUnZuEXV5+CPz+xHklzvGFfjx93b9yLf3vjIHp9oVHH1XUdvpCCTm8I/f4wlKTh7URE+cRgnIiIiIiKUnwZtJrYMmhxrgoL/vqc+bjn8pNx6iznqM9tah/AbU/twm+2HcVwWB21Px6UH/ME0ecPj3rmnIgoHxiMExEREVHREgQBtQ4LmqptsMmJl67zZ1TgHy5ZjLv/fBHm1NgT9kVUHRt2duMbT+7ES3t70i535g9Fnynv9YUQVhiUE1H+MBgnIiIioqJnlUU0Oe2YUTGyDBoQDdbPaKnFT65Yiq+ePRdOW+KUSN6gggfePoI7ntmND4550h5/OKyiyxtEz1AIIQblRJQHDMaJiIiIaNqotkeXQXNYpITXJVHAp5c04hefX4bPLWuCnPRAecdgED94+QB+8PJ+HHEH0h4/EFHR7Q3i+FAIwcjoIe5ERNnCYJyIiIiIphVZFNBYbUN9lTVhGTQAqLTKuGHFHPz8qmVYNd816rMfHPPijmd245ebD2MwEEn7HcGIiuNDIXR7gwgwKCeiHODSZkRFYsVP3pryMbZ++/wspISIiGh6qLTKcFgkuIcj8IWUhH0zq23424tOwKU9Pjy0pQMHev3GPk0H/rivF3862I8rT23GpSfPHPU8elxI0dAzFIJNFuG0W1BhlVK+j4hootgzTkRERETTligIqKscvQxaXGtjFX546RL8zQUL0VBlTdgXiGh4bPsx3P7ULvzpYD90PfUkb0A0KO/1hdDlDcIfVtK+j4goUwzGiYiIiGjaM5ZBsycugwZEJ3k7d+EM/PzKZfjiJ2fDYUm8BO7zh/GzN9vxfzfuxd7jQ2N+T1jR0OcLo9PDoJyIpobD1ImIkrT1+bHuxX0AgLWrW7GovnLk9Zf2QZYkrP30Ysx3VaT87N0b96DLE0RzjQ0/vOxkLKqvTDjmzSvn4v5Nh9DlCaKu0oJgREP/cPS5xTqHDH9Eg9Muo98fhhrrpHHaJAyFVEiigBq7jIHhCCRRgE0S4I9EZ/2d4ZAx02nH2tWtAIB1L+5DUFExHFLR4wsj/lhl/JiSEB2qOavGjh9fsRSL6ivx+oE+rP3D3ujnP7sELS5H7DgaAB12WUrIk7Hy7iur5uGhLe/DFwwDEGCXxYS0Jedv1v5GaY491j4qLxM5F5LL7n+/e8TYvn9TO7o8IdRVWmGVReMcTz7v7nh6F455QhAANFZZUWGToOoCuj3RScQaqmywyiLiZewzJzXivj8dgqrrCT21qgbE/zc7Vm473AHcvfEjxCf/bqyy4udXnzJmveO0SxgMqBCFaDm/aHG9Ka270ekJwiIJ+MZ5C7BhZxeODYYA6Jhda8eVpzTjvj8dAgB8/dz5eGFPD4KKCiAe/I7UE0uaqgEAr+3vxd89twearqOhyganXU5bbs3pNNehmRIEAbUV0aHkA8PhUbOiW2URV57ajIsX1+Px9zvxyv5emFc8a+vz4+//sA9nzXfhhuVzMLPalva7Imo0KPdHVMgOa9r30YgrH3wXRz0hAIAsADOddnR5gkieu77GLsMbVCBLAhqron+DXl8Img4osT+Y+VxPNl4b4Q0q6PWFIApCQlsHACtaavHItqMAgBuWz8HWjkF4gxH0+iIJZSb5O4DUbVv8ffFyYq4nJttmmcuqJAJNTjtclbZR1yZs9yYnk+u9bCm7nnFVVXHDDTfgrrvuKnRSiIiIiCgH4suguSosCcugxdU4LPg/q+bhJ59bitNnO0ftf+eQG7c/tQsPb+2APzR273dE1dE7FEKnJwBfSBlzqDsRkVnZBePr16/Htm3bCp0MIiIiIsoxp92CZqdt1DJocS0uB/7ukhPx95csxtxaR8I+RdPx7K7j+MaTu/DCnh4o2thrj0dUHf3+MDq9QQblRJSRshqm/vbbb+Pll1/GJZdcUuikEFGRaesbmWX3oGn77fYBdMTWo+0YHFmXtq3XDyU23rvDtF5tx2DAGBbpCynYuKsbM6tt2NvjQ78/DIsk4JmdXTjuDSKiaujxhaGZxkj2B6I9MCFfGObLOG8ouqyOounGkHZF043hegAwGFAQUoZx98aPEFY0BMIqAhEV4djQVjXpujD+/+NDIfzdcx9habMTHYMBKJoGUYims8ZhQb8/DEXVYI/NIBzPkxZX4oVrfF9QURFWNPxxbw88gTCCYRWKpiNskfDcrm4IQGy4XmJeAxh3uHBcJn+jg33+hL9NRNVSfn6876XSkO78SXUumN+7uX0g9pgG8Or+XvT7wwCAx7YfxeBwBIqmwRuMwGGREFZEPLerG03VNvT5wnAHItB0He5YmdUBuAMRDAYi0BAN3gQg+n9NhygAmq7jiR1dCKsadB1IF851eYK45XcfQBIFmEdiu4cjWPfiXlRaZGi6Hqt3RPxm+9FoWdY0eIM6tNixH9t+FM/vPg6nXcbgcARDIQU6ovXLkzs60ecLI6xqEAD0+8J4ckeXUZY27j6OPl8o+v0CYJdF6NARVjQ8srUDDdVWOGxW7OxwQ9N16DowHI6W/Ue2dKC+0opls5zYccwDb1Ax8tgfUqDpOnwhJaF8t7gckyqrsiSisdoGX0jBYCACVRudq6fNrsEpn3PitQN9ePz9YxgMjPSGD4UU/Oc7R/Dinh7cuGIOzphTM+qZdDMlFpR7ggJq7BZUWqUx31/qrnzwXQCItXkjS8kpOnDME0z5GU/sfFBUHZ2eIEQAyYvLeQJh/OurB7CsKTqyYdksp9EupWojdnV60TcchjeoYDisxsqAjmd2dmFgOIxjg9G0xOcB0AE8/9FxRFQNEVWDoumQRAFP7+zCrk4vVF1Hvz+ESpuMt9sHoANGXbE59p3GevWKGrs2EBBWNKOeiGg6gooGuyyO22bFfwMA9A2HMRSMllVdB7xBBaoO/PrdI5jhiJarVMcwY7uXKF0bYb7eA7Kfb4JeJrft+vv7cc011+C+++7DQw89BAD4l3/5l4w/39PTg97e3oTXZLkCjY2N2UxmzkmSCKfTAa83AFUd+w5vrp3+ozemfIz3v3vhlD4vSSJO/eFrBU8HUDz5MdHzw+Uqzsp8omX2C79OPWKmvW844f8L6yshSSJUVYMeu0xOfk+c+VnFeEUrIP3FdTFJlU570rI/C+pHP0MVzwvjt8cOpGPkiVIAxhJCycd47KbladOU6d/IfEzzvlTpzeR78yGfdXMxltl8tLHpzp9kj920POG95nMopGhpy29yqFVM5Txf9Y45D5K/L13+2GVx1HPdZublxhbUV0y5rKqaDvdwGP5w+nXDA2EVT+7oxLM7uxFOvosJ4NRZTtx81lwsqIvWKaIooqrKBp8vBC1F73l8ro8qmzzhoLwUyms2rm8yYZfFMduleKA8MrvB1MTLVXLbaBY/t83nsfl8T24Lx2qz2vuGjd8wHnuaNtas0O1esUluIwQIo673gLHzbTLltSx6xjVNw5133ombb74ZS5YsmdQxHn/8caxfvz7htVtvvRW33XZbNpKYd07n6B6t6ahYGqlSS0cpnB8TLbOylHoIY/KFkxRbNkcyLZ+T9uIq1ZXpNI7Gk39nqjwz3mN+a/xYwuj3JR9jrHM407+R+X3mfek+P9735lMplL3JyEcbO9bf38zlqkx7Do1ZfhmNTyoaFwRh9D7zx5LKcDbKan1dNODu84USeg7jnAC+/mcn4uoVc/Gff2rHK3t6EvZ/2OnF3z61C6uXNeHmc+ajPjbBWFVV+sneFAA+XUSN3QKnY+JBeTEp1mtiQRDGbpeMF2L/ZikaH/NvGW8Sk+uRpLTF0z1WmzWRcyZdG2tWLO1esUiXV1LSconZzrey6Bm///77sWPHDvzHf/wHABiTt7FnnD3j7BlPVM494229PtO2Hw9v7QAAXNLagLkzoneWO9wBvLy3F5Ik4vrlc7CwLho4HTEPU3cH8Pv3O9HvD6PaLuGSJY1orrFjb7cPWw+7IUsC5tdV4P0OD0KKBlEUoGn6qCHkk7l2FgFUWEQ0Om3GMPXhiIqIhoTh7MlkUcBclx3LZjlxJDYMThQErJhXC5fDiq1H3Igo0WHqNlnE5cuaMHdGBeamGKb+p4/78eyuboQVDafOrsXubi+CERWKqqPCKuHCxfXQdR2b2wcAAP9n1Xwsahg5hxY1VKVNZ6Z/o5f2Ri+cb1zREpuhOiqsaMZnblzRkvH35gN7xnPfxqY7f1KdC+b3bjo4gGd3dgOIrlf93tFBAECz047DA8MYCimosEiwWyRYZREXLq5Hk9OGXl8I7uHokOjX9/dhOLbqgVUSIAAJw9QrrBI0XYckRGdMn+m04Yg7MOYwdRFAtU2CJAoYMA2ptogCFjdUosImQdd0HPUEYRFFNFRb8XHfMIbDCuTY0HZBAJY1O1HjkI1h6h8c88IbVCAKQEutA/2+EHyR6DD1apsEV4UVRz0BQI8O1+zzhxD7acYwdask4vQ5tWiossJms2D30UG8e9gNXQeq7DIqrRJOm+1EXZUVp86qwXsdg3jzQD8A4JRZTmzvGMRgIIIah4wvfHKOUb7nuhxZLau6rsMdiGAoOPYEbft7fPjvd45gz3HfqH12WcRVp83C9avmQwkpKXvGk4mCgBpHtKc81eRyZqVQXtf8x9sARoapT6Rti+dOqmHqNglY1lyDZbOjs/afOqvGaJdStREfdnrQ74vgg6Me+MMqhkIKBAE4c14t3P4IjsVWN6hxWNHhDkAHUFdhMYaph9ToMPWV81w4oaECiqrjj3t7UGmTcfmyJgiCYNQVl5/ShBaXA13eILo8QWxuH0BI0SAgWv4vXFyPphobFFXHszu7YbOI47ZZVlnEh50eAEC/L4K3Pu6HN6hAEoBKm4xKm4zlc2owo8qCU2fVpDxGMbV7xSa5jXhk69FR13vA2PnGnvE0nnnmGfT09GD58uiwgmAw+kzIK6+8kvFkbo2NjaMqmd7eISgZDhcpNqqqTdu0mxXLbyi1dJTC+THRMmtetkJRR66Az5o/I2F5knigt7DOYXwmeRmRZ2KNcZVNxmVLm4xnUD+OPYP0uWXN6PSEsr60We0klzabWW3D/4stH/T6gT6s7d5rpLPF5cDHff6Epc3MeZJMma/j5b29sMsS/ry1Hkc9QUjCyNJml548EwDwXkf0gmL+jIrEvB/jvMv4bxTrxZo/o2LUUjDxz0zke/OpFMreZOSjjU13/qQ6FxL+P083zqmLFtfj0EB0GOkXPjkH929qRyCiodpuMZY2u/TkmaPOuw+OejAcW9rM5bCMWtqs1mGZ8NJmzWmWNnNVWPAPKZZNuu6MObh/0yGEFS1habPrzpg9ammzoWA0YL/6E83YsLML4djSZnVV1oSlzS5dOjPt0mZfXD4HS5qq4XJV4sl3D2HrkUFo0FFhkVBtk/HF5S1GPs1y2o064aLF9djb44M3qKDKJo+qb7JdPpxWGXZRRP9wGOE0x144owLrPtOKdw8P4pFtR3F8KGTsCyoaHtt2FC/v7cEXPzkH5yxwjRtgA0BvRMWAGEa1TUa1ffygvJhMtLxu+MpKYzubS5vVOKy4488WpWyPUrUR5y+sM9piHdFnw0VBMNq65KXNBACXnjxz1NJmly9rMpY2i5+3Z82fAQBGXbFyniuhXYq/z2gLl840yuhLe3oAffw2K/4b4vveP+rBUDB6Q8Fpl+GqtOHGlS2jrkmKvd0rFsltRHxouvl6D8h+vpVFMP7iiy8m/H8yPeNEREREVHqssohmpx3eYASDgdSzoAuCgLPmu/DJlhq8sKcHT+zoMiajA4A+Xxg/f/MgnttVgZvObMHS2BrrY1E1HYOB6KR50zEoJ6KpK7ulzYiIiIiIkjntFsxy2mBPswwaAFik6KM6669ehs+c1AgpKXg+2D+Mf3xhH+55tQ1daWYKTxYPyjs9wejM+qX/BCkRxZTFM+O50ts7VOgkTJgsi3C5KuF2+ws+PGXFT96a8jG2fvv8KX1elsWsPKs91XQAxZMfEz0/GhrGv/tfLLJRZoupDBU75lXm8plX06XMTsc2NlPlUjam8+8caxk0s2OeIB7ddhRbjwyO2icJAlaf1IDPnzYL1bbMB6OKgmD0lDfNdE447YUwkfI6nc+LYsU8zb58XROzZ5yIiIiIyKTKJqPZaUeldexZ+GfX2PF3nz4RP77mVGOpszhV1/H8Rz345hM7sXH38ZQzt6ei6To8wQi6vJn1rBPR9MVgnIiIiIgoiSQKqK+yobHaBkkc+1nuM+a68OMrluLr586Hy2FJ2OcLq3hoSwe+tWE3thx2p3wmnYjKE4NxIiIiIqI0HBYJs2rsqLaPPdRcEgVcvLge9169DNec1gybnHiZ3T0Uwj2vfYx/fHGfsboGEZU3BuNERERERGMQBQEzKqxoctphkca+fHZYJFx7+mzce9UyXLSoDsl96h91+/Dd5/bgF2+1o98fzl2iiajoMRgnIiIiIsqATRbR7LShxmGBMM4yZHWVVtx63gL86PKTUy519ubH/fjmk7vwu/eOIRBRUxyBiEodg3EiIiIiogwJgoBahwXNTtuooeipLKyrwPdWn4jvXHwCmp22hH1hVcMTO7rwzSd34dX9fePO3k5EpYXBOBERERHRBFkkEU1OO2ZUWCCO00suCALOnOfCT69YipvPbEFV0iztg4EI7t90CN997iPs7PTmMtlEVEQYjBMRERERTVK13YI5LgcclrGXQQOiAfylS2fiF58/BZctnQk5aZb2QwMB/NNL+/HPrxzA0cFArpJMREWCwTgRERER0RTIkojGahvqq6zjLoMGANU2GV86swX/duVSrJxXO2r/9g4Pbn9qVy6SSkRFhME4EREREVEWVFplNDvtqLKNvQxaXLPTjjsvXoR1n2nFwrqKhH18fJyo9DEYJyIiIiLKEkkUUFdpxcxqG2Rp/F5yADi5qRr/suYkfPO8BZhRYclxComoWGR2246IiIiIiDJmt0iY5bTDE1DgDSnQ9bG7ukVBwAWL6nDW/Fo8t+s4Xt3fl6eUElGhMBgnIiIiIsoBQRBQW2FBhVXCwHAYIUUb9zM2WcLnT5uFa8+YnYcUElEhcZg6EREREVEOWeXoMmiuCguEcZZBI6LywWCciIiIiCgPnHYLZjltsGewDBoRlT4G40REREREeSJLImZW21BXmdkyaERUuhiMExERERHlWZUtugxapZW95ETlisE4EREREVEBSKKA+iobGqtt7CUnKkMMxomIiIiICshhkTCrxo5qOxc6IionDMaJiIiIiApMFATMqLCiyWmHReIlOlE54O03IiIiIqIiYZNFNDttGAophU4KEeUYb7sRERERERURQRDgtFsKnQwiyjEG40RERERERER5xmCciIiIiIiIKM8YjBMRbdjH5gAAIABJREFUERERERHlGYNxIiIiIiIiojzjbOplaP5dz0/5GFu/fX4WUkJEydr6/Fj34j4EFQ2ADrssYe3qVgDAuhf3AQBuXjkX//3ukYT3xF8DgLWrW7GovnLM44/3vlx5/UAf1v5hLwBg3WeX4KLF9ZM6TqF/B9FYpnp+Jn8ewJTP97HSNNl9433PukuXYIWrEm29Pqx9fu+U0j/Z9BSL6ZrubPvt9qP4tzcOAgLw7YtPQGOlbVSbkK12YjqayHmSqqwVU/ooM2XVM/7222/jmmuuwRlnnIFzzjkH3//+9xEMBgudLCIiIiIiIiozZROMDwwM4JZbbsF1112Hbdu2YcOGDdiyZQt+9atfFTppREREREREVGbKZpj6jBkzsHnzZlRVVUHXdQwODiIUCmHGjBmFThoRlbm2Pj8AoMMdQMdgAEFFQ0jREFFVhBUNG3d1wx2IwBtUoKgaXt3fC29QQSCsQAdQYR15zSqL2Nw+kPa7Dsa+K3kbQM6Gm722vxeqqgMAtncMGq+btwGMOxSxLU3a8/U7iMYy1fMz+fNBRQUAvN0+AB2IPZYysfN9rDR1uAPG/yOqlvG+VN+d6nuCioZNBwcwENbxUccAgooKuyxNqrxO17I/XdOdbb/dftTYfvuQGzoA6MCzH3ahwipD0XRouo5ndnZhV6cXbf1+KJoOWRQm3E5MRxM5T9K9t63XD6dzCF7vMBRVz+o5xfM4twRd1/VCJyLfzj//fBw/fhzLly/HAw88gIqKinE/09PTg97e3oTXZLkCjY2NuUpmTkiSiFN/+NqUj/P+dy+c8jFO/9EbBU8H8yORJIlwOh3wegNQTRdgY3Hl4RmlychVmZ1MHo3nC7/eBgBo7xtOeD2kjBxfByCY/o2/BtP/AcAmRwc8Lagfv15L9thNyyf8mbHE82rJ37+Q0fvfHmcuing+jSfbvyMfcnFepVOMZbYU2tiJnJ+p/t7Jn0+uD+KSy/ZY5/tYaTIfP/mYY+1L9d2pvid+DEEQEL/UTHWsTMprsZf9dOU3G+kuhfJ6RtL1TaaBh10ePYB3vHZiOprIeZLuvQIESJIIVdWgQ89qWSj28pcr+bomLpuecbOXX34ZHo8Hd9xxB2677TY8+OCD437m8ccfx/r16xNeu/XWW3HbbbflKplFrVgaB6YjUbbS4XQ6snKcQsp1mc1mHsmSBCB60ZrA/N8Mo/H4MeLHnIhcncejftckvz/T31Qs5XEySqHsTUYptLGTOT/Nf+/kz6crN8nvG+t8HytN5uOP9d1jHSP+3aneYz7GWPVSJuV1upT95PI7XdI9URMur8mncobReKoyMN3yKhMTOU/Ge68kicZ7s6VUz+NM5bpdLsue8bgPP/wQ11xzDbZs2YKampox31sKd+0B9gQnY34kYs/4+HLRg9nW6wMAHHEH0OEO4Nmd3QgpGsKqCqsk4sLF9fAEFHxwzIOIquOMOTXY2enFsDFMXcIps5zY1TkEqyzi8lOacM7C1I/gtPX68fDWDgDAjStasKhh5O+3qKEqK78nLp5XG7YchhZrarYeduPpD7sBAFec2oQV81zG+y8+sWHM48XzKbqdv9+RD+wZn/5t7ETOz1R/7+TP/2rzIQDA5cuaIAgCnt0ZLTdfXTUv4/N9rDRZTb2OYUXLeF+q7071PaGIhs+d2owls2ux99ggnv6wE3aLNKnyWuxlP135zUa6S6G8/mZbh7G96eMBvH3IDQBobaxEhVXGzk4vdF3HWQtcWNRQiY97hvHOYTdkUZhwOzEdTeQ8SffeL62ch9MW1MHnC0LTtKyWhWIvf7nCnvEse++993D33Xfj2WefhdVqBQCEw2FYLBY4HOPf8WhsbBxVyfT2DkFRcnvRVKyK5XczHYmylQ5V1YrmN01WrstsNvNovqvC+Letz4+X9vRAB2CVBdhlCZctbQIAfBx7PuuixfU4NDAMiywivrTZxYsbcHgg+pznynku45jJFFU3eiXmz6hIeF+u/uYXLq43jq2quhGMnzGnFucvrMv4+xPSWoDfkQ+lUPYmoxTa2Mmcn+a/d/Ln7XK0N+qs+dEbay/t6Rn3eBNJU/LyZZnuS/Xdqb7HJotYtcCFFSfOxAyrgBc/Og7okyuv06XsJ5ff6ZLuiZpoeb32tNnGtqbqeOeQGxCANac0obHShj3dQwAEfG5Zs7G02bbYs+ITbSemo4mcJ+neu7DOgdamarjdIhQlu+1IqZ7Hmcp1u1w2s6m3trYiGAziJz/5CcLhMI4dO4Yf/ehH+PznP28E50RERERERET5UDbBeGVlJR588EEcOHAA55xzDm644QasWrUKd999d6GTRkRERERERGWmrJ8Zn6re3qFCJ2HCZFnMyrPJW7Mwm+WKn7xV8HQwPxLJsgiXqxJutz/jITkNDdVT+s58ykaZnUwelSvmVebymVfTpcxOxzY2U+VSNvg7p64Uy2u5nBf5xDzNvnxdE5dNzzgRERERERFRsSibCdyIykE2etcP/culWUgJERERERGNhT3jRERERERERHnGYJyIiIiIiIgozzhMPY+KYYIuIiIiIiIiKjz2jBMRERERERHlGYNxIiIiIiIiojzjOuNlpqenB48//jiuvfZaNDY2Fjo5Bcf8SMT8GB/zKHPMq8wxr8pLufy9+TspFeZX9jFPsy9fecqe8TLT29uL9evXo7e3t9BJKQrMj0TMj/ExjzLHvMoc86q8lMvfm7+TUmF+ZR/zNPvylacMxomIiIiIiIjyjME4ERERERERUZ4xGCciIiIiIiLKM+l73/ve9wqdCMqvyspKnHnmmaisrCx0UooC8yMR82N8zKPMMa8yx7wqL+Xy9+bvpFSYX9nHPM2+fOQpZ1MnIiIiIiIiyjMOUyciIiIiIiLKMwbjRERERERERHnGYJyIiIiIiIgozxiMExEREREREeUZg3EiIiIiIiKiPGMwTkRERERERJRnDMaJiIiIiIiI8ozBOBEREREREVGeMRgnIiIiIiIiyjMG40RERERERER5xmCciIiIiIiIKM8YjBMRERERERHlGYNxIiIiIiIiojxjME5ERERERESUZwzGiYiIiIiIiPKMwTgRERERERFRnjEYJyIiIiIiIsozBuNEREREREREecZgnIiIiIiIiCjPGIwTERERERER5Zlc6ARMZ729Q4VOwoSJooAZMyoxMOCHpumFTk7BMT8STSY/Ghqqc5yq7MlGmeU5kznmVebymVfTpcxOxzY2U+VSNvg7p64Uy2u5nBf5xDzNvnxdE7NnvMyIogBBECCKQqGTUhSYH4mYH+NjHmWOeZU55lV5KZe/N38npcL8yj7mafblK08ZjBMRERERERHlGYNxIiIiIiIiojxjME5ERERERESUZwzGiYiIiIiIiPKMwTgRERERERFRnpVkMD4wMIBPfepTePfdd43X9u7di5tuugmnn346Vq1ahX/+53+GoigFTCURERERERGVq5ILxrdv345rr70WR44cMV4bGBjAl770JaxatQpbtmzB//zP/+CNN97Ar3/96wKmtHy19flx46Pv4cZH30Nbn7/QySEiIsoY2zAiKkes+3KjpILxDRs24I477sC3vvWthNeffvppzJ8/H7fccgssFgvmzJmD//qv/8JnPvOZAqWUiIiIiIiIyplc6ARk07nnnos1a9ZAluWEgPzDDz/EiSeeiLVr1+LVV1+Fw+HA1VdfjVtuuSXjY/f09KC3tzfhNVmuQGNjY9bSnw+SJCb8WwiyJADCyLYsFy4txZAfxaSU8iNXZbaU8ijXmFeZK/e8mk5tbDbasHL5e/N3lqapltdyy698yEeeFtP1ez7k6zwtqWC8oaEh5esejwevvPIKvve97+Ef/uEf8PHHH+Ov//qvYbVa8Vd/9VcZHfvxxx/H+vXrE1679dZbcdttt0053YXgdDry+n37uoeM7a6AClmSjG1nSDP2tTZV5zVdcfnOj2JXCvmR6zJbCnmUL8yrzJVrXhV7G5urNqxc/t78naUlW+W1XPIrn7Kdp8V+/Z4PuT5PBV3X9Zx+Q4G0trbi4YcfxsqVK3HLLbfA6/Xit7/9rbH/wQcfxIsvvognnngio+NNp7v2Y5EkEU6nA15vAKqqjf+BLPnCr7dl9L7Hblqe45QkKlR+FKvJ5IfLVZnjVE1OLnvGec5khnmVuXzmVTGW2WJvY7PdhpVL2eDvnLpSLK/lcl7kU67ytFiv3/MhX9fEJdUzns4JJ5yQMLM6AGiahonch2hsbBxVyfT2DkFRpmcloqpaftNuyuqgoqHLEwQANNfYYTcNcylUfuY9P0za+vxY9+I+AMDa1a1YVF/4hreQ+ZEtuS6zpZBH+cK8yly55lXRt7EZXi5MNL2T/XunajeKsS2JK5fzulx+Z7bKa7nkV66Yy/y6S5dghdOR/TzNQd1XzHVVKrk+T8siGL/66qvxyCOP4IEHHsCXv/xltLW14dFHH8VXvvKVQietbKxd3Wpsb24fwAObDwMALls6E6sWzChUsoiIiMZlbsMO9vnx6LajAIDrl8/BwiK/kCQimizWfblXFsH4CSecgEcffRT33HMPfvWrX8Fut+O6667DDTfcUOiklQ3zXa+th90Ixe4wWUSh6O+IERFReUvXTi2sryxIG9bhDqC9f9jYZjtKVH7M9cARdwArcvAdxVb3laKSDcb37duX8P9PfOIT+M1vflOg1JB5PcLuoVDCtnlfuRRs828+mGYbKJ/8ICKisZnbjY7BAABA04EPjnkAAEcHAwgqKuyyxLaEqESlqgeAaGC+r3sIXu8wFFUvujLP6970SjYYp+ISfzYEALxBxdh+s60f7x/1GP9/+Poz8pquQjHnh1l8+E9cueQHERGNzdxuBGOjyyKqhic+6MRTO7qMfQvqKtiWEJWoVPUAADy7sxuvHuiHoqqAXnxlnte96TEYp7wwVxg6AFts0jY9aR8REVExW1RfWZALRnNbGUpqU7XSXBiHiJKkqwdCigYpokJVtUznXJuwQtV9pY7BOOWJPsZ2+V1EcEIMIiKamNHtqEUSUeOQYZVEhFUNnkAEANsSotKV+npaj23rRXpNzeve9BiMU17YZSnl6zZZTLuvlHFCDCIimohUbaUoAFU2CXZZQlDRMBR7DIxtCVFpGvN62iJBEVGUfVy87k2PwTjlhfmO2NvtA/hVbGmzNUubcDaXNiMiIhrTeO1ohzuA+ze1Fyp5RJQH6eqBy5c14bOntxgTuNH0wWCc8sJ816vDPTL745xaR9nfESMiIhpPJu1oOY40Iyon6eqBuTMq0NpUDbdNhMK5mKYVBuOUdy0uBxbUVRjbREREudbW5zdm9F27unVa3whO1Y5yciWi0jJenWWuB+ZOo+tp1lWJxEIngIiIiIiIiKjcsGec8o53xIiIiCaP7SgRmesBWWb/6nTFYJyoANr6/Mb2wTTbQPrZJ4mIaHysa4loOmGdVX4YjBMVQPwZoGTxdRfj2PNBRDR5rGuJaDphnVV+OKaBiIiIiIiIKM/YM05UAOZ1Ig/2+Y07ntcvn4OFHHpERJQVrGuJaDphnVV+GIwTFUC6Z30W1lfyOSAioixhXUtE0wnrrPLDYepEREREREREecZgnIiIiIiIiCjPOEydqMC4XiwRUe6xriWi6YR1VnlgME5lq63Pj3Uv7YMsSVj76cWY76oodJKIiKhItPX5jWWG1q5u5fOaRESTxPo0PQ5TJyIiIiIiIsozBuNEREREREREecZh6lRW2vr8xvZB03Zbrx+Kqhv/5/AZIqLyk66NMG8DbCOIiMbD+jQzDMaprMSfVzEI0X8e3toBjMTinDCDiKgMjWojYh7ddjTh/2wjiIjGxvo0MyU5TH1gYACf+tSn8O67747a19PTg1WrVuGpp54qQMqomAQVDe19w2jr8SEU0QqdHCIimsba+vy48dH3cOOj7yX0CBERTUes0/Kj5HrGt2/fjrvuugtHjhwZtU/TNNxxxx1wu90FSBkVg7WrW43tze0DeGDzYQDA5ac0YeU8V6GSRURERcDcRhzs8xs9ONcvn4OFZT6UkohoIlifZqakgvENGzbg3nvvxZ133olvfetbo/b/+7//O5qamtDc3FyA1FExMD+X0uEOGNstLkfZP7NCRFTu0rUDC+sr2UYQEU0A69PMlFQwfu6552LNmjWQZXlUMP7OO+/g+eefx5NPPok1a9YUKIVUaOZhNh8c8yCkaIAAvN/hwSyn3djHSoKIiMYz0QmKjLV2BeBnf3kGGm0l+bQgEU1TmdZpALhueJaUVDDe0NCQ8vX+/n7cfffduPfee1FZObmTpaenB729vQmvyXIFGhsbJ3W8QpEkMeHfcrPupZHJJIYCirH9Rlsfth8dNP7/2E3L85quYlFK50euymwp5VGuMa8yV+55VYxtrCwJxiSfsiRAlkf/bcxtCgDj/Y9uT5ygKN6mxI8pxN5Y6n/vcjmvy+V3xk21vJZbfuVDtvI00zpt3WeXjFs/mmVSnxabfJ2nJRWMp6LrOr7zne/ghhtuwLJlyyZ9nMcffxzr169PeO3WW2/FbbfdNtUkFoTT6Sh0EgpCliRjW5RUo2IQRSFhn8tV3nf4SuH8yHWZLYU8yhfmVebKNa+KsY1d4arECyfOHPM95nYjGFFxNPb40xyXA3bL6DbFGdISPlMuf2/+ztKSrfJaLvmVT1PNU3P9NPb3VECWJAQjKu7euBd2i4QfX/MJtDZVp3x/JvVpscr1eSrouq6P/7bpp7W1FQ8//DBaWlrw6U9/Gjabzdjn8/lgs9lw1lln4Ze//GVGxyvGu/aTIUkinE4HvN4AVLX8ZhB/bf/I3/CPe3vw0p5eQABWnzQTf95ab+y7+MTUoyxK3WTOj2K9cZHLnvFyLkMTwbzKXD7zqhjL7HRtY9t6fcb2nz7uxy83RScFveWceTj3hDoAwBF3AHNdjtj7/Xh4awcECPjrixZhdqUFmhb9ey9qqMpz6nOvXOqAXP7OUiyv5XJe5FO28tRcp8XrKwC4cUULrKbe7LCi4eGtHQhGVIQVHTZZxK3nL8Bcl6Nk6rJ8XROXfM/4rFmzsHPnzoTXLr74YnzjG9/AVVddlfFxGhsbR1Uyvb1DUJTpWYmoqjZt0z4VD8ZmTwcAbzBibH94bBCH+keehzl/YV1e01VsSuH8yHWZLYU8yhfmVebKNa+maxs731VhbLfXDBvbs2scxr61z+8d9Tld0PHAWwehqCoQ6xIp5bV2y+W8Lpffma3yWi75lU9TzVNznaaoulE/zZ9RkXbd8H5/GACw/q2DsMtSydVluT5PSz4Yp+JjTGCD/E/6EFRUYztsussVVrWEfUREROMxT3bUMRhI2I7vCyoq7HL6oZ9BRUWXJ4QbH32PEyERUdEzXy+HTEFqfDte902kLitkbFBoJRuM79uX+u4NALz22mt5TAkVF8G0lbwtpHg/ERFRauaeoqDponTj7uN4ZV98GK9grLdrXmv3q+cvRLNDQnvfMO7fdChfSSYimpR4PXb3xj0IKRoGYj3iMyqtsJmGsMfrxVLrIc+Vkg3GiVKxJzzvMrJtlcWEfUREVD6y0Stjl0UsqKtI+Xqq47XOrEajTYSi6mx/iKhojFcfJtdXNl5DTwmDccoL81C+t9sH0N4/bGyb5XpYSvyuHgA8sqUDxzxBQAdOm+3EF5e35PS70ynnoTlERMWmwx1IWSenqqvNbUq81zuoqAjFJjT62jnz0eIaPRNvMKLiUJ8fXquQ0frkRESZyvS6crLXn2tXt6LDHcD9m9oThqlfv3wOFo5zDPN33rxyrlE/lnM9yGCc8iJxKN/IsybP7e7GH/eNzMiZ6yEt5gJdX2k1tuuqrCVf2ImIKLvStRvxnqIWlyPle7o8Ifz45X2QRRgTJAEwhrDHcZgnERWbeJ2WPBfGwvrKCV1L37+pPeV8GuVWDzIYp7wLK5pxJy2saGNObJNt5h76vuGwsd3viyTsY2BOxWTFT96a8jG2fvv8LKSEqHS0pemJOToYMJ7/7nAHMu5VGut7zO97+PozcONv3oMsSdHZ1ImIsqjDHTBGoMbrsPF6wTvcIxNQZtJLvai+Eg9ff0bCcWlyGIxTXty8cq6x/dr+XnR6or3hpzQ787qm990b9xjbg6ZgfPPBfuzuHjL+/z9fWp7TdKS7CCy3oTlERIWSbsTWEzs6MeCPLn35r6+1Ga8fHUy8WLVIYkLQHj9OSNFgi91kHnlfYtC97rNL4HRWwOsdxv7jPqMnKJNhnkREydp6fXCGNHi9wwl11dHYyg4d7vhNRt2or8zXnD978+OESdjiHWXZ6KVOd8172dImtNQ6jHTGR8pOx3pQ0XS4h8NoaKie8GcZjFNe/Pe7R4xtb1Axtnd2DeGw6W7cRYvrc5qOLk/Q2NZ0PTp/ugD4wiqGI8G0n8u2dHcRy21oDhFRMejyhFK+3ucLY+0fRtYJj0/QFn82PP65+zcdgl0WYZelhNFe0fdpo46/qKEKLlcl3LEJ3OImOsyTiAgA1v5hrzHaJhgZ/ThoqvrKLH4DMi7VZJSpxHvIx5LumvcV02OqQUUz0jSd6kFd1+ENKvAGFWi6Pv4HUmAwTnlhXvIlEFGNR+QCERXWPM7AWFdpMba9QQVhVQX06PN9TjuLAxFRuTAPLf/207tTLtNzdDBgPFZlkYRx19dNJaRo0HQgomr49tO78DcXnIAF9RVwhjQ02jgDMRFNjnmIuDcYQYUNUFTVqI80XYcvpCCsaAirGjRdhygIo+oruyyiucZu/D/dpGwd7gBufPQ9AJxwGIhOxDkwHEFETV//Z4LRB+XJyN0i842j6Pbk7iRNhtXUY2GRNABqbFtM2JdrqWbgBabn0BwiounIfCH5NxcsxP2b2gFEh07Ge2yuOW0W3mzrBwBcuKgOT+7oAhAP2CU018TbDR3xtiy6/m4k9j4LbLKIhioren0hDPgj0V4piwhZkvDw9afn4ZcSUakTBCH6LwQgOu4TEVXHYECJvRbd21xji23rRl21oK4CXzlrbkLQHR/Rmo1e6kyuec3fWexUTYc7EIE/pIz/5gwwGKe8MA/bq7DqGAxEYttSXidwMw/L8ZruCggYvW5iLpkrNvNEGxYp9Xq0RESUOy0uh9EWxZ9hBIDTZtfg/aMeAMAnZtfg9x90IqLq6POFMbvWPm67YYsNXQc0iLGL5bCiocsThCAIaOv1ZTTMk4gomfn6sb7KCrtFgiImdnEJECAK0V7yiKqjyxNCc41tyjOhT0S645q/c1F9Zc4fVc2GoaCCwUBk1JB0Xdexv9eP5a0zJ3xMBuOUF+YJ3F7d34vO2LPby5qr8Wd5nMDNnI7/fPsw+gPRu1oN1daEffm0q9NrDOPf1emdFpUREVGp6vYG4Q0q6PWF8K+vHUCVzQK7LKJjMIBah4yB4QhqHTIuWzrT6EFP7uG5f9MhhBUNV57SjIimm3rULbhwUR3e/LgfoijiiDuA+a7Mns2c7JrAE5Wv7yGiiTNPhtZhmqjtwkX1OG/JTPj8QWw/MoindnTBIgn4/GnNOG12DT445sETH0TroTVLm3D2ghlGXZVOUFFxx9O7YZUFfO2cBYioWmwOjKDxyE18nfDx6ol4vRJ91EfIawdYNoQUDQPDYYRTPJLU3j+Mh7Z0YHf3EL543gkTPjaDccqLxAncRiaJ2NXlxZE8TuBmTkevb2RCnd6hUMI+BsREROXD3Dv9Fw9tRa8vjIiqwxNQUGWLzjWycfdxDAYUqBowGFASetCTe5XssoguTxAbdkYvfuPPo9tkEZsPDaDPF4YgCFj/1kGcv7AuXz+TiKa5xFUgRgLDze0D2NE1BEVV4Y11NImCgNNm1xjXtE/FbgrOqXWY1gofHRSbly27+TfvAxg96ZvxyE3stVId3aNqOvr9YQz6w6P2uYfD+O17nXj9QN+UHrhlME55F1F146SNqPl7XhxIXL5G0Ua+W1H1UUvP5JL5zqYSn9U9ts31zomICscuS5hdazdW3wjHlgMCokNB48+Dp1uPPH4hG5/oKKioxpDGsKIlXLSFFG3MOr+tz487nt6NTk8QkihgZrUVTrsFRFQ+EidqU4yJj30hxZhszRdSIEki1NhkYgvqKozr2rY+f0IvekdsuTNgYqNfgoqGY4NBRFQNFkkY/wMp2GVp2oy48YUUeN3D8CU9Gx5SNGzc3Y0NH3Yn3BCZLAbjlBfmyRse2dqBP3zUAwBYPrcWN6xoyVs6wsrIZZD5PoCiJ+7LtTue3m1sD4dHbgK88FGPMVkQADz9lTPzliYionIWvzi9eeVcHB0M4Lnd3QgpGnp8IQgQUOuQYZFGZh1+bne3aamg9lEjquLtXoc7gL97fg8UVUevL4z6Khtm1diNC2dzT1dy71KHOwDFmKl3pI0yr9ULTP3Gbbp1gLP9PUQ0VSOTRSZMjhzb1k37uzwho/faHDRu3H08YVkxc72TXBc019gQVnScPd+FweGIsUZ5jUPGmqUzMSc2Qqitz5/yZqL5WKm2geKrV8KxIekqAKdz5Nl6Xdexqd2NR7cdRV+KnvKmatuo1zLBYJzywlzQljRW4YVYML6ksSqvhbDfVHjMz30EwipULX/BeKcn9Zrmg4GIMbldvrX1+bHupX2QJQlrP7044+cYiYhKQaq1cPtiw9UFRCceFQXBWH83qGjGpEjHBkN4/UCf8biTuednUX0l5tQ6jJ52myzCFptNXREx5oIi929qx0AgAh2AuQMmPhtx3FSHiKZbBzjb30NEU2M1JoUE/CHFqD4EwJjAzS5LxuicoKIak7ylmrgtWXJdYJcldHmG8dSOLiiaZtRD7uEIntt9PGHoenJQHx/invy9xVqvaLoOTyCCoZAKXdchm37b/l4fHnq3A/t7/aM+V2GVcM0nmrH6pMZJfS+D8TJSyGDr9QN9xvbzHx03Ko/nPzqOJufI2oa5flbmzz7OAAAgAElEQVTbvM74cW8I8fhbFBL35Zp5eI+q6UYvvSQAkji5oT9ERDQ1QUU1ervNbYIkAg1VVqPtCioaBocjCMcqb5cj/eXU6wf60OEehqIBjVXW6MRv+6O9UjeuaMH8GSNtcVufH3dv/Aj+kILVS2ZicDiScKPYbVrT1iKJHLJOVKLS9SqfPX+G0QP7u/eOGa9XWmV846JF8PmDUGP10trVrdh62I31/9sOTQc63EHIooCvrpqHVQtmjPq+dS/uQ3v/sBE8R4elBxBRdcjJw9L1xEd48rkyUi74wwrcSfUtAPR4g7j/9Y8TRq3GiQJwSWsD/uL0WVOqixmMU16s/cNeYzuijtzeb+v1J+z739vPzWk6zGuJCwKMHglBRF7XGf/BpScZ28/s7MKmdjcA4Kz5LnzulOa8pYOIiKLWrm41ZhcOmS4yLZKAxiobbr9gIYCRiUDjN1UFALI09szAoiBAgA6LJCZM/LaooTLhxnhbnx9dnhCCioZHknqPAGA4omE4okFANBj/8RXLpvCLR2SyDjAR5U+60SrxSdiAxBGevf4w1r/eBkVVAT3aubWovhId7gBEQYAOHfHVuFpME7gla66x42vnzEeLy4HN7QNY/1Y7AKDKKsMiCej3h6Hq0cc7I6oGqxwNJc11iPlYAPC1c+YjompFWa9EVA0DwxEEI4nzRgUiKp77oBPP7Ow2nss3O222Ezed2ZJQn08Wg3EqK37TJAzmsqWoiftyzTwCYFen1wjGT6jL7zqL6e68tvX6oZgeqi+253mIiLItfuEKRCfVDKvRtcGba+z4yllz0eJy4IXdx3Gg1wcAsMUCcB3RiX6+/9I+BGIXdLc9+SHuvHgxWlwOdHuDEAUBNlnAtafPwv2b2tHlCaFlxtRGp4lC9urmTNYBJqLCM69vbe7DjagaPIEwuj1BaLqO1w/0ocXlSJi4Tdejn+/2Bo3rv3jQH1/e1y6LaHE5TPVhlEUSUGmLho29vtHPSwOjrynjQ9ijE76JxoRyxVCv6Hp0tQxvSIFuylNN1/FmWz8e234M7hSPjc6psePGM1twxpyaUftGjR7IUMGD8UcffRRr1qxBTc3oH0VTVyzB1qdaR9YS39w+gP7h6Ale67CMGiqTSz1pKhB9jH25YP679A2HE7bzOZv6qDuvsXrk4a0dCbV8sTzPQ0SUbeY692dvHsSAPwxNj06EJCDa+/TgO0cA6DjcH0D8Pq6ijdzR9QQTb+b2+SL4yWttkCUxYZLO3d1D8IcUqLpuzNCbasIkz3AEy5qd0AFs6xhEIBL9LocswGGRcM7COixuYJBMVKrSjVaxSqLxOKOqKcZjjqoGDAWj/1c14OdvHgQQDYQ1XTcCcU0FHtrSgcff78S1p8+CNxiBVRaNoD2oaNjcPoAOdwA7jnkgidHjRVQNvlAEg7Fl02RRiI0OiiYgXU8+EH1GPLo+eSjte/IpEFExMBxOiIMA4KPuITy0pQMHY8/Ym1XbZPzF6bNwSWvDqMdJJVFAjd2CKtvkRtgWPBh/4IEHcM899+Ciiy7C1VdfjfPOOw+CwGdms6VYgq2Nu48b2+ZTv384krAv1TCXUmT+u3iDirG02Y5jXrT3p59Zl4iIsmvdi/uMZ8VDSnzJHsG4UOv1hRG/9sp0EZvkG7y2WA/R6wf6EY49qtUdm9At5YRJkRC2HBmEpuvGc+kAENF06BENu7qH0Nbnx3WfnDPxH0xERS9dZ4wvnHoZXkXT4R4e6cnt9YXSLh/sHo7AjQjW/+8hRFQNNlnExthkbF2eIB7YfBgAoOq6MYp0KKRAFKL1oo7oo57myeSmA0XV4A5EEm6QAsDxoRAe2XoU7xx2j/qMLAr47NKZuOqUJlTZEsNmURDgtMuotssQpxC7FjwYf+ONN7Bp0yY8/fTTuO2221BdXY0rrrgCV155JRYuXFjo5FGWjDVPeT5XGjcXleTvLdQtIKddhtNeVZDvHnXndXv0zmvypEJEROXAIgloqLLCKosIKRoG/BFouo5quwwBAoKmANs07UhKAkaC94iqQRSFUT0xR9wBY+hmJhe1M6vtcNpze+kWXyediKavGocM93AEmg5jsmJJQEKHp26qweLPRZsnNo7elozOT9FQZQUA9PhCUFQds2vt+MpZ89I++z3W3BP5HqKu6zq8QQWeYOKQ9OGwiid3dOH5j45DSbGi0pnzavGNP1sMpyRAMT3bKggCqm0SnHZLViZdLngwLggCzj33XJx77rnw+/14+eWX8fLLL+Oqq67CkiVLcM011+DSSy+F3W4f/2A0SrEEWzNjhRgA+mKTPwDRiqG+0prmU6WrWCbLSVchJk8qRERUqpInbrPKAuyyhDVLm/Dc7uM4NhiEVYoGyvFJ26ptMgaGE58nNK9SFp/PTdeir6k6oKm60cMuCAJEAVj/1kHEbwWvXd1qtAfNNTasWdoEWRTw4DtH4I0Ng79gUR3WLGvKYW4QUTEzB9SpAsi4KpsFVknCUEgxRmDW2GX4wipqHDKspkkn4zcfo8sv6qhxyLjz4sXYccyD33/QCVEArv5EM+bUOvDzNw+i1xcdbp7ps9+FfEY8GFExYFqFAoiuYvTq/j787v1jRt1qNn+GA186swWntdTC6XTA640O4RcEAZVWCTUOC+QsrnxU8GDcbHh4GB6PB263G+FwGKIo4pe//CV++tOf4sc//jHOPvvsQidx2imWYMs806woAqo6sj3eLLSliJPlEBEVlvlZ7YiqGZMNhWI91dGLrWgAbY3tkwQBmq7DkuJCLHEIezTYVmPPnesYCdRFQYAgAJIYvQC2mdayjd+MtcsSzl4wA4vqK7FinssYyr5mWRPbCKIyYx6tcva/vYVMxpR2xR6DqbCM1C+yJEIUNFTZ5DFH4lgl0Zj8LT78WgfQ4nLg9gsW4v5N7UU/PF3VdLgDkVGTM3/Y6cVDWzpwxDQ5XVytQ8Z1Z8zGhYvqR/V4V9pk1NrlnMQsBQ/GQ6EQXn75ZTzzzDN4++23UV9fjyuuuAL33HMP5s6Nzuz3T//0T7jrrrvw5ptvFji101uHO4D2vmEIgoAj7kBeg/HjQ0Fj2zyLeURN3Jdr5uF9yRPu5HroXzqPbTuKPcd9xna5PDdPRFRIqSYcCpsmGXp021EMBhQ0VFlx5SlNUDQdT+zoRJcnhD7/2BN+6rqO5fNc2HJ40Jg8Kfo6ENGjAbqma1A1HWFFh1UWse7FfePW/x3ugJHutatbGZgTlSl9nHi8wirBIgo4sbEKfzo4AB1Any8MDYBnOIIrVzajrtKKB985jC5PCE67jLpKa2ymdCE2l8bIBfvG3cfxyr5eeIMKOj1B2GQRHe7ApOqg+JrmQG7qsaGggsFAJGHm+WOeIB7e2oHtHZ5R77dIAi5bOhNXndoMhyXxJkOlTUZVjR1CDp+pLXgwfvbZZ0NRFFx44YW47777cN5550EUxVHvefXVVzM+5sDAAK699lr84Ac/wMqVKwEAL730Eu677z50dHSgtrYWV111Fb7+9a+P+i7KDXWMWW/G2pdtqYajZLKvHCyqr8RjNy2Hy1UJt9uf8HwMEVG5sUgiRCF6o/aFPT0ARiZiS54XKT5EPf6ypgOHBwJQNT2hDyteq+qI9dwMRyAKAhbU8bEgIhpf/Jp5vNgwPpmbLA3DJotQNB1qbFi7N6Rgw85u/PCyk4z3WyQRVlmIjQRKPwTbKouwySIW1FWgxZV+je1CzD0RVjQMDIcT1gUfCin4/fudeGlvL9QUdzBWLXDh+k/OQWO1LeF1h0VCfbUNM512uN1qTq+JCx6M33777bj88svhcrlG7dN1HYIg4OKLL8Yll1yS0fG2b9+Ou+66C0eOHDFe27VrF77zne/gZz/7GS644AK0t7fjq1/9KioqKvDlL385a7+l2LW4HFhQXwFZkjB3jAKUC42mZ8bdgYgxO6xVEuByWPKWDotpDcBw0tWUZZLrA06V+SZAud8QICLKl1Rzd1jl6LriNlnE186Zj/s3tY/6nEUSoOmJz2uaL9NEIRqMHx8KRWcdRnT92fhwdfMMxzUOGVU22UjLovpKrF3dijue3oUv/Ho7LJKIH1y6xLioNQ+tTyXXPU5EVFizaqJzaMUnUksXlMdf7xkKGYHm8aEQVE03hp53uAM4Nhg06qQfXnZywjGS5zSySCJ+9MoBBBUNe477sPWwG4vqK/H6gT6s/cNeAMC6zy7BRYvrs/iLx6fpOjyBSMI1tKJpeGlvL37/fmfKGegX1VfgS2e2YMnM6oTXbbKIWocFdosEWc5Ph23Bg/GHH34Yn/vc50a9fvz4cVx++eV49913IcuZJXPDhg249957ceedd+Jb3/qW8fqxY8fwl3/5l7jooosAACeccAI+9alPYevWrSUfjBfLOuMVprX3vCHF6FaQRCFhX6795emzje3fbDuKePGUkvbl2i9i6z8CwL4eX8K2ed83L+CKAkREuRBv99r6/LBIIoKKGnuGW4JdFhFRNXztnAXG+48OBvC7945B06MBebrJk+KdL1psOLpFErBibi1qHBa80z4Ad2ydXosk4tMnzcSpzc4x09ntDRpt+cE0bbr59xBR6bo9dl24q9OLF/YcR68/kvJ9Vdb/z96bh8lRXff7762q3qZHs48WpBGSEEiYxdhIYAyxY2wHApZ3h8Q2YCdO8sM4EC9x8iVYjmXAS+zHxiHB+wLYBgccExRsvGEsBMZCIAGS0DqSRjMjafaZXqur6v7+qKWre3r26ekZTb3Po2equ7qrbpfq3rrnnnM+RyWdM72FQbDHppBqi5C9YlE1Ww72eN5ysMcUv4iwu50xLEJOrrR/1Ds+lOVAd5LjgxksCaNpmo1kj0x1HEvqBn2pnPc7pJRsPzbAPduO0TEwPA22oSrE+y5cxp+c0VBQjizsGOHFYeozQUWM8UcffZQtW7YA0NHRwaZNm4hECsMD2tvbJ1xv/LLLLmPDhg1omlZgjF9xxRVcccUV3utMJsPvfvc7NmzYMO5jnzx5kq6uroL3NK2KhQsXTqiNM82mxwpz4oSj2nrvtmMFJQ1+dP26srYj6ru5w5pCOmd52/595V6F+smODm/bv05mFu376BtXl7Ud9zgrjcUcH8oW7Ct3O4pRncFWPQVE9crVZ+fqNZqpFV4/c/VaVYL5fq0q+Yz91817ONafJmdKQqrCsjoVBF71kUzOrkFuSbwa4aOpGPtD1QW2YNu2o/1A3ise1hQUIXi6tZftbf3ed390/Tq0oiitn+zo4Ocvn8y/4ex22zfsu85+TRUV6fd+5st9PV9+p8tU++t8u17Tyff+aEf+tnanvPGoFEnddMYiWWBBWyb0pQ0e3X3S3YvA9ggXjymbrloLwhaDc6OEhnyCaL8/2MPz7QMMpnNevXJ1hHGn2B4ZbRwbDznTojepkzEshCLQFMHh3hTf+8NRdrYPDvt8RFN45yuX8PbzFxPxic9piqAuFiIeGW4Sz9R9WhFj/FWvehX3338/UkqklHR0dBAK5UOVhRBUVVXxhS98YULHbW5uHvMziUSCm2++mWg0ygc+8IFxH/uBBx7grrvuKnjvxhtv5KabbppQG2caTS29wlN8Y9XXl3dF/T3rlnvb332ylQHHM7AgEirYV+52ZEfJ+fDvK3c7xkul2lFTM7NpDOWg3H12rl2jSt7Tc+1aVZL5eq0q+YxVVcVe/BcSiaR9IIMiBMvqY3aoouWUEpITyxlUhR0EljUsVIUCVWLdsGyDXFHQVJVMziSRNfifXSdp70/bwknCrgM8lDW9HPWQqlBblNqVydlLyyezFp1p03vud6ZNarL5Nq9ZXBiOOZPMl/t6vvzO6eqv8+V6TSdJ3eTEYBbdsEbNG5+Q3piwhSVV3xAXDan06pJD3SmyhkVvKoemKPjXIXuSOkNZA92ZPwsheOFEkup4vhz1FU4pxpHskWLGmqtIaWttJNM5wlURwkBfSuf7Ww/zfy92Umqd9M9esYi/uWwlzb68cE1RqIuHWBDRxnT+lvs+FVKOpcdXXq699lruuusuamtrp/W4a9as4Z577vEE3AAOHTrETTfdRGNjI1/72tcmdM656hk/0JXwbSe5d9sxVFWx61k35m+u1c3VZW3HJV/+vbedM62COuMh38LA0x9/XVnb8aov/G5cn3v+n/+0rO240NeO4umdf5lke5nbUYyqKl5NRXOcynqzZeGimHJ6xid6jabKeO/b0Sj3PV2KSlyrucpMXqvZ2Gcr+Yz97b4up943XLqykQedKKm/v/R0LjujkaN9af7z9620Od7z8WB7xPNCbzUR1Qt/7E7m0FTB8oYqPnTJ6axqjPHJh3fR2pOm1JTQf8aQIli90P7/u259C6ub43zy4V1AYQRaKcodAVeK+TIGlPN3nor9db7cF+XgLV9/mq6EPkz3aCQUYYen+8cjVdg1x0OaQs6UJLImioCGeMgTqfzi284B4Np7nvNU1d3xaaQzR0t4xN15fbE9cs+2NiA/jrmMZo+kdZPelO5FJuVMi0deOsGDz3eQyg3PCz97UTV/fclyzvQdUwiojYaoiY5thM/UnLjiOeP33nvvjJzniSee4GMf+xh/8Rd/wcc//vFx56G7LFy4cNgg09U1NC51vUoKqvjLl7V2pzjUnUQIgaYU7ptJ5Wz/8k/xUtBsUfAudzsUX2KNVbSM599Xqethmtas+b+YLFPps+Nhrl2jSrZ1rl2rSjJfr1W5+2sxj+/v5u6thwHYcM4ir2aulBJL2h7pvmSO1u4UX33iIL3JXElDeSQk+YmvwA6FPJnQCakKjXGNwYw9cVzVGMMwpVdOrfgY7vddhMjvWNFQxYr6qny93zHm5sEYUH7my++crv46X67XaIxmI4y2byzD2MWdYvo/JyUM6SboJlJKTMvOJY9oijeerKivGiYYORnvrfv/W2BzmHLYOFb8+YJjWJK+lE7KEWKTUvLMkX7uffaYlw/vZ2F1mGvXL+M1p9cjhMAwLIQQ1EQ0FkQ1VEVgmv76F6NT7vu0Isb42WefzZNPPkljYyNr164ddWViz549Uz7fjh07uPHGG/m3f/s33v3ud0/5eAET58OXrfC2H9rZwZE+W1ShpT7Ku1552oy1IxbKr9q5eeul9pWfaQsuCggICAiYIHdvbfUM4Id2dhB2PDq/3HuSnGmHf/5w+zEW74/SnbBrijdXRzyFdNdoHw1XVV1VBCsa4wx2DGBJC8O0z5UxTI72pTFNSWM8RM60uHLtIkwp+d+XjjOUNRHAJSvrec3p+Yozbpk1l1Kq8GCrH68KRN0CAuY8GcOkrS8NQEq3xydVEagCsiN4yN3xx8W/7ZpdUoKTEUNtLFQgWHmgO8mh7iRLaqNeTjhA2jBxndBLaiKsa6mjrT/NruNDALztvMVc2FI3Lb9bSslQ1mAgbXg1ww92J/nBH9vYfSIx7POxkMI7z1/C1a9Y5I3pQtiCdbWxENpoCnMVpCLG+B133MGCBQu87YkKtU2Ur3/96xiGwe23387tt9/uvX/hhRfy7W9/u6znDrDxTx56fMqPPclcwb6/unBZWdsxWlLGTCZszJa66wEBAQGnMuOJTOtK6F4+t+V7EJgS2ovUeBUhvElpMQqFaUfu5NewJDvbBzxP+WDWRFME3UO6Ex4vvDZsae3lhktX8Ku9JxnK2jPeA11J+lI5z+guNsZHirZb1RQPFNYDAk4BOgey3L31MFFNoT9tz6ElMGox3FHmtEI4gs7Ck3ijL6Vz5xMH6UnmWFIb9ULOo5oCsRCdAxksx4vusq6ljo1XrikobXZhSx0t9TFv3G2pj01qHMrkTLsUsuOR7k3p/Gh7O08c6Bn20xQBl5/ZxF++eil1Pk0N1wgPzXKhwIoY4+94xzu87Xe+851lOcfevXnVvq9//etlOcdolEvCfyrtyJmWV2dcN6yCfeVuh7/2X9YwC7ZnsrZ2PJzPqcsUhZz495Wbmmi+6w1mDW8hQAioKaHoGBAQEBAwNVzPEsBbzlnM5l0nAOhJZBl0DN+GmEYsrJHJmfSnc/idTjnT4k1rmvhDay8DGcMJZ7eJqLbxbY2wmOo/jpSS2mgIoQhSWdMTVLWkJJE1eKljkEwu/4VMzuJgd5JP/GwX17xq5iLJAgICysNoNoJ/nGrrT9PaYwuoJbMGoHnVFqSUjBY57d/l5o2D7QVf1VhFT0InJ8G07LGsKqSRMy0sKT0D2GUgncOUEikLHVf7uhI8vr+bLQd7bFVz7FKMLfWjC56tbopzz/tfXXKfaUn60jnn99p2wv++dIKHXzw+bN4OcN6SBVx/UQsrGvKh7tGQSl0sn/8+26nIrL9YgXE0PvKRj5SxJeXDXREq5r6iklYj3Yxla4cThHDPtraCVbNyt6Mrkc/p8PclwyrcV256UqXrMY61b7rxL0AU5/HM5OJEQEBAwHzB9Sy5uNuxkOp5oRGCnqReMgS9P22ws32AhG55Zcvcj2WHaweNiCnhREL3cj5XNMZorg7TMZClO6Hz4+fbC4TiUjkD07I9+A8831GwmBsQEDD3GM1GaO1Jea+X1Nqq5CFVON5dSV0sxEDaYOGCCN1JfdQqQS7+8UwC+7rsc/jHsKGswVDWPpf7yaxh0ZvMlTSCAfaeTLLx0ZcxRlqFnCCJrGEvglp2ta0nD/Vy37PHSs7Pl9REuH59Cxe21HoR1hGnVvhYYpazjYqM6D/96U8LXnd2dhIKhWhpaUHTNI4ePUoul+Pcc8+ds8Z4QCH+0L8C47NoX0DlONCdZNNje9FUlY1XnFkgqBEQEBAwVxjJ61Q8aXWNcc0XwmhaEsOZCMoigztnWnQOZksKIk0E/zFdihdl3QlxfSxkT06RWFJyYihLVyJLc3W45LFH8zgFBATMXjKGRedAhqxhEVIVitObuxI6IKkOq1hSktJN1GnK8i0+jJ2KoyAQhbnmDB+73NKNAljRWMXimuiEI4J1w6I3lV9Y2Hsywff/2Mb+ruSwz8bDKu+54DSuWNvshZ+HVNsIr5rBCNfppCLG+G9/+1tv+wc/+AGPP/44X/7yl2lsbARgcHCQT37yk5x11lmVaN60MFsEVYa1Y7vdjuvWF4Z0lB9/Vy/uyrNTUKGc+CdSfSkdV0supEB9VelJVkBAQEDA2IzkdYpo+alkImsAdm7huUsW0JXIopuSwYxR8IQqfnJN19qxa/7XxzSyhqQ3mSOkCmpjIfpStmfIkvYEvDqiYknLWyAwgRNDWZ5u7aWtL82dTxyiK6GztC7CHW95RZAnHhAwRcpdBWkkG6EhHsIwJVeuXUhTdZj2gQwPv3gcsI3QhG7Q76TI9KWnHs0pfX81gTfguXnp9lxVUhvVUAVoqiCqaRztt0PpQyosCGucs6SGpw/30TmQ4atPHCwID3d/W8Yw6RzIsrKxyrumlpQMpHNeRGhXIst9z7aztbV3WFsVAVesXchfXHAaC5zoIE0V1EZDVM/x9M6Kt/6b3/wm3/nOdzxDHKCmpoaPfexjXHvttXzsYx+rYOsmz2wRVBnpXKub4zPq+TRHkZ0dbd+pSmM8b3AbpkVv2h6IFkS0gn0BAQEBAdODVwIMaO/PMJRxY8slZzTFae1JjRiOOZ34n3g1VSHcGbAiBNURjaGMQcbICyu5qur+7xkWfPOpIyypjdCVyI67/nlAQEDlGWluHtEUepNZtrT2ENVUMj6NpaRuYJhy2urt+EujCeyyukqRoHZYU1CEcKoPSRQhMEL5FuRM6EsbPHOkD9OSaIqgN1m4SLCysbStkdQNb+ExnTP52QvHeWTX8ZL101+9rJbr1i9jWZ2di64qrhGull0EfCaouDGu6zqpVGrY+z09PRVoTUC5qI/lbzXX8Cy1b77gXxXd9IuXvWuyqCZSsK/cjBTOeaAradeBdAg8LQEBAXMF/xj6dGsv33zqCAB/99rTuWRlAwCf+NkuepJ6wfeW1EZJZg3vfV8pXABUbK/0SJQK4XSJhxRSTghUfUwjlbPLE33kdaswTenVMnfbef9z7fSlc1iW9Nqh+koV2WWLbKGlwAwPCJibHHAE2zKGRdawiGgCS0qO9dtVHBaEVUwnHEdgp6/kpmCQu2brgohKzMmrzpkWCd2iNqZ5tcY3nLOYZXUxT4jtEz/bRVcii2FZZItkjdx0U1XJO5ok0OuMo29e08wju06gG5LGeBgpJb1JnZAiMC3J7w708OPn2j1vvJ+WuijXX9TCBUtrAXvBsiZq1wovXjiYy1TcCrr88sv51Kc+xcaNGzn33HORUrJ9+3Y++9nPsmHDhko3L2CaGCzuvePcN934c3CKHfIzWX7Qb9zGQ1rB9kwavrNF4C8gICBguvCPoX5l4mV1+RI7N79+FXdvPQzAJSvqefpwHwBvOLOJPx7tQzcs+lM5krm8p3wsjbZSCVgSOyTdrW+rKoJLVjaw+8SQV9lEFQJBXj/lkpUNLKuLcffWwxzrT4MTsq4ogpqwxlA2h5R2zntKt5wcc4WsYXmh6zD5kkIBAfORSlRB2vSLvV74NsCS2gjN1RG6Ejo502IgY2A62hVN1WGqIxrJrEFfOjdmNIw7/vgXCd1tVRHePnfqG1YVwpogqqlcsrKh5O80LUjL/JioCOdY0o5y7UnqNMRD/OPrz+Dura3ohuWMfRJLWoRUlZwpOdCVZFfnEA+/dHxY+Uiwqwpd8+rTeNNZzaiKQAhBTcQ2wtVZWit8KlTcGP/Upz7FzTffzPXXX++FGkgpufLKK/nkJz9Z4dZND7NFUGV1U5wfXb+O+vo4fX1JjBkIx3MZ7VQz2IySCrnj2VdOltRG4dhAfjsgICAgYFqxpOTOJw7xvWeOsvHKNbzhzCbecGYTAG//9jN0OJNh3TCpiYbQDavAEJ8MiuP5URRIGRYRTWFJbYRDPSmiIRVNVb2Fz7Cmogjhicq57fuL7z9Le38ay5QIBFVhlf50zgtfd5cINM0OD3WjABWe5DwAACAASURBVMAOD50Nc4+AgLlApaogRTW1KJTb9JxDQgiElEQ0heqI5owPKoMZg9wY/nFZ9BdAUUBTFNI5i3TOLmM2nhSXmqhGTVSjtSeFJV2BN/tY4IheYo+zEU2hpT5GVFPpHMjywPMddCeySGDhAgXdlHzjqSOkcsOXNzVF8OdnL+Tdr1xCPKIhhKA6olITDXkLmqciFTfGq6ur+c53vkNrayv79u0D4BWveAUtLS0VblnAdOJXfCzu99OlBjmX+PH2/OC+92SiYNu/768uXFbWdswegb+AgICA6cHv4Wrrz3vGU7pBVyLLJ362i5tfv8ozxv2kdbPgr5+ltRG6EzrZESav4aIQUul4ui17lopUIJk1AUE0lBc4yhgm7f1ZcqZVkCMKcMOlK7jziYN0JXRqfSldAlu8SMxDAdSAgFMFdw7W1pfmWH+aR3YdJ2tYNMTDCOCVp9XwbFsfOVOSzBoks1BfFfKM4YliWWBgeSHekryxbpgWYa20Grm/nTvaB3hwRwcSqI1phFVBSjcZypo0V0e44dKVTui9iWlZZHKmI35pe87TIyxyXnx6HdeuW8biGtspFY9o1EW1gmoXpyoVMcY7OjpYsmQJQgg6OjoAiEQinHfeeQWfATjttNMq0cSAaaYgtUOOsm+e8JXfHSr5/v6uZMG+chvjs0XgLyAgIGC6KPZwrWysImNYtPenyZmSroTO3VtbPWP8mlct5a4thwEYyJr0ORoexTng7Y73fCSKhYe8EmhOzre0JH3pnK1I7Bjj161vQRXCC5m/4y1nF4zLbziziZb6mBfOqhuSkCqoi2m8f10LOUvy0M5Oep3w0He/8jRP5MjN9wwICBibSlRBcvu63b8tX7h6lKimsOdkgsGM6ZX8ksDJhD7S4UqiKbaH3Q0lNyxbBb0+FuLKtQv50XPtKELw8ctXl1yg9LfT/fvTnZ1YUnqh7WCLvIUdr/imX+wlpCgsqokgpcSUKgNpg1yJeuRLa6P83WtP55zFCwCoCqvURkOEtVPfCHepiDH+xje+kSeffJLGxkYuv/zykkp4UkqEEOzZs6cCLQyYbsQo1vhMKiEGBdYCAgIC5gd+ZXR/jXGJJJk1eXx/NwCGJR1BNHvuMZ1qxX7PE4BhSgxT0tqdQghBWFM4rSbqhaeXwk11c8st1UQ1rzTQge4km3edAGwl5pFyPaeDcpd7CgioJJOpglSqT0y2n+iOiBvYHmjTkk70i81ExyX3e4qwVdItwPQdJaQq1FXlw7+P9acLoopGandLfYwltVF0w1ZYzxqSiBNq//51y9BNi6GsLcZmmNCTKp3frgr4+0tX8PozGlEVQTSkUhcLFZRFmy9UxBj/wQ9+QG2trYx3zz33VKIJATOMHKU462j7ppsLl9V62886edql9pWb5uqQt53Mml5uYlVIIR4pHSYUEBAQEDA2rofrls27SWQNBhxPdzysknTCz3uSOrf+n73Yb9fStfMgR1uUjagCvYSSsSuC5L4fD6uoAqQQDGUMFAGXrmzgYI9dOeaNZzZx//PtCKBzMEPGFxJfTrGogICA2cnGK9ew7Ugfd21pLSj3Wx3WqAorDGUMElmT8QSnhxQ477RajvWn6U8bxMMqmgoCQSZnMpg1sSxJzrR4cGeH970Hd3bwyK7j3uuffGD9iOfoHMg4kT92ubMltSpSSr7/zFFMCTlTMpA2RiwV+ZrT63jruYs5a2E1EU2hLhYiGpq/c9+KGOMXXXRRwfbBgwdJJpOcf/75AHz3u9/lT//0T1m1alUlmhdQBkZLb5lk6sukKDbAx7tvummMR7xtw8x4xnhEUwr2BQQEBARMDNeAjWoq7f0ZzyuT1E0vVzInJZbzfldC995XFIE1gppnsSGuKQJF2BNP/2MspduTZtfjJITg5ZNDDGZMltRGaaoOO7nlkjt/dwhVCJbURohq6qhiUSOJwboetfb+DG196bIa8K7y8y2b9wwLqQ8ImMv4PdofvHj5lI+XMUxu2byHqKYM85pnDItk1qAroRNSBbddfTbrT6/njD0nGczkvFD0kGpHz2QMC1UV3pg1GjkLnj82wGm1UXKmRX/a8vQl3BHMlNCfNgqqCBXXBx+J1U3xYbXDTcsWgjMsSV8qN2KVpFhIoSke5i9etZQzmuLUxUJUheevEe5ScQG3LVu2cOONN/LXf/3XnjH+6KOP8h//8R9861vfYt26dRVuYcB0UOUTqylWqPXvmy/4c5O+9Jv99B4bBOzcxk+88cxKNSsgICDglGHjlWuc+rg6fjO6IR7G8K0C50xJUjdQFcE5SxbwYsfgiKUv/YFchiVLetIt3377O5Jk1sKwJG19ab6x9bDXGsuSCEWgGxKwRg1XL8Xqpjhfevs5nhEx1Tzx4hBbP36vfdawCsrGjWWU/3ZfF//6iB2JsOmqtSPmpgYEzAZa6mMjqqaXKoGWMUyvrGBbf9rzCPvDzt2/tiK5JBZSkdiLfFsO9lAT1RjM5BjKGJ46+cmETiQthulRjMRokT2KgCW19vigGxZdCR1TSjun2wLVyS0XCC9ayP+b/eOCOzbopsXv9nVz37NtWNIuc1aqrRFNobEqxCcuX82qpipqoyGqIxU3QWcNFb8SX/nKV/jQhz7ETTfd5L334IMP8pWvfIUvfelL3H///RVsXcB0MVqJmKmWj5mL+Ccu1ZFQwXbgaQgICAiYOqub4k498VZ0Q6KbJkMZ08tJdP/qhkV/2vYK7T4+VLLMpSXtHEdVDK8IMhamhKSvjI/fiLckKEi6ElkUIfjUFWeVTSxqMoxU7qk3aYvgRR315aCEWsB8oVSf6BzIFpQVBLtmeG/S9nC7fWUkj/vP95z0wtOLh5eRqjcUs7Q2wt/8yRmk0lk6+jM8caAHsI3w+liIeETlhktX0FIfo60vzd1bD5PMGvSm7DbWRDRiYY2wpnDDpStGPdfKhir60zmGMjm75rkzjTeL2toUD3PF2maeau1FEYKamMZpNdEZ1YqaC1TcGD906BB33nnnsPff/e53B/nk08yB7iSbHtuLpqpsvOLMQC27gvhXVo/2pQq2xyOgUY52+L0eB7qSGL5BNVggCAgImIu49boPdCe5ZfNuhjK2URzRFHTDomMgA+QnwCNEqAN25Q8hRMGEczzTZNWpN+6n+HtSgoUk5JTxccfckcSgRhq7y5Fz7i+3lh1BFO9AdzJ4TgTMOaa7H1m+0Bm3fxiWRVufPc5875mjXlmyTNEC3VRZUmuXBPuxk+qSM+2a30tqI3zoNacXLPLZdcAVdCMfiaOpCmFNIeooovtxPfoATx7s4dbNe8gYFlUhlf1F1wogqim8/bzFbDh3EbGQxgcvXs6CqOalAwUUUnFjvKGhgd27dw+rK75//35qamoq1Krp5fH93Wx89GUgCM8KsLll825v+6gv1O9oX7pg32gCGtPBsBVeZ5y8Z1tbwWwx8HoEBAScStxw6Qq2HOyh3THGXWoiqlfarBh7bj3xSXOxIV6MZUmEACkFt/7fHhQh2HTVWr73zFHHELYH5ls27/a8a+6cws01dxkt53wkRjNIPnjxcu58wi63KcnnlTbEwwWqx5t+sXfYuR7f342qCqrjQ2w70ue9v72tv+BzwZwooFIUz4Hs8mIZPvOLvYBwQrsjBXOxUiXQltRG2HDOYh7a2enkaRv0JnM0xMOcHMpgOmHne04kvO8We5FHQhX2CGCM8fFnjw7w7FFb+0jBNq4VYUf+fPaxfY7BbwuuvfuC08gYFomsgbumlsoadti8oXDTQy8ggCvXLuI3+7vRTQvTsuuT7+tK0D6QJjNCg9Yvr+OqsxdSWxViYXWUk4ks/+qIZQZVGEpTcWP8He94B5/5zGcYHBzk/PPPRwjBiy++yFe/+lXe8Y53VLp5AQFlodNXr9Y/T7Nk4b6AgICAgKmzuinOHW95RUFudX0sNOxzIxni5cR06p8JJIo6856jkULRXcO+xwm1dT1vYEcWjJXf7i4Y2DWO8w+6h188zsMv5lWbt9x82eQaHhBQAUoZk1FN5ZKVDfxqbxcZw2IwY48jEU1hBEHxcTPRtBigpOq6uyhoInlwRyeKKIxuSeYskjmdkKqQMy0k8OPn28mZkpBiR+8YUvLrvd0llySjmkJjPExvUudHzx1DFYJ7r72Q7tTE6qLPRypujH/4wx+mr6+PTZs2YRgGUko0TePaa6/lH/7hHyrdvDlPEIY8O9F8E65i0UltBidj/hXep1p7+dZTRxBC8PeXns7Fp9fPWDsCAgICys3qpriXs7ntSB8vdA5WpB3+MmguCqAoUBfTCKkKxwczZAyTRNZkwMlnr3UWD44PZmiMh73czpxpeYbz+9ctm/ac8yW1doWPGy5dwVefOOh5x8txroCAmaTYy/3tPxwF7PKECd3EkoJ3nLdkQsdr60tz5xMH0U0L3bBsz7YTnj0d4ejjJR5WSOomOVNSE9XoS+eQ0lU+twiNY67pVpYwrJFjglRFUBfViIYUYiEFTRFBTvgEqbgxrqoqGzdu5OMf/zitra1omsaKFSuIRqNjf3kW8/j+bm/bH5I10+FZsyUM+ZxF1d72Ll+YTvG++UIia5Z8X46yrxz4F2H8yrgt9bFggSYgIOCUw00Dmqq3arqRgGVBb8o2dL/3TBsJ3UBKPK9yXypHfzrH955pI6mbLK2L0tafpqUu5uV1r2qKT3jsLhV2C6WNbX9o+ljn2nTVWidMPcrjuzv52Qu2N/xt5y3mwpa6CbUxIKAcuOXGwI4ASWSNgrxvgONDWR7f3+3lUY92z7v7epI55zgmqqLQXG0vng2kc/Sl8iXE3DPFwyqqYNy1xMfDYMbAlPbvUhRBXSyEYVoMZQ1CqkJYVYiFwDAtMoZdyUFVFQQQUSGpW2iKrZExkiGuCGiIqQxmDBJZeyxZ1RT35pMHupNl17Q4Fai4Me4Sj8c599xzvde6rvPCCy/M2dJmbnhWMZUMz3LrgwohWFwTLsgzKze7iwzw8e4LCAiYHtZ/+fdTPsa2j79uGloSEFA5ZoMRXmpi60SqYznt60/nhn/OMRJc5ffDPSnu+n0rC6vDXl3iydQZH+nzpYxtf6j/WLzhzCY0TaG+Pk4imfGM8Qtb6oI88YBZg3s/H+xOknMiRoeyBqajEfHgjg5+urPTq63td16tbooPc2a5dbjd/HOXzoGMF/5dTFI3Edh1xU1LTio0vRj3GKYEy5QMZeyFBsOyReXSRZWMkjkLit4bTcldE7ZXvCqiMZS1v+eOGWOlvrgEekQ2FTfGd+/eza233srevXuxrOFPyT179lSgVacO/hXvzS8d50fb20HAa1c28JZzFlewZQGzAX8aw7F+n5Bcb4oDNfnolGD1MiAg4FTADc3MTcdst4yoysgLB6piB7q7+3tStuFeicDQkdTeAwLmGq7IGuT7niBf6cBfVWAsNl65hm1H+rhrSyumBSeGspiWJKyC6RxGK+rjEgirChlpTkYnclQktjidMo2DRPOCMO+5YCnL6mLcvfXw9B14HlJxY/xzn/scmqbx6U9/mttuu41/+Zd/4ejRo/zwhz/ki1/8YqWbN2k2XbXW297e1u95w2c6PMv/YFy0IOJtL6mNzuhD0z8AFM+BpnNwmCtct26Zt31P0Uqhf1+5KV69XNlUhaaq/HJvF798uct7P1i9DAgIOBW4/eqzAXipY3DY2FtJFApFl9xI2eK0TiFgQcTOZ9UU2wRvrAqhqYJwiZJE002xJ/BAibJGAQFzCddpdfNDL9KT1L05qqaAIhRPx2Eiy13u/PqMPScZzBicTGSdYypkndJml65s5JkjfRiW5RnlCX360hTVEvNuS9oLkmHVzif3E1YFhiVHLe8IdsWJjGERDdmidcAwMceJpL4EzAJj/KWXXuIHP/gB559/Pg899BBnnXUW733ve1m8eDE/+clP+PM///MJH7O3t5drrrmG2267jYsvvhiAnTt3ctttt3HgwAHq6+u54YYbeM973jPdP8ejOATLNcZnOjzL/6A8PpRX6T4+mJ3RetZylM492r5Tlb50blL7ykkl0xgCAgICyo3/mVdbNVxJvaIIEM6zUFIYYursRlVAEYKQKpznpkAI0E2Jpgp0w+Lmh14kHtG44dIVnmE+Ec91qbDb6eDys5rZcnPjtB83YH4zlciM4u+GVFHgLLINZNtKromObi75j/XBi5fzvWeOeorqQ5mcl3ftF3B7+nCv4y1XMEpEBk8VVREoQtjHLppnRzQF3TCxZH6M0UtEC2mK8FTYXdteCOHpG2070sf60+uHXfuJpL4EzAJj3LIsmpubAVi5ciX79u1j3bp1vPGNb+Qb3/jGhI+3fft2z7vuMjAwwN/93d9x0003cc0117Bt2zZuvPFG1qxZw/nnnz9tv2U2csvmfJh/0ifb/cs9J9l6qNd7/ZMPlDc3f7RhZhak8M04j+w6Ma59/tXFcuA//tOtvXzzqSMAvPXcxbxmRUNZzx0QEBAwk2z6xV5ae1Le61Kq5pXC9Vi5aseKGB5FZofLgmFKb1IvsHPIE1mBRGJa9uu7t7YS1dSyPENGq0vuJ5h0B8x2MoaJblhsO9LHK5fWcnzwJKYsHBuW1UX5y1cvG1fUScYwOT6YYTBjcGIoiz+dBApzsF3jN10mIYvqsIqmKpxWG2VHe75yRM6U9KZy4/LzS5kP3Xf/DjiLDN0Jnbu2tHLGnpNAEEE5FSpujK9atYpt27bx1re+ldNPP50XX3wRgKGhIXR9YrXp/ud//oevfe1r/NM//RMf/ehHvfd/+ctfUldXx/ve9z4ALrnkEjZs2MAPf/jDU94Y94tH+ENP+tOGt2oXMH8ZSU19eUNVMJEKCAgImAHcib8/j32YIY7tkTItWbIWuuHLd3WPkzFMbtm8h2P9aXKm5Pr7nue2q9dOOTovEGcKmEmmW5fAPV7GsGjvz5AzJXdtOQzk58n+7vfcsUGeP7abFY0x7njLK0ZtT+dAlgee76BjIFPxhb6+tIEEelN6yYXHkdrn/6zwvSg23iNFoekBk6fixvj73/9+/vVf/xWAP/uzP+Ntb3sb0WiU5557jgsuuGBCx7rsssvYsGEDmqYVGOP79+/nrLPOKvjs6tWrefDBB6f+A8bBG85smlHVdD9ufVCwQ0q6HcXVuphGPDJzYciNsfyt1lM0kfDvC5hZ/B6ONp+AW1tfekbTGAICAgLKjVsDGGBH+wA/eb5jRuv+liKkwllN1ew+kfAmwDFNeF6zsKp4nrNLTq9n9/FBBnU7vFQRtufKsmyPuVvPWAi4ZEUDmhD8/OWTXmk0ieT4YMYb28c7rhcbH2Phpjxdd99zbLp6LevrZ+b5EYjJzQ+mEplxoDvJtiN9HOxOIZFeHW1LSiyfF7jYeJXAYCrnhWWDLYjmjidPt/aSMUwMy+L4YGUN8aimoBuWF3UqpUBT7Iib0XzwioCLltfxyqU1xDQVRRHkLMlPd3aimxbuFREIQqrCO1+5hJa62JgRA+VKfTmVqLgV9K53vYva2lrq6uo444wz+MIXvsA3vvENlixZwqc+9akJHcsNdy8mmUwSixXeLNFolFQqVfLzpTh58iRdXV0F72laFQsXLpxQG2eaL77tHG/74ReO80Nn5fqKsxfy1vPyaupamVe4ig3wkfaVux3jZb60Y9NjeQ9H1lfS4pGXjvPYyye91z+6fu6VGCxXn1VVpeDvfGKi9+N8vlYTZb5fq5l4xq5dvIC1ixcAcPfWVtvrU2FyJuwqKu+ZNqRvOz8u/+FoH2AbCgJ7Ub07kfPeUxTBogURTg7p/HRnJ5aUBd52w5Q88Hw7P3fG9vGO65oqPLeYpgo2XZ0XqD3QleSebW0AXLe+hdXNcY72pfnP37eCAEWZufu6uJ0z+Ryfb/13qv11Iter+P91WOlgZ9992wsjM0rd35se28tgOkfOEVFThK3FAIXCZaWM6Z60wV1bWvnhqgYQduTp3VtbiYZUWrtte8KNXnGP7R7T3Z6J1JicaRUZ3fZvGysYfmF1mP5Mjt/7Ulg3XbWWX+/rIpuzkD5jPBJSeN3qRlY3V09382cVM9WvK26MA7zpTW/ytq+++mquvvrqaT1+LBZjaGio4L1MJkM8Pv5V0wceeIC77rqr4L0bb7yRm266aVraWC5qsvnuF4mGvEErHAlRU1Pl7aufoZXrsQjaUUi526GpasH2mdHSokaz5XpMhHL32Zqa8qoWz0Ymex/Mx2s1WebrtZrJZ+ze40PTUsd3prEsiRACRREo2IZugfdOwskhnZxpofjKlPhzPhO6iSkhrCn8sX2IK84du8RpTdbynhU1NVWscRY07NdD/Oi5DgBefUYzaxYvoOb4EPGobRhVV0edz5X/vi5uZyWeW/Ol/05Xfx3peu09np+zd6ZN7/+1M20W5GBHQyNHePr//x976Thf+uVejvamqI6o3lxYCOGUCmRcImo5U/KLfT0kddMRZLP/FXvRobQ4cSktiOnGPbzqnGu858sYkkPdKYQQLKqJUhuz7QRNVYeVWdRUtWJ9rBKUu1/PCmO83Jx11lls3bq14L0DBw5w5plnjvsY11xzDZdffnnBe5pWRV/f7C7r8Y/3P+dtD6ZzuMVIH3uxk6cO5Fc1Z4vnc7Zcz/nSjo1X5PvAga4k9247hqoqdvmJxvzgM1o7ZutgXK4+q6oKNTUxBgfTmOb8kh+c6LWbz9dqoszktZqNfXYmn7E33PssWd2c9bXGizElqI6XS0roSRTq6piWxHCm4maJ8HsBDKYNBp1otP/vvu385K/XlfRuHejKe+u3Hupl/wnbOPr5jmMMrioU9zRMk0zO5KUjPQwOpjjQlcRwiinvaO0BIJHIYFnWtHvS/O30n/e5g10MDuajH8vtwStn/z0V++tY18s/d/Vz9+P7vf9jgPde3MI929rI5iwyhklEU/jI61axvD5W0JbPbt7FyaEsErvvhBQFibRFEaVkQUQjOw4hNQl898lWdyqNlJK0bhBShFeWzPV+q7464m53HM+Qo07RYJ/IufwMpHNOrXOwTIuNV5zJ4GAKwzQxzULPuKHA4GCKvsipHQkymX49mf46L4zxN7/5zfz7v/873//+93nf+97H9u3beeSRR/iv//qvcR9j4cKFw8JvurqGMMqkgjht+DpjWFOIaApCCEKaKNg3W35H0I5Cyt2OFfX56AjDlN5gu6oxVrhvllyPiVDuPmua1py8LlNhsr93Pl6ryTJfr1Wp/nq4vY9czkRMczx5hyNs6h51LpnkqiK8RYRQURHyYq/beH6fYcqS99vG/8uHAmd8+x9+8TiP7cmnMG28cg1IW7jqrt+3Dqs3/P1njqA9e8w2oOT0i7r52+nnnj+2Fb6eoZzV+dJ/p+v5OuL1GuWm9ZddXdFQBdL+eERTiGoqp9VEWVFfVXBcO2LEPmgiazph48Lzhiey46/v7W9aSFXoHMgUaE+4W5O9DSq9RqgIQUhTvDngPe8bue/Mh3sdyt+v54UxXl9fz3e/+11uv/12vva1r9HQ0MCtt97Ka17zmko3rez4xVYOdSe5b/sxNFXlva8+zR7EAgICAgICZiHdCR1VEVSHNaojdpme6cAVNtUNC9206EvlCibO053XOZXjaQLcFPJ4WOVt5y3mJ8/bYeG1MQ3DlCR00/bw+QyCmCZ4w1nNbD3U65UiUhV441nNLKqO8IuXT9CbynHL5j3c8ZazS4pduUJslgRLWpgWtPdnWFoX9YxuV5zpuvtKezIDAibDsLmro3f0/nXLWNUUp60vzd1bD3PL5t0M1/m28Qu91cY0BtK2vkI8rDph5tLJGRc0V4dJZA2SujluUceQKnjLOYv46c4OEhmDgQkY9JUmogpCikAKgWVJcpakKqwS1QTxiMaGcxaNKOIbCCVOP6esMb53b2HpjfPOO4/777+/Qq2pHCN1ktXN8QLPZ8DMsm5Zrbf97LGBEfcFBAQEzGdMSzKQyTGQyRELqSyIasRGyRMdD3e85RXe9tOtvXx962H85vJ0O6b8x1OBiUzZfVpuxMMqjfGwJzxnWTCUNb2QdP95cpZkZ/sgSd1/NsE5ixfQGA+zpbWHwYxJ1qcIDfk5wwcvXs7xwQwPPN9BSjcZcvRn4mGVd5y3mMU10YJ2jmQ8Xbe+hVef0eyEu06/y28soy1gbjLS3HVVU7xgn25IcGL6IprdMVxV9Vs27wFsdfHqiGrnigOJrOEJuKkCmqsjXPOq09jfleTnTtSHfxHMxRVOFML+J4GD3UkyOQu9wlUZxkJ12uwuOppSIi2wxd0kpgWZnEljPEpUU/nV3i5+tTefyhqooZeXihjj27ZtG/dn169fX8aWBARUhu1FBvh49wUEBATMFx54vp2LltezoiGGEIJ0ziSdM9FU21sej2hoysRD2N3J/IHuJA/t7PTCV8utdCyApuowXQl9TGXjUhimxTe2HiFnSgTQm7I9faXabFrQlchiWtL7XaZlq6nX+IQ6e5O6rQjthP66k+7vPXOUjGHSk9SxfEpUSd3gf17s9D7v1iwfbeF/zeIF9EWUsoR5jtdoCzj16BzIePemIoQX8fLtPxyhcyBL1rAIqYIzmuIFoe267z5cVBOhJqrx8z0nOdid9PpLqXUj6fzzbzy6++TwD85CFEV4JQ7BNso1RaLMhpISAZUxxq+99lqEsG8Mfy6Ye6P439uzZ8+Mty8goNyMNuGb3eurAQEBATPDf+/o5L93dHJaTYRLVjZw6coGltfHMExJfzrHQMYgFlJYENFGVVUeDwr50j8xTRSUF5tOTib0SY/xvb4yoO4ahCtIBYXtjjq1yiV5QSgJpHWTnGnRmzIwLUlIFQXCVY/v76alPkbGMElkDa/2snS+b0lJIptvx4HuZGD0BswIGcP0ojj8NcXd+1IvWuwJqXb4+cYr1xRETfzp6ib+e0cnAG88s5ktjsigv854pZnuhUGrkSFwPgAAIABJREFUyHPvJvxIoCaikdAt6mJ5k7A4smQqtd0DxqYixvhvfvMbb/sPf/gD//mf/8ktt9zCq1/9ajRN44UXXuBzn/scf/u3f1uJ5p2yrG6K86Pr11FfH6evLzlvhBdmI35vTnF+0mQ8PQEBAQGnKh2DWR7a2clDOztZVhfltSsaeO3KepbVxUjpJind9pYviGjEw5pXqmg8uMKmNVGN/nQORQjec8Fp/N+u4/T4jN+pYoeJipL5qBOZeAvsWssLndDa+549RpeTWx9SFdKGHZYeUhVMaaECS+uigKC9P0NCt7CkhWHZx6qNhYj4vIYbH32ZlY1VgGAgbQK24yTvKbTfr47Y3vVNv9gbhLAGlBW/LsH3njnqvb+kNopuWHQldCSSroSOIgR/99rTeWTXCQBuuHTFMAPxlUtrec6JQLQNcXu8EEKgKXYEyUQMYVURRDWlKCVkZBTyoe7F03D/wtlU8Y8rplPjXFMEZzbHHVFGSVRT+eDFy51IGMv7RnFkyUiaEO4Ch0swFkyOihjjS5cu9ba/9a1vcfvtt3PJJZd471122WV8+tOf5l/+5V94+9vfXokmnpIc6E6y6bG9aKrKxivODHLGA0Zc7bRLxOQfB8FqZ0BAwGzgWH+Gn+zo4Cc7OlheH+O1K+q5dGUDS2qj9KVy9KcNqsIqNRGNsDZc8M0/5j3V2gvYk/o1zXF+va8LS0oO96aQQky5xJCLd5wShYcnmkMusWsdHx+0FeEN00IRdmThkE9AyrCkF8KbzBo0xiOAJGcWGhphVRmmgA52nm1+TUMgyIcD2+9LOgeywHDvuGs8AWgljl0u/OcNOHXJGKbPCHdLjNl9wBKS7qRd8i+qKeRMiwPdSdr60s73JLf+3x4UIfjwZSv4rycPe/3EMG1Bt4l2ecFwz/NolQzs8mEKbzyriUd3n/Q+I7DDyU3foDMVD3nx99whKGNYjnilfR13tA94FRPcKBk3AmE+z/1m0maquIDbiRMnhpVHAKipqaG/v78CLQoIKD+jqXWOV8lzOnAVMT2cJ8g929oKRvJgghMQEDDTfOINZ7C1tZftbQPoJWq8Hu1Lc7Qvzf3Pd7CyoYrXrqzntSsbWLQgQjJrENEUFkQ1qkKql/7mH/MO+gzzY/1pz0v1+0O90/o7RjPoJxufZkr43jNt9I3gvc8alldvuCuRI6QqXHx6PbuPD5GzJMmsgSVBNy3evKaZZXUx77st9fb2U629bN51At2wSOm20nRzdZh3vXIJy+pi3L318CRbHxAwcVyxvls270E3paf10FQdpj/tVESQ8OCOThQBKxurPM9txrDoHMjSGA8XHNP1rgMcH8yUWi8bE8uSpIvmbWOlIuqGxa/2nhz2OVeMcaplFyOqIFtSC0PS3p9BIj2Hy3/v6EBgh/R3J3IoAu7eepiopnhzv0AosbxU3Bg///zz+epXv8rnP/954nH7P7S/v59///d/56KLLqpw604t2vrStHanEEJwtC8deMYDCnDL2AghWFwTLhA8GQlzliuIBgQEzF1es6Ke16yoJ5Mz2d42wFOHe3nu2IA3CffT2puitTfFD7e3s7qpiteubOCSFfU0V0fs8mgRjRNDWVp7Uo6RKtErXdCXqYWj9jmlmkrhH5ol0DGQ5fhgdtjCQFdC5+6th1lWFyuYfLv82lNUVknnLMKawiUrGwBKetQDAsbix9uP8ZXfHQIBH7/8DK65IB8tO1rZLHc7qinoRv7e60vlvNByf4KKO6cBu5zhysYqPnjxcjY+mq9Nn7+H5aSjYCazoGYBxVHt/uCZqY5MfqeOIuy0FXeBzjKtwsoLpkQg6Unq3iJGMaMJJQJBqbMpUnFj/NZbb+UDH/gAr3vd6zj99NMBaG1tpbGxkXvuuafCrZv7HCha+Xc52pvigK80SdB5Zhb/FKZ4IJ/J6Y1/tfPp1l6++dQRAN567mJes6LB22dakpxp1+TNmfa2YUlMS7J4Uc0MtjggIGC+UBPVvPDJS1c1cOmqBtI5k2eP9rO1tZcd7YMlI4kOdKc40J3inm3HOKs57hnmyZxJ84KwF456fFBHCLusj60qLLGmKV+z0lSFFOIRDcO0GMgYdh7qCD8sZ0ra+tIYluRP7nySTVet9VTSwTZYbrh0BXdvbQXsz+Z8kQqBiFPAROh2RQylrfjvp60v7SyYST7xs13URDXPwHPnsx+8eDk72gd4cEeH3V+lbXBWRzSimsKFy+v49d4u2vsz1MVsbYNzF9fwzJE+bntsH4ZlAYJf7+uiN6mTNqyRO8c4KXclhong5oa74e5RTeHt5y/hV3tPkjMlSd10QvMFQkC1U3cdoCEeKpgXzjcqlbpZcWP8zDPP5LHHHmPz5s3s378fgPe+971cffXVxGKxMb4dMBb+kLyMkV+G+9+XjvPLl4MagpVCVfPrt1bRcqx/X7nxDyhtfWmvokHzggiNVSEnFMwqWMgJCAgImAnqq+yQUsOSZHImmZyJqgj+5IxG/uSMRpJZg22OYf5CxxBmiQn1vq4k+7qS/OCPbaxorCKVNQlrCkLAwuowhmUxkDGpjqgkskZBvqbLbJpoj4a/naqqMJixQ9EVRaAANWGVgaxZcgGjNqoxkBnZ0w54XkY3hNUlEHEKmAkK57MWihBIpOcVT+VMsobF2oXV/HZfN5aUhFSFjoEMv3j5JIaZ955LJC90DE26LSEFcs56lOoUH59opKCm5AXcxjPGKCIf8TLa5yV4IepgX6unDvcRj4TQDYu6qjCJrMGAI1h51SsW8dThPqC04N18olKpmxU3xgGqq6t55zvfybFjx2hpaQEgFAqN8a2A8eA3wP3lS7KBknpFMUaJhxpt33SSMy1ePpkgZ0oMy+KlzkFvrNl/MkGVL0x9eX2wMBYQEFAZNCfMvDpiT1myhkUmZxLRFN5wVjOrmuLc+cQhkrpJYzzM/q4ExfNiCbT2pEY8RzI7ctj6XDDEi7EcATdLShqqwmRy5qjq8CndREowpeSljkFPtdr1krmT1CW1kSA8PWDC/Hh7fsFmR8dAfrttgP944pD3urYqP/fPmRYZw/LExFzcaJkltVGSWYOuhC3YZkn7O9/YepiMYSGcY0Ch43uq/XlpbYS0bnqlBsUkDPHJtMl/CiHG78y3pJ2jHtZcE97OF7fTfSR9qdw4W2Czuik+LIe81Lb72YCxqbgxLqXky1/+Mvfeey+5XI7HHnuMr3zlK0QiETZt2hQY5VMm72XN6KY3iMV0UVDOJGBmGUvcYzoxnBBzO8zc3ZZIKbntsX3e5/wCSb/Z182Wg3kRoy++9RWA/WDrSep0JXS6kjrdCZ11axZNc4sDAgICRibilCOrjYWwpGQwkyOsCrSYxt+/9nTqYhrPHLE95i91js/7lZ0F+eNTxf8LErrplGmC3lRuTGHQtDM3ME3JQzs7qY6oaKrCtiN9rD+9HrCNnxsuXUFLfWyYiFNIVTxBt6D2eEAxX/ld3uD234k7O4bY6fNQN8TyqSknEzoiofO5X+2jKqxx8+tXAXD31layhkV3QseStmfaAs86TTouawkMZQz7mE54djF+b/N4OT6YLfjOZEV3pzLkTOSUQkBaNziZMKmJaPQkcwVRRNvb+hnI2AsLd289XJCi4lKcyz/Mg+ww16NkhgnVOYtI161vYUXDKaymfu+99/Lwww/z6U9/mk2bNgHwpje9ic985jM0NjbyiU98osItnNv4V7CTan47pJUuZxIwdzGtvKGtO8Z3zsyXtxmLsKpwWm0Uib3ynM7lMEyJYUlu2byHroROfzo3bLHgi3/5qmn/LQEBAQHjQRGCaMg2HMFOsVlaE2XRgihXrF3IP/7PSyR1g97k8LHrVMe0bIPEtOSEQu2TOZNkzkQAd21p5QeOMR7VFFrqY8MM7VU+Ya2AgFKM994rrg4gnff604YXreGKy7pCjiHVzo8udY60YXnGfcl2TWJQmGvrdqoiSOgmhmmXPzyjqYrBjEHHgF0eUVOVkqJt85GRFhFXN8dP7dJmDzzwABs3buTNb34zn/3sZwG46qqrCIfD3H777YExPkX8qzz3bmvj0d0nAVi/vJ73rVtWqWbNe/xZ4cXj+lgZ44YlMVwhNcuuF+mKqY2GJSUD6RxdCZ1ux7u9pCZKX0qnL52jN5kjW6J8ENh5lwEBAQGzhZGEdo72ptCcAtlSSjZdtZasYfLHw30c6UvxVGsfmZw16ZJic4kFEdW7Fi0NVexsH5zQ911D/unWXi/lzb3Wbt3m8VTdCAhYWJ0vKdaXypFz5ishxQ7xdvujIkSB11YAquIKLNp88OLlfOm3+725kyVtQ1wZIXR7JiMRy4UmwJis2rsdjW6L3IUV/vzshbQPZHj4xeMAXLaqgQtb6iZ0zKDU2fRScWP82LFjnH322cPeX7NmDd3d3RVo0amFP9dmwFcGpS+tF+wLQspmlvE+HDI5s6SCeSlKhZB3JbO28e0Y4DNZwzwgICCgXEw0TPKrvztEOmeQys0HM9w2YhK66Rkxe44nUEVpr15xTeNYSCHtXCchhFdlAyio29zen2FpXXRUdXVNFayvD+YX851PXL7a2/6vJ1s53GvPP5fVRzl3cQ1bD/WQNSyW1sfYd9K+fxRhe3XXL69jdWOcc0+zK7e01McIqYoX7eEa4Jacen3usdAUWNNczf7u5IyWRpysIQ72oqR7jQazJndtaaW5OowlJYoQ/PFoHy905Bfq3DD1kRY8D3UnCwzu4u3Anpg4FTfGly5dygsvvMCyZYVe2ieeeMITcwuYPP56ipa0Q9UQsO1IP9uP5kU0ttx82cw3LmBMTgzly36kdJOuRJYux+B2je3uhD5iCPl0IID6qhBN8TBN1WGa4xGaq93t8JjfDwgICJgNCDFW3NGpg2ukuGlKAklIFVglwnmLX/uNDGWEaxbVFDtFQFO98GGXggURAT8/K9AVme/475ETg/l5zfHBLO39dsktCRzqzossSmkL2j57tJ/n2gbY1tYP2J7xE0NZ777128TlNo8NC3adSJT5LNOLf5HCtCQm0JXQyZmSiDbymFhqwTNjmHzW0RqyxRxVPnjxck8cs60vfcoY46ub4vzo+nXU18fp60tilFH4uuLG+N/8zd/wmc98hhMnTiCl5Omnn+b+++/n3nvv5f/9v/9X6eadUrihPDgP6JEesgHlwTAtcpZEn0CH/vyv93ue7lQJ8ZHpQFMETfEwYU3hWH8aIQRXrG1mfUsdzdVhGuNhQmqQCxgQEDB7GG+YpCs8lDEs/mRlI609x4Ydaz4Q1QT6CHm1xWiKwLIkqgLrlteyoqGKJw70AIXX95bNe8rY4oBTicFMPhfckPk5UM60kDJvREtfnLlbhgxwhBrtY+xsH/A8vaUE2BSYF2ko40UACyIa0ZCCaVoMZI0CLaHXrmgoKG0WMPNU3Bh/17vehWEY3H333WQyGTZu3EhjYyMf/ehH+au/+qtKN2/Os+mqtd72b/Z12bXFBbxpTTOXn9lcwZaduhh+1XJHVC2lm04IedYrwzEenm0bGPtDY1AVVmmO5z3ZzdWOZzseprk6TG0shCIER/vS3PVkK5qicMXZC1laE53yuQMCAgLKwUjel+IwSTfUMqopnHtaDUtro2R0g/6MUeBR89cNPhXJGvm83JAqEDBimK1b+tSw4Nmj/XQOZuhJ2s8t//W94y35FMORFkQ0NVj0D4CuRN4bbvr8CsW+idqo5pUMAwipCu++YAlPHOjxjvHfOzo8A7zYEC++22oiKtGQylAmR3oqsd5zGAkMZQ10U2FBVKOlPuY4hQQ1UY1XLq3luWP2XLPFV8Z2pAXPhniYiKZ4lRUATwCuJSiDOykqbowDXHPNNVxzzTX09vYipaSxsRGAZDJJPH5qhDtUCn+Jgi0HezzPeFhTSpYvCBgfUkqnZJhtbPdncnQOZOgczHJyKOsJpHUl7O2+VPmUfOtjIZ+hHabJMbZdAzweHrmbH+1LM5S1n4x+DYEjvSlM30StVJ1xRQiUwGEeEBAwB8gYFscHM4Q1hZypoDouNXeYy1lMSHF8JiiXh8+0JJoixpVfa0k7mqtUNN14FkQ0n8J6cXmkUyWcNWBiiFE6WiysIdIGEnvR6IymKjacu5inD/diybHLiLlCbu7xk05J33hYJWMYs6p/T5WJjFfu58Kq4hNdLOzPGcPils27vX1RTfEM8pCqkDFMsobllEWWHOu354xt/WkyhkVUU4I645Ok4sb4hz/8YT7/+c9TU1NDQ0OD9/6zzz7LP//zP/Ob3/ymgq2b+/gFGPp9Am796VzBvqDDlEY6E5ETiSwdAxk6XIM7keXkkE63I5BWqn7ldOCGkDdVh33e7IhneE81hPw/t7SCyA/JigBFETyy6wTCGb0F8O2/ugAhBKqw8y5VJfB2BAQEzE78z7anWnsdsbE033vmKEnddNSF5TDlZYltKEym3FE5sH1XU18gsFWUVQadhVdL2r9RVQRCgGXZ4euuneOG/gqgJhpyWiFYUhtESwVMjubqiLc9lDW8kPPqsEpYUxjK2q9fv7qRB3d0YElJQyzkO8L4e4L0zV3ALoE2lDVQFTHnRGwFUBVSvNrpLvGQghB2ybLxUhPVuGBpDYd6UuiGHcGpGwo72ge88m9Zw3KuW/56u2k+nQN2ZMKSWpXOgWyBsCPY3vG5Xme8UlTcGD906BAbNmzgS1/6EuvXr8cwDO68806+853v8PrXv77SzZsWKrka7BdgONKb93w+e3SATUP5fUGHKeSWzXs4MZT1PNu5ChWW/NF1rx41t18IYRvQzl97clX4niLsCZcqxDCDOlxcF1bYNScFsuC5Fw0F5WsCAgJmJ6ub4gXPsOvue87bdoWFcqakv6iGserkRvuZLYa4y3Q0R1UEjdURMkbaE8qypPSMb1UBVSieIroihKcxM5Q1qI1pnNFUNaV5woGuBLds3kPnQIYltZGxvxBwSlETzZsbGT3fD9M5k6xpYThzLE0Ib86j+RwNtmCggsAas0+4ZqskL+5mWLaI4VxDQsmSs8XG+XjoSuj8am8XZzTF6UnmnXM/3dkJwJLaKL3JnJNPbs8fA2aGihvjP/vZz7jjjjv4wAc+wLXXXsszzzxDZ2cnX/jCF9iwYUOlmzfnKRDNsPKd1zCtgn2nMkndoHMwS+dAZtzf+dXermk5d10sVJCf7SqRf/43B8b1/fqqMKoTDq44Dym/oT1VdeBhOUHb7VXN69a3sKKhakrHDggICJgtaKrwJvyKU+JrrnnJJothSo70phDgTbCjWt7bVhPRiIU1dCeZ17KgJ5VDAA2xEDdcuhLIL3J88OLlnjq262AoXhAB2xFxy+bdaKrK285b5OWiAxUPZw1C5mcW/1xj0y9epsdZGNMUiIdVBh3PuCGll3/8/nXLCKkKbX1p1rfUEQspHOhKehEeo6EIqAqpBZ7judrbS2n+TqaEW8jRb8gY+WviCrlJYCCle31UVSSg8FRrL39+9kIWOxpCOdPivmePsaQ2woZzFrOsLkZbf5rNu04AQZ3xyVJxYzwajbJp0yZM0+T73/8+mqbx3e9+l4suuqjSTTsl8Itm+L27OVMW7JurSCnpTeU4PpihYzDjhJJn6RzMcGLIDidPjGPgngyaImiM+3O1wzTFIyxaEGbxgigLF4SJhlQUIRyvtO2hUITgCz5jvHgw9a9G1hWEaU0/I01AVjfHWVEfGOMBAQFzD//E/6nWXjbvOoFu2EKaSd3AtCQqYFL+usSzAX8tZrB/c9rnWdNUO0oq7JQ5SvmemZqqTEmUqXMgixCC+59tpzeZFy8NwlnnF/65RjyUNz0UIRjMmrjO3ycO9Hhe9PuePeZFtmSNsT3ifixJ2dIHK4kA6mOaFzUwlDFIOwZ0VUghk7OG6UzUOErqIVVBN+1wc9eYfmhnJ7pp0Z3Q6U0bRVnkkm85oejuAok7tkY1lUtWNrC6Kc6B7iS/dhxYQZ3xyVFxY7yzs5ONGzfy9NNPc+ONN/LSSy/xoQ99iI985CN86EMfQpmjClH+nLVDI2xD+VeD/Qv//oFMMlyFcjZimHa+tl2LMkPnoPsv6xnb5Qohj4UUT3l8YXWEhdVhFtdEWbQgwpLaKM3xMKoi0BwDW1HyIeBj4Te4i5sfRAYFBAQETJ7i5+qvfZFO6ZyJJfIh2v7ySeUi/P+z9+Zxcl3Vve93n3Nq6uqu7upBramllt22ZVtgG0seZGODCbEBQ55zQxwuYOx3IYmvw3BDgBtz8eXjJA5ww4Ob6KEQeJfBBDAkH0JwwMbGE5aER9nYsi1raEmtodVTdVd3dU1neH+coU5VV0/qquqh9vfzsXW6dg27dp19zl57rfVbCuSWkFK7raZu4drc4xkdEGR1kwnHQ6kKgarY4/WB7z4H2JvDsXlsEPcl0piW5Si3FwYgW+LqKwhK1Y6+RHpF1kZeqrhrYnvcC+vgrG45KXYAgpwTtRmcof71XPEvrZaaOOOZoArY0NrATW9YzX17TzCZM4pC2BVFIEpqvQmgKawRC2tkdNOpL26/5spNrTy0f5CMbjBUUjpd8aULzIe+RFpGnJwBi26Mv+td72L16tX88Ic/ZMuWLQD88Ic/5Itf/CIPPfQQP/7xjxe5h2eGP1fbT613g2cKw1uKIXpfeewQ/ckMp8dznB7PMpzKLcoF9ME/vYJYWCvKWaokM+0fLFJ6ukQikawoDg6leOZogkNDKSwgFlTRTZOQqpDypW1V+5K7lAxxmFrSLK1bpKeU3LTAhGQm792ThifzjGcNnusb9UJd9/SOTPs5X338cNHfsbDGaFpnaCJPe6NdHgmKIxlmYyHh5X4niasE7R5LQdvq8vF/fQmAkclcUdi1iWM7OqV+hpzz0C+21hrRuHxjnMcPDZ/x56+EZZVhwbGRSb76+OGyzrTSKFC3GsPp8Qy/f9Emuloi/N0jBxmYyHFiNENfIs1tl2+gP5nhe88eJ5M3PC97NKjREFS5aF2M546NktFNWYO8iiy6MX7TTTfx6U9/mlCoIOjxR3/0R1x55ZV85jOfqehn7du3j3vuuYf9+/cTDoe54YYb+PSnP00wGKzo59Q7lmWXizEMk+HJHCfnkav9/edOVKQPmiLoaAzS2RSyPdmxMGubQ9zz0NxytVuj9XdO9LRH+f6HthKPR0kkUujlEpUkEolkmXD3A/tJZnQvemosq6ObxfopkvII/EZSgbxh8tOX+r2//2n30Wk1VkZSOUdAVJDM6JiW5f0WIU0h7BjjtTJ+/U4Sf97sz/b1F30HGTJfeQambPbMjuuXjQQ19hxJVLZDy5T5OGsUxdZ/AOhqidAVjxBQlaJIoG89dYyMbjrzszDmqZxBOm/w4okkYxmd1miQrnikrDaE/7GDJdG/krmx6Mb45z73ubKPb9y4kR/84AcV+xzTNPmTP/kT/viP/5h7772XgYEBbr31VuLxOHfccUfFPsdlijCW4xGvtbiBOkM4tDqHCBTDtDzj2rQs528wLIu8bjAwkaM/maV/3C33lWVgIseQo0JeugNfKSIBhc7GEJ0x29B2jW33uL0xWDbEZq7GeD3y6IEh7vr5awgh+OsbN3PNWW2L3SWJRCJZEHmjkGsq9xfLozqRre44+fPoS++iFnZUnVuhYyZc1XRNVUll857X0wJyusHtV3UvKB99vvgNcH+ofGnYvGTxEALiYQ0LGHFE3k6MZea0XvUT0hRy88wzX264nu/pHmttCDI4kQMEL59M0udEg4Q0hdaonW7iljTb1NbglC/LeKJuc+UHzx1nx6+PAPDei9d4jy+2SONyYlGM8VtuuYUdO3YQi8W45ZZbpn2eEILvfOc7FfnMsbExBgcHMU0TyznRFEUhEqnOjWC6k24xxA2mm1f+x4dSOUzT8sqdmJbFRFZnaCLHYCpnl/gqOU6k81XLO49HAqxqCtLZFGZNLMTa5jBrY2HWNNt/N4W0BSuJLyb+npcO4fL9VhKJRLL4uN6Z2y7fwOMHh/j5KwPedVYVcNHaGAjYf3rijEoEzZeQKmgOa0TDGscTaWrwkfOidM+8VF8GCrXHwSmLZsL6tjDvvnA1V25qLfu+boUOTVV55/kd/MsLpxiYyGJZFkFN8Txts1E5DR4xw7G88y4JLMgY1hSD0K2AMBcEdv3ytBBM5qeKuGnK8t+YE0BLRPM2LNzH3JxxVdiaS+7m2T8/dxxFEViWnQ8+ksrz1ccPe2f97Vd10zea5hu7j2JaFk0hlYagyrU9bV5UwnTz7b69J7w89McODhEL24a+FGmcO4tijK9bt84TZlu3bl1NPjMej3PrrbfyxS9+kS996UsYhsHb3vY2br311jm9fmBggMHB4lAsTWtg1apVs75WU4V3nddUgVZa23kOWD4j2b0ReseOp9o2pikyqGe6ePmvRT/ae4LBiRwDrtE9kWW8SirkM/FvH7mMzqbQote1PpPfaD7MdE/xt1W7H34GUlnbQyDgdDJb08+uBguZszOhOjoCapX0BJYy8z0n6nms5ku9j1Ul5+vdDxbCkZPpfFGbacFvTyWdWtpn1tf5kjUsBlJ5SOVnf/ISxT9W7gL+1FiWjW0NbF7dVPY1mioQzrO726LEIhohTcHCIhxQ57we8v+e/g64pThdvv+hrTO+TzhQ+Cy/6R3WFEK+tjO599Xb/K3W/dWkvAr6bBtY/s0iC1vfYDqWuyEO9nccLxknRYDpDIJpwUTO9ITr7NRRu01gEdKUouoG33r6GHe/czMPvz5I79Ak8YYgoYDC3hNj3ryZbr5lcoa3bp3I6l4N87XN4QXPq8WmVvN6UYzxTCZDLmefBL//+7/PxRdfTCBQ3RJOpmkSDof53Oc+xx/8wR9w9OhR/uzP/oy///u/5xOf+MSsr7/vvvvYsWNH0WN33HEHH/vYx2Z9bSxrojqbD+GGMOFoeIpRbTh/W35j2hcSXtgkdHZwS84T4KSbAAAgAElEQVQLAajOf2DviA1N5GiOaJimbZSnfROmlG891Tfr95grkYBKZyzE6uYwa5sjrI9H+PtH5hYefvHZHRXrx0KIx5dGOE21+/Hgy4Xcv9eH0t4K5bWhSZ4+Me61Xb9ldVX7UQ0WMmfnQixWu/DKpcKZno/1OFZnSr2OVSXnaypnkNNN8oZdzqzU02svxldyAGvlKFWh1hTB+WuaeOlEkqxu8tSxMb79tL1Iv+mSdfwvx3D+6s0X090eJW9aHBoa50u/OkhAFVjY6umaqnIqbRDLFiyj86Y16ue2OT/b9emrf1TwzD22f4CvPnwAgJsv28BbzisYkQu579bL/J3vfI04RplumpRxVi+IgCrY1B7l9dMTsz95BRHWVPJGwTN+dkcjp8czpJyKCBYWmiownbQSEBhOYnhHidNLU1VisQY0VUUIgaoqM867sXTeWyOuiTcwnE4C0BQJMpm0daIu3hDnT64923uNf17t7x/nL378IgB/996Lpp37S4Vqz+tFMcZ/9atf8ed//ue0trZyyy23sGvXLlpby4c5VYqHHnqIBx98kAceeACAc845hzvuuIO/+Zu/mZMxfvPNN3PdddcVPaYT5lj/mGPslnqmC8eWBX/9rs0AGNkc+/umVx+dK5m8UeTJ9v4dzzI4kWNkMle1Xf+WSICORre2dog1Tt72upYw65rDtDYECWpKURj5XI3xRGJpiD/USz8+/sO93rFpWV6S4AMv9/PLfQVDfc8nr5n2PZbKxkUp5easpjUseExVVSEWi5BMpjGM2bfYL/niYwv6vKXEfMduvmNVz9RyrJbinK3kfO0fyxbliktmJqQJ8oZVtGbQFEFTSEVAUSisIgQnRuySYBbwq1f6WdUcBmAynfXSACdSGZJBgWGY5AyT4Ykc61oKBoBuGOx89EBRP6bzbN91/Tne8cHBFN99xnYe3LKti56Owrk827myKlTwYrSHVa+v7WG1qO1Mzrlqzt+VMF/dIam0IQ5w0boYa5vDnjEe1hRiYZXhVB6T6VM1lyNu7rwQgnTJYB4eSqEqAkXY0ScAumGhKhBvCPChyzfw3af6GE3raAr835cXz59kchLdMFgdC/KnV21kQzwy7Xx7/3ee89aP/spMp0bTXkTuz357ks/9bmHu+s8N97Pc40RoaXrNz2Ren8l8XRRjfMOGDdxxxx1ceOGFWJbFX//1Xxepqfv527/924p85qlTpzxvvIumaXP2yK9atWpK+M3Lh4cYmINS+LFEmh2/7gXgz968iQ2zCJZYlkUyqzM4kXPytN3Qcfu/oVSO8aw+43ucKaoQtEUDtDcG6YiG7H8bg3REg3Q64mhNIZWAqhBUFbteaZncbTscZv5XwKWi4F0v/fDnZRV7j4oXZktlPOZDuTk7ODhese9iGOayHJeFcKbftx7H6kyp17Gq5HxV5pH+K5hfPupKJKtbUzKmTdMip5tF9wgBhDVBwjHOBWAiSKbzDE7k+D+7j2JazngaFt3xBr74exdwy717PcN3pmXBdL91d7yh8ByjoDTX3dpQ3DaPc2VtLMymtgbvuBb3hYWUZVtqzHe+VrOCwbPHxoAx7++MbpKdWJmbce56W4ipmwz2HLNjWfzzWRGCxpDGpetb+NcXTpHM2PO3dP4cHEqBZXvc18bCdMcbpp1vdui7GxJf6Ih/3WiaFq/1FyIs/ee7/311w1ry97xq35cXxRj/0pe+xNe+9jVOnDiBEIKTJ09WPUz96quv5stf/jL/+I//yEc+8hFOnjzJzp07efe7313Vzy2HYVqMTBaM68GJLIOpnCeQNjSRI1dlz0gsrLFldRPxhgAtkQDndzbS0RiiJRIgqCloiiCoKQQU2+AOqArqfFY4kmVBR2NhE2wyZzDq5Fc2OjUmJRKJZLnxX6/u9kRGXzyZ5FjCVhG2jUmF7rYGkpk8I6k8Wd0sMsRLw7LrhdLvbMIUcTsLSPq0ZCxshXK3FnkiraOpAt2Ef3vpFP3JDAOpHC0NASKawrsu7ERglxID+PAVG2taXUayeNRKn8Fluczh+V5vXC+0KqA5rJFI697rg6qgIaQxls7R2hAABKNpnY7GILdftami/TbN8ga4/7sYVnE5wdIqU+WOoT5V1xfFGL/gggu8XJPrrruOnTt3Eo/Hq/qZPT09fP3rX+erX/0q3/zmN2lqauI973lPVcqaZfIGQ6mCsX1oOMXAeBbdtLj7wddJZqqnQh4La44nO+SEkdte7fbGEP9nz1FeG7RP+g3xMJ96W4/j4baNbU2RRne9EQsXXwJcYzwaVGkKL3rlQ4lEIpk3v3h1wDvO5EuNR5NDQ6lpy24ul0V8LZnJYEj7DHYL28tlAbt7E+zpTXhvsLmzkYf3Dzrlk7LA9NVlauFBLlcvWSJZLtgCbcV6GDnDwszqGCYkMwZ3v3Mz33rqGIBXueD2q7q56+evcWI0w1/82z5iYe2M5tiZ2DB+w9yPVF1fAnXGH3nkkZp91vbt29m+fXvF3m937wgnxtJeCPmQ49VOzhBCnllAmMN0IeTt0SAdjSHao0FCJWqFxxJpFCHQVIF/2hqGRUY3vf7U406UpHin8t5n+jgxlgELLl7fzPu3rl/EnkkkEsnCCaiibr3dZ4oi7HJsAVVgWXZ5KHfvYraxrPY497RHueuG87j7gf3c/cD+JR/uXbmybJKVhKYILMtCUQQKdsWF+WAB+ZLXhDSFSFBl1DDRTZOueGSKYdsVjzg1xQ1AkNFN+pzIoenOz3JzbK2jEwEwksqS1u2+hFThha/HQlrRGnM6Y1yyBIzx5cw9Dx2Y/UnzIKwptPuMazdX2xZLs0PIZ/Jaq4rwvNtuPvf/+I9XvRyTk6OF/Pa+RLpoYtTjTtRiovp+xtJrsFrDwAT/Bba9IegdtzUG5OJAIpEsS/wLwPtf7uf7z50A7CIkHY1B3r91Pa+dnuCpowlG03akmjTWC5gWpHWLjG6xsTVCylmsg22oR4NaWadDSBWeURHWBLGwxu+e38kTh2zR2g9sXU9AVdi5q7c2X2QJIL2BknIYpoUi7I1CTREzGuO2KBs0aApp3fLSWEtfkTNM9IzjtZ7jBe3UWIadu3oJa8VpibOdn3/3f13oHX/t1738+rA9xy9c00TCibC8/apNRevI0jB19zM+sHV93aerSGO8xmiKIOTkZGuK4L9cscEzvhtDalkxtFJUz+C2/w04hrdS5rUD41nv2O+VT+smp5Ozi89JqkPR71yiwjGXc6AabFkbI+yo4L9xbfOi9EEikUgWin8BeOOW1Tx/3BZ38nt4Dg6leHVggnBAJZM3ZqxLXK9YwJGRgiEugFgkAJZZ9JhLNKiSdcTddCdU9pL1zbx4chzdMLyw9Lee0w7Yv8Et33segNsu30CXI24rPciSlY6FLbiWMxwxsxmfbCGEQiig0tqo0Ts8Oe1ThcCzB/zXOrCdcMdH02R0g6xuAsIOd88a5HSLoGbP5lLDvBz+ebhtQwtPOsb4ltUxnukbBfDmc7nX+JkuXaWekMZ4hVAEtEUL+dl5w6QppBELaxweTvH8cbsG3xXdLVzZXSjjdtnG6XPlhRCeeFpQFY63e3453f6SJH4Ma/o2SfXRZ0i4mamt0vhD6B47MORt2Dz6+iBrY4UwpHq/UEokkpXDwaEUfYk0J0bTGKZV10rqLiEFsrNk0VlAomTTYvOqKCeTGSayBnnD9MLYG4IqEU3hiw+9zljGYJ0vrLUcO3cdIaxNLW/kes/ce9M9N56/rIx16Q2UTIdZ8u90GJat5j2WzjEwkZv2eZqiEI8GMU2LT761UN/7zvtf4dRYlqxulnHcWYw5nuz2xhAjqRyb2hrk+VljpDG+AO58+zlEAgrt0SCtDcEiI/nT//4Kpx2v9ES2cPN6fWCCk2MFb/XlG+MIYXvJg6pA84WYB9SlWXdPsnLwh9AlM7rt5RDwwokkh4ZkGoNEIll53P3AfjK6OSXnsp7JmVPLvLU1BGaNGHh1IOUZ4KlcoZzUZE4nnRNYVGaz45RTRrY07Huph3tLb6CkUmRnqdGe0U1GJ/NYluVFn8yG3zD3a07N5/zctjHO5s5GAN5xYScfvfasOb1OUkAa4wtg+6bWIqVWPzmj8HjGpzaayZuEAvbusRCwJhaetlZ3JYgGCpOrtEyJv00ikUgkkpXCTIrctqJ3hoCqEI/Y5YH85UTrUfBNVYRXuzioCHs8hMWfXLmRV06Ps+dIYtqoLfdRE3tBH9IE6ZzhNQYUwZ9ctRGYXtDs3Rd2sr7FDmvtG03z8P5BoOBBvvP+Vyr7hSWSRUTBCVVn6vVmIdefjqYghmFycCjlXfNuv2oTO3cdIaebvKWnjd1HRrww9ZCmcOOFnXS1ROhPZtjx6156hyfpS6TnbIyfSWUCWc2gGGmMVw3hGNyiSJDLzhUvGMHBMmFZlWQmUYj5qjdKVh7vOH+Vd7znSIKTjvehqyXCld3VLTcokUgki8FNb1jNfXtPAvCGNU08dnAYTRGesVlvd0YBxEIqmirIGxapnO0wSKYN7n/lNKZlopsWAQWCmspkSUklP1ndxNV2C6q2mJRpWXz5kUMENQVF2I6IiFaskfOQY3yDXbvczVt1PXT33HiB1y7DvSXLHb9rLKwppJ00DDfA1pUSCij2HDKcTa38DGmMChDSVAwhuPP+V7w5kzdMwppCWFNojdpCve7MC2sK2ze10tMe5dEDQ2W1pyTVRxrjC2Q6MbWmUGFoDTPAaMbeJY4EtbJ5UdXCmGHiztQmqQ++9uQR79j0Cck91zfKXkf0COB9l8oyZxLY9uUnFvwez3zymgr0RCI5c+7be5KTYxksoD+ZQVUU6nUN6oamJxwNGX96nG5aDE7kcLcnFCFojwYIxEJk8iYTOZ1U1pjWQPBquVswlMrZhji2k2J9SwRFWAhhK0XPZgSshHBv6Q2UlCPtE1cunUp5s2A4z2SIg73JFQ6o6Ar0Dk2WVfK/f99pTo1lnfWeXfHAxS175h5Laoc0xhfAqsbgtOHlt12+wTv+1euDnsdxy5om3nZuR036B9DaEPCOS3O//G0SiUQikSxnZqrp3Ocrz+UPSTctEJbleaIEEA4opPOzySqtDCwgoilknYV+Y0hlLJ33PN+2N1zDzOq0N4Z4zxvWIICfvnyKprDGrZd1oSkKTx4eZl//BONlSp6B6yF3veIKv3NuB2FN4f5XTmMAV58V59GDwyjATW9czYOvDZZ9H4lkJaMK22vuL7LjHipOGsl0Jvkb1zXzp2/pYSKV4f955NCcPi+jG7PWGYelJ4y40pDG+AKYKc/7W08d846TmcLN6eVT4xzzLQrmKrJwpkx3Y5ytTVJd/LERpUu+Wmby3/3Ozd7xr14f5JfOAui6c9u57pzabRpJJBLJQpmpprO/HFBbNOiFZFsUKlhoiu2hrWVFi6WAqgiEG6JvUSS4ltFN8qaFImA4lePh/YNkdJPTSVvVeduGOKtjIa4+u5VDgyn++pevM5rWpzUYLAsmcwb/tOco0aCKIqAxpNERDRJwYnQ3xBv44nsuIKKphAMKlmUtWslPiaTS2BEiAsOxuGMhjaSzHheiqHJgEeUuS4ooPH5yLMOORw+iGwZBTfGU/P1pHR++YkNRWsfdD+wvsldclrow4kpDGuMrnuISBtO3SWqJmOFnqeWao3Qz6PGDwwghePvmVVxzVlvtOiKRSCRVxLTAci62eWPqald4/7d1XoSKZ6yvdHSrEFKeSxdH0IkyIeSprO6VGnuub5RtTonW1miQj2zfyPefO87pZJZIQEU3LbKGVTYtLuWIvI1nDXbuOoqmCKIhFdOyyOkmOd1kLGN/fjigEAmohAOqDPeWLCtU4V5//FgogKoKQgEFsu7VRyB8zyydNWFN8eZewCl57M6jdN5gLJ3HNE0sq7w3ezmlddQT0hivEv7akj97uZ8fPHcCgGt72nj3ltU160dYK9xEc8b0bZLaMpPjpc6cMhKJRFIRZqrp/LUne71yo4nJvOf9VnDCQrE95EEVPrK9m4AiuPfZ44ykcljW7LWAlzPp0sWBjwtXN7GuJcKzx0YBeyz3n57gXp/nrDQiQVPsWsZpp9qMKgStjQEu2xBnz5EEI2XKpU06z01mdf7nL/ZzyfpmLlnXzMbWCN2tDUzmDCadfgZUhUhAIRxQCWuK9JpLljSlWsn+NZ5p2HW+VzUGPb2G8YzuecovWhvjldPjAFyxIc7xZJreYTu6Nm9YmGZh7qayOlndxLLmvoic6ZophRFrhzTGq4R/52l1U6jouJa7UskZChPO1CaRSCQSyXLCf2/tS6S90PSAqhALBxhO2UagK1YpAEWxw0LdEkMA9+/rJ6ypfOq6Hnbu6uXEaKYgRrYCmWmj4cWT47x4ctwbm7PaowRUxatJvDoWnvKaSEDjrHaNdF7n1FgWhF1C6bbLN/DWc9r58qOHSOUMJrJ62c3nVM7gycMjPHl4BFURvOP8VWzvjnNORxQhBHnDJG+YJDM6wnnvSEAhrKlVr1AjkVQSAaxrCXvVA1xcY7x3OIXuXHs2tTUwNJlDYHvFFSEwLQvTaVedTbD5XKnmKow4U6lIycKRxniV8AvJuLvx7rG/TZ7Q9cmNF3Z6x/+x77S3GFKAd/naaslbz2lnzyevIR6Pkkik0PWV7AuSSCT1xF03nOcJFb1wYowfv3AS3bCINwR435vWoynCK3dWiiIEqrCIBlUmssaK9pJPh7vA/7MfvYiJbQQoQvBc36hXInNoIsfDB4YYSeVY0xziI1d2c25nI7FYA8OJCRpDGooiiARUIgGVppCCaQkmsgapXHnD3DAt7t93mvv3naY9GmT7pjjbN7VydlsDQggsyyKTN8jkDSCPqgjCAdUzzlVFes0lS4d4ROMdF3R6TrrVsTB5wyzySA+ncvz9E4cxTDvKJKDaJQG3rI3x0WvP4tEDQ977/dtLp9jdmwBg24YWbrnqLCZSGQzf5qFM61j6SGO8SvjDtpKZQkjWYweHeN5XMqraE8S/SVxqW8kN5MXDX1PV/7OYJW3+ECKJRCKRnBk9JZ6ef3nhFGARVBWu3NQKwC9eHXDyMadahYpj5KV10/NE1SPDad3zzAH89KV+r820bC+fy1ntUXo6Gu0N3pCCrpt0NobQFFu86j9f2sUax7N+dGSS+/aeJJXTyRuWlxfrZyiV499fPs2/v3yazqYQ27ttw7y7NeKFqhumRSqrk3J8IEFN8YTgQjKkXbIABNMrmc+EKgqh6g1BjXdvWT3F6+ziRp4oQmBM82l+rZ+XTyY9Y7xnVZTrt6yWzpRliDTGq0RGL4SAW+CFdFklbdVGmUEpbLa6npLqMZNab70p+UokEkkl8C9q84bp1czNG2ZRW1c8wrqWMKfGMgQ1hb5Emq54hLtuOI/DQym++ZujZHSD46NpbrxwNffvO82J0QwWlh3azsrOIS+l1AixsAXfgurc1hH7+8dJJifRDYsjI5OoikBF0BC0Bdkyuq3+3BBUaQiq3H5VN6PpPLt7R3jq2KiXK+7n9HiWn7zUz09e6mdtLMSVm1q5alMrXS3hIoO7VAjODmm3jXN/TXWJ5EyYi4GuKgoKFqoQM6ZR+MuM/elV3fxsXz9Z3SQc1AhpCn2jaR49MOTVAO9pj9LeGPRSSDoaQ9O889wo9aDPVCqy9HWShSGN8aohZjiunRHcEinUEh+cyHkXDVHSJqkt5ZRl59ImkUgkkvLMVNrMT2nE0c5dRwj7Fsmnxmy36j/uOkLecWlpqiCoqoBBfWisF5ju2xqmxdbuFnrabKPg9HiW3UdsL11WN+lLpNFUwZ33v2ZH4pW80Y+ctADLspjMmwRUgWXZua+XrG/mkvXN/LFh8qLj/XvmWKJs/feTySz/+uIp/vXFU6xvDnPlpjhXbWplfUuk6HmmZZHOGwVhORnSXjPCKhgm5Bdp6qhOje6FbKKV6/psXyeiCVqjQfKGQTJT3hHn6ltkdZP//fhhhlO5ss/7xu6jAKxptqNJ7rnxfPp9abD9yWzRxhewoDzvuV5PZQj8wpHGeJUIT7P7FdKUaduqgb/GeenOtr9NUltmuoDX1zJPIpFIaktPe5Qf3brV+/uW7z0/62sEdsizIuQ12sWw4JljozzfN+ZFIYQ1xTv+1lPHQMDxRJrutsi07yOEQFXsMk2mZREOqF4+eEBV2NrVwtauFnL6Rl44McbuIwmePTZaNpT9+FiGH79wih+/cIoN8QhXbYqzvbvVM2CK+l8S0m6vz2RIe6XZe3yUaezQmmFZBZHGhc5fAahKceqn+77uGeN+RiSg8m8fvmzG9+uKR9jU1kDv8CTBOVQ5OjWWAQrG8ubORsAuM/jij19ENwywZJrjckIa41XCPwl29454O1o3XtjJdic/rRZEAwXDP6ebRUJh/jaJRCKRSJYzZ1qmp/R13/zNUXK6xWRO9xS745EAl21o4eljCY4Mp+e0oJ8+SWzlYJoWQrFDbF1F6IxuegbD2uYw6+MRPnzlRnY8cZisbhLS7JJkpb+L33NnmBYTWZ2JnO55+YKawmUb41y2MU5WN9h7PMnu3hGeOz5GtoxhfiyR5lgizQ+eP8mm1gZP/K2zqXw4b1Y3yU5T21yTXvN5c2I0zVcfP8xjB4cXuyuY2GJoQtglwWyD2v5bN8rHukSDKoJC2b2ejqgToi0w3dKIAuJhDVVVnJJ9FpZlb1QJQFWVOYs2r2kOc/tV3QAcH017Yepgp1fceGEnXS0Rdu7qBYrn2ZrmMOEKr+ll2bPaIY3xKlFaYsWlqyVS0/yK4XR577c5Q5uk+mxd3+wdv3BiDN25E2gCLl7XPM2rJBKJRDIdcy3TM9Pr/PdrTRX2otqyGErl+MUrp4G5G9aed0wTpPXFMcddj11AEeRnSIHyeww1Zarg63RYlpurKvjA1vXegr01GiCkKdxxzSa2bGwjmZycUr5ppt9FVQTNkQDNkQDpvMF4RvfCywFCmsoV3XGu6I6TyRs8f3yMXb0j7D0+VrYMXe/IJL0jk/zzcyfoaW/gyu5Wtm+KT5tna1pWUW1zKQQ3dyayOt/YfZQfv3jSS/NYChimRTyiMZbRsSwIKLb2wXQ9nMwVS6gNjWdRhB294Tm2hCAcVEnnTS/FUAh7PmmqQAB33v+q9x5uRE65fOywppA3zCJD19abEoQ1he2bWulpj3o5432JNF99/BAjTsnGW7Z10drc4KmpLzTP+0yvp5L5I43xGuCGoLjHEsnL/ePesX+NplvFbRKJRCKpHTt3HeHUWNYps1W4OBsWJLNnFmu7WIa4n6aQylhG91SdNUVM0SdxzUtjHom1FhAL20vJUiMirKlsiEc4b3UTzyQnz7jvbik03bSYyNjecn/fwwGV7Zta2b6plXTe4Jljo+zuTdgb3WU2IA4OTXJwaJJ7nz3OuR1Rtm9q5cruOG3R4LR9KBWCk17zqRimxb++eJJv7DnGaDo/+wtqjAUk0jqaKsgb1qzzsrR1ImeQLzHehbA3agZ8mkyaIlCdzZpkRi+bEnr3A/vJ6IanT7GmOURYU73NrGRG5+RYhoAq6GgMFaW39kwx1p3HO6Lc/eABL0zdj8zzXtpIY3yF09ZQEGkbTee9G7EqpICbRCKRSOqHg0OpGQWNDg6l7HQuC0853V+WaDnidl037fBZ73HfH/5cV5e5fO94JEBDUPVquPcl0mScUO+QJsjoBk8eGmYkZ/Hq8YSX4+2GlLtRCHP1smmKoKUhQHNEYzJvMJF164sXiARUrjm7jWvObiOV1XmmzzbMXzyRxLCmfqHXB1O8Ppji20/3sbmzke3dca7sbiXeMP36qNRrHlAVGiMaoWioaFzrjT/6zrMcGUlPebw5bHujlwKKgKCqkDfmv7GmCvBvMQigKaRx0xvW8O2njjHiRJs2BjUvisONEJkJ04IToxkUIexw8xmeP53CeVY3OZZIk8kbGIY562dKlhbSGK8BpeUCakksUviJJ3O6txMYVJWiNkltufudm73j//XIAQYn7Et8R2OAT113zmJ1SyKRSFYEZ3LfvfuB/QQ1wboWO3Q5q5sMjGeXdMJ3qSDVdAJVk3mDjW0N5BxDOG+YDKdynsHdFCqU+3rT+haePz7KwESOppAGluUZGmCHkLc1BPiL63roitupd+U8fafGsnx911GEOOYZqZvaGnAc6bbAG/P30gkhiAY1okGNvGEykdVJ5Ywpnv5oSOMtPe28paed8azO00dH2XNkhN+eTFIuYv+10xO8dnqCbz3VxwWrm9i+Kc4VG+M0z+K4yBsm4xkdMZYhmUwT8HnO66l8WqkhrimC9168lj/evpG37tg97/dbFwtxIpmd/YnzwLAglTNQhZ0TXhrtoinCi6YIqQJNEaQcBX9FCAKqvW3VEtFIZnQmcwY/eekUmqoggIAquHJTnEdeHwLgDy5ay5VldKLcDaydu46QyupeJIGrK2W39RLW1KKNw+nEJkdSOXY8cRhNVbGwvDKNlcrzXkw7ph6oG2tsdHSUe+65h8cffxzTNNm2bRuf//znWbVq1WJ3rXYI321aRlUtKv50hW0b4vz8lQHvWKYySCQSyeLgz2vO6eacc6cXCyFA+Eo2ubd5v3L0uuaQU9/Y8tSaLYSd92zZEQAfvnIj2zbGgWJP9cGhFHfe/wrJrI5h2oZ4Z1OIWFjzDHGXsKZ6KXm1IqAqxBuCtEQsUjmDiaxeVsytKaTxtnPbedu57SQzeZ46Osqu3hFe6R+fYphbwL7+cfb1j/P//eYYW9Y0cWV3K1dsjNMUnn3Z7JZPS5BHVYQXZh8OKHOqy74SePNZrfy3t5xFV/zMzoeAKhj1bQCFVDjDLJGyuEZ5KX5jPBpUi9IcTMvCtHAqKljeeTORdSMkBB2NQX7TO0JWN9EcY750PrnkDZOwppDTFSwLdMtkbDJPXyLttNnXIr8HPKPbn+Xf9PLmnABNVdGVqdEmMmJqOmUAACAASURBVM97aVM3xvhHP/pRmpubeeihh1AUhb/8y7/kc5/7HF//+tcXu2tVRpQ5co/r46awFLnz/le849HJQuDTnt4RXj1dyBn/0a3batoviUQiWUlMF9ZZTtDIVQ9+5miC0+NZT7BtKVNqSLp/q8I+VhXBZM4kb1jkDZNUzkARdu3j1oYAgxN2TeP79p7kF6/am8Jn4gErp7y8pjnEe7as5oKuVl49nuCnL/UD1VFjFkLQGNJoDGlkdZPxrO21LBc2HgsHePt5Hbz9vA5G03l+cyTB7t4RXj09MSWqwLTgtyfH+e3Jcb6x5yhvXBtj+6ZWLtvQQmNo9iW0pwqftVX5g6rwcs1XYihxT3sD/+0tZ3OZs7Hj4tZwN83pBdP86IaF4Qslr6Qh7lIuDcNfLm+kROQ4o9t9VwSMpPKYli3SNubLjx+cyGFa9vN0w+K+vSd436XrvXY3Tcb/OXnDtNNIgO8/fwJl70nWtdil+MKaUpLvLbj9qm527jpStOn0ga3rObezkVisgeQC9Bkki0NdGOMvv/wyL774Irt376ax0a7H91d/9VcMDg4ucs+qjz/3pCmkMZm3b7xN4UBN651LinF3NYGindfxrEE6v8RdMRKJRLJMmE0oyeW7H3iT5zn60Pf2kjfMpRydPivubcU0rSliWiHNLpU01+34sKY6EVu2qnO5fPtyXrewpnL12W1sO7eT1qDgQcfYr7aXLqQphLQgZoNrCBvkp1Gla4kEuOH8Vdxw/ioSkzn2HEmwuzfBawMTU55rWvDCiSQvnEjyT4rgonUxtne3snVDM83a9OJvLpZlkdUt24hK217zcEAlErDF7tRlLgS3871v4E1dLWW9/24psPlUIlhq88/tjzu3hPOf//ualoUiBAKLgCqciJSpuCXJ3Ne4GKaFgeW1l0aahDWFrnjEt363X3tWe5Sejkbi8SiJkIK+1EN6JEXUhTH+29/+lp6eHn70ox/xgx/8gHQ6zZvf/GY+85nPLHbXqs5tl2/wjh95fZAHXxsEAZesj3HdOR2L2LP6Zk1z2DvO6iYjKXuTpDUaXJG75RKJRLIcODiUwrTO3BCfLme7migUwtT9uKWVXNzQ9TXNIW68sJOH9w8SCzfO6KleaK7osUSau//hSSYyOVxjvlYoQhALB4iFA2Tydgj7ZN6cVmQt3hDknRd08s4LOhlO5dh9ZITdvQkODKamPFc3LZ7rG+O5vjE0RfCmrmbefuFqtnRECczRqDZMi1RWJ+XszYc0xTHOl6fXfOuG+LRtTSE75Ho8a8w4P9z5o1B9g9z9mUyrECeqzEOwMaAqdDQGubanDQE8dnCInGESUNWiuuBudI4/+ubO+19x1n55R7gtOGWuuiXLPrB1fZH2QKlwG9hiiJoq2BYvzONq5XnPJoQpmT91YYyPjY2xf/9+tmzZwk9+8hMymQyf/vSn+cxnPjPnMPWBgYEpnnRNa1jyOeffevqYd5z07Y6/fHKco756qm8/f2l8D22J3ICq3Y8v/d4F3vGuwyP845NHAPjDS9Zy1VkFsY9aj4fqXPDVFSA6U605u5LGaDFYKnN8qVHv51W15uvd79rMsUSa//eJ3kJYp7Br8vZ0FBaR7nl594P7aY4EGE5NLc2kiKlh4aU1xDVV0BSyxZ3KldWqBooiaAoqjGUcYaqQRjpnILBrgL/3krV0xSOcSmb41xdOEg6odLc1eBbIuZ2N9HQ0Vqw/miq893a9ht62gLDba30daNQUGiMBdNMklTUYz+pTBN/8dDaHuemitdx00VpOj2fZfXiEJw8Pc2hoagiwblo8fXSUp4+OElQFl25o4apNrWzd0EI4oJZ59/IYQCpvkMobXvm0hnm8vpbMd76OzzHO3K91MNfZoynQHA6QNUwmsoZXLShvmEUCbaoiME0LxfnX8nm4XVwdheaQioVt7GYd6zysCW6+dB0AP/ttP5N5W7V8z5ERBMK7ZqxtDhAKKDz8evH4fP9DW9m8ugmAL/3ehUXXpaBmR0m41yW3DWHPz7t+/lrxl3ammGuw/+OuI4QDKj8/t7Pq9xD//F6MuVxLanVfrgtjPBi0w4c++9nPEgqFaGxs5BOf+AR/+Id/SCqVIhqdfVfnvvvuY8eOHUWP3XHHHXzsYx+rSp8rhaYWLuSqahRukKooaovHl8bOVr30w797OZKzEOIoAOevj7Pt3M6qfvZciMWWv4hctefsShijxWCpzPGlSr2eV5Wer/v7be2NWKyBQNogGg6g5u1SWLoJrc0NxGINnOcsjt3n6yYEVBW3iJG/xJdwwk9xckUBmhuCZHyKz5aTp13JElezKaYLAZGgRka36IyFAEFWt8NcG0Ia77h4vfc9/+ztm73vqz193BujSs7LbfEov3DuY/v7x+GpPqLhAH/33ou8fszG/v5x/uLHLwLM63VzwY0JTGV1xjM6k7mZy27FYhHOWdfCh958FicSaR5/fZBH9w9wqIzHPGdY7OlNsKc3QVhTuPLsNq49r4PLu1sJnYFhbSzR0PX5zte5zgbh/W/uLwooCgi73nzesIg3BOyXCoGaMzztBFUR5CzLrguvCCyLsukLAtA0lYAqEIpB1skdDwVUtp/TSXd7lO3ndLLj0YMAXnk94Ww8qapStL528c+xbfEosf5xouHjqM7rNVXlTWd3cN7qJq8N7PlZ7v00VeWc8FSl/2rfQ2JZ0+tPpa8dS5Vqj2ldGOM9PT2Ypkk+nycUskuWmKY9Aed6w7z55pu57rrrih7TtAYSiakX46XEXdcXymR956k+jjmlJ964JsaHLu/y2pbK96jHfhw4NepdzA+cGuWydZVbdMyHg4MT/M+f70dVFT7/jvM4a46quEv1QlytOauqCrFYhGQyjTFNHqJkepbKHF9q1PK8WopzttLz9RM/nFoCyDBMBsdtw/mLv3iVUEDh+x/aCsDt9z4L2ArqpmmiKbYX3B+yapoWHY1BhIDhVA4hBMOpHBYFo103LU8Uba7MZnuUPl76d96w6E9m0RRB/1iGlkgAw7QQAtI5nWRykkSo2LOTTE6iOwJZ5doPDk543ri737m5yHM+U5vb7nJ42F5zGIbJ84cGi8SlZvLGz9a/ShECFFHILTdnWRM2qXDj+R3ceH4HJ0bTPHl4hF2HRziWmFpfO6ObPLp/kEf3DxIOKFy2Ic7VZ7dyyfrmOZc8U4SAtuU/XzXfpsJMESNBVXhiZv5nxUIqE45hXUpaN0nrpjePhlM5dKNYKK45rHpRCm89p4Mf7T2B/zIbjwTQVBiZzGM57wF2uLzLREbn7p/tI6Qp5HSToKYQCij86VUbAdjxxGGyuolhmOjK1OibRCJVNHc+fOVGdMOuC25hoSuFc730/Pev5Q8OpvjuM31A8WcoiuI8v/L3EP+cPjiY8vo2nzk92/vPdE1ZLM7kvnwm99e6MMa3b99OV1cXd955J3/7t39LNpvlK1/5Cr/zO7/jCbrNxqpVq6aE3wwOji95kYRuX1mJczui3q7j5tWNRW1L5XvUYz9WRUNeftiqaGjRxsC+edm3L9M0l8xvcaZUe84axvIfo8VAjtnM1Ot5VfH5WmbRbpUeW4Xz8aRPUAlAU5QpXjMLOwQ8rCk0BFVAcGosg6oJ2qJBTo5lisJsoVhE1XQ8cf5+aE6psIGJLHnH8ndrGefnmrzqIIRtvEVDKqPpPHnDYmA8i25YU8axO97Ad99fyCctbdcNy/sSpa+fqQ3grv/whdQ65ZYsLL77dF/R82bKZ53tMyqJAJqCGo0Blcm8wXimfHm0UjobQ/ynN67hP71xDafGszxzPMmvXj3NiZJzCSCTN3ni0DBPHBqmIaCybUML2zfFeePa2IyG+VIVdZvvfPUb48YMiuqGUz6seI5AW2OQ9GgGc4Y54bboznOCamEOxyJB7rnxfHraoxwcSvEvL5wExUJFoAhBc4NGWFOJhjSODKe9eSxKwlBcIx1scTX/HLrmrLZCPrUF3a0NU9bZ/vN6bSzMd9//pqLXuOd66fz0438P/2e44eLVuIcUzWkf85nTM1HL+X4mVPu+XBfGeCAQ4N577+ULX/gC119/Pdlsluuuu47Pfvazi921quMv63J6vBBKd2osU9RWbQGGVY2FUJqBify0bfVIVzziKWYuZo3xvkSa3qFJhBAcS6SLbiISiUSynChXaiusKXzu+nPLipWtaQ55x66wkh8FOzTdv6Avff+gFmF7dyuPHRwmnTfQFEE0pHHZhhaePpYA4PzOJh58dcDzuDeHNT5+7Vn0JzP8wxO96KbFqsYQ1/a08aO9JwAIaapdpsvXHye1tYh4RHM2C1TObi8WcloOzKcMXTUQQhANakSDGjndZCKnk5qDtxzse/eFG1u5acsqDg2m2N1ri7/1+9ZdLpN5g8cPDfP4oWGiQZXLN8bZvinOljVNaMrKzL/9r1d3e8ff2HPUyyG3dQ0CZPJ2fnc5e6c5pHHTG9bQP57l8YPD9Ccz3vxRgIaAgqIIUo7nXFMELQ0BPnVdD2D/NqXnzJrmMDnnw/y/7oev2EhAVfjfjx/y2txrQWs0UBVhvWoJrUmWD3VhjAN0dnbyla98ZbG7UXP89awnsoW8qF++NsDu3hHv72rXs+6IFhY6pca4v63atEYKp3xpDUl/W7VZ7EVHuX4cHy2E2R0bmeRgrKD4vlwWc5Klz7YvP7Hg93jmk9dUoCeSlcx016zpymrdc6MtqvnMUbus1S9fGywSeIoEFKIhjWeOJuhLpHnrOe1T3iOsqVy0rpnnj485JY0swprCpV0tPH1sFID2huISWHnToj+ZoX886xkFecPkAafGuWkCljXF+HaPg6rAcESp8oZFTjfZ3t1KZ1OIbRunV7cux0z3pT5fGLY/YmCmeu0AR0Ym+f7zJ4HZ64u7Cs2llCtDV22CmkKrFqQlYjGZswXfcnPwjAkhbG9lawPve9M6eocn2e3UMR8ok76Qyhk8cmCIRw4M0RTSuHxjC9s3tXLh6qYl6xU/E77j86BO+ETVLGAsrXsiaa432vJ5xzO6xTf3HEVTBMmsjhCg4qigC8gYpq1+hx1V0tEY5OPXnl12jrqENVevvThJxL0+uI6RvkSarz5+mJFUjpCm8OErNs54Dpdjqaz3FkK5zU2YfU7PxEoYl0pRN8Z4veKvZw126QwhBOMZg/HM3NQtK8G+01Nrds6lrdJMzlDDe6a2SuNfdCQzuhci+bUnjxALF6ZltRcd/n5k9ML58O8v9/PL1wpKoHLXViKRrGTcBd9t/7wXw7K8vNaAKlCFwLDsa/XXnMoXv/741bO8o3+hX6gr/KsDgwRUhYDzjJxueu+pCDvUNJnRyfgMv9QM96acY8SoCEbTOqNpnR+/cApFwK8vXQ/AoweGivIxpzNS7JrsptfXNc1hwprC9549Tu9wIS/UX/t4pnrtUBC6g+rXF68GihA0hjQaQxpZ3WQ8q9tRCnPwlgshOKs9ylntUd5/6ToODU2yq3eEPUcSDKWmGubjWZ2HXx/i4deHaA5rXNEd5+qzWrnknKVR7WYhDE9OrU7gkvWFnltMjfiYzE9fDs0oSS4PCLu290xRhqWeaH+pLv9zXFxveE63+OZvjhLW1GlLepXzcld6k2kxPOnz3dycC0tp822xkcb4Cme6etZt0aCzc19f+Mfj6PCkV5tVKWmrJeOZvHcvGc/ki4zxauM3wP05cnPJl5NIJBLJ7PQnM+QNE8OCE2NZNMXOSTcti3K+z0pURDMtuOV7tojdO5ZI6dLZqIb3rZKENIWQFsSIWKRyOuNZ3ctPng0hBD0dUXo6onxw23oOOKHse44kGCljqI5ldB58bZAHXxvkg9f0VPqrrBj85QbnGkhQWidbIllspDG+wrnnxvO94929I3xjt11C672XrOXyeYawLYSt65u94xdPJYuEai5aE6tZP/zjcef9r9DrKL12t0X4G19btfHfAP7Xrw7w/PEkAD0dUT71tnOme1kVEGWP7ZqwKydETiKR1C/z8STd/c7N9Ccz3Lf3JJM5g5RT9ur33rCaS7taZn1/N/TS7z275XvP0xYNeirrTSGNdN60haPCGgFVIWeYNDricL9zXgf3PX+cRFqnIaDyxrUxdveOeHmyqoA3ro2xviXC8GSOp4/aIfAtEY2GoMrNl9i1kH/x6sC8xumuG86jL5Fm567eog3ZD2xdXyQyljfMqhjK1fC+VQNVEcTCAWLhAJm8E8I+jx0URQjOW9XIeasa+dBlXewfmGB3b4I9RxKMpqf3IC9nbtm63jv+5f7Bsrn0YBvUdgFByzOyf3dzB52NIRLpPL94dQDLsjAse4Vy8boYe5310wcuXc9Hrz1r3n2b6frQ0x7lnhvP96JG5l6krcBS32RaLOS4FJDG+ArHfwPz53yVE7SoJjtvvsg7/qNvP8Mhxwje0BIuaqs2zxxNeMfjGb3o2N9W7bHx/xYJ3654YjJf1FbtfoSniY6wPQD1FzkhkUjqGzeE+32XrufRA0P8j/94jaxu8uThYS7tauFbTx0Diu+hs+U++kPOLSCR1hHYecmNIY2QpjhRShYZ3SCgCDRVQRWC1miQrngE9ajtAhTC9qq/9Zx2fvHqAMmMjlM2mb98+7le/3/w3HGSGfvess+poQ7wXN/olO/r73/eMAlrdgko1yAPqMq033c2Q7mno5GfffRqEonUklNIrgThgFMySwE1HGRifKqS+kwoQnB+ZxPndzZx62VdvHp6nN29CX5zNEEyM3P98+XEOy7s9I6fPDxc1BZUBS2RAKPpvF1OsGRjo7MxRHtjkNMTWRRRKDdoAemciSLsDZL2xmI9hkrw6IEh/vfjhxicyNESCRAN2XNjPnnNy2WTaa5UKkx+pY3LQpDGuKQm+G/e/oVJRjdrqur+lccOe8f+y/1gKl/U9r5L11NN/vJnBWE9f5Rb70i6qO03f15doSr/zqQ/cuI9b1hd08gJiUQiWa5Ml/v4tSd7AdvATedNNFV4UWEWEA4ovLmnlRs2d/LM0QQ7fn0EsHMmXUMsq5v8av8geadusrDsUk/l6E8WqqT8w697vRDqgYkhJ9oJfvLbfn76Ur/3ml9//Opp+++mte3c1UtYU+sid/NM0RSFeDQILWHGJvNMZOdWHs2Pqgi2rImxZU2M/3LFBvb1j/PSyWSVelxb3HMso5ucSha84m78XSZvkjcsVMXxjgvhecB/sPdEUTqAf+326oCtOWQaFt96qo/VPuFZvzbCmYqF7dx1hMGJHHnDYjSte8Z4PeY1S6qHNMbriK54hE3tDWiqyoYal9Dy3+yHfIqiQxO5orZ6uaDNlGY2z9KyC2KpRE5IJBLJSiCjG55w6mzG2Fha57tPHeeGzZ385KVTnkr5aDqPIgSmZXlianPhvr0nvNB0v/Gil6hcLYeop+Va7kn4BN9yPsG3uZRH86MqgjeujXGJL8VvJXBqLFN2XiSdaj9uU0ABKFO/bwZG03lPqBCKRRYLmwGF+bmmOSSNasmSQBrjkprg94Y3RwJe7lxzJFDUVm2uObvNO/7NkRFPxTOkCq7obq1ZPyQSiUSyNHG9aF3xCH961UZ+ts/2JD/XN+rdr3b3jjj51UfI6SY3X7KWn7zUz9hk3jM2FEWg+Mo0lYbfurgpUt1thU3yrG56G9eaIljVZIfgfvzas+mKRzyPXiys8V+v7uas9ih33v8KGd0grKms9dVNT2Z0r65zU0jlc9cXi1aVr8muTluT/UwM5YODE9z1H6854fiCsKZMq0i9UghqCm1akHiDRSprMJGbW3m0lYgrIvi9Z4+TmMzhFgiwsDeLhHOsOmHoqhB85KqNBBxVtqGJHKcnsjx6YMirIABujjkVLQN3cCjFL/ad5vvPn8CyLKJBFTCJBlUmsgY53eLanjYuXtc8o2p7Oaq1yXRwKMXdD+5HU1Xuuv4cuuMNs79oCbFcN98qhTTGJTXCH2JUelw7V/AThwq5Sv5PzRpWUVu1WdUY8I6HU/kiYZ62aGCaV0kkEomk2vijtfwlvfzh3d/YfZQ1zSHPy7Y6ZpcBS/mEzt55/iqePz7K6fGsXS+8DBaw49e9rGuJeAKjh4dSfPM3dsqQpgpWNYb4+LVnsXPXES9n3U/Bu2cbJHfdcF6RINLF65r5+Su2x/ymN6yZUtpM5m5WF0UImsIaTWGNTN5gImfMuTzaSsEt32daFkbJXPD/KYRAE/a43L/vdJGuzW2Xb+Dxg8NoikVzOEA4oLJlTROPH7TXbjOJLLobTv664VBeLOzuB/ZzcCjllTdM6yaqEKRyupdm8i8vnGTv8bG6NiAllUMa45Ka4ArCAEU7w0FVKWqrR/z348W8Ny9mGoNEMh+2ffmJBb/HM5+srh6DpH4wLYv+ZIaMbpD11UR2lbGFcPWhbRRsr7nrKfdf9vsSaVtdXTedSuWCoCa8EHbXM19OfNN9rNSAbmsoCFtVQ+RKMndcwbczKY+2nDF8i5uZYgPiDQHG0nlMyyKnm2XPc0UIwgGVWFjjwtUFY/zSrpYpG03AFIFCN00jq5tFVQLkxpNksZDG+ApnOtGKg4OpohtAtS9Ct12+wTv+1euDnBwbBGDLmhhvO7ejqp/tpyFQuPCm8ua0bdVmcKKgoO6/DZslbdVmqZwfEolEslTwh23v6R3xwtQv2xDnycMjAFzbY6c8PX5wmNPjWb655yiTebMoN3hX7wiKcANwC5iAZVpeaO2qxhBgcfcD++kdnmRNc5jBiRy6YRFQ7efYXu7C+3xg6/oZSwH1JdJOSDgMTRZ0WvrHszUTTT04lEJTBSMnxnmlb8TerNBNXA++G+rvhvrW032mXHm0dN5csd5y0914muXrZfMmOSdsfTJn8PEzKFVWyvQChXl27jriGfzuOvUd56/iN0cTTslAi6AiyJkWDQGViGbRGA5w8yVr2bbIIrdy/bZykMb4CmfKRchJq/nuM31F64Nqh9r4Q+v85TpePjXOMZ9wWLldzUpSaoDPtW2lslTOD4lEIlkqlC5eH9pvbx5f2tXiharvOZLwxNV00yLp5GT7MS3baz7VHLdRFVvjPBaeuhRThCCkCdY0hz1jwR9F5je+y4WT79x1xAuhB8HmzkYA9h4fY+/xMe95pdf2SuZu3v3AfhBwZDhd1sh0q3dsamso25d6wfWW66bFRFZnIqtPqy+wXHG/zmzfajxbWB+mcnrR2vG7H3hTkSgb2KXHKoVf/A1srQbTEt7aMGnoBFTBwx++rGKfuRDk+m3lII1xSc0J+mpYB2us6uqX+Ci9KVRO/mN2Pri1UDrtsUNDHEvYi7oN8TBvObu6GxISiUQiqT5u/e/WhgB5w6IhqHF6PAMIYmGNxrCGJkSRZ9vvKXbzvjO6SVY3CGkKt1+1aU6iUWFN8YxcyfJAU+x6281hjcm8wUTW8NITljurnPSI4ck8hllI2SjdqFKd9I2AKuiYQ0rFW89pn2Kgl3LXDec5You9ZHWTkKayqa1hSkTJbf+8d57fSiKpDNIYX+FMUUl9zg5ru2VbF92ttbtRT1fP+sYLO9m+qXYq5v/tLYWQp+8+3cfQpB0S3tEY4INbu2rWj2f6Rr3jCV+kwERGL2qrNkvl/JBIJJLlwBpHpfz2q7rpG01z/77THB9NE9YUL8zYsGwjozms0RDUCGp2DnhQU5ywdWgIqoQ0FU0p9mxPF1Ia0mx9Fbfs5MGS+sillFNIh/Ih7dXirhvOs8PUcxav9I3w7y/3e2HqIU3hxgs76WqJzFuReqUjhCAa1IgGNfQVYow3OPW5NVUwksqR1gsmuKaAaYIQcP3mDh7aP4giBP/porVcWYH1oTunSvWJSiNK7n7nZu/4ub5RLwomFlJJ6yatkQDv9zlSFhu5fls5SGN8hVNaR7p3aBIhBEFNqWkeSelnPeyE/W3f1FrTfrzv0sKF9MBgip/tOw3AlZtai9pqieYTEPEf14Lpxr6nI7rsSmNIJBJJpSkN2/anUh0cSvHw/kFUYXu680Ye3QThhGQ3BLWiEPSwpnB2e9QzUu+8/zV6hya58/5XuOfGC+Z1L5wtnHwpKKT3tEfRNIV4PEprUPDL1wadFru0Wa3v/8uRWq8JqoVrCIc1lbxhkXbK9qkKKEJBUS0UIbi2p53DTgWDKxd4fhwcSnmh3H7doukoTZP86Uv9KAL+x/XnVT2F8kyQ67eVgzTGJXWF35swli4IpY1O5msmagPFO5r3PtPnlZ3ZuqGFD26rnYdeIpFIJAtjTXOYm96w2qkzniORtqOdru1p491bVgP2Zni5smTTcXAo5YiwmU5ore1RP1ziEZfGrGQ5MN2apyGo0RTSAKviaYt+EcO+0YI2UdapSNDn6BXJOSRZbKQxLqkr/IIXw6msd/za6fGitmoLXvgv/h/c1uXVsv3gti55Y5BIJJJlRFhTvDrjuaDGRM5AEYKL1zUXhZ/7vWuaprDjP7+JT/zw+bKqVu79KKwpReWdCjXFbaQ4k2Q54F/XvKWnnUdeH8ICYiG7/vpdN5w3p/SL+eAXMXRrloc1FTdYxd0ck3NIsthIY3yFU1pf0a0jndPNmnqC/VRSrXUhtEVDtDWG0FQV3TBml/lc4fS0R/n+h7YSj0dJJFLo+srIVVsIlahnLZFIViblQtj9obHlcqHd+66mCk6lCwrspR7vavZzMejpaFz0PkiWBl3xiLcWvev6c4pCqhd6rvrXtVnfGiZbsp4pV7/cz1yE4ZYScv22vJHG+ApHlj4oRgpeSCQSiWSx8O7JAjS1IChV6vFeCgJsEslyw7/mtUsD2oKLWd30ShG2RgPcc+P5i9I/iaQc0hiX1BVLUfBiKXgtJBKJRLJwKnU9XwoCbBJJNaiVF7dUPd0lVGMBY4lkNqQxvsKRnmCJRCKRSJYG7j3ZDVPf+egBQHq8JZJKMF1EybsvXO1Vz7n9qu7F6JpEMi3SGF/hLEVPsEQikUgk9Yh7FCuhqgAAIABJREFUT9Y0hVi24BGUHm+JZOFMN4fWt0S8PHFZ116y1JDGuKRukYIXEolEIlnqyFQmiWRhdMUjcg5JliyVLeonkUgkEolEIpFIJBKJZFbqzjNuGAa33nor69at4wtf+MJid6emSE+wRCKR2FSibN0zn7ymAj2R1CvnrW7i+x/aKu/FEkkVkBElkuVC3XnGd+zYwbPPPrvY3ZBIJBKJRCKRSCQSSR1TV8b4nj17+OUvf8nv/u7vLnZXJBKJRCKRSCQSiURSx9RNmPrw8DCf/exn+drXvsa3v/3teb9+YGCAwcHBosc0rYFVq1ZVqIe1QVWVon/rHTkexayk8Vgpc1aydNG0ys2TlTT3zoR6m6/18nvL77kyWeh8rbfxqgVyTCtPrca0Loxx0zT51Kc+xW233cbmzZvP6D3uu+8+duzYUfTYHXfcwcc+9rFKdLHmxGKytIMfOR7FrITxWGlzVrL0iMcrX4pqJcy9M6Fe52u9/N7ye64sKjVf62W8aokc08pT7TGtC2P861//OsFgkA9+8INn/B4333wz1113XdFjmtZAIpFaaPdqiqoqxGIRksk0hiFFY+R4FHMm41ENg6QSrJQ5K1m6VPJcquW1aCnO2Xqbr/Vy75Hfc+GsxPlaL+dFLZFjWnlqtSauC2P8pz/9KQMDA2zduhWATCYDwMMPPzxnMbdVq1ZNCb8ZHBxftiqohmEu275XAzkexayE8Vhpc1ay9Ljki48tdhdWjKJ7vc7XlXCtnQvye64sKjVf62W8aokc08pT7TGtC2P8gQceKPr7v//3/w5Qd6XNJBKJRCKRSCQSiUSyNBCWZVmL3YlaU8/G+MDAAPfddx8333zzihXGmQ9yPIqR4zE7cozmjhyruSPHqr6ol99bfk9JOeR4VR45ppWnVmNal5J7X/jCF+rSEAcYHBxkx44dU1Qw6xU5HsXI8ZgdOUZzR47V3JFjVV/Uy+8tv6ekHHK8Ko8c08pTqzGtS2NcIpFIJBKJRCKRSCSSxUQa4xKJRCKRSCQSiUQikdQYaYxLJBKJRCKRSCQSiURSY9TPf/7zn1/sTkhqSzQa5bLLLiMaXXq1KxcDOR7FyPGYHTlGc0eO1dyRY1Vf1MvvLb+npBxyvCqPHNPKU4sxrUs1dYlEIpFIJBKJRCKRSBYTGaYukUgkEolEIpFIJBJJjZHGuEQikUgkEolEIpFIJDVGGuMSiUQikUgkEolEIpHUGGmMS/5/9u48Pqr63h//6yyzJBOys28JBkEFFYVCXWjrbZUiKGpbvq171duvoqi/2tZiy71Ql9t7bd2w9FYt/lyL1aoVrbhWW1Rkk6ICEgQSICHbJJNMZjvL948zc+acZJJMkpnJJHk9+7CcmTMz58zJfM5nf3+IiIiIiIgow1gZJyIiIiIiIsowVsaJiIiIiIiIMoyVcSIiIiIiIqIMY2WciIiIiIiIKMNYGSciIiIiIiLKMFbGiYiIiIiIiDKMlXEiIiIiIiKiDGNlnIiIiIiIiCjDWBknIiIiIiIiyjBWxomIiIiIiIgyjJVxIiIiIiIiogxjZZyIiIiIiIgow1gZJyIiIiIiIsowVsaJiIiIiIiIMoyVcSIiIiIiIqIMY2WciIiIiIiIKMPkgT6Bway+vnWgT6HXRFFAcbEHTU1+aJo+0Kcz4Hg97PpyPUaOHJHms0qdVKRZ/maSx2uVvExeq8GSZgdjHpus4ZI2+D37byim1+Hyu8gkXtPUy1SZmD3jw4woChAEAaIoDPSpZAVeDztej57xGiWP1yp5vFbDy3D5e/N7UiK8XqnHa5p6mbqmrIwTERERERERZRgr40REREREREQZxso4ERERERERUYaxMk5ERERERESUYayMExEREREREWUYK+NEREREREREGcZ1xjOgssGP1a/vBQCsXDANFaWeAT4jIhpqeJ8hIqJsV9ngx+qNeyFLElaeNxVlRbkDfUpEA4o940REREREREQZxso4ERERERERUYZxmHqaVDb4ze0vu9gGwKGkRNRnvM8QEVG26yqvqqz3Q1F18zHzKhqOWBlPk9jczY6e2nrY9viJy07LxOkQ0RDE+wwREWW7TnmVYPzzxJZqIF4XZ15FwxKHqRMRERERERFlGHvG02Tlgmnm9pcNfrOn6rLZEzCFw3CIKAV4nyEiomzXKa/aZuRVV8yZiLJiRlOn4Y2V8TTpat7LlFIP58QQUUrwPkNERNmuq/yoYqSHS5vRsMdh6kREREREREQZxso4ERERERERUYYNimHqTU1NWLp0Ke68807MnTs34WuuvfZabN68GbIc/0oPPPAA5s+fD1VVce+99+Lll19GIBDAvHnzsGrVKowaNSoj519R6mGESCJKK95niIgo21WUevDMlbNRVOSB1+uHomgDfUpEAyrre8a3bduGpUuXoqqqqtvXffrpp3jsscewY8cO87/58+cDANauXYtNmzbhhRdewD/+8Q+43W784he/yMTpExEREREREXWS1ZXxF198EbfddhtuvfXWbl9XXV2NlpYWnHjiiQn3//nPf8Z1112HsWPHIi8vD3fccQfef/99VFdXp+O0iYiIiIiIiLqV1ZXxs846C2+++SYWLlzY7et27doFj8eDW2+9FfPmzcOiRYvw/PPPAwBaW1tRW1uL448/3nx9aWkpCgoKsHfv3rSePxEREREREVEiWT1nfOTIkUm9LhwO49RTT8Wtt96KqVOnYvPmzbjpppvg8Xgwa9YsAEBurn3pBLfbDb/fn/S51NXVob6+3vacLOdmbN55qkiSaPt3uOP1sBtK1yNdaXYoXaN047VK3nC/VkMlj03WcPl783sOTf1Nr8PtemUCr2nqZeqaZnVlPFlLlizBkiVLzMdnnXUWlixZgr/97W8444wzAACBQMD2nmAwCI8n+XV4169fjzVr1tieW7ZsGZYvX96PMx84+fk5A30KWYXXw24oXI90p9mhcI0yhdcqecP1Wg21PDZZw+Xvze85tKQqvQ6X65VJvKapl+5rOiQq488//zw8Hg++/e1vm8+Fw2G4XC4UFBRg9OjRqKysNIeq19fXo7m52TZ0vSdLly7FOeecY3tOlnPh9Sbfu54NJElEfn4OfL4AVJURLHk97PpyPYqKkm/UyqR0pVn+ZpLHa5W8TF6rbEyzQyWPTdZwSRv8nv03FNPrcPldZBKvaeplqkw8JCrjbW1t+O1vf4vJkydj+vTpeP/997FhwwY89thjAICLL74Ya9euxcyZM1FUVIS7774bX/nKVzBp0qSkjzFq1KhOw2/q61sH7ZIMqqoN2nNPB14Pu6FwPdKdZofCNcoUXqvkDddrNdTy2GQNl783v+fQkqr0OlyuVybxmqZeuq/poK2Mz5o1C6tWrcIFF1yAK6+8Eu3t7bjxxhvR2NiIiRMn4te//jVmz54NwBg6oygKLr30Uvj9fsydOxf333//AH8DIiIiIiIiGq4GTWW8Y+TzHTt2mNuCIOCGG27ADTfckPC9DocDt912G2677ba0niMRERERERFRMhhyj4iIiIiIiCjDWBknIiIiIiIiyjBWxomIiIiIiIgyjJVxIiIiIiIiogxjZZyIiIiIiIgow1gZJyIiIiIiIsowVsaJiIiIiIiIMoyVcSIiIiIiIqIMY2WciIiIiIiIKMNYGSciIiIiIiLKMFbGiYiIiIiIiDJMHugToOHn3X0NWPnaHgDA6oXT8Y2ppQN8RkRDW2WDH6tf34ugogHQ4ZYlrFwwDRWlnoE+NSIiGkZiZUBBEHDnoumYP6VkoE+JaECxZ5yIiIiIiIgow1gZJyIiIiIiIsowDlOnjHh3X4O5va26OeE2AA5ZJ0qRygY/AKDaG0B1cwBBRUMoOkwdAD480IRqbwATi3IAgEPWiYgoLboqA2455IWq6uZjlgFpOGJlnDIiNke8o5d31eLlXbXm43/cfFamToloSFv9+l4AwIHG9oT7//DBIQBAeUkuAOCJy07LzIkREdGw0lUZ8KV/1eKlf7EMSMMbh6kTERERERERZRh7xikjVi+cbm5vq242e8MvnDkGp08sHKjTIhqyVi6YBiA+TH3DZ8fMYeouWcTik8ZgQmGOOUydiIgoHboqAy45eQxOm8AyIA1vrIxTRnScBxS7EZ8+sZBzhIjSIDYHvKLUg8oGP97aWx/dYyxt9tXyYs4TJyKitOuqDDhnchGXNqNhj8PUiYiIiIiIiDKMlXEiIiIiIiKiDBsUw9SbmpqwdOlS3HnnnZg7d27C1zz77LN4/PHHUVdXh1GjRuGKK67ApZdeCgDQNA2nn346dF2HIAjmezZt2oTc3NyMfAeK+8bUUkbMJMqgilIPo6UTEdGA+8bUUnz44/koKvLA6/VDUbSBPiWiAZX1lfFt27bh9ttvR1VVVZeveeutt/Db3/4WjzzyCE455RR88skn+Pd//3eUlpbivPPOQ2VlJSKRCLZv3w6n05nBs6dEKhv85rJLKxdM47xVoiGiY9qePmbEAJ8RERFR5rGsS8nK6mHqL774Im677Tbceuut3b7u2LFjuO6663DqqadCEATMmjULc+fOxZYtWwAAu3btwrRp01gRJyIiIiIioqyQ1ZXxs846C2+++SYWLlzY7esuvfRS/Pu//7v5uLGxEVu2bMGMGTMAGJXxUCiESy65BPPmzcOll16K7du3p/XciYiIiIiIiLqS1cPUR44c2ev31NfX40c/+hFmzJiBRYsWAQDcbjdOPvlk3HzzzSgoKMDTTz+Na665Bn/9618xceLEpD63rq4O9fX1tudkORejRo3q9TkOJEkSbf9mSmV9m7l9sKkdEOLbshSfx18xMi+j5zVQ1yNbDaXrka40O5SuUSp0l7adDgl5IQ1tbUFMKWF8ju4M99/VUMljkzVc/t78nkNTf9PrUL1eA1nWHarXdCBl6poKuq7raT1CikybNg1PPPFElwHcAOCTTz7BzTffjNmzZ+Oee+7pdlj6+eefj+9///u47LLLkjr+Qw89hDVr1tieW7ZsGZYvX57cFxjmFj/0z6Re98pNDOxGqcE0mxlM25QKTK9EgwfTa2LMD6kvsrpnvDeef/553HnnnVi+fDl++MMf2vbdd999OO+883DiiSeaz4XDYbhcrqQ/f+nSpTjnnHNsz8lyLrxef/9OPMMkSUR+fg58vgBUNXMRLBVVTep1mb6eA3U9slVfrkdRUXYGJUlXmuVvxq67tC1AgCSJUFVt0N0rMy2Tv6tsTLNDJY9N1nC5j/B79t9QTK9D9XcxkGXdoXpNB1KmysRDojK+ceNG/Od//ifWrl2Ls88+u9P+L774Alu3bsX999+PgoIC/OEPf0BbWxu+9a1vJX2MUaNGdRp+U1/fOmiXZFBVLaPnvvK8aeb2lw1+PLX1MADgstkTMMUSYXKgrmemr0e2GwrXI91pdihco1ToLm0fPzoP+fm58Pnaea2SNFx/V0Mtj03WcPl783sOLalKr0PtemVDWXeoXdNskO5rOmgr47NmzcKqVatwwQUXYM2aNVBVtdPwmMWLF2P16tW455578Otf/xoXXnghAoEAZs6ciXXr1qGwsDAj58rlDWD7ztXeAA40tgMAHJI4LK8HUSokc29J9/2nq8+bUupBxcg8Yy1Zl8jCARERGXnSxr2QJQkrz5uKsqKBjSeSyjyy2/yQZV3qQsor48uXL8cll1yCs88+G6KYugnve/futT3esWOHuf3KK690+97CwkLcc889KTsXIiIiIiIiov5IeWVckiQsX74cI0aMwJIlS3DRRRfhuOOOS/VhiIiIiIiIiAatlFfG77vvPrS1teG1117DSy+9hMceewwnn3wyLrnkEixcuBB5eZldumqgVDbEgzN82cU20PWQlqHGej0iqoby6DJHEVWz7Rsu14Oor5K5t1R7A5hYlNPta4DUp7eKUg+euOy0lH4mERENbl3lW5X1fihqfFGnTJUBM1FGZ35IyUr70maHDx82K+W6ruPcc8/FFVdcgRkzZqTzsBlRX9/a5b4rntqe1GdkOqHKsmjM4fT6MzqHk9djcOjL9Rg5ckSazyp1ukuzyRro30wyaelAY7vZ4NWddKe3gb5Wg0kmr9VgSbOpSK/ZarikDX7P/hsK6bVTviUAsiQZ0ccttZBMlQGztUzaH8MlrWVSpsrEaVvFPBwO429/+xvuuusu/OEPf0BRURGuuuoqyLKMSy+9FI8++mi6Dk1ERERERESU1VI+TH3r1q14+eWXsXHjRgSDQXzzm9/E2rVrccYZZ0AQBADAtGnT8NBDD+Haa69N9eGzxsoFyS1vMFzwehClRjJpqeMwdaY3IiIaKJ3yrW1GnnTFnIkoK858NHWWSSmbpLwyftlll+HEE0/EzTffjMWLFyM/P7/Ta6ZOnYqvfe1rqT50VsnG5Q0GcjmJbLweROmSzuXEkklLTG9ERJQtusp3KkZ6el0WTUX+yjySsknKK+MvvfQSjj/++E7LmimKgs8//xwnn3wyzjjjDJxxxhmpPjQRERERERHRoJDyOeMXXXQRmpubOz1/+PBhXH755ak+HPVCtTeAAw3tqKxrQ5U3MNCnQ0QpEFRUHGhsx4oNu20RYomIiIYi5ns0lKSkZ/zpp5/GH//4RwCAruu45JJLOvWM+3w+jBs3LhWHG3QGcnkD603qcHO8Al7V1I7KfLf5OJPDcrjcAw1FA7GcYUWpB3cvOtEcstfVa5jeiIgoG1SUevDMlbN7FaW6q/w1pGiotnQu9XXIOvNIGkgpqYxffPHF8Hq90HUdDz/8MBYsWACPx54gPB4Pzj333FQcjnrBWkgPKqq5/ddPa/HGnnrzMW9ERP3TVYU4FhgmhmmNiIgoeV3lr03+MNZuOgC3LAFg/kqDU0oq4zk5ObjxxhsBAIIg4JprrkFOTk4qPpr6yVoBbwspCCkaIBjbRJTdugpUMxC98ERERJlizf+sZVnA6BFPtF3Z4Ge+R4NOSirjW7ZswaxZsyDLMubOnYtPP/20y9fOmTMnFYekpAmWrY7bQoLXE1FfZHKpFPbCExHRcHH9meVYu+kgAKPy3eSPAACKPU645Pi02NWv72W+R4NOSirjl19+OTZt2oSSkhJcfvnlEAQBuq53ep0gCNi9e3cqDklJcltuUmElvu2URdu+TErnsk9EAyWTS6UEFQ01LUEAwNgC94ClZSIionSbWJRj5nNhRTN7wwWA+R8NeimpjL/99tsoKioytyl7XD13krn99hf1OBotwM8cm49vTC0dqNMioi4kMwT9oplj8OKuGgDAopNG4629RvyHdPTCExERZUJ3+V+sPPvpUR+e3X4EimZ0+jHfo8EuJZXx8ePHJ9ymgbduc5W57QvG54nvOurDwaZ28zEr5kTZIZkh6EFFMwPWTCyMx+dIRy88EWXenN+83+/P2PLj+Sk4E6LMSSb/8wUVCJZZlsz3aLBLSWX8iiuuSPq1TzzxRCoOSX3glAW4ZBGCIMAhZ3a+OANO0XCSjqVSgh0C1sSG5h1uDpj7qr0BpiEiIhpSrPmfDmB8oRs1LSHoQL+XNiMaaCnvGQ+FQnjttddwwgkn4NRTT4Usy9i1axd27dqF7373u6k4HPWCNajUhk9r8cy2I4AAnFFejEUnjcnYeXRcYq2mJQQAePSjQ2YPH5DZgFOVDX6s3rgXsiRh5XlTUVaUm7Fj0+CUid/M1XMnmYFqFp80Gm9Gh6CHFNUMVOOyNKa98lmtmZ7WbjpgjnJhbAYiIhpMYmXWam8A97+3H03+CMYWuBFSVAgA6tvCAICReU4A6VvajPknZVJKKuP33HOPuf2LX/wCV111FW6//Xbba+6//37s378/FYejXrDeQE4ZX4AXdtZAEAScNrFwwG4u1uAbYctwWyKyB6qZYBmC7pLFhGnFLUsoL+l9owALG0RElE2s+ZA1SnpsW4yOT3fKYo/5HvM4GixSUhm3evXVV/Hiiy92en7JkiVYsmRJqg83KGTLDeHToz5zqM+/jrZg/pSSjB3b2kP/1JZqHGmpAwCcOr4Al82ZmLHzsKr2BnCgoR2CIKDKG2DPOPUolb+Z3t4Xrj+zHBOLjMp5f5ZOix3XuBfoA9oY9u6+Bqx8bQ8AYPXC6YxdQUQ0xHUcYaaoupkXXj13EtZtrkJQURFW4qsyXX9mOQBg7aaDtnXFh2rwNuaNw0vKK+P5+fn4/PPPUVZWZnt+69atKCnJXOWPDNa52g3+sLnd2Ba27ctkA4HexXYmWL/z4eb4PKOqpnZU5rvNx2xBpRjrb6ba8pup9gZSloasc96+7HC8oKJ2ewxr8JrKBr95Tl3FZrAei4iIKBsEFQ21viCCioqQokGAAE3X0RZSUOsLIhKNnu6SRYSi+aJDMnrMU1FmY2wjGigpr4wvXboUK1euxP79+zFjxgzouo5t27bh6aefxk9+8pNUH456YJ2r7QsqEABAAD454sP+hvi+dM/VXrHhc3O7sS3eKPDP/Y3YfazVfPzcVXPSeh726xExWlgF4PlPjuKNPfXmvkzOXafsZo93EG+R/+uuWmzcXWc+TvSbSbb3e+2mgwnXSn1rb73Zc71uc1WPreMrNnxuzh8fW+Ay3xvrRTd6GzQ4ZQkhRTPnnrOwQUREA6mmJYj1O46iMdpxNLbADVEQ0BpU8Lt/HjRfN7bAjSZ/BEA874zlv9YK9YcHmnCgsd3ctkqUxyUTyR1g+TBbRvsOJSmvjN9www2QJAlPPfUUHn74YQDA2LFj8dOf/hQ/+MEP+vSZTU1NWLp0Ke68807MnTs34Wvee+893HvvvaiurjaP941vfMPc/8gjj+DJJ5+Ez+fDzJkzsWrVKkyZMqVP55OMbGlhsy5n1h6O97D5wyr0DHZLH2kOmtsRNX7g1pCKoBJM9Ja0sPYytodVo2deN7adCSpDRB2jmFu3e5uEurovWD8XQMKKufUzVmzYjZqWIMYWuJI6bux3X+0NINr+BIckojTPAcAIpGgcN7VBcBJ5d1+Dub2tujnhNsDlFomIhgpr3vfBgSbsr/dDEAS8vKsWmqbDF1SgaDrawyq0aOG0LaRAs2SyYjRuaee4Q/H8smOw4JhXPqs1g6EC2VmhZt44fKW8Mg4AP/rRj/CjH/0IXq8XAFBUVNTnz9q2bRtuv/12VFVVdfmagwcP4qabbsJvf/tbfP3rX8cbb7yBW265BW+88QZGjx6NF198EU8++SQee+wxTJo0Cffddx+WL1+OV155BYKQniW+sqWFrb4tZG5bK99tQQX+kJLgHekSv86ioCNWHxcF+75MnofQ6dnMLvdGg0XiiRU6dPR2okVX9wWjh9r4LOuyZV3Nh3NHg9d0bJW+/szyLiKx6+ayhoLlnGO9CzF9CQTXW7F5cB29vKsWL++qNR//4+az0n4uRESUfh1HmEVUHRB0PLf9KCJqvDHaHzbKpTqAhrYwHJKAghwZTknExaeMw4bPjgEwRn65ZNEWS6W/rLGN+hOXpc/HZ944bKWkMv7SSy9h4cKFcDqdeOmll7p9bW+CuL344ot48MEH8ZOf/AS33nprt6+bPXs2vvnNbwIAFi5ciL/85S9Yv349li9fjueeew4/+MEPMHXqVADAj3/8Yzz33HPYvHkz5s2bl/T59JV1KS/r0NFMEC2NDdZ+PEGw70u32DIUANDUHkYgYtx8nbKI4lxnV29Lg/g1UCxNrqre+4oVDQ9dpdeuopt3Nyom2KEHvKbFGBUytsCdsDfcOh/cKnZPWbFhN64/s8wsjETUeEVeR7xnQIBRgR+V5zIb6ApzZHPkTLHHCZcs2gojfdFx+Nr0MSP69XlERDRE6UaepSPeFRIrlyqa8XxE1eGUROS7HTijvBhv7a1HUNHM/HdiUY4tj7x67iRze1t1s1mJ/cqkIpw+sbDb0+lqpGpX+XAiQ3UId7aM9h2qUlIZv/3223H22WejpKSk05JmVoIg9KoyftZZZ2Hx4sWQZbnbynhlZSWOP/5423MVFRXYs2ePuf+6664z9zkcDpSVlWHPnj1pq4xbC7UfHmjCHz4whoEuPmkMvlpenJZjJrJ64XRz++VdNdh0wAvowJxJhbhw5tiMnUe2sEbntIyWh6rZ9xHFdJWWL5gxBvPKOqfl7kfFxH9ji04ag0ein7XopNE4I3pfqPYGsG6zfSTQu/sasHbTAfN9MSFFwwPvfWlOsbBW6Dd8dgw1LSFouo6iHAeunjsJh5sDeH7nUbNHfITb6HFYOmsc5kwuykhGar0nWQtLF84c02NhiYiIBp+OleQj0WCoLlmEAAEOEZAkEadNKMA7+xqg64AkAJIoYums8RiT70a1N4BgdIh6V/FOrHmntfH746pm/Ouoz3ycjUO9szlvzJbRvkNVSirjsUpvx+3+GjlyZFKv8/v9yMmxD1Nxu91ob29Pan8y6urqUF9fb3tOlnMxatSohK+39ggd9cXnRE8uyc1ob9G3Toif32fHfEZlHMDxo/Js+9Kt0RLJPWyddxvRbPvkNM/bth7L2jMeVDQoGTyPbCVFI5PG/h3Meptmu9JVWi4r8SROy90MOHE74j3pZZYh4WWW+4IsCeZnyJIAWRbx+00HzdE1r0aH6QFAQ1sIYVWPzgEXMKEwB0ejve2l0dEoEVWHN6Bg3cdGISW2XmtzwKiQi4KAF3fV4HJLYamvOp57ot+T9b4jSUK856KsCOccn9w9fygaSmmvL1KVXgeLTPy9syEfGy6/6+HyPWN6m15j+Q8A+AIRM3aQpqsQBQFBCBAFDTPG5+PvlY3QBB2CIEAUgPFFOXj0w0MIRuKjTEs8DtS0hPCrjV8YI05jeasl/+00FdHyRE9pI1E+nIy+vg/of96Y1t9gkgNps+Gek0qZStdpmTP+/PPPIzc3FwsXLgQA3HjjjfjWt76FCy+8MB2HQ05ODoJBexCwYDAIj8eT1P5krF+/HmvWrLE9t2zZMixfvjzh6/fujhSGAAAgAElEQVTWxiOENwRVc256Q1BFXSheGZ2WwYp5jis+HNzlcqCoKHPDSUblxwNN1fqCZi+0LAu2fek+J+uxmvxhtIWMYbxuh4hiT/z6ZPLaZKP8/NTMwRpIvU2zyZgxWcPU0UaaPXFSccLfyf3/J94yvPdYKx55/0sAwHXzp8BluaEfaPSb94X66H3hYIMf976xF26HhHu/e4p5f5Ak0exTV3Qduo7o/G9AFo1pJ8UeJ06dVIQDnxwBACyYMRbfnT0RNz6zHQAgS0ZhRdbi7wWMbVmSzO+yt7YVt/15JwDYzqEr1ntdTUA1j1MTUJHfrqCm3dif6HPyPK3mNcjzuId9ugOGRtrri3Sk18EgnX/vbEpPw+V3PVy+Z2/TayxfCEZUBDsEPxUEYwkzVQeqmkPRaYOC8T9BQENQhaIZnzGxOBduh4RgREVTu2J+duzz7/3uKebn/n1vHe5/ax8AYOlXJuHr0+KV3aIiT7d53ZwiD/52/OikrkW3eWAfy/v9yRvT8RvsrlwzbXT8e2XTPSeV0p2uU14Zf/zxx3H//ffjl7/8pfncuHHj8B//8R8Ih8P47ne/m+pD4vjjj8dnn31me66yshIzZswAAEydOhX79u0zo6tHIhEcPHiw09D27ixduhTnnHOO7TlZzoXX60/4+lv+tN3cDkU06NHoaes/rsJLO+LDOp65cnbS59AXlfVt5vbhRr9te8sX8R62ipF5aT0PydpaaYkkJ+i6bV9X1zNVZMs8eWs7lygItn3pPo9sJUki8vNz4PMFoKpaz29A9t58e5tmk+HztUNVNUiSiLa2ILzezq2lo1zx53w5EhTVaPAZmyPZArQEI6rlvnAIL+84bLb8l5fm4tNDjfD5jNE7C08YibXRpV1agwr80UakPJdkNijpOvDXnUeNijqAQpeIUS4Rdy+KD32rrPfjDx8chK7rKPU48f+dcxwmReebx66Lz9dunrPP1w6vq/sWYeu9zmrtu/sgwOgdV1UNT195eqfXtPmD5jVo8weHbboD+pb2+iob02w60mtfzPr13/v9GTt+9vUeX5OJv3c2pKdM/q4HUjq/51BIryvPM2I2/fTlzxCxjI7MdUjIcUhobI9A0XQ8t80oHwuAUUjTgCc/PAgAcEYbs38wd6KZj5V4nPi/Z0428zFr/nva2DyUleSY29Z9Xq+/13ldV7rLA616U97vS96Yzt9gd+Wajtd1KMlUmTjllfGnn34a//Vf/4UFCxaYz61YsQKnnHIKHnroobRUxi+44AKsW7cOr732Gs4991y88cYb+Pjjj3HHHXcAAC655BI89NBDmD9/PsrLy3HfffehtLQUs2cnnzBGjRrVafhNfX0rFKWLP46l2c8VjXycaF+X70+Rla9aCv+KCnc0ovJntT7bvnTP8wjbvmc8cjQg2Pal+3q4LENo3A4JvmhFJkcWbfvSfR7ZTlW1QX8Nep1mk1BWlIunrzwdRUUeeL3+Hj9LUXXzp27dBozAcF3dF6ADa97/0hYgLhbYpi2kGJ8FwBfUzecjqmYuCaMDONocxB5Li31FqQeKqpvH7RhcJvZdOp5zj9erm1ALuhA7n8SfM39KiS0y7GD/zaXCUEh7fZGO9DpQenPO6fx7Z9O1Gy6/6+HyPXubXhVLkB5JFGzb3oB9VY/YtKuIqkOFjrrWEERBwNgCt/EeQTCXNnPKIoJh1fz8PbWtZr7WU17W67yuK0mGG+rN5/cnb0z3bzBl120QSfc1TXllvK6uDieeeGKn508++WQcPXo0ZceZNWsWVq1ahQsuuADHHXccHn74Ydx777244447MH78eDz00EMoLy8HAHznO99Ba2srli1bhqamJsycORP/+7//C4fDkbLz6Wigl0iIsa6z2BZSjBuYYGxnUl2bZa625aYcVnXbvnSzBhF5aVeNeeypo/JwwYwxXb2NKCUS3ReCiorFJ43BhMIcVDcHzKVbOq49HltTvNobMPN+VdOhC8YwdV8wYluT9fXPj+HDg17z8XNXdd342J9Iqd3d69xOCb/fdAiKqqKywc9Iq0REw9CKDZ8DiAXKjU+T8gUVqHp89KQkAAVuGTqA5oBRTvU4JeQ6JYSj5dm1mw7aluXsTRCx7vK6am/AXBr07kUnJJ1fpaO8P1SjslNiKa+Ml5eX480338Q111xje/7vf/87Jk6c2OfP3bvXHslvx44dtsdnn302zj777ITvFQQBP/zhD/HDH/6wz8fvrVQskZAa1nW1O25nbmkzawW846rN1n3pZo206QsqZlCPg03ttn3ZGGmTBp+KUk+Po05qWkJ45bNjZiT02L8uS694SNFQ4DZu18W5TjS1R6BqOiRRgKLpEBIkodawirawEStD7CGp9ydSanf3OlkS4HZIUIZWTBeibs35zfsDfQpEWSUWeA2ArdFY02PB1QRA1yGKAlrDqhFNXRQgCECuU4ZTFi1LgSa3PHCi/Le7vM66DHFvZE95PzOSKddQ76S8Mn7ttdfipz/9KXbv3o1TTjkFgiBg165dePXVV3HnnXem+nDUA+tSR+2haEU4Gvwp0brG6WINRNhxpMdABR91RoemC4JgzkUaCGwBHVpS9/fULZFj48EFbzunAoDRO3A4ujwMYFS4NctIeFXTEUviseF9/RFUNFzxlDE3jr9TIiJKljUP8ocU1LeFLZMVo/lXdDui6ra1x52yUV6Nfcbdi07o1APtkERz+c9UjMKq9gY65ePWvP3quZPMDhzmh9RfKa+ML1q0CLIs4/HHH8fbb78Nh8OB4447Dg899JAZQI0yxzos++lth3EsOix7XIEL3z9tQsbOY/SI+I24tiWI2OB5qcO+dLMOJ3rl01o8u+0IIABnTCnG+ScmFzmTKJXGFrhw/ZllmFiUYytgnFFWjD9/UgMA+LeppdhS3QwAmFiUg2pvADUtQSiqEQBRFAUU5TjgD6nwR+JTU3QARTkOXH9mebfnkMwwu0TrnycSW9u12huIRsWNf64VCy9ERMPD3YtOMLfNsheMSrgsChiZF29wrm8LQ9N0RBfdQUtAQdihwSmLuP7MclSUelDtDeBAoxHg1CGJmFiUY4ux0pWOed2jHx0CACw+aQx0wJwmdrg5YMvLMpFf9We6GA1uaVnabMGCBbYAbsPdQA7psBaej1nWSK7K8LBsp9z1ONnu9qWa9SY2ZkR8mbMx+S7e4CijrPeFWIu7kfkbQdZGj3CZw8tLLQUVwKiQl5fkwhdUUNcWivYmaLaKeGwiikMSsG5zVbdpPFXD7CpKPeaIm3WbqwAhvqRNV0PeOTKEiGhos97XZUEwe8UXzRiN7582wRZDpTTPBQFAMKygKaCgNaQgx+GCW5Ywsah/S0x1zF9io89iU8Vi+dcrn9Wa+9ZuOpB0Gbljvt6b0WT9mS5Gg1taKuNNTU04cOAANM1oVdJ1HeFwGDt37sSyZcvScUjqQtAyJtw2V1u370s3vyVgnPWoWod9mdQQGyalA/VtvZ8n1B9sAR1aUvX39IcUeAMRCAD21MWXJVQ03daiH2NtyOqqSSuiavAFI6hs8Pf63Kq98WHw/J0SEVFfWPPIhvZ40N5oNQEOSTQDDsdWtomo3U8fjM09r/UFEbEsO9XX/Mka8DgWQFXTgbaQinf3NWDnkRb4ghE4ZRHbqpvNMvQHB5r6dDyimJRXxl999VWsWLECoVAIgiBA13Vz4frx48ezMp5hYcvNxbqEWEjRbPvSrb4tHvmyYwA36750s2YIjZYMoaEtbNuX7pspW0CHlv78PSsb/Ljtpc9wtCVom0P3oSWDf37nUbyws8Z8fMNZZQCM5dEKcxxwSiLagh3SkWAsDVPXFoEsGtFsw4qGxmgU2kc/OmQb1pfo3NZuOpBw6J/Rg6GZAXXWXTrLTDPWRoODTe14ZruxikZPkWWDioYVGz6HW5bYQ05ENIRY80jrKM0PvmzE/gY/fEEFR1uCkESgJNcYCRaMxDr0gHC0UXnDp7UYPcKFiKYDMJb2/NOOI7alaZMtR1V7A+ZyoBfNHIM/7TiKJr9RLiz2ODG2wI0jzQG0BCJY+doehBTNnMt+pDkIURCg6TrWvH8Aj3xwCGML3HDLYp/LbdmyChNlXsor47///e+xaNEiXHfddfje976HP/7xj6irq8OqVatw0003pfpwg8JADsNstCz/oFhCWIZU3bYv3bqLl565WOrx5TUAY3m3WDT1jw958bllTebnrpqTwbOi4SjW+FPtDaA9rHZqpPIFFUiiAFEQ0OSPmAUBIF6RDioaWqLLv4RV+0gX1ZLeVc0Yjqfp8XXJu1JR6sHKBdOw+vW9qGkJYWyBq9u5eJoOsxLdKajNyPi9zjrkvbLBb35/ay9GyDJHL3YuREQ0uFl7nRVb3qQjqKgIhhVjdR0NZmwj62uaAxEoqo5nonPNXbKIiKrDJQvmMmearkefE3vMtwBjutdx0TxmzuQivLir1tznsgxZj6hGxd8q9pws2fPToKIlzNuS6a0fblHZKS7llfGDBw/igQceQFlZGU444QQ0NTXhnHPOgaIo+P3vf48LL7ww1YekblgjWNa3htAWNm6IboeIkXmurt42ZB1pjrfIWmJLobldMSs1mcAW0KGlL3/PWAOdL6igNdS5YczoDdDhlICCHAfUaGHEyuiZNp4T0HXDVr5bhi9oFHYcEiAJAhafNAZfLS/u9nuNLXAnDC5njV4bVnrfnNbVSIJYoWrtpoP96mEgIqJsEq+0WivjEU3vMQ/REav82jmkeIT1kKKhITrdsNjjxPVnlvd6fvn1Z5aZEdkXnTQab+2tx8g8F9rDCtrCKlySiEBEhSAAOQ4JIUVHUY4MDUCeSzLfnyh/46hH6k7KK+MulwsOhwMAUFZWhn379mH+/PmYMWMGDh06lOrDUQ+uP7PM3P7jR4ewp85onZtQ4MYP503O2HlY2w473lIzF77NfjQNujlnXBMAKYNnwhbQoaW3f8/K6LA8AKhtDUFNEL4h9lRE1SEAuOnscqzfYQz5XnzSGLy5tx6AEdzNJYsIKxpagwp8Ifv0EwHAKePy8cHBJmPps+g4u2Sq0G7ZiFIb+w6xOXIOScTh5kC0tx0oyDF6IGp9QQQVLellE4Mdps503I71MDBNEBENXtZpktZ6taLpONYaMoeL9yTfJcHtELH0tAnYEA26FmscfuC9/ahvC8PVId+y6i6+i8OyxO3EwnhFXgCgqDo0XUNsYJnR+K0jounIcUhwy1J03rpg5muZXD6YBreUV8ZPPvlk/OlPf8JPfvITVFRU4N1338U111yDyspKs5I+HGRLgK5YKx8ANFqG/hxtCdr2pTuaerYMUx9faF9iLRBtoXWKAsakYC1momSsfn0vjrUarfjW4eSJ6ABUVUOJx4l8t2w+F1RUlHicWDprHOZMLsIHB5qw9p8HzSYlc/65AHxw0ItYWUjTdciigA2fHcNb0Qo90Ll3v+N2tTeAI80BiIKAB977MvpZxud52yNoCShYt7ka/rCK8YVufHCgCfMrSnDvd0+Bz9eOsqLcTsdaseFzhBTN7BEv9jgsc/90s4eBvQhERINXLL8D7HleOEGPd1dkUcCSmWPx7ZOMZWjf2luPoKKZlWgdMKdhdVXW7im+S2z6F2A0Fte1haBpRseNqukQYTSUxxq9ve0R+EQFTlnEox9VwVqivWz2hD6PehzIVZgo81JeGV+2bBmuueYaFBcX4+KLL8aaNWtw/vnno6amBgsXLkz14bJWtgTosg7Ltg5xbQupCCrBRG8Z0qxrXa5+fQ92HzNu2OUlOfjlgukDdVpZobLBj9Ub90KWJKw8b6qt8kTJs65/2t36pD1Vwq1aQqrt3rHhs2Pmsisv7qrF90+fgNte+tQ2/C8mVmG2CioaDjS2oyTXgVHRJf56umcFFc2coxdbfSCi6pagc8a8PsAYPv/IB4fw1hf1kCUJiqriiUvj97rYNek4p8+Yp9fzWrFERDR4WPO7vnbAqJqOt/c14KavTTE7vGrMjqX43PGwouFXG78AAHPueG/K2jUtQbOXPaLq5hKjgH01oNh3UTTdDGZaXhIvN1kr3xz1SN1JeWX89NNPx8aNGxEOh1FUVIRnn30WzzzzDMaOHYvLL7881YejHmXPAPFsYF2qydpQcbg5aNuXyZtmspU3yl7WII1Xz51kZshdzVm7eu4k3PtOJQCgwR9GT/VyRdNxzBdEe0SDpuvQdOM5AfHhf/Udgt4kozkQwZrvngwAWLFht1mgKPE40RiNKhsrzLhlEeMK3Lj5a1PwwHv70R5W0RyNsyAJQA9x4RJauWAaqr0BrN100DZMPZOxE7jOORFReqVqBOSx1hC+9/gWXDRzrC0onFsWzXw32M1KQYniu/iCEdS1hSFAwI1nl+HFXTVm+dAhCdATNGgDRk99Ua5sxhsq9jhsnz8UynbMHzMjLeuMjx492tyeMmUKfvGLX6TjMFktWwJ0jS+MB2mr84Xgjy4VkesQMTJ/+AVws0ZTty6z7guptn0f3jo/k6dFw8y6zVXwuIweYEWV0ZRE8EBrZXWES4Y/rGBknhM3f20KAGBkngt1bSEoqg5JFBL2knckCEbDU2WDH2HFqOiPzHPiaxUl+Et0KTVroLcVG3Zj3eYqOGUJgAB/2HiPIBhNex6nDH9YxdgCNxadNBrzK0qQn58Ln6+9y3NYu+kAalpCKPE4zefYi0BENHQ4LfOxO6780RMRRmwUhySivi2EI81BrPnHQYgCsHrhdLPR21rWLvYYsVRiAUhjuspXBAgQBWBMvht3LzoRVz61I7pHhxpt+BYE2BrOVU3H90+bgFc+OwbAiNFk/XxrB08MK7eUSFoq45Q9AbquP7Pc3H70o0P4IhbArSgnowHcRuXFC9p1HXrwrPvSTekmD+hu31DVVWyDynq/bVoDM4zuVXsDZmt8dXM8A+4uRkRsOPaRcHLTRaxz4xySseSZMxqoBgDuXXJStJf5AJrbI/BGK/g5sgBFQ3RdVqM1X9V0SCLwlclFeHdfgxF4LawgouqobwtDjnZzq7qO3/3zAP7wwSGsXjjdDEgT+1eMrQ0YXe811ykhEFHhlkWcUV6MipF5KCrywOsSoXSRwNyyhPKSXNuyaERENHTceb4xDbDWF8SjHx7qFGi0O4U5Mjwu2RYELiYWqK0yGoAtqKhoC6loCUQgCgKqmwOYWJTTq2CgFaUejMxzor4tBD26HKixLKgRAFWH0UCgA3hhZw2csgC3LHUaCTexKKfHUXJEACvjGTGQQ1WsQdrqfPFKcHVzZgO4hbqp6Xa3L9Vsc3/0rvel27v7Gsztd76oN6/BO1/U216X7r9Lp3nC0WvwxJZq27gyBhLprLK+zWywuP+9L9EUHdb9ws4aMwjZox9V2SKqxq6jdeTMsj//C03tnZc260gUBERUDboOtAYVaLoR++HJLdWYPioPgDF03S1LEBCxv0+Lp7HY8HZRELC1qgVbq1qMqLDRqO2arqOy0W9GXo8N0av1BXH13ElmoeKDA0145ANjhYyCHBl5LhkXzRyLF3fV9PZSZly2BNgkIhoOan1Go/NTWw/3qiIOGB0lR5qDxvo3OjBqhBMRVYdDEs3e59Wv70VQ0cwVPmI6BiqN5cGxRmhfMIL2cPx8tlU3AwD+bWopXt9zDA5JtE/JEgUIAjDCKZlLBVv1lLfEGu6zOTYK88fMY2V8iLMFcLPcoQIR1bYv3VqCXQ/D7W5fqnU3crcX8bT6beVreyzHjR/4nX0N+Htlo/n4HzeflbmTol5Z+does8EiVhHvuA3YA7rEWDOxHIcISbAv95JIxJp+FQ0CgIa2MF77vA5/+7wOgBEArbwk15bWO851EwHIktHS3zGInBGMBvj4kNc2UkRTdazfcRT5btnWMBOLZgsYjQBj8t09FjK6yugjqmZrpEinbAmwSUQ0HNz3d2MFjr4Us9pCihk4TRaNz4gtDXr/e/vNxu+e1iu3spbBgHhnzMu7avHyrlpoupEnjcxzwBdUoAPQNCOGilMW0RaKN3hff2a52XFyxVPbOx0rqGjRSOuIrh4SRnlJbtZWbpk/Zh4r4xkwsENV4t29ohAvmBvLPwy/AG5k1ym2wTbjZnvFnIkoK2Y09WSNLYjHX+i4VFcyFUxNN1KjgM7RWpOlw0jfQUWF39JiH+xQQBFFwYyCLgCQRKP32772a+fPrvEFoahOc1RH7F7mlkXb3LeeRnMwoyciGl7609eR4xDRHollSvGo6YDRIB2JxkkBgNEjXJg5doTZqfGVSYU4fWJhUsextk3H1glpDijGZHFdhwYgGFbglB1wSCJEQUCjP4z739tv5oeJer1jgVE7Yp5HMWmpjL/33nt49NFHceDAAaxfvx4vvPACJk2ahCVLlqTjcAOmuT0CSTTmSUodxjhnyzAP67ra/pBiRFwWgOJcBzyu4dcWI1n+TB17IqUMtk3ccFaZuf3hQS8+OugFAJw+sRBfLSvK2Hl09furGOnh0mY9WL1wujlM3Ro4ZvFJY7oM6JLIaRMKcbTFeL0oGq3vPfE4JEQ0HQU5MuZMKsT0UXl47KMqtIVVHGwM2Ao+HQtBSoclZkRBgC4Aag9d85oONLaHzR6FdZfO6vlEs1S2BNgkIhoOYuUrXe99g7NLjlfGVU2HLApmgLawokWXIDP2N/rD2FXjM9/7cZUX/zoafxxrLF69ML6U7dtf1OONPfXQAYxwSch3x8vG9W1haJY8symgmIGQzef8EUsjs2DmL/aAcg6zBz/bMX/MvJTXxjZt2oQbb7wR559/Pnbu3AlN06CqKlasWAFVVXHJJZek+pADJqRqCAZVeAMC3LIIj0tCrkOCIAhZ0/tjXVf7d+8fQF1bE6AD00fn4fqzyrt559A0xhJB/kh0neZE+9Ltb7vrzG2fZZh+lTdgrtUMAN8/fULGzol6p2JkXsKgZBMKc8x54l2NhLFGVG30x3+HyYRPEADkuSR4AwpUVcNbexvwzhcNiKhaj0PdExlf6EZbSEF9W8/z1oW+rF/WQTZk9NkSYJOIaDgQox1WSi8zKQGAJIkYV+BCIKyiKaBA1XSEIipqWoIQBQElHhlN7clX8d/d12A2Kq9eOB0njRmBN/YY88r9IRWtIdVcrlPXjWldAoyGAC0aQ6UwJ3GHllsWO+UhYwvcZlT3dOd5e2tbccuftiMYiU8f623UduaPmZfyyvhDDz2EH//4x7jqqquwceNGAMCtt96K/Px8rFu3bkhVxmN0XUcgoiIQUSEKAnKcUjTy4sAPA7cmnMJch217OCaq7jKC3mYSRH1lBHExCg/BSO/6CXQATYEIFFVHS1CDJBoVf49T6hQYJ9FyLFazJxTge6eNxydHWrB++xGzMj++wIWWoIJgRLU1EFSU5uKYz2g82HLI26vzjn8GM3oiouEkFrqkL6UsAYBTlqBEg4zq0C0jvIx/i3KdEAA4JBFlxTmoa2uGAOCMsmIsmjGm9+eL+Ci1kmjF29ceRmNAQVg1Ap7GGt17qlS7o6uedMzfusrzuPzZ8JPyyvjevXvx3//9352eP/fcc/Hggw+m+nAD6tpnP8FxpR7MKyvErPEFcDuMSrg/pOBHZ5RBEgW4HRKO+YJ4dvsRABzmMdCOdVhWLdl9qWbtHXzl01o8u834fXytogSL+5BxpEJFqQfPXDnbWIrK6+9yKSrq3sSinB5HvDzw3n5jygiQ1HrgXYlFOo+oOiRB6hQITjf/Ly62PAsANAbCWLe5ylyWLabjqJGYL+r8ZsV+/Y4jyHc7EFQ0rNjweZ9a4ImIaOjraz6nA9ElPXXI0aU9Fc0I6qbDyO+a2iMQBdEcql7XFoKi6nDJIj446MUtXz/O/LzKBj8eeG8/QooGSRRw7zv7ELFkmlqHY8cq+G5ZRNgpQ4hGVXdY5jVaK9WVDX4ziNvVcyf16TvT8JPyyviIESNw7NgxTJpk/xHu27cPBQUFqT7cgKptDaG2NYRNB5rglAScOr4A88qKcPqEAkyyDE+trG8z54pLopDRwqp1CS3r+sfV3qBtX7qX0CI7629g8Ywx2HG4xdxmZWbwqSj19FgBt8aRqGsLQ1F1Wz25p3E0IoyCgksScO70USjKceDPnxxBIBqgzR9RkWhGWscikDVI3NHmAApyHJ3OpSvWin57WEW+2xhtE1uaL7bMzGD6DSfztyMior6z5m/d5TVCgv2BiApAwinj8xFRNTT6w7bXGPV8rdP7NF3HkeYgrnhqO759wiiMyXfj06M+1PpC0ZVDdNS3RSAKQL5LQlDREIpmcrG2A1EAWkNGBfyUcfk41moMjZ87uQhvRpdM62rJ4mQa5lMhVrY46guiIagiFNGiebLxJT480IRqb8CcNtfbIevJlG3Yk98/Ka+ML168GHfddRfuuusuCIIAv9+P9957D7/61a+wcOHCVB8ua4RVHR9XNePjqmbIooAZY0dg7uQifGWSEcUxdpNo9IdR3xaCxykjxyGmZA5md6zLN6iWJY4+rfFh5Wut5mMuoUWUXtY4EgIEyBLMSnAyd4FYBTqk6tgQDRDXqfCRxOdYK9QhFUnNFU+kJaCgMFdFWNHR0BaGKAhYu+kg3LKYdAGEFWEioqEv2X5xIVobt76+NaSgPayaS3h2ZMzjjj+eOTYf/zraAk3XURKdnrnmHwchCkY5uOPoMVUHWrpY+1zVjbg+rUEF7WEFqgbIsrE0aOyYsTXUk9FVntefoM+xssWBxnYIggC9w3Kmf/jgEID4MqvMc7NPyivjt9xyC2pra8254RdddBF0XcfXv/513Hrrrb36rMbGRvzyl7/Exx9/DEmScMEFF+BnP/sZZNl+2tdeey22bdtme669vR1Lly7F6tWr0dDQgDPPPBO5ufHo0EVFRXjnnXf6+C0NY0a4UNvaeTinoun45IgPnxzx4ZEPD2F8gRuqppvrGLaHVbSHjfnluU4JHqcEt6P7tY7DdqwAACAASURBVHn7yrZUQ4dtDkIm6p3KBj9Wb9wLWZKw8rypZsT5jgFhehppMr7QhbCio74tBFXrvBZ4T1IZ3SD2WdbFDpP5fA3AkeaQMX9P1eGSBYQUDf6QgjPv/ycA4J4LTsAlc9lKTkREPbOWWT1OCSFFw4hoPJRk8z2PU8LEolyEY3FZFA06dGi6ALUfw+VjPeSarmPjnjqomjFcff2OI5gz2VgFp6+rJ2Uq6HNQUc1h9OzFzh4pr4w7HA785je/wfLly7F7925omobjjz8eFRUVvf6sW265BaNHj8Y//vEPNDQ04Prrr8fjjz+Oa6+91va6Rx991Pb4+eefx5o1a3DjjTcCAHbt2oXx48f3u/Ld0SP/5xTsrWvD5kNebD7YjCrLMPAYTQeqm41WM1UHntxyGJ/XtuLkcfkYmefCpKIctIUUSKIAj1OCxynDmcLlDwpz4pV8f0g15+24JAEeV3oaAIios5ULppnDuKubA3hhZw1EQYDHLcIXVCAIQr/mj/eVCGMd14CimZFjI0kGMwxH5+jJomCuta6oujl3j4iIqC/8YaO3WtF0CIJRyY49l2g4e8zOIy1GBTw67CwWnHeES0SC/rOkOCQBI5wSWsNqp1gsdW1hrNiw23wcC+yWqdWTYjGIYsPU139cFQ0Qa8ybX3zSGEwozMHEohxUewNYt7mq38fMluWbh4q0LTQ9efJkTJ48uc/vP3ToED7++GO8//77yMnJwcSJE3HDDTfgf/7nfzpVxq2+/PJL/OpXv8Jjjz2GUaNGATAq4zNmzOjzuXRFEASUFeeirDgXS2eNx9GWID465MXmQ17sb2hP+J7a1hBe/bwOr35eB6ckYMnMsZg7uRCTinLgC+rwBRU4ZREep4RcpwxZ7N8wdl8wPvRGsSxgHFI1qMmPrCGifqoo9Zit30FFRZPfCODmkERj2Fwve8dTIVagCanxIXd9OY3iXBlu2WjcC1sC//32nUo8/vFh2ygCIiKiZLVHVKgaUJQjoT1aGe4um2oLq2Y+JgqC+dqOq40kK0cWsGrhCbjnzX1mxV4UjBhQhTkONLVHUNMSL1DHhoP3RsclPx/96BBqWkIo9jhxy9emdLlMKhCv8E4fMwJ1IQ0v7Tgc/c7G0mZfLS9OeaU4W5ZvHipSUhmfPn160nOfd+/e3fOLYAR8KywsxOjRo83njjvuOBw9ehQ+nw/5+fkJ37dq1SosWbIEs2fPNp/btWsXWlpasGjRIjQ0NGDmzJn42c9+1qve+rq6OtTX19ueC6ku5OQXmb1Ak0pyMakkF987bTxuev5f8IdVtIdUcwmjjsKqjuc+OYrnPjmKcfkuzCsvxryyIkwd6UFrWEVrWEWOQ4pWzKU+zS8fV+A2txv8YXNN61ynjFKP09wnp7A3vj+G43nIkmCOD5YlYUCvgRSNVhr7dzBLlGZlOddspEtWZX2buX2wqR1C9I/11121EEXgb58dQyCiQdONDHr74WZIlkir5xw/0twOKipqWkLmsHRREGxRWTMtVkhxyyLarL0QHfYnYo3Krqg6fMEIvj61FIcaAzgajcbeGlQhSWFsOdSMKm/Adi3Ibiilvb5IVXqluGzIT4fL73q4fM+Y3qbX2FXpy5gplyQiqGtmRbwn1gFmah8bua0rk0iSiN9vOoi2sGI/hq7DG4hAEGCWpzXoZnnuijkTUTEyXgnuLj1OHzMi/jpLmcAtiygvzUXFyLyez1kywrwK0VKKDgCC0WMuSwKqvAH89p39aPSHMbbAhYNN7bZjJXMMU5LFlmy4B/VHptJ1Sirjd999d8oDkfn9fuTk2FuCYo/b29sTVsa3bt2KnTt34t5777U9n5+fj4qKClx33XVwOp144IEHcPXVV+O1117DiBEjOn1OIuvXr8eaNWtszy1btgzLly+Hompoj6gIhI3/NF3Hf14Q74nfdbgFz3xchbaggqCiJlzz96gvhL/srMFfdtZg1AgXzppairOnlmLGuAKERQGKJiDXJWGEy4EcZ/LDy9deHm+U+O/X9+DtPUYAjDllxfjpgunmvqKi7BhKMlzOY29tPHheTUCFLEnmdn4onl1NG5Pc7zPV8vO7boUdLLpLs72x+qkdtsexm/JTWw/bAs24ZCMg48u7juHlXcfM1+/+VZm5ffu3T8S9b+xFSNEQUlT4AgokSYQkGIFrVC2188GTIQCdGgwlEZBEEaqmIVFboiQAs8uK8Ul1MzRdR1NAgRBQ8OcdNdBjhREd8IUUtIYVPPDelxAFwXYtKLGhkPb6IlXpleKyJT8Fhs/verh8z96m1/5MXAoqRtC1WINxulgr4KJl2yGJqPGFbPVPSRSg6sZ657IoIMdlVKduO3ca1rxbCQA47biRfSrD5Yc0yJLRASdJIvLzc5NOyzXtrUaZIlrRkCUJv990CG6HhGBERVN7BIIgQJYkPLP9qO29r9yUfCDn+/9PvMd777FWPPL+lwCA6+ZPwbTR8e+cTfeg/kh3uk5JZfziiy9OxcfY5ObmIhCwz8GOPfZ4Ev9x169fj29/+9sYOdLe+/Kb3/zG9vjnP/85XnjhBWzduhXf+MY3kjqfpUuX4pxzzrE9J8u58Hrj8yOcAByijpCioTzfiUBEQ0TVUF7oQp5LQp5LwrVfnYRaXwgfHfRix+GWhHMz61pD+Mv2I/jL9iMozHFg7uRCzCsvxsxxIyCLojm/PM8lR9df7JrPFx8uPzbPadxMBGDcCKdtn9eVHa1X1us5kNJ9Hrf8aXvC59e+u8/2+JkrZyd8XboYN/4c+HwBqEnO+83Wm20yaTYZimovAAgwMsiOtWZdBxItEGY9Xps/iOqmdmi6jqJcB3RdxxFvAHkuCbIooC2kmkurZIrRwG8/pq4bw81lSUC+S+w0vE/VgcNNfkwpzUUoouHLxnboACKqljA6vKbr0HVgyxdGI0WvWuCHib6kvb7KxjSbqvRKcdlw7TL5ux5I6fyewz299rV3u/fHiW9HLH9CWQRyHSJCKhBWVQgA8l2y2VM+Ms+JWAdwsVMwyww+X3uvytaxUXhV3gD8oQh0XYeqati+v95WXu8q/5QkEdPGjMDTV55u+w3+4P/fCkVVoaiqmdcrqgqlw6n15m83yvK9fDmS+Z3H5ki2fdlwD+qPTJWJU1IZ//nPf4477rgDeXl5+PnPf97l6wRBwN13353UZ06dOhXNzc1oaGhAaakRmXj//v0YM2ZMwt5sRVHw9ttv4+GHH7Y939bWhocffhiXXXYZxo8fDwBQVRWKosDtdnf6nK6MGjWq0/Cb+vpWKAm6jWRBwAinjBFOY8hnY1sYIowCrluSMH9KCeZPKUEgomLH4RZ8dNCL7YdbEg5nbw5EsHFPPTbuqYfHKWH2xELMnVyIU8YXwCWLcMkicruZX77y1fjSZrEh6gDw7hcN2FrVbD7Olnkdia7nQEj7eVhu+kFFM+cbjS1wm8E/MnIeXVBVLWv+Fn3VmzTbnZXn2edyPfZRFSRNx/knjYau69hS5UUgoiGoaNB0Ad+YWoKTxozAmHzj/rLHMgriYGM8Qw0rOrToMistwfS2+PdE042gjtY1VnUYw89V0XhOEmINDkYwGx1AMGIsbRYbEhf7Wcf+FQVjKP4IpwRZEsz7UTruN0NlrdOhkPb6IlXpleKy6doNl9/1cPmevU2vseJpLA9JJyF6PM1yLIdojDzry1+m4/KfYwvcEKCjPSKg2OPEzV+bAgBYu+kAlj2303z9h1829SpWirW8XuB2oMBtLMv2xMfVttdZ809rvrf6/OmYk59j/gYrG/xYseFzhBUdS2eNQ0TT8cLOGjT5wwgpmhnYDTDWRO/r71ZR4xdaUfUh+ftPd7pOSWX88OHD0KLBwQ4fPtzDq5NTVlaG008/HXfffTdWr14Nr9eL3/3ud/jOd76T8PV79+5FKBTCaafZC3l5eXn44IMPcOTIEdx1110QRRG//vWvMWHCBNu88nSRRWP5MockQtd1lHicKHA7EFCMwvcZ5cU4o7wYIUXDv476sPmQF1urmhMOx/GHVby3vxHv7W+EWxYxa0IB5k0uwmkTC5DjMJZHi80vF9O8fjn1jzVYxyuf1uLZbUcAAF8tK8LiGWMG6rQogY6VuqMtQSPyuarCLUso8bjgC0bQ1hICoOPTGh+qvAEzw4wtIwLYh4O3hRUzGAwQXVpMQMJpLOkWC+JmfRz7N6hoRuFGFKDrRuU6zymipiUEHUavgSQCoiAiomq24X26DqjQ0RZdyrFkcNaPs8JQaWwgoqHpr7tqcOaUEpRY4hHFZDJfE6LTvqwd6hEt6WnOPXLJIsLRMrxLFs3gam5ZQljR4JBEiALMBvmBvHfXROO3vLirFu5oBx4ANPkjeOWzY2bnT6Y75Jif2aWkMv7kk08m3O6ooaGhV5/74IMPYvXq1fi3f/s3iKKIJUuW4IYbbgAAzJo1C6tWrcIFF1wAAKiurkZBQQFcLlenz/nd736He+65B9/85jcRiUQwd+5cPPLII3A4HL06n76qKPV0+qEXwgFV0xFUVAQiGiRRxZxJhZgzqRCKpuGzmlZ8dKgZW6q8aA4onT4zqGj48KAXHx70wiEJOHlcPuZNLsLsiYUoyDHmlec5JVul73fvH8CRliCgA1NKc3H9WeVp/+6UmPXGM2aEy7Y93G9KQ0llgx/7o0t9FOU4oCM6ZBudo5bnOkSIooDWPkZ8TQexQ+PAxCI33LIEX1CB13JfUjRAQHRYu1NCU0Cx9X4U5jjgccm2+xEREQ0dv3pjH5xSJeaVFWHxSWNw1pRiyH0MfNXd0mU96ar3PRXtAbEKvVMWUV6Sa1YkKxv6Pxy7Y0T1WGTyy2ZPwJQsLhcmquNQ76R8abMTTjgBmzZtQnFxse35w4cPY/HixdixY0cX7+ystLQUDz74YMJ9HT9nwYIFWLBgQcLXjh8/vlOgiWxgzP2WEWtEDCuaWTk/dYIxFP3aeZPwRX0bPjroxeZDzWiILodkFVF1bKtuwbbqFogCMGPsCMydXISvTCpCaZ4TeU4ZHpeEQCReyG+PqKz0DSDrjfuYZeHLY60h2z7+jbLPuAI3JEnE/z1zMoJh1cwwZcmIYbp01njMmVzU6X2N7REIgLmWuCjYCwf+SPYN7YpVxAUAmqajJaDgSCiIPKdk9oDnOozgg0FFQ2GOA2ML3Gg84jPeJxjBb74yuRA7DrdgxYbPcf2Z5bbfdU8t5N3t51qnRETZI6zqeH9/E97f34RSjxPnTh+JJTN7P9qvPxVn470CROi2YemxwOHW4eu9rfQLAO5edAJWv74XQUXDlkNe3PzCvxBRdTik/8fem8fHVd/33u+zzKYZ7Ysl27Il27IBY4JZbMAQEuAmIQHiLA1tSgjk5kkvJGmSp/TVvkigT7gtudyQtiQ0braSUEJCAoQtIQk7xoAxYIxtvMmWZFmLpZFGGs0+Z3n+OMuckUabLclazvv1Ao/mzFlnzvn9vtvnK5q6KTqaLvDcwV66o0YJYjSVpcSfHwCcaHR4RVVwQuNec2+c/kw3sXgKVdXJqhp1pUaw5+q1i2jujfP0vh50oDwgc9OmhjFbprnMHFNijD/88MM88cQTgCEE9OUvf3lE1Lmnp2fUdmQuBl5ZxCuLlPiN65hSNJJZlbMWl3L6omJu2FDPkb6E0cu8NUJnND1iG5oO73YO8W7nED997SgNlUWcVVfMuroSBlI5Qz6RVl2j7xRy61Pv2a97oml7MHjs3S5ebe23l/3mhvNn+MhcxmJVVZBHvriB8vIgkUjcrgcv8Xu4e/OZrKoK8sKhMDf+0nAW3nxxw7CSEd3+/wzrtJ0U1vEOJLJowEBKsSP7sYwhaKPp0BPL0BMznjMC2Gnt73RE6YsbdXRbtrXywaaqCe+7PZKkxay1b48k855V873XqetscHFxmauE4xkefKuDB80yvJmkkOibajb6qCgyeoOP16+8EDrGOHTjxmXc89Jhfre7mx6zRjy/Jahu6z1Z75f4PXnP7h1tkVHHtrEYbdy7f0c7rX1JW6StsbIIv2w4y5850EtfPGOf740bl406Dp9MCrnrPD8xpsQYv+KKK3jrrbfsv2tra0eIo61evZrNmzdPxe4WBIIgEPBIBMyok6LppLIqIZ/M6poQnz1nCccGUrzeFuH11ghtkeSIbehAS1+Clr4Ej+85nrfsYE+Mrz78rlmnKvD7v7lgBs7KxcKq4wEjI8IimdXylrnMPbqjKTuifHwobXumL2qo4GgkyWutETs6PtewfqnOiLmuFxbFsVTVU4rK8SGz7tzVspgU893Z4OLiMn+4/vyl/Gl/b16236nEJwukldxYKwEIRpbayfAtU2gtq2o0VI4v0ObsMPLT14/agr2l/pM3wVKKas8ZrbnGiWIZ0ilFBYQ8MeGpwB3PRmdKjPGysjK+853v2H9byuouU4csCoR8MiGzl2Fa0Sgv8rKqOshfnL2YrmiK7W0R3mgb4GDv+LUrig7heO6BFEsrrvDbDFJXmnNWdQ+mSJoGuU8WqS2duMq/y6mjuTfGrU/to2swlTcIPrSzg6zZAuPF5jBe2RA7e2RXF1lVGxERHz5hmEsUOmor7U8UoLzIQyyt4pMEEmaZzEUN5bxwKKcfknW0C7E85O2mc7G+PMCxgZyj8dhAMs+7Pldr7CaDNdnSdKu8QaCu1GdHPFxcXFxmA199/wq+fEkj21sjPL6nm1eO9JM+lcrawwYotcB7J7JJa8zSMdK/f/32MbtNsaLpJDIqqm6MgZYwa4lPpqUvYUfsBQSyDqd8+7Cxbaw6bOe498COdlr6jDHyjNpi/vHK+rw09R++0grApasqaetP0Gtmru3tHsobhyeTreYy9Ux5zbjTKHeSyWR49913Z0TBfCFgtTUrDXjQdJ2qkJem6hCfet9ieobSvNE2wOttEfY62iqNxb+9eJgLGyo4a3ExxX6PHZF3mR4uacxpKvxudxeYWliyJOQtc5laOgdT+D0iflnC7xFP2vnkN0Vcrjy9hvZIkvZIkoSjE0Iio5oGuNFnu1Bq+lwyxAvV1wkY4nNWzbsoGHoYqlljrmo6qmYYkaIg8GJz2E5b9EgCKx1Gs2VMW6J3S8r8eZO5h3d18uTebvvv0co4htfYzVVu/8ga2iNJtmxrJZZWGEwaDtSr19ZyofuccHFxmWWIgsCFjRVc2FhBLJ3l6fd6eeq9bt7rjs34saTHqQWThBMrF3Ou8syBXiqDPvriaTtd3SLkk2318rTZ/tS5FUXNzT8e2dXFU3tzGay/uWF0W8k5tlUW5ZTrq0JePnxmLZFI3G5t1mlG4R9+pxNREOzjeam5j5ea++x17/vr9bRHkqQUlbSi4TOdvRNJIX/hUJgt21oBwzlhMXzdheA8P1Gm3Bjft28f3/zmNzlw4IDd7mz4cpepRRTyheAWFftYVR3kE++r45ofb59QXcwTe47zxJ7jVBR52Li8nAsbyjl/WRklfg/eKU5VcYH/dqTlOL+bobSat+yrZv9Kl6nh1ZZ+VtcE7f6dPjlnmPtkEeEEjfN7t7bYhr2mG6JlYNRTZx2jfdBhtM5FRlOotc7JunoZZ28zDLV1jwgauilwM3abGeuaDS/Z6I+Pn16YUlRufWofflmc8y1TrGP3yyIZJfccXloWmNPn5eLiMv8J+Tz8xfrF/MX6xZz/vZdP9eGMYCp0W1KK0eK0PzGy61E0peAxVeOyBXYWz2hYYvPhWHrCwYFmRwbZY7u77Pcf29XNqy0D/K9Ny1lcMrEMSyvj6tan9pFWNPpNkeiKoHEsP339KMCYLdC2bGuxx+on93bbWVsTTT+fL87zk2HKjfE777wTWZb5p3/6J/75n/+Zf/zHf+To0aP88pe/5P/+3/871btzKYBHEvFIhhDcd64+nayqk1E1/u2FZoYyYxsC/YksT+/r4el9PZT4ZM5fVsamFRVc2FhOWcCLLLpp7FPBWGPAqYqTNofj3PGnA8iSxO0fbqKhfPxaqLnGXc81A0YLudU1QdbUhFhdHWJZeQBZEk3jXLQzT4Yb583huNG+K63R7CgHMeqmjW9O03UsB7g07HZJmVFwkcJ11vOB4XMOwfzPqpNPKTqyKFBZ5OHDp9WwZlFohIf8lsf2AoaoZVrRCMcyZFUNSRSMHrJAdejk6uNmM87J1rEBI1qRMZ0Ymq7zTscggK2Eu9AnMi4uLi4zjYCRpfTMgd5RP6Np+hhGv47V5EiWhAnXfN/y2B7AMPCdrVCH0grJvjh3PXMQjyRy9+YzWWyWPV67fjEdgyke321kln18XS3n1pdxz0tHAOw6dov+YZ2bGh218cNryzsGUoCAax6cOFNujO/Zs4df/OIXnHXWWTzyyCOsXr2az372s9TW1vKb3/yGK6+8cqp3Oes5lc3tl1XkbiCnYRHyCPzF+qXs6oyyt3uoYF1PNK3w3KEwzx0KU+SROKe+lPevrOSSFRVUBL1ufflJMFJfu/Ayl+mheyhN91Calw8byvV+WWRVVZCmmiBrqkOsrglSFvAaxrmZ1u6VReM+FkCWJBQ1NwjWOHrFDySzKGaquiQKqI6R2KoXm0+GeMgrkcwahnJZQKYvnrEnH7IIkiiaqerGm/G0iqrr9MQyPL3/OGcuLjEH9ZyH/O7Na+3tv9rSz4+2tQFQ7JMp8hpdJ27a1Jh3HFaNnfN5OxFO5fN5NKzjsZR2wci4UMwL+/A7XTy6q8ueIC1EwRsXFxeXU4kO/OTVVpKmk10SsJ3FVgLcaFqtVsmXlSVW7JO586ozJrTfTkfGmHPzmm5kpfXEjDaqq6qCPPbFDfbyFw6FbWP83PoyPthUxX3bjci3V87NPI0IuZGFVhH04DOzzCzaI0kOh+Nouk5FkZfSgIxXMuZIG5aV8cbRCOCWU02GKTfGNU2juroagMbGRg4ePMh5553H5Zdfzo9+9KOp3p3LODhbaMUdtaxJRefFw2E0Xacm5OELG5ez9Ug/O44OMJQemW6TyKq8cqSfV47045VEzllayiUrK7msqZKqeRyhmi5kR8h0ePqSPDyc6jLtpBSNPd1D7HFoLBjR8xBrzAh6Q0URWVVDFAUkMf87K3GoosYc9092jqqmTwRJgNoSP5c3VfHH/ccZSCoIGNcinlHRdCj2SSSyWp56vCDkmrwOJhW2bGsdkY7uNIjbHZ0iPJKA1ywtcPZHXQgtU0QBu97PxcXFxaUwsiig62NFpKeOpEPzRdONrDenDMxoh6BjV3GhYziuJzI+Wdl5UDjqbnQtMYJv1rg41nZHq+OuCBrBCKsX+fBtWPPWSDKLJAjUlXrwyyJvHB1wpKwf53Pn1xfc71gCdQuRKTfGV6xYwY4dO7jmmmtYvnw5u3fvBmBoaIhMJjPO2i5TTXskl3rivGlVPX/ZVWfW8tG1i4hnVHa0RXjpcB+vt0boL9ACIqNqRku1tgj/9uJhzlpcwqUrK7l8dTWLSlzDfCJIjqyC7LDHtTSDGQejGTHNvXE7Cgdz24hxcsOGeg72xjjYEyccH/t5lIueGyInflmkvixAQ0URpy0pRcso/GlfD4Ig8KHTqllmpvX/+u0O3j5mpBEXaHU6b1B16ItneO5QLwNJhayq05/M2i3MqkNeBCCRzV1nw1g3FNYBqkPegtuG3G9zT2fUrmtLZVUiiSyCAE/t6eZ9S0qpLw/YNeLDGV6zdvtH1thR5ytPr+GHr7Si6VAd8lBi6gjMBqwJkpWm/uTebjN7yRDguWrtIurLAnkOCRcXFxcXpr11aCEhU8z3JuMAsLYjYJSXTiRL644/HqDGHDd7Ypm8zDt7u4LAomKfva2xjN7R5nZWyZ5liFvj8Y62CD/fftQ+f6u1aTyt2Lommqkk7zJxptwYv+666/jmN78JwIc+9CE+/vGP4/f7efvttzn77LOnenezltkSqRnroTR8mSgIFPtkLltdzWWrq0krKjuPDfLCoT5eOdJPT2xk70hF03n72CBvHxvknpePsLa2mEtXVfI/TquZsIDEQuTmixvs1z98pcWuJfbLQt6y6WZEOq/5AL1/R3veaDNfPJifPXcJGbPlR89Q2jbMD/bGONKXKCiyYpFSNA6F4xwKx/nzfqNGzCMK+Dwiv3ijnYBXwieJI2qtRhu45wMpRaMrmrZPUNdzrV96YmlTQV5HEgXQdQTBWKbpRtp6IqNy7frF1JrPCufz0PptHg7H7RT3RFZF1Yx9PPhWB799p5OVVUG6BlN5NW0TOe5DvXG7PMdqVTNbIunWfq1JUK4m0ej9elFjxbxxkLm4uLjMJaZiPBeAoFcirWoICFy7fom9LKVo3PrUe/hliRs3LuO+7UdNJXadrsE0JX7JFoktdGz6KFGADzZVsfVrF494P1cDrjHa2d36lCG+fWwgmReoAaNbitUyrSrkAXTqSv3ctKlh7IvgYjPlxvinPvUpSktLKSsrY+XKldx111386Ec/oq6ujttuu22qdzdrcRo5KUWzxRF++vrRvAjObDZyfLLEBQ0VXNBQgaZp7Oka4rlDYV4+3MexgdSIz2s67O4aYnfXEPdubWVNTYgPrKrkQ6dVn4Kjn908va/Hfp1x5DRlFD1v2V+du3RGj2u+U+5oA1Jb4uf02mIyikZW1YhnVNs4P9ATY9/xIQaSI0s2nGQ1nawZ5XUKqTiZr4a4heXT80oi1SEvn3xfHT95tQ1F04zMAB3rf6gaJLOG6AtAPKPwu91dtvpqoV6nRjsWS6leRzW3ZRj9Oi19CSqDHq48vYZ7t7ag60YNf4lfHrVlStdgisFEZsR3M1H1VxcXFxcXlxPBChoHvRL1QSO76fzl5RNat67UT3skiSgIoxrdOtAbS9vaK86Iu2XcQy4D69an9tE1mKIy6MUrC/hlaURk3rJhFFXPGzcNf3bunZBPpiroc8fOSTLlxjjAFVdcYb/+2Mc+xsc+9rHp2I3LBHBmbg7XaJtM+aEoipy1pJSzZllWlgAAIABJREFUlpTyjQ+s5FBvjGcP9PLS4T4OhxMF1znQE+NAT4wfvdp2Akc+v7EEqyDfWNOHLZtunPVCr7X08+NX2xAEgS9dtIwLGua38IYsCsiiRMBjGIJVGCUYS8oCXLKykubeGL966xjJrMaS0gB9iQzHBlN2lNYlH1Ewfr+DiSxpRbPr4PyyRIlfIpJQ0MwItJWVM9aVtH6bO9oidA+leam5j0RGJZrKouoQ9Bgt6fweiWvXLwYM41wHFHM/ww3xJ/d0E00pKJpGMpvbeyyt4pFyJTmzKWXdxcXFxWVucvqiII2VQbYd6WcwpSAJUBn0EvRJfGJdHb8zW5O1R5J2hhZgZ211R1N5/cn9soiu62joFOgeDRgO8hOZp3hlwRaRc6bLA1QGjTExkVEZTCq2CK0IiKKRFSeKAjdtanTLp06AKTHG77333gl/9itf+cpU7HLW4zRyXm3p5yemQXrV2kVcNIPqgp89JxdZfXhXJwlT4rHII/Lp9y0+4e02VYdoqg5x08WNHBtI8syBXl5s7mNf99C8jwROBVFHxHW4MR4dJxo7lYwmlLWsomhBpsH+7z8dzPs74JUJeCGRVfDJIg0VAYZSCjrGoCRg9BJf6ARkkYBHJJbK8si7XfZvWtNAFXTW1BSj6zoHeoaIp1UUcxYR8Ehc2FDB2UtKAcOD70zRBmNSEE0p9MYy6Bip7oIOaVUjo2kMpVUe2tnJ5QWi6tb6FvuOx+zXzjKdRFYjMZg2HZQCd28+c4quzMnjCt24uLi4zE32H49zqNcIWHklkbJALsU8q+m22Nndzzfb7yczCrGMiqbr/OS1NlKKRnnAY4+rqp1xNjqqnkstv/Oq00csTymaPedzdlM6Eo7jkcS8oNAdfzyA18xe88oSqm70UAfMML+AKMJSU8dkIc4dT5YpMcYfffTRCX1OEIQFY4w7EUZ5PRM8+HYu7dIZGU9ktbxlX710xQnvY2lZgBs3LuPGjcsIx9I8eyDM881hdnUMjtrWYaHTV0AYbyLLXE4NaYfHWpYEKkN+hpJpzqsv46XmPmIZhVR2/GjvfCWpaCQLtEfUMLINLBG8EetlVR7d1cVOU/AOCqeG98bSdtTbQtctg1qnazDFI7s6844nmlLY0RYhmlLy1O7HQjVT7tzJhIuLi4vLyaJjjFMCIMsCQZ9sl2U96+hPbtVcW+tYWjNW+Zu1fCg18ZTWjgHD2H61pd+Orr/VPkA0pXB8KMV3njmILAkMmgGgtKLx09fbyCg6vbF0XvvijGN8d0bdrVflAQ83bWpwx84TZEqM8eeff34qNjOvyK8Zz3mYntzb7RDjmf6axALz4wktO1GqQj7+8twl/OW5SxhIZnmxOczzB8O81hqZ0Pr/8ueDXLGmmnOXliKPIlDhMnU4hQbbB3KR8fZIMm/ZQnnAjtbmI63odlspURBIZVU6BzM8PnjcFjORRIGakJehVJahzHzqJD59aJqOIGJPFAopot/+kTXc8tgeemMZMg7hGMGhjKcB8WzumiezKqmsxr1bW9HR7dq5v3lol+3RD3hEUuY6gmB8fxUBj/vccXFxcXGZMiTBiFSnFY2MouP0DdeVGh2IOgZSDgez4fRXTrA3m7OHOWBn5gI8vrvbLiOLmO1ILcIxIxCko6OoOj5Z4Eg4zo0bl/HN3++zP+cUurVEWiPJLLf/YX9BgTiX8ZmWmnGArVu3cuDAAWRZpqmpiQsuuABJkqZrdy6j4HH0rHYKLwhMfz/rsoCHzevq2LyujvO/9/KE1nlsdzeP7e6m2CdxyYpKLl9Tzcbl5W5/3WliNKfR47u7+JNDSG6hpMmO1+YDDCETQcjm1XeB4S3uT2Snva3KfEIQBEoDhvoq5DtDLFZVBe208Vse28vxoTSKpo9ZE6cMy+OzvtcvXrCMe7e2AHBefRmvHOkHoNQvU1bkcevdXFxcXFymFFEUKPFKFHllLm+q4rlDYbyyyNVrF9nBub/Z1IBHFHhoZydDaYVERkESYePyclr7kySzZq22rvPRM2o4rSbEA28eoy+WwVkoJwDlAZmhjIowRi6utcQjiejoZM0uM7IkmK3WBOpKfXZAwnIMeIbZDbIIsjhyfj6RNm0uOabcGI9Go3zhC19gz549lJSUoGkasViMtWvXct9991FSUjLVu5yVjBZhG03dd7r4l4/lakV+9lobB3qNaOeamiBfuGD5jB3HZBlKq/xhXw9/2NdDwCOyqbGCy1ZXs6mxgiKv69RxmVlu2tRgG2l/99geIgkFjyRQGpDxSiIZVbNTvYp9EhHzdUVAZtOKSt5oi9ATG6nePVeZbLu24Z+XRSMlXBQEQj7JTtsDuP6Bt4H8Adz692uXruDu55vpiWUQhFwf9xKfjI5u9y8vC8j2cyKr6naWh6Lpduqdc0px9dracUt13MmFi4uLi8uJMJRWiWc0njsUpi+eobGyiKVlOcevpSVlddNJZVVEQWDj8nL6zdLFWFpBFAROqwlx/vJyHtrZSSHFGo8sUuOV8ZpdSK5aW8tTe48DsGGZ4YTOqpppfIsIGD3LLYV2QRCoDvnyxuXFpUb70WvXL+ZH21rtTLQNy8vZvK5uSq7RQh5jp9wYv+uuu0in0zzxxBOsXr0agP379/P3f//3fO973+Pb3/72VO9yVjLaj2hFVXBGf2DOKE/Ql7uxgl55zkSAklmNZw+GefZgGI8kcMHyci5fXc0lKytc1eOTpJCaOsA1Z9bOezX1yeAUJfm7y1bxn9vaUFWNq0zPdkpR8UgSPlnkE+tqeeDNYwwkswS8Eq+39TOUUueNIQ6Tr4sP+iSSGZXhWXdBr6Eoa/UZH4/68gAec/IgYCjiiwJ88cJlHB9K8+BbHQB89IxFXHVmLQC3PvWePcA7sz/2dEXt8/jj/uMnpZvh4uLi4jI6FQHD3MgoGrHswirjsrJSBXQyqoamG6VZ3dGRLYInwkM7O0yjfeRIrANZRaOoSLKV0SFXn35ufRnvdkYdPcUFMopmisvJeCQBHfCamYBWANEp8CuJOVd2md8zZ2yJ2cyUG+PPPfccP/jBD2xDHOC0007jtttu4xvf+MaCMcZnC8405Na+XA3we91DectmSxryj649ixcO9fH8wV56HIIWFllVZ+uRfrYe6UcSBc6rL+Wypirev6qKqqC3wBZdJorzsS4IMy01OLsYy0O7rDyA3yOhmOqhYEwwrJQwRdOJpgwPdlbVx+1VvhCIp/OdEZZeRTSV5aGdHfTFDc//HR89reD6Tv2CT72vjh+/2jaiHEBy/GYXFfvs78zp3ffLEo2VRYBhmFvdJYK+aavYcnFxcVnwWF1HMidYBz2Xsc5YFIy2mzo6xwaS/OuLRwDDUfH1R3ZT5JO5aVMD73QM8qu3OtDR2XHUEFwbSitkVB0BnSFT92R4qZyFpcpujYHO8XM0RMFYz4qmW1gBRKe9EPBIRM0stLfaB2jpN9TiU4pmK7cfcezzyLD9z5WId3M4zh1/OoAsSdz+4SYayoumbV9TPgNRFIWKipERtcrKSmKxWIE1XKYTZyRIdCgeSeLM9rOeKOcsLeOcpWX8vx9YwXvHYzx/MMzzh3o5NjDSg6hqOtvbBtjeNsD/ebaZ9y0p4YNNVVzWVDXhSNupwllhM/xxOpPV8fk147kjeWJ394KsGZ8IRyNJmnti6Lpue7YNpVMjSvvk3m77s73zKDX9ZHBqVTivh6pD0mzhAnDMISLoHMBvfeo9/LJk/0brSv3E0gphs17uv988ZvcwH85oJUNfvGD5uCVDzaNMKObq5MLFxcXlVOCOg0b/b8s5b2k2GfpNIj2xDL6UwpZtLYCATxZJKxrb2wYQBdB03azlFollVOJZDV3Pv6oCRn16StUgPXL/VjQ+pWikFQ2fbETFM6pGZdDLB1ZV8mqroaNitTuzIuJWe1EwxE8tsppuj8sdA6m8OaWFNeZaOOeT7hhrMOXG+Nq1a/nVr37Ft771rbz3H3zwQU4/fWSvu4XAqe0Tm/NySZIIZiRIEkVmvtHaxBEEgbW1xaytLeYrlzTQHI7z4qE+njvUy+FwYsTndeCdjijvdET5txePcPqiEJc1VfHBpiqWV0yfN+tEGWtgcget2c2y8gCrakIoqmo7fURBoK7Uj18WSSmabVxKouAKuo1Dv6noKokC/7mt1b6W1gCeUjRa+5L4ZBFN1/ParVjCjkMpQ9jG+szvdnfz9L4e2xC3Jgg3blxmr+ssGWoOxwvWqheaWMDYkwsXFxcXl3wEx78LdUS0ztvq3HHcdNb3J/KzQDOmsWzIkBqp5JpuvMpYTme9cIq6qukMJhWijvctG+QzP3+TH77SCmDPV7oGE2i6IeD24FsdeCSBJWV++uPGMW3Z1mJml+VEUb2yYAva+j2i48zG/mZTikrXYJrrH3jbHmfdMdZgyo3xr3/961x//fXs2rWLc845B0EQePPNN9m/fz8/+clPJrWtvr4+brvtNt544w0kSeKaa67hH/7hH5DlkYf9xS9+ke3bt+ctu+eee3j/+9+PqqrcfffdPP744ySTSS644AK+/e1vU1NTc9LnO9sZrTegoul5y2YzgiDQVB2iqTrE/3PRco5GkrxwKMwLh8Ls7R4quM6+4zH2HY/xH6+0srKyiA+ahvlswekGGf74mkkXyWg141efuWjB1YxP1ENrebRTWZUt21rxy6KdXr1lW4stIiYKAp8+u45nD/QSSWbzuhksVJz9U4e/Dzq6LqBhPZt0O8XcI4nUlfrJKEa6e7+Z1l7sl2zhvOqQlxK/h5SiFmyRllI07nnpCH3xjN1O5mRJKRpdg6m8yYWLi4uLSz5LygzHdcdAiuwCHwtlwdBCEjEyIz2iiN8j4JNElpYG0HSdjkEj625tbTFn1ZXwbpcRbJoMzeH4uGOSahrikJt7Di/naulL2AEGURDwSiJgZLSFTeG3ulIfS8r89pyykHB1eyTJlm2tkzqHmWa0eWBzbzyv1dxUj/VTboyvX7+eX/7yl/zXf/0Xr7zyCrqus3r1ar71rW9x9tlnT2pbX//611m0aBFbt24lHA5z00038fOf/5wvfvGLIz67Z88efvazn7Fhw4YRy7Zs2cK2bdt45JFHKC4u5rbbbuNb3/oWP/7xj0/4POcKvbFcroozQpfMqqPWm8x2lpUH+PyGej6/oZ7uaIoXm/t4/lCYXR2DFApCHu5LcLjvKD99/ejMH+wojHXlZ/JbcT5QnAIdyyqKFpxhMZaH1lnS8aWLGuzX6WEOLb8skVFyP8LaYh/XnbeUh3Z20jl4YmItcx1ZNIzppJmVU2gSZhjoZs29qtMby1AV8nLnVWvMAbwFvyxy06YGALZsayWtaAgYkfKKoJevXbqC+vIA7ZEk922fmnt9vK4Y1rG5uLi4uIzOTZsaAdjTGeXJvd12x5GFSFrVSau5808qGigQQ2Xrkf689mF7u4fYfzyG6oiEi0LOcHaW4MuiQHmRB03T8XtGdh26aVODPV5dtXYRzx7opSLgoTeeQdOh2C9TbAo9X3feUjySSHc0xUM7O8mohsibVxZZXR3khUNhdCDklSgr8todZwrNG51ZaMMd5bOl85TFiHmgeaHv39GeN3mZ6kj9lBvjr7/+OhdccAH//u//flLbaWtr44033uDll18mEAhQX1/PzTffzHe/+90Rxnh7ezuDg4OcccYZBbf129/+lltuuYW6OkN+/5vf/CYXX3wx7e3t1NfXn9RxziWcWS0FMlzmJLUlfv7ynCX85TlL6E9keLG5jxcOhdlxdGDMPsQuLpOhazDn1Lp/RzuyJJFVdLpMA/vu55tN8RMxl0YG/PT1o3gEGEzPLzX1yaBooGhju5is9Dowxj5V01BVjfZIkvaBpB0hz6qaKU6jo6ianXGgOK55VtXsGrYn93TzzIEeBpMKZQEPstk79aZNjXnOp8nWquVPLtxWiy4uLi5jcc9LhljZ8aG0W7o1DlmHha1qOrpZM26hmylmw+fxgmDUn6c1I9i2oy3CLY/ttdZCB3yyhF8W6YtniKYUFE1H0I1xNyCL6GB2hxHt+vU+01jHdH7H04p9jENplbIi3c4SHJ4hllJUe6ydzDg7052nTjVTbox/4QtfoLa2ls2bN7N582aWLVs2/koFOHToEGVlZSxatMh+b+XKlXR2dhKNRvP6le/evZtgMMg3vvENdu/eTVVVFTfccAOf/vSnGRoaoru7O0/dvaqqitLSUg4cODBhY7ynp4fe3t6892S5aNanutcU59Ixe4fSpM0byCsJVDuWyQXSOk8FJ3McNSV+PnPOEj5zzhKiqSwvN/fx3MFeXmuJjIhgTudxTCXTfRzNvTlRxU5Hm41jAylaI7na/FXVoWk9julgsvfsHR/LKXk398YNTyhw/fn1/MRM388oGkMphd5YwhgkrX3FMogYKeya2adT0w1VdZfJoWN4+/sSGW7/w34AGquMlLkH3jrGUFKhJ5ZGUXU7i6QvnuGel47YNeQdA0lEQeC373TaqWX9iSyy2ZLlnpeO0BvLsNRMnfR5RBAgndX43386CBh9VX0ekQc/fx5glieYn+mMppAlgdb+hO05b+1P2CUMMPl7RjIVcK1/FxpzdYydzcyGcWyh/K4XynlaTPZ+tTLDXDN8JD5JsOfmw9H0fEMczOrtAh/PqrkAARhZfb2xDLJk9A+XRZHFpRJDaYXf7OxA1fLFVZOKRjKpoutw13OHGEqpVIdyXYqMsVlH1XWHAJ3xr9FRBntstMbLrsE0/7mt1RhjrR1hjOVOHvz8efY6YIy3p+L5NXwe+N87jOO8YeNyVlTmWrhN9bFNuTH+wgsv8Pjjj/Pkk0+yZcsW1q9fzyc+8QmuvPJKQqGJT07i8TiBQH7vOuvvRCKRZ4xnMhnOPvtsvvGNb9DU1MT27dv56le/SjAYZP369QAUFeWLePn9fuLx8eX+LR566CHuvffevPe+/OUv87d/+7cT3sapoDyYM7j74xk7p0UShbxl5eWzwwM1VcdRDnyurozPXbKSeFrhxQO9/HFvN0/u6pzQ+t/+00E+cmYdl66uJuA9dZGv6f5e7nhgZ97fTYuKAey+7hZPfvXiaT2O6WCy9+z5jmtdUjLEg28bv5VzVlazZWU1AF958G2GUooR/R42GGoYyqIAfmtCps6+jgVzBUkU7RZ7smTcg6msSofpNBIdxeeCYBjbFllNxy+LKKYIDhgRBlEwWut0DKYQgK6okfGwqsYYmxQt19ZP0aGrL8n1D+zk7r94HyUlRciSRGtfkv/c1manAVrHZv1eLE70nikpWZg9W+fqGDubmS3jOiyc3/VCOc/J3q+uET462WGGuKGwLox4f7JY3VwsvRqPJCBJIh39iRHGvA55wYO+eBafLCKZfcc1XbcDEAOJLKpuCKguKvEhSxLdUSP6bY2NT371Yp5evYirf/DKhI61vDxISVqzx9OSkqJT8vwabR54dmMla2qLp22/U26ML1q0iC996Ut86UtfYt++fTzxxBP8x3/8B//yL//CFVdcwd133z2h7RQVFZFMJvPes/4OBvO/ICsKb3HxxRezefNmnn76aS666KK8dS1SqdSI7YzFtddey2WXXZb3niwXEYlM3KA/FdywYan9+t6XjtDSb1yH2mJf3rLZch7TdRwX1ZdwUX3JhI3xx97p5LF3OvHLIhc1VnDFadVcsrKS0BT1Iw44ejkmFX3UZdP9vSjDjEUB42Gtmr0wJ3Ics2nC5+Rk7tloNGFfm2g0YUc5VdVsJ1JgjJQEo62IrmO3HLEDpYKApo0uWiMLhvG3EDHatuS/d+7SEj64pppfv9lBRtWIp7L4PCIblpXSEo6haPnaCroOxT4RjyQylFZJZY3UeL8s2PeXKBj1ahnzey0PyJQWeQD47DmLuX9HO6qqUV4k45NFPnV2HY+804miqvZv4P7r1vPZX7wJjLx3hjPZe1eSREpKAkSjSdRp1vOYjffsXB1jZzOz4drN5O/6VDKd5zkf7lcrCymr6kQSmQn1G5cE8MoitSU+WvqS435+ruL8tQQ9IpIo2EKwY4n9joflrzYTwgjIAi3hGLqeqzsXBNA1sEYz51ykOuglnVXJOJzamOvIAlQFPaiqRlzNtVmLp7MoqsqOg8cBuP3DTRyNJLn35SOkFQ2/LOHziFx/fj2rqnO/60gkTo1P5P7r1ue9dyqJRhOoqoYkicRiKSKRiUXDT+R+nXJj3Mnpp5+OqqqIosivf/1rXnzxxQmv29TUxMDAAOFwmKoqQwX78OHD1NbWUlyc7514+OGHCQaDXHnllfZ7mUwGn89HaWkpixYtorm52U5V7+3tZWBgIC91fTxqampGpN/09g6hzHJF8n99/rD9OhzPtU/ojKbzlr1/ReWMHtdozLbrmVI0nj8U5vlDYTyiwPnLyrh8TTXvX1lJWcBzwtsdboCPtmy6r8ftHx4mnmGmDn3u/KU0OFrCzbbvZSKczD2rqDmDW1F19puq/WlFJZbKFhwUZbONma5DwCdRVuThE+vqeODNdgaSSt6Aa6mo2vubB4a45wQ9+YXKB4/0Jbk26MMjC+gYnnl0eHZ/L9YUw5pgqLqxDUXV8UhGPRsYfxcHZBRdRVF1BAHimdwE54aNyzh/ebldz5bKWr1XRUOIL6sBAqmsRks4QUO5cT+MuGdGEZw50XtGVbU5eb+dLHN1jJ3NzKZrt1B+1wvlPCd7v37m7MX261+93WFnJY2Fqhuq45M1xAt17JBNp+9s/2YsoVPrOJ1p5MMRhn3G+b7ViMzqPS4AQxkV6+sp88sEvDIXr6jgkV2doIEkCHz23CVUmanpv9vdRTyRM8StgEN5wEMkmaUnlkFRjZaiFUGvXSYGcPvvjRKz+687B0XNdUaxxvKGiiJ7TIXZ9ayyMDIKjLPXtOm9r6fFGG9vb+eJJ57gySef5OjRo2zYsIHbb7+dD3/4wxPeRkNDA+eeey533nknd9xxB5FIhB/+8Id8+tOfHvHZWCzGv/7rv7J8+XJOO+00Xn75ZZ566il+9rOfAfDJT36SLVu2sG7dOsrLy7nzzjvZsGHDCdezT5bmcNxW6Jvp9jdOBWfnDZtStAWr7nyiZDWdV1sjvNoaQRTg7CWlXL7aaJlWHZqaVkkzzWi/xVXVwbwH5ULD6stpYfWg7otnbXGw4ThrvgaSCmVFHmpL/OgwopXLqRp2pqvHqyRATcjH8WhqShwLkWSW/+/p/STMiUlNyAtI9CWyttCb0+7XgWhaJZHV8ox7WRLRdcMANzIWcss6BlPURpLc89IRsqpG1OxVbtXIPbyr026h9u8vHaa+PJd+Op6om4uLi4tLjnu35rpOTCQqfjIU2np9RYBjAym0UfY9W/qfjzY3KHRsox2v7vg3L7I+bGz0ykY7NWtKIwhQas5bgLzOMGA6vu02aDlXQK7FWa5/uZP2SNJuj1Yd8hVsPTobWVUV5MHPn0d5eZBIJD63jPHPfOYz7N69m6VLl/Lxj3+cT37ykyxevHj8FQvw/e9/nzvuuIPLL78cURTZvHkzN998M2C0UPv2t7/NNddcw+c//3kSiQRf+cpX6Ovro76+nrvuuovzzjOEd7785S+jKAp//dd/TTweZ+PGjSet9j5XGOvhMhsePLOV+69bzwuHwjx/MExbZKRXVtPh7WODvH1skO8+f5i1tcVc1lTJ5WuqWVI6fs2YQ+eJ4WODVMgF6jIrqCv109pnCNsV8kZb6BjCJVu2teKVJDySmqeyfqqQpikdXtWx+6JOFZYhDoZAnmBqDY52+B5JsNPpJMGYWNSW+OiJZexjtJBEeHx3N4/v7iZtruOXRbJmWzXRrBvXzB6sXYNpbn3qPdu7P9VtTVxcXFzmMyeSNRWQRYq8EllNJ55WzNrlE9v/eNH1+Toftq+ZFZLGaDeqaDoZRefxPd25z+o6T+09TseAca00XafYJ+c5KnSMLDJV06gMerFU2geThtP7woZyXmvtJ6NoXLt+Cc3hOMcGctfe6nZiZaS5DmyDKTfGV65cyS233FKw3/dkqaqq4vvf/37BZTt35oSnBEHg5ptvtg314Xg8Hm655RZuueWWkz6mucaS0lzEdiilEDXrUEp8EsX+aa1SmNOcvqiY0xcVc/PFjRzpi9uG+cHewjUse7uH2Ns9xA+2trKqqohLV1XxoTXVo/ZJ/M7VuTZ8//DEe3mpSM5lM8mOtgj7u2MgwPa2yIKOjA/nxo3L2LKtlYyiUeQRiWc1jAZbxn+SKOCXRNKqSkWREVk1BipwplSfauZyOvx4h57MarZDRNPBJ4nsPx4r+FlFMyYkgN3T9b6/Xs/fPbbXELoEKoJeBAwRHBcXFxeXE2dxqd9+3RNLkTWLlGXRaLdllRBZc1OvLHLTpkbqywO0R5Js2dZCXyxjz2FdJo6zbahXElhZFeRwOEEkkV9yVxbw2E5pC2dpl26/p6DqRgZgdcgq1zQ+V1vswy9LdA2m+d3ubp7e10NKMZaJgkDQZ7RWu2/7UcB1bFtMuTX2ne98Z6o3OSdpHqWf3kR62E4ld28+0379wI52fv9eDwCXrKrkuvMWTo/1k2FFZZAVlUH+5wXLOTaQtA3zPWYd8XCawwmaw0f52etHWVrm59KVlVyxppq1tcW2UvOezqj9eefDUB+27INNVdNxSgWpLfHjkw0F67oS//grLCDqywN2alXQJ5FQNCRRoNgrEUkqiAKUFcmU+APc/pE1eT2s32of4PHd3aNtekYZLhQnkRNumQ84vfeali86Y9jcAqqZqxfwSBR5Ja5dv5jaEj+rqoJ8/dIVZm9VuGptLU/t7UYUDMPcmhhC4dKj5nDcLmeY6XIkFxcXl9nMtesL14zXhHw0VYd46XAfAJvX1bGjfQAwxt3xnqPOtmABWSSjGqVKw523Xkk46fT44Vovcw1LWf1wOE7IKxFNa3ntzXTgijXVtkMajPLM4Ua7TxbNkjDJwvDyAAAgAElEQVSdy5uqCScy/MG0LXa0DZBSVBRNM/VbpLzWwtbrjKLTG0tz/QNvu+Ml0yzgtpCxJmrDscR+LKbbK+T8gVcW5foFVoW8C/7HfyIsLQvwufPr+dz59fTG0rxwyGgBtqtjsGD61LGBFL98q4NfvtVBTcjLxSsquXx1FfcP+x04cS776qUrpuM0XKYZy+sLjFpjfioYHhmfPUc2kiKPmJeqPlkUHUr8MtGUggBc3FjB3uNDhONZRKDIK1Hilzl/ebn9LHTWhXtEwZ44+GSRrKPMoL1A6YqLi4uLS2F++Eqr/dpZstUdTXN8KCfmFo5n7EhqeyRpP5u7BtN5z2AworWSKNg1SB5TSCyWVhh0tOka/rkTZTaPl5Mhq+ooupFVLAq6fVmiKYVHd3Uhm61ZvbLAQGKkYK1VL65oOg++3UHQ0f53V1eUjGIY+f2JLB5JRFF1NN1SdReYPRX6swfXGHdxOUGqQz4+s34Jn1m/hIFElhcPh3nuQJg32wdQCljmPbEMj77bxaPvdp2Coy3MC4dyvcSfP9hrGB8CPLO/B9UxcM1khH62YGW3tEeSvNMxSDSlkMgYg7yuG6lfi0p8RNMqmo49UTgSjtsGeEbR7Bqp2chsHg4zqm4P2QLGQD6ZuZRmptFZvNzSbwvY6EA8bWQ07O8eoq7Eh9ecgHQNGhPDh3bmBNwg35GaUrQ5I0Lj4uLicqpRHephTiExDfIGon09MVub477tR20HaWXQSzKrEkkYz2SrJWbS4bCNpRWGUsqIsjCd/M8tZKyrEEsrIwJIqqZzfCiNbF7AxsoiPJLCcOJZNW8dp+MjmVWRzAxQVdPpi2ds7RWfLJrdSoyx09JmcXGN8Wnj9o9MrP3NTFIVMmogEZiz6t+zlbIiD5vX1bF5XR2xtMLLh/t49kAvbxwdyEvRmW3c/of99mvNMUI+fzDMi4f67L+3fu3iGT2u2YCV3dLSl8j7Dq2rpOmw73jcrlOOplQqg5bRZnyqN5bO601fqKe2S2E0Xc9LnztZAV7nBFAHBlIKAymFO589xM6OQRoqilha5mdpmR9BMNLodMdKqWGpdn5ZJKVovNrST3skybGBJClFxS9LM16O5OLi4jKbcT5LBSH/eexkuJPTGod7Y+m89PNC44E1toqikBdMcBlJoXmIjvE9lfiNOvArT6/hxUNhemLZkR8eBaOlqESRx/geS4s8xNIK4VgWTTcE3s5eUsqxgSRP7jXK99zx0jXGp43Rfkxu+5v5T8gn89EzFvHRMxaRyqq8cqSfZw/28lpLhER2chW6WVXDI81MBM42fnTjteu1HMlEh3fLsy8KAgGPhIAxmBX7jLRpd5owPsU+Oc/jPl1kVZ0n9hy3/26oCLC8vIjSgEwsnWUorZJVjQwHQ1MBrKy8rsEUP3m1LW97jZVFM16O5OLi4jKbkcXcPEbRtBHGoDXbcAas2iNJR8BAQBRAQB93/DwR5XYXQ1dF0w3RUlkS+OErrSja2MGk4VdaB/qTRmmYLAn8x2fex462CPdubSWrarzUHGbnsUEgN09yx0vXGJ/3OIXkuh11Od3RdN4y10EwPfg9ElesqeaKNdVkFI3XWvt59kAvf9zfO6H1v/7oHi5qLOfiFZVGf0aPOKVG8s0XN9ivnzsYZpcpHre2toTLVy+81HQnVnbLjrYI+3tivHl0gHhatVO0ArLIecvKaKwoIpzIsO+4Ieh33XlLbQdKdzTFgZ4Yx4dS6DoFyxdccnhEsLIJQz7JNsZPtMIs4BFYUhLg2GCS1ASl5Fv7k7T259eE98UzeCUBSRBskcOMouVFewBboNHFxcXFJccdHz3Nfv347i62tUQACHolgl7JNN7EEQGrOrMj0CfW1bG/J8af9/egaYBpOArA+qUl7O2KMlmhddGM0LujskHAI5FSNFRNt50jxnxz7CskjVJCJiDY3+XKfT209CXwmpkPKUW1S8LqSn22Yb5QcY3xec6tT+2zXxvKhgZ/3tfDtiP99t+/ueG8GT2uhYhXFrl0VRWXrqqasDH+xtEB3jg6wA9ebmXd4mI2Li/nkpWV1JUYDy/vSdatPr2vx37d51DQ7I6m8pb91blLT2o/cxFrELnjjwdIKRrRlJJnTGc1nWODSVNwRrMHkxVVwTwBx8PhuK1YarUJcSmMs6yvYzDnPPTJYl4/cOu1xXCVeItkVqfZ7At/MiSzGsksDKZUZFGgOuQlkVEJ+mQ+sKqKlVVFdEfTvNDcS1bV+MzZi1lZHcIjCXb9nYuLi8tCxak7s6czahvjflkk6JMAYRQdDuP5WVvi5+fbj2JXCzn0P94+Fi2w3uhYquinyhCfzeVqogAVIS8fOa2GqpCXvd1D/Hl/b951cprnlpM6aX4xAlDsk/B7RD5y2qK8oF9dqZ+bNjVQXx7gtZZ+fmxmlV29tpYLGytm5PxmK64xPgOsqgqesrSLjoGU/dqZ3BNJZvPEjVxmN6qu805HlHc6ovzktTZOqwmxsaGcixorqC8LUOQ1ejdONjJnqZYCpByWUDKr5S1byKQUlYyiG2n8zrpj3RBoA6O+eHRBLwGPJOQpyLpMDme9diExvJPpny5gqK5ruk5K0RAY+7tSNN1uywPw6LtdVAW9LC3zk8xoaJqhIVHqN4ZXQRDoiqbwSCJeScAriXgk0VD3PQkKtVdzcXFxmc00h+NUhbx4JQEdCJg1P5Yuy462CO2RJPXlAY6E43QNGnPYf3/pMJEpmrM67fnRorrTyWw1xOMZFR0jTf3p/ccJ+WRDO2XY55x/G+3i9LxliaxKRtXZ2tLPjvYB7r/unBE2kLMjydKy8VvYzXdcY3zek7tJNM1RE6zpzFApsssUo+nw3vEY7x2Pcd/2dlZVBdm4vIwLGytoqCgi4BEJeKQJ1prnDAJn25CslQfmgtMP7MzYEsZo0+EUcPzbR95l0HV8zVp0yKtNX1LqBQTSikoqayjhj1deEI5nCDsyS259aj+rqoKsrgmyujrEmpog5UVenDI1kmgY5l5JxCMLFAnucOzi4jK/ueOPB4imFKOu25xi+GUJ03dpt0BrrCzKW68/PrLF1lQwmpDcQsQpmNofzzKUUiftOBCA8iKvLVzrdJ47o+TtA8m81wu9bNYd/ec5S8r89uuBRNb2LJb4ZcqKPKfqsFwmyH/91dk8f6iX11ojHA4XTrdtDsdpDsf55VsdLCsPcMHyci5oKKexMkCRVybgGT1q7ozmFnlEO9WoyFzHxbhGflmkxC+TUjS6BlMIgkBl0EM4ZhhgdaX+UbNfQj6ZoZSKVzJ6V8fdFivjIosw000IvJJARtXNCLZIwCOS8mj0DKXxiFAS8KBqOqmshqbrZkSgMIqms78nxv6eGGCIw1WHvKyuDrG6JsiamhANFQFUTSdpahDIKYUEIol4CgnsCLpXEtxadBcXl3mD12xxJQiC3VJyNOpKc3PYWFphMGmIoV7WVMWzB43WrBc2lPP2scFxy8CskiGnc1U2n/su+Wi6ce3jaYWeWGb8FfLIj5ZbOMv3nEb6U3uP8+yBXOmmK+DmMu+486oz7Ndbtrbwslknvm5xCTdd3HiqDstlgqxbXMK6xSX8zUUqLf0JXjwU5tXWCAeOxwp6iY9GkhyNJPnNO53UlfjYuLycjcvLaKoOEfBI5n8isjkA3rhxmb3uz15vo8901lQXe/OWLWScUe5XW/pt9ewPNFWx7YjR/u2mTQ2jrn/Tpka2bGslkVaITlAdXMBInxNFWIhl5uMIuOZREZCJJCenUC+SmyqUB2RkSSTok8koGjdf3GinSP7ktTYEoCLo5caNy6kOeQFYUuqnLZLkUG+MAz0xDvbE8wQyC9Eby9Ab62dbi/EM9koiK6uK7Mj5GXUllJToZBQNZZgnwjLKjw2mkEUBjyTS1p9zzrmtYVxcXOYCt39kDe2RJFu2teQ5XC0VdSt92XoGO9sCeySRLdtaADijtpgXm43x9+oza2msKOJ+87MBj2gb3AFZJJpWkQSjVdf2tgj9iSyKKVLmESdnjM/meu+pRAf8ksiymhA9MWPMsiqrnOcvmO/rTO66+GVxRPbDQsY1xhcQw3R/T9FRuJwIfo/E6YuKOa0mxA0bl9EeSfDy4X5ea42wpyta8CHYFU3z2O5uHtvdTVXQy8blZWxcXs6amhA+M5X93148bCRaCwL9iZz3s60/yT0vHbH/doqvLDScho2zzqm2JKcAWl8eGHX9+vIAflmkYyA74UFfx6yDnmOGeMgjEpuCyL8GeCShYIsaZ1GACAS8MoqmM5RWRxjkRR4RAUyBPZGUqqOa5TqCYCjFblpRSUNlEc8e6MUvi3a5hkcSyao6giAQ8EqctaSEFZVFpLIayazKao/IisoiPnxaDQCDyaxhmPfGOdgb43A4vz/9cDKqxr7jMfYdj9nv1ZX6aaoK0mSmuC+vCCCLotlaDb7zzKG86yAIxr37izfajdcYfy/EyILLSM7/3ssnvY0df/f+KTgSFxcDazz1eyQUDVTzeWupqI/VFhgYVXW7ynSUguHoVDUz40gUEDAMxbePDeKRRFshXIdJZ6otBEPcYl9PDIeO76i9yYcP04JdvpePM7Ax3NGyYoE7kF1jfJ7jTAtxqmUf6BnKW+ZO3uYGgtm3enVNMauqQ/zVuUvoHkzzSks/r7dG2NU5WNCACccz/P69Hn7/Xg+lfpkNy8rY2FCeJ0TlJJnV6BxMFVy20Flc6keSRLoH07SYSt2vtvTnfWb4hOL2j6zhlsf25CmEz0emwhC3yKp6wZZmzr81oHMwZXvmnVitclJZo+4to+mU+WX6E0btoa6Dpus8va+Hpmrj+0opGt/+40EAygIykWQWyUwRLxR9VlSjpjyZVREFgQ3Ly9mwvBwAVdNp609woDfOwR4jgj5eul/XYIquwRQvHzYiPl5JZFVVEatrQqyuDqJqui38Zp2Ds+jRMMZ1wvEMPknEIwl45alth+ji4uIyWZw1wc5nqdUZw3J0TzSrp7bEb0dWLWe4VVr3Py9YxtP7ekgpGhlFI2GWFnkdJWdOJ6jLyWGNLtZI5JHEgmWOYzlaFno2l2uMz3Ocitg65k1j9lZ01bLnNqIgEPTKrKyWaags4pNn1dEbS7O9LcLrrRHePjZYUHl6MKXwzMEwz5j1VpYPc/gnrZQkdx6fY8u2FroG0wiCQNLRKtBZ8xRNKbbj6+aLG/jd7m4AkhPIN5dFIzUsqWhobv/TCZ2/JAoUeSSi6fwSAB1IZBRkUcQnGz/iaHpkOvvw37cVGe9PZFA1kMx1LS++xf3XnYMsiYQkkZBPRtd10opmir6pHArH+U+zpOErlzSyrDxAJJE1U9ut6Hl8zGyJjKrZYo0WlUUellcUUeqXOdgbxysJbF5Xl5edEU8reWJxskPF3dWCcHFxmWmcwR/AtuCssXLLthb8sjRmYMjqTFSok8SqqiBbv3YxYBj+VmtWryzQWFnEjRuX2c/II+E43/z9/qk8vQXLOUtKuHhlJc3hOM8e6EUUBD75vjouaqywyxGuf+BtOypufW/DyyAXencQ1xif9+Rmmh4pJ5phKG27VtZ8QRIFiv0yxX6ZZeUBrjxjEQOJLG+2D7C9LcKbRweIjWIMFpLakEWoKPLaaa+DySwBz8n3NZ/r+GWJxqoiZEkinsqO+/mHdnbakw1tArKtJT6Z0iIPXYNpI5qragWjw/MVq//rcHySQHoUo1UUsH/7ffFMXmq4IAjUlfoAIwITjmXsGrfKoAePJHJ5UzXPHuqlP56lMug10hoFQ3DNiKQUToscjiAI+D0Sfo8EeIimFTySgKYbxjBAeZEnL3quaBqt/UkO9sQ4FI5zqDdBd3TsjJS+RJa+xGBuv8ATe7s5a3EJa6pDNNWMnMQoqo6iqoCK4p3Y+bi4uLhMJ36PMZ6ONsCdaFvgiaxntVYDCmYTjsVCGZNFs5RrrG4iOzui9CezHI0k0XSQBJ16R6sy5/jZHkna2YTjjXMLDdcYn+eMFgXxmWqWLvMPWRIpC4iUBTzUlfq5bHUV0VSWdzuivN42wBttkbxWToVQNCPCG/CI+D0SA8ksA8kskmgaHLJRc36yvZLnGjduXIYkCYSCfl54r4vH3jWi3huWlXFufRkAezqj/OadTsCIsmYUDatR3EQG8Q3Lynnj6AAZRWMolSWRVWdcWfxUIQgg6IZxnVVUkmYD8RWVRRzuS6LpOgI6Vja8YP4/q2p4JJG6Uj8ZRbOdRmlFsycDV6+t5cm9hrL5J9bV2pGTqpDXrCnUyaoaNcU+vLLIVWsX0R/P8Fvzu/xfmxq4sLFiwuciCoL5H1SHfCwtC5BSVJJZjVRWRdV0ZFG0ozqyLFJSEqCte5D3uoaM1PbeOEfGiZ7rwOFwIq/bQm2xz1ZtX10dYll5YMHdqy4uLrOHEfXCbxmZRtefX09DxcwLeVmdhm7a1Mg//WGfPdZ4zE4eoz1xfZKALApkVI353BhFxKi3ryv10RFJoY6SqacDrf05LR2vLNIbyzCYzKCOYsRrus5DOzsp8ct2FLx5WBnYQsM1xuc5oylBX7Oulo1mdMZl/mI4XbyUBzwsKvZzUWMFQ2mV/ceH2N4W4el9PaMKkqQUox6WpMIdfzrAxuXlbFhWTnmRh7hZ+uyVRaqri2fuhE4x920/CgLIkkQslav/feFQL6+YyuoJRwbC4lK/XSc8EU/6YErhlSP9tjGZVDRUbeEouFo2Zyyt5J3v/p74qNdP0zX64xkU3XA+VgQ93HnV6YDhib9v+1Eg19YG8lvbPPDmMTslPZLMsrTMj18WefZAb64fLrDU4e0fjdHqIgvVm2cUzTbOndH88iKv2QXBeD5nVY22/mSeOFzvOLXn3UNpuofSvHzY0DLwy6Ld9/ysxSWc3rhwBRldXFxmntGenauqgzSUj2+MT+bZOhGc4quSkHOTy6JIdox2HmlVHzVLaz5R7JcJ+WQ+fmYdP3i5BZ1cF5Kxzj6Z1fju88088GY7TVVBBpNZPJLAtiN99CeyaLohnJdRNaKpLDvaIrRHknZ5GCzM7iCuMT7PGU0Jur58/Imly/zBEn4LeCQqgjrVIS/n1Jfxp309CKaGwFhO3nc7h3i3c4ifvnaUNTUhW5m9ptg3Y+cwm+mN5aesW1knuzqiE96Gpfh6fChte5Q9kmBvq1D9/3xluONhtMFfZ2Q/coHCdWkP7eykN5Yhq2r88JVWFpkR8Egya29DUXUyis7Yd8PojKiLNClUb+6VRbyySIkfdF1H0cEX8JCMp1AciSseSWRVdZBV1UE+Zr7Xn8hwsCduGugxjvQlxky1TCkae7qH2NM9xKPvdnPDB5pO6PxcXFxcTgWTebaOx/A09tIiL3FTsLbEL5OcdF/t+YdiGsdhs8xOACpDXrySQM9QGkUzWshlVK1g5l5XNG0LBAvAlldagZzDfSCZRVF1frC1BQGBlVU5h8yJfKdzHdcYX0DUlwfsetdlY7RicpnfiIJAyGd4PQVBsEX90PRxTRAd2N8TY39PjF/sOMaKyiKe//tF037Ms4XbP7IGWRIoKSniDzvb+dE2I9NEEgVbsVpHRzXrwyfqP5eE3CClO2rLSwPG9wTQ1pc8QRNx/jFcvdWirtSfl4IOhlClVYNfHfLadeW9sTSi+fv3mjXdug69MWMCURqQ+R9ranj4nU504LvPN7NlWws3bWqccmem4SwTKQ/5ELMKqYxKKmv+p2gj0v0qirxc0ODlgoZc9Ly1P+Ew0OP2JMrFxcXFZXS+dukKu3/5hQ0V/PqtjlHH2uGlZqPpnMx14lmNxGCKX73VgY4RGBCBREaz0/hTWQ1RHP8aFGp/ZjmPja4puh1sWKgCo64x7uKygFnqcMqEh1IMZYwHYtAjUuyXSZo9lUerWT3Slyj4/nzFqu0tLw8SXVnJn/cbCupXnl5DbYlRg/adZw4RSRqRcpGcWrdOfsRXBOpKfWRUjaGUigeoCHpQVI2BpBEa/dx59Zxvpis/taeb377TOeFe5XONidTTDzfCrbQ50XRmdA1rx1dfHuDOq87gjj8eIKVofGJdLb/b3cWxSO5zVSGvnX2QUTQ6zfZzg0mFnccGWVkVJKVodA2mGEopbNnWil8WC3rrp6qPqizmHGbWcaUU1VRq1/IcNmBEz5uqQzRVh/jYWsM51hfPcLA3ZhvoR/oSYwrxuLi4uMwEq6qCPPj58ygvDxKJxFEmkPU1nT2qP9hUxQebjNKdFw6F+dVbHaN+VpYEdN0odRKAkF8mamrwzGdhN0XViSRHdixRh311E0llt7B0dAQBklmFgYRCY2XRguw77hrjC4gTeQC6zG+s2lqA/97Rzh/eMyKKl6ys5Op1tUYtqw5Br8QbbQO83hZh3/GhBVG/PBnOX15uR0rveelIzhgXBbtWWdP1PEO6NCBT4veQUlQEjA4H165fTPdQmkd3dQH5tc2Lin1mJFe3jc9TjYBRWxZPKyd9PB5JsK/P8Br5ioBM4P9n787j7Krrw/+/znK3ubPvIZlkkkwWSFACCSAIGpayCIhfaFMpoq1QWWTpF/u19lf5atpC/SmtRRYRrahgG6rFCqJUS1gkmIUEGwIJGbJN1tmXu9+zfP849545d5Zkksy9c2fm/Xw8IHfuuffOuZ85n3PO+7O8P36NM2ZW8PLOTqKZzDkhn0ragrKAhmVDiV/l8ECShGES1DV2dUbpiqbcmyXDsgnqGvVlATfp20dbali3p5ugrnH1kka+nRntUFfqP+7vkK91VIcOafcuoZYc5TxeE/bzoXA1H2p2ks6lTYvdXTF6YsdeBUAIIYpJodaobqoKEdBV97w68mVtcORbxLOkpqIMNsBPptvrgKaQNm0Cuuo09gKL6sP0xNKkTZuBpIGuKlSHfSgodEScqXQ1YT8+TaE3ZhBNO7lyzm6u5LJF9XRGU6zf28NbB/pHbQTOBu0hXcUwbUzLwrBsZk3DabRFHYx3dXXx5S9/mQ0bNqBpGtdccw1f/OIX0fXhu/2v//qvPPnkk7S3t1NfX89NN93En/zJnwBgWRZnnXUWtm2jeBaVff311ykpKXwWRyGKhfeEV1syGHw0VAQ4e3YVpmUTT5tEkgZXnFbPFafV05dIs3FfL+v39LD10MBE7HZRW7XsFL71mjPk7dJFdbx1oI/uaJqKkI+kYTGQMNBUJ7v3xrZeAHrjBqoCz249lPNZP/39QZ7b5mRsjySdi52eyeYaL4JUrpoKHzylnE37etxstCfK21Ax9Nod8muUB328c2TADcTBSaajqwr9SQPDtOmNw0/ecspwZmWQ7/5uH/t74xiZz/7J7w9mesFteuNpVEXh5dYuuqIp5taUMKsyxMxKJw/CJ06fQdqyeX7bEZKGRXXYR0BXuXpJA7MqQ25CoULfNAxdQs2ybTcwT6StnEQ4Xj5NZWF9KWFZ2kwIIYZp7YzS1hOnJuwnnjLQNYVo0nIDTXACx7hhoSk2pp17rbJsZ1TT8U1Sm3jZhHTJzLVDwRllljAsJ+GaDTXhQG5ngapwyaI6zphZwfNvH+bVXU6y0JoSP4sby7Btm4ayAD2xFPG0RV1ZgHcPD4w4ss8ZgWmhKc40sXcPD1AR1An7dMIBLbMU89RW1MH4PffcQ0NDA6+99hqdnZ3cdtttPPnkk9x88805r/vNb37DP/7jP/LEE0/wwQ9+kLfeeos///M/p7a2lssuu4zW1lbS6TSbN2/G7z/+3g4hpipvhlLDtt3546aVu62lNoxhWkRSJrqmcMnCOi5ZWEc0dfQl0qaylrrSEYcqN5YHM9lZYXF9Ke8ecRos/JpKaUBnZkXQHXKXDca9grrG3BqnkXC3ZxqAZTs9xgrOXK1iYFjwxp7uce0FGGk+eDyToT41JNCsCOoEfRpHBpLuczY2hmlzoNcZim54Lv7dUadX2FnGzCag5y731VQV4pnPrADgpqc2u/PNwZlSENQ1fr2jI+c9E51cRlUUSvwaJZkg27Bsd655dgk1IYQQR5dNElce1PFnrg0+zSI5YLm9u9GUiTrKMpHZUXCT9Zxre5YvG8g0/md/7oqm3M6CuTUlvN8Z5ZXWTt7Y002vZ7TVut3dvJO550kZFuVBH7qmcuv5zbx3JMJDr+7CGmWZNNN2Oib+4TetLK4vZeWCGs6bW01FyEeJTyPs19CnaGBetMH43r172bBhA6+++iqhUIimpiZuv/12vv71rw8Lxo8cOcItt9zCGWecAcCyZcs455xz2LhxI5dddhlbt25l0aJF0z4Qb+2MsvrFHeiaxn2XLRjTchJiavNmKE0YFgFdRVEU1u3q5s19g4HiD288M2f98kTadC5KysgXpels5YJaXrv7w4BT57IXML+ucv9Vp7o9qdnGjqCu8XcfW0xTZv6+dz5cddiZzxxLGnTH01g2lPo1ujNztyZiyTMt8zuzvzY7fXk858t5v5cN9MQNeuJOT0V9qZ/uWBrDsumKpQHnRqCu1Idfc7K7dkTSpE0LXVU4pSLofq4NdEdTqIqzfuqD1y6hrSfuJu8ZT0Mz9hbK4Hxz5+e06SydFk+PPqRdCCEmi0KcW7ONsJZt5wTXigKWZbvTsjK5P1EUZ7rU0HnVk4mqKG7yWScpbfb7D39t2rTpiDjXUsOzFNxA0sgZtfezm89xH5cHdebXhomlDQwLkmkLVSFzHc+VTRT8L+vbOGdOFRctqOG0xjJCPo2wX6fEr6GN0igyGRVtML5z504qKytpaBjM1Dx//nwOHjxIf38/5eXl7vPZ4ehZXV1dbNy4kS996UsAbN26lWQyyXXXXceBAweYP38+9957L2eeOfbK3N7eTkdHbo+IrpdQX19/Il9vQuiaQiZ3Nqqqohcwa2E2WzEwbJiKd1sh9+lops1+eM5lQZ/KvNowmqZimha2J7Qauh+lukppyDcskVQxyVed1TIts9oYWmh1z7GtZH7OluXixjJ+/JnlI78n8/0a9HgAACAASURBVLZ7L5rP7KoQn//3/3Gzj3bHDTRFQVUzS9Ll+W+gK5AdgV7i05zENZkbFJ+mUOrX6Euc/JxxL01V8GUaerwBpIJCTamfmlI/73dESZuDR2lpwOklT6RN+jI3RHWlfj5/4Vx+uLENgMsW1/OfmcaRz184j8WNZSxuLOPSU4cfE6s/tph9PXEeeXX34D4ocNOKJlrqBoemj1cdPZ7j6njoukooAJWZn42jrKE7kabCNXYqOtnjO1/HdbGZLt8z62TrazGW1+qPLXYf3/HM/9ARSWHjXI8sy7nWKIoyJDhXnF5zGyIpc/iHFjFNgcbyAJ9cPosZ5UG27O/jmc0HAbhoYQ072iMAXLO0kQ/PrwFgX0+c776xF5+mUl/qx5+ZX9+VWb2jJjyYEBVyzx+nzShnzZ+toLUjwt/84l3MgM3nL5hLJGXy0nudrNvVPWwJ16Rh8er7Xbz6fhcNZQEn2d7CWhrKAoR8mjsqLF8dQ4U6Tos2GI9Go4RCuctvZX+OxWI5wbhXR0cHn/vc51i6dClXXXUVAMFgkA984APcfffdVFRU8PTTT/PZz36Wn//85zQ1NY1pf9asWcPDDz+c89wdd9zBXXfddbxfbcKUJy33gCotDVJVVbi5jn92/lz38Q/W7SGeqXAhXeXT5zW72wq5T0czXfbjm3882CC148gAT7y6C4BbV7awqKGsYPuRD/mus+Xlx14ecEVVmLWepd92HB7gpqe2APCNP/wgixrLhr2nPGmha86Q46VzaljUWEbApwODS1VpKmhq9uIwuPSV35N4xpdpCDBNZ8k67/JpWbqam2hGV50bj6SR2xOQjXgVJfdnTVXx+zT0tIXOYMPA0da8HkpTnP2uLwvQnzCIpUxKAxrhgE5A1zh9ZgWb9jrz0f7gtEbW73Ye3/ShZn6x9RBdkRRlQR1d09A1jVXLZvHTN52RBV/4g0U014b5ceYG49RZVfz3zi63bI92XK+oCrMCuO6cZnYcHuAL//57AM6cXzfi3+1kOJ9/9ONiqpsK19ipaLzO/WM5X04F0+V7jld9LabyWuE51m/9aAtf+9V2AD517hzW7+6mtT1CbZkfw7TpyiyBWeLX6c0kbA37dSJJg9KAxkDCGHU4dr4oOIlhBzKN49lrvq4q7jD7xvIAhzPrf5cFdapLg1x6+kwWNZZRGj7MTzM5V86eX8eBfuee48plTe41yXtNzHp5Rzvf/M1OAG46r5mPLhpskBnp/LGiKsyLC537ItOyGUikufDUGfQnUrzyXicvbjvM/+zvG/a+IwNJ/m3zAf5t8wGWza7k8iWNXLCgFsNypmqVBpwecyUPgXm+j9OiDcZLSkqIx+M5z2V/DodHvji89dZb3H333SxfvpwHHnjATfT2V3/1Vzmv++xnP8t//Md/8Morr3DjjTeOaX9WrVrFRRddlPOcrpfQ0xMd5R3FobUj4nkcxTSdgPyt3V309w/OR22pK83rfvzL63vcx955n3HDytn2uQ/Nzut+jFWx/F3zvR/1gcHWvv6Q5h4fM8O+nG1H249iDdTzVWc1TaW8PER/fxxzlGRZo+nvj2GYpvu4JzC8tTX7mmTa4u29Tj29YF4V/9YTw7QzGcz9GiG/zumnlLN5fx/dsRSlfo2YZw6/rjjD3LPD7UaKj4fuvmExLPOpd3p6LG3iywwN01Qns7euKm7m8ZThjKjojKSdXgSOfTNi2k4Cl73dcRQgoKuEdA1NcRoHzm+u5N1DzoW5MqASSTg3CKW6QkhXURXnpiOWTGOYJkYqTbYxvtqv5JR5JJo4ZvmPZCx/t5PR3x9z614kkqCnJ7+t8MVYZyfrNXaqm8jz5WSSz+85FetrsR8XFT7FHThYGVAxTJPGcj+fv3AeAA++1Ep3NI23w1TL5AePpcyCB+Lg/L7s74bBqV7envye6GCjfiRpYJgmm9/voL8/xs5DvZiWs1pLLJ486jXPe39YG9TcUZK1QW3M945eZSpousLF86o4f3YFh/oSvPReJy/t7HR73b227Otly75e/vk3GufPr+bihbUsqi9FVRVnfnlAJ+Q7+WSlJ3Kcnkh9LdpgfMGCBfT29tLZ2UltrbP+3/vvv09jYyNlZcN7DX7yk5/wd3/3d9x111382Z/9Wc62f/qnf+Kyyy7jtNNOc59LpVIEAoEx7099ff2w4TcdHQNFvzzYfb/YnvtE5uzy5Pq9OWeKfM+/GS3D79BtxVKe03E/DNN2h6ZbllU0ZXCi8l1nTfP4y8gwB6/QhmmP+P7mqhJ++Cdn8kdPbuQfX2oFnAYsb2KznrhBX9IgtsdgIGVimDbRlJkTXKdMm4N9yaPeEBzvzUJ2HxRl8CefphLMRL8JzSJlDA7VO9GbkZRp0R5xsp2bps0P/8Q5P/3Rk5vcxoX/3HqYoK4yt6bEXQcc4KdvHeIZz/D/1s6ouyOnlAfdz4Kx16+x/N1OxlSreydisl5jp7qJPF9ORtPle45XfS2m8vImrd3rSZ56qDeRSZrqXI+aqkLc85H5PPb6HqJJA39maTBVUyc8j052WL23Ud1775BdHx2cOeLY8MMNzjSuhGGiKk6CtvpwYMzXPNPT0m+exPXRr6rUlPhJmxYhXaXhzJlc/8EZbD3Uz8utXazf2zNs1F0sbfLr7R38ensHp1QEWdlSw0daaqgu8aOpmeSm7uojJy7fx2nRBuPNzc2cddZZ3H///axevZqenh4effRRrr/++mGvffHFF/nKV77CY489xgUXXDBs+3vvvcemTZv45je/SUVFBd/5zneIRCJceumlhfgqAie5UlZ3NO3OQXV673yjvGvqKvUsLzR0nlGpLD00pazd2cljmdEfVy8ZHLK+qzO3xXjoElmH+pLDEm5lL6IWYFnO/PFsb/KMigCxpEl7xGlFDvm0nGNLVxUCmpKzNNjQz872ZI8aRNvOPOyUadEXN5hbU8KNy2cxL7Pv2WRoAV11LvqKc8EP6qq7L5qSmzdiUX2YhXWl9CcMth7qJ5Z5nW2Dhc3h/gStndETXkJsPJL95CNhkPfGz3sstHZEczLAT7f1VoUQopBaO6Os/tUOdnfF3FUzAHdVk3V7ut1G4Mde301Q19yVNrIxr09T8GsqdaUBUqZFTyyFaZ1Yg/do7xnLSDPLBmw7k9/FudYvn13Jpn29pE2biqBORcnIyayzK7lkr3UrF9SOaZ+bqkJuWWUT0Z4Mn6ZSXeKnKuR0Mpzjr+KMmRVEkwa/3d3N2p1dOdfPrIN9CZ5+8wD/uvkAHzylnJULalkxu5IBTUVTFcJ+J/mbv0hyQnkVbTAO8NBDD7F69WouvvhiVFXl2muv5fbbbwecjOlf/epXueaaa3j44YcxTXPYXJWrr76a1atX88ADD/C1r32Nj3/848TjcU4//XS+//3vU1lZOdKvnVKySyhBJktzZi7lTSuaaK4uXDb1cGAw4O6LG+7NpqYqOdumi+hREn0cbVs+tdSG+fGnl1NVFaanJ1o0rdWT3WOv73Yv5M9tO+xe6LMZ07OGBnszKoLu8lzZ5brAqTPZYWeaCqqiMqMiyG3nN9PWG+eJdXsBaKoM8m774AVLVeDMpkpey6wHOvTCbg/5dyQW0BVNu0uDAcyrDY8YMDaUBfjfF81n6ZwafvnWfr792z0AXLSglv/a0Y5hOYF5JGm6F9aGMme0UsKw6I2nSZs2D7+2h5lbD/PMZ5Zz/1WnugF/MtMDH9RVbj53ttsgMFl4VzIA3JaWH25sK+ioJSGEEKPzLjc6lKo41+rsdR2c69dAwsC2reNObFriU4mlrZzrcH2pj3BAJ5o0aI8Mzzzulb03iKVNZlYEKQ/qHOpPoioKPg1Cfp37rzo1Z9UWb4P6ichXdntFya4MopM0LAaSBpef2sBli+tp64mztrWTV9/vondIBnvLhi0H+tlyoJ/SgMYF82pY2VLD3JoS+hMGPk2lxO8slVYsa5gXdTBeW1vLQw89NOK2LVu2uI+fe+65o35OZWUlDzzwwLju22QxWq9KS114Wi5t5h1ANPQcWcjBRd76PzTmLZJzg5hg2cAT4K0Dffz7loMYlk11iY9VZ86kqdJpgW6qCrn1/F/f3D+YXd0zXC6kK1SHc1vDywI6QZ9KTzztLk+mKgpBn0p/YvDiVh7Q3QynlSGdcEAnZVh0RIbP42qpDbvrdIOTSbWqKszbntby2rA/k2DF9u5iThZV74gAG5uUYbkBe1NVKOfGB0ZvEBBCCCHGItuo3VQVGnOwOtLr2nri/PMr7xNPmfQnjZx7vKGN4EN/1lQl5zldVdy1tX2ampN0ddhnKaAycn4YcK7vfl0ddq2cDNfPgK4S0P2YIZtoylnmtKmqiRvOmslb+/tZ29rJm219w3LeRJImv3y3nV++286cqhAfXVDDhfNrqDB99MXT+HWVsF+jxK+768RPhKIOxsXU4Z1H6l2KybLtnG35Vl86GJAcGRJMeLflW0PZ4NrH7QNJ0pkTiE9VqC8bey4DUZy8Q6iuWtLI89uOAHD27Eo27OsB4OoljXxobvWI7832mt53+SL3IvnMlgOZ+eJpmipDIw4he3rTfrfHeo9nzlvccOaPZ7OoKjhL2dng9rjXlvooDehcMLeGp9/cn8nCCh+eX81L73UCsOrMmZw3tzrTO73nxAvIY9WyU1gxp4q/fv4dkoZFd9Rp+a8I6e4SZWDnlMlUUCyjloQQYroZaZpQUFfdHEY+TSVhmAR1bczBqvd1XdE0ZmaNbgUya3Y7AXP2FrjEp1JV4qc7mnJXGEqbNiX+wSlmPlVxR9aVBXVMy7ku25nP8gb6JbpK0K/RFU3nBJZXLWng+W2HAbjt/ObjLyxGvy8pNE1VKA/6KA/6SKRNBpIGy2dXsnx2JX2JNL99v5uXdnaytyc+7L17e+L8YMN+ntp4gLOaKli5oJZls8pJGRY9sTQBXZ2wNcwlGBcFcWQg6T72JpkyrNxt+dY5QlbGsWwbb945KyG/RjrTExnya0U5n0Ucn6FDkLMJzjbs6/UMWT/Cp1aMbWnFo/HeVGTXRQWGrddpM9hifrQLzdJTynnglNP4/vp9ACyuL3WD8aZKpxe+pTY85vlkALM9c8quWNLAnR+ZN+w1QV0jZVg5jXXZZDgp03Z769/ILG0Ggz3o2REExd667yWjloQQYmIMmyaUke3ldpKCJkcdnj6a7PV4RkUw07icwrJxljtLGjmZzW3baYx+6b1O3jrY7/5e7+U5bQ0OWY+lTHyawsxKpzMnkjRzRqhllzDLBv8xT0B/2/lzj+uaPRkEM4nZDMsmkjTQVIWPLWngY0sa2NUVY+3OTl7b1UUkmdvhZ9o2G/b1smFfL5UhnQvm1XDRglqaqkIkjRTdMeezw36NMrUw02glGJ9GJnJOsDcAHzpPtZCrWhxt/s7xzu05OZ5Ml/bQx4VeEEMUu6aqEA1lAQ72JVGGTKjw3lR4q9LRjiLTsumJp6kvDeDTFGycXA4DCdPt8Q6OY6NQS13pMeeU3Xf5Ir7ws22Ago1NX9xAVZzh9Z2RwQa776zby9yaEoK6RjBzBcs2HMj8aiGEEBNl8HpsE9AVZlQE2N+ToCeWHnZNjhsW//TyrmGfYdneIegKSuZRdYkvM8dZyWzJ1Zc0c57rjafpjad5+LXdqIrCa3d/2N2Wr3neE0FXFSpDPiqCOvG0M7d8Xk0J82pmc9OKWWxq62Xtzi7eOtDHkFHs9MYNntt2hOe2HaGltoSVC2o5PzNiMZE26UsaGLpOOmngV5W8ZcuXYFwUhDdJgjN0ZzAZlTbBS0FMBO+c14BPg0zLXcCnDZsPKyafYUOQM63tow0XGy2z9rrd3W6v73UfPIVf7+gAnOUAs+/JDqWD3CVMhhq6TcEZoZG9uDhJaAbrafZC3doZZe677cD4ZEodTUttGL+uZIbzDd6KBPSJXy5GCCHE1DHaNXro/PBjjbYaLaj13sdlL18KgwlYbYYH0wqgawq2PZiIrcSnEjecpU0vWVTHG3u6yV4bwwEdfzztrk7irjg6Tv05o92XHGslmImiKJmlzPwaadMikjSIpkw+1FzNh5qr6Y6leKW1i7WtXRzMLIXq1doZo7VzH09uaOPs2VWsXFDDsqZKYimD/mgK07QJ+VR3uTRlHO9LJBgXBfF3H1vsPv7Z1kOs2+3Mmz1nTiXXnj6jYPvhHZ5rDmkiK+QcEe+F4I3d3XwnkwH7j8+cOeI8YjG5jHZxOm9uNTeNMDR9tCFz2czoWdkhc7mZ2BX3eHr+7cO83NpJ2rQJ+jT2ZQL5bAK3M2ZW8MbubkJ+nVXLTqEm7D9mkppCtqDff9VpgDPs/JuvvO/OH7/lvDluwrr9vXG3UeJks8AWC1nJQAghCme0a/TJJjMbKcivKw2QNi18mspHW2pYt6eblGHx0ZZaGsoCbDs8wNqdXagKfPz0Rtbu7KQrmsK0IWHYzKoMEdRVtuzvwxvCX7WkgSfW7UVX4Q8W13HajDLe64zzq7cPoSoKf7RsBmc1nfiqUccayp9VjD3sPs2Zj1+ZWR4tkjSoLvHziQ/M4NrTG9nZEWXtzk5e391DLJ07jD1t2ry+u5vXd3dTE/Zz+dJGzp9TSX3YTyxlEkuZqIqSCcx1Qj71pANzCcZFQXjnqrx9sN8Nxltqjm/u6cnyeQJu27bdISuqkrst37wn+417e9y5r7qqFE0ro5gcgp7sqFctbWTz/j7AOcbcYNynUR708ZGWWnZlErutmFOV8znem5DWzig3PbUZKGyyFu/vCXh66c+bW52zb9lgfDJkgRWFs+LBVyd6F4QQ09hI1yO/ruDXdYK6ygdnVrB5fx9BXeOqpY201IZZu7OTV1q7ADirqZIN+3rpjaexPHMnnTnsTm9udhRbtoFaVxU+2lLLpafWs+HAAP+VGX13VlPllJsnfry8y6OlMsujxVImC+tLWVhfymfOaWL93l7W7uzk7UMDwwYVdEVTPL1+H0+v38fihlJWttRy3twqQj6NaMokmgnMs0ulBX0nNrJVgnFRcLWlfrdtr7aAGcwBVl852EP/6G93s6fbCVbmVIe47fy5Bd2XrMbyoBt4NJYHj/FqMRWNNmTuZHqEq0I+t57pmvOoqSqU04rdOmS4WbFoqQ1z/1WnjdoyL4QQQkwGQV1zG7XHcs297fxmHnt9N+CsxvKbHR0kDIvqsI+ArrrLr8HgaLl8TCEb61D+ycKvq9TofqpKbKJJJxM7wIXzneXOOiJJXm7tYu3OTtpHWLp1+5EI249E+P76fZzbXMXKBbWc2lAKQCRpuEnk6urKjnvfJBgXBTeRwae3lfAX2454gvGSad+CKPJjLMO8jzas/UR7hGtL/QR0FcvOzdkghBBCCEexJTNbuaDWvR9t7Yzym8x1P6CrBHWNpqrQmAP7k5GvofwTTVUUyoI6ZUGdRNoZwh5LW9SVBvjDM07hug/O4J3DA7zc2sUbewZHrmYlDIuXW7t4ubWLhrIAH22p4aMtNdSVBoZNfx0rCcZFwa1cUJuT1XGifGxJA+v39qAoClcvbSzo7/aeRNOm5bZuehNzQfEkxhCTw9Cbik+eNWvMr2/tjLrHXjEkaxntBqnYbpyEEEKIoUa6Vo303Gj3xK2dUdp64iQMi6RhEdCdEW7ea/LQaWSXLW3kjXsvlLwjY5RdHs3MLI8WSRkYJiydUc7SGeV87vxmNh8a4PnfH+TdI5Fh7z8ykGTNloM8s+UgS2eUsXJBLcsXNRz3fkgwLsQEmMyJMcTUJMekEGKo8ZiHv+cfPjYOeyLE9LL6VztIGCaH+pylPWdUBAC5JueDpipUhHxUhHzE0yYDCYN42iTk17ji9BmcP6eStq4Ya1s7ebm1i+5YOuf9NrD10ABbDw3wv6887bh/vwTjYtpauaCWN+69UDIYi6IiPcJCCCGECOqaO3JyIk2n+4+QTyPk0zAsm7hhuistzagIcsNZs1i1bCZbD/WzdmcXG/b1kDZPfi05CcaFmABTLTGGmPzkmBRCCCGKg1yTJ5auKs7yaJUlaGmD3liaRNoJzs+YWcEZMyuIJA1e393N2p2dtHbGTvx3jeN+CyHGaKomxhCTlxyTQgghRHGQa3JxUBSFcEAnoKmkTWd5tGjSxLJtSgM6ly2u57LF9ezrifP67u4T+h0SjAshhBBCCCGEEKPwaSrVJX6qQjbRlLM8WiozxXV2VYjZVTNP6HMlGBdCCCGEEEIIIY5BURRKAzqlAZ2k4fSWx1Imti1LmwkxKU2nxBhicpBjUgghhCgOck0uXgFdJaD7MUM20ZRxQp+hjvM+CSGEEEIIIYQQ04KmKpQHfSf0XgnGhRBCCCGEEEKIApNgXAghhBBCCCGEKDCZMy6EEEIIIfKi+a9+cdKfsfHeC8dhT4QQovhIz7gQQgghhBBCCFFgRR2Md3V1cfvtt7N8+XLOOecc/v7v/x7DGDlT3SuvvMLVV1/NGWecwRVXXMHatWtztj/xxBNceOGFnHHGGXzqU59i165dhfgKQgghhBBCCCHEMEUdjN9zzz2UlJTw2muv8ZOf/IQ33niDJ598ctjr9uzZw5133sndd9/Npk2buPPOO7nnnns4cuQIAM8++yw/+tGP+N73vsf69etZsmQJd9111wmvByeEEEIIIYQQQpyMog3G9+7dy4YNG/jLv/xLQqEQTU1N3H777Tz99NPDXvvss8+yfPlyLrnkEnRd58orr2TFihWsWbMGgGeeeYYbbriBBQsWEAgEuPfeezl48CDr168v9NcSQgghhBBCCCGKN4Hbzp07qayspKGhwX1u/vz5HDx4kP7+fsrLy93nW1tbWbhwYc77W1pa2L59u7v9lltucbf5fD6am5vZvn0755577pj2p729nY6OjpzndL2E+vr64/5uE0nT1Jx/pzspj1xTqTzyVWenUhnlm5TV2E33spoq11iRHysefPWkP2PLFz968jsyiulWf0+2vk638ioEKdPxV6gyLdpgPBqNEgqFcp7L/hyLxXKC8ZFeGwwGicViY9o+FmvWrOHhhx/Oee7zn/88d95555g/oxi0t7fzgx98l1WrVslNDlIeQ02l8shXnZ1KZZRvUlZjN93Lajzq655/+Nh471betLe3s2bNmin/955O33M61d+Tra/TrbwKQcp0/BWqTIs2GC8pKSEej+c8l/05HA7nPB8KhUgkEjnPJRIJ93XH2j4Wq1at4qKLLsp5rq6ubszvLxYdHR08/PDDXHTRRVJZkfIYaiqVR77q7FQqo3yTshq76V5WU+UaO1bT5e8t33NqOtn6Ot3KqxCkTMdfocq0aIPxBQsW0NvbS2dnJ7W1tQC8//77NDY2UlZWlvPahQsXsm3btpznWltbWbp0qftZO3fuZOXKlQCk02n27NkzbGj70dTX18vBLcQkInVWiMlD6qsQk4fUVyHGT9FOLGhubuass87i/vvvJxKJ0NbWxqOPPsr1118/7LXXXHMNGzZs4IUXXsAwDF544QU2bNjAxz/+cQCuu+46nnrqKbZv304ymeTBBx+ktraW5cuXF/prCSGEEEIIIYQQxRuMAzz00EMYhsHFF1/MH/3RH3HBBRdw++23A7Bs2TJ+/vOfA05it0ceeYTHH3+cFStW8Oijj/Ktb32LuXPnAnD99dfzmc98hjvuuINzzz2Xd955h8cffxyfzzdh300IIYQQQgghxPSlfeUrX/nKRO/EaEpKSrjiiiu45ZZbuPnmm/nwhz+MqjrtB7feeiuLFi1yXztnzhw++clPcuutt3LDDTfQ3NzsblMUhWXLlvHpT3+aW2+9lU984hNUVVUV+usUjXA4zNlnn31cc+anMimPXFIexyZlNHZSVmMnZTW9TJe/t3xPMRIpr/EnZTr+ClGmim3bdt4+XQghhBBCCCGEEMMU9TB1IYQQQgghhBBiKpJgXAghhBBCCCGEKDAJxoUQQgghhBBCiAKTYFwIIYQQQgghhCgwCcaFEEIIIYQQQogCk2BcCCGEEEIIIYQoMAnGhRBCCCGEEEKIApNgXAghhBBCCCGEKDAJxoUQQgghhBBCiAKTYFwIIYQQQgghhCgwCcaFEEIIIYQQQogCk2BcCCGEEEIIIYQoMAnGhRBCCCGEEEKIApNgXAghhBBCCCGEKDAJxoUQQgghhBBCiAKTYFwIIYQQQgghhCgwCcaFEEIIIYQQQogCk2BcCCGEEEIIIYQoMAnGhRBCCCGEEEKIApNgXAghhBBCCCGEKDB9ondgMuvoGJjoXThuqqpQXR2muzuKZdkTvTsTTsoj14mUR11dWZ73avyMR52VY2bspKzGrpBlNVnq7GS8xo7VdKkb8j1P3lSsr9PluCgkKdPxV6h7YukZn2ZUVUFRFFRVmehdKQpSHrmkPI5NymjspKzGTspqepkuf2/5nmIkUl7jT8p0/BWqTCUYF0IIIYQQQgghCkyCcSGEEEIIIYQQosAkGBdCCCGEEEIIIQpMgnEhhBBCCCGEEKLAJBgXQgghhBBCCCEKTILxaaS1M8oNP9jE1d/6La0dkYneHSHEJNLaGeWmpzZz01Obae2MTvTuCDHp7Tg8wA0/2CR1SgghprFJEYx3d3dz6aWXsn79+lFf88orr3D11VdzxhlncMUVV7B27dqc7U888QQXXnghZ5xxBp/61KfYtWtXvndbCCGEEEIIIYQYUdEH42+++SarVq1i3759o75mz5493Hnnndx9991s2rSJO++8k3vuuYcjR44A8Oyzz/KjH/2I733ve6xfv54lS5Zw1113YdtjW8BdCCGEEEIIIYQYT0UdjD/77LN84Qtf4C/+4i+O+brly5dzySWXoOs6V155JStWrGDNmjUAPPPMM9xwww0sWLCAQCDAvffey8GDB4/a0z5VtHZG3f92eYbBtXZEc7YJIcRQo50/dnXK+UOIE+HWm44IO44MuM9LnRJCiOlJn+gdOJoPf/jDXH31quCFGQAAIABJREFU1ei6ftSAvLW1lYULF+Y819LSwvbt293tt9xyi7vN5/PR3NzM9u3bOffcc8e0L+3t7XR0dOQ8p+sl1NfXj/XrTIjVL+7I+VlBAeBHG/djMzgy4MefXl7Q/SoWmqbm/DvdTaXyyFednUpldCxDzx+Z0wdPvbk/5+nRzh/TqaxO1nQvq8l6jT1e2TqloKBpKgoKtmKPuU5NNtPluJ4u3zPrZOvrdCuvQpAyHX+FKtOiDsbr6urG9LpoNEooFMp5LhgMEovFxrR9LNasWcPDDz+c89wdd9zBXXfdNebPmAi6po34/NADq6oqXIjdKVrl5aFjv2gamQrlke86OxXK6FhGO38Mdazzx3Qoq/EyXctqsl5jj9fQOjXaTd5UuyZPl+N6unzP8aqv06W8CknKdPzlu0yLOhgfq1AoRCKRyHkukUgQDofHtH0sVq1axUUXXZTznK6X0NNT3MPJ7rtsgfu4tSPKjzbuR9NUblw+i3k1gwdXsX+PfNE0lfLyEP39cUzTmujdmXAnUh7FetOYrzo7nY6ZoeePH25sA+CmFU201A3+3Ucr0+lUVierkGVVjHV2sl5jj1e2TqmqyoFomm+vbcXGHnOdmmymyzkgn99zKtbX6XJcFJKU6fgr1D3xlAjGFy5cyLZt23Kea21tZenSpQAsWLCAnTt3snLlSgDS6TR79uwZNrT9aOrr64cNv+noGMAwivuAb64qcR8bpu0OTZ9XE8rdVuTfI99M05r2ZeA1Fcoj33V2KpTRsQw9f2RntjRXlxzX+WM6lNV4ma5lNVmvsccrW290XaW01HKuyfbx16nJZroc19Ple45XfZ0u5VVIUqbjL99lOiUmFlxzzTVs2LCBF154AcMweOGFF9iwYQMf//jHAbjuuut46qmn2L59O8lkkgcffJDa2lqWL58ac7KEEEIIIYQQQkwukzYYX7ZsGT//+c8BmD9/Po888giPP/44K1as4NFHH+Vb3/oWc+fOBeD666/nM5/5DHfccQfnnnsu77zzDo8//jg+n28iv4IQQgghhBBCiGlKsWWx7RPW0TFw7BcVGV1XqaoK09MTlWEsSHkMdSLlUVdXlue9Gj/jUWflmBk7KauxK2RZTZY6OxmvsWM1XeqGfM+TNxXr63Q5LgpJynT8FeqeeNL2jAshhBBCCCGEEJOVBONCCCGEEEIIIUSBSTAuhBBCTAOGaTGQMCZ6N4QQQgiRMSWWNhNCCCHE6CJJg55YmpBP2uCFEEKIYiHBuBBCCDFFGZZNdzRFPG0CEE1Kz7gQQghRLKSJXAghhJiCIkmDQ30J4mmTQ/0J/vbF97j+yTcnereEEEIIkSE940IIIcQU4u0NNyyL594+wr+/dZCUKSuZCiGEEMVEgnEhhBBiiogkDXrjaUzLprUjyrfX7WFPd3yid0sIIYQQI5BgXAghhJjkTMumO5YiljKJp03+bfMBfvluO9aQzvCaEt/E7KAQQgghhpFgXAghhJjEoiknU7pp2WzZ38d33thLRyQ17HWXLa7jlg/NnoA9FEIIIcRIJBgXQgghJiHTsumJpYimTPoSaZ5c38Zru7qHvW5WRZBbz5/D4oYywn5tAvZUCCGEECORYFwIIYSYZGIpk+5YCsO0eKW1iyc3thFJmjmv0VWF//WBGXziA434NJWwX6OyxD9BeyyEEEKIoSQYF0IIISYJb2/4kYEkj6/by/8c7B/2usX1pdx6/hxmVYbwaSrVJT6CPukVF0IIIYqJBONCCCHEJJDtDU8ZFs9vO8KaLQdJmVbOa0p8Gn+yfCaXLqpDU1UqgjrlQR1FUSZor4UQQggxGgnGhRBCiCJm2TbdsTTRpMH7nVEee33k5crOnl3JZ8+dTU3YT4lfo6rEj65KEC6EEEIUKwnGhRBCiCIVT5t0RVNEkwZrthzkF+8cGbZcWVXIx2fPnc25zVXomkJ1iZ+QDEkXQgghip4E46LgWjujrP7VDgDuu3wRLbXhCd4jIYQ4ukKftyzbpieWJpI0eOtAH99Zt5f2EZYru3RRHTeeNZPSoI/yoE6FDEmfdOSaKIQQ05cE42Laau2MsvrFHeiaxn2XLaC5qmSid0lMAXJjLU5WIm3SGU3RE0vx5IY2Xn1/+HJlMyuCfO68OZzWWEbIp1Fd4kPX1AnY26lL6rIQQoh8k2BcCCGEKAKWZdMVTdETSfLarm6eXN9Gf9LIeY2uKnziA438rw/MIOTXqAo588OFEEIIMflIMC4KorUz6j7eNcpjQHoehBBFo5DnrXjaJNIb5/2OKI/9djdvHRi+XNnCujC3nd/M7OoSygM6FSEZkj5ZtXZEKE9a9PfH5JoohBDTmATjoiCyQ/0AEobFob4EAN/93T6C+uDQyh/eeGZe92O0m+vWjiiGOZgVqZA3QGt3dnLfC9sBWH3lYlYuqC3Y7xbjo1gam2RY7fiWgfe85fXUpv05P5/MecuybXrjaSIpk1+3dvH91/eQNHKXKwv5VK48tYHN+3t55Le7+b+XL2J2VeiEf6cY3VjrMjDsODueY+++F7ajaxqGaYInId/JHFtS/4UQYvKRYFxMK8NurjOdSj/c2JZzQ5TvRgGvw/0J9+b7cH+iYL9XjJ9CBG2i8BKGyaG+JAAzKgIE9fEdDp5Im3TFUuxsj/LtdXt4vzM27DXLmyq55UOziRsWWw/1o6mKzA3Po9W/2pHTYDyjIkhQV4fV5fsuXzQRuyeEEGKKKepgvKuriy9/+cts2LABTdO45ppr+OIXv4iu5+72zTffzJtvvpnzXCwWY9WqVaxevZrOzk7OP/98SkoGE3RVVVXx0ksvFeR7iNwbl3W7u3li3V4ArlrSwHlzqydqt4QQYlS3nT+Xx17fA8DVSxr49Y4OAG5cPot5J9HraNs2PfE0nZEkz2w5xHPbDg9brqwy5OPmzHJlFUEf7dEkmqwZPmWsvnIx5eUl9PfHeO9IxA32T/bYEkIIMbkUdTB+zz330NDQwGuvvUZnZye33XYbTz75JDfffHPO67773e/m/PyTn/yEhx9+mM9//vMAbN26lZkzZ0rwXSS6oym3J7g7OnypnnwaqVFAURQ+d/4czplTVbD9WLuz0338u709bqf87/b20FgedLfJkPXJwXtc7eqMFvTGuliGyOfLWIbenkwZHO3zm6pC7jSaWZWDw8Ln1YaPWZ6jfW62N3xzWx+Pr9vLkYHksPdevLCWTy2fRSRlEk+bpC2bPV2DveZT5W9bjO67fBFtPXH++ZVdHO5PsKcrhk9T+dz5c2jyHAPZv0HCsFi3u5u2njj7e+MkDJOgrh31bzR0JQ/vOWIsx5bXVK//Qggx1RVtML537142bNjAq6++SigUoqmpidtvv52vf/3rw4Jxr127dvG3f/u3fO9736O+vh5wgvGlS5cWatfFCLzDePsTaffxy62dbN7f5/6c72G83huSjXt7nEYBBXRNKejNyt/84l33seHpEvvdnh427et1f379ngsKtk/ixI127BzvjfWJmGxD5Mc6rzX7uoRhAkpObomhxrMMRgtu2jKBFkBbT/y4/652Zm74gd4EP9jYxsutXcNeM6sqxK3nz2FJQxlVJT5ue+Z/RvysYv3bTmbev3vatPDrKooC2GBj41MVHnt997CpCof6Eu5Ir6y5NSV893d7OdCbIG3a+DSFH9x4Zl7OBZOt/gshhMhVtMH4zp07qayspKGhwX1u/vz5HDx4kP7+fsrLy0d831e/+lWuvfZali9f7j63detW+vr6uOqqq+js7OT000/ni1/8Ii0tLWPen/b2djo6OnKe0/USN+CfLLTMXEOt0HMOjza60rNNP8oN93hTtcFfrKIU9HenPcnivKNTLTt3WyH3qbUjwv99YQeapvKVKxYxr2Zyr7uerzp7rDqka4p7TOtaAY6rMY5cLuSxlDVSWY21fLyvUzL/G/X1x1kGrR0RN2nizR+ak7M/2eeHfvYvth1x549/+/U9XHrq0Y8j7/6bts2RSJKXdnbyL2/soy+Ru1yZpihcd8YpfPYj8wjYNmUBDVVRivpvO94m+hq7+sXcoFYBbNs5P6dNm6c37acvYTC3dgznxRH+bt5jV9cUlMyLVFVFxzrxc0aRHyMTds9RYNPle2adbH2dbuVVCFKm469QZVq0wXg0GiUUys0Wm/05FouNGIxv2rSJ3//+93zjG9/Ieb68vJyWlhZuueUW/H4///zP/8yf/umf8sILL1BWVjam/VmzZg0PP/xwznN33HEHd9111/F8raJRXl7YTLz3XOIZHr6ri2c2tgFwyZIZnDevxt1WVZXfXsQdhwfcx73JwRug7qRJe3Iwg/GixrEdFyeqsWJwKHpPNEUiM2w/qKtUhf3utnyXh1d50nJPOKWlwYL+7nzId50drQ6VJy10Tcu8piTv5fjNPx7s8dpxZIAnXt0FwC0XzmNRw+BxPJF/T29ZjaV8dhweoDtlY1hgWBD0qeiaxqG4SfeBAb7xX07g9PANZ7Kosey4y6D7wADZhOUdCdPdn0NxE28i86BvsBdU1zQWBH3DPmvofmcdiptoqopp2fyurZ9X3mtn6wjLlZ06o4x7L13IkpkV1IQD+D1B02T4246Xib7G6ppGIm2SzIx+GJrRPmFaVJb4+cPls5lZGSJpWjzx6i6aqku4/qxZNNeE2d0V5adv7kfXNFYtm8WP1+/jSH+ChvIA3SnbvcYcipvuufZANM2ihjLuuWQR3/ivHax+cSff+MMPjvkaNFmOkULfc0yU6fI9x6u+TpfyKiQp0/GX7zIt2mC8pKSEeDye81z253B45IvKmjVruOKKK6irq8t5/sEHH8z5+Utf+hI//elP2bRpEytXrhzT/qxatYqLLroo5zldL6GnZ/hyJ8VM01TKy0P098cxTevYbxgn3/zNYK9DMm1h207v72s72tmwa3D+9Nkz8xsE3/ajTYP7YVgENBVFUfjl1kO89O4Rd9tPbz47r/uhevrDlSGPvdsKeXz198cwTScgj0QS9PSMrSVwom/yRpOvOnusOlQfUPnhjcvcn/P9N6wPDP6d+kOZpZKAGSEtZ9tEnKuyZfVmaweW5ZSVs4ygs4+b3++gv394BvEv/uc7JA2LrkxOiZqwH9O0+OZ/7SBlWnRGnOf7+2P0BNTjLoN/+OU7bi/3mg173aD7sbU73fcC3HBOk7PSAnDTiiZa6sLDPsvrnn/b7D62bJu0YdGXMHhkbStD8rMR1FVuXDGLq5Y2Uhv2E1bAr6s5x1W+/rbFWGcn+hp732UL+D//uY3DfQlscJe6zHY8x1Im8ZTJ//+r7cytLWH1lYsxTBNdhTNnlNJSV0okmiCWTBNLptnfGcE0LRTAMC2+/LOtbkOLX1MJ+jQ0TeXba1uxsUmmLQ72JZhbW+Ie12NRzPUfJu6eo9Dy+T2nYn2dLsdFIUmZjr8TKdMTqa9FG4wvWLCA3t5eOjs7qa11kli9//77NDY2jtibbRgG//3f/80jjzyS83wkEuGRRx7hxhtvZObMmQCYpolhGASDwWGfM5r6+vphw286OgYwjMl5wJumVdh999yJRpOG2xMcTRoE9MGe4Hzv08G+kZcO6xqSSC7f+9EVHZw37x2WnjLtnG353o+h82PtzB/qvSMDpNKDQclkTP6T7zpb8Do0BobpjKtNGBb/5z+3EdQ1N7ncRK4//DfPv8OwaBT44Ya2EV8/tJ5666dlQzapuGHaw/4G2TIYut17rHt7PYf2gHrnBDdXl7if1VxdQnPV4BDlEf/2tjM33LSd4K0zkiI5wgX8zFkV/Pl5c5hXU0JFyIeqKO6FfrTjarTvNVVM9DW2uapkTEvXWbZNIm2N+Pd4+NXdHMw08jy90Zmz7dNUuqPpnOMsoKvucHfbmZQ+WD3s4/v7enMw/Ok5s4v2GCnG82U+TJfvOV71dbqUVyFJmY6/fJdp0Qbjzc3NnHXWWdx///2sXr2anp4eHn30Ua6//voRX79jxw6SySRnnpmbpKS0tJR169Zx4MAB/v7v/x5VVfna177GrFmzcuaVi/zyZpv+0YY2Xni3HYCzmir51NlNBduPGRUB93FXJEV/0gk4KwIa1aX+0d427mo8Q9G7oynimUru11Sqw4Xbj2Jcd10Ibz1NGhadEaeBKuzXGEimAYW6Un9OgrWNe3t49Ld7sGyoK/VR7hlSDrnHekDXmFGhuZ+f7SWvDvu5/6oTXz/6ry5dQEckyQvb2lm7s3NY+0NpQOMTp8/gD8+YMWxIuph4912+iC/8bBtp06I7liKT3xNdU6gM+fBnhpanDJMv/GwbB/sSaCp84WfbKA/qpI5ys+bz5CipDjvHZiJt8rHT6jmlPMj+3jjPbTsMSCZ0IYSYToo2GAd46KGHWL16NRdffDGqqnLttddy++23A7Bs2TK++tWvcs011wDQ1tZGRUUFgUBg2Oc8+uijPPDAA1xyySWk02nOOeccnnjiCXw+37DXivzw3kxEU2bO40LeaNx/1Wnu4y/87G03GC8L6jnb8s2vj55152jbhBiLaNKgPTOU+1M/2sxdF8496uuPluF8rNnPj8YZ0uuEpt6l3y5ZVMfzmQDktvPn0lTlzMtq64nzzVd20R1NURP2YWOjAD4NVEVBVRT8upqTMTq7SoOqwN0fmX/UZQFHy8we0NVh330kQ8tkfk0JfXGDXR1RHl+3l8MjLFd20YJaPnNOE02VIUoDx3/pbakNS6NYnrR2Rvnr59/lUF8Cy7apKw2QmUmFDViWTWlAc3vOsxn+A7pKTdjnNqpcvKCWH2/ej207x1gsbZE2LWpLfXzyzFnoqsKaLQedz0ibHO5P8Z9bD7mfm/33WJnQh/WGZzRVhY56jIxHXRZCCDG+ijoYr62t5aGHHhpx25YtW3J+vvzyy7n88stHfO3MmTOHJZoQheVdV/vwQCLnsXdbvtfV9t58DA15C3lj4h0O6dMU4sbg47EMlRwv3hELb+zu5juZddf//LzZnNtcXbD9ECevtTNKW0+chGFheIZG27bN9vaIOzVkInrdWupKRxzi1VQZco/3pqpQzr4EhgTMadOmO5Z2soyfgNHWgr9qSYOnQaA5d7+PEQAnDIsvPbcNBYW60gAbPMsSZvlUhVs+NIdrTm+kMuRDU6WxrZjVlfq5+yPzePtgPz/0BMVXL2nkQ3Odc2JbT5zHXt+T875s/VIVFVuxCWSCcQAFxV2n3q+rHOh18t8ox3ksZ4Npp+HJaZDa3zuYW0d61IUQYvIp6mBcTB3e5YLSnkChtSOas+21uz+c1/341zcHb668ywv1J4ycbZ88a1Ze98MbGHz9v3eyeb+TZbmlLsxfXrwgr7/by3uz1tYzeFM3u7pEbuQmmeya3If6khjWYB0zbfiv7e3oqhPcTrb1h9OmRXlApz9pUOrX8Gkq/QmDpGFxWkMZNSXOtI4jkSSvZNbufrMtNyheuaB21ON5aIPAWNm2jWFaRFMGfXGD3d25CUdVBcqDOtUlPs6ZW5UzNUUUL7+u0lQV4nB/gswy4wDoquKeI9860Ec0aWDZNrGUScq06Yml+Gl/glTm+mZYzjttoDuW4rHXd2c+aTAAbygP8vkL53JKeTCngejG5bOYd5Tzb0ckBSioCjy37fCYe9SFEEIUHwnGC0CGhjEsOPA+VqzCJZr4x5d3jfh8f9LM2ZbvYHzj3h73cWtHNOexd9t0PFamkkLU/exQ6q5okmjSJGVYw+YqmxZuNvP+RJryoC8z1NZ5/64hify8DTPexjPv69p64nx//T7g+L5bW0+c/oRBRyTJ11/aSWnAR1BXWbe72/293t6+nrhBuV/DMG164waa6nyf9oEUv3in3X2dT1PcZIjPbDnIM1sO4tNUVGV4I19bT5zdXU4W98P9Iyd1HMo7ZP299gjxtElHZHBZQq+W2hJu//BczphZQVlQLrPFqNVznLf1xkkaFoZl0RtL89TGNnriaTRVwbRsyoM6T23aT3fMmfrh/ZOn4oONut7rXHYKFDjHazRpYAN+zVlDvjrs4/+78lSq/Qq7O2N893d7OdCbABS++7t9fOL0Rh797R7AmebRVBVi494ednZEMnPZbXyaetQEhNnvmTW0nnvl61rT2hFh9VNbMEyT+y6bnvc/QghxNHKXIAriaEkIp2PSx3/yBP7ewKk/aeZsy3ejgPdGrc0TALX1xHO2yQ1U8coG+x2R9EgJywHnGMtua4+k+Ma1S/nr5991358wLA5lMph/93f73McAc2sGM4h7e94ShjXq3OuhWjsi3PeL7Zn3mfh1FVVRGEiYlAac3B1PrNub854ZFUFmVAQ50JugLxPIAINzee3cb+v90Wb4NJShLNsmbdo8tWk/4cx84Lae+KiNJ6t/tQPbtommTPqTBv1xY1h5K8A1Sxv5g8V1nNVUmdch6dLIe3JW/2qH2yCTZVhO44+3kQec506GnfMZBpqi0B1N83cvvINPUTIB9ci117Jt3j7Yz9/84l0s2wnswRl5URXSMUybzkgSVRk5AeGwJJ0Z0osuhBDFQYJxURDeW9KRbmDFxBh6oza3tgRd03hxezsvvjt4Qyo3aoWT7yBLQaGlNjxqIJ0yLLe3zaeNT7bvfZ6eaGe4tu3+jraeOLqq5CxZBngaBAbXe7YZHFljeU4kH5lfQ18izVsHnOkeIV2lOuxj1bKZNJYPX8KyqSrEzMogh/qSY/6O2SHJ+3sTI4ZNCuBTYXv7AO91RKTOTLDxqkfe65OmKigKnN5YxubMsTZW2QSGNmBgo2sK+3viYDvZ2ke7DqZNm19tb89ZAhOc498J8J1GpYCuDktAKIQQovhJMJ4nEz00rNhctaTBffzLd4+4veG6Clec2jDKu8ZfwDOCzzOKcNi2fDutodR9vKM9gpG5z9IVWFRfOsq7xGRQ6LqfzT+wcW8PG/f1su1QP/G0STxzUKkKLKgL05HJ8P2ZTPZlb96Cdbu73Z7pj7TU8Eqrk1Rx1bKZ1IT9OdnPmzKJqPb3xvn1jo4xfzcr03V98YJaTNvm3986mAmobSxb4ZKFtSxuKKUxs8zTtzMJssJ+DVCIpAxMy3aDcF2DdKYO7+2JDRuuC4qb1Tw7JDk7J/yN3d2kDMsNsEEDLN460OcOO2/ridNSG8a2bToiKZoqQ7w0wnJlSqaHMuzX0FTlhBPMicK67/JFOcPUf/r7Q7QPJCgL6Jw+o5w32/qIpU00VaEsoOHTFC5f7Fyr3j48MOJnqsDwoxD8GoT9OoZlM5C58JToKjHDwrJsQrpKwrAI+zUURSGWNPjNex0Ylo0N9CXSOfPXsyzbpsSnYtkmNWH/sASE2e+ZdTzz0k+G9xy4p3tw9MF0vf8RQoijkWA8T2RoWK4X3jniPvY28BtW7jbvjUM+DA3Ax7ptvG07EhnxecMefVs+DLtRyySxu2lFE83VJaO9TRxFoet+9oa2pTbMijlVrP7VDrqiKeKZpc0UoDeWJpa2mFERYMWcqmGfMTR8zC7V1FgezElq9rwnWZTXSN+ttTOKrimUJy227O8jlan4P9t6iFjaxLBAUzJ5I7D4/cE+dnfH3Pd++3WncSCSWQrRMO2cYCTtqa97hiRPixsWB/oS/PjNA4CzzFTSsKgr9dEbN0iZNpqS7V1M0xN3lkXb2x1DzwTU33zlfRrLA2zc18O/vXmQjmhq2PcOZnrgywM6f7C4nue2HSFhWCMGReNBGnnHT0tt2C2n1s4o//H7Q6iKQolfY1ZViLcP9RNNO4nYTMumJ27w1Kb9KEruNcxrpBlXNs61JRk30BSnccy0oS9puiNC4oaFQu5w+CORweMtaQz/hTbOvkVTJpYNXdHUiAkIRzsW5nm+/1AnO6og5xyogK5JgjkhhBiNBOOiIEa7eTnWNpFfo91ktdSFaa6SYLxQxjvI8mnqYKCrgK6pzK0pybmx9t4w9ycMt8f51zs6GMisNPDNV3Zxz0fmjZik7Fj++vl3UQBNU+mLDQYWkUzwAIN134ZMD/VgL3Z2yLo1jueH7ljanXM70udatjMs2K9B50CSO/79f9yeTK+asB+/pmTmvjtLVM2qDLlD/48nK/vxkEbeozuZetQeSZI2bQ72JZ1RG54DJJI5BiwYbWr3mAydipFlZ+rpidBUBZ+iMLdGVsAQQojJSILxPJmIoWFi8qjwZFj2LrE2dJuYfE6k7k9EkOVN2mZYlhuk9sUH1/LujjpLMh3qc4Z7Z7M6w7G/W/azFUXB9GSZHhoEZ2OQSMokmrLcJdpmVAQA+MTpMzg8kOQnbx0iZTo9iKoCfk1xh+IPpSkKqgplAR0FKA/5SBkWadOiN+4sSaUozu82PEPftcxzpQGdnnia1AiB+EULarnugzP41qu7SJre1HhiohV7Y4U350GWk+TPSTmoKYCiUFviozeezhxfENAVSn0aCdPpCc/SVYU/XjaT/97ZScKwaO2MFkVA7j0H7umO8ePNBwG5/xFCiJHIXX+enMjQsKks7BtMkhRNW6Numy5KA4NVL5423SG8fk3J2SYmn3zV/YRhcdNTm4GRh456h5be/ZF5IwbN63Z389fPvwPA0sZyDmQy6JcFdOKZelkd9hHwJHcL6pqbUX3lgtoR982nqTnDWgFqwk6WdE1T6YmmSJnHngeS7TUM6lpOwLR2Zyf/8ftDKDjBsmnnDt3VVYWAprjnlqCuUFniJHA7PJDkjT09+HWV5uoQG/b1Yts2PlUhbdmU6KozTFiB0xrL2H4kQlcsPWzf/JpKQ5mfPzt3NovqS/nRp85i7c5OHnt9NwnDzFmNIN/5AbK/Qxp5x0dLbZg7L5jLQ686K1n4NZW45RyvquIkBIymnYagoK6QMOxxaYKxITNdwlmWz8ZJAlgd9nP2nCqe3+ZM4bp4YR27u2L0JwyShoVp2dSV+rlx+Sye3XqIrmiKGRXDExWO9D1Ha4gYz9E53tfo2mCX/3S9/xFCiKORu36ZY24KAAAgAElEQVRREOmjjHI92rapqiOSdB97s+SmTTtnWyG11Ib58aeXU1UVpqcnijEd15ybIGMJsrzreh/LY6/vGTFb+vPbjri93LFkj9sDfvWSRl7b3Z153OAmZjuZIM+va+4w9bhngvfQRFTZx6V+jS9dunDEId5NVSHm1pTQnzA4MpDEtuycDyoPOj3g2WA8mrYwo2me3Xo4Z5m2A71xd+55tlc9ajnrsuvA1oMDw4Isv6Zw3twqDvYl0FSVvd0xd8kyp5yd+bC/yZQZ5D8/wFAS5DiOt7HCG4A6c8Odx4n04FQKy4ZYJhDXNQXDPrGxEEOPe00By7LRNJWwT8nMIYfqkNOIVZX5F6C2xM/urhh+3WkQ6oqmCQf0EVcKOFHFPqpACPH/2HvzODuqMv//farqbn17TXfS6SSdpLNIIGyRVRZxQ0QBGYbRmWFxA30FBUX5jYrKSL6+yCgoyIsx48LggjooKgwRFxw0YFAIkED2pJMm6fSSXm933/3W8vujbtWte3tJ36T3Pu/XK1C3qm71qbp1qs5znuf5PJKZijTGJRPCSH6EsfExTC/yFZetEbZJZgMTZWTZCuL2csa03FrbG3e2E/Jr+DUFTTm2J6uxK8adG3fR1pcawSNn598KIfJqgDsCVoUIhve8OzjCchb5dcV9QyTipnST9CgmlJzDDBXxHvIpzC8L0N6fQlXsv+01Ttr6knl12CWTS7H9yGuAJvXchFHh/el8zBgWPnX45/NQiueFxxj8NywCPg3hSYlI6iZdHp2FJ3a0k8yYVIY07OoDFmndpL0/mVdFQAr5SSQSyfRDGuMTwEihYbMFfQSVtpG2jTVTpbTZuveucpd/8PdD7OuwB1Er54W56fwlE9cQybhyon3fKb0EQ4eOOtvrq0J5269cXcuibAmybS19/O2NXgD6kxm3xJhu2IN6u3SSzkDaQCB49OUj2Vrgx0JQVxFk7YVLyRg5g+BvTT3cuXE3sZRBRchHecjHkZ44iazR4DXGvcaLblpu2Hdat/BrgqCmut5O5/8bd7Tzy22tGNmyT45RflZ9JX/a14lpWVQENMpL7FJP21r62NTYTcYwiaV0MoaFpghOqQ2zvzPXLi+KgLKASmVIo63fjiSoqwgMUpKvqwi47ZJh49MPxwBP6yZpw0RV7PvJsoZWRgfAsgYZ3QoQ8qnopunmefuUXNRXic9W8xfC9og77x5FQFWJj3e9aS4vvNFDW18KNVv3/rWWfnyqAljE0zqGCZFEhrmlARZW2l7z/9naSk/MTqlI6SY/+HsuciaoKUU9e8YrBWLF3FKeuvUiGW0lkUgkwyCNccmEMJK5PZF+8alS2szrAfyRJ/TYJ8QxvYOS2cOGzU0jlhJr6o5jWpYbTeEYjM94QqYPdMXc7clsCSWAgVROONCw7ErbioBIQiccUGnrS3Hnxt2svXCpGx7/kfMW88iLh0nqBi2RFIoY3MZfvdZKa1/Kzn9VBfPKg/g1gVO1yTse9/b9eMZgw+Y3aOtLYVqwsDLgbiv0YCpCYJATXuuOZ3ittY/lNeGsgSUIagr1VSE2bH6D7lga08pF4ViWxa6jMfQhJNXftqKaz759ObG0QXNvgg2b38jzPhYaJ0N5HycibFxO8p4YjV0xWiL2RItzXzg/80ixSUOlVZlALJP/AjE8x7INdUeMTSGV1U8wLeiNZ/hLYxfdsQwp3aQrmkIRwo1a8al2qT1NE9RVBNw0k0J6CkrvFRuxIVMgJBKJZHKQxrhEMgl4cxXjnvDIuG7kbZvIQVBjV4x1f9iLpqrcddlKWdpskvAaWY5g20hY4BqLad2iUIzfLtdlb9cUW90cbO+f1xgN+zVK/LZXbu2FDYPy05PZsNikbhBN6e4xox6jPq2bJNKGa2Q7XuszFlXwXGOP216HkKa4ZdPKA1o2jD4/caW5N8GBbJ+YWxpwDSfhcU9alkUibeDXFKIpw1WEf6Gpxz2madn7uYrWVr4hrimCT17cwHVnLXSvEeDJvbf3l8bJxNEVTTEn7D+u1J3RTFbkyueJvHSpsZogVgUoisACd9JsxdxSXj3S526vKfVn22ChqYK52c8DSZ20YZAxLCpDGpUlfq5YXcuvX2t1j+/XbI+74x33ii96Pd1w4rXDJRKJRDI+SGNcMqsYPlN7ZG/IWHPHEzvd5Y5oTmDqSCSRt+2Jm86dwFZJphrHCh1t7k2wo7Wf/9naknc/e723v9t5lP/Z2gLAu06ay5/2dgEQ8gn6s+EgqoASv+rmZA8lANfWl+Sxra1ZL7NtOAgEflUlljKIJDJkDIsSf85LHvQp9CUyNHVFhzw/02MQ2/ndTr1zy51g2NbSh5mtw5xM6yiqYn/Pc8KGZXv0nRrmQtjH/sWrLdnSZRamObSRZZcyU6krD3D+0ioOdMfzrrmD0x4nNUAaM+PPkUiCpG5SE/YT9I19HpG3fN6eo1Ge3t1xQsfzhq87NckNwyKSyLj39dasIZ7djGHaFTUcIc+3rajhL43dOG8k7xTBxp3tgHD76U3nL+YHfz8E2Arsn/FUUZD3p0QikUwPpDEumVVMlXD5Fo/Cs5eMMfw2yexjuAG1L5tXWl8VojmScMNa04ZJUjfc7Stqwly+upbnm7pp60vxWks/YHsEgz6VgZTtxVYKBNBsb7dt/Pzfvk76kzqGZTGQzTl3jGjHg9wTT7shvl7l9GjKIJaKD9u3Uh69iGjGzIsBdrx9v9ja6nrwuxM6miKGDC83wS0R6NARTdvnx9A5wH5VUFcW4D/ev5p1v9/r1jgPampeHfbqsN9tjzNRUeh1lWHjY8/HH3ud954yj39580Jqy4JUhLS8qIViKSzf5aRXVIf91IxKJ2FkhrvPvberVbD+6EB+2Pkf93bSl8hgeL40kDLc0oOQC0F3Jtx006KtL8mXf7ubr73vZDfVyesN/8h5i0d9HvJelkgkkolDGuOzCBmGLCnEOzj9W1MPTV1xhBD89UA3+tLcYFB6WaYOSd3kzo27UYQd0uod3EcSGfoSOt98thFNVbjv6tV53t20YVIWUNEUwaraMrpj3a6YWjxtG9EZw6QzmqYraud8v9Fte4ItIGMY+FRbHd2wQGAST+t5eeCFdnIxk1yOmWXhlJrKBQ87XkfTGv0R87yUQ/0ty0IZQR3bwa8pUjV9ErCA3+7qYMvhCJ+4YAnnLKmiJux3J5uKpbB8V39SpzOa4q6n9wy6byeL3myNe+9tbpoWpoCKkA+/qgwKQR+O5t6EmwZyJDK0GCTI57tEIpFMJtIYl0gmgakSLu8dnPYnbQEhBDy+rZU/7smJgEkvyfhxPLmcumkhsGvSe/Np7coEFh1RW8zJ9vSatESSZAwLPZ7zuHV5DHGAWFonkTFcY9c2vgdbKE6dbmcfrxAcjFzeaaRtatbYiKYMMoaJ5THEVQGqIty872KOOxxzSmyl97UXLs1bv/bCBjvioDfBA5sOuB5xqZA+eXRE0/y/P+7n7Suq+dB5i1lcGaKsUBzhOOiMpskYE1NcUxFQ4lOJe2qYA1SHfWhC0JPIoBsWQoBAgGKnVgggW1UPv6rg1xT3GdGY9e7XlgXcZ0F7f9LVmuhPZujO3r9P7Wx3IwFk7XCJRCKZOkhjXDIhhLScwZAoKOjr3TZbmFvqc5c7oplht0kkDk7oaGNXjA9lB9uOZ7wnZguW1VX4CWgKLZEkpmWR1A3SuuV62RQhEEoup1oTds6qyB7LrynZ+sUpW2FdgXOXVHGoJ0FHNOUKrhmmlfWMw5wSP13RtOt91lQxpBHvENAEqewzIKAKN7S8POjjw+fW85vtbRzuSeR5BoWw2x72Kxim5ea6O6jC9siPVDhJAGG/QjRtomVFtZxazc1Zr2FSN93lI5GEOzGW0s08b6z0JE4MhSkJf27s5tUjfXzs/MW8Y2UNNaUB1CFqzA9HoQbD3b/fN6btLURgG+EVQQ2EQFgWcc/jXlMEl59cS1WJj407j9ISSVJTavfhWEqnM5pTSFeEnSvuaDn8eb+t/fCR8xbzSnOEJ7e3A/DioV66s8rqSU/KSKqgrNhQVRokEolEMvFIY3yGU5gj567vjOXV9x7vwWWhAT7abTOXkQaQEzc54c0jfHZfJ619tjf8tAXlvGPl3Alrh2RkCvvxwmwN8StW19ITS/PLbbbC8rVnLOAtDXNo7k3w7U0HAUHGMNCzXmbTsqgu8aGpChnDpDuWdj3gy6vDHOiOkzYsKoMaPQkdEOxpHyCaNikPaKiKIKmbhP0q/dl8865YOs8I1kcwxG3l99x2TcmVeepPZuiKpmmJJF1D38E0QcekL2EOaXCP5hFigZt3a1kWvfEMvWT49qYmhID6qiAtkSTff8EWxDItO6wfbPG6b286SHnWGys9iRPDN69ezX8+38S+ztz935fU+dZfDvLXgz184oIlrJxXSqgIcbc7N+4G4OKGOQQ14U5GjcdryFHu70noQ24XAv7S2IVlkRVGNPnnNQuYXx7k//Z1utFJIZ9KeVDjH06bz/zyIAB3Pb1nyGO+0NSbl9qxNJtekdJNtyzanLCftRcuZsPmJsB+vsgJJolEIpkcpDE+wynMkXNGuD/e0pwX1ykHlxNLRzR9XNvGmg2b33CXY55w41eb+9jbkRsAy9rnY8twk2TD5XIW9mPHO/anvba4muOJXlQZyhtUt0QS+eJRVn6IOZ7l5w72uJ9LfYqbtx1J6FhAJGHaHj7I80aeSI64tzazYcET29tcT7nXoDCxDfITxZkn8M4XGFll9ra+FBnDIjALI3WmKm9ZWsVJc0v5xbZWfvbKETf/GeClwxF2tA9ww9mLuPq0+VSH/UOKu/15f5druN5y0VJXlO/nW1tGjOCYCEzTomMgZUepKAqGCb/Z3k5QU+hP5p7H5UEf5UGN32XV3gufx6PRUfBeGaf8mWOcN/cmpDEukUgkk4Q0xmcRjjqwEIK68oD7QpbMXto8yu2GY6hZ0JvI5A0GJTZjJYI4aJIsy1jlcuYf30IRtgFqWNATz7j1lR0PdyFxj9HjLHk9fMYY3huOkaAqYlBb/KqCYZqMh82kKQLHdnNsGZ+qcPMFS6ivDLGtpY9fbG3FMC1qSn182lM2SjIxCCGoLvVz01sWc9GyOTz43EG2ZSsCgC06+N0XDvHXgz3cenEDpy4on/LvNUXkJrAMC0T25qursCMzwH5Xd0ZtQ1lTBR3RFK19SXyqwtxSPzc++irVYT8fzHrR1z+zn0jCjn8vC2gEffY1yBiW+4wvC2puKbdCnQSJRCKRTB5T2hjv7u7mK1/5Ci+99BKqqnLVVVfx+c9/Hk0b3OybbrqJF198MW/bt7/9bd761rdiGAb33XcfTz75JIlEgvPPP5+7776befPmTch5HI9A01jhzZH7yUvNNGVr6J4yv5Trzq6fsHZ4gwgLh/4yc23ycAZnAJG4Tq8zoPNrVJRM6cfDjMRbTquuIuiuv/zkeTz43EEME6pKfIR8Kt2xNHPCPv55zUJ+s72NWMrgzo27MUwLVYHygOaKU3nNE28OrmUNNsRhsLe7kLE0jp1DlfgUt0442Ea6EyY+HpiWhWVCZUjjomXV/GFPB6Zl8dMtzYT8GmcsLMfraPWqUcPE5Y0774+kbgCCoKZM+HtksvGpCqctKOf+f1jNE6+38/CLh4l6Jm52tg9w26+388E1C7nu7EVUe8qUtfcnXc/xno6oW5ovqKnohjGhJS1hcN8KBzSCqkJLJEHasOiPp1FV4QotWhZuVYG0YdLalwTsZ8ODzzVhmPZkm4XdZ+IZnbShZJ8fFok++zr5VQWvf9x7Px+JJPKidWbTvSWRSCSTzZQebX/mM5+htraW559/nq6uLtauXcsPf/hDbrrppkH77tixg4cffphzzz130LYNGzawefNmfvWrX1FWVsZXvvIVvvzlL/O9731vIk5jUvG+VL11VKtL/RP6wh16yH/sbZLx5Z4rTnGXN+5o52evtICAy1fP44rV8yexZTObQiEpxyN+xepaNu60hZi83qv55UEUITCw8HlCxAOawjlLqviXsxbx5/1dfOm3dj5seUBzc2AFdm6qyH722gKZ8bN1iyaWNijxqUSzJdZCWeXp8canClbODfPMXlt4riehIxI6RweSOHMBfQmd72VzycGu8yxTeyae0oCPfz17ERc2VPPt5w6yuSmXWpE2LH7y8hE2N/Xw9pU1rKgJoyqCR15sdsPR/3qgO6vIj3ufTTZrFlWwuCLEz149ggA0VUFTBaoiUBFUhTQ6o+m8tI1CSv0qsYyBEIJSv+pqI1y5ej5P7TwK2M8TJ0d8w+amPEG3x19r5anscwfgFx8+ZzxOVSKRSCRDMGWN8UOHDvHSSy/x3HPPEQqFqK+v55ZbbuHee+8dZIw3NzfT19fHKaecMuSxfvnLX3LHHXdQV1cHwJe+9CUuuugimpubqa+fOO/wZOCd7Xa84gBNXXE5Ey7Jw2ukiQktsDa1GQ8RxBU14SE9nvWVIVfleDQh0Wnd4o4ndtAdy1AR1Fyjoy+pF+RFj7ppk4ZhQSJjuGXKxtsQdzyUPfHMyDtKphSKEDTUlHDv+0/hd7s7+M/nm/J+w4PdcQ52H0YRoAl7wsm5/YdKyZhstjZH2H6kD8c2TuomimF7w4WwJw28c2Ymtrcf7PNy/oH93PapgmyAE4sqQ66+RH1VyM0RL8Qp3yeRSCSSiWdUxvgTTzwx6gNeffXVx90YL/v376eyspLa2lp33fLly2ltbaW/v5/y8nJ3/fbt2wmHw9x+++1s376dmpoaPvzhD3PttdcyMDBAe3s7b3rTm9z9a2pqqKioYO/evaM2xjs6Oujs7Mxbp2klw4a6N3ZG3eU3euLudPYbPXE0NWforJhbOqq/f7z8f0/udJd7PQOWV5r78rY99Ynzx7Udo0WbIvl+s6Ud6/6Qyy0e8Cj+/qWxi1eORNzPP/vQ2ePajvGg2D47HN5rBLmJip9sOYK3QvGxrlFjZ9QVklr33lX2c0DY5bWEsI/a0pdwnxW/3XUUp5pWY0fMDVu1Q7l1u364J+cfTx63o0buhK5OA1scsA3kiW6rbsJvXm+jPKiSzNgXP+RXWTm3lF3tA0RTOhUhjX89axGL59gaAYurQmPeN9Xsj62qivv+ONyb4HBPnKRukNJNRPbue/FQL639SRZnJ2zG+z0yERTbXzVN4ZozF3DR8jk88JeD/G5XR95204K0ZadoTOX7vy+ZP0HQn9Rz7bUs9CE8+IWTa9G0QVlA46Llc/jbwR5MyyKtm6iqYN37VgH2PbLAk/qS0k23BFp12J+Xaz+W97b3vp7JzJbzdDjR9+tsu14TgbymY89EXdNRGeNf+MIX8j4LIbAsi1AohKZpDAwMoKoqVVVVY2aMx2IxQqF8z5DzOR6P5xnj6XSaM888k9tvv52VK1fy4osvcuuttxIOh1mzZg0AJSX5QkvBYJBYLF+5eCQee+wxHnroobx1n/zkJ7ntttuG3H/do1vzPmuq7e362auteeufuvWiUbfheMgbrHte4PG0ked5qqqaGp5x2Y58xrsdzn0JoKimawgqipK3bapcj2Iots8Oh/c6eCl8OB/rGpWnTPdY5eUl7rG7YnbEiiIET+/uJJgt0/TTl48wlEhybJjw2mRBHeGhVNOnOpPV1qaeXP6syHpTtxyOkNbtPtGfNHjvmnpOml827m0pLw+x7kevANDYER1yn+9utkPmV8yzjfDxfo9MBMfbX6uqwnznhjn8afdR7n5qF0d683P7p1Amxqg4nj5gWnY0zG932hMSQtgRH/+1+ZD7PHnq1ovYcENuwvAvezt44E/7AbjxgqW87aScETUez/vy8tkhfjhbznOs3q+z5XpNJPKajj3jfU1HZYzv2ZOrZ/n000/z/e9/n/Xr17NqlT3j2tTUxBe/+EXe9773jVnDSkpKSCTyX6rO53A4/0Vx9dVX500CXHTRRVx99dX87ne/44ILLsj7rkMymRx0nJH44Ac/yDve8Y68dZpWQm/v0Aa9bowuHG64748VHie8W/MUbEVXrzjReLdjtMh25DPe7bjrspXu8pPb2/npFjuK45Llc7jqtFzO+EjtmKqGerF9dji816ixM8ZPthxBVRWuP3sRy6pzD+hjHbe/P04saUen7DjUTVo30Q07LNvxTBmGScwwCfiU6WVFzySsbAk4ZyYk+7m/P05vYPxmx1VVobw8RH9/wn1/WMcoWeXsV+w9PRX77In018bOKN/6415KfILLTp7LM3s6jylCOJMJqApLs88m7z0yz3P/1gRV9/6qCap528byveO9r41xFGScbMbzPGdaf4XZc19MJPKajj3Hc02Pp78WnTN+3333cf/997uGOEBDQwNf+tKXWLt2LTfccEPRjRiKlStXEolE6OrqoqbGrql54MAB5s+fT1lZvnfi8ccfJxwOc/nll7vr0uk0gUCAiooKamtraWxsdEPVOzs7iUQieaHrx2LevHmDwm86OwfQ9aF/nLsuG1qg6fqzF7HMk1s63PfHitqyXFjaQFKnP1tLOhzQKAvkfv7xbsdoke3IZ7zb4S3NNc8j8FdbHsjbNlWuRzEU22eHI+86GJYbmr6sOnTMa1SYb96ajVT55rONblhoddiHXxNYWKR0k55YhobqEv7lrIVo2Rmzxu4YL77R6xoYs9jOyMNbJqrY7c42AdSVB9BNk4xhoakKpQGNtyyt4v/2dtKbyDC31I9uWBPSDwzDdN8fzb0JjkQSPLWzPSu4JQhoClesrqW+MuTqCkzH/lnIifRX3bDzG1Sh8OFzF7O7bYD2gZRbs346MyekuSUFh0MAZQGVi5dXs+VwL+GAxvVnjTzWMDzXxpiAe9swzBlxnx6L2XKeY/V+nS3XayKR13TsGe9rWrQxHolECAQCg9abpkkymRziG8fH0qVLOeuss7jnnntYt24dvb29fOc73+Haa68dtG80GuVb3/oWS5YsYdWqVTz33HNs3LiRhx9+GIBrrrmGDRs2cNppp1FVVcU999zDueeey+LFi8esvYUMJ+a0rCY8oWJp5cHcT5xI517oPiV/m2R24jUWjw7kxH3a+pJS4G8MGK6eeKFgUkN1zqg3LYum7jhJ3eSeK05mRU2Yn79yhBeaese1rdMRbxm0QrMrqCl84MwF/HxrCxnDQiE/ZLksoNGf1PGpgn9+80J+t7sjT0zvylPnc/vblk/IeRTWr3f6myP098xeJzfTbtsFDXNknxyBcECjTlgc6h1asGyqo2YninyqwoXLql1FdAdfNuTNEWxUFbtCyvXn1HMwK9R6rLFGfVXIfe6MRixSIpFIJOND0dbYeeedx7p16/jGN77BokWLANtjfffdd/O2t71tTBv34IMPsm7dOt75zneiKApXX301t9xyCwBr1qzh7rvv5qqrruJDH/oQ8XicT33qU3R3d1NfX8/Xv/51zj7bzo/65Cc/ia7rXHfddcRiMc477zweeOCBMW3rVMVbQuk7zzfx/EG7FMzqugrWXrR0klolmSrcuXGXuxxN5SZr/ringxc8ZYNkqZuxwakdntZNOqIpdMPCpwo3Yqa5N8F9zzbSGU3TEknS3JtgRU2Yx7a2HuPIwzOdBNyKRQi7TJWqZOsxe4zzofYVHoE4w+Mybx9IkdQNO0c8a/BKpjbDVTk42BXjI+ctpr0/yU9fPkLaMImmDddwneoIwK8K0oZFqd+uP16Ik73gGO1zSvysvbBhyOM5VRuAvPr0K2rCY1Keb7jjF/Lsvk6+9JRdenHde1fx9pU1J/y3JRKJZCZQtDH+1a9+lY997GNceumlrohaf38/p59+Ol/5ylfGtHE1NTU8+OCDQ27bujUnkCaE4JZbbnEN9UJ8Ph933HEHd9xxx5i2b7Q09ybcsmLO4Hqi8P6thjklrjHeUBOSnhXJoFI3AU1BCMFA0mAgeWzdg2PltM40VtSE+dmHzqaqKkxvb+yYYUsj1RP/9WttdEZTzC3153mxfOpQpuTxMxN+oZCmML8iQCxl0BFNu+ud2ulCCMoCGrG0TmVIw6eqlAc1Tl1Qzrz9XbT2JV3D3SHh+e02NXbTHUtjWrb+vIwamvoMF3Xi9LGkbtCX1KmrCBLy6bT1p6dFX7CAhG4hgGja5PW2/kH7OHovQgjM7IReMd7t0RrQEolEIhl/ih5x1NbW8uSTT/LCCy+wf7+txHnyySdz/vnnI8TYDiJnCpMZDub1HlSU+Ahmja2qkF+GIUtcTy2QzVfOlbrxD+EddErmJDOm7Uk0LObNKx+0n8RmuH5VXxnCrykoQuDXFJo9CtDXnLGA779gq2Vva+kD4J0ra9jR1s+rLfbA3Ml31gToHgsjpCl5RuZMwa8KQGABmgKGaavPg4WmKFSGNO54xwr3+eq97l4P3I2Pvjrs3/Aa4GPhMTwWxdSvn4j2zATsNAObVLYfpHWTRMZCEYNLgk1FnEgWe1LOwrJE9s6HmlI/flWhM2pPov7o+jcPesbIe0UikUimF8c1/a+qKhdffDEXX3zxWLdHMsZ4vQfe0kf/u72dP+zO1WWVL/DZyT1XnOwuv9DU4xqB/7RmAectqcI0LdKGSW88TUo3SRvWrPOGjxXNvQm3Dx7xhJ6mdJNvPtuIli2V5r26v9zWyuPb2sgYZt56J8JaL/gpCsubzRTShskb3XEschUiTMs2sDKGSWc0zYbNTQQ1u4zTcM+z4SIVCoU1J4JBnt3sef14S3PeTSCfzUMz1G/Z1pdiTrYyQUBTqQ4LOqKpQSHqQVWQnEKWuaYIfIogoZuoiqDEr7oCqwMpnf6knUJkmBYMXWkxj5FC+MF5FhlufymWYx3fobk3gaoKSsMDbDmU07x4pTmSt58MWZdIJLOZURnjJ598Mn/961+prq5m1apVI3rAd+/ePWaNm86M9mU1sR5py7M0dQYiksnDe/819yZcQ7uyxEfYr5LWTQKa4kdtkqEAACAASURBVA4GHeJpg4PdMQ50xTn7pNoJbfN0ZcPmJloiKTKGyX9tfoOFlXbETFI3aOqzjXMBrso6ZFWii+itM6lXe5XQfapCIuv1FMIu3WRaFhmjuCfZVBHWlJw4w/1eAU0hqCkkdXuSZqhc8alkiINtZC+vKeFgdxxRoHhQONryawoLKwdHgHgZKoQ/qZv84O+HgVwUVEN1yXGNSY6VIuDgpOcJIfImcZ/c3s6T29vdz89/+qJj/k2JRCKZqYzKGL/nnnvccmL33HOPDEcfBaN9WY2318PrPfhbUw/fy3o+rzp1PucvnTOuf1sy9dFNi5RukMyY7D06QCpr/B3ujXNqrd3nkxmDpp44B7viHOiO0dgVd0t0Afy/a8+YpNZPL4KaysLKIG19SUzLoiWSRBF2aTMHVYE5YZ+rtj61TIaJxbJyhkjIpzKQMrLXQ1BXEeBNc0v58/5uAK49s44rT50/SS09PgZ5dl+x3w03nlPP0jklw31NMgJ1FQHWXriU+qoQn3tiB5lpUmvXAvZ22EaxwI5GSmbsySfvZIJumBQ+FRq7Yty5cRdtfSnqKoJ50U5e2vqGrnYz0WMSiUQikeQzKmP8H/7hH9zla665hkgkQiQSYenSpQA8/fTTvOUtb6GqqmpcGik5fgo9nw6L55RIT9AsRDctkhmDlG6S0s28weqcsB+fAghBc0+C/3y+icauGC19yRFrOUtGx13vOYnm3gQbNjcRTen0JezB9ttW1PCXRtuo/OCaBeim5U6aaQIURWBaFlM5An2sFdsFoCq5SV/Ls96httQusakIOHNhxbR7ng3X3hVzw3n16yWjJ6ip1FfZ4qQBTcGnCgzTcp9fs+UxNlw6xpywLy/yZqyPX5jukQtTD/LnXW088brtDX//afM5q77yhNshkUgkM4Gic8Zff/11br75Zq655ho+//nPA3DvvfeSyWR45JFHWLly5Zg3cjoyVXITveHyzZ481ebehBRwmwXohklSt/+ldCNPGCpjmBzqTXCgK8bBrji7j0bJmAAWz+ztmrQ2zzS8/SxjmAQ1lVhKx7TsEOveRAZ/NrS2Oux3Vb0t4PJTalk5N0z7QIqNO47Sn9KH/TuTSbFGjmNUD/e9soBKLG24RpSmCpZWh4ilDHridtm3p3YeJWPYaRTNkeKfZ1IYbeZQ+Fv+eX8XFzdU8/s9HcRSBknDxCyYUSwL2NEWk4EKFP7lJVUhEhkDn6owkNKHzBnXFFvI8FgMdf/XVQTdqIETHZOMNt1jRU0YTVOoqgoTjSVdY/ys+kqZJy6RSCRZijbGv/GNb/Dud7+b22+/3V33zDPPcNddd7F+/Xr++7//e0wbOF2ZKrmJ3nD5/qRuK8wKeHxbqxRwm4Gksx7vlG6Q1E23lrJumjT3JjmQzfM+0BXjcG8C/Thc3jVhP8trSlheE2ZZtfTgFVJYNshZ9io9d8cyrrLzH3Z3oCqChZVBfvD3Q6T1XC70q0cirpE5k0pfH+uuM61s+absjnYesEpLJIVhgoFFNJ2bmNi48yh/2tvpfpbPs9nNXU/vwbQYJHzoZbIMcRhsiAN0x9PEsm1SFUF12A+Alh68bzyl0x3P8L7v/g3dtA12gZ0L/kJTjxsF563eEtQUN2rAS+GYRJY9k0gkkomlaGN8586drF+/Hr/fnzuIpvHxj3+ca665ZkwbJ5FIRsYxvJ2wc8O0MEyLlr4kB7tiHOi2De83euKkj0O0SBWCgKZw5am1LK8Js7ymhIqg79hflAzCW9PdOwdiWmAalru9riJIQFNI6aZbXq4/qdOTmJpe8fEgmjZQgAXZ0ntXrp7PM3s7UUTu+jgEZ8AsRbH16yXHRhG4/Wg6hKfHspoIArL17u1Wq6ri+sJVVQEsuuNpdBM6ora2hMAuhdYTS7sVMQAaqkvyovQkEolEMvUo2hgvLS3l8OHD1NfX561vb28nGAwO8y3JZOF9ET+1o52fv9ICwNtW1vC+U6QK9nTCsizX6Hb+6aZJW3+KA12x7L84TT1xt8ZuMTiD15BPxacKApqaDYuEfzpzwZDf8eb1SobG6YN3btztqhj7VEFlyIdPVcgYJpGsoT0n7HcFmJp7E65n65O/fH1yGj+JmORqfy/KqkfbAl0NYxJqK5m5rHvvKnf5ie1t/K2pd8ob5Jbn/7bwuCCoKaQ99QsF9qTecLp0ToUBcOqUj386xmiP/443zeX5T1ePWzskEolkulK0MX7ZZZfx1a9+lbvvvpvTTz8dIQTbt29n3bp1XHrppePRxmnPlMxNnOojEwlgK5knddMVXWvvT9ph5t0xGrtiNHXHSWSKN7xLAyrLq8PMLfWzqDJEfWWQg91xfrmtlVja4J/fvIAzFlS4+2uqwKfYgkg+VbHr4qqKNMazjFTK0DES1164FLBLnKV0k4CmEtQU3nXSXDbubM/u0+CGhXrDQ40ZpKBnT/AML0inCCjxqZT4Vfe56Vxfr0CXF1maTOLFG56tCuG+7jQF974ba9HBsSaW0knrCmcuLM/qSMDZiyt55XCEWNogms6W+sM+j7RhEfYplAY0fIrgurMXcc6SoUV1C8ckhc+vpG7Q1pfic0/s5DOXLHOv54qa8JQOY5/KbZNIJJLhKNoY/9znPkdzczMf/ehH80qcXXrppfzbv/3bmDZOcuLcuTFX9z3qEX/6454ONjf1uJ9/8eGzJ7RdktHx5PZ22+PdbYusOQOwYijxqyyrLmF5ddjN9Z5X6h9UojClWzjyQCvmhjmrvhKfKtAUIcsZHoPRljK86z0nEdTUvHX1lSF3ndeIKBR+mykcS6fAsiBlmMwNBCaoRZKZhrc/7uuIusveCaCpZoirIucVVwREEjqKgJcPRwD7GfDXA92eEn823uVYxiRtWqhCcM6SqlEbo8M9v3piaTZsbnKfT1POqSCZ1iz9wm9P+BhbPvfWMWiJRDK5FG2Mh0Ihvvvd79LU1MS+ffvQNI3ly5e7Zc4kUwtvbVE7D80mksi4Cq2Sqct9fz5Q1P5BTWFZdUnWU2gb4LXlARSPMa1mvdo+j7dbUxX0ph47r1xY9CV1SvzqCH9JMlbY0Q4xMobFHU/s5L6rV7OiJsydG3fTF0/Tm9CnnOEw3gjyc8GnZHSRZMqT1A2sadJ5HEkPkV02DRNNFSSz6UgW0D8K0TndsFA1kRehA7JiikQikUxVijbGHRoaGmhoaMhb19rayoIFQ+eWSiaHuoqcdyma0unKCr5UhDRKA8f980uOAzOb893Wlzj2zqPAryosnWOH7C6rsevG15UH3dBxx+j2q47xbRveXsPc6309OpATGGvrS8rSd0UwmlKGzb0J1wO19sIGHnnxMADzy4MsrAzS1pdyBdvs/eNTurb4iaJg54V7EcDcUj/vWTWPUxeUj/h9aaBLhuMj5y0G4NubDlIa1BhI6q442lS3zb2546Zp0Z8sbjLOApK6ybc3HaA6nHv/F4ale8O573rPSa4C+5FIgsdfawVsDYsrVs/Hl32n/Hl/V16UznAGv/f46963inOqxu/9MVKK0FBtk0gkkqlG0dbYkSNH+PrXv87evXsxDHuW1rIs0uk0PT097Nq1a8wbKTl+7rniFHd54452fpYVcHv3qnlcsXr+ZDVrVqCbFkcHkuxsG2D30Sj7OqIc6IrRHc8UfSxNESydU5JXUqy+MjTIy62pYkijezjyS9/l2vWX/V282tznfpZGz8iMVSnDtG5y58ZdBDUVcwYb4gCaqmCRE5wC25DoT+o839TDluaIrEUsOS6ciS4n1xpsQ1xVxHGVc5wsii2A4Z1s6Iln8ozxkVhRE/aUYDTpidnvgoCm8Ke9nTR1x919GzzlLAvTcCbjPTHaFCH5DpNIJFOVoo3xr33tazQ1NXH55Zfz8MMP89GPfpSmpiaeeeYZ1q1bNx5tlJwAXkOgtiz3Yq6rCMqZ4jGmJ5Zme1s/O9sH2NsRpbEzRkd0iCKxRfCJC5awvCbM4qoQJX4VnyLQska3P2t0n0g+t7f2ddrj8UgbZt42ydjS3p90Jz+2tfS56vcZw2QgaaIpGXwqTGIp5HEj7FNI6haKsI0NRdjl3VSRrS0O7vVwvF7yWSU5HuoqAqR1i85oyg5Xn8HSF6oAv6a4gp4BTZVlzSQSiWQaULQx/vLLL7NhwwbOOeccnnvuOd71rndx+umnc//997Np0yY+8IEPjEc7JceJN4Rrz9GoPWtuwZ72ARmGfAJEUxl2tEXZ0dbPnqNR9nVGaetPHfuLRXLd2YtsA1wdr1rKudGpblju/WEYM3zkOkE4oZ+QHzb5k5eP0JWdqPnltlbUrBXam8jkeYqnM17lai8BTeETFy7mN9vbORJJILKna1qgYqdz2FfDcr1e0qslKQavEfpCUw/ff+EQJhalAY2e44hMmg4YFiQ9lTVMy8p7/ngZKpzbCe0HeGDTAdc7fv3Zi/Bl3z/t/Un+Z2sLPbEMdRVBbjp/cV4ajjOm8B6/sTNGefkA/f1xdMMa87HGaFKEJBKJZCpTtDGeSqVYtGgRAMuWLWPv3r2cfvrpXH311dxwww1j3kDJiZEfhqzbg1wB21r6OdCV2yYHu8OTyBjsbh9gR/sAu7Je75ZIsujcQwEsrAiyvCbMpgPdo/pOyDfeImojncXMMAonGm8u842PvuquT3os09542r26GSNrhTrLM4RCQ1xTBIqAkF/jnCVV/G53B6oQzKvw0x3LZMOJLRQh8GtKnoCbRFIMhQbfn/Z2ZiN9BPG0QXlQozOannFPOO/5JDImX/7tHvfz8poSkrrpirrWVQQJaoprvDrlzBqqS/jMJcvdUH9vqk1jV4zfbG/DtCxaIkl+8PfD3HPFyXlh7oX8eEszP3u1Fd0wwBr7scZYpQhJJBLJZFG0MV5fX8++ffuoq6tj6dKl7N5tl84yTZNYLHaMb0smE7+mENAUhLBDnCXD89irLexoH2DP0QEO9yY4njTDBeUBlteEOWleKSfXlnHy/FIqgj58quDcbz0/9o0+LsQQS8OvkRw/3soGhcwkI3w45pRohAtEI+sqgvzDafP5zfZ2YimdSML2xl2xupYLGuZMRjMlMxzvPdcXT9OTmLlVRbxia03d8WxFFXtSrBgcQbakbpDWZ/6zSiKRSCaSoo3xa665hn/7t3/jP/7jP7jkkku44YYbWLBgAZs3b+akk2R+0lTDG3r25PY2V4ilrjzA+0+rm6xmTXmKLSlWWxZgRU2Yk2tLWVVbyinzy6gO+4cVUfN55kIy5vDbxh+veJanrWI66A5PHQrViR2PjDeE8nNP7HBDP6tKfEQSei41YIaiOvngCoQDmluv2IkeaOyKDRlKK6eBJGOPYO2FS6mvCrlh1JqqDFL1D6iC1DSeHHP6TmlAJeRT8amCjGHiU5WsholFyKfSEkmgCMHNFyzhgoY5NPcm2LD5jawS+0G6Y2nqKgJu/+xPZugYcKIJLAzT4kgkwZZDvcDw4eI3nlPPm5fPdcPUJRKJRJJP0cb4TTfdhKZpCCE4/fTT+dSnPsWGDRuoq6vj3nvvHY82Sk4AJ9QMoDuWy2ne3xnN2zbTVYt106Kpe2wiN2rCft40L8zJ88pYXVfG6vllzAn7izpGoQE+2m1jT87s8anCTWPQFIE0iU4cb5jkP69ZyGNb7ZJBp9WV8ez+LsAWNAOIZUz3ik/XIWtAUwiqgljGJKApZAwTv6Lw8QsWc/7SwZ5uZwLDDklX6U/aXsqndrbzzN5Odz+ZRiM5XpyJnxsffdV95yV1g5ZIEtOyBpXXm46GuJZ1dQeyfc9ZFw6orL2wgfb+JI9ttSupCOyKGxYGumnSF8/Q3JsgY5gENYWkbmJhUVcRYO2FDWzY3AQIjg6k0E37uGUBH5FEBt2w+MnLR/jN9ja3ckthaPiKuWFOml9Gb0BBH+dajbLcoUQimY4cV6HpD3/4w+7yzTffzM033zxW7ZGMI95Z6Zk8Q22YFod64+zK5njbZcVieWrho2VOiY+T5tme7lPml3FqXRlzSoozvKcy3rzctJ5bljm7x6axM8pd2ZxMbwRK3j4ej3l/UqczK9q29Uifa3CnTdvLBNPXCHdQhX0OhmmRzBgIAcKy8GXvJZnDKZkKtPWlZlRqiFOuzVu2LZ01fDdsfoOUbtIVTaMbFpoKumG6UTk/39qCuq01r2RZT1bD4ZvPNnI0ms4rmWaYFgOpXGh/X0JnIKlLsUWJRCI5To7LGJ8ouru7+cpXvsJLL72EqqpcddVVfP7zn0fTBjf75z//OT/84Q/p6Ohg3rx53HjjjVx33XWAnc9+1llnYVlWXhmozZs3U1JSMuhYM4nLT57nLm/cedTNj6spDeRtm644irG7jg6wuz3K7qO2wFriBN3L973/FE6uLWNe2ejqtE5XhlIdFkJw7ZkLOG9J1SS2bOrz4qFeDmTDXbe15Gqye5WEm3sTrjCSYeVqah/NGuUCsCyOS5NgKhL39DvDAk2AIgS/3tbGb3ccHTRQl0rIkokiP2Vkp1vNoDKk0eWpRz6TsMu62VoVzly0blhEkrprXJumhSVylVeqQj7AzjfvitnXyHtpLPKNficcPjnOXm+JRCKZqUxpY/wzn/kMtbW1PP/883R1dbF27Vp++MMfctNNN+Xt96c//YlvfetbfP/73+eMM85g27ZtfPzjH6empobLLruMxsZGMpkMr776Kn7/zPFqjobv/PUNd9kr5nKgK5a37V/OWjSBrTo+LMuipS/J7qNRdrcPuPW8Y+mxL8Z8yYqZHbbv4PVUbjnUa9d3FqCpQnoxh+DP+7u46+k9CCEo8Smucb2psZvyoP04dQxKyK/jPq80wEAyQ7+neLgFWVGlmYlugm4axNI6Fho3PvpqdtBuEczWQR7qPitUcHZU6YfbXyI5FvkpIwt46PkmAN510lx+ua0VM9uXnQSd6W5axjImsWFEI72PHLuYg+VWP+iMptEUgaqIPKN7OHriGRZWKHhNdm+4uFYQYTWcvoZEIpHMVqasMX7o0CFeeuklnnvuOUKhEPX19dxyyy3ce++9g4zxo0ePcvPNN3PmmWcCsGbNGs477zy2bNnCZZddxvbt2znppJNmnSEO+R63wtntqewJsCyLowMpdh2Nsqt9gJ1ttuHtDY8bLWG/6oaaew2lyWRhRdBd7oqm3DzFgCqoKZ0cb/z88qCrtl9XHjz2F2Yh7f1Jtw52XkioYbqGd1o38WcHoCndzp0Gu8+9aW4pLx/pyztmYWb+TJTO0w2LixvmsKU5Qlo36YymUISguTchB+OSCWe+5/mmCUGZp/54UMsKuFkzsy86zxtF2IY45Ot1WoCFRUXQzgsfTTS/ndY03mU4JRKJZGYyJsZ4KpUiEBhbA2L//v1UVlZSW1vrrlu+fDmtra309/dTXl7urnfC0R26u7vZsmULX/ziFwHYvn07qVSKf/zHf6SlpYXly5fzuc99jje/eebnNs0t9bnLXdG0a/T5FEGNZ9tU4Tt/bWJXe5S9HQNEjqPkTNCncNLcUlbXldmq5rVl1FeFXFXzqWKM33f1and53e/3sPuoHSK4rKaEu96zarKaJTkGP335SNYbbhHUFHyqfV/phkVLxBZINC2L2mx6g0DQHU2TMUyO9ifpHBjsqfIOihWgIqTRO8PKLUUSGX6/p4PqIoUOJZLxwolq+f2eDqKeaJWEp3TXTDLElWzKiBBQ6tcwTJP+lIEq4C1L57C3I0pPPINu2l7y7ngGBdAUe+J+qMl7AVSFNNZe2EB9VWiiT0kikUhmBEUb44lEgn//93+noaGBtWvXAvDud7+biy++mLvuumvMvM+xWIxQKP/h7nyOx+N5xriXzs5OPvGJT3DqqadyxRVXABAMBjn99NP59Kc/TUVFBT/96U/52Mc+xv/+7/9SX18/qvZ0dHTQ2dmZt07TSpg3b2rnXXtD073hsKZl5W0rDCWbLB55sXnU+/pVxfZ415Wyuq6cU2rLWFpdglpsEdUhGO/rsWp+mbt87tIq1xg/d2lV3rbxprEz6i4blsWymjCqqqCb8EZv3N22Ym7phLVprBirPvvsvtwxumJpd4AeTRko2dtkIKW7ImwA3dlcSyAvl3IoL5NX3sCEGWeIg33enVkhqETGsPPksXi9tZ+OWIpfbbNV5r/x/tWsmFtKY2fUvf/e6Im77rw3euJoaq5/T8f7cjhUVcn7/2xjvN+xhc+6gKZgWha6YauHz3RMy444Q0BvIuOuNyx4vbWf4BA1NU3AGiFe3wJ8msIDmw4Q0BQ+9dZldoqTp1+qqsLe9gGi0SSmac7Y/jzb+u+J9texuk5TZew6FZht9+BEMFHXtGhjfP369bz22mt84AMfcNd9+ctf5r777uP+++/n85///Jg0rKSkhEQiv/6s8zkcHjqscdu2bXz605/m7LPPZv369a7Q2xe+8IW8/T72sY/x61//mk2bNnH99dePqj2PPfYYDz30UN66T37yk9x2222j+v5k0RnNvXS9w42Mmb+tqmp8QkV7oim2NkdO+Dg+VbBqfjmnL6rgjEWVnLqwgjfVlqKNUwcZr+sxFEvmluPoCi6ZWz6hf3vdo1vzPjsPnMIIgqduvWjC2jRWjFWf/fLG591lrzFtWBaGR67ACUevKvFRFrSjTpK6QXPP4DrasxGLnHAd2KGxj21tQSDc+7+8vISqqvCg+1JT7RDYn73amrd+Ot6Xx6K8fHZ6GMfzHbu3fYAbf2LfU4uqQgR9KvVzSjjcE3dLgTmoisibWJtJWO5/8ulL6vQPnV4+5DSFmo3mEQICPo3OATsq6L82HyLoUwf1y+t+9Ne8zyfSn/e2D3DHL18D4L5/OoOTJnDyejTMlv47VcbEEzlemi7MlntwIhnva1q0Mf7ss8/y0EMPufnZAJdeeilVVVXcfvvtY2aMr1y5kkgkQldXFzU1tpjWgQMHmD9/PmVlgx++jz/+OF/72te47bbb+OhHP5q37f777+eyyy7jlFNOcdel0+miQus/+MEP8o53vCNvnaaV0Ns7NrWrJ5sTPQ/TsuiNp9nRZpcT29MeZW9HlKMDqWN/uQBVESyrLuGUujJOqyvn5PllrJwbxldgeA/0j5+RM5G/62nzSlhVW+ouT+Tf1o188TuBQFUVjAJv0Uhtmqovw7Hqs5YnosSvKq7haJimK3qkipwOwCff2sDibMjm4d4En/vNzuM8gxmO5ZRYzF3f/v64XY/YGJ0o40x5/oI9EVZeHqK/P4FxHGUYi2Eq9tnxfMf298fdfqwbBrpih187PllvLNX8Mj+tfalZ4CvPx3u+akHqjAWoii3IKIDKkM/VbzFN0722ibROc0+cyx/YxLr3rmLF3FJ3grfwnTIUo/mt+/vj7vPBeV5MBcaz/87E/jpWnsaZ9A44USbyHTJbOJ5rejz9tWhjPBaLDWkMV1VVMTAwUHQDhmPp0qWcddZZ3HPPPaxbt47e3l6+853vcO211w7a9w9/+ANf/epX2bBhAxdffPGg7fv27ePll1/mgQceoKKigu9973tEo1EuvfTSUbdn3rx5g8JvOjsH0Kd4OY8bzs6ppP9211G6syI1NWEf7z05l48/2vMwTDu8vS+hs6fDqeEdpbErRlt/8YZ3IY/865msnFvqehldrNG3cSyYyL+1tKqEH1+X0y+YyL9912UFpaVesT3iN5yziKVzcmX/pvp9PhRj1WfXvTeXw/9Kc4Qnt7cjhOCcJXN48XAvAP+yZiG3XrJs0Hd1w0LLDmJhZgpCOQjsgftoaxuoCpQF7FeQUxFh39EoumHxkXPtuu31VaERS55Nx/vyWBiGOSPP61iM5ztWNyzqspNlay9cSsYwefTlI9RVBLhy9Xw0RfDoy0eIJHT8mkJVSHPLgM4kFGxv9lDpMk52lwDmlwfoyEaxlPlVBtIGlmXhUwXzSgN8cM0CMqbFxp1HSekmc8I+AprCW5bOYVNjF8mMQVNXnKVV9jvkvn86I2tEWyfcn/WsuJ6zPNX6ymzpv1NlTDwbrnWxzJZ7cCIZ72tatDG+Zs0avvvd77J+/XrUbKiRZVn86Ec/4rTTThvTxj344IOsW7eOd77znSiKwtVXX80tt9zituPuu+/mqquu4qGHHsIwjEHhMVdeeSXr1q1j/fr1fP3rX+f9738/iUSC0047jUceeYTKysoxbe9UZIsnRDyezg0uYikjb1shjtGtmxYDyQx7O2Ls6YiyvzPGwa4YLX3JcTEqTq0bWgtAMj4Mp2S9Ym7YHUjNdt6+Mr/M3ZPb2wFYPq+Elw73kjEs/m9/F5evrs0rxwV2nfGygEYkoZPvA56ZjHR+aoERYJigqQqlAY3K7K1WmB5RWJfcW/JMIhkJpw+CPdEYzE7wZgwTn6q41Q/e0jAHgN9sb6c/ab8jr1g9n59vbQFgUWWQpu6ZkWpiwrCd1InMF0B/Ukdk4wUypmXXIrdACAu/pvCb7W0AtPXZE/B1FQGCmsrf3uilO2ZP+G/Y/Ib77Dxpfpkd8VIwmB1tfy78LYdahuHfZxKJRDKVKdoY/+xnP8sNN9zAyy+/zOrVqxFCsHPnTiKRCP/93/89po2rqanhwQcfHHLb1q25nMKnnnpqxONUVlayfv36MW3bdMEZXEC+GqppWfQndSzLDhzrT2bIGBbxtMH+riiNnTEOdMU50BWjOZI4rjJoC8oDrJxnK5pv2PzGCZ/LTEXWXZ1eOOKHv9/VydxSP92xjFvKzMH5PZO6QYlfJZY2SI+mRtAMRggQVr4t4FcV10iSSMYSpw8W8ujLR0jqpmtIgm3E3XPFye53Tl1QzorsZHVLZGYY4qPFAgZSBn7VKc9ooSgC3bDccUBKN+1a7Ja9Lq1bgEnKY2yndJPGrhiaKihPmcw7gXDykX5LL4WTdxKJRDIdKNoYP/XUU3nqqaf4xS9+wb59+9A0jSuuuILrrrtuyiuLz0Y6o/aAw7IsvJPSacPiaFaxkRHwBQAAIABJREFUxQLWP7OfA11xDvcmMKzijYZ5pX5Wzi3lpNowp84v57S6cipLcqXTpDE+PM29CZq64+6yNManBseaJPGpgtveuoxHXjw87DGcAb8iZnKAuu319nrWhjrTEp9KPKukDrY2xAfXLKA67B82bFUimQzqq0KuYfeBH25hIJWYwb13eDIFOZIC3MmztG4CAsM06YymUIRgTthHXUVOi2fd7/eCsAXbfnz9mglsuUQikUwfjqvO+KJFi/jsZz871m2RnCCWZZExLDKmScbIlmzJjnyzFU3cAYUFeMqp8qd9XaP+OzVhP8uqbdGxVbVlnF5XxtyygFvLW1Iczx/odstfPX+ge1BY9ESxoibMzz50NlVVYXp7YzLnaAjevrKG9Vedwn9tPoRhmBzxeM28IZMfOW8x9VUh7nhiJxnDJJLIzKh88fKgRllAozOawrSgPKDSn9IxTTv31LRyqtTOOQd9CgsrQyR10x3Qn7OkKu+4Q4WtrqgJS4+XpGjuek+BHsYwEz7O/Tbcfbb2wga++WwjHdH0jOm/hQigxKegKoJLVtSQNkw2NXYDUBnSKPGrefsHNTuipTyocaAr5r77A5pCUFMLD5/H8fTn0f6WEolEMh0ZlTH+xS9+kS996UuUlpbyxS9+ccR9Z2s4+ERimBa6k9OdNb7T2WVne2t/kgNdMTRVsUVOjsPbDbZq6vKaEpZXhzl5fimr55dRVx4koCkIaXwfN94cuIin5mskkcnbJr3kU4Pm3pzR/c1nG+mN2ykej7/W6ooN/uDvh/IGoj++/s34NUfWzPaOHyvqJKAKUtMgnH3pnBBnLqjg93uO0h3LMJA2cJxoqiJQEZhWvnayT1XdQbX3vm7skmq4krFnuGdnsboDb19Zw9tX1nDjo6/Sn9TpiKbITIM+WgwWkDIsFBOe2dvJuveuYlNjNz5V4SPnLeacJVXDGsFbDvXym6yOxpWra3lmb2fePpoqKC8/Mf2RsfotJRKJZCoyKmP8yJEjmKbpLksmBkdEzfF2p3VbUM1bA9W0LNr7UxzstnO8G7tiNHXHXU9rMZQHNJbVlLC8JszKuWFOqS1jYWWQgKbiV4U0vseQOzfucpe7PbWXX2vpy9v2iw+fM6Htmu14hdce2HSAnliGuoogD2w66BrdXdEMalZ6uCeWyft+Q3X+oNM2zk0UITALE6aHYDoY4gC72u1KCrphG9ziGM0WgF9T5MBZMq3xa4KZ+hY0TAtNyz87RcD88uCgfltoBP9udwcAiypDg/Z5ozfOHb98Dd0w+Mi5i920HqmPIpFIJDajMsZ/8pOfuMu33norZ555Jn6/f9waNdvQDZOM1/A2BhvdYIehd0TTHOiKZf/FOdgdJ54ZbTGhHFq2lveiyhD1lSEuaKhiUWWQoE8lqKmDBKkkY0tzb9Jd9v7OAymDeCY51FckE0BOeM3MM7R7YmnPXhaLqkowDDO7n71tTtifF04J9oBzy6FeHtvakicYNd3RC2SZa8vs90HaMInEdTKmaXvIBSysCvGBNQs4a9HQ1StkGLpkOnDXe06iuTfBtzcdpHWcqolMJlUhjVA2HL29P4lp2Tnj3950gPqq0LDf8/ZfGeUikUgkxVN0zvhtt93Gww8/zOrVq8ejPTOWofK5bQPccvO6C/fviqVtRfNux/COEU0Vb3iHfAoN1SWkdZPGLlso7MpT5/HxtywloKkENEUa3xOMPow8vTXCNsnk4RUlSukmQZ+KrsD7Vteycacdorn2woYh853v3Lib7liGmZSBH/Yprhd/TomP8qAt1pjUDfqy9ZmFsEPzK0J+zltSJUvlSSaNsZjwWZH19L59ZQ0f+OEWWiLJGVEhQVUE1715IacuKHe91ucsqeJHS6rcycnm3gQbNjfR1pdy67VPFnLyTiKRzDSKNsarq6sZGBgYj7bMCEzH6M7mcKcNk4yZy+cejp54moMew/tAV4w+T1my0RLQbMN7ebUdbl7iU6kp9eNTFV5v7aO5N4EQgsVVJUSSOmD/DRkuJpntNHbF+Mh5iwE4Eknw+Gut9MQypHSTfzyjjvpsCKaqCn74kp2uU18ZcvPEh/MepXXTFjQrqLM91VAARbFDyjMFMwcCKPGrdkkjAe9401xePdKHX1NYe+FSMobp5pNWhHz0JXTmlvr57DuW84/nLZWCgJIZQ2NXLKskPnr8qphyhrsANFUgENSU+kf0foOdctNQXTJieLljKDse8sauGC8e6iWZMTAMk1eaI25997819Qz6rkQikcxGijbGL7roIj7xiU9wySWXsGTJEgKBQN72T33qU2PWuKlOSrfzuB1vd8YwB4WWD0VfIsOB7nheuHlvInPM7xXiVwVL55SwLGt4r6gJs6AiiKoINFUQ0FQ+/avtKAKEECR1AyHs3O//3dHOH/d0useSM80Ty41nL3KXf729zY14KA2oXHNa3WQ1a1ZTWMvWyRHviaXZuLPdNbrXvW9VUcfNGAYZw5zyYa0mYA5jY1hAWjfQTXsQv+lAN2ndpKG6hOZIgl+/1kpnNE1lyIdfVVCEnSO++BgDfIlkunHnxl1ksjW3FU9Jv5GYaoY42H3aFqKz+Pamg9SWBxFY+DWFvzX1YIGrPdMcSbhGtCNmOVLZR++ztKk7jhACy7J4Miv0BvC9Fw65Ym8gxyASiWT2UrQx/swzz1BdXc2OHTvYsWNH3jYhxKwyxiOJDMlj5GsPpHQOdsU8xnecrrz809GhKYLFVSFW1IRZVlPCipowiyqDaIptMPhUxS4r4lMIaCpaVmDKEZqC7Mx2TQmaqqIbxsypszQN2dIccZdTnnsolTHytkmmNu39ySFrxHuF4HrimRnR1RxvuQX0J3UE9kD716+10RlNkzEsIgmdH12/hhU1YRq7Ytz19B60P+znrstWyjB1yYzA0X5QBBgzJNjDsKCtL4mmClQh+N4LhzA96XO/eq3N1cZ4YNNBPnPJMtc4l0imO+d887kTPsaWz711DFoima0UbYw/++yzw24zh3OrzBJiaZ2m7rgbZn6gO87RgeJFm1QhqK8Ksrw6zPKs8b2kKoRPzeV1BzQl+8/O+fYa3V68glJ/a+rhey8cQgjBxy9YzPlL5xR/kpIxxxpmWTKxFNay/cHfDwG2MNvaCxvcMM4Vc0t56taL6O2N8UxWRbiQnBCcwXFWFZzSqNlom5Ru0hGdOcJ0EsmxcHKmWyJJZvIT21u+zStg2RNLuyJ2MHgSct3v95LUDfeZ+eKhXn67qwPDMDlncSUvHe4F4MrV83lLw9BjEOc4IFXXJRLJzKdoY/yd73wnv/rVr6iszFfGPXr0KFdddRUvvvjimDVuqrOjrZ/dRwdscbWuGK39xQ9KFQELK+zSIcuqwyyfW8KSqhI3RBbsQa9fFQQ1lYDPNsKVUZYZ877EfvbyETfsrKknzvVn1xfdXsnYcE59rv80dkbdZVGwbSJp7Iqx7g970VR1VnoyCwd8o8mRdDAtO9TzkRcP85HzFrO/M4ZuWqgiN1wXTL+he2GbBTC31M+iiiDb223tkKCmUB7U8GsKV66eD9j3krc2u0QyHRnKKLznipPZcqiXR18+wkBKJ1EosDCNCaqCkF9FN21j3BFhnBP24S3qlvaEBByJJPIigcB+djqTl09ub6O9P01deYCz6it5vbUfwDXEhzO6k7pJW1+SOzfu4p4rTpEGuUQimbGMyhh/+umnef755wFoaWlh3bp1g3LFW1paZl0d6i88tbuo/QWwoCLo5ngvrymhYU4JQZ+at58ihMfzbf+bbdd2pvPjrNhVIRkzf9utlyybqCZJRsmz+zopDQ8QjSV5xZNSEE/bYZvPH+jOC/H09lyfMlgcbSpjkZ8XKwT0JjJ0xdLuukTaoDxov0p+9VorT2XV5VO6SUXIVllv7IzliVjKgbVkurKiJsxHfroV07KmZC748WIBA2mTWNpEVQVC/P/s3Xd4FOX68PHv1mwqaTQRCdKkSqQLgjSRXj14VCyI5YBSDkiRn4igKIqigFhARcoroAJKUUGPgChSFCmBQCihJpCQkJ5sm/ePTZZsGhtIdjfZ++PF5WZmdveeZ+eZmWeeBtUDfXIfslXn0z/yWgrp0GtU6DS2M9vGqHh73+9ss8U+toYQQgjnOFUYj4yMZPXq1fYpuC5duoROp7OvV6lU+Pn5MXfu3PKJsoKqHuhDvXA/6oX5U7+qP3VD/fDTF75QadS2wrehHKYZyz/vZ/4a2JNX0h3Wyc2xEM6ZvvGYfUCiPBarQnKWieQsExdT8s0hr9gKsJA7YFIFKojnyT9AlVUBa4ECiFmBK+lG2yjsFgWdRmVvuZNXGF++77xDFbsM1iQqMmtl7HuSy4pjHjdo1dwe7Gvf57zWMnl5PD3HbB9d3mix2gvjpxMz0GnUubNJXP+8bLOFuJQcXt50jP90jLAvz9+S5nS+e5Mcs9VhndyrCCEqG6cK4zVr1mT58uUAjBgxgkWLFlGlSpVyDayiqRagtzUzD7fVet8Z5keAT9HJm1fzbdDZCuDlOcf3uG8P218nZ17v9xWTkOGwbvNz7cstBuG58j+QOe3w4Ma7azKdmcs2/w1mSbfmlfi+3S7/saJwPW1yTFa0GqkpExVHcefE/K+DfXXoNGriU7M9errCW3Ut00hCeg7z/ncSi1VBo1YDKswWKzm5BXBzpuLQbS7Ax7Z86Z/nyDFbScowoVapeObeOtQO8WVw85qsOXAJsDVxz/P+jtMOrYjykjUpw8T7O07bu+7N6dfY665HQojKrdR9xlesWFEecVRIz91bh6oBeu4M8yPIoCt2O41ahSHfYGvlWfgu6Ep60SO3m6zFrxPeo+B0Xnl3Q1KTWbw3+jcmwN/A7E1RZORYuJZVOUZLL4mK6zMzqFS2Bwx50zhq1Cryxo/MK6TotSr7zTrA421qExHqXWMQiIqp0Dkx18p83YdSs83UDfMjIV2NpbIMqV6EDJMVtco2aJtVAV1uPk/KNJL/8Vv+wnhcvpZB+eVdU04lZmCyKPho1WzMN2VkYnqOvdm/ChzGzck/gNysH4/L9UgIUak4VRhv3Lgxu3btIiwsjLvuuqvE/svHjpWuH3VF1r9ZjSKnNsubZszW9FzNb6eTmLElGoBZfe6ia4NwV4cqPIwmXxYqWLOicdPwAHkD5qhUKmoG+TjcDInrujWsSkiIP7M3RaFWVbxB2Uoj/wBugT4a/PS2gdo6RISw7XgCKVkmgn11aDW21j7/6VgXgC/2nHP4nPpV/b1uQEBReYX563mq3R0cuZTK1/9cJMtc9FnA2XnIPZlVsTVdVwM1gnwY0qImS3efJTXHdu/ToU4o/ZvXID41m5X7L5CQbkSjtnVfzBvwUaNR2++VLFYFBVvz8/Qcs/17gn21XEk3AZB/cphQf51ci4QQlZpThfE5c+YQGBhofy2DiTnSa/MXvjXFTjPmDp5Y6BOeI/90Xn+cSWJJ7iA9A5rXoF2dEHeFVSFcScuptH1HQ321+Oq13HN7FX6MvoI5ty+4PvcBY8taVdgdm0xatjnflIu2E4opX01hjtmKxmThXHIWZosizUuFxys4xWFejfhjrW/nztzj9+VNR/lizzmyzZYSB3Gr6AXx/KxAXGo2pxMz7K1iAAJ9tfaR03UaNTqNmmBfLTqNGgXQa1XEpxoJ9dOh16oJ99eTlGVClftf3rztQQYttXKnjeveIJyfYxJJyjDio1Uzqn0de9oLIURl41RhfPDgwfbXQ4YM4dq1a1y7do2IiAjANtp6hw4dCAnxrpv3YF8dWn+9RxW+CyqpP1tl7uvm6Uq6SXPlDVz+wlH+QXJqh/hKwakI+ad/UwBzJW2hmppjJtNkJSR3ADYFuJphQqfRYChQS6XX2s5/Bq26UI341QwjSZkmFu08jUGrkealwuMVd967M9yf+uH+9j7l2WaL7WGTWoWlmItpRZzOsCQ5ZoUNRy7b/1YBu88kc/BiKiaLlaRMW//wpEwjapWKqgHXZ91RqWxN2K2Kggpb1xYVjmNv5M3KEOyns68zmq32tBdCiMqo1H3GDx06xDPPPMOQIUOYMmUKAO+88w4mk4kvvviCBg0alHmQnqqkplO/xiTaX+ef/ij/a0CarHspbb5mCaYCN3JaFzZZyD9Y0cGLKbZ+vir4+/w1bgsy2NfJjVBhj7Suxc/RiSiKgtlqtTexLEiNrVbJk9UN8+VcUpZt9PfcZVZF4eTVDPuo8f562+Ui22xrbjqnX2N7/9q8ZfkZtBrqhvuh1WgwWyyVq1QivJbtmLflEh+thiq+OhLTbX2o807dFgW0ahVBBi0pWSb8c2dRSTdaPLK2XIWtsGwrADufVRWwzyKRR6tWUBRQVGC2WDFaFKr4armndhX+PJOEyaKQYbSdEbNMliJbF22Miich3YjJopAgY9sIL9Hm3Z23/Bmxb/Utg0iEq5W6MP7222/zwAMPMGHCBPuybdu2MWPGDN58800+//zzMg2wosrrIw5gtiqYc6/A3x6M47vD8fZ1v43rVK5xFDU6aVHrhGvdHny9oHvuahZ5RRlNgXXlLf9gRanZ12+otsck8vf5FPvfUqN5XbbJQvzVLJIzclAUK0mZZrJLqCL39IK4CkjNMqPOreFTAIsVLCjsO3eNvFbnaTlmwgL09hrw5Y/dYz8uCo5Ande09/E2tbmnXlVSUzMdRlwXoiJzbB2iJS3b1ve5ZhUDRrOFiyk5mK0KaTlmagQZGNflTuJTs5m//bR7Ar4BhbKb9UGlUmGxKlgtCklZJlu+V8GWqCv2+yDbHOUqMk1W+/nlWpaZMH89YHuQVyvYUOxgcEIIUZmUujAeFRXFm2++iV6vv/4hWi3PPvssQ4YMKdPgxK3La/YFkJJtLnadcK28ga4A3tx2guQs228T5Kt1WOdKeWMfqFQql4747+nyFzR3n0nCaLZisVpJSM8hp5iBmzxdXvNZfe6c4AoQ6qsjKcuEKbdAruL6YEvkbp+RY8Zoth0bJxMz7C0mims5Ub+qP41qBJLso8ZcWdv0i0qrqCkOC/YpX/qnrWtGqL/OPm/2BztOczXDSM0qBv7TMYLaIb5sjrpMZZV/oLr8hXpFsbX0yjuX5F9uBUL9ip59IX//fJCWWUKIyq3UpbGAgADOnTtH7dq1HZbHx8djMLiuRs/Tzepzl/31hsNx/HEmGYC2dYIZ1Lymy+IoWAB3dp0oXx/9fsb+Oq8gnvc6/7ry7sbwVLs77K//On/N3mqjXZ0Q7rk9uFy/u6LI33rgVGJGiQM2FeSJfUZ9tWqycm98rYptWqK8VhH5y8tF1ZZdy9ccVaYYEt6o4DgbF69lY7JYUYF9ILO8cRTg+rn+zNUsKqv8Te+tVgVfrZpMsxWzVUGtuj4tYt4zXotVwYKCgoJeq2JOvyacT86yjzkhfcSFEN6k1IXxXr16MXPmTF577TVatGiBSqXi8OHDzJo1i549e5ZpcFevXuWVV15h7969aDQaBgwYwJQpU9BqC4e9Y8cO5s2bx/nz56lZsyaTJ0+ma9eu9vVLlixhxYoVpKam0rx5c1577TXuvPPOMo23OJfyNbW6JM2uBHAuqfgbs5LWlbX8A27lb2q99+w1Dl5Mtf/t7WMbpGabuJyaQ2krwj2tIA7YC+IAfjotgQYt8anZTg3oaFUUtGppNSG808nEDPvDubwacrXKNn7M8MhaAOw7m8yF5GxMVoUzVzMB7+oSZgUy851jrApYLYpt7Izcc4xGBWq1Cn3uTAylLXgX/B1upuD+a0yiy6ecLYu4hRCVT6kL4xMnTuT8+fOMHDnSYYqznj17Mnny5DINbvz48VSvXp3ffvuNxMRE/vOf/7Bs2TJGjRrlsF1sbCwvvvgi7733Hvfffz9bt25l/PjxbN26lerVq7N+/XpWrFjBZ599xh133MH8+fMZO3YsGzduLLdp2vL3GTfmm+rnXHKWw7ry7jMuPJOMcl9xzHiwEf9Ze7DUBfGKIDXHTFqOmeImhNCpwZSvtjxvTmG4XgtYUP6mvVrp7iC8xJoDl/jh2BVSs832vtF5KuGpw2lqQKtRY9Cp7X3rbU8nVPn+CSGE9yp1YdzX15dPPvmE2NhYjh8/jlarpV69evZpzsrK2bNn2bt3Lzt37sTX15fatWszevRo3nnnnUKF8fXr19O6dWt69OgBQJ8+fVi3bh1r1qxh7NixrF27lkceecQ+0vvEiRNZu3Yte/bsoX379mUat6fJfytcsMem3CYLmWe8ZJdSsnhzWwzXsm7cpUONrban4I14RaAqpj29XqPGZL1+5qgb5uf1rSSEd8ubOeB8chYmi5W6YX6ArdtXttmK2VL5x0bIe3gX7KOhX7MaRMWn89eFlBLeoaB1KHPbpjbTa9X2wfCK6p8vhBDe4KZH8IqIiCjzAnh+MTExBAcHU716dfuyevXqcenSJVJTUwkKCrIvP3nyJA0bNnR4f/369YmOjravf+aZZ+zrdDodERERREdHl1thvGejqvbX+85dIz4tB4BqAT60uUP64grPULCZ3M8nEtBqNHS8M5SIED83ReV+FquVBTvPsO5gXIkjpednxdZfsqJRAGsxu6gpUGX+59lk2GEbETo8QM+/W91eztEJ4V4FZwqIS7Fdy9/fcdo+vWlmjtk2wGG2CaNFKfRcy0+nJtNUeQrpSu4UiGYFDselEu7vU+y2VsBoUUjPTSMVNzd2TsHfoajXUHKTd3dMOVsWcQshKjePHU47IyMDX1/HZpB5f2dmZjoUxova1mAwkJmZ6dR6Z1y5coWEhASHZVqtH9WqVSty+035Rk7Nf2GOT8txWDerX2OnY7gZJV3+86/zlOakEocjV8ZhG/XWVvhSq9UekwY3q7R5Ns/RuFTe2HqCo/Hp5RmeRynuPJGa4zh/+ImEDE4k2G4iVcCIfAMAFkWT2yc07/+ieN6eVjebX8vbrJ+OF7k8KeP6/NfZZmuJgzVWpoI45A7uiO38cOBiGpB2w/fkTi2OAuw9m+wwN3nPxjf+jQv9DrnPCVf+dcFh8f97onWxn5G/i2B+3x2Od5hydvfEzjeMp6Di8m9ZxO2JbjW/ltV5zlPuUzwlDvDea0h5cNV12WML435+fmRlOQ5klfe3v7/jE0RfX1+ysx0HRsvOzrZvd6P1zlizZg2LFi1yWDZmzBjGjh1b9BucnOA7JMQznoZKHI68MY6gHKv9hBMQYPCYNLhZpc2z6Tkm5m+L4cs/YitkU3OXUzl/fAYFFd2/XBTmrWlV6musi2g1Goe/a4debzGUbbKQmG7M3U6FSQb8cIoKUKnU9pY3zpxHCv4OxSnps5wdI+hWrn0F829ZxO2JPCW/ekq6eUoc4L3XkPJU3mnqsYXxBg0acO3aNRITEwkPtzUZOnXqFDVq1CAwMNBh24YNGxIVFeWw7OTJkzRr1sz+WTExMfbR1U0mE7GxsYWatpdk+PDhdOvWzWGZVutHcnJGkdtP7FbP/vr7Q3GcSLDVwjes6seAFtebZxX3/rJye5Xrzccu5DavK2pdecfhLG+Jo/UdVeyv959LKXadK9Ojmo+aVU+0IijIl9TULKe/25MuQvk5m2cVReH300nM/TmGC9cKz3bQrGYg1QJ8iIpLJTXHRLapcDNUFbabcZ1GjVqlkJ5jdVjnqbfovloVTW8LIinDSFxKjn2kda0adBo1oX46rqQZMeU+nLj7tkBa1rYdn1UDfG54jGg0avvxZPGCvrS3wpVp5Yl5trTXWFeZ0auB/fXJhAyW7zsPwONtaqPXqvlw5xkyjBZGtL2dhPQcTl7J4M/YZPtAnGogzF/H1QxTsS1Qgnw0hVqheCoVoNOosFgVAvQa6lcNoFkt2z3Z5dQc/nfiKlbFil6twmwFYxEPNhVUNKnuz/0Nwgjx1Tv1G5f0O9Svev14LumzXu93fcrZfWeT2XDIVhs+qEUN2uQbI+Vmjrni8m9ZxF0Z82tZ1TS6+/yQx1PiAOR6W4Zu5rp8M/nVYwvjERERtGrVijlz5jBr1iySk5NZvHgxw4YNK7TtgAED+OKLL9iyZQsPPPAAW7duZe/evUyfPh2AoUOHsnDhQjp37kzdunWZP38+4eHhtG7tfLOgatWqFWp+k5CQhrmY/qTDW9ayv7ZaFOZvt/Wz7Ne0hsO64t5fVtaPamd/3e+T3VxOtzUNqx6gc1hX3nHsy9fsq827O4td5y1xfPTQ3fbXBX+X/OvKO47iWCxWt313WXEmz15Nz+GDnWf44diVQu+vGqBnfOc76XlXVU5dzWTWj8fRalRcTjPa5s/FNmCbxapQNUCPv48Wg1ZN/XB/NuZ2RQnz0/FE29os3mWrbc+rcc+rn3FVIb3gqOhgK3C/1qcxXRuEczIxg0kboriUko1GDdUDDQQZtDzV7g7m/e8kV9KNqIDuDas69BN39hipDMeTq3hrWpX2Gusq+cfOMFsUe6aNyK0h99Gq8dGqaXV7MPXD/fk1JpG/zqegslpRqVRoVCpGtKnNmgOX7PnLX68lJXdkca1axaDmNVl94CKmIvqbu4IKCCzigYBGBY+2up3VBy5hzJ1LXaNWEeKrIyXbTGiAnknd69v7O/8ak8j2mKuAmmA/be6AlpCWbSbDeP2zzVaFb/6JIyoujec7RhCfkk2Ir67QGBX5lfQ7OKwr4XjpfGeY/bXFotgL4/fcHuyw7laOuYL5tyzi9kSekl89Jd08JQ7w3mtIeSrvNPXojgULFizAbDbTvXt3/vWvf3HfffcxevRoACIjI/n+++8B28BuH374IZ988glt2rRh8eLFLFy4kLp16wIwbNgwnnzyScaMGUP79u05evQon3zyCTqdzm37JoRwH7NVYeOROB5Z8XehgrhaBQObVef/jWjFA42rldv0h0IIUVmpVCq0ahU+GjW3VTEwoFn1QlMoHruczqTvoli+9zznr2Ven/pMCCG8iMfWjAOEh4ezYMGCItdv0/6JAAAgAElEQVQdOHDA4e/77ruP++67r8htVSoVI0eOZOTIkWUeY0Wiy9csSCcDPHiM2sF+XE5Psb8W5UdRFGKTMnlv+2n+jE0utD4i1JdJXevTtk5wkYVwvVZNmL+eK+k5uf0ebTVjj7W+vcja9eIE+mjIMFmxlNA33VerIqsMJjdXY6t9MxX4rlA/fbFzhQshbuxmp+PS5pZKVUCNIB+a3RZErTNXuXgtO3d2A4Xy6n6uUYFVKdwqR6u2Dd+pVmH/7jB/PeEB+lJ/h1oF47rUo3aIL7N+Oo5apabZbUEcvJjK1Qwj6flqyU0Wha/+vsju2CSe7xhBkxqBhPjqMOic62sthBAVnUpRFE/tzujxEhJuPIKop9Fq1YSE+JOcnCHNWJD0KOhm0qNq1cAbb+Qh3t4UxbK958k0OjbH1GtUPHxPLUa2uwN/n5KfUcox4zxJK+e5Mq0qSp6tiNdYZ3lL3sjbz8Sr6VxJzSbTaOHvCyl8+sdZEvONSA+2Qny/ptUZHnkbof4+N2y67knK8/esjPlVq1UTOXf7LX/nvpsY+b6ggl0WK3IcsW/1rfTnFFdy1T2xR9eMCyFEWVq8K7bQsmY1A5nYtR5NawRKk3QhhCgHGrWKqgE+pOeYaV07mMaDA1i1/wI/RSfYa+mtCnx/5DJ7z17j+Y51aHFbFYJ9dQQa5FZVCFF5yRlOCOGVAvQanmp/Bw/dXRNfvZwKhRCivAXkDnSZmKFiVIc6dLozlI9+P8vFlOszWcSn5TDzxxN0bxjO461vJ8RfT6ifHh8PmstZCCHKityBCiG8Tqc7Q3nhvgjuDPOX2nAhhHAhrUZNjSADKVkmGtcI4p0BTfj2UBwbDsVjyddz8pcTifx9PoVRHe6gXZ0QAny0BFegputCCOEMKYwLIbxGtQA9z3asQ69G1WSAICGEcKMquQO1Xc0w8u97atEhIoSPfo/lVGKmfZvkLBPv/O8U7euE8HT7O8gyWQj21RFwg7E9hHcoi37WQribnM2EEF5j2aORhPnrUUttuBBCuJ2PVk3NIB+SMk1EhPoxp29jNh+9zOq/bXOb5/nzbDKH41J5om1tutYPIz3HTIg0XRceQh4KiFshZzEhhNeoGuAjBXEhhPAgKpWKMH891QJ90GvVDGhWg/cGNaF5TcdRiTOMFhbvimX21hOcS84iPjWbqxnGEqeIFEIITyeFcSGEEEII4Va+Og01gwz46jTUCDIwo1dD/tMxAn+9Y5eiQ5fS+O+GKDYeiScly0RcajbpOWY3RS2EELdGCuNCCCGEEMLtNGoV1QJ9bN2J1Gq6Nwzn/cFNaV8nxGG7HLOVL/ddYPrmY5xOzOBqhpH41GxyZH5lIUQFI4VxIYQQQgjhMQJ8tNQMsjVbD/HTM6lbPV7qVo9gX53DdicTM5n8/TG++vsi6TlmabouhKhwpDAuhBBCCCE8ik6jpkagD1UMtgJ4uzohvD+4Kd0bhDtsZ1EUvj0Yx6TvjhJ9OZ30HDNxqdmkZUvTdSGE55PCuBBCCCGE8DgqlYpgPx3VA33QalQE+Gj5T6cIXu3VkOqBPg7bXkzJ5pUt0Xz25znSc8wkZRqJS80m22RxU/RCCHFjUhgXQgghhBAey5A7uFve/OLNbwvivUFNGNCsOup8E2QowA/HrjBhfRQHLqRgNFu5nJZDYnoOZmm6LoTwQFIYF0IIIYQQHk2dOwVa1QAfNGoVPloNj7epzZx+jakT4uuwbWKGkTe2xbBg52lSs01kGC3EpWSTkmVCUaRQLoTwHFIYF0IIIYQQFYKf/voUaAD1w/2ZO6Ax/76nFjqNymHbnaeSGL8+il2nr2KxWrmWZSIuNUeargshPIYUxoUQQgghRIWRNwVaqJ8elUqFVq1m6N01mTegCXdVD3DYNjXbzPs7zvDWLydJTDdistiaridI03UhhAeQwrgQQgghhKhwAg3Xp0ADqBXsy6zejRjV/g4MWsdb3L/OpzBhwxF+ir6CVVHINFq4JE3XhRBuJoVxIYQQQghRIeVNgRZksA3uplapeLBxNeYPbso9t1dx2DbLZGXJ7nO8+sNxLqZkoyiKvel6ljRdF0K4gRTGhRBCCCFEhaVSqQjx01Mt0Da4G0DVAB+m9ajPuM51CcodhT3PscvpTPouim8PxmG2WjFZrFzJa7pusbpjF4QQXkoK40IIIYQQosLzzZ0CzU9vG9xNpVJxX70w5g9pyn13hjpsa7IofPX3RaZuPMapxAwAW9P11ByuSdN1IYSLSGFcCCGEEEJUChq1iqoBPoT561GrbLXkVQw6xnW5k5d71CfcX++wfWxSFtM2HWPFvvPkmC0oikJKlolLqdnSdF0IUe6kMC6EEEIIISqVAB/b4G4++QZyu6d2MPMHN+XBu6o6bGtV4Lsjl5m44ShH4lIBMFsUabouhCh3HlsYz8zMZNq0abRr145WrVoxefJkMjIyit3+p59+YuDAgdxzzz1069aNRYsWYbVeP3n27t2bu+++m8jISPu/U6dOuWJXhBBCCCGEi2k1amoEGQjx06HKrSX31WkY1aEOr/dpRK0qBoft49NymPnjCT7+PZaMHDMgTdeFEOXLYwvjs2fPJi4ujp9++omtW7cSFxfHvHnzitz2yJEjTJ48mfHjx7N//36WLFnCunXrWLZsGQDp6emcOXOGLVu2cODAAfu/evXquXCPhBBCCCGEqwUZdNQIvD4FGsBd1QN5Z0ATht5dE01uQT3PzycSGb8+ir1nkwGk6boQotx4ZGE8KyuLjRs3MnbsWIKDgwkLC2PSpEmsW7eOrKysQttfvHiRhx9+mK5du6JWq6lXrx49e/Zk3759gK2wHhwcTK1atVy9K0IIIYQQws30WtsUaIEGrcOyf99Ti7kDGlMv3M9h++QsE2//7xTzfj1FcqYJuN50/UqaNF0XQpQN7Y03KR/Z2dlcvny5yHVZWVmYTCYaNmxoX1avXj2ys7OJjY2lcePGDtv36tWLXr16OXz29u3b6d+/PwCHDx/G19eXxx57jJiYGGrVqsWLL75I165dy2HPhBBCCCGEp1GpVIT66fHVabiaYcRitTU7jwj1Y07fxmw+epnVf1/CmK+g/WdsMkcupfJE29rcXz8MlUpFlsnCpVQrQQYtVQxuu5UWwkHE1M23/Bn7JnYug0hEabjtDHLw4EEef/zxIteNGzcOAD+/608pfX19AUrsNw62Junjxo3DYDDw5JNPAraTb/Pmzfnvf//Lbbfdxo8//siLL77IypUradmypVPxXrlyhYSEBIdlWq0f1apVc+r9nkKjUTv839tJejiqTOlRXnm2MqVReZO0cp63p1VlucY6y1t+b0/dz0CtGj8fLVczjPZm51pgSMvb6HBnKIt/i+XwpVT79ulGCx/uimXXmSRGd6pL9SAfADJMFoxWK+GBtr7nnraf5eVW86u3pFNFpNXKb5PHVecvleKBo1EcPXqUwYMH8/fff+Pv7w/YCtmtWrXiu+++46677iryfadPn2bs2LGEhYWxYMECqlSpUux3PPvss9SrV48pU6Y4FdPChQtZtGiRw7IxY8YwduxYJ/dKCOFKkmeFqDgkvwp3Sc02cTXd6DA4m6Io/HAkno92nCIjx7GPuEGr5qlOdRkSWQuN+npf8wAfLaH+erReUNAsi/xaFrW4ouzFvtXX3SF4HY9sW1O3bl10Oh0nT57k7rvvBuDUqVPodDoiIiKKfM+OHTv473//y7/+9S8mTpyIVnt91z777DOaNGlChw4d7MuMRiM+Pj5OxzR8+HC6devmsEyr9SM5ueSaek+j0agJCvIlNTULi/R3kvQo4GbSIyTEv5yjujnllWflmHGepJXzXJlWnphnK8s11lnekjcqyn76YyUx04jRfD3GTnWCaTK0OZ/+cZY/Y5Pty7PNVj7afopfjsYz5r661An1Q622FcCvJGUQ6KMh0EdrH739VlXG/Co1456rsp5zb4ar7ok9sjDu6+tL7969mTdvHh988AEA8+bNo1+/fhgMhkLb//PPP4wZM4aZM2cybNiwQuvj4uL4+uuvWbJkCTVr1mTDhg0cOHCA1157zemYqlWrVqj5TUJCGmaz515cSmKxWCts7OVB0sNRZUiP8s6zlSGNXEXSynnemlaV7RrrLG/5vT19P1VAuK+OlCwzKdkm+/IgHy2Tutbjz9hklv55jmtZ19eduJLBxPVRDG5Rg3/dU4sAfDBbrCSkmrmmMRHqp8Og07hhb8qft+ZXbyC/YWHlff7y2EdTr776KhEREfTv358HH3yQ22+/nRkzZtjX9+3bl48//hiAjz/+GLPZzBtvvOEwj/ioUaMAmDx5Mp07d+aRRx6hdevWrF69mk8//ZQ6deq4Zd+EEEIIIYTnUKlUBPvpqB7og1bjWKvdPiKE9wc3pVuDcIflZqvC1//E8d91UURdSrEvN1msXE7LITE9B7PV43qDCiE8iEf2Ga8oEhLS3B1CqWm1akJC/ElOzpCnX0h6FHQz6VG1amA5R1V2yiLPyjHjPEkr57kyrSpKnq2I11hneUveqKj7aVUUkjJNZOSYC607dCmVT/44y+W0HIflKqBP0+o8HHkbvvlqxNUqFUEGLUGGm2u6Xhnzq1arJnLu9vILRtw0GU39OlfdE3tszbgQQgghhBCuplapCPfXEx6gR12gAN3itiDeG9SE/k2rk2/8NhRgc9Rl/rshin8uXq8ltyoK17JMxKXm2EduF0KIPFIYF0IIIYQQogB/vZaaVQz4FJjuyUer4Ym2tZnTtzF3hPg6rEtIN/L61hgW7DxDWvb1mnWTxcqVtByupOVg9uDB7IQQriWFcSGEEEIIIYqgVauoEWQg2FdXqJl5/ar+zO3fmEda1UJXoJ/5zlNXGbf+CL+fTnKYNi3LZOFSag7XskxIT1EhhBTGhRBCCCGEKEEVX9vgbroC03LpNGr+dU8tPh3RisbVAxzWpWabmb/jNHN/OcnVDKN9uaIopGSZuJSaTaZRmq4L4c2kMC6EEEIIIcQN+GjV1AzyIcCn8MzAdcL8eaN/Y55ufweGAs3a959PYfz6I/wUfQVrvtpws0UhIT2Hy2k5mKTpuhBeSQrjQgghhBBCOEGlUhHmr6dqgA8atWPTdLVKRe/G1Zg/uCmRtYIc1mWZrCzZfY6ZPxznUkq2w7psk4W41BySM40OhXUhROUnhXEhhBBCCCFKwU+voUaQwWEaszxVA3x4uWcDxnauS2CBWvSjl9OZ+F0U6w7FYbZerw1XFIXUbDOXUrLJMBaeUk0IUTlJYVwIIYQQQohS0qpVVAv0IcSv8OBuKpWKzvXCeH9IUzrdGeqwzmRR+H9/XWTqxmOcTsxwWGexKiSmG6XpuhBeQgrjQgghhBBC3KQgg47bgg2FRlQHqGLQMb7LnUzrUZ8wP53DutikLKZuOsaKfRfIMTsWvLNNFi6n5ZRr3EII95PCuBBCCCGEELfAR6uhZpCBQEPhwd0AWtUOZv7gZjx4V1WH5VYFvjsSz8QNURyJS3VFqEIIDyKFcSGEEEIIIW6RSqUi1E9PtcDCg7uBrZ/5qA51mN2nEbdVMTisi0/LYeaPJ/jk91jpMy6EF5HCuBBCCCGEEGXEV2cb3M1QxOBuAI2rBzJvQBOGtKiBpkBf820nEpmwPoq9Z5NdEaoQws2kMC6EEEIIIUQZ0qpVVC9mcDcAvVbNI61uZ+6AxtwZ5uewLinTxNv/O8W8/510VbhCCDeRwrgQQgghhBDlIMigo0agDzpN0bfcEaF+vNmvMSNa346+wABwv5+R2nEhKjspjAshhBBCCFFO9Fo1NYN8ih3cTaNWMbB5Dd4d1JRmNQJdHJ0Qwp2KPisIIYQQQgghykTe4G6+Og1XM4xYrEqhbWoGGXj1wYb8EpPI8n0XyDRa3BCp8GZt3t15y5+xb2LnMojEe0hhXAghhBBCCBfw1dmmQEvKNBZZ2FapVPRoWJV7bq/CzlNJbohQCOFK0kxdCCGEEEIIF9GoVVQN8CHMX4+6iMHdAEL99Ay9u6aLIxNCuJoUxoUQQgghhHCxAB8tNYN88NHK7bgQ3kpyvxBCCCGEEG6g1aipEWQg2LfoKdCEEJWbFMaFEEIIIYRwoyq+OqqXMAWaEKJykhwvhBBCCCGEm/lo1dQI8iHAR8ZXFsJbeGxhPDMzk2nTptGuXTtatWrF5MmTycjIKHb7V199lWbNmhEZGWn/t2bNGvv6JUuW0LlzZ1q2bMmIESM4ffq0K3ZDCCGEEEIIp6hVKsL89VQN8Cl2cDchROXhsYXx2bNnExcXx08//cTWrVuJi4tj3rx5xW5/+PBhZs+ezYEDB+z/hg8fDsD69etZsWIFn332GXv27KFp06aMHTsWRSk8x6MQQgghhBDu5KfXUD3Qx91hCCHKmUcWxrOysti4cSNjx44lODiYsLAwJk2axLp168jKyiq0vdFo5MSJEzRr1qzIz1u7di2PPPIIDRo0wMfHh4kTJ3Lp0iX27NlT3rsihBBCCCFEqWnUUjMuRGXntk4p2dnZXL58uch1WVlZmEwmGjZsaF9Wr149srOziY2NpXHjxg7bR0dHYzabWbBgAX/99ReBgYEMHTqUUaNGoVarOXnyJM8884x9e51OR0REBNHR0bRv396peK9cuUJCQoLDMq3Wj2rVqjm7yx5BkzswiEYGCAEkPQqqTOlRXnm2MqVReZO0cp63p1VlucY6y1t+b9nPyulW86u3pJO30laSqfpcla/dVhg/ePAgjz/+eJHrxo0bB4Cfn599ma+vL0CR/cbT0tJo27YtI0aM4L333uPYsWOMGTMGtVrNqFGjyMjIsL8/j8FgIDMz0+l416xZw6JFixyWjRkzhrFjxzr9GZ4kKMj3xht5EUkPR5UhPco7z1aGNHIVSSvneWtaVbZrrLO85feW/axcvDW/CueEhPi7O4QyVd752m2F8Xbt2nH8+PEi1x09epQPPviArKws/P1tP2he8/SAgIBC23fs2JGOHTva/27RogVPPPEEW7ZsYdSoUfj6+pKdne3wnuzsbPtnO2P48OF069bNYZlW60dycvGDynkijUZNUJAvqalZWCxWd4fjdpIejm4mPTz1pFteeVaOGedJWjnPlWnliXm2slxjneUteUP289ZVxvwqNeOVW2U5b7vqntgj506oW7cuOp2OkydPcvfddwNw6tQpe/Pygn7++WcSExN5+OGH7cuMRiMGgwGABg0aEBMTQ9euXQEwmUzExsY6NIO/kWrVqhVqfpOQkIbZXDEvLhaLtcLGXh4kPRxVhvQo7zxbGdLIVSStnOetaVXZrrHO8pbfW/azcvHW/CqcEzl3+y1/xr6JnW89kDJS3vnaIx9N+fr60rt3b+bNm0dSUhJJSUnMmzePfv362QvY+SmKwptvvsnu3btRFIUDBw6wfPly+2jqQ4cOZeXKlURHR5OTk8O7775LeHg4rVu3dvWuCSGEEEIIIYQQnlkzDrZ5w+fOnUv//v0xmUx0796dV155xb6+b9++9O/fn+eff56ePXsybdo0Zs6cyeXLlwkPD+fFF19k4MCBAAwbNoy0tDTGjBlDUlISzZs355NPPkGn07lr94QQQgghhBBCeDGVIpNt37SEhDR3h1BqWq2akBB/kpMzpDkRkh4F3Ux6VK0aWM5RlZ2yyLNyzDhP0sp5rkyripJnK+I11lnekjdkP29dZcyvWq26TJoyi8rLE5qpu+qe2CObqQshhBBCCCGEEJWZ1Ix7mStXrrBmzRqGDx9eaedvLQ1JD0eSHjcmaeQ8SSvnSVp5F2/5vWU/RVEkvcqepGnZc1WaSs24l0lISGDRokUkJCS4OxSPIOnhSNLjxiSNnCdp5TxJK+/iLb+37KcoiqRX2ZM0LXuuSlMpjAshhBBCCCGEEC4mhXEhhBBCCCGEEMLFpDAuhBBCCCGEEEK4mGbmzJkz3R2EcC1/f3/atm2Lv7+/u0PxCJIejiQ9bkzSyHmSVs6TtPIu3vJ7y36Kokh6lT1J07LnijSV0dSFEEIIIYQQQggXk2bqQgghhBBCCCGEi0lhXAghhBBCCCGEcDEpjAshhBBCCCGEEC4mhXEhhBBCCCGEEMLFpDAuhBBCCCGEEEK4mBTGhRBCCCGEEEIIF5PCuBBCCCGEEEII4WJSGPdCFouFESNGMHXqVHeH4lbXrl1j8uTJtGvXjjZt2jB69GiuXLni7rDcJioqikcffZTWrVvTqVMnXn/9dYxGo7vD8hhbtmyhSZMmREZG2v+99NJL7g7L4yQlJdGzZ0/27NljX3bw4EEeeughIiMj6datG19//bUbI/QcRaXVq6++SrNmzRyOszVr1rgxSnGzrl69yujRo2ndujXt2rXjjTfewGw2F7ntqFGjaN68ucPvvnPnThdHfGuKOp4L2rFjB/3796dly5b07t2bX3/91YURlg1n9rMy/J63qjTHf2U4LlzB284pruTW85civM7777+v3HXXXcqUKVPcHYpbPfbYY8qYMWOUlJQUJS0tTXnhhReUZ5991t1huYXFYlE6duyofPnll4rFYlHi4uKUXr16KYsWLXJ3aB7jrbfeUqZOneruMDza/v37lR49eigNGzZU/vzzT0VRFOXatWtK27ZtlZUrVyomk0n5448/lMjISOXgwYNujta9ikorRVGUwYMHK+vWrXNjZKKsPPbYY8rEiROVzMxM5dy5c0rfvn2VJUuWFLltu3btlD179rg4wrJT3PGc35kzZ5TmzZsr27ZtU0wmk7J582alRYsWSnx8vIujvXnO7KeiVPzfsyw4e/xXhuPCVbzpnOJK7j5/Sc24l9m9ezdbt27lgQcecHcobnXkyBEOHjzIW2+9RVBQEAEBAcyePZtJkya5OzS3SElJISEhAavViqIoAKjVanx9fd0cmec4fPgwzZo1c3cYHmv9+vVMmjSJCRMmOCzfunUrwcHBPProo2i1Wjp06ED//v1ZtWqVmyJ1v+LSymg0cuLECTnOKoGzZ8+yd+9eXnrpJXx9falduzajR48u8rg/f/48KSkpNGnSxA2R3rrijueitmvdujU9evRAq9XSp08f2rRpU2Fafji7nxX99ywLpTn+K/px4SredE5xJU84f0lh3ItcvXqV6dOn8+6773p9IevQoUPUr1+ftWvX0rNnTzp16sTcuXOpWrWqu0Nzi5CQEJ588knmzp1L8+bN6dKlCxERETz55JPuDs0jWK1WoqKi2L59O127dqVz58688sorpKSkuDs0j9GpUye2bdtGnz59HJbHxMTQsGFDh2X169cnOjraleF5lOLSKjo6GrPZzIIFC7j33nvp1asXn376KVar1U2RipsVExNDcHAw1atXty+rV68ely5dIjU11WHbw4cP4+/vz4QJE2jfvj39+vXjm2++cXXIN62447mgkydPVuhzgbP7WdF/z7JQmuO/oh8XruJN5xRX8oTzlxTGvYTVauWll17iqaee4q677nJ3OG6XkpLC8ePHiY2NZf369WzYsIHLly8zZcoUd4fmFlarFYPBwCuvvMI///zDpk2bOHXqFAsWLHB3aB4hKSmJJk2a0KtXL7Zs2cLq1auJjY2VPuP5VK1aFa1WW2h5RkZGoYd/BoOBzMxMV4XmcYpLq7S0NNq2bcuIESPYsWMH77zzDitWrODzzz93Q5TiVhR13Of9XfDYNxqNtGzZkgkTJvDbb78xdepU3njjDX744QeXxXsrijueC6ro5wJn97Oi/55loTTHf0U/LlzFm84pruQJ5y8pjHuJTz75BL1ez4gRI9wdikfQ6/UATJ8+nYCAAMLDwxk/fjw7duwgIyPDzdG53rZt2/jpp5945JFH0Ov1NGjQgDFjxvDVV1+5OzSPEB4ezqpVqxg2bBi+vr7cdtttvPTSS+zcuZP09HR3h+fRfH19yc7OdliWnZ2Nv7+/myLyXB07dmT58uW0bdsWnU5HixYteOKJJ9iyZYu7QxOl5OfnR1ZWlsOyvL8LHvuDBg1i6dKlNGnSBJ1OR6dOnRg0aFClu3H2lnOBt/yeJSnN8e8tx8WtknOKe5XncSqFcS/x3XffsXfvXlq3bk3r1q3ZtGkTmzZtonXr1u4OzS3q16+P1WrFZDLZl+U1Bc3rM+1N4uLiCo2crtVq0el0borIs0RHRzNv3jyHY8NoNKJWq+0PdkTRGjZsSExMjMOykydP0qBBAzdF5Ll+/vlnVq9e7bDMaDRiMBjcFJG4WQ0aNODatWskJibal506dYoaNWoQGBjosO0333xT6CbZaDTi4+PjklhdxVvOBd7ye5akNMe/txwXt0rOKe5VnsepFMa9xI8//sjff//N/v372b9/P/369aNfv37s37/f3aG5xb333kvt2rV5+eWXycjIICkpifnz59OjRw8CAgLcHZ7LderUiYSEBD7++GMsFgvnz5/no48+on///u4OzSMEBwezatUqli5ditls5tKlS7zzzjsMHjxYCuM30LNnTxITE1m2bBkmk4k///yTjRs3MnToUHeH5nEUReHNN99k9+7dKIrCgQMHWL58OcOHD3d3aKKUIiIiaNWqFXPmzCE9PZ3z58+zePFihg0bVmjb9PR0Zs+ezdGjR7FarWzfvp1NmzZVut99wIAB7N27ly1btmA2m9myZQt79+5l4MCB7g6tTHnL71mS0hz/3nJc3Co5p7hXuR6ntzweu6iQpkyZ4vVTm8XHxyvjx49XOnbsqLRu3VqZPHmykpKS4u6w3Ob3339XHnroIaVVq1bK/fffr7z33ntKTk6Ou8PyGHv27FGGDx+uREZGKu3bt1dmz56tZGdnuzssj1RwepBDhw7Z06579+7Kt99+68boPEvBtPrqq6+UBx54QLn77ruV7t27KytXrnRjdOJWJCQkKC+++KLStm1bpX379spbb72lmM1mRVEUpWXLlsp3332nKIqiWK1W5cMPP1S6du2qtL246GIAABSBSURBVGjRQunbt6/yww8/uDP0m1bweM6/n4qiKDt37lQGDBigtGzZUunbt6+yfft2d4R5y0raz8r0e94KZ49/Rak8x0V588Zziiu56/ylUhQvbJMrhBBCCCGEEEK4kTRTF0IIIYQQQgghXEwK40IIIYQQQgghhItJYVwIIYQQQgghhHAxKYwLIYQQQgghhBAuJoVxIYQQQgghhBDCxaQwLoQQQgghhBBCuJgUxoUQQgghhBBCCBeTwrgQQgghhBBCCOFiUhgXlcq6deto1KiR/e9u3bqxcOFCABRFYf369Vy9etVd4QnhElFRUfTr149mzZoxbtw4pk6dyogRI8rt+y5cuECjRo3Ys2dPuXz+nj17aNSoERcuXCh2m/x5veB54NKlS2zevLlcYhOivOU/tp2RnJzM119/bf97xIgRTJ06FSicN9yhUaNGrFu3rtj1+c9XBc8tmZmZrFq1yiVxClHWbubalD//upoz54sb5WdxY1p3ByBEefrmm2/w8fEBYN++fUydOpVffvnFzVEJUb4WL16MSqVi06ZNBAQE4OPjg8VicXdYNy0yMpJdu3YRGhrq1PZ9+vThvvvus/89ZcoUatWqRd++fcsrRCE8xttvv82FCxd46KGHAFi4cCEajcbNUV23a9cuAgMDndq2Zs2a7Nq1iypVqgDw+eefs27dOh599NHyDFGIcnEz1yZ35t+C8YryIYVxUanlv3lXFMWNkQjhOqmpqTRp0oSIiAh3h1Im9Ho9VatWdXp7g8GAwWAox4iE8FwFr3XBwcFuiqRopcnLGo3GYXu5jouK7GauTe7Mv3ItdQ1ppi5c6vLly4wZM4bIyEi6dOnC2rVr6dmzJ+vWrWPhwoV069bNYfuCTWTi4+OZNGkS9957L02bNqVLly7Mnz8fq9Va5PflNe/bs2cPjz/+OADdu3dn7dq1dOjQgUWLFjls/9VXX3HvvfdiMpnKeM+FcI1u3bqxd+9eNmzYYG/emb/Z56xZs4iMjOTixYsAZGVl8eCDD/L888/bP+Pbb7+ld+/etGjRgt69e/Pll1865LETJ07w+OOP07JlS3r16sWff/55w7i+/fZbBg0aRIsWLWjZsiUjRowgKirKvt5sNtvPAXfffTdDhgxh586dQOFm6mlpaUyZMoXWrVvToUMHli1b5vBd+c8bI0aMYO/evaxfv55u3bqxbNkyIiMjycrKsm9vtVrp3Lkzy5cvL01SC3FDU6dOtddQ54mPj6dx48bs3r0bgAMHDvD444/TqlUr2rVrx8svv0xKSkqxn1lSXpo6dSrr169n7969DnmguGauRqORd955h/vuu4/IyEj+9a9/sWvXrhL36a+//uKpp56iVatWNGvWjH79+rFp0yaHbTZt2sTAgQNp0aIF3bt354svvrCvy9+sVVEUFi9eTOfOnWnZsiXTp08nJyfHvm3+ZuoLFy5k0aJFXLx4kUaNGhEdHU2jRo3Yt2+fw3dPmDCBF154ocR9EKK8ZGZm8vrrr9OpUyciIyN59NFHOXToEFDytQls1+85c+bQp08f2rVrx59//lko/x45coSnnnqKyMhI7r33XmbMmEFmZmaRsSiKwtKlS+nduzfNmjWjVatWPPfcc5w/f77U8YLt3PWf//yHyMhI7r//fun+VUakMC5cxmQy8fTTT5OYmMiKFSt49913WbFiBXFxcU5/xnPPPUdSUhKfffYZP/74I6NGjeLjjz/mf//7X4nvi4yMtPe5+/rrrxkwYAADBgzg+++/d9juu+++Y8CAAeh0utLvoBAe4JtvviEyMpLevXuza9cuIiMjHdZPnjyZ6tWrM2PGDADefPNNMjIyePPNNwFYs2YNc+fOZcyYMWzevJnx48ezZMkS5s2bB9gKwk8++SQBAQF8/fXXzJgxg8WLF5cY07Zt23j11Vd58skn+eGHH/jyyy/Jzs5m+vTp9m3mzJnDqlWrmDRpEhs3bqRLly6MHj2akydPFvq88ePHc+jQIT7++GM+//xzfv31V/vDhYIWLlxoT49vvvmGAQMGYDKZ2Lp1q32bP/74g6SkJPr16+dECgvhvMGDB3Po0CHOnj1rX/b9999TvXp12rVrx6FDhxgxYgT169dnzZo1LFiwgEOHDjFy5MgiHzLfKC9Nnz6d3r1727t23Mi0adP47bffeOedd1i/fj29e/fm+eefZ/v27UVuf/nyZUaOHMldd93FunXr+O6772jevDnTpk0jMTERgB9//JGXXnqJvn378v333zNx4kTef/99h37seT799FOWLl3K5MmTWbduHQEBAWzZsqXI7x45ciQjR46kRo0a7Nq1iwYNGtCkSRM2bNhg3yYtLY1ffvmFIUOG3HDfhSgPEyZM4Ndff2XOnDls2LCBunXr8vTTT5OUlOSwXcFrU56vvvqK//u//2Pp0qXcc889Du+5cOECI0aMIDQ0lDVr1rBo0SL27Nljv54X9OWXX/LJJ5/w0ksv8dNPP7F48WLOnDnDW2+9Vep4zWYzo0aNIjk5mZUrVzJ//nyWLFlyq8klkGbqwoX++OMPYmJi+Omnn+zNZ99++20GDRrk1Puzs7MZOHAgvXr1olatWoDtyeKnn37K8ePH6dGjR7Hv1ev19j5noaGhGAwGhg0bxrJlyzhw4ACRkZHExsZy4MABXnvttVvbUSHcKDQ0FJ1Oh8FgKLI5qMFg4J133uHhhx/m5ZdfZv369XzxxReEhIQAtv7mzz33nL1gWrt2bdLT03nttdcYN24cmzdvJisri7lz5xIYGEiDBg14+eWXGTNmTLExBQcH8/rrr9vzeq1atXjooYd49dVXAUhPT2ft2rX83//9H3369AFg3LhxWK1WMjIyHD7r9OnT7Nq1i2XLltG6dWsA3n33Xbp27Vrsd+elR163lW7duvH9998zcOBAAHvNhLN90oVwVtu2balduzYbN26019Zu3LiRgQMHolar+fzzz2nUqJH9Zrp+/fq8++67DBgwgN9++40uXbo4fN6N8lJgYCAGgwGdTnfD5uBnz55l06ZNfPPNNzRv3hyAp556iujoaD777DPuv//+Qu8xGo288MILPP3006jVtvqc5557jnXr1hEbG0t4eDjLli2jd+/ePPvsswBERESQkZGBr6+vw2cpisKKFSt4/PHH7eebadOmFTsQpL+/P35+fg5N14cOHcr777/PjBkz8PHx4YcffiAwMJDOnTuXuO9ClIczZ86wfft2li5dau9rPWPGDPz9/bl27ZrDtkVdmwC6dOnCvffeW+Tnr127lipVqvDWW2/ZK41ef/119u7dW+T2d9xxB2+99Za95r1WrVr07t3bXqNdmnh3795NTEwM27Zt44477gBsD/OdvYcXxZPCuHCZmJgYqlSp4tCPtXHjxk4P5GIwGHjsscf48ccf+fLLLzl79izR0dFcuXKl2GbqJWnQoAHNmzdnw4YNREZGsn79epo1a+b2kWaFKG/Nmzfnueee48MPP+SJJ56gffv2ACQlJREfH88HH3zg0IXDarWSk5PDhQsXOHHiBBEREQ75tmDte0Ft2rQhNDSUxYsXc/bsWc6cOcOxY8fs+fbMmTOYTCZatmzp8L4JEyYAONycnzhxwr4PecLDw6ldu7bT+z906FCef/55Ll++jL+/Pz///DMffPCB0+8XwlkqlYpBgwbZC+PHjh3jxIkTLFiwALAdzx07dnR4T6NGjQgKCuL48eOFCuM3ykulcfToUQB7F648JpOJoKCgIt9Tu3Zthg4dysqVKzl58iSxsbEcO3YMwD5I5PHjx+ndu7fD+wo21QfbqO8JCQkOeRmgZcuWnDp1yql96N+/P3PnzuWXX36hT58+rF+/ngEDBqDVyu2tcL3jx48DOFzL9Ho906ZNA+Cff/654WfUqVOnxM9v2rSpQ+vNNm3a0KZNmyK379atGwcPHmTBggWcPXuWU6dOERMTQ/Xq1Usd74kTJ6hSpYq9IA62e/iCD9lE6cnZSrhUUYOv6PX6YtebzWb766ysLB599FGysrLo3bs3AwcO5JVXXrmlUVWHDh3K/PnzmT59Ohs3buTpp5++6c8SoiKJiopCq9WyZ88ejEYjer3efkM/bdq0Ip/M16xZEyicT29047t582YmT55Mv379aNGiBcOGDePEiRPMmjUL4Ka6hRQsfJTm5rtTp05UrVqVzZs3ExwcTGBgoIwYK8rN4MGDWbRoEYcOHeKHH34gMjKSunXrAra8pFKpCr3HarUWmS9ulJdKIy8fr1q1Cn9/f4d1ebXeBZ06dYp///vfNGnShI4dO9K9e3dCQkIcCttarbbIfbpRHPnf76wqVarQo0cPvv/+e5o3b86BAwduKi2EKAt5x25pjv+CShowrbR5a8mSJSxcuJAhQ4bQtm1bRowYwS+//GKvGS9tvEXdw8uDr1snfcaFyzRt2pTU1FRiYmLsyy5cuGCf91un05Genu6Q2fP3s/vtt9+IiopixYoVjB07lj59+hAQEMDVq1edGmG1qJNNv379yMnJYdmyZSQkJEifUeEVVq9eze+//85nn31mrwkHCAsLIywsjHPnzlGnTh37v6ioKN5//33A9iT8zJkzDv3JDh8+XOL3ffzxxwwbNoy5c+fy6KOP0qZNG/sAMoqiUKdOHXQ6XaHPGTZsGEuXLnVY1qRJEwD+/vtv+7LU1FTOnTvn9P5rNBoGDRrE1q1b2bp1KwMHDvSoqZ9E5VKrVi3atm3Ljz/+yJYtWxg8eLB9XcOGDdm/f7/D9tHR0aSnp1OvXr1Cn3WjvATO31g3aNAAgCtXrjjk93Xr1vHtt98W+Z6vvvqKsLAwli1bxjPPPEOXLl3sfcXzvr9evXqF8vKcOXMYPXq0w7LQ0FBq1qzJX3/95bD8yJEjxcZc1L4NHTqU33//3d5/PW+/hHC1vDyb//g3m81lNthZ/fr1OXr0qMNUpdu2baNz584Og5Lm+eijj3jhhReYOXMmw4cPp2XLlsTGxjrkVWfjbdKkSaF7+DNnzpCWlnbL++XtpDAuXKZ9+/ZERkby0ksvceDAAaKiopg0aZJ9/T333ENqaiqffvopFy5cYOPGjfYRVwFq1KgB2Aa/uXjxIvv372f06NGYTCaMRuMNv9/Pzw+w3ejk9UMNDAykZ8+efPjhh/To0cPer1yIyurs2bPMnTuXF154gfbt2zN9+nQ+//xz9u3bh0qlYtSoUaxYsYIVK1Zw7tw5fv75Z1577TX0ej16vZ6+ffsSFhbGxIkTiY6OZu/evcyZM6fE76xZsyZ///03UVFRnDt3jmXLlrFy5UrA1gfV19eXxx57jA8++IBffvmFc+fOMX/+fE6ePFmoL/gdd9zBgw8+yKxZs/jjjz84ceIEkydPLvEc4O/vz8WLF4mPj7cvGzp0KAcPHuSPP/6QwZ5EuRsyZAirV68mOTnZPi4CwJNPPkl0dDSzZs3i1KlT7N27l0mTJtGkSRM6dOhQ6HNulJfAdq27cuWKw4jJRWnQoAFdu3bl1Vdf5ZdffuH8+fN89tlnfPLJJ8V2+6hRowbx8fHs2LGDixcvsnXrVmbOnOnw/c8++yxbtmxh+fLlnDt3js2bN7N69Wp69uxZ6POeeeYZVq1axddff82ZM2d4//337SM5F8XPz4+UlBR71xaAe++9l/DwcJYsWSJ5WbhV3bp1eeCBB3jttdfYvXs3Z86cYcaMGRiNxiLzc1HXppI88sgjJCcn8+qrr3Lq1Cn279/PvHnz6NixY5HNxWvWrMnvv//OyZMnOX36NPPnz2fr1q32vFqaeNu1a8fdd9/N5MmT+eeffzh8+DBTp04tthWNcJ6koHAZlUrFxx9/TIMGDRg5ciTPPPOMQw1B27ZtmTBhAitXrqRPnz5s2LCBKVOm2Ne3aNGCadOmsXz5cnr37s20adNo06YN/fr14+DBgzf8/oYNG9KlSxfGjx/PmjVr7MuHDBlCdna2XMRFpWexWJg8eTJ169Zl1KhRAAwYMIAuXbowZcoU0tPTGTlyJNOmTWPVqlX06dOH2bNnM2TIEGbPng3YboaXL1+OTqfj3//+N5MnT+aZZ54p8XtfeeUVwsPDeeyxx3jooYf49ddfefvttwHsefe///0vgwYNYubMmfTv35/du3fz6aefFlk7OHfuXO6//34mTJjAo48+Sv369WnWrFmx3//www9z4sQJBgwYYK9RqFOnDi1btqRx48ZFfocQZanX/2/vjl2SieM4jn8eoT8hHNpc2gL/giTixCvU0q0jwUEnMQKHXCIUBB2UFglBJ2kSHJzF0dHBlgLbGoS2oOCGa+rgeR6fKHg6Ed+v+YbvDcfvPnff3/cXDkuS9vf3/5q30Gq1NJ1OFY/Hlc/nFQwG1el0Frapf+VZisfjen191eHhoebz+ad11et1hcNhXV5eyjRN9Xo9lUolJRKJhdefnp4qEom4rfLNZlPn5+fa2tpyQ/Te3p5KpZJub29lmqaur69VLBZ/W+8/nJycqFAoqNlsKhaL6eHhQclk8p/1Goahzc1NRaNRd8+7z+dTNBqV4zg6ODj49H6Bn1apVNz32ePjYz09Pandbi8cELpobfqM3+9Xu93W4+Ojjo6OdHZ2pt3dXXeA45+q1are3t6USCRkWZbu7+91dXWl5+dn96jQr9br8/l0c3OjQCCgdDqtbDYr0zQZfPof/HK+0t8L/KDt7W1VKpWlheF+v69Go6HhcMgXPmBNOI4jwzCUyWQWDpcCsDouLi5k27Z7BCMArAp23WNt3d3daTabqdFoyLIsgjiwBmzb1nA41Hg81svLC3/SgBX20YI7GAzU7XaXXQ4AfBthHGtrMpmoWq0qFAoplUotuxwAHtjY2FC5XJYk1Wo1d5YEgNXT6/U0Go2Uy+W0s7Oz7HIA4NtoUwcAAAAAwGP05QIAAAAA4DHCOAAAAAAAHiOMAwAAAADgMcI4AAAAAAAeI4wDAAAAAOAxwjgAAAAAAB4jjAMAAAAA4DHCOAAAAAAAHiOMAwAAAADgsXedqtiiJIoEK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4" name="AutoShape 4" descr="data:image/png;base64,iVBORw0KGgoAAAANSUhEUgAAA+MAAAPdCAYAAADh9LkNAAAABHNCSVQICAgIfAhkiAAAAAlwSFlzAAAPYQAAD2EBqD+naQAAADl0RVh0U29mdHdhcmUAbWF0cGxvdGxpYiB2ZXJzaW9uIDIuMS4yLCBodHRwOi8vbWF0cGxvdGxpYi5vcmcvNQv5yAAAIABJREFUeJzs3Xd8XNWdN/7PLdOlUa+WbNmWu00xNsUhtEBCYnrbAKE9+ZFmloQFQnbZeHeTrFnCA2z2xw9Ckg0LTiCQZ+mwGH4xJYAB2xhccJMtW5JlSTNqo+m3PX/cmdGMehmNRtLn/XqBRzN37px755x77ndOEwzDMEBEREREREREGSNOdgKIiIiIiIiIZhoG40REREREREQZxmCciIiIiIiIKMMYjBMRERERERFlGINxIiIiIiIiogxjME5ERERERESUYQzGiYiIiIiIiDKMwTgRERERERFRhjEYJyIiIiIiIsowBuNEREREREREGcZgnIiIiIiIiCjDGIwTERERERERZRiDcSIiIiIiIqIMkyc7AVOZx9Mz2UkYNVEUUFjoQkdHALpuTHZyJh3PR6qxnI+SktwJTlX6pKPMMs+MHM/VyGXyXE2VMjsV69iRmillg8c5ftOxvM6UfJFJPKfpl6l7YraMzzCiKEAQBIiiMNlJyQo8H6l4PobHczRyPFcjx3M1s8yU75vHSQPh+Uo/ntP0y9Q5ZTBORERERERElGEMxomIiIiIiIgyjME4ERERERERUYYxGCciIiIiIiLKMAbjRERERERERBnGYJyIiIiIiIgow2bUOuN79uzBhg0bsH//ftjtdlx44YX48Y9/DKvVOtlJI6IpoM4bwM827YcsSVj/tQWoKXCmvvbGfoRVHYABuyxh/YWLUFvsSmsa3j7oxfrX9wEAfnBmDf5nbxsApHxWnTeAu17cg+buMCySgF+sXYJzFxQPfVxv7O+3n8FeG2r7lPclnStVMwZ8z4j3Ncw2o5Hu/dHUNlge/4dX9+JYVxi6oUMUBMzKd+DyFeV45K/1UDQDpTlWOG0S7LKEW06bjSc+boAvrMLjj0AUBPzsG4v7lbvEZwnAv39zJUptYr80xPeVnJ7B0pnJc0I0UfrmNwCjqpMmOj2DfcZA9X68/A53LzCa44hfj453h1GRZ8OGi5b2Pyd97k1606YBEGCXxUGvLRNxjngNGbkZE4zruo7vfve7+M53voONGzeira0NN998MwoKCrBu3brJTt6MtPrB98a9j613npWGlBAREREREWXWjOmm3t3dDY/HA13XYRgGAEAURTgcjklOGREREREREc00M6ZlvKCgADfffDPuv/9+/PKXv4SmafjKV76Cm2++ebKTRkRZrM4bSDw+nPS4zhNAvTcIAGjxhaHoBsKqjkisaxoAbKnvQGNnCNUF5o9+Y+2m9fZBb+LxXw54oMd+UNxypBO+sAoA2PhJI4pd5pAbbzCKYFQDYinZfMCDFl8YAFDutuPcBcWDHtdhbwCNnaHE34qmAwDCqo4PY8fT1BVCWNVgl6WU9yYf62FvABFFh6oDHxzugK4bse5yvecFABq7ej9rqH0NtA0w8nM61PGOZX80tQ2UH8Kqjld2t0AWBNR3BNHuj0A3dGg6oMFAS3cYG7c2QtEMGAC6wirCigbNAB79az18YQWqjkT5TC53ALB6TkFKfntnfxuK7RI0zcBnx7pj3VqB7Y1dibLyyu4WnDQrDwDQNEhZAdKTb1lGKJP2t/TA5wtC1Qwc9gYS+f/D+g4IQKIMDFYnxV9LNt5u1wPtt+9nxDV2htDYFUJY1RGIqDAABCIaXtx1HO2BaOwuIPVeIK66wDFsGatLOu7GrlDs3gKIqDq21Hdg69FOAGadnqinFQ0fHO7AFnSgtScCX1hBVDMgAIiqIjYf8MAXVmCVRWyp7+j3meM9R/H0juT4qJdgxJuJpzld1/GrX/0KZWVluOqqq3D06FHcdttt+PrXv44f/ehHw76/ra0NHo8n5TlZdqK0tHSikjwhJEmE2+2AzxeClnRBmwwn3//OuPex455zxvX+bDof2WAs56OgIDsvqukqs9c9uS3lbwECJEmEpumJCiai6rDJg3c0mltsji1/+qZVo/rsuDOShnTEK+S++l7IhUH2ZZNFbLnzrH7HlSz+IwPQm/bk5/q+lvy+5OfqvUEIgoDhqpm++xloX4MZ6Tkd6njHsr90y+S1KBvLbKbr2IHyQ703iIiq9ytLYzFQ+VtcnpP0uoD69mCibAx2Den7/GBlIh35diLKyEypYyfyOKdjeZUkEdc/uR2apsOIlbiB6hjAzPMD1UkDGU85GGn+j0tOU7xeTr52xK8BA5Xr4eq2p29aheue3DboOUn+TJssYm6xM+WaMth9Qlw8TcnpGMm5G+4cxdM7kuObCjJ1TzxjWsbfeustbNq0CW+88QYAYMGCBVi3bh3+9V//dUTB+LPPPotHHnkk5bl169bh9ttvn5D0TjS3e3p0z09XJTVdzke6TIfzka4yK0vSgM9LkghBiFW3AnofD7GPsebXlH0P9jEjjMYFQUBBgWvQ4+r7efHtBjq+vvsQBCHlufh7hjo3A+1noH0NZqTndCT7Gs3+Jsp0KHtjkek6drA8BwH9y9JYDJDlB/3M2PYDlhNh4PLYVzry7USWkZmSr2fKcaarvEpSb6A6WD0hS9KIygAwvnIw0vwfN2C9PEA0PpK6s694HT1k3Zm0/3717tBVbmK/ye8bybkbLt0D7Xcgk13PjtZEl+sZ0zL+X//1X3jqqaewefPmxHOvv/46NmzYgPfff3/Y97NlPP3YMp592DLeX53Hn/Q4gI1bmyBJIr61qgrxH7yP+8JQNQMv72qJtawZsMkiLllejtmFTsyOd1MvyRnoI4a1+UDvcby1rw2bD5jd1k+pzk908z5plhtFOWY39Xa/gg8Od6ArpECWBHxlYTGWV7oBABVuO85bWNLvuJ7a2ggAuHF1NaxJv+RHVR1PbW1ERNFxyYpyVBc40NARxMu7W2C3SLhxdTVqS8w80NAZShxrnSeA3205ClEUcdGyMui6jpd3twBA4rwAZre2TfvaEp892L6S0xffZjTndKjjHcv+0o0t45mtYwfKDxFFx5p5hZBEoN4bwmdNXQgqGuJfh90iIscqwRtQYMBsXbLLIjTDQInLCl9IgaIDQUWFKAg4L6ncAcBpcwoSnyVAwKUnz0KpQ4ZuGNjR2I0PY91GT52Tj49jXVC/NLcIJ1eb3dQbOoJ4c795jiYi305EGZkpdSxbxkffMn48qMLvD0PXddR5Avjth0cBAJesKIdhGIn64jtragask4D0loOR5v+4hs4QGjtDeHlXC/wRc7iYIAALinNw0OOHAcCAgRybnFLnAcDsAsewZazO40dDvJt6Zwh/3tGM9kAUhS4Lrj6pEpbYOalw2xFVdWzc2gRFN3DRsjJIInC8O4x3DnqhaGaYZ5VFLK/Ixa5mH6yx+5Mz5xeN6twNd47i6R3J8U0FbBlPszPPPBMPPvggfv3rX+PWW29Fc3MzHnvsMVx88cUjen9paWm/i4zH0wN1mK4g2UrT9Cmb9mTpOobpcj7SZTqcj3SV2eTly1TNSHSpm1fk6Le02aa9bYlxYnZZwuk1hSljo8Z6Ts+a11thapqBdw62AwDOqClA114FAHD9quqUJZB2NHWjK6RAAHDegpKUJZZUVe93XPFf9GsKnf2WTIFhBh6nzSkwx7K57XhznwcwzO3j++q7T6ssQpYkrJlbAFUzzPcAKeclft7inz3YvpLTl/LaCM9puvc3UaZD2RuLTNexA+UHmyxi7dKylKXNwl1hQDSXNit321OWNsu3ywMubRZWNTMY71Pukj/LEAycs6gUpTYRqqqj0m3H9sYuAMDKqnx8fswHAFi7rKy3rMTLHSYm305kGZkp+XqmHGc6yuui8lx0dpr5X9WMRNfp0+YUAEBKXh+oToq/lq5yMNL8n7x9b70vI17vX7KivN/SZn3vBYb7jHgdHX+uzhvAS7vMHydssthvf3XeAAwYsFvM+jaetk8bu1OWNjtvQQmOdpgB8+k1haM+d8Odo6lSz47WRJfrGTObem1tLR5//HFs3rwZp512Gm688Uacd955uOOOOyY7aURERERERDTDzJiWcQBYs2YN1qxZM9nJICIiIiIiohluxowZnwgeT89kJ2HUZFlEQYELnZ2BSe8msjpphuix2nrnWeN6fzadj2wwlvNRUpI7walKn3SUWeaZkeO5GrlMnqupUmanYh07UjOlbPA4x286lteZki8yiec0/TJ1TzxjuqkTERERERERZQsG40REREREREQZxmCciIiIiIiIKMMYjBMRERERERFlGINxIiIiIiIiogybUUubEQ2k5ievjXsf453VnYiIiIiIZha2jBMRERERERFlGINxIiIiIiIiogxjME5ERERERESUYQzGiYiIiIiIiDKMwTgRERERERFRhjEYJyIiIiIiIsowBuNEREREREREGcZgnIiIiIiIiCjDGIwTERERERERZRiDcSIiIiIiIqIMYzBORERERERElGEMxomIiIiIiIgyjME4ERERERERUYYxGCciIiIiIiLKMAbjRERERERERBnGYJyIiIiIiIgowxiMExEREREREWUYg3EiIiIiIiKiDGMwTkRERERERJRh8mQngIgo29V5A/jZG/sBAKfW5OOpT5oAA3BaRAQUHQAgCYBFEvGDM2vwP3vbAADrL1yE2mJXv/2EVR2AAbss4etLSvHo+0cAAMvLc7GtqRsAIACQRAGyKOCCRSV4dU8rjGHSKQBDbtP39eS/LSIQO5Rh9ykCiG8qCoBumNudUpWXSP9g5hc5cKg9lPg7xyZB1QxU5Nmw4aKlqC12oc4bwA//eyfa/AoEAHecMw/XnlIFoPcctgeiaPNHAQB5dhmBqAq1T/pvXFWFvz17XuLv5O8x/t28fdCLf3xtLxTNQGWeHf/7smWJ72yg7SdCnTeAn23aD1mSsP5rC1BT4Bx4mwykZSoa6tz0ljkNwYiGNn8UkgiU5doRjqpoD6kTnr4bV1VheaUbf//KF9AGKaAizHImoLds9VXktMDtkBFVdXj8CgwYUDUj8b4bVlXhr/UdON4dTpQnACPKN8nXpqiqoT2goCLPjg0XLen3HuZFGo/vP/v5oPVEnk1CYY4VdlnCLafNxhMfNyCsagCEWL6PQDcMGAagGWa5kSQBhgGoupEoB1sbuwAAq6vzsXFbEwwAZTlWOG0y4nXvaPNuPN/7wipae8LQdMBtl9EdViEAKMmxIBDREvcEg5EE89/BrgVjJQCQ4zsHoCR9gCgAsigg32GBL6zCbZfQFdJgwICuG9AN9Kv/AODtg16sf30fdMNASY4NbruM0hwb3j3UDgC4eFkZFpS48PA7hwH01tXJ14je79G87wGQuBZbJAG/WLsE5y4oTu/JmGJmTDD+8ssv45/+6Z9SnlMUBQCwe/fuyUgSERERERERzVAzJhi/5JJLcMkllyT+bm1txZVXXom77757ElNFREREREREM9GMCcaTGYaBu+++G+eccw4uvfTSyU4OEWWhOm8g8Xjj1ka0B6JQNR0v7WyBEev9ldwdTTMAQ9XxzKfHEIioyLVb8MruFpw0Kw8A0OILQ9ENhFUd3cEoDAAWScPvE923gE+Tuu4ZMLvdqbqBV/a0jijNw/V66/t68t+D9awbaJ/Jm+pG73bDdVEHkNJFHQACEQ0A0NARwm3PfY7llXnwRxT0hHu7D7+6pxUHPQEc9gYQVDV0BxX0RHpf7w4P3NX45T0t+KKlBxV5dgDA6TUFAABfWMXGrY0odlpxqD0ALXYQwaiGjZ80othlBQDkOy2JfR1Oyg8Axt01Nzl/Je+7zhOAGute2NgZQnWBo9826U7LVDTY+TvsDaCx08xjLb4w9rX50R6IIqJoiOpGrFwBx7rDGUvrU9uaht0mXqaGKsPtQQUdQWXAbQwAL+w6DlUzEFF1tPkieHV3CwyY+d0qi/3yTVxjZwifHeuGL6wiqulQNR26YSAQURPXsBZfGOVuO6oLHMyLNGrff/ZzAEBjVxDegDLodt0RDf5ICFZZwL+/cwiBiAoDZpdrzTAQ7dO3WwegJz0XLweKZkAQgGZfOFFeusIqQqoOGAZkUcCW+o6Ua+xAeTd+ndl6tDNxLekOKYkhUf5YPWQAaPMPflzJ0t09PS5+ngaiG0BUMxJDu5SAbtbdAhL3M11BBY/+tR75DrPeK3BY0BobFqBoBjz+CDqDCo50BBP7/f8PePDRkY7EOf7LAQ+8/ijqO4Jo9YXhsMr4ywEP2gNRBKMaDMOAJApQYtdiTQde3HUcLT7zelzuts/ILuuCYRgTlC2y14svvohf/vKXePPNN5GTkzOi97S1tcHj8aQ8J8tOlJaWTkQSJ4wkiXC7HfD5QtC0oce1TLST739n3PvYcc8543q/JIk4YcPmSU9HthhL/igoyM6br/GW2eue3JZ4vLfFP+rPj4/cssnmPJkRVU88Dvcd3EwZsaTcvN7va/H3C2ji31fy83ZZxNzi/uO3AeDpm1aNKy3J+cv8fAGSJELTdBixVNR7g4N+/njSko1ldrTlte/5S1bvNW8WI6o+7A9U05mQ9Ng2RF6u9wYRGeKaZJPFxPVruPzYNy9m0z3HRJrI45wO5TUd93vpZo/Vx/E8PdB1NH6dGajOmAkGqhcn4v3J90tb7jxrjJ+Wfpm6J55xLeO6ruOxxx7D9773vREH4gDw7LPP4pFHHkl5bt26dbj99tvTncSMcLsdk52EtMiWSipb0pEu0yF/jLfMypI0vgTEahdBEBJ/Jx7TpEh8pwPNSjfAXYMgCIPmg/GW+cH2K0m9i5wM9fnpTEs2GG15Heq8JJe5GXkHHZd0uRkqLwmCkBq5D/L6SPLjYHlxOtQpIzFTjnM63BPHrxPxPD1Q3h2yzpgJMhyNC4KQlfXZRJfrGdcyvmXLFvzgBz/ABx98AKdz+BaHOLaMpx9bxrMPW8Z71Xl6W8Of/LgRW492QtV1aAbQNcgMzCKAMrcNwaiKXJsF5ywoxsnVZjf1474wVM3Ay7ta0BU0u4pZJBFRTUdnbH/Js5TPFPG6WhSAfLuMFVV56Akp+KKlByHVnB13YakLi8pycMgTQEgxu6n7IuqgXevjChwy5pe4UBnrpn5GTSGe2tqInpCKk6ryUJRjQV1bAB8d6YRumN3SvzS3AEU5sW7qdgve3G/moRtXV6O2pDev15aM/MfcgSTnrzpPABu3NkGSRHxrVRXmFZkVf0NnCLNjXSjrPAE8tbUxLWnJxjI72vLa9/wlnxtrrMXruC+MfS1+bG3oRFjREdV0hIbLNFluqJggN7YyQVjV4bSIuOzECgiCgHcOemGVRNy6Zk5Kvolr6AxhR2M33jnoRVTToWg6AlEN+Q4LvrqkFCdX5eG4L4wKtx2zCxyjyovZdM8xkdgyPnR5vfWZHQCAxg6zm/pQXbUlAFZZQKHTCn9UA2B2T9f0/t3UB5JrkxLd1G2ymKivbbIYaw03u6l/a3U1Zhc6E9fYga6j8evMx0c7E9eSrqCCSCwdkjBx3c4nkhRbBSW5m7rLIuGU2fnId5rttAVOC1p9EWw+4IWiGbBIAmRJhGEYieuowyIixyrBExt6cGJlLk6qzkO9N4Q9zd1wWGWsqHTj06YuBCKp3dRDig5JEHBGTQFOn2cOIatw23HewpKMn4/BsGV8gmzatAkXXHDBqAJxACgtLe13kfF4eqBO0e6mmqZP2bQny5ZjyJZ0pMt0yB/jLbPJy0tdv6oKh2Jjx4Zb2uzalbMSS5utXVbWb5mlTXvbkOe0gkubmVxDLG0Wio3BW7u0rN/SZtIIlja7eFl5v6XNYAC5dhnXr6pKLG22taELumbAaZFw/arqlKXN3txn3nDWFDpT8sR4y0fKvjQj0TV9XpEj8VrfbeJfRLrTkg1GW16HOjd9y9whbyCxtFlYmb5Lm12+oiKxtFmp24aLlpUDALY3mMs89c03cTUFTlS67dje2JVY2iyk6HDZZKxdWtZvLO1Y8uJ0qFNGYqYc52jL62NXn5h4PNFLm12+omLApc3y7XLK0man1xSm5O2B0p58LY5fS2RRTCxtlmObPkub5Tst+P6ZNf2WNnvnYDssEgZc2uz8hSUpS5t9ZWFJv6XNzl1QjCMdQTitqUubxa/Fl6woTxknno3lZ6LLtTj8JtPL9u3bsXr16slOBhEREREREc1gMy4Yb2pqmnJdy4mIiIiIiGh6mXFjxtPJ4+mZ7CSMmiyLKChwobMzMOldQVY/+N6497F1nLMuyrKYlrHr401HthhL/igpyZ3gVKVPOspsNpWhbMdzNXKZPFdTpcxOxTp2pGZK2eBxjt90LK8zJV9kEs9p+mXqnnjGtYwTERERERERTTYG40REREREREQZxmCciIiIiIiIKMMYjBMRERERERFlGINxIiIiIiIiogxjME5ERERERESUYQzGiYiIKOuEFG2yk0BERDShGIwTERFR1mnricDjj0DVjclOChER0YRgME5ERERZKRjVcLw7DF9YmeykEBERpR2DcSIiIso6b+xtQ1jRoBsGOoMKWnxhRFV9spNFREQEAFA1Hf6ICq8/gqau0Jj2Iac5TURERETj9ruPGvD8zuO4duUsnF1bhIiqo6UnArdNRp5DhiAIk51EIiKaQVTdQETVEFZ0hFUNqjb+YVQMxomIiCgrdQQV/H/vH8HrX7ThplOrsLzCje6wgoCioshphd0iTXYSiYhomtJ0A8GoCn9YRVjRoWjp753FYJyIiIiyWn1HEP/8xgGsnp2PG1ZVoTLPjtaeCFxWCQVOKySRreRERDQ+hmEgrOoIKxoUA+hUDfj8UagTOESKwTgRERFlndWz87G1oSvlua0NXfi0sRtfW1yCq0+qBACE1TDyHRbk2HhLQ0REI2cYBqKagbCiIazqiKg6DMPsei7LIhwZSANrLiIiIso693ylFruP+/DkJ02o7wgmntcMA6/vbcO7h9px1YkVuHBJKdp1A4GohkKnBRaJc9MSEdHAIqqeGPcdUXXoxvjHfRuGgTZ/dEzvZTBOREREWWl5hRv3X7IE79W14+lPj6Ej2LvEWSCq4cmtTdi0z4NvrarCaXPycVzV4bbLyLNzgjciIgIUTU9MuBZW0hN8dwSjqPMEUOcNoM4bxGFvAP6ohrWrZo96XwzGiYiIKOsUuazoDitQNeCcBcU4vaYAr+xpxYu7WhBJGr/X0hPB/377EJaU5eCmU6tRW+xCMNZKzgneiIhmFk03EoF3OmY87wmr2N/ag0OxwLvOE0BnSBn+jSPEYJyIiIiyTo5NRo5Nhj+iwhdWAQBXn1SJrywsxjOfHsM7B9uRfIu1t9WPn7yyF2fNL8R1K6ugaDpcNhkFDgsneCMimqYMw0BE7W39joxjsrWwoqG+I4g6bwCH24M41B5Ec1c4jantj8E4ERERZa14UB6ImkF5odOKdWfOxTeWlOHJrY3YfbwnZfv3DnXgoyOduHhZOS47oRxhReMEb0RE00g6up6ruo6GjhAOegM45DUD8KauEPRR7koWBcwpdKC22DXqNAAMxomIiGYEVdNHfZORTVxWGS6rjGBUQ3dYwdwiJ/7pawuxvbEbT21rQnN3b+tFVDPw3zuP4y8HPfjmylk4t7bY7LruskJmKzkR0ZSS3PU8pGjQRlmZ6YaB5u4w6mKB9yFvAPUdQSij7MIuAJiVb0dtsSvx35xCx7gmDmUwTkRENM0omjlLrKLpiGoGorEZY11WCbMmO3Hj5LRKcFqlRFC+anY+Tqpy4619Xjz3WTN6Impi266Qil9/cBT/80UbblxdhZOr8pHnkOG2WybxCIiIaCjj6XpuGAa8gag5uZrHDLwPtwcRVLRRp6Pcbce8IifmFzlRW+LCvCInHGmei4TBOBER0RQVXyM1OfhWNCMts8Vmu3hQHlI0dIcUfH1pKc6aX4j/3nkcr3/RBjWp5eRoZwg/f/MgTp7lxo2xSd4KnVZYZS6DRkSUDeJdz0OKNqolx7rDCg55AjjUHsRBTwCHvAF0h9Xh39hHvkPG/Fhr9/xiFxaV5aC6zA2fLwR1HOPQh8NgnIiIaAqIB95RVUdUM/9TNAPGDAi8h+KwSHBYJIQVDV2yiBtXV+Ori0rwh23H8NHRzpRtdxzz4fMX9+CCRSW45uRKVOc7kO+wcBk0IqIMSq7PIqqGsKqPqOt5SNFwKGmM9yFvYEzrezssIuYXuVBbEg++nSh2WVPqAjlDP9YyGCciIsoyupEcdBuJFu+ZHngPxW6RUB4Lyu0WCXedNx97W3vw5CeNqPMGE9vpBrBpnwd/PdSBK04sxyXLy1HhtnMZNCKiCRRRe1u9oyNo+VY0HUc6gqiLjfGu8wRwrDuM0daCFknA3EJnotW7ttiJijw7xCz5EZbBOBER0STSdAOKokEMKvD4IwhFNCjaxHWJm+7sFgl2i4SIqsNplbCoNAfvH+7A09uPwRvobUEJKhr+sO0Y3tznwfWnVOGCxSUodFq5DBoRURqMZsZzTTdwLDHBWgB13gCOdoRShhuNhCgA1fmORFfz2hIXZhfYIYvpb+UWBAEWSYBFFCBLIizS2OoOBuNEREQZoumG2dqd1NVc1QzIsgi3ICIY1aCmORAPKxpaeiJo7YkgrOhYMrc4rfvPVjZZREmODXl2C76+pBSnzSnAq3ta8cLO4wgnjf9r80fx8LuH8doXrfhfp8/G6TUFcFl5e0RENBpml/Phu50bhoE2fxR1HjPorvMGUN8eTLkuj1R5rg21JWY38wXFLswtcsImp7eXkyCY9YksibCIAiyxwHs8M6gnmzG1TVdXFzZs2IB3330Xuq5j9erV+Od//meUlpZOdtKIKAvVeQP42Rv7AQDrL1yE2mIXntnehIffOQwDQI5FREAxK46z5hfhvUPtAIAbVlXhr/UdON4dhtMioiM0+klECFhVlYftTd0p3dFEAQMuzVXktCCoaAgpvRW5XRZxzUmV+NOOY1A0A267nJjQRQAS+y10yHBYJbQHFBS5rLDKAuyyhFtOm43HPjiC491hFLkssMoS7LKI9RfmTXyBAAAgAElEQVQuAgD87I39sRsHI7H9Ex83AEBim3/5n30wDODO82oxK8+OqDayMXGjZRgG/BENLT1htPZEcNwXQYvPDL5beiLoCikp29+5dmna05Bt3j7oxfrX90HRjcQ5T/7eB3LAE8BPXtmbkfRlG1kUUJZrA2CgxRdB8mo/sghUFzjw/S/NxWMfHMGxrjAAA7Py7dhw0dLE2rrxa2a8XAACoqqGjqCKIpcl1mpkfgt2WUpcV2lmWf3ge5OdBBpA8vXx4mVlqPMG0OoLD3kPU2CXYADoCvfOUn7LqVVYu6w88XdDZwj//u5hBKIKoqoBVTcgCgIC0dHPbF7otMS6mjtRW+zCvGIXcm3pC2UlUYAcC7atkgi7TUJpoRM9ssAJ3NLhb//2b5GXl4e33noLoiji7//+7/HTn/4Ujz/++GQnjYiIpjhNN6DrBnQA7YEoVM2cnAYA/BEVoTEsqZJMNwx0BhW09ETQ4gubLd2+SKLFeyw3NjNNvAMhR90TEY3fQL8tR1QdO5t9sWXFAjjg8aNrDI0SOVYJ85IC79oScwWMdEi0bIsiZKm3pbvvGHI51ho+0bI+GNc0DZI0vu4Gu3fvxueff44PP/wQOTk5AICf//zn8Hg86UgiERHNIGqshVvTzQnVotDREYxCid2ZRMf4C7qq6WjuDqOpMxQLtMOJ1u22nkgiuKfxGa6FnIiIMOyEoYZhoG+19PSnzaP+nHggbJdFXLy8HKfNyUd5rm1cq1yIsfHcctJ4boto/pttq2dkfTB+1lln4dJLL8UVV1yB2traMe1j586dqK2txXPPPYdnnnkGoVAIX/7yl3HPPfekObVENJXVeQOJx4djj9sDETz213rkOSzYUt+RuIn3J3WJ/rC+PfH8nz87hohqtpCOZfwTmbY1dfd7brAe3u1Bpd9zYVXHH7Y1If4NJK85mrybzpAKX1iFbgBt/jCsogibLOI/txw1W7h1Hd0hBZKoQhZFPLi5Dk6LhK6QgoiqQxQBiyhgy5EOdIUUyKKAzQc9yHdYEY2N/W7sDCU+L6LqsEiCGWQnWrbDaO2JwuOPDHqMY+G2yShz21CWa0N5rg3lbhtqCp3p+4As8/ZBLwDgtT2tONoZRFTTU84nS+Pg1NjkSQO/BhxtD+EXm/ZD0QxohgEYZo+PP2xtRFGstUo1DPjCZi8QwwA0XYeqm6sCdAXNYSayKMAA4LTq2FLfgcbOEKoLHADALuvTGLumZ7/kqufVPa0j+sHSFx3bVbXQaUGJy4qaIifK3Tbk2y14ZU8rAKDEZYWiGWjsMq9Hs2PXh8Ekdy23SAKsktmaLU+hiTizPhi/7bbb8NJLL+H3v/89VqxYgSuvvBJr165Fbm7uiPfR3d2N/fv3Y/ny5XjhhRcQDofx4x//GPfcc8+Iu6m3tbX1a0mXZeeUG3MuxbpbSBnodpEJ410DMF3nIVNrEU606ZQ/xlJmf7Zpf+oTAtDmV9Dm7xjys5LicoRUtrlli5HcJhgA4l+ZrpmzvwYUPWWcnD9xw6GhPdj/RwIAaPP3rmf96p42yCIQb1T47UdHoWiG2aKexuwhACh0WVHhtqHCbUe524byxL+2ASchc1qzc/mudNSx61/fB4A/gk0EHYAvkjoUwutX8NoXbYm/hxoG4O8zjKIrpOI3Hx4FAMwtNn8gevqmVelKbsZNp7pzJKbLPTENLN13MaJgXh+E2L/+iIqOoIL6DnPJyaoCR+IC8tKelpT3PnT5cgCItXIndSuPBeATufpFpsp11gfj1157La699locOXIEL7zwAn7729/ivvvuw/nnn48rr7wSa9asGXYfVqv5q+29994Lm82GnJwc/OhHP8I111yDQCAAl2v4X2OfffZZPPLIIynPrVu3DrfffvvYDmySud1D/9I0VRQUZMcv6dmSjnSZDvljLGVWHueQGKK45HjQHxn7eG5ZFFCeZ0dlvgOVeXbMKnCgMs+Bynw7KvIcsI7yh8CcNE52k07pqGOzrevhtNe3v/9oBuULvd9X/Lo7HerR6VB3jsR0uyemiWMbtI4yeq8BsWXHBEFIBOyCIEAAsKymKG2zlo/VRJdrwRhuQECWURQFTzzxBB599FFEIhFUVFTghhtuwI033jjo2PJ3330X3/ve97B169bEmPHPPvsM3/zmN7Ft27bEc0OZLr8CSpIIt9sBny8EbZLXsT35/nfGvY8d95wzrvdLkogTNmye9HRki7Hkj2y9gRpLma3z+JMeB/DU1ka0+yNYXJaLfKfZTd3j798l2iL2to47ZCHRTZ0ml4iRtY5Lse0kEbDGurkVOC1o6YkiouqQY3cHhmF2ievb/Xm87BYRFW47qgqdKHZaEl3Ky912FLvSu+610yphYXVh2vaXLumoYzcfMN//yu4WHO0I4mhHKK3f00wmAsixSVA0A1Hd7KZe6JJx6pwCFOeYDR6aDrxz0ItgVAMMQNXNuRXCqg6HRYIkApIQ76Yu4aqTKjG70JnohlpbMvy9WLaayHurbKxjR1te03G/R1NDgUNGkcu8JswudKAqz4HNBz2xuVQE2GQRFywugVUWUem2QxIF6LqBP25vgiAIuHF1NWpLevP8ZF4XMnVPnJ0/kQ/g888/x4svvojXX38d0WgUF1xwAa644gq0trbiV7/6FXbt2oWHHnpowPeuWbMG1dXV+Id/+Afcd999iEQiePjhh3H++eePKBAHgNLS0n4XGY+nZ0Knup9ImqZP2bQny5ZjyJZ0pMt0yB9jKbM1Bb3jaVXNvOEsctnw/TPnDrm02Zq5vUubXX3SLC5tlgbjXdrMJgn4xtIyvLqnBYpuzszat6ssYH6PkiTAH9EgiyI0w4A/qqM7HE58djTpN2tljNFdfPx2PNDuHcdtR55dhsUiJSr95Dxq6OZSMOmiZek4unTUsWfNK0r8O9DSZiJ6G20Zo6ca9dJmgoEcm4xvrapOWdpse0NXrBUrdWmzfGf/pc1OrylMGSc+1escYHrUnSMx2vK69c6zEo85fnz6yLOZjaDdSb2/LltRjrXLys3u5KKIpu4QPjrSCUnUIECAwyLhgkWlKWW/zhuAAAEwgJpCZ+q9WBaUp4ku11kfjD/66KN46aWX0NDQgOXLl+OOO+7ARRddlBJES5KE9evXD7oPi8WCjRs34t/+7d/wta99DZFIBOeddx7uvffeTBwCERFNIE03oPfp5GUA0HU9MW5bGeRXbb+iA7HODto4K1tJFGARBZw4y41ilxVbY4HJD86swaLSqdvqR0REM0euTYIAAYqmjXoenFy7BbMLHIku6L6ICkkUIOrxH+Oor6wPxv/whz/gkksuwVVXXTXobOrz58/HXXfdNeR+ysrK8PDDD09EEomIKAMGG1SlG+Ya38kUzcBrez2JydkiaZo5rSTHiiKXFc3dYQgAZAlwyDKuPqkCL+02Z4P9m5NnAQD2tprDHhyWyZuLQBQEiLHuwYIgjHqMORERzSyrqvNxtDOEdn8EIXXwOU8GGkIli9m3dFi2y/ox43/+859x6aWXJiZhiwsGg3juuedw8803T07CYHbJmWpkWURBgQudnYFJ7/qRjq5KyV2fxkKWxbSMZRpvOrLFWPJHScnIVzaYbOkos9lUhrLdWM6VoumIajoU1UA09jisaPD4o+YyYMnrb/siaPVHoKRxinK7LJpdyN293cjjXcqL0jx+O5ksiwN2U08mCAJEwbwBkgQBoihAEsyAWxLNiW8kQYgF4OZrA90UTZUym+117P42P3717mFsbejq95osCrjyxAp8Z80cuO2W/q/PkOsIj3P8pmN5nSn5YrxUTUdI0dDQGcKelh4caPPjoDeA+vZgyrCskSrLtWF+sRO1xS7UFrswt8iZ+LFYSFqX25I8a3lsDfCZKFP3xFnZMt7R0YFw2Fxfbv369Vi6dCkKCgpStvniiy/w0EMPTWowTkREY6Pq5lJfZsBtoCesoLErjBZfOGX97RZfBN5ANO3rbyfGbbttKM+1Jx7n2eWM/KofD6xl0bzRsVpE5DksEBUVhm6YAbWAYQNrmjyLSnPw6NUn4P1D7fjVe4dxpKN3PXlVN/Dsjma8/kUbvrNmNq46sRLyDFn2iojGRtF0HPeFset4D75o6UGdJ4A6bwC+8Ojnnsl3WFAbD7xLXJhf5EKuXYYYD7olEdakZcJ4fZo8WRmMv/fee/jJT34CQRBgGAauuuqqftsYhoGzzz57ElJHREQjpesGIqqGYFhFR0DB0a4QmrpCaO6OB91mK3dXGie6EwAUuawoz7UlJk0ri7Vyl+fa0r7Wdt+u4PHAWUxqtRaTg2+xf0uDLIsoyLFBVFS2FE0xZ84vwhlzC/H85834zZYGdIV6V1zoiah48O3DeG5HM3549nycNb+QP6oQEQCgKxjFzuM92H3ch32tfhz0BOANREe9H6dVQm2xC8ur8jDbbcPcQidKcqyxlm2zdZtBd/bKymD8sssuw6xZs6DrOm666Sb8x3/8B/Ly8hKvC4IAp9OJhQsXTmIqiYgoWVTV0NwdwdHOIJq6wmj2hdEaUNDYHkBLT8Rc8ihNZFFAaY41JciOB96lObYxjY1O7gYuoLdVOhFUJwXdbLGmZJIo4OqTZ+Eby8rwxEcNeObTZkSTJg1s7Arjrpf24JTqPNxxznwsq3RPYmqJKNMiqo49x33YdbwHe1t6sK/Nj2Pd4VHvxyoJqCnsbfFeWJqD2QUOuGwySopzEPCFIBgDj+em7JSVwTgArF69GgDw1FNPYeXKlZDlrE0qEdGMoWg6mrrCONoRREOn2crd1B3GcZ/Zwp3u8dvJy4CV5dpR7rahwm1DoXPo8dvJgbUYa60WRQEizIA6ucU68RqDahonl1XGbWfNw1UnVeL/fa8eb+5PXYt5e2M3btj4KS5aXo5/vGQZrIPsh4imLlU3cMgbwK5mH/Yc78Heth4c7QiNeplKUQBmFzhQW+zCgpIcLCnLQW2xEw6r3G88tyyLcNst0EJR9q6aYrIywn3kkUfw7W9/Gw6HA5988gk++eSTQbe97bbbMpgyIqLpLxjV0NQVQkNnCA2dQTR2hdHUFcJxXwQef2RCx2+bgbc9Zfy2IAiQklukk4LngVqr4y3ZRJOl3G3Hv160BNevqsKDbx/CzmZf4jUDwCu7W/DW/jbcfNpsXLdy1qTOuE9EY2cYBpq6wtjZ7MPu4z7sbfWjzhtAZAwBcaXbjgUlLiwqy8HSslwsKnUh126Z0ZOozQRZGYw///zzuP766+FwOPD8888Pup0gCAzGiYhGyTAMdIUUNMWC7KPxFu6uMJq7w+hMGvM6XvHx28kzlFfm2VGZZ8esPDtybXJsnHVvi3V8UjMG1jTVLS3Pxe++eSLePujFr96tR7Ovt1tqWNHx6/eP4P/saMa6L9fgG0vLmNeJspzHH8Hu2DjvPcd7sN/jhz8y+iFYRS4LFpbkYHFZDpaV52JFhRsFTguHPc1AWRmMb968ecDHREQ0MrphoK0ngsauEBo7zVbupu4wjsXGcqd9/HauDRW5NlQkBdo1RU4srylCJBgBYjOEcxwbzTSCIOC8hSX48vwiPLejGb/76GjKzbs3EMW/vHEAf/r0GO44Zz5Oqc6fxNQSUZwvrOCLlh7sau7BnpYe7GvtQXtw9D9W59okLCzNwZKyXCwvz8WKSjdKc20TkGKairIyGCciouGFFA3HYq3bjbGW7abuEI53h9GS7vHbFhEV7lig7bajKt+O6gIHZhc4UOG2wzLADK3xGcI7OUM4ESySiOtXVWHtsjL8/uMGPLejGVrSmI/9bQF877mdOGt+EW4/ay7mFDonMbVEM0tY0bC31Qy8v2jpwd7WHjT7IqPej10WsbDUZQbeFW4sr8jFrDw7W7xpUFkZjC9evHjEmXbv3r0TnBoiosxRdQO6bkAzDGi6AX9ERVNXCMe6IzgWC7SbfRG0+MJpX387zy4nWrWr8h2oyjeD7dkFDhSy+xxRWuQ7LPjx+Qtw6zm1+JeXduPduvaU19871I4P6jtw1YkV+H/OmIN8h2WSUko0PamajoOxCdZ2HzdnNj/aERx1fSqLAuYVObGkPBcrKnKxrMKNuYVO9gCjUcnKYHzDhg286SOiaUHTDRiGAc0wu45ruvlf/LGqm+O3j3Wb47VbeyITuv52SY41JeCOB9tV+Q7k2LKySiCaluaV5ODfr1yBj+s78NDbh3DAE0i8pukGnt3RjNe+aMWtZ8zB1SdVDtj7hIiGphsGDrcHsbvZF+tq7sfh9gCio+w5JsCc2XxJea45xrvSjQXFrjEto0mULCvvvK644orJTgIRUT+6YUDRdIQVDaGohoiiwTAAzTCDa7NFG4lgWzfMydJ0w0BHQEFLj9l9vNUXwfHYv609EQSV9I7fLsu1YVaeHbPy7ajOd2BOoQOz852oyLPDxhsHoqxySnU+Nt6wEq/tacWj7x+BNxBNvOaPaHj4ncP4845m/O3Z83BubREbK4gGoenm0pu7jvvwRYsf+9v8qPMExlTHlufazMnVKtxYUZGLxWU5cFmzMmyiKW5K5KrNmzdj//790LTewhSNRvH555/jySefnMSUEdFUltxCrSe1XOtGalAdf90wDMiyCL8hwOePpIyDVjQdHn8ULb5YwN0TSQTerf6JWX+7IjZ2uyrfgTkFDswpdKLCbWcXOaIpRhQEXLy8HOcvKsHGrY3YuLUJ4aTrS1N3GPe8/AVOrHTj786dj6XluZOYWqLJpenmD+NefxR7WszlxPa3+XHQE0B3ePS9yfIdFiwuzcGyCnNW86XlOShwWicg5UT9ZX0w/vDDD+Pxxx9HaWkpPB4PysrK4PV6oWka1q5dO9nJI6IppMUXTgm6RyukaPB2h9Hd6kd9Sw+au0KJwDvd47fddhnlubbYpGk2zMp3YHa+AzWFDhTn2NhllWgaclgkfGdNDS4/oQKPvn8Er+1pRfJl5fNmH2764w5cuKQEt315Hso4IzNNY6puQNV0qLqB7pCC/W1+fNHag4NtAdR5A2jzR4ffSR8Oi4iFJTlYUp6DEyrcWFHpRlmujT1OaNJkfTD+0ksv4ac//Smuv/56nHPOOXj66afhdDqxbt06VFdXT3byiGgKiQwzo7dhGPBFVLT6zFbtlti/rRM0frvIZUV5rg1lbhvKc+Pdyu2YXeBAgdMKiyRCZis30YxTkmPDP124CN9cOQsPvX0InzZ1p7z+xl4P3j7YjmtXzsItp82G0ypNUkqJxs8cAma2diuajkBUw0GPHwdiQXedN4BjXWGM9vdui2ROsLa4NAdLy904cZYbc4ucEBl4UxbJ+mDc6/Xi7LPPBmDOsr5z505ceOGFuOOOO3Dvvffihz/84SSnkIimEt0w0B6IpnQjn8jx26W5NjPgjv8b716eZ0eOXYZVEmGRRFglgb/ME1GKRaU5+PU1J+Cvhzvw7+8cQmNXOPFaRNXxX5804qXdLfjel2pw6fJyDlGhrKYbBqKqDkPVoPkj8PrC8IdVNHaGEkF3nTeAox0hqKPsaiYKQHW+A4tKc7C0PAfLK/KwpMwFq8wfqii7ZX0wnpeXh0DAnGF0zpw5qKurAwBUVlaitbV1MpNGRFPMj57fPWHjt8tz7WbA7e4NvItcVtgsohlwiyIsspAIvomIRkIQBJw1vwhragrw58+a8dstDeiJ9PbS6QwquO+tg/jTp8dwx9nzcMbcwklMLZHZy0zRDCi6nmjxjmo6FFVHmz+K+o4gjnZH8MWxbhzyBlLmRxip8lwbFpS6sKQ0F8srcrGsIhduO5cBpKkn64PxM844A7/85S/xi1/8AsuXL8evf/1rXHfdddi0aRMKC1nhENHINXWHh99oAPHx2+VuGyry7Jhb5ka+RUCJ0wq3XU60aFskEVbZbOW2xh6zOxwRpYMsibj2lCqsXVaG321pwJ8/a05pPaxvD+L253fj1Nn5uOOc+agtcU1iammm6QoqiMbGdyuaGVx3BhUcSmrxPuQNpvyQNFIFDgvmF7uwsNSFpbE1vUtzbJD5wzZNA1kfjN9999347ne/i02bNuG6667DE088gS996UsAgJ/85CeTnDoimg76j9+Ot3DbUZ5rSxmPKcsi8vOcCAXCEAF2MyeijHLbLfi7c+fjmpMr8fA7h/DeoY6U1z9p6ML1G7dj7dIyrPtyDYpcnOSNJl5LTxgHPYHe4NsTQHtQGfV+XFYJ84tdqC12YlGpuab3rHw77LLI4JumpawPxsvKyvDiiy8iEonAarXi6aefxnvvvYfy8nKccMIJk508IppCKvPsKeO3y2OBd2nu4LOTi4LQ29oti3DaZJQWu9ApIWVpMyKiTKrKd+DBy5Zje2MXHnr7EA54AonXdAN4ZU8r/nLAi+tXzcINq6vhsHDsLE2cG/6wY9TvsUoi5hU5Mb/YiQUlOVhSloO5hU44rBJ7ltGMkfXBeJzNZv6ya7fb8dWvfnWSU0NEU9F/XLF8yNclUUi0cpsBeP/x3fxlnoiyySnV+dh4w0q8tqcVj75/BN5A73JPQUXDb7c04KVdLfjOmjm4aFkZJJHXMMo8SRAwu8CB2mInFpbl4OR5xaiwS7BJIuwWib3LaMbK+mB88eLFQxbOvXv3ZjA1RDRdSGJsXHfSOG8G2kQ0FYmCgIuXl+OCRSV44uMGPL39WMqkWG3+KH7x5kH8+bNmrDtzLk6rKWCrI02oyjw7aoudmF/swoJiF2qKXHDbZdhlES67jPKSXHR1BdnDjGa8rA/GN2zYkBKMq6qKI0eO4IUXXuCYcSIalXyHBVZZ5PrdRDQt2S0Svn/mXFxxYiUeee8w3tzvQfIKUfvbArj9+d04c14hvrdmDhaW5rA1ktLiy/MKYy3fLswrdiLHZoFNFmGXRdhi/8Xzmpz0mGimy/pg/Iorrhjw+cWLF+Oll17CJZdckuEUEdFUlefgsidENP2V5drw87VL8M2Vs/Dwu4fx+TFfyuvvH+7Ax0c7cdGyMtxyWjXKc+0Mjmhc/u7c+bBIYkoAzjxFNLwp2ydz5cqV2LZt22Qng4iIiCgrLatw4zfXnIBfrF2Mqnx7ymuKZuCFnS341sYd+M+PGtAVVGAYxiB7IhrarDw7ynJtyHdYYLdIDMSJRmjKBuOvvfYa8vLyJjsZRERERFlLFEV8bXEpnrnxFPzgzBq47amdIn1hFY9/eBS3PLMDr+xpRU9YZVBOo8bgm2hssr6b+nnnnZdSwA3DQCAQgM/nwx133DGJKSMiIiKaGuwWCbecNhtfX1KK33/UgFf2tEJNGlDe1BXGzzcdwMu7WnDLadVYXuFGrl3mRG9ERBMo64PxgcaMWywWrFy5EqtXrx7Vvl5//XXcddddiWXSAOD888/HAw88MO50EtH0V+cN4Geb9kOWJNx8ahUeee8wjndHUJFnx4aLlqC22IXvP/s5tjV1AwCWleXAE4igza9McsonV5FDRntITfwdv7VfWpaDPa3+ftu7LCIimg5VB6TYxpoByCLgtsnoDKmQRAGAAU03Z+39m5Mr8ej7RwAAPzizBv+ztw1hVUMwoqHNH4UkAi6rjO6wmY6Ll5Xhrf0eAMDPvrEY5y4oNr/fN/YDAG45bTYe+6A+8f1+/0s1eOLjBgDA+gsXobbYlf4TNYB4msKqBkCAXRax/sJFZrpjac1keqaatw968Y+v7YOi6RAFcxWFWfkOfP9LNfjVu4fQ3B2BuYiCAE034LSICCgze3bnz5t9+NELewCY3SeHOhuFDhkOq4T2gAKnRURnrJyX5FjhsklQVAPtQQVFLgsMA/D4owAMzMq34/tfmjvqMpVcRvu+Z6jX+nr7oBfrX98HoLf8U2asfvC9yU7ClCYKSJmUsS8h9r945xYJgNZnG4csIKwaGGw3IgCrLOKakyrx3GfN0A2gJMeCUFRDR6yMSwJw38VL0eIL4+F3DgMALhqgXo3rW7/2LfujKb/TTdYH41VVVQM+f+zYMRw7dizlucsuu2zIfe3atQuXXnop7rvvvrSlj4iIiGg6mtk/SxARTbysD8YfffRRtLS0IBqNIjc3F1arFe3t7RAEIWVMkyAIIwrGv/71r090komIiIiIiIiGlPXB+K233oqnnnoKDzzwABYvXgwAaGpqwt13340rrrgCV1999Yj2o+s69uzZA4fDgd/97nfQNA1nn3027rrrLk4ER0SDqvMGEo8/rO9AT0iFKGl4a18b/BEVumGgsSOIu17cDbssoqEzlNh+oC7YM1FyF3UAia5xg52f5G7CWlI/OlVHootc8ljXtp4wntraiKiqwwDwzKfHEIxqiGp64jlVR6KLOgC8XeeFopmv/edHR9HiC2Nfmx+tvjAcVgl/OeBBV1CFZhjoDinYfMADX9gcbrClviMlvenuThfPc42dITR1hRBWNURUHYpmIKqKeGV3CwAgrJrn6XBSHp2I9Ew1bx/0osUXhtcfxc5mHzTD7I6pG4CmGWjuCuG+tw6YE5XBzBvxXDnTu6iPVkdIhRAyz2MkVtYAoCMQRXfIbFlXNaA9YL6ixspcuz+KF3cdR3sgAoskDlmmkq/Bh/s8bky63iqaPuB28f29fdCb+Ht7Y9eAjwGwy/oEYNf09BmqizoQu5IlbdO3izoAhNShd6LDrF+e33k8Uc8c746kbKMZwH1vHUjUsQCwtaELqm5u//T2JrT4wontFd1I7Gt7YxfCqoaoquPV3S04cVYeGrtCCKs67LI44+o0wcjyKTPPPfdcPPjgg1i5cmXK83v27MF3v/tdvP/++yPaj9frxQ9/+ENcfvnlWLt2LTo7O3HPPffA4XDgN7/5zbDvb2trg8fjSXlOlp0oLS0d+cFkAUkS4XY74POFoGmTe9Nx8v3vjHsfO+45Z1zvlyQRJ2zYPOnpyBZjyR8FBdl5kUxXmb3uyd4lFOu9QURU3RyUlXTlzOqLKI1I8lcaH9Nu9Hk9ziaLmFvsTPz99E2rxgByi2YAACAASURBVP35yWXvb37/CQAzvyWLqKll0iabC6Ikp2Uk6cnGMpvOOvaMB99LCQwpuwkYukwlX4P7Si4jfctBsqdvWoUzRhgQbrnzrBFtl2wi762mQ3lNx/0eTT19682+4nVa8msDleN01LFjkal74qxvGe/u7obD4ej3vKIoCAaDA7xjYMXFxfjjH/+Y+NvhcODuu+/GNddcA7/fj5ycnCHf/+yzz+KRRx5JeW7dunW4/fbbR5yGbOJ29z+nU1G2VFLZko50mQ75I11lVpakxGNBEHprl+Rahnf9U98oonFBEFLyRTrLv9vtSOy731JBff+MvZ6clnSnJ1PSWccmyinL5dQgDF2m+ubvlLcmlZGhtisocI146a3xlJ/pUHeOxHS7J6YJ0qfeHOz14crxZNdpE12us75lfN26dWhvb8cDDzyA6upqAMChQ4dw9913Y8GCBbj//vtHtJ99+/bh1VdfxZ133pn40rdt24Ybb7wRn332GaxW65DvZ8t4+rFlPPuwZby/Ok9vV+oPDnfg/3zWDFEUsKzcjW0NHegOmV3Vy3NtsMW6qbOna2ZZRCDfYUF7QIEBoNxtQ1Axu8BFVR2a0T82y7FJCCkaYAALSnJw0Yoy7GvxY8vhdtitElZUuvHJ0S70RFTk2mScOicfu5p9AICrTqrEmfOLEvuqLRn6x9yRSC57+1vMz2noDKGhI4iXd7cgoupQNQNWScQ5C4oBAfjwsNm199Y1c1Bb0lsOh0tPNpbZdNaxmw94cNwXhscfwc5jPuxs7oGmG4k8YJMEuKwSfGEVw/TWpDGSAMhSbzd1h0WCAQMRxeyxkGszy9hBjx8WSRyyTCVfg+s8ATy1tREAcOPqaliTWtSiqp7yWt8ysflAb/7aerQTL+40h3tcdkI5Vs8pSLx23sKS0R8vW8bZMj4N5dok9ETMju7xkpacuwsdMiKqnhjeU55rgzdgdmdfXunG+Yt6y5KqGXh5l1nmTp2Tj4+PdiKq6jhnQTFWVuejsTOEl3e1wGYRByy/k4Et4zHr16/Ht7/9bXz1q1+F2+0GAPh8Ppx44om49957R7yf/Px8/PGPf0ReXh5uueUWtLW14YEHHsDll18+bCAOAKWlpf0uMh5PD1R1at51a5o+ZdOeLFuOIVvSkS7TIX+kq8zWFPR2mVLnGNi0rw2yJOH8RcXY1+pDT1jDrHwHlzYbwkQvbVaam7q02bUrZw27tNm5tcWJJVj+1+mzE0ubHYqNVTtvQQn2t/kRjGrIc1hw3oISHO0wx6eeXlOYmi/SWFY0TU/su6bAiTq3HW/uM9Npk82lzdYuKwMAbG8wx7rWFDonLD2Zks469qx5vUHd2we92HN8H3QYiaXNKrm02YgIMM+XOtwg1ZjkJZfynBa4rBJ03UBHSEVhn6XNinKsuHRFRWJ5o6HKVMrzmpH4Va2m0Nl/bHnSa333l5wvNM1IBOMrq/JTXhtP+ZkOdedIjLa8bk3q+s/x4+OTyaXNLl9RMeTSZj+5YGHK0marZ+cn6tXrVlb1W9ps0942AGaZ+/yYD3ZZwkXLyhNLm23a2wYY2VenTXS5zvpgvKysDC+++CI++OAD1NXVAQCWLl2KM844Y1T7KS8vx+OPP46HHnoIjz32GGw2G9auXYu77757IpJNRERENGMkBwiqbsCAAVU3oBvmf0LfcRZERJT9wTgAyLKMs88+G2efffa49nPqqafiT3/6U5pSRURERDRzWUQBygDNdL6wClXX4ZTN8Z9abBvDMDDCodtERDNC1o8Zz2YeT89kJ2HUZFlEQYELnZ3/l707D2yjvPMG/p1Dlw/Zio/YSZyLBAcSKNCEQLjZLU0LoRxlWVqO0m1ftqWF7RZaXnY32037drds221pFraF3aVAadkC4QjlKPc2AXIAIQm5TJzEie34kiVL1jXH+4ek8UiWbNnWZen7+ScTjTR69Hie55nfPM88j7/gwz6yMVRp6yRmPTWTZTErzzJNNR3FYjLnR0NDdY5TlT3ZKLPFVIaKHfMqc/nMq+lSZqdjG5up6V42FFVD/3AEwYiKtl4/Htragb0pHjmxySKuO7MFq0+shxyLwq2yCKddRqV1WvQHZSSXf89SLK/T/fwvRszT7MvXNfHoeeaJiIiIiNKQJREzq22oq7SidWYVvv+ZVtxx0QloqrYlvC+kaHho82Hc+vsP8UZbHzRdR1jR0OcLo9MThD+spPkGIqLywGCciIiIiCasyiaj2WlHld2Cs+a78G9XLsWNK+agwpq4PFG/P4L1/3sIdz23B7u6oqsFRFQG5UREDMaJiIiIaFIkUUB9pRUzq21wWCVcvqwJ/371KfjsSY2Qkh4QP9g/jO+9uB/3vNqGLk8QAINyIipvDMaJiIiIaErsFgmznHbU2C1wOiz48llzce/nl2GVaf3wuC1HBvE3G3bjv989gqFQNAA3B+W+EINyIioPDMaJiIiIaMoEQUBthQVN1TbYZBGzax34wRXL8P1Ll2D+DEfCe1Vdx/Mf9eCbT+zExt3HEVGjEyRFVA39fgblRFQeGIwTERERUdZYZRFNTjtmVFggCgJOmeXEj9acjK+fOx8uhyXhvb6wioe2dOBbG3Zjy2E34ov8xIPyY54AfCEFXPyHiEoRg3EiIiIiyrpquwVzXA44LBIkUcDFi+vxi6uX4ZrTmmGTEy9Bu4dCuOe1j/GPL+zDx31+43VF1WNBeRBDQQblRFRaGIwTERERUU7IkojGahsaqmyQRAF2i4RrT5+Ne69ahgsX1UFIev9Hx3347nN7cO9b7ej3h43XVU3HwHA0KPcEItAYlBNRCWAwTkREREQ5VWGVMKvGjmq7DACoq7TiG+ctwI8uPxlLm6pHvf+tj/vxzSd34XfvHUMgohqvq5qOwUAEnZ4gBhmUE9E0x2CciIiIiHJOFATMqIgug2aRopegC+sq8L3VJ+K7f7YIzU5bwvvDqoYndnThm0/uwqv7e6FqI4G3qunwBCI4NhjE4HAkYR8R0XTBYJyIiIiI8sZukdDstKHWYYEgCBAEASvm1uKnVyzFzStbUGWTEt4/GIjg/k2H8Z1nP8KHnd6EfZquwxOM9ZQzKCeiaYbBOBERERHllSAIqHFY0Oy0wW6JBt8WScSlJ8/E+qtPwZqlMyGLiU+UH3YHsO6l/fjhHw/g6GAgYR+DciKajhiMExEREVFBWCQRM6ttqKu0QhSiwXeVTcZNZ7bgZ1cuxVnzXKM+895RD/726d144O3D8AQjCfviQfkxTxDu4TAUBuVEVMQYjBMRERFRQVXZZDTX2FFhHRmi3uS0446LT8C6z7TihPqKhPdrOvDS3l5884ldeGZnNyKqlrBf13V4gwo6PUEMMCgnoiLFYJyIiIiICk4WBTRUjSyDFndyUzX++bKTcNv5C1BXYUn4zHBExSPbjuL2p3Zhc/vAqHXIdV3HEINyIipScqETQEREREQUV2GVYLfYMRiIYCioAIjOxH7+CXVYOa8WG3cfx4YPuxFURnrDe3xh/PSNg2htrMRNZ7bgxIaqhGPGg3JfSEWlVUKNXYYssU+KiAqLtRARERERFZVUy6ABgE2WcPUnZuEXV5+CPz+xHklzvGFfjx93b9yLf3vjIHp9oVHH1XUdvpCCTm8I/f4wlKTh7URE+cRgnIiIiIiKUnwZtJrYMmhxrgoL/vqc+bjn8pNx6iznqM9tah/AbU/twm+2HcVwWB21Px6UH/ME0ecPj3rmnIgoHxiMExEREVHREgQBtQ4LmqptsMmJl67zZ1TgHy5ZjLv/fBHm1NgT9kVUHRt2duMbT+7ES3t70i535g9Fnynv9YUQVhiUE1H+MBgnIiIioqJnlUU0Oe2YUTGyDBoQDdbPaKnFT65Yiq+ePRdOW+KUSN6gggfePoI7ntmND4550h5/OKyiyxtEz1AIIQblRJQHDMaJiIiIaNqotkeXQXNYpITXJVHAp5c04hefX4bPLWuCnPRAecdgED94+QB+8PJ+HHEH0h4/EFHR7Q3i+FAIwcjoIe5ERNnCYJyIiIiIphVZFNBYbUN9lTVhGTQAqLTKuGHFHPz8qmVYNd816rMfHPPijmd245ebD2MwEEn7HcGIiuNDIXR7gwgwKCeiHODSZkRFYsVP3pryMbZ++/wspISIiGh6qLTKcFgkuIcj8IWUhH0zq23424tOwKU9Pjy0pQMHev3GPk0H/rivF3862I8rT23GpSfPHPU8elxI0dAzFIJNFuG0W1BhlVK+j4hootgzTkRERETTligIqKscvQxaXGtjFX546RL8zQUL0VBlTdgXiGh4bPsx3P7ULvzpYD90PfUkb0A0KO/1hdDlDcIfVtK+j4goUwzGiYiIiGjaM5ZBsycugwZEJ3k7d+EM/PzKZfjiJ2fDYUm8BO7zh/GzN9vxfzfuxd7jQ2N+T1jR0OcLo9PDoJyIpobD1ImIkrT1+bHuxX0AgLWrW7GovnLk9Zf2QZYkrP30Ysx3VaT87N0b96DLE0RzjQ0/vOxkLKqvTDjmzSvn4v5Nh9DlCaKu0oJgREP/cPS5xTqHDH9Eg9Muo98fhhrrpHHaJAyFVEiigBq7jIHhCCRRgE0S4I9EZ/2d4ZAx02nH2tWtAIB1L+5DUFExHFLR4wsj/lhl/JiSEB2qOavGjh9fsRSL6ivx+oE+rP3D3ujnP7sELS5H7DgaAB12WUrIk7Hy7iur5uGhLe/DFwwDEGCXxYS0Jedv1v5GaY491j4qLxM5F5LL7n+/e8TYvn9TO7o8IdRVWmGVReMcTz7v7nh6F455QhAANFZZUWGToOoCuj3RScQaqmywyiLiZewzJzXivj8dgqrrCT21qgbE/zc7Vm473AHcvfEjxCf/bqyy4udXnzJmveO0SxgMqBCFaDm/aHG9Ka270ekJwiIJ+MZ5C7BhZxeODYYA6Jhda8eVpzTjvj8dAgB8/dz5eGFPD4KKCiAe/I7UE0uaqgEAr+3vxd89twearqOhyganXU5bbs3pNNehmRIEAbUV0aHkA8PhUbOiW2URV57ajIsX1+Px9zvxyv5emFc8a+vz4+//sA9nzXfhhuVzMLPalva7Imo0KPdHVMgOa9r30YgrH3wXRz0hAIAsADOddnR5gkieu77GLsMbVCBLAhqron+DXl8Img4osT+Y+VxPNl4b4Q0q6PWFIApCQlsHACtaavHItqMAgBuWz8HWjkF4gxH0+iIJZSb5O4DUbVv8ffFyYq4nJttmmcuqJAJNTjtclbZR1yZs9yYnk+u9bCm7nnFVVXHDDTfgrrvuKnRSiIiIiCgH4suguSosCcugxdU4LPg/q+bhJ59bitNnO0ftf+eQG7c/tQsPb+2APzR273dE1dE7FEKnJwBfSBlzqDsRkVnZBePr16/Htm3bCp0MIiIiIsoxp92CZqdt1DJocS0uB/7ukhPx95csxtxaR8I+RdPx7K7j+MaTu/DCnh4o2thrj0dUHf3+MDq9QQblRJSRshqm/vbbb+Pll1/GJZdcUuikEFGRaesbmWX3oGn77fYBdMTWo+0YHFmXtq3XDyU23rvDtF5tx2DAGBbpCynYuKsbM6tt2NvjQ78/DIsk4JmdXTjuDSKiaujxhaGZxkj2B6I9MCFfGObLOG8ouqyOounGkHZF043hegAwGFAQUoZx98aPEFY0BMIqAhEV4djQVjXpujD+/+NDIfzdcx9habMTHYMBKJoGUYims8ZhQb8/DEXVYI/NIBzPkxZX4oVrfF9QURFWNPxxbw88gTCCYRWKpiNskfDcrm4IQGy4XmJeAxh3uHBcJn+jg33+hL9NRNVSfn6876XSkO78SXUumN+7uX0g9pgG8Or+XvT7wwCAx7YfxeBwBIqmwRuMwGGREFZEPLerG03VNvT5wnAHItB0He5YmdUBuAMRDAYi0BAN3gQg+n9NhygAmq7jiR1dCKsadB1IF851eYK45XcfQBIFmEdiu4cjWPfiXlRaZGi6Hqt3RPxm+9FoWdY0eIM6tNixH9t+FM/vPg6nXcbgcARDIQU6ovXLkzs60ecLI6xqEAD0+8J4ckeXUZY27j6OPl8o+v0CYJdF6NARVjQ8srUDDdVWOGxW7OxwQ9N16DowHI6W/Ue2dKC+0opls5zYccwDb1Ax8tgfUqDpOnwhJaF8t7gckyqrsiSisdoGX0jBYCACVRudq6fNrsEpn3PitQN9ePz9YxgMjPSGD4UU/Oc7R/Dinh7cuGIOzphTM+qZdDMlFpR7ggJq7BZUWqUx31/qrnzwXQCItXkjS8kpOnDME0z5GU/sfFBUHZ2eIEQAyYvLeQJh/OurB7CsKTqyYdksp9EupWojdnV60TcchjeoYDisxsqAjmd2dmFgOIxjg9G0xOcB0AE8/9FxRFQNEVWDoumQRAFP7+zCrk4vVF1Hvz+ESpuMt9sHoANGXbE59p3GevWKGrs2EBBWNKOeiGg6gooGuyyO22bFfwMA9A2HMRSMllVdB7xBBaoO/PrdI5jhiJarVMcwY7uXKF0bYb7eA7Kfb4JeJrft+vv7cc011+C+++7DQw89BAD4l3/5l4w/39PTg97e3oTXZLkCjY2N2UxmzkmSCKfTAa83AFUd+w5vrp3+ozemfIz3v3vhlD4vSSJO/eFrBU8HUDz5MdHzw+Uqzsp8omX2C79OPWKmvW844f8L6yshSSJUVYMeu0xOfk+c+VnFeEUrIP3FdTFJlU570rI/C+pHP0MVzwvjt8cOpGPkiVIAxhJCycd47KbladOU6d/IfEzzvlTpzeR78yGfdXMxltl8tLHpzp9kj920POG95nMopGhpy29yqFVM5Txf9Y45D5K/L13+2GVx1HPdZublxhbUV0y5rKqaDvdwGP5w+nXDA2EVT+7oxLM7uxFOvosJ4NRZTtx81lwsqIvWKaIooqrKBp8vBC1F73l8ro8qmzzhoLwUyms2rm8yYZfFMduleKA8MrvB1MTLVXLbaBY/t83nsfl8T24Lx2qz2vuGjd8wHnuaNtas0O1esUluIwQIo673gLHzbTLltSx6xjVNw5133ombb74ZS5YsmdQxHn/8caxfvz7htVtvvRW33XZbNpKYd07n6B6t6ahYGqlSS0cpnB8TLbOylHoIY/KFkxRbNkcyLZ+T9uIq1ZXpNI7Gk39nqjwz3mN+a/xYwuj3JR9jrHM407+R+X3mfek+P9735lMplL3JyEcbO9bf38zlqkx7Do1ZfhmNTyoaFwRh9D7zx5LKcDbKan1dNODu84USeg7jnAC+/mcn4uoVc/Gff2rHK3t6EvZ/2OnF3z61C6uXNeHmc+ajPjbBWFVV+sneFAA+XUSN3QKnY+JBeTEp1mtiQRDGbpeMF2L/ZikaH/NvGW8Sk+uRpLTF0z1WmzWRcyZdG2tWLO1esUiXV1LSconZzrey6Bm///77sWPHDvzHf/wHABiTt7FnnD3j7BlPVM494229PtO2Hw9v7QAAXNLagLkzoneWO9wBvLy3F5Ik4vrlc7CwLho4HTEPU3cH8Pv3O9HvD6PaLuGSJY1orrFjb7cPWw+7IUsC5tdV4P0OD0KKBlEUoGn6qCHkk7l2FgFUWEQ0Om3GMPXhiIqIhoTh7MlkUcBclx3LZjlxJDYMThQErJhXC5fDiq1H3Igo0WHqNlnE5cuaMHdGBeamGKb+p4/78eyuboQVDafOrsXubi+CERWKqqPCKuHCxfXQdR2b2wcAAP9n1Xwsahg5hxY1VKVNZ6Z/o5f2Ri+cb1zREpuhOiqsaMZnblzRkvH35gN7xnPfxqY7f1KdC+b3bjo4gGd3dgOIrlf93tFBAECz047DA8MYCimosEiwWyRYZREXLq5Hk9OGXl8I7uHokOjX9/dhOLbqgVUSIAAJw9QrrBI0XYckRGdMn+m04Yg7MOYwdRFAtU2CJAoYMA2ptogCFjdUosImQdd0HPUEYRFFNFRb8XHfMIbDCuTY0HZBAJY1O1HjkI1h6h8c88IbVCAKQEutA/2+EHyR6DD1apsEV4UVRz0BQI8O1+zzhxD7acYwdask4vQ5tWiossJms2D30UG8e9gNXQeq7DIqrRJOm+1EXZUVp86qwXsdg3jzQD8A4JRZTmzvGMRgIIIah4wvfHKOUb7nuhxZLau6rsMdiGAoOPYEbft7fPjvd45gz3HfqH12WcRVp83C9avmQwkpKXvGk4mCgBpHtKc81eRyZqVQXtf8x9sARoapT6Rti+dOqmHqNglY1lyDZbOjs/afOqvGaJdStREfdnrQ74vgg6Me+MMqhkIKBAE4c14t3P4IjsVWN6hxWNHhDkAHUFdhMYaph9ToMPWV81w4oaECiqrjj3t7UGmTcfmyJgiCYNQVl5/ShBaXA13eILo8QWxuH0BI0SAgWv4vXFyPphobFFXHszu7YbOI47ZZVlnEh50eAEC/L4K3Pu6HN6hAEoBKm4xKm4zlc2owo8qCU2fVpDxGMbV7xSa5jXhk69FR13vA2PnGnvE0nnnmGfT09GD58uiwgmAw+kzIK6+8kvFkbo2NjaMqmd7eISgZDhcpNqqqTdu0mxXLbyi1dJTC+THRMmtetkJRR66Az5o/I2F5knigt7DOYXwmeRmRZ2KNcZVNxmVLm4xnUD+OPYP0uWXN6PSEsr60We0klzabWW3D/4stH/T6gT6s7d5rpLPF5cDHff6Epc3MeZJMma/j5b29sMsS/ry1Hkc9QUjCyNJml548EwDwXkf0gmL+jIrEvB/jvMv4bxTrxZo/o2LUUjDxz0zke/OpFMreZOSjjU13/qQ6FxL+P083zqmLFtfj0EB0GOkXPjkH929qRyCiodpuMZY2u/TkmaPOuw+OejAcW9rM5bCMWtqs1mGZ8NJmzWmWNnNVWPAPKZZNuu6MObh/0yGEFS1habPrzpg9ammzoWA0YL/6E83YsLML4djSZnVV1oSlzS5dOjPt0mZfXD4HS5qq4XJV4sl3D2HrkUFo0FFhkVBtk/HF5S1GPs1y2o064aLF9djb44M3qKDKJo+qb7JdPpxWGXZRRP9wGOE0x144owLrPtOKdw8P4pFtR3F8KGTsCyoaHtt2FC/v7cEXPzkH5yxwjRtgA0BvRMWAGEa1TUa1ffygvJhMtLxu+MpKYzubS5vVOKy4488WpWyPUrUR5y+sM9piHdFnw0VBMNq65KXNBACXnjxz1NJmly9rMpY2i5+3Z82fAQBGXbFyniuhXYq/z2gLl840yuhLe3oAffw2K/4b4vveP+rBUDB6Q8Fpl+GqtOHGlS2jrkmKvd0rFsltRHxouvl6D8h+vpVFMP7iiy8m/H8yPeNEREREVHqssohmpx3eYASDgdSzoAuCgLPmu/DJlhq8sKcHT+zoMiajA4A+Xxg/f/MgnttVgZvObMHS2BrrY1E1HYOB6KR50zEoJ6KpK7ulzYiIiIiIkjntFsxy2mBPswwaAFik6KM6669ehs+c1AgpKXg+2D+Mf3xhH+55tQ1daWYKTxYPyjs9wejM+qX/BCkRxZTFM+O50ts7VOgkTJgsi3C5KuF2+ws+PGXFT96a8jG2fvv8KX1elsWsPKs91XQAxZMfEz0/GhrGv/tfLLJRZoupDBU75lXm8plX06XMTsc2NlPlUjam8+8caxk0s2OeIB7ddhRbjwyO2icJAlaf1IDPnzYL1bbMB6OKgmD0lDfNdE447YUwkfI6nc+LYsU8zb58XROzZ5yIiIiIyKTKJqPZaUeldexZ+GfX2PF3nz4RP77mVGOpszhV1/H8Rz345hM7sXH38ZQzt6ei6To8wQi6vJn1rBPR9MVgnIiIiIgoiSQKqK+yobHaBkkc+1nuM+a68OMrluLr586Hy2FJ2OcLq3hoSwe+tWE3thx2p3wmnYjKE4NxIiIiIqI0HBYJs2rsqLaPPdRcEgVcvLge9169DNec1gybnHiZ3T0Uwj2vfYx/fHGfsboGEZU3BuNERERERGMQBQEzKqxoctphkca+fHZYJFx7+mzce9UyXLSoDsl96h91+/Dd5/bgF2+1o98fzl2iiajoMRgnIiIiIsqATRbR7LShxmGBMM4yZHWVVtx63gL86PKTUy519ubH/fjmk7vwu/eOIRBRUxyBiEodg3EiIiIiogwJgoBahwXNTtuooeipLKyrwPdWn4jvXHwCmp22hH1hVcMTO7rwzSd34dX9fePO3k5EpYXBOBERERHRBFkkEU1OO2ZUWCCO00suCALOnOfCT69YipvPbEFV0iztg4EI7t90CN997iPs7PTmMtlEVEQYjBMRERERTVK13YI5LgcclrGXQQOiAfylS2fiF58/BZctnQk5aZb2QwMB/NNL+/HPrxzA0cFArpJMREWCwTgRERER0RTIkojGahvqq6zjLoMGANU2GV86swX/duVSrJxXO2r/9g4Pbn9qVy6SSkRFhME4EREREVEWVFplNDvtqLKNvQxaXLPTjjsvXoR1n2nFwrqKhH18fJyo9DEYJyIiIiLKEkkUUFdpxcxqG2Rp/F5yADi5qRr/suYkfPO8BZhRYclxComoWGR2246IiIiIiDJmt0iY5bTDE1DgDSnQ9bG7ukVBwAWL6nDW/Fo8t+s4Xt3fl6eUElGhMBgnIiIiIsoBQRBQW2FBhVXCwHAYIUUb9zM2WcLnT5uFa8+YnYcUElEhcZg6EREREVEOWeXoMmiuCguEcZZBI6LywWCciIiIiCgPnHYLZjltsGewDBoRlT4G40REREREeSJLImZW21BXmdkyaERUuhiMExERERHlWZUtugxapZW95ETlisE4EREREVEBSKKA+iobGqtt7CUnKkMMxomIiIiICshhkTCrxo5qOxc6IionDMaJiIiIiApMFATMqLCiyWmHReIlOlE54O03IiIiIqIiYZNFNDttGAophU4KEeUYb7sRERERERURQRDgtFsKnQwiyjEG40RERERERER5xmCciIiIiIiIKM8YjBMRbdjH5gAAIABJREFUERERERHlGYNxIiIiIiIiojzjbOplaP5dz0/5GFu/fX4WUkJEydr6/Fj34j4EFQ2ADrssYe3qVgDAuhf3AQBuXjkX//3ukYT3xF8DgLWrW7GovnLM44/3vlx5/UAf1v5hLwBg3WeX4KLF9ZM6TqF/B9FYpnp+Jn8ewJTP97HSNNl9433PukuXYIWrEm29Pqx9fu+U0j/Z9BSL6ZrubPvt9qP4tzcOAgLw7YtPQGOlbVSbkK12YjqayHmSqqwVU/ooM2XVM/7222/jmmuuwRlnnIFzzjkH3//+9xEMBgudLCIiIiIiIiozZROMDwwM4JZbbsF1112Hbdu2YcOGDdiyZQt+9atfFTppREREREREVGbKZpj6jBkzsHnzZlRVVUHXdQwODiIUCmHGjBmFThoRlbm2Pj8AoMMdQMdgAEFFQ0jREFFVhBUNG3d1wx2IwBtUoKgaXt3fC29QQSCsQAdQYR15zSqL2Nw+kPa7Dsa+K3kbQM6Gm722vxeqqgMAtncMGq+btwGMOxSxLU3a8/U7iMYy1fMz+fNBRQUAvN0+AB2IPZYysfN9rDR1uAPG/yOqlvG+VN+d6nuCioZNBwcwENbxUccAgooKuyxNqrxO17I/XdOdbb/dftTYfvuQGzoA6MCzH3ahwipD0XRouo5ndnZhV6cXbf1+KJoOWRQm3E5MRxM5T9K9t63XD6dzCF7vMBRVz+o5xfM4twRd1/VCJyLfzj//fBw/fhzLly/HAw88gIqKinE/09PTg97e3oTXZLkCjY2NuUpmTkiSiFN/+NqUj/P+dy+c8jFO/9EbBU8H8yORJIlwOh3wegNQTRdgY3Hl4RmlychVmZ1MHo3nC7/eBgBo7xtOeD2kjBxfByCY/o2/BtP/AcAmRwc8Lagfv15L9thNyyf8mbHE82rJ37+Q0fvfHmcuing+jSfbvyMfcnFepVOMZbYU2tiJnJ+p/t7Jn0+uD+KSy/ZY5/tYaTIfP/mYY+1L9d2pvid+DEEQEL/UTHWsTMprsZf9dOU3G+kuhfJ6RtL1TaaBh10ePYB3vHZiOprIeZLuvQIESJIIVdWgQ89qWSj28pcr+bomLpuecbOXX34ZHo8Hd9xxB2677TY8+OCD437m8ccfx/r16xNeu/XWW3HbbbflKplFrVgaB6YjUbbS4XQ6snKcQsp1mc1mHsmSBCB60ZrA/N8Mo/H4MeLHnIhcncejftckvz/T31Qs5XEySqHsTUYptLGTOT/Nf+/kz6crN8nvG+t8HytN5uOP9d1jHSP+3aneYz7GWPVSJuV1upT95PI7XdI9URMur8mncobReKoyMN3yKhMTOU/Ge68kicZ7s6VUz+NM5bpdLsue8bgPP/wQ11xzDbZs2YKampox31sKd+0B9gQnY34kYs/4+HLRg9nW6wMAHHEH0OEO4Nmd3QgpGsKqCqsk4sLF9fAEFHxwzIOIquOMOTXY2enFsDFMXcIps5zY1TkEqyzi8lOacM7C1I/gtPX68fDWDgDAjStasKhh5O+3qKEqK78nLp5XG7YchhZrarYeduPpD7sBAFec2oQV81zG+y8+sWHM48XzKbqdv9+RD+wZn/5t7ETOz1R/7+TP/2rzIQDA5cuaIAgCnt0ZLTdfXTUv4/N9rDRZTb2OYUXLeF+q7071PaGIhs+d2owls2ux99ggnv6wE3aLNKnyWuxlP135zUa6S6G8/mZbh7G96eMBvH3IDQBobaxEhVXGzk4vdF3HWQtcWNRQiY97hvHOYTdkUZhwOzEdTeQ8SffeL62ch9MW1MHnC0LTtKyWhWIvf7nCnvEse++993D33Xfj2WefhdVqBQCEw2FYLBY4HOPf8WhsbBxVyfT2DkFRcnvRVKyK5XczHYmylQ5V1YrmN01WrstsNvNovqvC+Letz4+X9vRAB2CVBdhlCZctbQIAfBx7PuuixfU4NDAMiywivrTZxYsbcHgg+pznynku45jJFFU3eiXmz6hIeF+u/uYXLq43jq2quhGMnzGnFucvrMv4+xPSWoDfkQ+lUPYmoxTa2Mmcn+a/d/Ln7XK0N+qs+dEbay/t6Rn3eBNJU/LyZZnuS/Xdqb7HJotYtcCFFSfOxAyrgBc/Og7okyuv06XsJ5ff6ZLuiZpoeb32tNnGtqbqeOeQGxCANac0obHShj3dQwAEfG5Zs7G02bbYs+ITbSemo4mcJ+neu7DOgdamarjdIhQlu+1IqZ7Hmcp1u1w2s6m3trYiGAziJz/5CcLhMI4dO4Yf/ehH+PznP28E50RERERERET5UDbBeGVlJR588EEcOHAA55xzDm644QasWrUKd999d6GTRkRERERERGWmrJ8Zn6re3qFCJ2HCZFnMyrPJW7Mwm+WKn7xV8HQwPxLJsgiXqxJutz/jITkNDdVT+s58ykaZnUwelSvmVebymVfTpcxOxzY2U+VSNvg7p64Uy2u5nBf5xDzNvnxdE5dNzzgRERERERFRsSibCdyIykE2etcP/culWUgJERERERGNhT3jRERERERERHnGYJyIiIiIiIgozzhMPY+KYYIuIiIiIiIiKjz2jBMRERERERHlGYNxIiIiIiIiojzjOuNlpqenB48//jiuvfZaNDY2Fjo5Bcf8SMT8GB/zKHPMq8wxr8pLufy9+TspFeZX9jFPsy9fecqe8TLT29uL9evXo7e3t9BJKQrMj0TMj/ExjzLHvMoc86q8lMvfm7+TUmF+ZR/zNPvylacMxomIiIiIiIjyjME4ERERERERUZ4xGCciIiIiIiLKM+l73/ve9wqdCMqvyspKnHnmmaisrCx0UooC8yMR82N8zKPMMa8yx7wqL+Xy9+bvpFSYX9nHPM2+fOQpZ1MnIiIiIiIiyjMOUyciIiIiIiLKMwbjRERERERERHnGYJyIiIiIiIgozxiMExEREREREeUZg3EiIiIiIiKiPGMwTkRERERERJRnDMaJiIiIiIiI8ozBOBEREREREVGeMRgnIiIiIiIiyjMG40RERERERER5xmCciIiIiIiIKM8YjBMRERERERHlGYNxIiIiIiIiojxjME5ERERERESUZwzGiYiIiIiIiPKMwTgRERERERFRnjEYJyIiIiIiIsozBuNEREREREREecZgnIiIiIiIiCjPGIwTERERERER5Zlc6ARMZ729Q4VOwoSJooAZMyoxMOCHpumFTk7BMT8STSY/Ghqqc5yq7MlGmeU5kznmVebymVfTpcxOxzY2U+VSNvg7p64Uy2u5nBf5xDzNvnxdE7NnvMyIogBBECCKQqGTUhSYH4mYH+NjHmWOeZU55lV5KZe/N38npcL8yj7mafblK08ZjBMRERERERHlGYNxIiIiIiIiojxjME5ERERERESUZwzGiYiIiIiIiPKMwTgRERERERFRnpVkMD4wMIBPfepTePfdd43X9u7di5tuugmnn346Vq1ahX/+53+GoigFTCURERERERGVq5ILxrdv345rr70WR44cMV4bGBjAl770JaxatQpbtmzB//zP/+CNN97Ar3/96wKmtHy19flx46Pv4cZH30Nbn7/QySEiIsoY2zAiKkes+3KjpILxDRs24I477sC3vvWthNeffvppzJ8/H7fccgssFgvmzJmD//qv/8JnPvOZAqWUiIiIiIiIyplc6ARk07nnnos1a9ZAluWEgPzDDz/EiSeeiLVr1+LVV1+Fw+HA1VdfjVtuuSXjY/f09KC3tzfhNVmuQGNjY9bSnw+SJCb8WwiyJADCyLYsFy4txZAfxaSU8iNXZbaU8ijXmFeZK/e8mk5tbDbasHL5e/N3lqapltdyy698yEeeFtP1ez7k6zwtqWC8oaEh5esejwevvPIKvve97+Ef/uEf8PHHH+Ov//qvYbVa8Vd/9VcZHfvxxx/H+vXrE1679dZbcdttt0053YXgdDry+n37uoeM7a6AClmSjG1nSDP2tTZV5zVdcfnOj2JXCvmR6zJbCnmUL8yrzJVrXhV7G5urNqxc/t78naUlW+W1XPIrn7Kdp8V+/Z4PuT5PBV3X9Zx+Q4G0trbi4YcfxsqVK3HLLbfA6/Xit7/9rbH/wQcfxIsvvognnngio+NNp7v2Y5EkEU6nA15vAKqqjf+BLPnCr7dl9L7Hblqe45QkKlR+FKvJ5IfLVZnjVE1OLnvGec5khnmVuXzmVTGW2WJvY7PdhpVL2eDvnLpSLK/lcl7kU67ytFiv3/MhX9fEJdUzns4JJ5yQMLM6AGiahonch2hsbBxVyfT2DkFRpmcloqpaftNuyuqgoqHLEwQANNfYYTcNcylUfuY9P0za+vxY9+I+AMDa1a1YVF/4hreQ+ZEtuS6zpZBH+cK8yly55lXRt7EZXi5MNL2T/XunajeKsS2JK5fzulx+Z7bKa7nkV66Yy/y6S5dghdOR/TzNQd1XzHVVKrk+T8siGL/66qvxyCOP4IEHHsCXv/xltLW14dFHH8VXvvKVQietbKxd3Wpsb24fwAObDwMALls6E6sWzChUsoiIiMZlbsMO9vnx6LajAIDrl8/BwiK/kCQimizWfblXFsH4CSecgEcffRT33HMPfvWrX8Fut+O6667DDTfcUOiklQ3zXa+th90Ixe4wWUSh6O+IERFReUvXTi2sryxIG9bhDqC9f9jYZjtKVH7M9cARdwArcvAdxVb3laKSDcb37duX8P9PfOIT+M1vflOg1JB5PcLuoVDCtnlfuRRs828+mGYbKJ/8ICKisZnbjY7BAABA04EPjnkAAEcHAwgqKuyyxLaEqESlqgeAaGC+r3sIXu8wFFUvujLP6970SjYYp+ISfzYEALxBxdh+s60f7x/1GP9/+Poz8pquQjHnh1l8+E9cueQHERGNzdxuBGOjyyKqhic+6MRTO7qMfQvqKtiWEJWoVPUAADy7sxuvHuiHoqqAXnxlnte96TEYp7wwVxg6AFts0jY9aR8REVExW1RfWZALRnNbGUpqU7XSXBiHiJKkqwdCigYpokJVtUznXJuwQtV9pY7BOOWJPsZ2+V1EcEIMIiKamNHtqEUSUeOQYZVEhFUNnkAEANsSotKV+npaj23rRXpNzeve9BiMU17YZSnl6zZZTLuvlHFCDCIimohUbaUoAFU2CXZZQlDRMBR7DIxtCVFpGvN62iJBEVGUfVy87k2PwTjlhfmO2NvtA/hVbGmzNUubcDaXNiMiIhrTeO1ohzuA+ze1Fyp5RJQH6eqBy5c14bOntxgTuNH0wWCc8sJ816vDPTL745xaR9nfESMiIhpPJu1oOY40Iyon6eqBuTMq0NpUDbdNhMK5mKYVBuOUdy0uBxbUVRjbREREudbW5zdm9F27unVa3whO1Y5yciWi0jJenWWuB+ZOo+tp1lWJxEIngIiIiIiIiKjcsGec8o53xIiIiCaP7SgRmesBWWb/6nTFYJyoANr6/Mb2wTTbQPrZJ4mIaHysa4loOmGdVX4YjBMVQPwZoGTxdRfj2PNBRDR5rGuJaDphnVV+OKaBiIiIiIiIKM/YM05UAOZ1Ig/2+Y07ntcvn4OFHHpERJQVrGuJaDphnVV+GIwTFUC6Z30W1lfyOSAioixhXUtE0wnrrPLDYepEREREREREecZgnIiIiIiIiCjPOEydqMC4XiwRUe6xriWi6YR1VnlgME5lq63Pj3Uv7YMsSVj76cWY76oodJKIiKhItPX5jWWG1q5u5fOaRESTxPo0PQ5TJyIiIiIiIsozBuNEREREREREecZh6lRW2vr8xvZB03Zbrx+Kqhv/5/AZIqLyk66NMG8DbCOIiMbD+jQzDMaprMSfVzEI0X8e3toBjMTinDCDiKgMjWojYh7ddjTh/2wjiIjGxvo0MyU5TH1gYACf+tSn8O67747a19PTg1WrVuGpp54qQMqomAQVDe19w2jr8SEU0QqdHCIimsba+vy48dH3cOOj7yX0CBERTUes0/Kj5HrGt2/fjrvuugtHjhwZtU/TNNxxxx1wu90FSBkVg7WrW43tze0DeGDzYQDA5ac0YeU8V6GSRURERcDcRhzs8xs9ONcvn4OFZT6UkohoIlifZqakgvENGzbg3nvvxZ133olvfetbo/b/+7//O5qamtDc3FyA1FExMD+X0uEOGNstLkfZP7NCRFTu0rUDC+sr2UYQEU0A69PMlFQwfu6552LNmjWQZXlUMP7OO+/g+eefx5NPPok1a9YUKIVUaOZhNh8c8yCkaIAAvN/hwSyn3djHSoKIiMYz0QmKjLV2BeBnf3kGGm0l+bQgEU1TmdZpALhueJaUVDDe0NCQ8vX+/n7cfffduPfee1FZObmTpaenB729vQmvyXIFGhsbJ3W8QpEkMeHfcrPupZHJJIYCirH9Rlsfth8dNP7/2E3L85quYlFK50euymwp5VGuMa8yV+55VYxtrCwJxiSfsiRAlkf/bcxtCgDj/Y9uT5ygKN6mxI8pxN5Y6n/vcjmvy+V3xk21vJZbfuVDtvI00zpt3WeXjFs/mmVSnxabfJ2nJRWMp6LrOr7zne/ghhtuwLJlyyZ9nMcffxzr169PeO3WW2/FbbfdNtUkFoTT6Sh0EgpCliRjW5RUo2IQRSFhn8tV3nf4SuH8yHWZLYU8yhfmVebKNa+KsY1d4arECyfOHPM95nYjGFFxNPb40xyXA3bL6DbFGdISPlMuf2/+ztKSrfJaLvmVT1PNU3P9NPb3VECWJAQjKu7euBd2i4QfX/MJtDZVp3x/JvVpscr1eSrouq6P/7bpp7W1FQ8//DBaWlrw6U9/Gjabzdjn8/lgs9lw1lln4Ze//GVGxyvGu/aTIUkinE4HvN4AVLX8ZhB/bf/I3/CPe3vw0p5eQABWnzQTf95ab+y7+MTUoyxK3WTOj2K9cZHLnvFyLkMTwbzKXD7zqhjL7HRtY9t6fcb2nz7uxy83RScFveWceTj3hDoAwBF3AHNdjtj7/Xh4awcECPjrixZhdqUFmhb9ey9qqMpz6nOvXOqAXP7OUiyv5XJe5FO28tRcp8XrKwC4cUULrKbe7LCi4eGtHQhGVIQVHTZZxK3nL8Bcl6Nk6rJ8XROXfM/4rFmzsHPnzoTXLr74YnzjG9/AVVddlfFxGhsbR1Uyvb1DUJTpWYmoqjZt0z4VD8ZmTwcAbzBibH94bBCH+keehzl/YV1e01VsSuH8yHWZLYU8yhfmVebKNa+maxs731VhbLfXDBvbs2scxr61z+8d9Tld0PHAWwehqCoQ6xIp5bV2y+W8Lpffma3yWi75lU9TzVNznaaoulE/zZ9RkXbd8H5/GACw/q2DsMtSydVluT5PSz4Yp+JjTGCD/E/6EFRUYztsussVVrWEfUREROMxT3bUMRhI2I7vCyoq7HL6oZ9BRUWXJ4QbH32PEyERUdEzXy+HTEFqfDte902kLitkbFBoJRuM79uX+u4NALz22mt5TAkVF8G0lbwtpHg/ERFRauaeoqDponTj7uN4ZV98GK9grLdrXmv3q+cvRLNDQnvfMO7fdChfSSYimpR4PXb3xj0IKRoGYj3iMyqtsJmGsMfrxVLrIc+Vkg3GiVKxJzzvMrJtlcWEfUREVD6y0Stjl0UsqKtI+Xqq47XOrEajTYSi6mx/iKhojFcfJtdXNl5DTwmDccoL81C+t9sH0N4/bGyb5XpYSvyuHgA8sqUDxzxBQAdOm+3EF5e35PS70ynnoTlERMWmwx1IWSenqqvNbUq81zuoqAjFJjT62jnz0eIaPRNvMKLiUJ8fXquQ0frkRESZyvS6crLXn2tXt6LDHcD9m9oThqlfv3wOFo5zDPN33rxyrlE/lnM9yGCc8iJxKN/IsybP7e7GH/eNzMiZ6yEt5gJdX2k1tuuqrCVf2ImIKLvStRvxnqIWlyPle7o8Ifz45X2QRRgTJAEwhrDHcZgnERWbeJ2WPBfGwvrKCV1L37+pPeV8GuVWDzIYp7wLK5pxJy2saGNObJNt5h76vuGwsd3viyTsY2BOxWTFT96a8jG2fvv8LKSEqHS0pemJOToYMJ7/7nAHMu5VGut7zO97+PozcONv3oMsSdHZ1ImIsqjDHTBGoMbrsPF6wTvcIxNQZtJLvai+Eg9ff0bCcWlyGIxTXty8cq6x/dr+XnR6or3hpzQ787qm990b9xjbg6ZgfPPBfuzuHjL+/z9fWp7TdKS7CCy3oTlERIWSbsTWEzs6MeCPLn35r6+1Ga8fHUy8WLVIYkLQHj9OSNFgi91kHnlfYtC97rNL4HRWwOsdxv7jPqMnKJNhnkREydp6fXCGNHi9wwl11dHYyg4d7vhNRt2or8zXnD978+OESdjiHWXZ6KVOd8172dImtNQ6jHTGR8pOx3pQ0XS4h8NoaKie8GcZjFNe/Pe7R4xtb1Axtnd2DeGw6W7cRYvrc5qOLk/Q2NZ0PTp/ugD4wiqGI8G0n8u2dHcRy21oDhFRMejyhFK+3ucLY+0fRtYJj0/QFn82PP65+zcdgl0WYZelhNFe0fdpo46/qKEKLlcl3LEJ3OImOsyTiAgA1v5hrzHaJhgZ/ThoqvrKLH4DMi7VZJSpxHvIx5LumvcV02OqQUUz0jSd6kFd1+ENKvAGFWi6Pv4HUmAwTnlhXvIlEFGNR+QCERXWPM7AWFdpMba9QQVhVQX06PN9TjuLAxFRuTAPLf/207tTLtNzdDBgPFZlkYRx19dNJaRo0HQgomr49tO78DcXnIAF9RVwhjQ02jgDMRFNjnmIuDcYQYUNUFTVqI80XYcvpCCsaAirGjRdhygIo+oruyyiucZu/D/dpGwd7gBufPQ9AJxwGIhOxDkwHEFETV//Z4LRB+XJyN0i842j6Pbk7iRNhtXUY2GRNABqbFtM2JdrqWbgBabn0BwiounIfCH5NxcsxP2b2gFEh07Ge2yuOW0W3mzrBwBcuKgOT+7oAhAP2CU018TbDR3xtiy6/m4k9j4LbLKIhioren0hDPgj0V4piwhZkvDw9afn4ZcSUakTBCH6LwQgOu4TEVXHYECJvRbd21xji23rRl21oK4CXzlrbkLQHR/Rmo1e6kyuec3fWexUTYc7EIE/pIz/5gwwGKe8MA/bq7DqGAxEYttSXidwMw/L8ZruCggYvW5iLpkrNvNEGxYp9Xq0RESUOy0uh9EWxZ9hBIDTZtfg/aMeAMAnZtfg9x90IqLq6POFMbvWPm67YYsNXQc0iLGL5bCiocsThCAIaOv1ZTTMk4gomfn6sb7KCrtFgiImdnEJECAK0V7yiKqjyxNCc41tyjOhT0S645q/c1F9Zc4fVc2GoaCCwUBk1JB0Xdexv9eP5a0zJ3xMBuOUF+YJ3F7d34vO2LPby5qr8Wd5nMDNnI7/fPsw+gPRu1oN1daEffm0q9NrDOPf1emdFpUREVGp6vYG4Q0q6PWF8K+vHUCVzQK7LKJjMIBah4yB4QhqHTIuWzrT6EFP7uG5f9MhhBUNV57SjIimm3rULbhwUR3e/LgfoijiiDuA+a7Mns2c7JrAE5Wv7yGiiTNPhtZhmqjtwkX1OG/JTPj8QWw/MoindnTBIgn4/GnNOG12DT445sETH0TroTVLm3D2ghlGXZVOUFFxx9O7YZUFfO2cBYioWmwOjKDxyE18nfDx6ol4vRJ91EfIawdYNoQUDQPDYYRTPJLU3j+Mh7Z0YHf3EL543gkTPjaDccqLxAncRiaJ2NXlxZE8TuBmTkevb2RCnd6hUMI+BsREROXD3Dv9Fw9tRa8vjIiqwxNQUGWLzjWycfdxDAYUqBowGFASetCTe5XssoguTxAbdkYvfuPPo9tkEZsPDaDPF4YgCFj/1kGcv7AuXz+TiKa5xFUgRgLDze0D2NE1BEVV4Y11NImCgNNm1xjXtE/FbgrOqXWY1gofHRSbly27+TfvAxg96ZvxyE3stVId3aNqOvr9YQz6w6P2uYfD+O17nXj9QN+UHrhlME55F1F146SNqPl7XhxIXL5G0Ua+W1H1UUvP5JL5zqYSn9U9ts31zomICscuS5hdazdW3wjHlgMCokNB48+Dp1uPPH4hG5/oKKioxpDGsKIlXLSFFG3MOr+tz487nt6NTk8QkihgZrUVTrsFRFQ+EidqU4yJj30hxZhszRdSIEki1NhkYgvqKozr2rY+f0IvekdsuTNgYqNfgoqGY4NBRFQNFkkY/wMp2GVp2oy48YUUeN3D8CU9Gx5SNGzc3Y0NH3Yn3BCZLAbjlBfmyRse2dqBP3zUAwBYPrcWN6xoyVs6wsrIZZD5PoCiJ+7LtTue3m1sD4dHbgK88FGPMVkQADz9lTPzliYionIWvzi9eeVcHB0M4Lnd3QgpGnp8IQgQUOuQYZFGZh1+bne3aamg9lEjquLtXoc7gL97fg8UVUevL4z6Khtm1diNC2dzT1dy71KHOwDFmKl3pI0yr9ULTP3Gbbp1gLP9PUQ0VSOTRSZMjhzb1k37uzwho/faHDRu3H08YVkxc72TXBc019gQVnScPd+FweGIsUZ5jUPGmqUzMSc2Qqitz5/yZqL5WKm2geKrV8KxIekqAKdz5Nl6Xdexqd2NR7cdRV+KnvKmatuo1zLBYJzywlzQljRW4YVYML6ksSqvhbDfVHjMz30EwipULX/BeKcn9Zrmg4GIMbldvrX1+bHupX2QJQlrP7044+cYiYhKQaq1cPtiw9UFRCceFQXBWH83qGjGpEjHBkN4/UCf8biTuednUX0l5tQ6jJ52myzCFptNXREx5oIi929qx0AgAh2AuQMmPhtx3FSHiKZbBzjb30NEU2M1JoUE/CHFqD4EwJjAzS5LxuicoKIak7ylmrgtWXJdYJcldHmG8dSOLiiaZtRD7uEIntt9PGHoenJQHx/invy9xVqvaLoOTyCCoZAKXdchm37b/l4fHnq3A/t7/aM+V2GVcM0nmrH6pMZJfS+D8TJSyGDr9QN9xvbzHx03Ko/nPzqOJufI2oa5flbmzz7OAAAgAElEQVTbvM74cW8I8fhbFBL35Zp5eI+q6UYvvSQAkji5oT9ERDQ1QUU1ervNbYIkAg1VVqPtCioaBocjCMcqb5cj/eXU6wf60OEehqIBjVXW6MRv+6O9UjeuaMH8GSNtcVufH3dv/Aj+kILVS2ZicDiScKPYbVrT1iKJHLJOVKLS9SqfPX+G0QP7u/eOGa9XWmV846JF8PmDUGP10trVrdh62I31/9sOTQc63EHIooCvrpqHVQtmjPq+dS/uQ3v/sBE8R4elBxBRdcjJw9L1xEd48rkyUi74wwrcSfUtAPR4g7j/9Y8TRq3GiQJwSWsD/uL0WVOqixmMU16s/cNeYzuijtzeb+v1J+z739vPzWk6zGuJCwKMHglBRF7XGf/BpScZ28/s7MKmdjcA4Kz5LnzulOa8pYOIiKLWrm41ZhcOmS4yLZKAxiobbr9gIYCRiUDjN1UFALI09szAoiBAgA6LJCZM/LaooTLhxnhbnx9dnhCCioZHknqPAGA4omE4okFANBj/8RXLpvCLR2SyDjAR5U+60SrxSdiAxBGevf4w1r/eBkVVAT3aubWovhId7gBEQYAOHfHVuFpME7gla66x42vnzEeLy4HN7QNY/1Y7AKDKKsMiCej3h6Hq0cc7I6oGqxwNJc11iPlYAPC1c+YjompFWa9EVA0DwxEEI4nzRgUiKp77oBPP7Ow2nss3O222Ezed2ZJQn08Wg3EqK37TJAzmsqWoiftyzTwCYFen1wjGT6jL7zqL6e68tvX6oZgeqi+253mIiLItfuEKRCfVDKvRtcGba+z4yllz0eJy4IXdx3Gg1wcAsMUCcB3RiX6+/9I+BGIXdLc9+SHuvHgxWlwOdHuDEAUBNlnAtafPwv2b2tHlCaFlxtRGp4lC9urmTNYBJqLCM69vbe7DjagaPIEwuj1BaLqO1w/0ocXlSJi4Tdejn+/2Bo3rv3jQH1/e1y6LaHE5TPVhlEUSUGmLho29vtHPSwOjrynjQ9ijE76JxoRyxVCv6Hp0tQxvSIFuylNN1/FmWz8e234M7hSPjc6psePGM1twxpyaUftGjR7IUMGD8UcffRRr1qxBTc3oH0VTVyzB1qdaR9YS39w+gP7h6Ale67CMGiqTSz1pKhB9jH25YP679A2HE7bzOZv6qDuvsXrk4a0dCbV8sTzPQ0SUbeY692dvHsSAPwxNj06EJCDa+/TgO0cA6DjcH0D8Pq6ijdzR9QQTb+b2+SL4yWttkCUxYZLO3d1D8IcUqLpuzNCbasIkz3AEy5qd0AFs6xhEIBL9LocswGGRcM7COixuYJBMVKrSjVaxSqLxOKOqKcZjjqoGDAWj/1c14OdvHgQQDYQ1XTcCcU0FHtrSgcff78S1p8+CNxiBVRaNoD2oaNjcPoAOdwA7jnkgidHjRVQNvlAEg7Fl02RRiI0OiiYgXU8+EH1GPLo+eSjte/IpEFExMBxOiIMA4KPuITy0pQMHY8/Ym1XbZPzF6bNwSWvDqMdJJVFAjd2CKtvkRtgWPBh/4IEHcM899+Ciiy7C1VdfjfPOOw+CwGdms6VYgq2Nu48b2+ZTv384krAv1TCXUmT+u3iDirG02Y5jXrT3p59Zl4iIsmvdi/uMZ8VDSnzJHsG4UOv1hRG/9sp0EZvkG7y2WA/R6wf6EY49qtUdm9At5YRJkRC2HBmEpuvGc+kAENF06BENu7qH0Nbnx3WfnDPxH0xERS9dZ4wvnHoZXkXT4R4e6cnt9YXSLh/sHo7AjQjW/+8hRFQNNlnExthkbF2eIB7YfBgAoOq6MYp0KKRAFKL1oo7oo57myeSmA0XV4A5EEm6QAsDxoRAe2XoU7xx2j/qMLAr47NKZuOqUJlTZEsNmURDgtMuotssQpxC7FjwYf+ONN7Bp0yY8/fTTuO2221BdXY0rrrgCV155JRYuXFjo5FGWjDVPeT5XGjcXleTvLdQtIKddhtNeVZDvHnXndXv0zmvypEJEROXAIgloqLLCKosIKRoG/BFouo5quwwBAoKmANs07UhKAkaC94iqQRSFUT0xR9wBY+hmJhe1M6vtcNpze+kWXyediKavGocM93AEmg5jsmJJQEKHp26qweLPRZsnNo7elozOT9FQZQUA9PhCUFQds2vt+MpZ89I++z3W3BP5HqKu6zq8QQWeYOKQ9OGwiid3dOH5j45DSbGi0pnzavGNP1sMpyRAMT3bKggCqm0SnHZLViZdLngwLggCzj33XJx77rnw+/14+eWX8fLLL+Oqq67CkiVLcM011+DSSy+F3W4f/2A0SrEEWzNjhRgA+mKTPwDRiqG+0prmU6WrWCbLSVchJk8qRERUqpInbrPKAuyyhDVLm/Dc7uM4NhiEVYoGyvFJ26ptMgaGE58nNK9SFp/PTdeir6k6oKm60cMuCAJEAVj/1kHEbwWvXd1qtAfNNTasWdoEWRTw4DtH4I0Ng79gUR3WLGvKYW4QUTEzB9SpAsi4KpsFVknCUEgxRmDW2GX4wipqHDKspkkn4zcfo8sv6qhxyLjz4sXYccyD33/QCVEArv5EM+bUOvDzNw+i1xcdbp7ps9+FfEY8GFExYFqFAoiuYvTq/j787v1jRt1qNn+GA186swWntdTC6XTA640O4RcEAZVWCTUOC+QsrnxU8GDcbHh4GB6PB263G+FwGKIo4pe//CV++tOf4sc//jHOPvvsQidx2imWYMs806woAqo6sj3eLLSliJPlEBEVlvlZ7YiqGZMNhWI91dGLrWgAbY3tkwQBmq7DkuJCLHEIezTYVmPPnesYCdRFQYAgAJIYvQC2mdayjd+MtcsSzl4wA4vqK7FinssYyr5mWRPbCKIyYx6tcva/vYVMxpR2xR6DqbCM1C+yJEIUNFTZ5DFH4lgl0Zj8LT78WgfQ4nLg9gsW4v5N7UU/PF3VdLgDkVGTM3/Y6cVDWzpwxDQ5XVytQ8Z1Z8zGhYvqR/V4V9pk1NrlnMQsBQ/GQ6EQXn75ZTzzzDN4++23UV9fjyuuuAL33HMP5s6Nzuz3T//0T7jrrrvw5ptvFji101uHO4D2vmEIgoAj7kBeg/HjQ0Fj2zyLeURN3Jdr5uF9yRPu5HroXzqPbTuKPcd9xna5PDdPRFRIqSYcCpsmGXp021EMBhQ0VFlx5SlNUDQdT+zoRJcnhD7/2BN+6rqO5fNc2HJ40Jg8Kfo6ENGjAbqma1A1HWFFh1UWse7FfePW/x3ugJHutatbGZgTlSl9nHi8wirBIgo4sbEKfzo4AB1Any8MDYBnOIIrVzajrtKKB985jC5PCE67jLpKa2ymdCE2l8bIBfvG3cfxyr5eeIMKOj1B2GQRHe7ApOqg+JrmQG7qsaGggsFAJGHm+WOeIB7e2oHtHZ5R77dIAi5bOhNXndoMhyXxJkOlTUZVjR1CDp+pLXgwfvbZZ0NRFFx44YW47777cN5550EUxVHvefXVVzM+5sDAAK699lr84Ac/wMqVKwEAL730Eu677z50dHSgtrYWV111Fb7+9a+P+i7KDXWMWW/G2pdtqYajZLKvHCyqr8RjNy2Hy1UJt9uf8HwMEVG5sUgiRCF6o/aFPT0ARiZiS54XKT5EPf6ypgOHBwJQNT2hDyteq+qI9dwMRyAKAhbU8bEgIhpf/Jp5vNgwPpmbLA3DJotQNB1qbFi7N6Rgw85u/PCyk4z3WyQRVlmIjQRKPwTbKouwySIW1FWgxZV+je1CzD0RVjQMDIcT1gUfCin4/fudeGlvL9QUdzBWLXDh+k/OQWO1LeF1h0VCfbUNM512uN1qTq+JCx6M33777bj88svhcrlG7dN1HYIg4OKLL8Yll1yS0fG2b9+Ou+66C0eOHDFe27VrF77zne/gZz/7GS644AK0t7fjq1/9KioqKvDlL385a7+l2LW4HFhQXwFZkjB3jAKUC42mZ8bdgYgxO6xVEuByWPKWDotpDcBw0tWUZZLrA06V+SZAud8QICLKl1Rzd1jl6LriNlnE186Zj/s3tY/6nEUSoOmJz2uaL9NEIRqMHx8KRWcdRnT92fhwdfMMxzUOGVU22UjLovpKrF3dijue3oUv/Ho7LJKIH1y6xLioNQ+tTyXXPU5EVFizaqJzaMUnUksXlMdf7xkKGYHm8aEQVE03hp53uAM4Nhg06qQfXnZywjGS5zSySCJ+9MoBBBUNe477sPWwG4vqK/H6gT6s/cNeAMC6zy7BRYvrs/iLx6fpOjyBSMI1tKJpeGlvL37/fmfKGegX1VfgS2e2YMnM6oTXbbKIWocFdosEWc5Ph23Bg/GHH34Yn/vc50a9fvz4cVx++eV49913IcuZJXPDhg249957ceedd+Jb3/qW8fqxY8fwl3/5l7jooosAACeccAI+9alPYevWrSUfjBfLOuMVprX3vCHF6FaQRCFhX6795emzje3fbDuKePGUkvbl2i9i6z8CwL4eX8K2ed83L+CKAkREuRBv99r6/LBIIoKKGnuGW4JdFhFRNXztnAXG+48OBvC7945B06MBebrJk+KdL1psOLpFErBibi1qHBa80z4Ad2ydXosk4tMnzcSpzc4x09ntDRpt+cE0bbr59xBR6bo9dl24q9OLF/YcR68/kvJ9Vdb/z96bh8lRXff7762q3qZHs48WpBGSEEiYxdhIYAyxY2wHApZ3h8Q2YCdO8sM4EC9x8iVYjmXAS+zHxiHB+wLYBgccExRsvGEsBMZCIAGS0DqSRjMjafaZXqur6v7+qKWre3r26ekZTb3Po2equ7qrbpfq3rrnnnM+RyWdM72FQbDHppBqi5C9YlE1Ww72eN5ysMcUv4iwu50xLEJOrrR/1Ds+lOVAd5LjgxksCaNpmo1kj0x1HEvqBn2pnPc7pJRsPzbAPduO0TEwPA22oSrE+y5cxp+c0VBQjizsGOHFYeozQUWM8UcffZQtW7YA0NHRwaZNm4hECsMD2tvbJ1xv/LLLLmPDhg1omlZgjF9xxRVcccUV3utMJsPvfvc7NmzYMO5jnzx5kq6uroL3NK2KhQsXTqiNM82mxwpz4oSj2nrvtmMFJQ1+dP26srYj6ru5w5pCOmd52/595V6F+smODm/bv05mFu376BtXl7Ud9zgrjcUcH8oW7Ct3O4pRncFWPQVE9crVZ+fqNZqpFV4/c/VaVYL5fq0q+Yz91817ONafJmdKQqrCsjoVBF71kUzOrkFuSbwa4aOpGPtD1QW2YNu2o/1A3ise1hQUIXi6tZftbf3ed390/Tq0oiitn+zo4Ocvn8y/4ex22zfsu85+TRUV6fd+5st9PV9+p8tU++t8u17Tyff+aEf+tnanvPGoFEnddMYiWWBBWyb0pQ0e3X3S3YvA9ggXjymbrloLwhaDc6OEhnyCaL8/2MPz7QMMpnNevXJ1hHGn2B4ZbRwbDznTojepkzEshCLQFMHh3hTf+8NRdrYPDvt8RFN45yuX8PbzFxPxic9piqAuFiIeGW4Sz9R9WhFj/FWvehX3338/UkqklHR0dBAK5UOVhRBUVVXxhS98YULHbW5uHvMziUSCm2++mWg0ygc+8IFxH/uBBx7grrvuKnjvxhtv5KabbppQG2caTS29wlN8Y9XXl3dF/T3rlnvb332ylQHHM7AgEirYV+52ZEfJ+fDvK3c7xkul2lFTM7NpDOWg3H12rl2jSt7Tc+1aVZL5eq0q+YxVVcVe/BcSiaR9IIMiBMvqY3aoouWUEpITyxlUhR0EljUsVIUCVWLdsGyDXFHQVJVMziSRNfifXSdp70/bwknCrgM8lDW9HPWQqlBblNqVydlLyyezFp1p03vud6ZNarL5Nq9ZXBiOOZPMl/t6vvzO6eqv8+V6TSdJ3eTEYBbdsEbNG5+Q3piwhSVV3xAXDan06pJD3SmyhkVvKoemKPjXIXuSOkNZA92ZPwsheOFEkup4vhz1FU4pxpHskWLGmqtIaWttJNM5wlURwkBfSuf7Ww/zfy92Umqd9M9esYi/uWwlzb68cE1RqIuHWBDRxnT+lvs+FVKOpcdXXq699lruuusuamtrp/W4a9as4Z577vEE3AAOHTrETTfdRGNjI1/72tcmdM656hk/0JXwbSe5d9sxVFWx61k35m+u1c3VZW3HJV/+vbedM62COuMh38LA0x9/XVnb8aov/G5cn3v+n/+0rO240NeO4umdf5lke5nbUYyqKl5NRXOcynqzZeGimHJ6xid6jabKeO/b0Sj3PV2KSlyrucpMXqvZ2Gcr+Yz97b4up943XLqykQedKKm/v/R0LjujkaN9af7z9620Od7z8WB7xPNCbzUR1Qt/7E7m0FTB8oYqPnTJ6axqjPHJh3fR2pOm1JTQf8aQIli90P7/u259C6ub43zy4V1AYQRaKcodAVeK+TIGlPN3nor9db7cF+XgLV9/mq6EPkz3aCQUYYen+8cjVdg1x0OaQs6UJLImioCGeMgTqfzi284B4Np7nvNU1d3xaaQzR0t4xN15fbE9cs+2NiA/jrmMZo+kdZPelO5FJuVMi0deOsGDz3eQyg3PCz97UTV/fclyzvQdUwiojYaoiY5thM/UnLjiOeP33nvvjJzniSee4GMf+xh/8Rd/wcc//vFx56G7LFy4cNgg09U1NC51vUoKqvjLl7V2pzjUnUQIgaYU7ptJ5Wz/8k/xUtBsUfAudzsUX2KNVbSM599Xqethmtas+b+YLFPps+Nhrl2jSrZ1rl2rSjJfr1W5+2sxj+/v5u6thwHYcM4ir2aulBJL2h7pvmSO1u4UX33iIL3JXElDeSQk+YmvwA6FPJnQCakKjXGNwYw9cVzVGMMwpVdOrfgY7vddhMjvWNFQxYr6qny93zHm5sEYUH7my++crv46X67XaIxmI4y2byzD2MWdYvo/JyUM6SboJlJKTMvOJY9oijeerKivGiYYORnvrfv/W2BzmHLYOFb8+YJjWJK+lE7KEWKTUvLMkX7uffaYlw/vZ2F1mGvXL+M1p9cjhMAwLIQQ1EQ0FkQ1VEVgmv76F6NT7vu0Isb42WefzZNPPkljYyNr164ddWViz549Uz7fjh07uPHGG/m3f/s33v3ud0/5eAET58OXrfC2H9rZwZE+W1ShpT7Ku1552oy1IxbKr9q5eeul9pWfaQsuCggICAiYIHdvbfUM4Id2dhB2PDq/3HuSnGmHf/5w+zEW74/SnbBrijdXRzyFdNdoHw1XVV1VBCsa4wx2DGBJC8O0z5UxTI72pTFNSWM8RM60uHLtIkwp+d+XjjOUNRHAJSvrec3p+Yozbpk1l1Kq8GCrH68KRN0CAuY8GcOkrS8NQEq3xydVEagCsiN4yN3xx8W/7ZpdUoKTEUNtLFQgWHmgO8mh7iRLaqNeTjhA2jBxndBLaiKsa6mjrT/NruNDALztvMVc2FI3Lb9bSslQ1mAgbXg1ww92J/nBH9vYfSIx7POxkMI7z1/C1a9Y5I3pQtiCdbWxENpoCnMVpCLG+B133MGCBQu87YkKtU2Ur3/96xiGwe23387tt9/uvX/hhRfy7W9/u6znDrDxTx56fMqPPclcwb6/unBZWdsxWlLGTCZszJa66wEBAQGnMuOJTOtK6F4+t+V7EJgS2ovUeBUhvElpMQqFaUfu5NewJDvbBzxP+WDWRFME3UO6Ex4vvDZsae3lhktX8Ku9JxnK2jPeA11J+lI5z+guNsZHirZb1RQPFNYDAk4BOgey3L31MFFNoT9tz6ElMGox3FHmtEI4gs7Ck3ijL6Vz5xMH6UnmWFIb9ULOo5oCsRCdAxksx4vusq6ljo1XrikobXZhSx0t9TFv3G2pj01qHMrkTLsUsuOR7k3p/Gh7O08c6Bn20xQBl5/ZxF++eil1Pk0N1wgPzXKhwIoY4+94xzu87Xe+851lOcfevXnVvq9//etlOcdolEvCfyrtyJmWV2dcN6yCfeVuh7/2X9YwC7ZnsrZ2PJzPqcsUhZz495Wbmmi+6w1mDW8hQAioKaHoGBAQEBAwNVzPEsBbzlnM5l0nAOhJZBl0DN+GmEYsrJHJmfSnc/idTjnT4k1rmvhDay8DGcMJZ7eJqLbxbY2wmOo/jpSS2mgIoQhSWdMTVLWkJJE1eKljkEwu/4VMzuJgd5JP/GwX17xq5iLJAgICysNoNoJ/nGrrT9PaYwuoJbMGoHnVFqSUjBY57d/l5o2D7QVf1VhFT0InJ8G07LGsKqSRMy0sKT0D2GUgncOUEikLHVf7uhI8vr+bLQd7bFVz7FKMLfWjC56tbopzz/tfXXKfaUn60jnn99p2wv++dIKHXzw+bN4OcN6SBVx/UQsrGvKh7tGQSl0sn/8+26nIrL9YgXE0PvKRj5SxJeXDXREq5r6iklYj3Yxla4cThHDPtraCVbNyt6Mrkc/p8PclwyrcV256UqXrMY61b7rxL0AU5/HM5OJEQEBAwHzB9Sy5uNuxkOp5oRGCnqReMgS9P22ws32AhG55Zcvcj2WHaweNiCnhREL3cj5XNMZorg7TMZClO6Hz4+fbC4TiUjkD07I9+A8831GwmBsQEDD3GM1GaO1Jea+X1Nqq5CFVON5dSV0sxEDaYOGCCN1JfdQqQS7+8UwC+7rsc/jHsKGswVDWPpf7yaxh0ZvMlTSCAfaeTLLx0ZcxRlqFnCCJrGEvglp2ta0nD/Vy37PHSs7Pl9REuH59Cxe21HoR1hGnVvhYYpazjYqM6D/96U8LXnd2dhIKhWhpaUHTNI4ePUoul+Pcc8+ds8Z4QCH+0L8C47NoX0DlONCdZNNje9FUlY1XnFkgqBEQEBAwVxjJ61Q8aXWNcc0XwmhaEsOZCMoigztnWnQOZksKIk0E/zFdihdl3QlxfSxkT06RWFJyYihLVyJLc3W45LFH8zgFBATMXjKGRedAhqxhEVIVitObuxI6IKkOq1hSktJN1GnK8i0+jJ2KoyAQhbnmDB+73NKNAljRWMXimuiEI4J1w6I3lV9Y2Hsywff/2Mb+ruSwz8bDKu+54DSuWNvshZ+HVNsIr5rBCNfppCLG+G9/+1tv+wc/+AGPP/44X/7yl2lsbARgcHCQT37yk5x11lmVaN60MFsEVYa1Y7vdjuvWF4Z0lB9/Vy/uyrNTUKGc+CdSfSkdV0supEB9VelJVkBAQEDA2IzkdYpo+alkImsAdm7huUsW0JXIopuSwYxR8IQqfnJN19qxa/7XxzSyhqQ3mSOkCmpjIfpStmfIkvYEvDqiYknLWyAwgRNDWZ5u7aWtL82dTxyiK6GztC7CHW95RZAnHhAwRcpdBWkkG6EhHsIwJVeuXUhTdZj2gQwPv3gcsI3QhG7Q76TI9KWnHs0pfX81gTfguXnp9lxVUhvVUAVoqiCqaRztt0PpQyosCGucs6SGpw/30TmQ4atPHCwID3d/W8Yw6RzIsrKxyrumlpQMpHNeRGhXIst9z7aztbV3WFsVAVesXchfXHAaC5zoIE0V1EZDVM/x9M6Kt/6b3/wm3/nOdzxDHKCmpoaPfexjXHvttXzsYx+rYOsmz2wRVBnpXKub4zPq+TRHkZ0dbd+pSmM8b3AbpkVv2h6IFkS0gn0BAQEBAdODVwIMaO/PMJRxY8slZzTFae1JjRiOOZ34n3g1VSHcGbAiBNURjaGMQcbICyu5qur+7xkWfPOpIyypjdCVyI67/nlAQEDlGWluHtEUepNZtrT2ENVUMj6NpaRuYJhy2urt+EujCeyyukqRoHZYU1CEcKoPSRQhMEL5FuRM6EsbPHOkD9OSaIqgN1m4SLCysbStkdQNb+ExnTP52QvHeWTX8ZL101+9rJbr1i9jWZ2di64qrhGull0EfCaouDGu6zqpVGrY+z09PRVoTUC5qI/lbzXX8Cy1b77gXxXd9IuXvWuyqCZSsK/cjBTOeaAradeBdAg8LQEBAXMF/xj6dGsv33zqCAB/99rTuWRlAwCf+NkuepJ6wfeW1EZJZg3vfV8pXABUbK/0SJQK4XSJhxRSTghUfUwjlbPLE33kdaswTenVMnfbef9z7fSlc1iW9Nqh+koV2WWLbKGlwAwPCJibHHAE2zKGRdawiGgCS0qO9dtVHBaEVUwnHEdgp6/kpmCQu2brgohKzMmrzpkWCd2iNqZ5tcY3nLOYZXUxT4jtEz/bRVcii2FZZItkjdx0U1XJO5ok0OuMo29e08wju06gG5LGeBgpJb1JnZAiMC3J7w708OPn2j1vvJ+WuijXX9TCBUtrAXvBsiZq1wovXjiYy1TcCrr88sv51Kc+xcaNGzn33HORUrJ9+3Y++9nPsmHDhko3L2CaGCzuvePcN934c3CKHfIzWX7Qb9zGQ1rB9kwavrNF4C8gICBguvCPoX5l4mV1+RI7N79+FXdvPQzAJSvqefpwHwBvOLOJPx7tQzcs+lM5krm8p3wsjbZSCVgSOyTdrW+rKoJLVjaw+8SQV9lEFQJBXj/lkpUNLKuLcffWwxzrT4MTsq4ogpqwxlA2h5R2zntKt5wcc4WsYXmh6zD5kkIBAfORSlRB2vSLvV74NsCS2gjN1RG6Ejo502IgY2A62hVN1WGqIxrJrEFfOjdmNIw7/vgXCd1tVRHePnfqG1YVwpogqqlcsrKh5O80LUjL/JioCOdY0o5y7UnqNMRD/OPrz+Dura3ohuWMfRJLWoRUlZwpOdCVZFfnEA+/dHxY+Uiwqwpd8+rTeNNZzaiKQAhBTcQ2wtVZWit8KlTcGP/Upz7FzTffzPXXX++FGkgpufLKK/nkJz9Z4dZND7NFUGV1U5wfXb+O+vo4fX1JjBkIx3MZ7VQz2IySCrnj2VdOltRG4dhAfjsgICAgYFqxpOTOJw7xvWeOsvHKNbzhzCbecGYTAG//9jN0OJNh3TCpiYbQDavAEJ8MiuP5URRIGRYRTWFJbYRDPSmiIRVNVb2Fz7Cmogjhicq57fuL7z9Le38ay5QIBFVhlf50zgtfd5cINM0OD3WjABWe5DwAACAASURBVMAOD50Nc4+AgLlApaogRTW1KJTb9JxDQgiElEQ0heqI5owPKoMZg9wY/nFZ9BdAUUBTFNI5i3TOLmM2nhSXmqhGTVSjtSeFJV2BN/tY4IheYo+zEU2hpT5GVFPpHMjywPMddCeySGDhAgXdlHzjqSOkcsOXNzVF8OdnL+Tdr1xCPKIhhKA6olITDXkLmqciFTfGq6ur+c53vkNrayv79u0D4BWveAUtLS0VblnAdOJXfCzu99OlBjmX+PH2/OC+92SiYNu/768uXFbWdswegb+AgICA6cHv4Wrrz3vGU7pBVyLLJ362i5tfv8ozxv2kdbPgr5+ltRG6EzrZESav4aIQUul4ui17lopUIJk1AUE0lBc4yhgm7f1ZcqZVkCMKcMOlK7jziYN0JXRqfSldAlu8SMxDAdSAgFMFdw7W1pfmWH+aR3YdJ2tYNMTDCOCVp9XwbFsfOVOSzBoks1BfFfKM4YliWWBgeSHekryxbpgWYa20Grm/nTvaB3hwRwcSqI1phFVBSjcZypo0V0e44dKVTui9iWlZZHKmI35pe87TIyxyXnx6HdeuW8biGtspFY9o1EW1gmoXpyoVMcY7OjpYsmQJQgg6OjoAiEQinHfeeQWfATjttNMq0cSAaaYgtUOOsm+e8JXfHSr5/v6uZMG+chvjs0XgLyAgIGC6KPZwrWysImNYtPenyZmSroTO3VtbPWP8mlct5a4thwEYyJr0ORoexTng7Y73fCSKhYe8EmhOzre0JH3pnK1I7Bjj161vQRXCC5m/4y1nF4zLbziziZb6mBfOqhuSkCqoi2m8f10LOUvy0M5Oep3w0He/8jRP5MjN9wwICBibSlRBcvu63b8tX7h6lKimsOdkgsGM6ZX8ksDJhD7S4UqiKbaH3Q0lNyxbBb0+FuLKtQv50XPtKELw8ctXl1yg9LfT/fvTnZ1YUnqh7WCLvIUdr/imX+wlpCgsqokgpcSUKgNpg1yJeuRLa6P83WtP55zFCwCoCqvURkOEtVPfCHepiDH+xje+kSeffJLGxkYuv/zykkp4UkqEEOzZs6cCLQyYbsQo1vhMKiEGBdYCAgIC5gd+ZXR/jXGJJJk1eXx/NwCGJR1BNHvuMZ1qxX7PE4BhSgxT0tqdQghBWFM4rSbqhaeXwk11c8st1UQ1rzTQge4km3edAGwl5pFyPaeDcpd7CgioJJOpglSqT0y2n+iOiBvYHmjTkk70i81ExyX3e4qwVdItwPQdJaQq1FXlw7+P9acLoopGandLfYwltVF0w1ZYzxqSiBNq//51y9BNi6GsLcZmmNCTKp3frgr4+0tX8PozGlEVQTSkUhcLFZRFmy9UxBj/wQ9+QG2trYx3zz33VKIJATOMHKU462j7ppsLl9V62886edql9pWb5uqQt53Mml5uYlVIIR4pHSYUEBAQEDA2rofrls27SWQNBhxPdzysknTCz3uSOrf+n73Yb9fStfMgR1uUjagCvYSSsSuC5L4fD6uoAqQQDGUMFAGXrmzgYI9dOeaNZzZx//PtCKBzMEPGFxJfTrGogICA2cnGK9ew7Ugfd21pLSj3Wx3WqAorDGUMElmT8QSnhxQ477RajvWn6U8bxMMqmgoCQSZnMpg1sSxJzrR4cGeH970Hd3bwyK7j3uuffGD9iOfoHMg4kT92ubMltSpSSr7/zFFMCTlTMpA2RiwV+ZrT63jruYs5a2E1EU2hLhYiGpq/c9+KGOMXXXRRwfbBgwdJJpOcf/75AHz3u9/lT//0T1m1alUlmhdQBkZLb5lk6sukKDbAx7tvummMR7xtw8x4xnhEUwr2BQQEBARMDNeAjWoq7f0ZzyuT1E0vVzInJZbzfldC995XFIE1gppnsSGuKQJF2BNP/2MspduTZtfjJITg5ZNDDGZMltRGaaoOO7nlkjt/dwhVCJbURohq6qhiUSOJwboetfb+DG196bIa8K7y8y2b9wwLqQ8ImMv4PdofvHj5lI+XMUxu2byHqKYM85pnDItk1qAroRNSBbddfTbrT6/njD0nGczkvFD0kGpHz2QMC1UV3pg1GjkLnj82wGm1UXKmRX/a8vQl3BHMlNCfNgqqCBXXBx+J1U3xYbXDTcsWgjMsSV8qN2KVpFhIoSke5i9etZQzmuLUxUJUheevEe5ScQG3LVu2cOONN/LXf/3XnjH+6KOP8h//8R9861vfYt26dRVuYcB0UOUTqylWqPXvmy/4c5O+9Jv99B4bBOzcxk+88cxKNSsgICDglGHjlWuc+rg6fjO6IR7G8K0C50xJUjdQFcE5SxbwYsfgiKUv/YFchiVLetIt3377O5Jk1sKwJG19ab6x9bDXGsuSCEWgGxKwRg1XL8Xqpjhfevs5nhEx1Tzx4hBbP36vfdawCsrGjWWU/3ZfF//6iB2JsOmqtSPmpgYEzAZa6mMjqqaXKoGWMUyvrGBbf9rzCPvDzt2/tiK5JBZSkdiLfFsO9lAT1RjM5BjKGJ46+cmETiQthulRjMRokT2KgCW19vigGxZdCR1TSjun2wLVyS0XCC9ayP+b/eOCOzbopsXv9nVz37NtWNIuc1aqrRFNobEqxCcuX82qpipqoyGqIxU3QWcNFb8SX/nKV/jQhz7ETTfd5L334IMP8pWvfIUvfelL3H///RVsXcB0MVqJmKmWj5mL+Ccu1ZFQwXbgaQgICAiYOqub4k498VZ0Q6KbJkMZ08tJdP/qhkV/2vYK7T4+VLLMpSXtHEdVDK8IMhamhKSvjI/fiLckKEi6ElkUIfjUFWeVTSxqMoxU7qk3aYvgRR315aCEWsB8oVSf6BzIFpQVBLtmeG/S9nC7fWUkj/vP95z0wtOLh5eRqjcUs7Q2wt/8yRmk0lk6+jM8caAHsI3w+liIeETlhktX0FIfo60vzd1bD5PMGvSm7DbWRDRiYY2wpnDDpStGPdfKhir60zmGMjm75rkzjTeL2toUD3PF2maeau1FEYKamMZpNdEZ1YqaC1TcGD906BB33nnnsPff/e53B/nk08yB7iSbHtuLpqpsvOLMQC27gvhXVo/2pQq2xyOgUY52+L0eB7qSGL5BNVggCAgImIu49boPdCe5ZfNuhjK2URzRFHTDomMgA+QnwCNEqAN25Q8hRMGEczzTZNWpN+6n+HtSgoUk5JTxccfckcSgRhq7y5Fz7i+3lh1BFO9AdzJ4TgTMOaa7H1m+0Bm3fxiWRVufPc5875mjXlmyTNEC3VRZUmuXBPuxk+qSM+2a30tqI3zoNacXLPLZdcAVdCMfiaOpCmFNIeooovtxPfoATx7s4dbNe8gYFlUhlf1F1wogqim8/bzFbDh3EbGQxgcvXs6CqOalAwUUUnFjvKGhgd27dw+rK75//35qamoq1Krp5fH93Wx89GUgCM8KsLll825v+6gv1O9oX7pg32gCGtPBsBVeZ5y8Z1tbwWwx8HoEBAScStxw6Qq2HOyh3THGXWoiqlfarBh7bj3xSXOxIV6MZUmEACkFt/7fHhQh2HTVWr73zFHHELYH5ls27/a8a+6cws01dxkt53wkRjNIPnjxcu58wi63KcnnlTbEwwWqx5t+sXfYuR7f342qCqrjQ2w70ue9v72tv+BzwZwooFIUz4Hs8mIZPvOLvYBwQrsjBXOxUiXQltRG2HDOYh7a2enkaRv0JnM0xMOcHMpgOmHne04kvO8We5FHQhX2CGCM8fFnjw7w7FFb+0jBNq4VYUf+fPaxfY7BbwuuvfuC08gYFomsgbumlsoadti8oXDTQy8ggCvXLuI3+7vRTQvTsuuT7+tK0D6QJjNCg9Yvr+OqsxdSWxViYXWUk4ks/+qIZQZVGEpTcWP8He94B5/5zGcYHBzk/PPPRwjBiy++yFe/+lXe8Y53VLp5AQFlodNXr9Y/T7Nk4b6AgICAgKmzuinOHW95RUFudX0sNOxzIxni5cR06p8JJIo6856jkULRXcO+xwm1dT1vYEcWjJXf7i4Y2DWO8w+6h188zsMv5lWbt9x82eQaHhBQAUoZk1FN5ZKVDfxqbxcZw2IwY48jEU1hBEHxcTPRtBigpOq6uyhoInlwRyeKKIxuSeYskjmdkKqQMy0k8OPn28mZkpBiR+8YUvLrvd0llySjmkJjPExvUudHzx1DFYJ7r72Q7tTE6qLPRypujH/4wx+mr6+PTZs2YRgGUko0TePaa6/lH/7hHyrdvDlPEIY8O9F8E65i0UltBidj/hXep1p7+dZTRxBC8PeXns7Fp9fPWDsCAgICys3qpriXs7ntSB8vdA5WpB3+MmguCqAoUBfTCKkKxwczZAyTRNZkwMlnr3UWD44PZmiMh73czpxpeYbz+9ctm/ac8yW1doWPGy5dwVefOOh5x8txroCAmaTYy/3tPxwF7PKECd3EkoJ3nLdkQsdr60tz5xMH0U0L3bBsz7YTnj0d4ejjJR5WSOomOVNSE9XoS+eQ0lU+twiNY67pVpYwrJFjglRFUBfViIYUYiEFTRFBTvgEqbgxrqoqGzdu5OMf/zitra1omsaKFSuIRqNjf3kW8/j+bm/bH5I10+FZsyUM+ZxF1d72Ll+YTvG++UIia5Z8X46yrxz4F2H8yrgt9bFggSYgIOCUw00Dmqq3arqRgGVBb8o2dL/3TBsJ3UBKPK9yXypHfzrH955pI6mbLK2L0tafpqUu5uV1r2qKT3jsLhV2C6WNbX9o+ljn2nTVWidMPcrjuzv52Qu2N/xt5y3mwpa6CbUxIKAcuOXGwI4ASWSNgrxvgONDWR7f3+3lUY92z7v7epI55zgmqqLQXG0vng2kc/Sl8iXE3DPFwyqqYNy1xMfDYMbAlPbvUhRBXSyEYVoMZQ1CqkJYVYiFwDAtMoZdyUFVFQQQUSGpW2iKrZExkiGuCGiIqQxmDBJZeyxZ1RT35pMHupNl17Q4Fai4Me4Sj8c599xzvde6rvPCCy/M2dJmbnhWMZUMz3LrgwohWFwTLsgzKze7iwzw8e4LCAiYHtZ/+fdTPsa2j79uGloSEFA5ZoMRXmpi60SqYznt60/nhn/OMRJc5ffDPSnu+n0rC6vDXl3iydQZH+nzpYxtf6j/WLzhzCY0TaG+Pk4imfGM8Qtb6oI88YBZg3s/H+xOknMiRoeyBqajEfHgjg5+urPTq63td16tbooPc2a5dbjd/HOXzoGMF/5dTFI3Edh1xU1LTio0vRj3GKYEy5QMZeyFBsOyReXSRZWMkjkLit4bTcldE7ZXvCqiMZS1v+eOGWOlvrgEekQ2FTfGd+/eza233srevXuxrOFPyT179lSgVacO/hXvzS8d50fb20HAa1c28JZzFlewZQGzAX8aw7F+n5Bcb4oDNfnolGD1MiAg4FTADc3MTcdst4yoysgLB6piB7q7+3tStuFeicDQkdTeAwLmGq7IGuT7niBf6cBfVWAsNl65hm1H+rhrSyumBSeGspiWJKyC6RxGK+rjEgirChlpTkYnclQktjidMo2DRPOCMO+5YCnL6mLcvfXw9B14HlJxY/xzn/scmqbx6U9/mttuu41/+Zd/4ejRo/zwhz/ki1/8YqWbN2k2XbXW297e1u95w2c6PMv/YFy0IOJtL6mNzuhD0z8AFM+BpnNwmCtct26Zt31P0Uqhf1+5KV69XNlUhaaq/HJvF798uct7P1i9DAgIOBW4/eqzAXipY3DY2FtJFApFl9xI2eK0TiFgQcTOZ9UU2wRvrAqhqYJwiZJE002xJ/BAibJGAQFzCddpdfNDL9KT1L05qqaAIhRPx2Eiy13u/PqMPScZzBicTGSdYypkndJml65s5JkjfRiW5RnlCX360hTVEvNuS9oLkmHVzif3E1YFhiVHLe8IdsWJjGERDdmidcAwMceJpL4EzAJj/KWXXuIHP/gB559/Pg899BBnnXUW733ve1m8eDE/+clP+PM///MJH7O3t5drrrmG2267jYsvvhiAnTt3ctttt3HgwAHq6+u54YYbeM973jPdP8ejOATLNcZnOjzL/6A8PpRX6T4+mJ3RetZylM492r5Tlb50blL7ykkl0xgCAgICyo3/mVdbNVxJvaIIEM6zUFIYYursRlVAEYKQKpznpkAI0E2Jpgp0w+Lmh14kHtG44dIVnmE+Ec91qbDb6eDys5rZcnPjtB83YH4zlciM4u+GVFHgLLINZNtKromObi75j/XBi5fzvWeOeorqQ5mcl3ftF3B7+nCv4y1XMEpEBk8VVREoQtjHLppnRzQF3TCxZH6M0UtEC2mK8FTYXdteCOHpG2070sf60+uHXfuJpL4EzAJj3LIsmpubAVi5ciX79u1j3bp1vPGNb+Qb3/jGhI+3fft2z7vuMjAwwN/93d9x0003cc0117Bt2zZuvPFG1qxZw/nnnz9tv2U2csvmfJh/0ifb/cs9J9l6qNd7/ZMPlDc3f7RhZhak8M04j+w6Ma59/tXFcuA//tOtvXzzqSMAvPXcxbxmRUNZzx0QEBAwk2z6xV5ae1Le61Kq5pXC9Vi5aseKGB5FZofLgmFKb1IvsHPIE1mBRGJa9uu7t7YS1dSyPENGq0vuJ5h0B8x2MoaJblhsO9LHK5fWcnzwJKYsHBuW1UX5y1cvG1fUScYwOT6YYTBjcGIoiz+dBApzsF3jN10mIYvqsIqmKpxWG2VHe75yRM6U9KZy4/LzS5kP3Xf/DjiLDN0Jnbu2tHLGnpNAEEE5FSpujK9atYpt27bx1re+ldNPP50XX3wRgKGhIXR9YrXp/ud//oevfe1r/NM//RMf/ehHvfd/+ctfUldXx/ve9z4ALrnkEjZs2MAPf/jDU94Y94tH+ENP+tOGt2oXMH8ZSU19eUNVMJEKCAgImAHcib8/j32YIY7tkTItWbIWuuHLd3WPkzFMbtm8h2P9aXKm5Pr7nue2q9dOOTovEGcKmEmmW5fAPV7GsGjvz5AzJXdtOQzk58n+7vfcsUGeP7abFY0x7njLK0ZtT+dAlgee76BjIFPxhb6+tIEEelN6yYXHkdrn/6zwvSg23iNFoekBk6fixvj73/9+/vVf/xWAP/uzP+Ntb3sb0WiU5557jgsuuGBCx7rsssvYsGEDmqYVGOP79+/nrLPOKvjs6tWrefDBB6f+A8bBG85smlHVdD9ufVCwQ0q6HcXVuphGPDJzYciNsfyt1lM0kfDvC5hZ/B6ONp+AW1tfekbTGAICAgLKjVsDGGBH+wA/eb5jRuv+liKkwllN1ew+kfAmwDFNeF6zsKp4nrNLTq9n9/FBBnU7vFQRtufKsmyPuVvPWAi4ZEUDmhD8/OWTXmk0ieT4YMYb28c7rhcbH2Phpjxdd99zbLp6LevrZ+b5EYjJzQ+mEplxoDvJtiN9HOxOIZFeHW1LSiyfF7jYeJXAYCrnhWWDLYjmjidPt/aSMUwMy+L4YGUN8aimoBuWF3UqpUBT7Iib0XzwioCLltfxyqU1xDQVRRHkLMlPd3aimxbuFREIQqrCO1+5hJa62JgRA+VKfTmVqLgV9K53vYva2lrq6uo444wz+MIXvsA3vvENlixZwqc+9akJHcsNdy8mmUwSixXeLNFolFQqVfLzpTh58iRdXV0F72laFQsXLpxQG2eaL77tHG/74ReO80Nn5fqKsxfy1vPyaupamVe4ig3wkfaVux3jZb60Y9NjeQ9H1lfS4pGXjvPYyye91z+6fu6VGCxXn1VVpeDvfGKi9+N8vlYTZb5fq5l4xq5dvIC1ixcAcPfWVtvrU2FyJuwqKu+ZNqRvOz8u/+FoH2AbCgJ7Ub07kfPeUxTBogURTg7p/HRnJ5aUBd52w5Q88Hw7P3fG9vGO65oqPLeYpgo2XZ0XqD3QleSebW0AXLe+hdXNcY72pfnP37eCAEWZufu6uJ0z+Ryfb/13qv11Iter+P91WOlgZ9992wsjM0rd35se28tgOkfOEVFThK3FAIXCZaWM6Z60wV1bWvnhqgYQduTp3VtbiYZUWrtte8KNXnGP7R7T3Z6J1JicaRUZ3fZvGysYfmF1mP5Mjt/7Ulg3XbWWX+/rIpuzkD5jPBJSeN3qRlY3V09382cVM9WvK26MA7zpTW/ytq+++mquvvrqaT1+LBZjaGio4L1MJkM8Pv5V0wceeIC77rqr4L0bb7yRm266aVraWC5qsvnuF4mGvEErHAlRU1Pl7aufoZXrsQjaUUi526GpasH2mdHSokaz5XpMhHL32Zqa8qoWz0Ymex/Mx2s1WebrtZrJZ+ze40PTUsd3prEsiRACRREo2IZugfdOwskhnZxpofjKlPhzPhO6iSkhrCn8sX2IK84du8RpTdbynhU1NVWscRY07NdD/Oi5DgBefUYzaxYvoOb4EPGobRhVV0edz5X/vi5uZyWeW/Ol/05Xfx3peu09np+zd6ZN7/+1M20W5GBHQyNHePr//x976Thf+uVejvamqI6o3lxYCOGUCmRcImo5U/KLfT0kddMRZLP/FXvRobQ4cSktiOnGPbzqnGu858sYkkPdKYQQLKqJUhuz7QRNVYeVWdRUtWJ9rBKUu1/PCmO83Jx11lls3bq14L0DBw5w5plnjvsY11xzDZdffnnBe5pWRV/f7C7r8Y/3P+dtD6ZzuMVIH3uxk6cO5Fc1Z4vnc7Zcz/nSjo1X5PvAga4k9247hqoqdvmJxvzgM1o7ZutgXK4+q6oKNTUxBgfTmOb8kh+c6LWbz9dqoszktZqNfXYmn7E33PssWd2c9bXGizElqI6XS0roSRTq6piWxHCm4maJ8HsBDKYNBp1otP/vvu385K/XlfRuHejKe+u3Hupl/wnbOPr5jmMMrioU9zRMk0zO5KUjPQwOpjjQlcRwiinvaO0BIJHIYFnWtHvS/O30n/e5g10MDuajH8vtwStn/z0V++tY18s/d/Vz9+P7vf9jgPde3MI929rI5iwyhklEU/jI61axvD5W0JbPbt7FyaEsErvvhBQFibRFEaVkQUQjOw4hNQl898lWdyqNlJK0bhBShFeWzPV+q7464m53HM+Qo07RYJ/IufwMpHNOrXOwTIuNV5zJ4GAKwzQxzULPuKHA4GCKvsipHQkymX49mf46L4zxN7/5zfz7v/873//+93nf+97H9u3beeSRR/iv//qvcR9j4cKFw8JvurqGMMqkgjht+DpjWFOIaApCCEKaKNg3W35H0I5Cyt2OFfX56AjDlN5gu6oxVrhvllyPiVDuPmua1py8LlNhsr93Pl6ryTJfr1Wp/nq4vY9czkRMczx5hyNs6h51LpnkqiK8RYRQURHyYq/beH6fYcqS99vG/8uHAmd8+x9+8TiP7cmnMG28cg1IW7jqrt+3Dqs3/P1njqA9e8w2oOT0i7r52+nnnj+2Fb6eoZzV+dJ/p+v5OuL1GuWm9ZddXdFQBdL+eERTiGoqp9VEWVFfVXBcO2LEPmgiazph48Lzhiey46/v7W9aSFXoHMgUaE+4W5O9DSq9RqgIQUhTvDngPe8bue/Mh3sdyt+v54UxXl9fz3e/+11uv/12vva1r9HQ0MCtt97Ka17zmko3rez4xVYOdSe5b/sxNFXlva8+zR7EAgICAgICZiHdCR1VEVSHNaojdpme6cAVNtUNC9206EvlCibO053XOZXjaQLcFPJ4WOVt5y3mJ8/bYeG1MQ3DlCR00/bw+QyCmCZ4w1nNbD3U65UiUhV441nNLKqO8IuXT9CbynHL5j3c8ZazS4pduUJslgRLWpgWtPdnWFoX9YxuV5zpuvtKezIDAibDsLmro3f0/nXLWNUUp60vzd1bD3PL5t0M1/m28Qu91cY0BtK2vkI8rDph5tLJGRc0V4dJZA2SujluUceQKnjLOYv46c4OEhmDgQkY9JUmogpCikAKgWVJcpakKqwS1QTxiMaGcxaNKOIbCCVOP6esMb53b2HpjfPOO4/777+/Qq2pHCN1ktXN8QLPZ8DMsm5Zrbf97LGBEfcFBAQEzGdMSzKQyTGQyRELqSyIasRGyRMdD3e85RXe9tOtvXx962H85vJ0O6b8x1OBiUzZfVpuxMMqjfGwJzxnWTCUNb2QdP95cpZkZ/sgSd1/NsE5ixfQGA+zpbWHwYxJ1qcIDfk5wwcvXs7xwQwPPN9BSjcZcvRn4mGVd5y3mMU10YJ2jmQ8Xbe+hVef0eyEu06/y28soy1gbjLS3HVVU7xgn25IcGL6IprdMVxV9Vs27wFsdfHqiGrnigOJrOEJuKkCmqsjXPOq09jfleTnTtSHfxHMxRVOFML+J4GD3UkyOQu9wlUZxkJ12uwuOppSIi2wxd0kpgWZnEljPEpUU/nV3i5+tTefyhqooZeXihjj27ZtG/dn169fX8aWBARUhu1FBvh49wUEBATMFx54vp2LltezoiGGEIJ0ziSdM9FU21sej2hoysRD2N3J/IHuJA/t7PTCV8utdCyApuowXQl9TGXjUhimxTe2HiFnSgTQm7I9faXabFrQlchiWtL7XaZlq6nX+IQ6e5O6rQjthP66k+7vPXOUjGHSk9SxfEpUSd3gf17s9D7v1iwfbeF/zeIF9EWUsoR5jtdoCzj16BzIePemIoQX8fLtPxyhcyBL1rAIqYIzmuIFoe267z5cVBOhJqrx8z0nOdid9PpLqXUj6fzzbzy6++TwD85CFEV4JQ7BNso1RaLMhpISAZUxxq+99lqEsG8Mfy6Ye6P439uzZ8+Mty8goNyMNuGb3eurAQEBATPDf+/o5L93dHJaTYRLVjZw6coGltfHMExJfzrHQMYgFlJYENFGVVUeDwr50j8xTRSUF5tOTib0SY/xvb4yoO4ahCtIBYXtjjq1yiV5QSgJpHWTnGnRmzIwLUlIFQXCVY/v76alPkbGMElkDa/2snS+b0lJIptvx4HuZGD0BswIGcP0ojj8NcXd+1IvWuwJqXb4+cYr1xRETfzp6ib+e0cnAG88s5ktjsigv854pZnuhUGrkSFwPgAAIABJREFUyHPvJvxIoCaikdAt6mJ5k7A4smQqtd0DxqYixvhvfvMbb/sPf/gD//mf/8ktt9zCq1/9ajRN44UXXuBzn/scf/u3f1uJ5p2yrG6K86Pr11FfH6evLzlvhBdmI35vTnF+0mQ8PQEBAQGnKh2DWR7a2clDOztZVhfltSsaeO3KepbVxUjpJind9pYviGjEw5pXqmg8uMKmNVGN/nQORQjec8Fp/N+u4/T4jN+pYoeJipL5qBOZeAvsWssLndDa+549RpeTWx9SFdKGHZYeUhVMaaECS+uigKC9P0NCt7CkhWHZx6qNhYj4vIYbH32ZlY1VgGAgbQK24yTvKbTfr47Y3vVNv9gbhLAGlBW/LsH3njnqvb+kNopuWHQldCSSroSOIgR/99rTeWTXCQBuuHTFMAPxlUtrec6JQLQNcXu8EEKgKXYEyUQMYVURRDWlKCVkZBTyoe7F03D/wtlU8Y8rplPjXFMEZzbHHVFGSVRT+eDFy51IGMv7RnFkyUiaEO4Ch0swFkyOihjjS5cu9ba/9a1vcfvtt3PJJZd471122WV8+tOf5l/+5V94+9vfXokmnpIc6E6y6bG9aKrKxivODHLGA0Zc7bRLxOQfB8FqZ0BAwGzgWH+Gn+zo4Cc7OlheH+O1K+q5dGUDS2qj9KVy9KcNqsIqNRGNsDZc8M0/5j3V2gvYk/o1zXF+va8LS0oO96aQQky5xJCLd5wShYcnmkMusWsdHx+0FeEN00IRdmThkE9AyrCkF8KbzBo0xiOAJGcWGhphVRmmgA52nm1+TUMgyIcD2+9LOgeywHDvuGs8AWgljl0u/OcNOHXJGKbPCHdLjNl9wBKS7qRd8i+qKeRMiwPdSdr60s73JLf+3x4UIfjwZSv4rycPe/3EMG1Bt4l2ecFwz/NolQzs8mEKbzyriUd3n/Q+I7DDyU3foDMVD3nx99whKGNYjnilfR13tA94FRPcKBk3AmE+z/1m0maquIDbiRMnhpVHAKipqaG/v78CLQoIKD+jqXWOV8lzOnAVMT2cJ8g929oKRvJgghMQEDDTfOINZ7C1tZftbQPoJWq8Hu1Lc7Qvzf3Pd7CyoYrXrqzntSsbWLQgQjJrENEUFkQ1qkKql/7mH/MO+gzzY/1pz0v1+0O90/o7RjPoJxufZkr43jNt9I3gvc8alldvuCuRI6QqXHx6PbuPD5GzJMmsgSVBNy3evKaZZXUx77st9fb2U629bN51At2wSOm20nRzdZh3vXIJy+pi3L318CRbHxAwcVyxvls270E3paf10FQdpj/tVESQ8OCOThQBKxurPM9txrDoHMjSGA8XHNP1rgMcH8yUWi8bE8uSpIvmbWOlIuqGxa/2nhz2OVeMcaplFyOqIFtSC0PS3p9BIj2Hy3/v6EBgh/R3J3IoAu7eepiopnhzv0AosbxU3Bg///zz+epXv8rnP/954nH7P7S/v59///d/56KLLqpw604t2vrStHanEEJwtC8deMYDCnDL2AghWFwTLhA8GQlzliuIBgQEzF1es6Ke16yoJ5Mz2d42wFOHe3nu2IA3CffT2puitTfFD7e3s7qpiteubOCSFfU0V0fs8mgRjRNDWVp7Uo6RKtErXdCXqYWj9jmlmkrhH5ol0DGQ5fhgdtjCQFdC5+6th1lWFyuYfLv82lNUVknnLMKawiUrGwBKetQDAsbix9uP8ZXfHQIBH7/8DK65IB8tO1rZLHc7qinoRv7e60vlvNByf4KKO6cBu5zhysYqPnjxcjY+mq9Nn7+H5aSjYCazoGYBxVHt/uCZqY5MfqeOIuy0FXeBzjKtwsoLpkQg6Unq3iJGMaMJJQJBqbMpUnFj/NZbb+UDH/gAr3vd6zj99NMBaG1tpbGxkXvuuafCrZv7HCha+Xc52pvigK80SdB5Zhb/FKZ4IJ/J6Y1/tfPp1l6++dQRAN567mJes6LB22dakpxp1+TNmfa2YUlMS7J4Uc0MtjggIGC+UBPVvPDJS1c1cOmqBtI5k2eP9rO1tZcd7YMlI4kOdKc40J3inm3HOKs57hnmyZxJ84KwF456fFBHCLusj60qLLGmKV+z0lSFFOIRDcO0GMgYdh7qCD8sZ0ra+tIYluRP7nySTVet9VTSwTZYbrh0BXdvbQXsz+Z8kQqBiFPAROh2RQylrfjvp60v7SyYST7xs13URDXPwHPnsx+8eDk72gd4cEeH3V+lbXBWRzSimsKFy+v49d4u2vsz1MVsbYNzF9fwzJE+bntsH4ZlAYJf7+uiN6mTNqyRO8c4KXclhong5oa74e5RTeHt5y/hV3tPkjMlSd10QvMFQkC1U3cdoCEeKpgXzjcqlbpZcWP8zDPP5LHHHmPz5s3s378fgPe+971cffXVxGKxMb4dMBb+kLyMkV+G+9+XjvPLl4MagpVCVfPrt1bRcqx/X7nxDyhtfWmvokHzggiNVSEnFMwqWMgJCAgImAnqq+yQUsOSZHImmZyJqgj+5IxG/uSMRpJZg22OYf5CxxBmiQn1vq4k+7qS/OCPbaxorCKVNQlrCkLAwuowhmUxkDGpjqgkskZBvqbLbJpoj4a/naqqMJixQ9EVRaAANWGVgaxZcgGjNqoxkBnZ0w54XkY3hNUlEHEKmAkK57MWihBIpOcVT+VMsobF2oXV/HZfN5aUhFSFjoEMv3j5JIaZ955LJC90DE26LSEFcs56lOoUH59opKCm5AXcxjPGKCIf8TLa5yV4IepgX6unDvcRj4TQDYu6qjCJrMGAI1h51SsW8dThPqC04N18olKpmxU3xgGqq6t55zvfybFjx2hpaQEgFAqN8a2A8eA3wP3lS7KBknpFMUaJhxpt33SSMy1ePpkgZ0oMy+KlzkFvrNl/MkGVL0x9eX2wMBYQEFAZNCfMvDpiT1myhkUmZxLRFN5wVjOrmuLc+cQhkrpJYzzM/q4ExfNiCbT2pEY8RzI7ctj6XDDEi7EcATdLShqqwmRy5qjq8CndREowpeSljkFPtdr1krmT1CW1kSA8PWDC/Hh7fsFmR8dAfrttgP944pD3urYqP/fPmRYZw/LExFzcaJkltVGSWYOuhC3YZkn7O9/YepiMYSGcY0Ch43uq/XlpbYS0bnqlBsUkDPHJtMl/CiHG78y3pJ2jHtZcE97OF7fTfSR9qdw4W2Czuik+LIe81Lb72YCxqbgxLqXky1/+Mvfeey+5XI7HHnuMr3zlK0QiETZt2hQY5VMm72XN6KY3iMV0UVDOJGBmGUvcYzoxnBBzO8zc3ZZIKbntsX3e5/wCSb/Z182Wg3kRoy++9RWA/WDrSep0JXS6kjrdCZ11axZNc4sDAgICRibilCOrjYWwpGQwkyOsCrSYxt+/9nTqYhrPHLE95i91js/7lZ0F+eNTxf8LErrplGmC3lRuTGHQtDM3ME3JQzs7qY6oaKrCtiN9rD+9HrCNnxsuXUFLfWyYiFNIVTxBt6D2eEAxX/ld3uD234k7O4bY6fNQN8TyqSknEzoiofO5X+2jKqxx8+tXAXD31layhkV3QseStmfaAs86TTouawkMZQz7mE54djF+b/N4OT6YLfjOZEV3pzLkTOSUQkBaNziZMKmJaPQkcwVRRNvb+hnI2AsLd289XJCi4lKcyz/Mg+ww16NkhgnVOYtI161vYUXDKaymfu+99/Lwww/z6U9/mk2bNgHwpje9ic985jM0NjbyiU98osItnNv4V7CTan47pJUuZxIwdzGtvKGtO8Z3zsyXtxmLsKpwWm0Uib3ynM7lMEyJYUlu2byHroROfzo3bLHgi3/5qmn/LQEBAQHjQRGCaMg2HMFOsVlaE2XRgihXrF3IP/7PSyR1g97k8LHrVMe0bIPEtOSEQu2TOZNkzkQAd21p5QeOMR7VFFrqY8MM7VU+Ya2AgFKM994rrg4gnff604YXreGKy7pCjiHVzo8udY60YXnGfcl2TWJQmGvrdqoiSOgmhmmXPzyjqYrBjEHHgF0eUVOVkqJt85GRFhFXN8dP7dJmDzzwABs3buTNb34zn/3sZwG46qqrCIfD3H777YExPkX8qzz3bmvj0d0nAVi/vJ73rVtWqWbNe/xZ4cXj+lgZ44YlMVwhNcuuF+mKqY2GJSUD6RxdCZ1ux7u9pCZKX0qnL52jN5kjW6J8ENh5lwEBAQGzhZGEdo72ptCcAtlSSjZdtZasYfLHw30c6UvxVGsfmZw16ZJic4kFEdW7Fi0NVexsH5zQ911D/unWXi/lzb3Wbt3m8VTdCAhYWJ0vKdaXypFz5ishxQ7xdvujIkSB11YAquIKLNp88OLlfOm3+725kyVtQ1wZIXR7JiMRy4UmwJis2rsdjW6L3IUV/vzshbQPZHj4xeMAXLaqgQtb6iZ0zKDU2fRScWP82LFjnH322cPeX7NmDd3d3RVo0amFP9dmwFcGpS+tF+wLQspmlvE+HDI5s6SCeSlKhZB3JbO28e0Y4DNZwzwgICCgXEw0TPKrvztEOmeQys0HM9w2YhK66Rkxe44nUEVpr15xTeNYSCHtXCchhFdlAyio29zen2FpXXRUdXVNFayvD+YX851PXL7a2/6vJ1s53GvPP5fVRzl3cQ1bD/WQNSyW1sfYd9K+fxRhe3XXL69jdWOcc0+zK7e01McIqYoX7eEa4Jacen3usdAUWNNczf7u5IyWRpysIQ72oqR7jQazJndtaaW5OowlJYoQ/PFoHy905Bfq3DD1kRY8D3UnCwzu4u3Anpg4FTfGly5dygsvvMCyZYVe2ieeeMITcwuYPP56ipa0Q9UQsO1IP9uP5kU0ttx82cw3LmBMTgzly36kdJOuRJYux+B2je3uhD5iCPl0IID6qhBN8TBN1WGa4xGaq93t8JjfDwgICJgNCDFW3NGpg2ukuGlKAklIFVglwnmLX/uNDGWEaxbVFDtFQFO98GGXggURAT8/K9AVme/475ETg/l5zfHBLO39dsktCRzqzossSmkL2j57tJ/n2gbY1tYP2J7xE0NZ777128TlNo8NC3adSJT5LNOLf5HCtCQm0JXQyZmSiDbymFhqwTNjmHzW0RqyxRxVPnjxck8cs60vfcoY46ub4vzo+nXU18fp60tilFH4uuLG+N/8zd/wmc98hhMnTiCl5Omnn+b+++/n3nvv5f/9v/9X6eadUrihPDgP6JEesgHlwTAtcpZEn0CH/vyv93ue7lQJ8ZHpQFMETfEwYU3hWH8aIQRXrG1mfUsdzdVhGuNhQmqQCxgQEDB7GG+YpCs8lDEs/mRlI609x4Ydaz4Q1QT6CHm1xWiKwLIkqgLrlteyoqGKJw70AIXX95bNe8rY4oBTicFMPhfckPk5UM60kDJvREtfnLlbhgxwhBrtY+xsH/A8vaUE2BSYF2ko40UACyIa0ZCCaVoMZI0CLaHXrmgoKG0WMPNU3Bh/17vehWEY3H333WQyGTZu3EhjYyMf/ehH+au/+qtKN2/Os+mqtd72b/Z12bXFBbxpTTOXn9lcwZaduhh+1XJHVC2lm04IedYrwzEenm0bGPtDY1AVVmmO5z3ZzdWOZzseprk6TG0shCIER/vS3PVkK5qicMXZC1laE53yuQMCAgLKwUjel+IwSTfUMqopnHtaDUtro2R0g/6MUeBR89cNPhXJGvm83JAqEDBimK1b+tSw4Nmj/XQOZuhJ2s8t//W94y35FMORFkQ0NVj0D4CuRN4bbvr8CsW+idqo5pUMAwipCu++YAlPHOjxjvHfOzo8A7zYEC++22oiKtGQylAmR3oqsd5zGAkMZQ10U2FBVKOlPuY4hQQ1UY1XLq3luWP2XLPFV8Z2pAXPhniYiKZ4lRUATwCuJSiDOykqbowDXHPNNVxzzTX09vYipaSxsRGAZDJJPH5qhDtUCn+Jgi0HezzPeFhTSpYvCBgfUkqnZJhtbPdncnQOZOgczHJyKOsJpHUl7O2+VPmUfOtjIZ+hHabJMbZdAzweHrmbH+1LM5S1n4x+DYEjvSlM30StVJ1xRQiUwGEeEBAwB8gYFscHM4Q1hZypoDouNXeYy1lMSHF8JiiXh8+0JJoixpVfa0k7mqtUNN14FkQ0n8J6cXmkUyWcNWBiiFE6WiysIdIGEnvR6IymKjacu5inD/diybHLiLlCbu7xk05J33hYJWMYs6p/T5WJjFfu58Kq4hNdLOzPGcPils27vX1RTfEM8pCqkDFMsobllEWWHOu354xt/WkyhkVUU4I645Ok4sb4hz/8YT7/+c9TU1NDQ0OD9/6zzz7LP//zP/Ob3/ymgq2b+/gFGPp9Am796VzBvqDDlEY6E5ETiSwdAxk6XIM7keXkkE63I5BWqn7ldOCGkDdVh33e7IhneE81hPw/t7SCyA/JigBFETyy6wTCGb0F8O2/ugAhBKqw8y5VJfB2BAQEzE78z7anWnsdsbE033vmKEnddNSF5TDlZYltKEym3FE5sH1XU18gsFWUVQadhVdL2r9RVQRCgGXZ4euuneOG/gqgJhpyWiFYUhtESwVMjubqiLc9lDW8kPPqsEpYUxjK2q9fv7qRB3d0YElJQyzkO8L4e4L0zV3ALoE2lDVQFTHnRGwFUBVSvNrpLvGQghB2ybLxUhPVuGBpDYd6UuiGHcGpGwo72ge88m9Zw3KuW/56u2k+nQN2ZMKSWpXOgWyBsCPY3vG5Xme8UlTcGD906BAbNmzgS1/6EuvXr8cwDO68806+853v8PrXv77SzZsWKrka7BdgONKb93w+e3SATUP5fUGHKeSWzXs4MZT1PNu5ChWW/NF1rx41t18IYRvQzl97clX4niLsCZcqxDCDOlxcF1bYNScFsuC5Fw0F5WsCAgJmJ6ub4gXPsOvue87bdoWFcqakv6iGserkRvuZLYa4y3Q0R1UEjdURMkbaE8qypPSMb1UBVSieIroihKcxM5Q1qI1pnNFUNaV5woGuBLds3kPnQIYltZGxvxBwSlETzZsbGT3fD9M5k6xpYThzLE0Ib86j+RwNtmCggsAas0+4ZqskL+5mWLaI4VxDQsmSs8XG+XjoSuj8am8XZzTF6UnmnXM/3dkJwJLaKL3JnJNPbs8fA2aGihvjP/vZz7jjjjv4wAc+wLXXXsszzzxDZ2cnX/jCF9iwYUOlmzfnKRDNsPKd1zCtgn2nMkndoHMwS+dAZtzf+dXermk5d10sVJCf7SqRf/43B8b1/fqqMKoTDq44Dym/oT1VdeBhOUHb7VXN69a3sKKhakrHDggICJgtaKrwJvyKU+JrrnnJJothSo70phDgTbCjWt7bVhPRiIU1dCeZ17KgJ5VDAA2xEDdcuhLIL3J88OLlnjq262AoXhAB2xFxy+bdaKrK285b5OWiAxUPZw1C5mcW/1xj0y9epsdZGNMUiIdVBh3PuCGll3/8/nXLCKkKbX1p1rfUEQspHOhKehEeo6EIqAqpBZ7judrbS2n+TqaEW8jRb8gY+WviCrlJYCCle31UVSSg8FRrL39+9kIWOxpCOdPivmePsaQ2woZzFrOsLkZbf5rNu04AQZ3xyVJxYzwajbJp0yZM0+T73/8+mqbx3e9+l4suuqjSTTsl8Itm+L27OVMW7JurSCnpTeU4PpihYzDjhJJn6RzMcGLIDidPjGPgngyaImiM+3O1wzTFIyxaEGbxgigLF4SJhlQUIRyvtO2hUITgCz5jvHgw9a9G1hWEaU0/I01AVjfHWVEfGOMBAQFzD//E/6nWXjbvOoFu2EKaSd3AtCQqYFL+usSzAX8tZrB/c9rnWdNUO0oq7JQ5SvmemZqqTEmUqXMgixCC+59tpzeZFy8NwlnnF/65RjyUNz0UIRjMmrjO3ycO9Hhe9PuePeZFtmSNsT3ifixJ2dIHK4kA6mOaFzUwlDFIOwZ0VUghk7OG6UzUOErqIVVBN+1wc9eYfmhnJ7pp0Z3Q6U0bRVnkkm85oejuAok7tkY1lUtWNrC6Kc6B7iS/dhxYQZ3xyVFxY7yzs5ONGzfy9NNPc+ONN/LSSy/xoQ99iI985CN86EMfQpmjClH+nLVDI2xD+VeD/Qv//oFMMlyFcjZimHa+tl2LMkPnoPsv6xnb5Qohj4UUT3l8YXWEhdVhFtdEWbQgwpLaKM3xMKoi0BwDW1HyIeBj4Te4i5sfRAYFBAQETJ7i5+qvfZFO6ZyJJfIh2v7ySeUi/P+z9+Zxcl3Vve93n3Nq6uqu7upBramllt22ZVtgG0seZGODCbEBQ55zQxwuYOx3IYmvw3BDgBtz8eXjJA5ww4Ob6KEQeJfBBDAkH0JwwMbGE5aER9nYsi1raEmtodVTdVd3dU1neH+coU5VV0/qquqh9vfzsXW6dg27dp19zl57rfVbCuSWkFK7raZu4drc4xkdEGR1kwnHQ6kKgarY4/WB7z4H2JvDsXlsEPcl0piW5Si3FwYgW+LqKwhK1Y6+RHpF1kZeqrhrYnvcC+vgrG45KXYAgpwTtRmcof71XPEvrZaaOOOZoArY0NrATW9YzX17TzCZM4pC2BVFIEpqvQmgKawRC2tkdNOpL26/5spNrTy0f5CMbjBUUjpd8aULzIe+RFpGnJwBi26Mv+td72L16tX88Ic/ZMuWLQD88Ic/5Itf/CIPPfQQP/7xjxe5h2eGP1fbT613g2cKw1uKIXpfeewQ/ckMp8dznB7PMpzKLcoF9ME/vYJYWCvKWaokM+0fLFJ6ukQikawoDg6leOZogkNDKSwgFlTRTZOQqpDypW1V+5K7lAxxmFrSLK1bpKeU3LTAhGQm792ThifzjGcNnusb9UJd9/SOTPs5X338cNHfsbDGaFpnaCJPe6NdHgmKIxlmYyHh5X4niasE7R5LQdvq8vF/fQmAkclcUdi1iWM7OqV+hpzz0C+21hrRuHxjnMcPDZ/x56+EZZVhwbGRSb76+OGyzrTSKFC3GsPp8Qy/f9Emuloi/N0jBxmYyHFiNENfIs1tl2+gP5nhe88eJ5M3PC97NKjREFS5aF2M546NktFNWYO8iiy6MX7TTTfx6U9/mlCoIOjxR3/0R1x55ZV85jOfqehn7du3j3vuuYf9+/cTDoe54YYb+PSnP00wGKzo59Q7lmWXizEMk+HJHCfnkav9/edOVKQPmiLoaAzS2RSyPdmxMGubQ9zz0NxytVuj9XdO9LRH+f6HthKPR0kkUujlEpUkEolkmXD3A/tJZnQvemosq6ObxfopkvII/EZSgbxh8tOX+r2//2n30Wk1VkZSOUdAVJDM6JiW5f0WIU0h7BjjtTJ+/U4Sf97sz/b1F30HGTJfeQambPbMjuuXjQQ19hxJVLZDy5T5OGsUxdZ/AOhqidAVjxBQlaJIoG89dYyMbjrzszDmqZxBOm/w4okkYxmd1miQrnikrDaE/7GDJdG/krmx6Mb45z73ubKPb9y4kR/84AcV+xzTNPmTP/kT/viP/5h7772XgYEBbr31VuLxOHfccUfFPsdlijCW4xGvtbiBOkM4tDqHCBTDtDzj2rQs528wLIu8bjAwkaM/maV/3C33lWVgIseQo0JeugNfKSIBhc7GEJ0x29B2jW33uL0xWDbEZq7GeD3y6IEh7vr5awgh+OsbN3PNWW2L3SWJRCJZEHmjkGsq9xfLozqRre44+fPoS++iFnZUnVuhYyZc1XRNVUll857X0wJyusHtV3UvKB99vvgNcH+ofGnYvGTxEALiYQ0LGHFE3k6MZea0XvUT0hRy88wzX264nu/pHmttCDI4kQMEL59M0udEg4Q0hdaonW7iljTb1NbglC/LeKJuc+UHzx1nx6+PAPDei9d4jy+2SONyYlGM8VtuuYUdO3YQi8W45ZZbpn2eEILvfOc7FfnMsbExBgcHMU0TyznRFEUhEqnOjWC6k24xxA2mm1f+x4dSOUzT8sqdmJbFRFZnaCLHYCpnl/gqOU6k81XLO49HAqxqCtLZFGZNLMTa5jBrY2HWNNt/N4W0BSuJLyb+npcO4fL9VhKJRLL4uN6Z2y7fwOMHh/j5KwPedVYVcNHaGAjYf3rijEoEzZeQKmgOa0TDGscTaWrwkfOidM+8VF8GCrXHwSmLZsL6tjDvvnA1V25qLfu+boUOTVV55/kd/MsLpxiYyGJZFkFN8Txts1E5DR4xw7G88y4JLMgY1hSD0K2AMBcEdv3ytBBM5qeKuGnK8t+YE0BLRPM2LNzH3JxxVdiaS+7m2T8/dxxFEViWnQ8+ksrz1ccPe2f97Vd10zea5hu7j2JaFk0hlYagyrU9bV5UwnTz7b69J7w89McODhEL24a+FGmcO4tijK9bt84TZlu3bl1NPjMej3PrrbfyxS9+kS996UsYhsHb3vY2br311jm9fmBggMHB4lAsTWtg1apVs75WU4V3nddUgVZa23kOWD4j2b0ReseOp9o2pikyqGe6ePmvRT/ae4LBiRwDrtE9kWW8SirkM/FvH7mMzqbQote1PpPfaD7MdE/xt1W7H34GUlnbQyDgdDJb08+uBguZszOhOjoCapX0BJYy8z0n6nms5ku9j1Ul5+vdDxbCkZPpfFGbacFvTyWdWtpn1tf5kjUsBlJ5SOVnf/ISxT9W7gL+1FiWjW0NbF7dVPY1mioQzrO726LEIhohTcHCIhxQ57we8v+e/g64pThdvv+hrTO+TzhQ+Cy/6R3WFEK+tjO599Xb/K3W/dWkvAr6bBtY/s0iC1vfYDqWuyEO9nccLxknRYDpDIJpwUTO9ITr7NRRu01gEdKUouoG33r6GHe/czMPvz5I79Ak8YYgoYDC3hNj3ryZbr5lcoa3bp3I6l4N87XN4QXPq8WmVvN6UYzxTCZDLmefBL//+7/PxRdfTCBQ3RJOpmkSDof53Oc+xx/8wR9w9OhR/uzP/oy///u/5xOf+MSsr7/vvvvYsWNH0WN33HEHH/vYx2Z9bSxrojqbD+GGMOFoeIpRbTh/W35j2hcSXtgkdHZwS84T4KSbAAAgAElEQVQLAajOf2DviA1N5GiOaJimbZSnfROmlG891Tfr95grkYBKZyzE6uYwa5sjrI9H+PtH5hYefvHZHRXrx0KIx5dGOE21+/Hgy4Xcv9eH0t4K5bWhSZ4+Me61Xb9ldVX7UQ0WMmfnQixWu/DKpcKZno/1OFZnSr2OVSXnaypnkNNN8oZdzqzU02svxldyAGvlKFWh1hTB+WuaeOlEkqxu8tSxMb79tL1Iv+mSdfwvx3D+6s0X090eJW9aHBoa50u/OkhAFVjY6umaqnIqbRDLFiyj86Y16ue2OT/b9emrf1TwzD22f4CvPnwAgJsv28BbzisYkQu579bL/J3vfI04RplumpRxVi+IgCrY1B7l9dMTsz95BRHWVPJGwTN+dkcjp8czpJyKCBYWmiownbQSEBhOYnhHidNLU1VisQY0VUUIgaoqM867sXTeWyOuiTcwnE4C0BQJMpm0daIu3hDnT64923uNf17t7x/nL378IgB/996Lpp37S4Vqz+tFMcZ/9atf8ed//ue0trZyyy23sGvXLlpby4c5VYqHHnqIBx98kAceeACAc845hzvuuIO/+Zu/mZMxfvPNN3PdddcVPaYT5lj/mGPslnqmC8eWBX/9rs0AGNkc+/umVx+dK5m8UeTJ9v4dzzI4kWNkMle1Xf+WSICORre2dog1Tt72upYw65rDtDYECWpKURj5XI3xRGJpiD/USz8+/sO93rFpWV6S4AMv9/PLfQVDfc8nr5n2PZbKxkUp5easpjUseExVVSEWi5BMpjGM2bfYL/niYwv6vKXEfMduvmNVz9RyrJbinK3kfO0fyxbliktmJqQJ8oZVtGbQFEFTSEVAUSisIgQnRuySYBbwq1f6WdUcBmAynfXSACdSGZJBgWGY5AyT4Ykc61oKBoBuGOx89EBRP6bzbN91/Tne8cHBFN99xnYe3LKti56Owrk827myKlTwYrSHVa+v7WG1qO1Mzrlqzt+VMF/dIam0IQ5w0boYa5vDnjEe1hRiYZXhVB6T6VM1lyNu7rwQgnTJYB4eSqEqAkXY0ScAumGhKhBvCPChyzfw3af6GE3raAr835cXz59kchLdMFgdC/KnV21kQzwy7Xx7/3ee89aP/spMp0bTXkTuz357ks/9bmHu+s8N97Pc40RoaXrNz2Ren8l8XRRjfMOGDdxxxx1ceOGFWJbFX//1Xxepqfv527/924p85qlTpzxvvIumaXP2yK9atWpK+M3Lh4cYmINS+LFEmh2/7gXgz968iQ2zCJZYlkUyqzM4kXPytN3Qcfu/oVSO8aw+43ucKaoQtEUDtDcG6YiG7H8bg3REg3Q64mhNIZWAqhBUFbteaZncbTscZv5XwKWi4F0v/fDnZRV7j4oXZktlPOZDuTk7ODhese9iGOayHJeFcKbftx7H6kyp17Gq5HxV5pH+K5hfPupKJKtbUzKmTdMip5tF9wgBhDVBwjHOBWAiSKbzDE7k+D+7j2JazngaFt3xBr74exdwy717PcN3pmXBdL91d7yh8ByjoDTX3dpQ3DaPc2VtLMymtgbvuBb3hYWUZVtqzHe+VrOCwbPHxoAx7++MbpKdWJmbce56W4ipmwz2HLNjWfzzWRGCxpDGpetb+NcXTpHM2PO3dP4cHEqBZXvc18bCdMcbpp1vdui7GxJf6Ih/3WiaFq/1FyIs/ee7/311w1ry97xq35cXxRj/0pe+xNe+9jVOnDiBEIKTJ09WPUz96quv5stf/jL/+I//yEc+8hFOnjzJzp07efe7313Vzy2HYVqMTBaM68GJLIOpnCeQNjSRI1dlz0gsrLFldRPxhgAtkQDndzbS0RiiJRIgqCloiiCoKQQU2+AOqArqfFY4kmVBR2NhE2wyZzDq5Fc2OjUmJRKJZLnxX6/u9kRGXzyZ5FjCVhG2jUmF7rYGkpk8I6k8Wd0sMsRLw7LrhdLvbMIUcTsLSPq0ZCxshXK3FnkiraOpAt2Ef3vpFP3JDAOpHC0NASKawrsu7ERglxID+PAVG2taXUayeNRKn8Fluczh+V5vXC+0KqA5rJFI697rg6qgIaQxls7R2hAABKNpnY7GILdftami/TbN8ga4/7sYVnE5wdIqU+WOoT5V1xfFGL/gggu8XJPrrruOnTt3Eo/Hq/qZPT09fP3rX+erX/0q3/zmN2lqauI973lPVcqaZfIGQ6mCsX1oOMXAeBbdtLj7wddJZqqnQh4La44nO+SEkdte7fbGEP9nz1FeG7RP+g3xMJ96W4/j4baNbU2RRne9EQsXXwJcYzwaVGkKL3rlQ4lEIpk3v3h1wDvO5EuNR5NDQ6lpy24ul0V8LZnJYEj7DHYL28tlAbt7E+zpTXhvsLmzkYf3Dzrlk7LA9NVlauFBLlcvWSJZLtgCbcV6GDnDwszqGCYkMwZ3v3Mz33rqGIBXueD2q7q56+evcWI0w1/82z5iYe2M5tiZ2DB+w9yPVF1fAnXGH3nkkZp91vbt29m+fXvF3m937wgnxtJeCPmQ49VOzhBCnllAmMN0IeTt0SAdjSHao0FCJWqFxxJpFCHQVIF/2hqGRUY3vf7U406UpHin8t5n+jgxlgELLl7fzPu3rl/EnkkkEsnCCaiibr3dZ4oi7HJsAVVgWXZ5KHfvYraxrPY497RHueuG87j7gf3c/cD+JR/uXbmybJKVhKYILMtCUQQKdsWF+WAB+ZLXhDSFSFBl1DDRTZOueGSKYdsVjzg1xQ1AkNFN+pzIoenOz3JzbK2jEwEwksqS1u2+hFThha/HQlrRGnM6Y1yyBIzx5cw9Dx2Y/UnzIKwptPuMazdX2xZLs0PIZ/Jaq4rwvNtuPvf/+I9XvRyTk6OF/Pa+RLpoYtTjTtRiovp+xtJrsFrDwAT/Bba9IegdtzUG5OJAIpEsS/wLwPtf7uf7z50A7CIkHY1B3r91Pa+dnuCpowlG03akmjTWC5gWpHWLjG6xsTVCylmsg22oR4NaWadDSBWeURHWBLGwxu+e38kTh2zR2g9sXU9AVdi5q7c2X2QJIL2BknIYpoUi7I1CTREzGuO2KBs0aApp3fLSWEtfkTNM9IzjtZ7jBe3UWIadu3oJa8VpibOdn3/3f13oHX/t1738+rA9xy9c00TCibC8/apNRevI0jB19zM+sHV93aerSGO8xmiKIOTkZGuK4L9cscEzvhtDalkxtFJUz+C2/w04hrdS5rUD41nv2O+VT+smp5Ozi89JqkPR71yiwjGXc6AabFkbI+yo4L9xbfOi9EEikUgWin8BeOOW1Tx/3BZ38nt4Dg6leHVggnBAJZM3ZqxLXK9YwJGRgiEugFgkAJZZ9JhLNKiSdcTddCdU9pL1zbx4chzdMLyw9Lee0w7Yv8Et33segNsu30CXI24rPciSlY6FLbiWMxwxsxmfbCGEQiig0tqo0Ts8Oe1ThcCzB/zXOrCdcMdH02R0g6xuAsIOd88a5HSLoGbP5lLDvBz+ebhtQwtPOsb4ltUxnukbBfDmc7nX+JkuXaWekMZ4hVAEtEUL+dl5w6QppBELaxweTvH8cbsG3xXdLVzZXSjjdtnG6XPlhRCeeFpQFY63e3453f6SJH4Ma/o2SfXRZ0i4mamt0vhD6B47MORt2Dz6+iBrY4UwpHq/UEokkpXDwaEUfYk0J0bTGKZV10rqLiEFsrNk0VlAomTTYvOqKCeTGSayBnnD9MLYG4IqEU3hiw+9zljGYJ0vrLUcO3cdIaxNLW/kes/ce9M9N56/rIx16Q2UTIdZ8u90GJat5j2WzjEwkZv2eZqiEI8GMU2LT761UN/7zvtf4dRYlqxulnHcWYw5nuz2xhAjqRyb2hrk+VljpDG+AO58+zlEAgrt0SCtDcEiI/nT//4Kpx2v9ES2cPN6fWCCk2MFb/XlG+MIYXvJg6pA84WYB9SlWXdPsnLwh9AlM7rt5RDwwokkh4ZkGoNEIll53P3AfjK6OSXnsp7JmVPLvLU1BGaNGHh1IOUZ4KlcoZzUZE4nnRNYVGaz45RTRrY07Huph3tLb6CkUmRnqdGe0U1GJ/NYluVFn8yG3zD3a07N5/zctjHO5s5GAN5xYScfvfasOb1OUkAa4wtg+6bWIqVWPzmj8HjGpzaayZuEAvbusRCwJhaetlZ3JYgGCpOrtEyJv00ikUgkkpXCTIrctqJ3hoCqEI/Y5YH85UTrUfBNVYRXuzioCHs8hMWfXLmRV06Ps+dIYtqoLfdRE3tBH9IE6ZzhNQYUwZ9ctRGYXtDs3Rd2sr7FDmvtG03z8P5BoOBBvvP+Vyr7hSWSRUTBCVVn6vVmIdefjqYghmFycCjlXfNuv2oTO3cdIaebvKWnjd1HRrww9ZCmcOOFnXS1ROhPZtjx6156hyfpS6TnbIyfSWUCWc2gGGmMVw3hGNyiSJDLzhUvGMHBMmFZlWQmUYj5qjdKVh7vOH+Vd7znSIKTjvehqyXCld3VLTcokUgki8FNb1jNfXtPAvCGNU08dnAYTRGesVlvd0YBxEIqmirIGxapnO0wSKYN7n/lNKZlopsWAQWCmspkSUklP1ndxNV2C6q2mJRpWXz5kUMENQVF2I6IiFaskfOQY3yDXbvczVt1PXT33HiB1y7DvSXLHb9rLKwppJ00DDfA1pUSCij2HDKcTa38DGmMChDSVAwhuPP+V7w5kzdMwppCWFNojdpCve7MC2sK2ze10tMe5dEDQ2W1pyTVRxrjC2Q6MbWmUGFoDTPAaMbeJY4EtbJ5UdXCmGHiztQmqQ++9uQR79j0Cck91zfKXkf0COB9l8oyZxLY9uUnFvwez3zymgr0RCI5c+7be5KTYxksoD+ZQVUU6nUN6oamJxwNGX96nG5aDE7kcLcnFCFojwYIxEJk8iYTOZ1U1pjWQPBquVswlMrZhji2k2J9SwRFWAhhK0XPZgSshHBv6Q2UlCPtE1cunUp5s2A4z2SIg73JFQ6o6Ar0Dk2WVfK/f99pTo1lnfWeXfHAxS175h5Laoc0xhfAqsbgtOHlt12+wTv+1euDnsdxy5om3nZuR036B9DaEPCOS3O//G0SiUQikSxnZqrp3Ocrz+UPSTctEJbleaIEEA4opPOzySqtDCwgoilknYV+Y0hlLJ33PN+2N1zDzOq0N4Z4zxvWIICfvnyKprDGrZd1oSkKTx4eZl//BONlSp6B6yF3veIKv3NuB2FN4f5XTmMAV58V59GDwyjATW9czYOvDZZ9H4lkJaMK22vuL7LjHipOGsl0Jvkb1zXzp2/pYSKV4f955NCcPi+jG7PWGYelJ4y40pDG+AKYKc/7W08d846TmcLN6eVT4xzzLQrmKrJwpkx3Y5ytTVJd/LERpUu+Wmby3/3Ozd7xr14f5JfOAui6c9u57pzabRpJJBLJQpmpprO/HFBbNOiFZFsUKlhoiu2hrWVFi6WAqgiEG6JvUSS4ltFN8qaFImA4lePh/YNkdJPTSVvVeduGOKtjIa4+u5VDgyn++pevM5rWpzUYLAsmcwb/tOco0aCKIqAxpNERDRJwYnQ3xBv44nsuIKKphAMKlmUtWslPiaTS2BEiAsOxuGMhjaSzHheiqHJgEeUuS4ooPH5yLMOORw+iGwZBTfGU/P1pHR++YkNRWsfdD+wvsldclrow4kpDGuMrnuISBtO3SWqJmOFnqeWao3Qz6PGDwwghePvmVVxzVlvtOiKRSCRVxLTAci62eWPqald4/7d1XoSKZ6yvdHSrEFKeSxdH0IkyIeSprO6VGnuub5RtTonW1miQj2zfyPefO87pZJZIQEU3LbKGVTYtLuWIvI1nDXbuOoqmCKIhFdOyyOkmOd1kLGN/fjigEAmohAOqDPeWLCtU4V5//FgogKoKQgEFsu7VRyB8zyydNWFN8eZewCl57M6jdN5gLJ3HNE0sq7w3ezmlddQT0hivEv7akj97uZ8fPHcCgGt72nj3ltU160dYK9xEc8b0bZLaMpPjpc6cMhKJRFIRZqrp/LUne71yo4nJvOf9VnDCQrE95EEVPrK9m4AiuPfZ44ykcljW7LWAlzPp0sWBjwtXN7GuJcKzx0YBeyz3n57gXp/nrDQiQVPsWsZpp9qMKgStjQEu2xBnz5EEI2XKpU06z01mdf7nL/ZzyfpmLlnXzMbWCN2tDUzmDCadfgZUhUhAIRxQCWuK9JpLljSlWsn+NZ5p2HW+VzUGPb2G8YzuecovWhvjldPjAFyxIc7xZJreYTu6Nm9YmGZh7qayOlndxLLmvoic6ZophRFrhzTGq4R/52l1U6jouJa7UskZChPO1CaRSCQSyXLCf2/tS6S90PSAqhALBxhO2UagK1YpAEWxw0LdEkMA9+/rJ6ypfOq6Hnbu6uXEaKYgRrYCmWmj4cWT47x4ctwbm7PaowRUxatJvDoWnvKaSEDjrHaNdF7n1FgWhF1C6bbLN/DWc9r58qOHSOUMJrJ62c3nVM7gycMjPHl4BFURvOP8VWzvjnNORxQhBHnDJG+YJDM6wnnvSEAhrKlVr1AjkVQSAaxrCXvVA1xcY7x3OIXuXHs2tTUwNJlDYHvFFSEwLQvTaVedTbD5XKnmKow4U6lIycKRxniV8AvJuLvx7rG/TZ7Q9cmNF3Z6x/+x77S3GFKAd/naaslbz2lnzyevIR6Pkkik0PWV7AuSSCT1xF03nOcJFb1wYowfv3AS3bCINwR435vWoynCK3dWiiIEqrCIBlUmssaK9pJPh7vA/7MfvYiJbQQoQvBc36hXInNoIsfDB4YYSeVY0xziI1d2c25nI7FYA8OJCRpDGooiiARUIgGVppCCaQkmsgapXHnD3DAt7t93mvv3naY9GmT7pjjbN7VydlsDQggsyyKTN8jkDSCPqgjCAdUzzlVFes0lS4d4ROMdF3R6TrrVsTB5wyzySA+ncvz9E4cxTDvKJKDaJQG3rI3x0WvP4tEDQ977/dtLp9jdmwBg24YWbrnqLCZSGQzf5qFM61j6SGO8SvjDtpKZQkjWYweHeN5XMqraE8S/SVxqW8kN5MXDX1PV/7OYJW3+ECKJRCKRnBk9JZ6ef3nhFGARVBWu3NQKwC9eHXDyMadahYpj5KV10/NE1SPDad3zzAH89KV+r820bC+fy1ntUXo6Gu0N3pCCrpt0NobQFFu86j9f2sUax7N+dGSS+/aeJJXTyRuWlxfrZyiV499fPs2/v3yazqYQ27ttw7y7NeKFqhumRSqrk3J8IEFN8YTgQjKkXbIABNMrmc+EKgqh6g1BjXdvWT3F6+ziRp4oQmBM82l+rZ+XTyY9Y7xnVZTrt6yWzpRliDTGq0RGL4SAW+CFdFklbdVGmUEpbLa6npLqMZNab70p+UokEkkl8C9q84bp1czNG2ZRW1c8wrqWMKfGMgQ1hb5Emq54hLtuOI/DQym++ZujZHSD46NpbrxwNffvO82J0QwWlh3azsrOIS+l1AixsAXfgurc1hH7+8dJJifRDYsjI5OoikBF0BC0Bdkyuq3+3BBUaQiq3H5VN6PpPLt7R3jq2KiXK+7n9HiWn7zUz09e6mdtLMSVm1q5alMrXS3hIoO7VAjODmm3jXN/TXWJ5EyYi4GuKgoKFqoQM6ZR+MuM/elV3fxsXz9Z3SQc1AhpCn2jaR49MOTVAO9pj9LeGPRSSDoaQ9O889wo9aDPVCqy9HWShSGN8aohZjiunRHcEinUEh+cyHkXDVHSJqkt5ZRl59ImkUgkkvLMVNrMT2nE0c5dRwj7Fsmnxmy36j/uOkLecWlpqiCoqoBBfWisF5ju2xqmxdbuFnrabKPg9HiW3UdsL11WN+lLpNFUwZ33v2ZH4pW80Y+ctADLspjMmwRUgWXZua+XrG/mkvXN/LFh8qLj/XvmWKJs/feTySz/+uIp/vXFU6xvDnPlpjhXbWplfUuk6HmmZZHOGwVhORnSXjPCKhgm5Bdp6qhOje6FbKKV6/psXyeiCVqjQfKGQTJT3hHn6ltkdZP//fhhhlO5ss/7xu6jAKxptqNJ7rnxfPp9abD9yWzRxhewoDzvuV5PZQj8wpHGeJUIT7P7FdKUaduqgb/GeenOtr9NUltmuoDX1zJPIpFIaktPe5Qf3brV+/uW7z0/62sEdsizIuQ12sWw4JljozzfN+ZFIYQ1xTv+1lPHQMDxRJrutsi07yOEQFXsMk2mZREOqF4+eEBV2NrVwtauFnL6Rl44McbuIwmePTZaNpT9+FiGH79wih+/cIoN8QhXbYqzvbvVM2CK+l8S0m6vz2RIe6XZe3yUaezQmmFZBZHGhc5fAahKceqn+77uGeN+RiSg8m8fvmzG9+uKR9jU1kDv8CTBOVQ5OjWWAQrG8ubORsAuM/jij19ENwywZJrjckIa41XCPwl29454O1o3XtjJdic/rRZEAwXDP6ebRUJh/jaJRCKRSJYzZ1qmp/R13/zNUXK6xWRO9xS745EAl21o4eljCY4Mp+e0oJ8+SWzlYJoWQrFDbF1F6IxuegbD2uYw6+MRPnzlRnY8cZisbhLS7JJkpb+L33NnmBYTWZ2JnO55+YKawmUb41y2MU5WN9h7PMnu3hGeOz5GtoxhfiyR5lgizQ+eP8mm1gZP/K2zqXw4b1Y3yU5T21yTXvN5c2I0zVcfP8xjB4cXuyuY2GJoQtglwWyD2v5bN8rHukSDKoJC2b2ejqgToi0w3dKIAuJhDVVVnJJ9FpZlb1QJQFWVOYs2r2kOc/tV3QAcH017Yepgp1fceGEnXS0Rdu7qBYrn2ZrmMOEKr+ll2bPaIY3xKlFaYsWlqyVS0/yK4XR577c5Q5uk+mxd3+wdv3BiDN25E2gCLl7XPM2rJBKJRDIdcy3TM9Pr/PdrTRX2otqyGErl+MUrp4G5G9aed0wTpPXFMcddj11AEeRnSIHyeww1Zarg63RYlpurKvjA1vXegr01GiCkKdxxzSa2bGwjmZycUr5ppt9FVQTNkQDNkQDpvMF4RvfCywFCmsoV3XGu6I6TyRs8f3yMXb0j7D0+VrYMXe/IJL0jk/zzcyfoaW/gyu5Wtm+KT5tna1pWUW1zKQQ3dyayOt/YfZQfv3jSS/NYChimRTyiMZbRsSwIKLb2wXQ9nMwVS6gNjWdRhB294Tm2hCAcVEnnTS/FUAh7PmmqQAB33v+q9x5uRE65fOywppA3zCJD19abEoQ1he2bWulpj3o5432JNF99/BAjTsnGW7Z10drc4KmpLzTP+0yvp5L5I43xGuCGoLjHEsnL/ePesX+NplvFbRKJRCKpHTt3HeHUWNYps1W4OBsWJLNnFmu7WIa4n6aQylhG91SdNUVM0SdxzUtjHom1FhAL20vJUiMirKlsiEc4b3UTzyQnz7jvbik03bSYyNjecn/fwwGV7Zta2b6plXTe4Jljo+zuTdgb3WU2IA4OTXJwaJJ7nz3OuR1Rtm9q5cruOG3R4LR9KBWCk17zqRimxb++eJJv7DnGaDo/+wtqjAUk0jqaKsgb1qzzsrR1ImeQLzHehbA3agZ8mkyaIlCdzZpkRi+bEnr3A/vJ6IanT7GmOURYU73NrGRG5+RYhoAq6GgMFaW39kwx1p3HO6Lc/eABL0zdj8zzXtpIY3yF09ZQEGkbTee9G7EqpICbRCKRSOqHg0OpGQWNDg6l7HQuC0853V+WaDnidl037fBZ73HfH/5cV5e5fO94JEBDUPVquPcl0mScUO+QJsjoBk8eGmYkZ/Hq8YSX4+2GlLtRCHP1smmKoKUhQHNEYzJvMJF164sXiARUrjm7jWvObiOV1XmmzzbMXzyRxLCmfqHXB1O8Ppji20/3sbmzke3dca7sbiXeMP36qNRrHlAVGiMaoWioaFzrjT/6zrMcGUlPebw5bHujlwKKgKCqkDfmv7GmCvBvMQigKaRx0xvW8O2njjHiRJs2BjUvisONEJkJ04IToxkUIexw8xmeP53CeVY3OZZIk8kbGIY562dKlhbSGK8BpeUCakksUviJJ3O6txMYVJWiNkltufudm73j//XIAQYn7Et8R2OAT113zmJ1SyKRSFYEZ3LfvfuB/QQ1wboWO3Q5q5sMjGeXdMJ3qSDVdAJVk3mDjW0N5BxDOG+YDKdynsHdFCqU+3rT+haePz7KwESOppAGluUZGmCHkLc1BPiL63roitupd+U8fafGsnx911GEOOYZqZvaGnAc6bbAG/P30gkhiAY1okGNvGEykdVJ5Ywpnv5oSOMtPe28paed8azO00dH2XNkhN+eTFIuYv+10xO8dnqCbz3VxwWrm9i+Kc4VG+M0z+K4yBsm4xkdMZYhmUwT8HnO66l8WqkhrimC9168lj/evpG37tg97/dbFwtxIpmd/YnzwLAglTNQhZ0TXhrtoinCi6YIqQJNEaQcBX9FCAKqvW3VEtFIZnQmcwY/eekUmqoggIAquHJTnEdeHwLgDy5ay5VldKLcDaydu46QyupeJIGrK2W39RLW1KKNw+nEJkdSOXY8cRhNVbGwvDKNlcrzXkw7ph6oG2tsdHSUe+65h8cffxzTNNm2bRuf//znWbVq1WJ3rXYI321aRlUtKv50hW0b4vz8lQHvWKYySCQSyeLgz2vO6eacc6cXCyFA+Eo2ubd5v3L0uuaQU9/Y8tSaLYSd92zZEQAfvnIj2zbGgWJP9cGhFHfe/wrJrI5h2oZ4Z1OIWFjzDHGXsKZ6KXm1IqAqxBuCtEQsUjmDiaxeVsytKaTxtnPbedu57SQzeZ46Osqu3hFe6R+fYphbwL7+cfb1j/P//eYYW9Y0cWV3K1dsjNMUnn3Z7JZPS5BHVYQXZh8OKHOqy74SePNZrfy3t5xFV/zMzoeAKhj1bQCFVDjDLJGyuEZ5KX5jPBpUi9IcTMvCtHAqKljeeTORdSMkBB2NQX7TO0JWN9EcY750PrnkDZOwppDTFSwLdMtkbDJPXyLttNnXIr8HPKPbn+Xf9PLmnABNVdGVqdEmMmJqOmUAACAASURBVM97aVM3xvhHP/pRmpubeeihh1AUhb/8y7/kc5/7HF//+tcXu2tVRpQ5co/r46awFLnz/le849HJQuDTnt4RXj1dyBn/0a3batoviUQiWUlMF9ZZTtDIVQ9+5miC0+NZT7BtKVNqSLp/q8I+VhXBZM4kb1jkDZNUzkARdu3j1oYAgxN2TeP79p7kF6/am8Jn4gErp7y8pjnEe7as5oKuVl49nuCnL/UD1VFjFkLQGNJoDGlkdZPxrO21LBc2HgsHePt5Hbz9vA5G03l+cyTB7t4RXj09MSWqwLTgtyfH+e3Jcb6x5yhvXBtj+6ZWLtvQQmNo9iW0pwqftVX5g6rwcs1XYihxT3sD/+0tZ3OZs7Hj4tZwN83pBdP86IaF4Qslr6Qh7lIuDcNfLm+kROQ4o9t9VwSMpPKYli3SNubLjx+cyGFa9vN0w+K+vSd436XrvXY3Tcb/OXnDtNNIgO8/fwJl70nWtdil+MKaUpLvLbj9qm527jpStOn0ga3rObezkVisgeQC9Bkki0NdGOMvv/wyL774Irt376ax0a7H91d/9VcMDg4ucs+qjz/3pCmkMZm3b7xN4UBN651LinF3NYGindfxrEE6v8RdMRKJRLJMmE0oyeW7H3iT5zn60Pf2kjfMpRydPivubcU0rSliWiHNLpU01+34sKY6EVu2qnO5fPtyXrewpnL12W1sO7eT1qDgQcfYr7aXLqQphLQgZoNrCBvkp1Gla4kEuOH8Vdxw/ioSkzn2HEmwuzfBawMTU55rWvDCiSQvnEjyT4rgonUxtne3snVDM83a9OJvLpZlkdUt24hK217zcEAlErDF7tRlLgS3871v4E1dLWW9/24psPlUIlhq88/tjzu3hPOf//ualoUiBAKLgCqciJSpuCXJ3Ne4GKaFgeW1l0aahDWFrnjEt363X3tWe5Sejkbi8SiJkIK+1EN6JEXUhTH+29/+lp6eHn70ox/xgx/8gHQ6zZvf/GY+85nPLHbXqs5tl2/wjh95fZAHXxsEAZesj3HdOR2L2LP6Zk1z2DvO6iYjKXuTpDUaXJG75RKJRLIcODiUwrTO3BCfLme7migUwtT9uKWVXNzQ9TXNIW68sJOH9w8SCzfO6KleaK7osUSau//hSSYyOVxjvlYoQhALB4iFA2Tydgj7ZN6cVmQt3hDknRd08s4LOhlO5dh9ZITdvQkODKamPFc3LZ7rG+O5vjE0RfCmrmbefuFqtnRECczRqDZMi1RWJ+XszYc0xTHOl6fXfOuG+LRtTSE75Ho8a8w4P9z5o1B9g9z9mUyrECeqzEOwMaAqdDQGubanDQE8dnCInGESUNWiuuBudI4/+ubO+19x1n55R7gtOGWuuiXLPrB1fZH2QKlwG9hiiJoq2BYvzONq5XnPJoQpmT91YYyPjY2xf/9+tmzZwk9+8hMymQyf/vSn+cxnPjPnMPWBgYEpnnRNa1jyOeffevqYd5z07Y6/fHKco756qm8/f2l8D22J3ICq3Y8v/d4F3vGuwyP845NHAPjDS9Zy1VkFsY9aj4fqXPDVFSA6U605u5LGaDFYKnN8qVHv51W15uvd79rMsUSa//eJ3kJYp7Br8vZ0FBaR7nl594P7aY4EGE5NLc2kiKlh4aU1xDVV0BSyxZ3KldWqBooiaAoqjGUcYaqQRjpnILBrgL/3krV0xSOcSmb41xdOEg6odLc1eBbIuZ2N9HQ0Vqw/miq893a9ht62gLDba30daNQUGiMBdNMklTUYz+pTBN/8dDaHuemitdx00VpOj2fZfXiEJw8Pc2hoagiwblo8fXSUp4+OElQFl25o4apNrWzd0EI4oJZ59/IYQCpvkMobXvm0hnm8vpbMd76OzzHO3K91MNfZoynQHA6QNUwmsoZXLShvmEUCbaoiME0LxfnX8nm4XVwdheaQioVt7GYd6zysCW6+dB0AP/ttP5N5W7V8z5ERBMK7ZqxtDhAKKDz8evH4fP9DW9m8ugmAL/3ehUXXpaBmR0m41yW3DWHPz7t+/lrxl3ammGuw/+OuI4QDKj8/t7Pq9xD//F6MuVxLanVfrgtjPBi0w4c++9nPEgqFaGxs5BOf+AR/+Id/SCqVIhqdfVfnvvvuY8eOHUWP3XHHHXzsYx+rSp8rhaYWLuSqahRukKooaovHl8bOVr30w797OZKzEOIoAOevj7Pt3M6qfvZciMWWv4hctefsShijxWCpzPGlSr2eV5Wer/v7be2NWKyBQNogGg6g5u1SWLoJrc0NxGINnOcsjt3n6yYEVBW3iJG/xJdwwk9xckUBmhuCZHyKz5aTp13JElezKaYLAZGgRka36IyFAEFWt8NcG0Ia77h4vfc9/+ztm73vqz193BujSs7LbfEov3DuY/v7x+GpPqLhAH/33ou8fszG/v5x/uLHLwLM63VzwY0JTGV1xjM6k7mZy27FYhHOWdfCh958FicSaR5/fZBH9w9wqIzHPGdY7OlNsKc3QVhTuPLsNq49r4PLu1sJnYFhbSzR0PX5zte5zgbh/W/uLwooCgi73nzesIg3BOyXCoGaMzztBFUR5CzLrguvCCyLsukLAtA0lYAqEIpB1skdDwVUtp/TSXd7lO3ndLLj0YMAXnk94Ww8qapStL528c+xbfEosf5xouHjqM7rNVXlTWd3cN7qJq8N7PlZ7v00VeWc8FSl/2rfQ2JZ0+tPpa8dS5Vqj2ldGOM9PT2Ypkk+nycUskuWmKY9Aed6w7z55pu57rrrih7TtAYSiakX46XEXdcXymR956k+jjmlJ964JsaHLu/y2pbK96jHfhw4NepdzA+cGuWydZVbdMyHg4MT/M+f70dVFT7/jvM4a46quEv1QlytOauqCrFYhGQyjTFNHqJkepbKHF9q1PK8WopzttLz9RM/nFoCyDBMBsdtw/mLv3iVUEDh+x/aCsDt9z4L2ArqpmmiKbYX3B+yapoWHY1BhIDhVA4hBMOpHBYFo103LU8Uba7MZnuUPl76d96w6E9m0RRB/1iGlkgAw7QQAtI5nWRykkSo2LOTTE6iOwJZ5doPDk543ri737m5yHM+U5vb7nJ42F5zGIbJ84cGi8SlZvLGz9a/ShECFFHILTdnWRM2qXDj+R3ceH4HJ0bTPHl4hF2HRziWmFpfO6ObPLp/kEf3DxIOKFy2Ic7VZ7dyyfrmOZc8U4SAtuU/XzXfpsJMESNBVXhiZv5nxUIqE45hXUpaN0nrpjePhlM5dKNYKK45rHpRCm89p4Mf7T2B/zIbjwTQVBiZzGM57wF2uLzLREbn7p/tI6Qp5HSToKYQCij86VUbAdjxxGGyuolhmOjK1OibRCJVNHc+fOVGdMOuC25hoSuFc730/Pev5Q8OpvjuM31A8WcoiuI8v/L3EP+cPjiY8vo2nzk92/vPdE1ZLM7kvnwm99e6MMa3b99OV1cXd955J3/7t39LNpvlK1/5Cr/zO7/jCbrNxqpVq6aE3wwOji95kYRuX1mJczui3q7j5tWNRW1L5XvUYz9WRUNeftiqaGjRxsC+edm3L9M0l8xvcaZUe84axvIfo8VAjtnM1Ot5VfH5WmbRbpUeW4Xz8aRPUAlAU5QpXjMLOwQ8rCk0BFVAcGosg6oJ2qJBTo5lisJsoVhE1XQ8cf5+aE6psIGJLHnH8ndrGefnmrzqIIRtvEVDKqPpPHnDYmA8i25YU8axO97Ad99fyCctbdcNy/sSpa+fqQ3grv/whdQ65ZYsLL77dF/R82bKZ53tMyqJAJqCGo0Blcm8wXimfHm0UjobQ/ynN67hP71xDafGszxzPMmvXj3NiZJzCSCTN3ni0DBPHBqmIaCybUML2zfFeePa2IyG+VIVdZvvfPUb48YMiuqGUz6seI5AW2OQ9GgGc4Y54bboznOCamEOxyJB7rnxfHraoxwcSvEvL5wExUJFoAhBc4NGWFOJhjSODKe9eSxKwlBcIx1scTX/HLrmrLZCPrUF3a0NU9bZ/vN6bSzMd9//pqLXuOd66fz0438P/2e44eLVuIcUzWkf85nTM1HL+X4mVPu+XBfGeCAQ4N577+ULX/gC119/Pdlsluuuu47Pfvazi921quMv63J6vBBKd2osU9RWbQGGVY2FUJqBify0bfVIVzziKWYuZo3xvkSa3qFJhBAcS6SLbiISiUSynChXaiusKXzu+nPLipWtaQ55x66wkh8FOzTdv6Avff+gFmF7dyuPHRwmnTfQFEE0pHHZhhaePpYA4PzOJh58dcDzuDeHNT5+7Vn0JzP8wxO96KbFqsYQ1/a08aO9JwAIaapdpsvXHye1tYh4RHM2C1TObi8WcloOzKcMXTUQQhANakSDGjndZCKnk5qDtxzse/eFG1u5acsqDg2m2N1ri7/1+9ZdLpN5g8cPDfP4oWGiQZXLN8bZvinOljVNaMrKzL/9r1d3e8ff2HPUyyG3dQ0CZPJ2fnc5e6c5pHHTG9bQP57l8YPD9Ccz3vxRgIaAgqIIUo7nXFMELQ0BPnVdD2D/NqXnzJrmMDnnw/y/7oev2EhAVfjfjx/y2txrQWs0UBVhvWoJrUmWD3VhjAN0dnbyla98ZbG7UXP89awnsoW8qF++NsDu3hHv72rXs+6IFhY6pca4v63atEYKp3xpDUl/W7VZ7EVHuX4cHy2E2R0bmeRgrKD4vlwWc5Klz7YvP7Hg93jmk9dUoCeSlcx016zpymrdc6MtqvnMUbus1S9fGywSeIoEFKIhjWeOJuhLpHnrOe1T3iOsqVy0rpnnj485JY0swprCpV0tPH1sFID2huISWHnToj+ZoX886xkFecPkAafGuWkCljXF+HaPg6rAcESp8oZFTjfZ3t1KZ1OIbRunV7cux0z3pT5fGLY/YmCmeu0AR0Ym+f7zJ4HZ64u7Cs2llCtDV22CmkKrFqQlYjGZswXfcnPwjAkhbG9lawPve9M6eocn2e3UMR8ok76Qyhk8cmCIRw4M0RTSuHxjC9s3tXLh6qYl6xU/E77j86BO+ETVLGAsrXsiaa432vJ5xzO6xTf3HEVTBMmsjhCg4qigC8gYpq1+hx1V0tEY5OPXnl12jrqENVevvThJxL0+uI6RvkSarz5+mJFUjpCm8OErNs54Dpdjqaz3FkK5zU2YfU7PxEoYl0pRN8Z4veKvZw126QwhBOMZg/HM3NQtK8G+01Nrds6lrdJMzlDDe6a2SuNfdCQzuhci+bUnjxALF6ZltRcd/n5k9ML58O8v9/PL1wpKoHLXViKRrGTcBd9t/7wXw7K8vNaAKlCFwLDsa/XXnMoXv/741bO8o3+hX6gr/KsDgwRUhYDzjJxueu+pCDvUNJnRyfgMv9QM96acY8SoCEbTOqNpnR+/cApFwK8vXQ/AoweGivIxpzNS7JrsptfXNc1hwprC9549Tu9wIS/UX/t4pnrtUBC6g+rXF68GihA0hjQaQxpZ3WQ8q9tRCnPwlgshOKs9ylntUd5/6ToODU2yq3eEPUcSDKWmGubjWZ2HXx/i4deHaA5rXNEd5+qzWrnknKVR7WYhDE9OrU7gkvWFnltMjfiYzE9fDs0oSS4PCLu290xRhqWeaH+pLv9zXFxveE63+OZvjhLW1GlLepXzcld6k2kxPOnz3dycC0tp822xkcb4Cme6etZt0aCzc19f+Mfj6PCkV5tVKWmrJeOZvHcvGc/ki4zxauM3wP05cnPJl5NIJBLJ7PQnM+QNE8OCE2NZNMXOSTcti3K+z0pURDMtuOV7tojdO5ZI6dLZqIb3rZKENIWQFsSIWKRyOuNZ3ctPng0hBD0dUXo6onxw23oOOKHse44kGCljqI5ldB58bZAHXxvkg9f0VPqrrBj85QbnGkhQWidbIllspDG+wrnnxvO94929I3xjt11C672XrOXyeYawLYSt65u94xdPJYuEai5aE6tZP/zjcef9r9DrKL12t0X4G19btfHfAP7Xrw7w/PEkAD0dUT71tnOme1kVEGWP7ZqwKydETiKR1C/z8STd/c7N9Ccz3Lf3JJM5g5RT9ur33rCaS7taZn1/N/TS7z275XvP0xYNeirrTSGNdN60haPCGgFVIWeYNDricL9zXgf3PX+cRFqnIaDyxrUxdveOeHmyqoA3ro2xviXC8GSOp4/aIfAtEY2GoMrNl9i1kH/x6sC8xumuG86jL5Fm567eog3ZD2xdXyQyljfMqhjK1fC+VQNVEcTCAWLhAJm8E8I+jx0URQjOW9XIeasa+dBlXewfmGB3b4I9RxKMpqf3IC9nbtm63jv+5f7Bsrn0YBvUdgFByzOyf3dzB52NIRLpPL94dQDLsjAse4Vy8boYe5310wcuXc9Hrz1r3n2b6frQ0x7lnhvP96JG5l6krcBS32RaLOS4FJDG+ArHfwPz53yVE7SoJjtvvsg7/qNvP8Mhxwje0BIuaqs2zxxNeMfjGb3o2N9W7bHx/xYJ3654YjJf1FbtfoSniY6wPQD1FzkhkUjqGzeE+32XrufRA0P8j/94jaxu8uThYS7tauFbTx0Diu+hs+U++kPOLSCR1hHYecmNIY2QpjhRShYZ3SCgCDRVQRWC1miQrngE9ajtAhTC9qq/9Zx2fvHqAMmMjlM2mb98+7le/3/w3HGSGfvess+poQ7wXN/olO/r73/eMAlrdgko1yAPqMq033c2Q7mno5GfffRqEonUklNIrgThgFMySwE1HGRifKqS+kwoQnB+ZxPndzZx62VdvHp6nN29CX5zNEEyM3P98+XEOy7s9I6fPDxc1BZUBS2RAKPpvF1OsGRjo7MxRHtjkNMTWRRRKDdoAemciSLsDZL2xmI9hkrw6IEh/vfjhxicyNESCRAN2XNjPnnNy2WTaa5UKkx+pY3LQpDGuKQm+G/e/oVJRjdrqur+lccOe8f+y/1gKl/U9r5L11NN/vJnBWE9f5Rb70i6qO03f15doSr/zqQ/cuI9b1hd08gJiUQiWa5Ml/v4tSd7AdvATedNNFV4UWEWEA4ovLmnlRs2d/LM0QQ7fn0EsHMmXUMsq5v8av8geadusrDsUk/l6E8WqqT8w697vRDqgYkhJ9oJfvLbfn76Ur/3ml9//Opp+++mte3c1UtYU+sid/NM0RSFeDQILWHGJvNMZOdWHs2Pqgi2rImxZU2M/3LFBvb1j/PSyWSVelxb3HMso5ucSha84m78XSZvkjcsVMXxjgvhecB/sPdEUTqAf+326oCtOWQaFt96qo/VPuFZvzbCmYqF7dx1hMGJHHnDYjSte8Z4PeY1S6qHNMbriK54hE3tDWiqyoYal9Dy3+yHfIqiQxO5orZ6uaDNlGY2z9KyC2KpRE5IJBLJSiCjG55w6mzG2Fha57tPHeeGzZ385KVTnkr5aDqPIgSmZXlianPhvr0nvNB0v/Gil6hcLYeop+Va7kn4BN9yPsG3uZRH86MqgjeujXGJL8VvJXBqLFN2XiSdaj9uU0ABKFO/bwZG03lPqBCKRRYLmwGF+bmmOSSNasmSQBrjkprg94Y3RwJe7lxzJFDUVm2uObvNO/7NkRFPxTOkCq7obq1ZPyQSiUSyNHG9aF3xCH961UZ+ts/2JD/XN+rdr3b3jjj51UfI6SY3X7KWn7zUz9hk3jM2FEWg+Mo0lYbfurgpUt1thU3yrG56G9eaIljVZIfgfvzas+mKRzyPXiys8V+v7uas9ih33v8KGd0grKms9dVNT2Z0r65zU0jlc9cXi1aVr8muTluT/UwM5YODE9z1H6854fiCsKZMq0i9UghqCm1akHiDRSprMJGbW3m0lYgrIvi9Z4+TmMzhFgiwsDeLhHOsOmHoqhB85KqNBBxVtqGJHKcnsjx6YMirIABujjkVLQN3cCjFL/ad5vvPn8CyLKJBFTCJBlUmsgY53eLanjYuXtc8o2p7Oaq1yXRwKMXdD+5HU1Xuuv4cuuMNs79oCbFcN98qhTTGJTXCH2JUelw7V/AThwq5Sv5PzRpWUVu1WdUY8I6HU/kiYZ62aGCaV0kkEomk2vijtfwlvfzh3d/YfZQ1zSHPy7Y6ZpcBS/mEzt55/iqePz7K6fGsXS+8DBaw49e9rGuJeAKjh4dSfPM3dsqQpgpWNYb4+LVnsXPXES9n3U/Bu2cbJHfdcF6RINLF65r5+Su2x/ymN6yZUtpM5m5WF0UImsIaTWGNTN5gImfMuTzaSsEt32daFkbJXPD/KYRAE/a43L/vdJGuzW2Xb+Dxg8NoikVzOEA4oLJlTROPH7TXbjOJLLobTv664VBeLOzuB/ZzcCjllTdM6yaqEKRyupdm8i8vnGTv8bG6NiAllUMa45Ka4ArCAEU7w0FVKWqrR/z348W8Ny9mGoNEMh+2ffmJBb/HM5+srh6DpH4wLYv+ZIaMbpD11UR2lbGFcPWhbRRsr7nrKfdf9vsSaVtdXTedSuWCoCa8EHbXM19OfNN9rNSAbmsoCFtVQ+RKMndcwbczKY+2nDF8i5uZYgPiDQHG0nlMyyKnm2XPc0UIwgGVWFjjwtUFY/zSrpYpG03AFIFCN00jq5tFVQLkxpNksZDG+ApnOtGKg4OpohtAtS9Ct12+wTv+1euDnBwbBGDLmhhvO7ejqp/tpyFQuPCm8ua0bdVmcKKgoO6/DZslbdVmqZwfEolEslTwh23v6R3xwtQv2xDnycMjAFzbY6c8PX5wmNPjWb655yiTebMoN3hX7wiKcANwC5iAZVpeaO2qxhBgcfcD++kdnmRNc5jBiRy6YRFQ7efYXu7C+3xg6/oZSwH1JdJOSDgMTRZ0WvrHszUTTT04lEJTBSMnxnmlb8TerNBNXA++G+rvhvrW032mXHm0dN5csd5y0914muXrZfMmOSdsfTJn8PEzKFVWyvQChXl27jriGfzuOvUd56/iN0cTTslAi6AiyJkWDQGViGbRGA5w8yVr2bbIIrdy/bZykMb4CmfKRchJq/nuM31F64Nqh9r4Q+v85TpePjXOMZ9wWLldzUpSaoDPtW2lslTOD4lEIlkqlC5eH9pvbx5f2tXiharvOZLwxNV00yLp5GT7MS3baz7VHLdRFVvjPBaeuhRThCCkCdY0hz1jwR9F5je+y4WT79x1xAuhB8HmzkYA9h4fY+/xMe95pdf2SuZu3v3AfhBwZDhd1sh0q3dsamso25d6wfWW66bFRFZnIqtPqy+wXHG/zmzfajxbWB+mcnrR2vG7H3hTkSgb2KXHKoVf/A1srQbTEt7aMGnoBFTBwx++rGKfuRDk+m3lII1xSc0J+mpYB2us6uqX+Ci9KVRO/mN2Pri1UDrtsUNDHEvYi7oN8TBvObu6GxISiUQiqT5u/e/WhgB5w6IhqHF6PAMIYmGNxrCGJkSRZ9vvKXbzvjO6SVY3CGkKt1+1aU6iUWFN8YxcyfJAU+x6281hjcm8wUTW8NITljurnPSI4ck8hllI2SjdqFKd9I2AKuiYQ0rFW89pn2Kgl3LXDec5You9ZHWTkKayqa1hSkTJbf+8d57fSiKpDNIYX+FMUUl9zg5ru2VbF92ttbtRT1fP+sYLO9m+qXYq5v/tLYWQp+8+3cfQpB0S3tEY4INbu2rWj2f6Rr3jCV+kwERGL2qrNkvl/JBIJJLlwBpHpfz2q7rpG01z/77THB9NE9YUL8zYsGwjozms0RDUCGp2DnhQU5ywdWgIqoQ0FU0p9mxPF1Ia0mx9Fbfs5MGS+sillFNIh/Ih7dXirhvOs8PUcxav9I3w7y/3e2HqIU3hxgs76WqJzFuReqUjhCAa1IgGNfQVYow3OPW5NVUwksqR1gsmuKaAaYIQcP3mDh7aP4giBP/porVcWYH1oTunSvWJSiNK7n7nZu/4ub5RLwomFlJJ6yatkQDv9zlSFhu5fls5SGN8hVNaR7p3aBIhBEFNqWkeSelnPeyE/W3f1FrTfrzv0sKF9MBgip/tOw3AlZtai9pqieYTEPEf14Lpxr6nI7rsSmNIJBJJpSkN2/anUh0cSvHw/kFUYXu680Ye3QThhGQ3BLWiEPSwpnB2e9QzUu+8/zV6hya58/5XuOfGC+Z1L5wtnHwpKKT3tEfRNIV4PEprUPDL1wadFru0Wa3v/8uRWq8JqoVrCIc1lbxhkXbK9qkKKEJBUS0UIbi2p53DTgWDKxd4fhwcSnmh3H7doukoTZP86Uv9KAL+x/XnVT2F8kyQ67eVgzTGJXWF35swli4IpY1O5msmagPFO5r3PtPnlZ3ZuqGFD26rnYdeIpFIJAtjTXOYm96w2qkzniORtqOdru1p491bVgP2Zni5smTTcXAo5YiwmU5ore1RP1ziEZfGrGQ5MN2apyGo0RTSAKviaYt+EcO+0YI2UdapSNDn6BXJOSRZbKQxLqkr/IIXw6msd/za6fGitmoLXvgv/h/c1uXVsv3gti55Y5BIJJJlRFhTvDrjuaDGRM5AEYKL1zUXhZ/7vWuaprDjP7+JT/zw+bKqVu79KKwpReWdCjXFbaQ4k2Q54F/XvKWnnUdeH8ICYiG7/vpdN5w3p/SL+eAXMXRrloc1FTdYxd0ck3NIsthIY3yFU1pf0a0jndPNmnqC/VRSrXUhtEVDtDWG0FQV3TBml/lc4fS0R/n+h7YSj0dJJFLo+srIVVsIlahnLZFIViblQtj9obHlcqHd+66mCk6lCwrspR7vavZzMejpaFz0PkiWBl3xiLcWvev6c4pCqhd6rvrXtVnfGiZbsp4pV7/cz1yE4ZYScv22vJHG+ApHlj4oRgpeSCQSiWSx8O7JAjS1IChV6vFeCgJsEslyw7/mtUsD2oKLWd30ShG2RgPcc+P5i9I/iaQc0hiX1BVLUfBiKXgtJBKJRLJwKnU9XwoCbBJJNaiVF7dUPd0lVGMBY4lkNqQxvsKRnmCJRCKRSJYG7j3ZDVPf+egBQHq8JZJKMF1EybsvXO1Vz7n9qu7F6JpEMi3SGF/hLEVPsEQikUgk9Yh7FCuhqgAAIABJREFUT9Y0hVi24BGUHm+JZOFMN4fWt0S8PHFZ116y1JDGuKRukYIXEolEIlnqyFQmiWRhdMUjcg5JliyVLeonkUgkEolEIpFIJBKJZFbqzjNuGAa33nor69at4wtf+MJid6emSE+wRCKR2FSibN0zn7ymAj2R1CvnrW7i+x/aKu/FEkkVkBElkuVC3XnGd+zYwbPPPrvY3ZBIJBKJRCKRSCQSSR1TV8b4nj17+OUvf8nv/u7vLnZXJBKJRCKRSCQSiURSx9RNmPrw8DCf/exn+drXvsa3v/3teb9+YGCAwcHBosc0rYFVq1ZVqIe1QVWVon/rHTkexayk8Vgpc1aydNG0ys2TlTT3zoR6m6/18nvL77kyWeh8rbfxqgVyTCtPrca0Loxx0zT51Kc+xW233cbmzZvP6D3uu+8+duzYUfTYHXfcwcc+9rFKdLHmxGKytIMfOR7FrITxWGlzVrL0iMcrX4pqJcy9M6Fe52u9/N7ye64sKjVf62W8aokc08pT7TGtC2P861//OsFgkA9+8INn/B4333wz1113XdFjmtZAIpFaaPdqiqoqxGIRksk0hiFFY+R4FHMm41ENg6QSrJQ5K1m6VPJcquW1aCnO2Xqbr/Vy75Hfc+GsxPlaL+dFLZFjWnlqtSauC2P8pz/9KQMDA2zduhWATCYDwMMPPzxnMbdVq1ZNCb8ZHBxftiqohmEu275XAzkexayE8Vhpc1ay9Ljki48tdhdWjKJ7vc7XlXCtnQvye64sKjVf62W8aokc08pT7TGtC2P8gQceKPr7v//3/w5Qd6XNJBKJRCKRSCQSiUSyNBCWZVmL3YlaU8/G+MDAAPfddx8333zzihXGmQ9yPIqR4zE7cozmjhyruSPHqr6ol99bfk9JOeR4VR45ppWnVmNal5J7X/jCF+rSEAcYHBxkx44dU1Qw6xU5HsXI8ZgdOUZzR47V3JFjVV/Uy+8tv6ekHHK8Ko8c08pTqzGtS2NcIpFIJBKJRCKRSCSSxUQa4xKJRCKRSCQSiUQikdQYaYxLJBKJRCKRSCQSiURSY9TPf/7zn1/sTkhqSzQa5bLLLiMaXXq1KxcDOR7FyPGYHTlGc0eO1dyRY1Vf1MvvLb+npBxyvCqPHNPKU4sxrUs1dYlEIpFIJBKJRCKRSBYTGaYukUgkEolEIpFIJBJJjZHGuEQikUgkEolEIpFIJDVGGuMSiUQikUgkEolEIpHUGGmMS/5/9u48Pqr63h//6yyzJBOys28JBkEFFYVCXWjrbZUiKGpbvq171duvoqi/2tZiy71Ql9t7bd2w9FYt/lyL1aoVrbhWW1Rkk6ICEgQSICHbJJNMZjvL948zc+acZJJMkpnJJHk9+7CcmTMz58zJfM5nf3+IiIiIiIgow1gZJyIiIiIiIsowVsaJiIiIiIiIMoyVcSIiIiIiIqIMY2WciIiIiIiIKMNYGSciIiIiIiLKMFbGiYiIiIiIiDKMlXEiIiIiIiKiDGNlnIiIiIiIiCjDWBknIiIiIiIiyjBWxomIiIiIiIgyjJVxIiIiIiIiogxjZZyIiIiIiIgow1gZJyIiIiIiIsowVsaJiIiIiIiIMoyVcSIiIiIiIqIMY2WciIiIiIiIKMPkgT6Bway+vnWgT6HXRFFAcbEHTU1+aJo+0Kcz4Hg97PpyPUaOHJHms0qdVKRZ/maSx2uVvExeq8GSZgdjHpus4ZI2+D37byim1+Hyu8gkXtPUy1SZmD3jw4woChAEAaIoDPSpZAVeDztej57xGiWP1yp5vFbDy3D5e/N7UiK8XqnHa5p6mbqmrIwTERERERERZRgr40REREREREQZxso4ERERERERUYaxMk5ERERERESUYayMExEREREREWUYK+NEREREREREGcZ1xjOgssGP1a/vBQCsXDANFaWeAT4jIhpqeJ8hIqJsV9ngx+qNeyFLElaeNxVlRbkDfUpEA4o940REREREREQZxso4ERERERERUYZxmHqaVDb4ze0vu9gGwKGkRNRnvM8QEVG26yqvqqz3Q1F18zHzKhqOWBlPk9jczY6e2nrY9viJy07LxOkQ0RDE+wwREWW7TnmVYPzzxJZqIF4XZ15FwxKHqRMRERERERFlGHvG02Tlgmnm9pcNfrOn6rLZEzCFw3CIKAV4nyEiomzXKa/aZuRVV8yZiLJiRlOn4Y2V8TTpat7LlFIP58QQUUrwPkNERNmuq/yoYqSHS5vRsMdh6kREREREREQZxso4ERERERERUYYNimHqTU1NWLp0Ke68807MnTs34WuuvfZabN68GbIc/0oPPPAA5s+fD1VVce+99+Lll19GIBDAvHnzsGrVKowaNSoj519R6mGESCJKK95niIgo21WUevDMlbNRVOSB1+uHomgDfUpEAyrre8a3bduGpUuXoqqqqtvXffrpp3jsscewY8cO87/58+cDANauXYtNmzbhhRdewD/+8Q+43W784he/yMTpExEREREREXWS1ZXxF198EbfddhtuvfXWbl9XXV2NlpYWnHjiiQn3//nPf8Z1112HsWPHIi8vD3fccQfef/99VFdXp+O0iYiIiIiIiLqV1ZXxs846C2+++SYWLlzY7et27doFj8eDW2+9FfPmzcOiRYvw/PPPAwBaW1tRW1uL448/3nx9aWkpCgoKsHfv3rSePxEREREREVEiWT1nfOTIkUm9LhwO49RTT8Wtt96KqVOnYvPmzbjpppvg8Xgwa9YsAEBurn3pBLfbDb/fn/S51NXVob6+3vacLOdmbN55qkiSaPt3uOP1sBtK1yNdaXYoXaN047VK3nC/VkMlj03WcPl783sOTf1Nr8PtemUCr2nqZeqaZnVlPFlLlizBkiVLzMdnnXUWlixZgr/97W8444wzAACBQMD2nmAwCI8n+XV4169fjzVr1tieW7ZsGZYvX96PMx84+fk5A30KWYXXw24oXI90p9mhcI0yhdcqecP1Wg21PDZZw+Xvze85tKQqvQ6X65VJvKapl+5rOiQq488//zw8Hg++/e1vm8+Fw2G4XC4UFBRg9OjRqKysNIeq19fXo7m52TZ0vSdLly7FOeecY3tOlnPh9Sbfu54NJElEfn4OfL4AVJURLHk97PpyPYqKkm/UyqR0pVn+ZpLHa5W8TF6rbEyzQyWPTdZwSRv8nv03FNPrcPldZBKvaeplqkw8JCrjbW1t+O1vf4vJkydj+vTpeP/997FhwwY89thjAICLL74Ya9euxcyZM1FUVIS7774bX/nKVzBp0qSkjzFq1KhOw2/q61sH7ZIMqqoN2nNPB14Pu6FwPdKdZofCNcoUXqvkDddrNdTy2GQNl783v+fQkqr0OlyuVybxmqZeuq/poK2Mz5o1C6tWrcIFF1yAK6+8Eu3t7bjxxhvR2NiIiRMn4te//jVmz54NwBg6oygKLr30Uvj9fsydOxf333//AH8DIiIiIiIiGq4GTWW8Y+TzHTt2mNuCIOCGG27ADTfckPC9DocDt912G2677ba0niMRERERERFRMhhyj4iIiIiIiCjDWBknIiIiIiIiyjBWxomIiIiIiIgyjJVxIiIiIiIiogxjZZyIiIiIiIgow1gZJyIiIiIiIsowVsaJiIiIiIiIMoyVcSIiIiIiIqIMY2WciIiIiIiIKMNYGSciIiIiIiLKMFbGiYiIiIiIiDJMHugToOHn3X0NWPnaHgDA6oXT8Y2ppQN8RkRDW2WDH6tf34ugogHQ4ZYlrFwwDRWlnoE+NSIiGkZiZUBBEHDnoumYP6VkoE+JaECxZ5yIiIiIiIgow1gZJyIiIiIiIsowDlOnjHh3X4O5va26OeE2AA5ZJ0qRygY/AKDaG0B1cwBBRUMoOkwdAD480IRqbwATi3IAgEPWiYgoLboqA2455IWq6uZjlgFpOGJlnDIiNke8o5d31eLlXbXm43/cfFamToloSFv9+l4AwIHG9oT7//DBIQBAeUkuAOCJy07LzIkREdGw0lUZ8KV/1eKlf7EMSMMbh6kTERERERERZRh7xikjVi+cbm5vq242e8MvnDkGp08sHKjTIhqyVi6YBiA+TH3DZ8fMYeouWcTik8ZgQmGOOUydiIgoHboqAy45eQxOm8AyIA1vrIxTRnScBxS7EZ8+sZBzhIjSIDYHvKLUg8oGP97aWx/dYyxt9tXyYs4TJyKitOuqDDhnchGXNqNhj8PUiYiIiIiIiDKMlXEiIiIiIiKiDBsUw9SbmpqwdOlS3HnnnZg7d27C1zz77LN4/PHHUVdXh1GjRuGKK67ApZdeCgDQNA2nn346dF2HIAjmezZt2oTc3NyMfAeK+8bUUkbMJMqgilIPo6UTEdGA+8bUUnz44/koKvLA6/VDUbSBPiWiAZX1lfFt27bh9ttvR1VVVZeveeutt/Db3/4WjzzyCE455RR88skn+Pd//3eUlpbivPPOQ2VlJSKRCLZv3w6n05nBs6dEKhv85rJLKxdM47xVoiGiY9qePmbEAJ8RERFR5rGsS8nK6mHqL774Im677Tbceuut3b7u2LFjuO6663DqqadCEATMmjULc+fOxZYtWwAAu3btwrRp01gRJyIiIiIioqyQ1ZXxs846C2+++SYWLlzY7esuvfRS/Pu//7v5uLGxEVu2bMGMGTMAGJXxUCiESy65BPPmzcOll16K7du3p/XciYiIiIiIiLqS1cPUR44c2ev31NfX40c/+hFmzJiBRYsWAQDcbjdOPvlk3HzzzSgoKMDTTz+Na665Bn/9618xceLEpD63rq4O9fX1tudkORejRo3q9TkOJEkSbf9mSmV9m7l9sKkdEOLbshSfx18xMi+j5zVQ1yNbDaXrka40O5SuUSp0l7adDgl5IQ1tbUFMKWF8ju4M99/VUMljkzVc/t78nkNTf9PrUL1eA1nWHarXdCBl6poKuq7raT1CikybNg1PPPFElwHcAOCTTz7BzTffjNmzZ+Oee+7pdlj6+eefj+9///u47LLLkjr+Qw89hDVr1tieW7ZsGZYvX57cFxjmFj/0z6Re98pNDOxGqcE0mxlM25QKTK9EgwfTa2LMD6kvsrpnvDeef/553HnnnVi+fDl++MMf2vbdd999OO+883DiiSeaz4XDYbhcrqQ/f+nSpTjnnHNsz8lyLrxef/9OPMMkSUR+fg58vgBUNXMRLBVVTep1mb6eA3U9slVfrkdRUXYGJUlXmuVvxq67tC1AgCSJUFVt0N0rMy2Tv6tsTLNDJY9N1nC5j/B79t9QTK9D9XcxkGXdoXpNB1KmysRDojK+ceNG/Od//ifWrl2Ls88+u9P+L774Alu3bsX999+PgoIC/OEPf0BbWxu+9a1vJX2MUaNGdRp+U1/fOmiXZFBVLaPnvvK8aeb2lw1+PLX1MADgstkTMMUSYXKgrmemr0e2GwrXI91pdihco1ToLm0fPzoP+fm58Pnaea2SNFx/V0Mtj03WcPl783sOLalKr0PtemVDWXeoXdNskO5rOmgr47NmzcKqVatwwQUXYM2aNVBVtdPwmMWLF2P16tW455578Otf/xoXXnghAoEAZs6ciXXr1qGwsDAj58rlDWD7ztXeAA40tgMAHJI4LK8HUSokc29J9/2nq8+bUupBxcg8Yy1Zl8jCARERGXnSxr2QJQkrz5uKsqKBjSeSyjyy2/yQZV3qQsor48uXL8cll1yCs88+G6KYugnve/futT3esWOHuf3KK690+97CwkLcc889KTsXIiIiIiIiov5IeWVckiQsX74cI0aMwJIlS3DRRRfhuOOOS/VhiIiIiIiIiAatlFfG77vvPrS1teG1117DSy+9hMceewwnn3wyLrnkEixcuBB5eZldumqgVDbEgzN82cU20PWQlqHGej0iqoby6DJHEVWz7Rsu14Oor5K5t1R7A5hYlNPta4DUp7eKUg+euOy0lH4mERENbl3lW5X1fihqfFGnTJUBM1FGZ35IyUr70maHDx82K+W6ruPcc8/FFVdcgRkzZqTzsBlRX9/a5b4rntqe1GdkOqHKsmjM4fT6MzqHk9djcOjL9Rg5ckSazyp1ukuzyRro30wyaelAY7vZ4NWddKe3gb5Wg0kmr9VgSbOpSK/ZarikDX7P/hsK6bVTviUAsiQZ0ccttZBMlQGztUzaH8MlrWVSpsrEaVvFPBwO429/+xvuuusu/OEPf0BRURGuuuoqyLKMSy+9FI8++mi6Dk1ERERERESU1VI+TH3r1q14+eWXsXHjRgSDQXzzm9/E2rVrccYZZ0AQBADAtGnT8NBDD+Haa69N9eGzxsoFyS1vMFzwehClRjJpqeMwdaY3IiIaKJ3yrW1GnnTFnIkoK858NHWWSSmbpLwyftlll+HEE0/EzTffjMWLFyM/P7/Ta6ZOnYqvfe1rqT50VsnG5Q0GcjmJbLweROmSzuXEkklLTG9ERJQtusp3KkZ6el0WTUX+yjySsknKK+MvvfQSjj/++E7LmimKgs8//xwnn3wyzjjjDJxxxhmpPjQRERERERHRoJDyOeMXXXQRmpubOz1/+PBhXH755ak+HPVCtTeAAw3tqKxrQ5U3MNCnQ0QpEFRUHGhsx4oNu20RYomIiIYi5ns0lKSkZ/zpp5/GH//4RwCAruu45JJLOvWM+3w+jBs3LhWHG3QGcnkD603qcHO8Al7V1I7KfLf5OJPDcrjcAw1FA7GcYUWpB3cvOtEcstfVa5jeiIgoG1SUevDMlbN7FaW6q/w1pGiotnQu9XXIOvNIGkgpqYxffPHF8Hq90HUdDz/8MBYsWACPx54gPB4Pzj333FQcjnrBWkgPKqq5/ddPa/HGnnrzMW9ERP3TVYU4FhgmhmmNiIgoeV3lr03+MNZuOgC3LAFg/kqDU0oq4zk5ObjxxhsBAIIg4JprrkFOTk4qPpr6yVoBbwspCCkaIBjbRJTdugpUMxC98ERERJlizf+sZVnA6BFPtF3Z4Ge+R4NOSirjW7ZswaxZsyDLMubOnYtPP/20y9fOmTMnFYekpAmWrY7bQoLXE1FfZHKpFPbCExHRcHH9meVYu+kgAKPy3eSPAACKPU645Pi02NWv72W+R4NOSirjl19+OTZt2oSSkhJcfvnlEAQBuq53ep0gCNi9e3cqDklJcltuUmElvu2URdu+TErnsk9EAyWTS6UEFQ01LUEAwNgC94ClZSIionSbWJRj5nNhRTN7wwWA+R8NeimpjL/99tsoKioytyl7XD13krn99hf1OBotwM8cm49vTC0dqNMioi4kMwT9oplj8OKuGgDAopNG4629RvyHdPTCExERZUJ3+V+sPPvpUR+e3X4EimZ0+jHfo8EuJZXx8ePHJ9ymgbduc5W57QvG54nvOurDwaZ28zEr5kTZIZkh6EFFMwPWTCyMx+dIRy88EWXenN+83+/P2PLj+Sk4E6LMSSb/8wUVCJZZlsz3aLBLSWX8iiuuSPq1TzzxRCoOSX3glAW4ZBGCIMAhZ3a+OANO0XCSjqVSgh0C1sSG5h1uDpj7qr0BpiEiIhpSrPmfDmB8oRs1LSHoQL+XNiMaaCnvGQ+FQnjttddwwgkn4NRTT4Usy9i1axd27dqF7373u6k4HPWCNajUhk9r8cy2I4AAnFFejEUnjcnYeXRcYq2mJQQAePSjQ2YPH5DZgFOVDX6s3rgXsiRh5XlTUVaUm7Fj0+CUid/M1XMnmYFqFp80Gm9Gh6CHFNUMVOOyNKa98lmtmZ7WbjpgjnJhbAYiIhpMYmXWam8A97+3H03+CMYWuBFSVAgA6tvCAICReU4A6VvajPknZVJKKuP33HOPuf2LX/wCV111FW6//Xbba+6//37s378/FYejXrDeQE4ZX4AXdtZAEAScNrFwwG4u1uAbYctwWyKyB6qZYBmC7pLFhGnFLUsoL+l9owALG0RElE2s+ZA1SnpsW4yOT3fKYo/5HvM4GixSUhm3evXVV/Hiiy92en7JkiVYsmRJqg83KGTLDeHToz5zqM+/jrZg/pSSjB3b2kP/1JZqHGmpAwCcOr4Al82ZmLHzsKr2BnCgoR2CIKDKG2DPOPUolb+Z3t4Xrj+zHBOLjMp5f5ZOix3XuBfoA9oY9u6+Bqx8bQ8AYPXC6YxdQUQ0xHUcYaaoupkXXj13EtZtrkJQURFW4qsyXX9mOQBg7aaDtnXFh2rwNuaNw0vKK+P5+fn4/PPPUVZWZnt+69atKCnJXOWPDNa52g3+sLnd2Ba27ctkA4HexXYmWL/z4eb4PKOqpnZU5rvNx2xBpRjrb6ba8pup9gZSloasc96+7HC8oKJ2ewxr8JrKBr95Tl3FZrAei4iIKBsEFQ21viCCioqQokGAAE3X0RZSUOsLIhKNnu6SRYSi+aJDMnrMU1FmY2wjGigpr4wvXboUK1euxP79+zFjxgzouo5t27bh6aefxk9+8pNUH456YJ2r7QsqEABAAD454sP+hvi+dM/VXrHhc3O7sS3eKPDP/Y3YfazVfPzcVXPSeh726xExWlgF4PlPjuKNPfXmvkzOXafsZo93EG+R/+uuWmzcXWc+TvSbSbb3e+2mgwnXSn1rb73Zc71uc1WPreMrNnxuzh8fW+Ay3xvrRTd6GzQ4ZQkhRTPnnrOwQUREA6mmJYj1O46iMdpxNLbADVEQ0BpU8Lt/HjRfN7bAjSZ/BEA874zlv9YK9YcHmnCgsd3ctkqUxyUTyR1g+TBbRvsOJSmvjN9www2QJAlPPfUUHn74YQDA2LFj8dOf/hQ/+MEP+vSZTU1NWLp0Ke68807MnTs34Wvee+893HvvvaiurjaP941vfMPc/8gjj+DJJ5+Ez+fDzJkzsWrVKkyZMqVP55OMbGlhsy5n1h6O97D5wyr0DHZLH2kOmtsRNX7g1pCKoBJM9Ja0sPYytodVo2deN7adCSpDRB2jmFu3e5uEurovWD8XQMKKufUzVmzYjZqWIMYWuJI6bux3X+0NINr+BIckojTPAcAIpGgcN7VBcBJ5d1+Dub2tujnhNsDlFomIhgpr3vfBgSbsr/dDEAS8vKsWmqbDF1SgaDrawyq0aOG0LaRAs2SyYjRuaee4Q/H8smOw4JhXPqs1g6EC2VmhZt44fKW8Mg4AP/rRj/CjH/0IXq8XAFBUVNTnz9q2bRtuv/12VFVVdfmagwcP4qabbsJvf/tbfP3rX8cbb7yBW265BW+88QZGjx6NF198EU8++SQee+wxTJo0Cffddx+WL1+OV155BYKQniW+sqWFrb4tZG5bK99tQQX+kJLgHekSv86ioCNWHxcF+75MnofQ6dnMLvdGg0XiiRU6dPR2okVX9wWjh9r4LOuyZV3Nh3NHg9d0bJW+/szyLiKx6+ayhoLlnGO9CzF9CQTXW7F5cB29vKsWL++qNR//4+az0n4uRESUfh1HmEVUHRB0PLf9KCJqvDHaHzbKpTqAhrYwHJKAghwZTknExaeMw4bPjgEwRn65ZNEWS6W/rLGN+hOXpc/HZ944bKWkMv7SSy9h4cKFcDqdeOmll7p9bW+CuL344ot48MEH8ZOf/AS33nprt6+bPXs2vvnNbwIAFi5ciL/85S9Yv349li9fjueeew4/+MEPMHXqVADAj3/8Yzz33HPYvHkz5s2bl/T59JV1KS/r0NFMEC2NDdZ+PEGw70u32DIUANDUHkYgYtx8nbKI4lxnV29Lg/g1UCxNrqre+4oVDQ9dpdeuopt3Nyom2KEHvKbFGBUytsCdsDfcOh/cKnZPWbFhN64/s8wsjETUeEVeR7xnQIBRgR+V5zIb6ApzZHPkTLHHCZcs2gojfdFx+Nr0MSP69XlERDRE6UaepSPeFRIrlyqa8XxE1eGUROS7HTijvBhv7a1HUNHM/HdiUY4tj7x67iRze1t1s1mJ/cqkIpw+sbDb0+lqpGpX+XAiQ3UId7aM9h2qUlIZv/3223H22WejpKSk05JmVoIg9KoyftZZZ2Hx4sWQZbnbynhlZSWOP/5423MVFRXYs2ePuf+6664z9zkcDpSVlWHPnj1pq4xbC7UfHmjCHz4whoEuPmkMvlpenJZjJrJ64XRz++VdNdh0wAvowJxJhbhw5tiMnUe2sEbntIyWh6rZ9xHFdJWWL5gxBvPKOqfl7kfFxH9ji04ag0ein7XopNE4I3pfqPYGsG6zfSTQu/sasHbTAfN9MSFFwwPvfWlOsbBW6Dd8dgw1LSFouo6iHAeunjsJh5sDeH7nUbNHfITb6HFYOmsc5kwuykhGar0nWQtLF84c02NhiYiIBp+OleQj0WCoLlmEAAEOEZAkEadNKMA7+xqg64AkAJIoYums8RiT70a1N4BgdIh6V/FOrHmntfH746pm/Ouoz3ycjUO9szlvzJbRvkNVSirjsUpvx+3+GjlyZFKv8/v9yMmxD1Nxu91ob29Pan8y6urqUF9fb3tOlnMxatSohK+39ggd9cXnRE8uyc1ob9G3Toif32fHfEZlHMDxo/Js+9Kt0RLJPWyddxvRbPvkNM/bth7L2jMeVDQoGTyPbCVFI5PG/h3Meptmu9JVWi4r8SROy90MOHE74j3pZZYh4WWW+4IsCeZnyJIAWRbx+00HzdE1r0aH6QFAQ1sIYVWPzgEXMKEwB0ejve2l0dEoEVWHN6Bg3cdGISW2XmtzwKiQi4KAF3fV4HJLYamvOp57ot+T9b4jSUK856KsCOccn9w9fygaSmmvL1KVXgeLTPy9syEfGy6/6+HyPWN6m15j+Q8A+AIRM3aQpqsQBQFBCBAFDTPG5+PvlY3QBB2CIEAUgPFFOXj0w0MIRuKjTEs8DtS0hPCrjV8YI05jeasl/+00FdHyRE9pI1E+nIy+vg/of96Y1t9gkgNps+Gek0qZStdpmTP+/PPPIzc3FwsXLgQA3HjjjfjWt76FCy+8MB2HQ05ODoJBexCwYDAIj8eT1P5krF+/HmvWrLE9t2zZMixfvjzh6/fujhSGAAAgAElEQVTWxiOENwRVc256Q1BFXSheGZ2WwYp5jis+HNzlcqCoKHPDSUblxwNN1fqCZi+0LAu2fek+J+uxmvxhtIWMYbxuh4hiT/z6ZPLaZKP8/NTMwRpIvU2zyZgxWcPU0UaaPXFSccLfyf3/J94yvPdYKx55/0sAwHXzp8BluaEfaPSb94X66H3hYIMf976xF26HhHu/e4p5f5Ak0exTV3Qduo7o/G9AFo1pJ8UeJ06dVIQDnxwBACyYMRbfnT0RNz6zHQAgS0ZhRdbi7wWMbVmSzO+yt7YVt/15JwDYzqEr1ntdTUA1j1MTUJHfrqCm3dif6HPyPK3mNcjzuId9ugOGRtrri3Sk18EgnX/vbEpPw+V3PVy+Z2/TayxfCEZUBDsEPxUEYwkzVQeqmkPRaYOC8T9BQENQhaIZnzGxOBduh4RgREVTu2J+duzz7/3uKebn/n1vHe5/ax8AYOlXJuHr0+KV3aIiT7d53ZwiD/52/OikrkW3eWAfy/v9yRvT8RvsrlwzbXT8e2XTPSeV0p2uU14Zf/zxx3H//ffjl7/8pfncuHHj8B//8R8Ih8P47ne/m+pD4vjjj8dnn31me66yshIzZswAAEydOhX79u0zo6tHIhEcPHiw09D27ixduhTnnHOO7TlZzoXX60/4+lv+tN3cDkU06NHoaes/rsJLO+LDOp65cnbS59AXlfVt5vbhRr9te8sX8R62ipF5aT0PydpaaYkkJ+i6bV9X1zNVZMs8eWs7lygItn3pPo9sJUki8vNz4PMFoKpaz29A9t58e5tmk+HztUNVNUiSiLa2ILzezq2lo1zx53w5EhTVaPAZmyPZArQEI6rlvnAIL+84bLb8l5fm4tNDjfD5jNE7C08YibXRpV1agwr80UakPJdkNijpOvDXnUeNijqAQpeIUS4Rdy+KD32rrPfjDx8chK7rKPU48f+dcxwmReebx66Lz9dunrPP1w6vq/sWYeu9zmrtu/sgwOgdV1UNT195eqfXtPmD5jVo8weHbboD+pb2+iob02w60mtfzPr13/v9GTt+9vUeX5OJv3c2pKdM/q4HUjq/51BIryvPM2I2/fTlzxCxjI7MdUjIcUhobI9A0XQ8t80oHwuAUUjTgCc/PAgAcEYbs38wd6KZj5V4nPi/Z0428zFr/nva2DyUleSY29Z9Xq+/13ldV7rLA616U97vS96Yzt9gd+Wajtd1KMlUmTjllfGnn34a//Vf/4UFCxaYz61YsQKnnHIKHnroobRUxi+44AKsW7cOr732Gs4991y88cYb+Pjjj3HHHXcAAC655BI89NBDmD9/PsrLy3HfffehtLQUs2cnnzBGjRrVafhNfX0rFKWLP46l2c8VjXycaF+X70+Rla9aCv+KCnc0ovJntT7bvnTP8wjbvmc8cjQg2Pal+3q4LENo3A4JvmhFJkcWbfvSfR7ZTlW1QX8Nep1mk1BWlIunrzwdRUUeeL3+Hj9LUXXzp27dBozAcF3dF6ADa97/0hYgLhbYpi2kGJ8FwBfUzecjqmYuCaMDONocxB5Li31FqQeKqpvH7RhcJvZdOp5zj9erm1ALuhA7n8SfM39KiS0y7GD/zaXCUEh7fZGO9DpQenPO6fx7Z9O1Gy6/6+HyPXubXhVLkB5JFGzb3oB9VY/YtKuIqkOFjrrWEERBwNgCt/EeQTCXNnPKIoJh1fz8PbWtZr7WU17W67yuK0mGG+rN5/cnb0z3bzBl120QSfc1TXllvK6uDieeeGKn508++WQcPXo0ZceZNWsWVq1ahQsuuADHHXccHn74Ydx777244447MH78eDz00EMoLy8HAHznO99Ba2srli1bhqamJsycORP/+7//C4fDkbLz6Wigl0iIsa6z2BZSjBuYYGxnUl2bZa625aYcVnXbvnSzBhF5aVeNeeypo/JwwYwxXb2NKCUS3ReCiorFJ43BhMIcVDcHzKVbOq49HltTvNobMPN+VdOhC8YwdV8wYluT9fXPj+HDg17z8XNXdd342J9Iqd3d69xOCb/fdAiKqqKywc9Iq0REw9CKDZ8DiAXKjU+T8gUVqHp89KQkAAVuGTqA5oBRTvU4JeQ6JYSj5dm1mw7aluXsTRCx7vK6am/AXBr07kUnJJ1fpaO8P1SjslNiKa+Ml5eX480338Q111xje/7vf/87Jk6c2OfP3bvXHslvx44dtsdnn302zj777ITvFQQBP/zhD/HDH/6wz8fvrVQskZAa1nW1O25nbmkzawW846rN1n3pZo206QsqZlCPg03ttn3ZGGmTBp+KUk+Po05qWkJ45bNjZiT02L8uS694SNFQ4DZu18W5TjS1R6BqOiRRgKLpEBIkodawirawEStD7CGp9ydSanf3OlkS4HZIUIZWTBeibs35zfsDfQpEWSUWeA2ArdFY02PB1QRA1yGKAlrDqhFNXRQgCECuU4ZTFi1LgSa3PHCi/Le7vM66DHFvZE95PzOSKddQ76S8Mn7ttdfipz/9KXbv3o1TTjkFgiBg165dePXVV3HnnXem+nDUA+tSR+2haEU4Gvwp0brG6WINRNhxpMdABR91RoemC4JgzkUaCGwBHVpS9/fULZFj48EFbzunAoDRO3A4ujwMYFS4NctIeFXTEUviseF9/RFUNFzxlDE3jr9TIiJKljUP8ocU1LeFLZMVo/lXdDui6ra1x52yUV6Nfcbdi07o1APtkERz+c9UjMKq9gY65ePWvP3quZPMDhzmh9RfKa+ML1q0CLIs4/HHH8fbb78Nh8OB4447Dg899JAZQI0yxzos++lth3EsOix7XIEL3z9tQsbOY/SI+I24tiWI2OB5qcO+dLMOJ3rl01o8u+0IIABnTCnG+ScmFzmTKJXGFrhw/ZllmFiUYytgnFFWjD9/UgMA+LeppdhS3QwAmFiUg2pvADUtQSiqEQBRFAUU5TjgD6nwR+JTU3QARTkOXH9mebfnkMwwu0TrnycSW9u12huIRsWNf64VCy9ERMPD3YtOMLfNsheMSrgsChiZF29wrm8LQ9N0RBfdQUtAQdihwSmLuP7MclSUelDtDeBAoxHg1CGJmFiUY4ux0pWOed2jHx0CACw+aQx0wJwmdrg5YMvLMpFf9We6GA1uaVnabMGCBbYAbsPdQA7psBaej1nWSK7K8LBsp9z1ONnu9qWa9SY2ZkR8mbMx+S7e4CijrPeFWIu7kfkbQdZGj3CZw8tLLQUVwKiQl5fkwhdUUNcWivYmaLaKeGwiikMSsG5zVbdpPFXD7CpKPeaIm3WbqwAhvqRNV0PeOTKEiGhos97XZUEwe8UXzRiN7582wRZDpTTPBQFAMKygKaCgNaQgx+GCW5Ywsah/S0x1zF9io89iU8Vi+dcrn9Wa+9ZuOpB0Gbljvt6b0WT9mS5Gg1taKuNNTU04cOAANM1oVdJ1HeFwGDt37sSyZcvScUjqQtAyJtw2V1u370s3vyVgnPWoWod9mdQQGyalA/VtvZ8n1B9sAR1aUvX39IcUeAMRCAD21MWXJVQ03daiH2NtyOqqSSuiavAFI6hs8Pf63Kq98WHw/J0SEVFfWPPIhvZ40N5oNQEOSTQDDsdWtomo3U8fjM09r/UFEbEsO9XX/Mka8DgWQFXTgbaQinf3NWDnkRb4ghE4ZRHbqpvNMvQHB5r6dDyimJRXxl999VWsWLECoVAIgiBA13Vz4frx48ezMp5hYcvNxbqEWEjRbPvSrb4tHvmyYwA36750s2YIjZYMoaEtbNuX7pspW0CHlv78PSsb/Ljtpc9wtCVom0P3oSWDf37nUbyws8Z8fMNZZQCM5dEKcxxwSiLagh3SkWAsDVPXFoEsGtFsw4qGxmgU2kc/OmQb1pfo3NZuOpBw6J/Rg6GZAXXWXTrLTDPWRoODTe14ZruxikZPkWWDioYVGz6HW5bYQ05ENIRY80jrKM0PvmzE/gY/fEEFR1uCkESgJNcYCRaMxDr0gHC0UXnDp7UYPcKFiKYDMJb2/NOOI7alaZMtR1V7A+ZyoBfNHIM/7TiKJr9RLiz2ODG2wI0jzQG0BCJY+doehBTNnMt+pDkIURCg6TrWvH8Aj3xwCGML3HDLYp/LbdmyChNlXsor47///e+xaNEiXHfddfje976HP/7xj6irq8OqVatw0003pfpwg8JADsNstCz/oFhCWIZU3bYv3bqLl565WOrx5TUAY3m3WDT1jw958bllTebnrpqTwbOi4SjW+FPtDaA9rHZqpPIFFUiiAFEQ0OSPmAUBIF6RDioaWqLLv4RV+0gX1ZLeVc0Yjqfp8XXJu1JR6sHKBdOw+vW9qGkJYWyBq9u5eJoOsxLdKajNyPi9zjrkvbLBb35/ay9GyDJHL3YuREQ0uFl7nRVb3qQjqKgIhhVjdR0NZmwj62uaAxEoqo5nonPNXbKIiKrDJQvmMmearkefE3vMtwBjutdx0TxmzuQivLir1tznsgxZj6hGxd8q9pws2fPToKIlzNuS6a0fblHZKS7llfGDBw/igQceQFlZGU444QQ0NTXhnHPOgaIo+P3vf48LL7ww1YekblgjWNa3htAWNm6IboeIkXmurt42ZB1pjrfIWmJLobldMSs1mcAW0KGlL3/PWAOdL6igNdS5YczoDdDhlICCHAfUaGHEyuiZNp4T0HXDVr5bhi9oFHYcEiAJAhafNAZfLS/u9nuNLXAnDC5njV4bVnrfnNbVSIJYoWrtpoP96mEgIqJsEq+0WivjEU3vMQ/REav82jmkeIT1kKKhITrdsNjjxPVnlvd6fvn1Z5aZEdkXnTQab+2tx8g8F9rDCtrCKlySiEBEhSAAOQ4JIUVHUY4MDUCeSzLfnyh/46hH6k7KK+MulwsOhwMAUFZWhn379mH+/PmYMWMGDh06lOrDUQ+uP7PM3P7jR4ewp85onZtQ4MYP503O2HlY2w473lIzF77NfjQNujlnXBMAKYNnwhbQoaW3f8/K6LA8AKhtDUFNEL4h9lRE1SEAuOnscqzfYQz5XnzSGLy5tx6AEdzNJYsIKxpagwp8Ifv0EwHAKePy8cHBJmPps+g4u2Sq0G7ZiFIb+w6xOXIOScTh5kC0tx0oyDF6IGp9QQQVLellE4Mdps503I71MDBNEBENXtZpktZ6taLpONYaMoeL9yTfJcHtELH0tAnYEA26FmscfuC9/ahvC8PVId+y6i6+i8OyxO3EwnhFXgCgqDo0XUNsYJnR+K0jounIcUhwy1J03rpg5muZXD6YBreUV8ZPPvlk/OlPf8JPfvITVFRU4N1338U111yDyspKs5I+HGRLgK5YKx8ANFqG/hxtCdr2pTuaerYMUx9faF9iLRBtoXWKAsakYC1momSsfn0vjrUarfjW4eSJ6ABUVUOJx4l8t2w+F1RUlHicWDprHOZMLsIHB5qw9p8HzSYlc/65AHxw0ItYWUjTdciigA2fHcNb0Qo90Ll3v+N2tTeAI80BiIKAB977MvpZxud52yNoCShYt7ka/rCK8YVufHCgCfMrSnDvd0+Bz9eOsqLcTsdaseFzhBTN7BEv9jgsc/90s4eBvQhERINXLL8D7HleOEGPd1dkUcCSmWPx7ZOMZWjf2luPoKKZlWgdMKdhdVXW7im+S2z6F2A0Fte1haBpRseNqukQYTSUxxq9ve0R+EQFTlnEox9VwVqivWz2hD6PehzIVZgo81JeGV+2bBmuueYaFBcX4+KLL8aaNWtw/vnno6amBgsXLkz14bJWtgTosg7Ltg5xbQupCCrBRG8Z0qxrXa5+fQ92HzNu2OUlOfjlgukDdVpZobLBj9Ub90KWJKw8b6qt8kTJs65/2t36pD1Vwq1aQqrt3rHhs2Pmsisv7qrF90+fgNte+tQ2/C8mVmG2CioaDjS2oyTXgVHRJf56umcFFc2coxdbfSCi6pagc8a8PsAYPv/IB4fw1hf1kCUJiqriiUvj97rYNek4p8+Yp9fzWrFERDR4WPO7vnbAqJqOt/c14KavTTE7vGrMjqX43PGwouFXG78AAHPueG/K2jUtQbOXPaLq5hKjgH01oNh3UTTdDGZaXhIvN1kr3xz1SN1JeWX89NNPx8aNGxEOh1FUVIRnn30WzzzzDMaOHYvLL7881YejHmXPAPFsYF2qydpQcbg5aNuXyZtmspU3yl7WII1Xz51kZshdzVm7eu4k3PtOJQCgwR9GT/VyRdNxzBdEe0SDpuvQdOM5AfHhf/Udgt4kozkQwZrvngwAWLFht1mgKPE40RiNKhsrzLhlEeMK3Lj5a1PwwHv70R5W0RyNsyAJQA9x4RJauWAaqr0BrN100DZMPZOxE7jOORFReqVqBOSx1hC+9/gWXDRzrC0onFsWzXw32M1KQYniu/iCEdS1hSFAwI1nl+HFXTVm+dAhCdATNGgDRk99Ua5sxhsq9jhsnz8UynbMHzMjLeuMjx492tyeMmUKfvGLX6TjMFktWwJ0jS+MB2mr84Xgjy4VkesQMTJ/+AVws0ZTty6z7guptn0f3jo/k6dFw8y6zVXwuIweYEWV0ZRE8EBrZXWES4Y/rGBknhM3f20KAGBkngt1bSEoqg5JFBL2knckCEbDU2WDH2HFqOiPzHPiaxUl+Et0KTVroLcVG3Zj3eYqOGUJgAB/2HiPIBhNex6nDH9YxdgCNxadNBrzK0qQn58Ln6+9y3NYu+kAalpCKPE4zefYi0BENHQ4LfOxO6780RMRRmwUhySivi2EI81BrPnHQYgCsHrhdLPR21rWLvYYsVRiAUhjuspXBAgQBWBMvht3LzoRVz61I7pHhxpt+BYE2BrOVU3H90+bgFc+OwbAiNFk/XxrB08MK7eUSFoq45Q9AbquP7Pc3H70o0P4IhbArSgnowHcRuXFC9p1HXrwrPvSTekmD+hu31DVVWyDynq/bVoDM4zuVXsDZmt8dXM8A+4uRkRsOPaRcHLTRaxz4xySseSZMxqoBgDuXXJStJf5AJrbI/BGK/g5sgBFQ3RdVqM1X9V0SCLwlclFeHdfgxF4LawgouqobwtDjnZzq7qO3/3zAP7wwSGsXjjdDEgT+1eMrQ0YXe811ykhEFHhlkWcUV6MipF5KCrywOsSoXSRwNyyhPKSXNuyaERENHTceb4xDbDWF8SjHx7qFGi0O4U5Mjwu2RYELiYWqK0yGoAtqKhoC6loCUQgCgKqmwOYWJTTq2CgFaUejMxzor4tBD26HKixLKgRAFWH0UCgA3hhZw2csgC3LHUaCTexKKfHUXJEACvjGTGQQ1WsQdrqfPFKcHVzZgO4hbqp6Xa3L9Vsc3/0rvel27v7Gsztd76oN6/BO1/U216X7r9Lp3nC0WvwxJZq27gyBhLprLK+zWywuP+9L9EUHdb9ws4aMwjZox9V2SKqxq6jdeTMsj//C03tnZc260gUBERUDboOtAYVaLoR++HJLdWYPioPgDF03S1LEBCxv0+Lp7HY8HZRELC1qgVbq1qMqLDRqO2arqOy0W9GXo8N0av1BXH13ElmoeKDA0145ANjhYyCHBl5LhkXzRyLF3fV9PZSZly2BNgkIhoOan1Go/NTWw/3qiIOGB0lR5qDxvo3OjBqhBMRVYdDEs3e59Wv70VQ0cwVPmI6BiqN5cGxRmhfMIL2cPx8tlU3AwD+bWopXt9zDA5JtE/JEgUIAjDCKZlLBVv1lLfEGu6zOTYK88fMY2V8iLMFcLPcoQIR1bYv3VqCXQ/D7W5fqnU3crcX8bT6beVreyzHjR/4nX0N+Htlo/n4HzeflbmTol5Z+does8EiVhHvuA3YA7rEWDOxHIcISbAv95JIxJp+FQ0CgIa2MF77vA5/+7wOgBEArbwk15bWO851EwHIktHS3zGInBGMBvj4kNc2UkRTdazfcRT5btnWMBOLZgsYjQBj8t09FjK6yugjqmZrpEinbAmwSUQ0HNz3d2MFjr4Us9pCihk4TRaNz4gtDXr/e/vNxu+e1iu3spbBgHhnzMu7avHyrlpoupEnjcxzwBdUoAPQNCOGilMW0RaKN3hff2a52XFyxVPbOx0rqGjRSOuIrh4SRnlJbtZWbpk/Zh4r4xkwsENV4t29ohAvmBvLPwy/AG5k1ym2wTbjZnvFnIkoK2Y09WSNLYjHX+i4VFcyFUxNN1KjgM7RWpOlw0jfQUWF39JiH+xQQBFFwYyCLgCQRKP32772a+fPrvEFoahOc1RH7F7mlkXb3LeeRnMwoyciGl7609eR4xDRHollSvGo6YDRIB2JxkkBgNEjXJg5doTZqfGVSYU4fWJhUsextk3H1glpDijGZHFdhwYgGFbglB1wSCJEQUCjP4z739tv5oeJer1jgVE7Yp5HMWmpjL/33nt49NFHceDAAaxfvx4vvPACJk2ahCVLlqTjcAOmuT0CSTTmSUodxjhnyzAP67ra/pBiRFwWgOJcBzyu4dcWI1n+TB17IqUMtk3ccFaZuf3hQS8+OugFAJw+sRBfLSvK2Hl09furGOnh0mY9WL1wujlM3Ro4ZvFJY7oM6JLIaRMKcbTFeL0oGq3vPfE4JEQ0HQU5MuZMKsT0UXl47KMqtIVVHGwM2Ao+HQtBSoclZkRBgC4Aag9d85oONLaHzR6FdZfO6vlEs1S2BNgkIhoOYuUrXe99g7NLjlfGVU2HLApmgLawokWXIDP2N/rD2FXjM9/7cZUX/zoafxxrLF69ML6U7dtf1OONPfXQAYxwSch3x8vG9W1haJY8symgmIGQzef8EUsjs2DmL/aAcg6zBz/bMX/MvJTXxjZt2oQbb7wR559/Pnbu3AlN06CqKlasWAFVVXHJJZek+pADJqRqCAZVeAMC3LIIj0tCrkOCIAhZ0/tjXVf7d+8fQF1bE6AD00fn4fqzyrt559A0xhJB/kh0neZE+9Ltb7vrzG2fZZh+lTdgrtUMAN8/fULGzol6p2JkXsKgZBMKc8x54l2NhLFGVG30x3+HyYRPEADkuSR4AwpUVcNbexvwzhcNiKhaj0PdExlf6EZbSEF9W8/z1oW+rF/WQTZk9NkSYJOIaDgQox1WSi8zKQGAJIkYV+BCIKyiKaBA1XSEIipqWoIQBQElHhlN7clX8d/d12A2Kq9eOB0njRmBN/YY88r9IRWtIdVcrlPXjWldAoyGAC0aQ6UwJ3GHllsWO+UhYwvcZlT3dOd5e2tbccuftiMYiU8f623UduaPmZfyyvhDDz2EH//4x7jqqquwceNGAMCtt96K/Px8rFu3bkhVxmN0XUcgoiIQUSEKAnKcUjTy4sAPA7cmnMJch217OCaq7jKC3mYSRH1lBHExCg/BSO/6CXQATYEIFFVHS1CDJBoVf49T6hQYJ9FyLFazJxTge6eNxydHWrB++xGzMj++wIWWoIJgRLU1EFSU5uKYz2g82HLI26vzjn8GM3oiouEkFrqkL6UsAYBTlqBEg4zq0C0jvIx/i3KdEAA4JBFlxTmoa2uGAOCMsmIsmjGm9+eL+Ci1kmjF29ceRmNAQVg1Ap7GGt17qlS7o6uedMzfusrzuPzZ8JPyyvjevXvx3//9352eP/fcc/Hggw+m+nAD6tpnP8FxpR7MKyvErPEFcDuMSrg/pOBHZ5RBEgW4HRKO+YJ4dvsRABzmMdCOdVhWLdl9qWbtHXzl01o8u834fXytogSL+5BxpEJFqQfPXDnbWIrK6+9yKSrq3sSinB5HvDzw3n5jygiQ1HrgXYlFOo+oOiRB6hQITjf/Ly62PAsANAbCWLe5ylyWLabjqJGYL+r8ZsV+/Y4jyHc7EFQ0rNjweZ9a4ImIaOjraz6nA9ElPXXI0aU9Fc0I6qbDyO+a2iMQBdEcql7XFoKi6nDJIj446MUtXz/O/LzKBj8eeG8/QooGSRRw7zv7ELFkmlqHY8cq+G5ZRNgpQ4hGVXdY5jVaK9WVDX4ziNvVcyf16TvT8JPyyviIESNw7NgxTJpk/xHu27cPBQUFqT7cgKptDaG2NYRNB5rglAScOr4A88qKcPqEAkyyDE+trG8z54pLopDRwqp1CS3r+sfV3qBtX7qX0CI7629g8Ywx2HG4xdxmZWbwqSj19FgBt8aRqGsLQ1F1Wz25p3E0IoyCgksScO70USjKceDPnxxBIBqgzR9RkWhGWscikDVI3NHmAApyHJ3OpSvWin57WEW+2xhtE1uaL7bMzGD6DSfztyMior6z5m/d5TVCgv2BiApAwinj8xFRNTT6w7bXGPV8rdP7NF3HkeYgrnhqO759wiiMyXfj06M+1PpC0ZVDdNS3RSAKQL5LQlDREIpmcrG2A1EAWkNGBfyUcfk41moMjZ87uQhvRpdM62rJ4mQa5lMhVrY46guiIagiFNGiebLxJT480IRqb8CcNtfbIevJlG3Yk98/Ka+ML168GHfddRfuuusuCIIAv9+P9957D7/61a+wcOHCVB8ua4RVHR9XNePjqmbIooAZY0dg7uQifGWSEcUxdpNo9IdR3xaCxykjxyGmZA5md6zLN6iWJY4+rfFh5Wut5mMuoUWUXtY4EgIEyBLMSnAyd4FYBTqk6tgQDRDXqfCRxOdYK9QhFUnNFU+kJaCgMFdFWNHR0BaGKAhYu+kg3LKYdAGEFWEioqEv2X5xIVobt76+NaSgPayaS3h2ZMzjjj+eOTYf/zraAk3XURKdnrnmHwchCkY5uOPoMVUHWrpY+1zVjbg+rUEF7WEFqgbIsrE0aOyYsTXUk9FVntefoM+xssWBxnYIggC9w3Kmf/jgEID4MqvMc7NPyivjt9xyC2pra8254RdddBF0XcfXv/513Hrrrb36rMbGRvzyl7/Exx9/DEmScMEFF+BnP/sZZNl+2tdeey22bdtme669vR1Lly7F6tWr0dDQgDPPPBO5ufHo0EVFRXjnnXf6+C0NY0a4UNvaeTinoun45IgPnxzx4ZEPD2F8gRuqppvrGLaHVbSHjfnluU4JHqcEt6P7tY7DdqwAACAASURBVHn7yrZUQ4dtDkIm6p3KBj9Wb9wLWZKw8rypZsT5jgFhehppMr7QhbCio74tBFXrvBZ4T1IZ3SD2WdbFDpP5fA3AkeaQMX9P1eGSBYQUDf6QgjPv/ycA4J4LTsAlc9lKTkREPbOWWT1OCSFFw4hoPJRk8z2PU8LEolyEY3FZFA06dGi6ALUfw+VjPeSarmPjnjqomjFcff2OI5gz2VgFp6+rJ2Uq6HNQUc1h9OzFzh4pr4w7HA785je/wfLly7F7925omobjjz8eFRUVvf6sW265BaNHj8Y//vEPNDQ04Prrr8fjjz+Oa6+91va6Rx991Pb4+eefx5o1a3DjjTcCAHbt2oXx48f3u/Ld0SP/5xTsrWvD5kNebD7YjCrLMPAYTQeqm41WM1UHntxyGJ/XtuLkcfkYmefCpKIctIUUSKIAj1OCxynDmcLlDwpz4pV8f0g15+24JAEeV3oaAIios5ULppnDuKubA3hhZw1EQYDHLcIXVCAIQr/mj/eVCGMd14CimZFjI0kGMwxH5+jJomCuta6oujl3j4iIqC/8YaO3WtF0CIJRyY49l2g4e8zOIy1GBTw67CwWnHeES0SC/rOkOCQBI5wSWsNqp1gsdW1hrNiw23wcC+yWqdWTYjGIYsPU139cFQ0Qa8ybX3zSGEwozMHEohxUewNYt7mq38fMluWbh4q0LTQ9efJkTJ48uc/vP3ToED7++GO8//77yMnJwcSJE3HDDTfgf/7nfzpVxq2+/PJL/OpXv8Jjjz2GUaNGATAq4zNmzOjzuXRFEASUFeeirDgXS2eNx9GWID465MXmQ17sb2hP+J7a1hBe/bwOr35eB6ckYMnMsZg7uRCTinLgC+rwBRU4ZREep4RcpwxZ7N8wdl8wPvRGsSxgHFI1qMmPrCGifqoo9Zit30FFRZPfCODmkERj2Fwve8dTIVagCanxIXd9OY3iXBlu2WjcC1sC//32nUo8/vFh2ygCIiKiZLVHVKgaUJQjoT1aGe4um2oLq2Y+JgqC+dqOq40kK0cWsGrhCbjnzX1mxV4UjBhQhTkONLVHUNMSL1DHhoP3RsclPx/96BBqWkIo9jhxy9emdLlMKhCv8E4fMwJ1IQ0v7Tgc/c7G0mZfLS9OeaU4W5ZvHipSUhmfPn160nOfd+/e3fOLYAR8KywsxOjRo83njjvuOBw9ehQ+nw/5+fkJ37dq1SosWbIEs2fPNp/btWsXWlpasGjRIjQ0NGDmzJn42c9+1qve+rq6OtTX19ueC6ku5OQXmb1Ak0pyMakkF987bTxuev5f8IdVtIdUcwmjjsKqjuc+OYrnPjmKcfkuzCsvxryyIkwd6UFrWEVrWEWOQ4pWzKU+zS8fV+A2txv8YXNN61ynjFKP09wnp7A3vj+G43nIkmCOD5YlYUCvgRSNVhr7dzBLlGZlOddspEtWZX2buX2wqR1C9I/11121EEXgb58dQyCiQdONDHr74WZIlkir5xw/0twOKipqWkLmsHRREGxRWTMtVkhxyyLarL0QHfYnYo3Krqg6fMEIvj61FIcaAzgajcbeGlQhSWFsOdSMKm/Adi3Ibiilvb5IVXqluGzIT4fL73q4fM+Y3qbX2FXpy5gplyQiqGtmRbwn1gFmah8bua0rk0iSiN9vOoi2sGI/hq7DG4hAEGCWpzXoZnnuijkTUTEyXgnuLj1OHzMi/jpLmcAtiygvzUXFyLyez1kywrwK0VKKDgCC0WMuSwKqvAH89p39aPSHMbbAhYNN7bZjJXMMU5LFlmy4B/VHptJ1Sirjd999d8oDkfn9fuTk2FuCYo/b29sTVsa3bt2KnTt34t5777U9n5+fj4qKClx33XVwOp144IEHcPXVV+O1117DiBEjOn1OIuvXr8eaNWtszy1btgzLly+Hompoj6gIhI3/NF3Hf14Q74nfdbgFz3xchbaggqCiJlzz96gvhL/srMFfdtZg1AgXzppairOnlmLGuAKERQGKJiDXJWGEy4EcZ/LDy9deHm+U+O/X9+DtPUYAjDllxfjpgunmvqKi7BhKMlzOY29tPHheTUCFLEnmdn4onl1NG5Pc7zPV8vO7boUdLLpLs72x+qkdtsexm/JTWw/bAs24ZCMg48u7juHlXcfM1+/+VZm5ffu3T8S9b+xFSNEQUlT4AgokSYQkGIFrVC2188GTIQCdGgwlEZBEEaqmIVFboiQAs8uK8Ul1MzRdR1NAgRBQ8OcdNdBjhREd8IUUtIYVPPDelxAFwXYtKLGhkPb6IlXpleKyJT8Fhs/verh8z96m1/5MXAoqRtC1WINxulgr4KJl2yGJqPGFbPVPSRSg6sZ657IoIMdlVKduO3ca1rxbCQA47biRfSrD5Yc0yJLRASdJIvLzc5NOyzXtrUaZIlrRkCUJv990CG6HhGBERVN7BIIgQJYkPLP9qO29r9yUfCDn+/9PvMd777FWPPL+lwCA6+ZPwbTR8e+cTfeg/kh3uk5JZfziiy9OxcfY5ObmIhCwz8GOPfZ4Ev9x169fj29/+9sYOdLe+/Kb3/zG9vjnP/85XnjhBWzduhXf+MY3kjqfpUuX4pxzzrE9J8u58Hrj8yOcAByijpCioTzfiUBEQ0TVUF7oQp5LQp5LwrVfnYRaXwgfHfRix+GWhHMz61pD+Mv2I/jL9iMozHFg7uRCzCsvxsxxIyCLojm/PM8lR9df7JrPFx8uPzbPadxMBGDcCKdtn9eVHa1X1us5kNJ9Hrf8aXvC59e+u8/2+JkrZyd8XboYN/4c+HwBqEnO+83Wm20yaTYZimovAAgwMsiOtWZdBxItEGY9Xps/iOqmdmi6jqJcB3RdxxFvAHkuCbIooC2kmkurZIrRwG8/pq4bw81lSUC+S+w0vE/VgcNNfkwpzUUoouHLxnboACKqljA6vKbr0HVgyxdGI0WvWuCHib6kvb7KxjSbqvRKcdlw7TL5ux5I6fyewz299rV3u/fHiW9HLH9CWQRyHSJCKhBWVQgA8l2y2VM+Ms+JWAdwsVMwyww+X3uvytaxUXhV3gD8oQh0XYeqati+v95WXu8q/5QkEdPGjMDTV55u+w3+4P/fCkVVoaiqmdcrqgqlw6n15m83yvK9fDmS+Z3H5ki2fdlwD+qPTJWJU1IZ//nPf4477rgDeXl5+PnPf97l6wRBwN13353UZ06dOhXNzc1oaGhAaakRmXj//v0YM2ZMwt5sRVHw9ttv4+GHH7Y939bWhocffhiXXXYZxo8fDwBQVRWKosDtdnf6nK6MGjWq0/Cb+vpWKAm6jWRBwAinjBFOY8hnY1sYIowCrluSMH9KCeZPKUEgomLH4RZ8dNCL7YdbEg5nbw5EsHFPPTbuqYfHKWH2xELMnVyIU8YXwCWLcMkicruZX77y1fjSZrEh6gDw7hcN2FrVbD7Olnkdia7nQEj7eVhu+kFFM+cbjS1wm8E/MnIeXVBVLWv+Fn3VmzTbnZXn2edyPfZRFSRNx/knjYau69hS5UUgoiGoaNB0Ad+YWoKTxozAmHzj/rLHMgriYGM8Qw0rOrToMistwfS2+PdE042gjtY1VnUYw89V0XhOEmINDkYwGx1AMGIsbRYbEhf7Wcf+FQVjKP4IpwRZEsz7UTruN0NlrdOhkPb6IlXpleKy6doNl9/1cPmevU2vseJpLA9JJyF6PM1yLIdojDzry1+m4/KfYwvcEKCjPSKg2OPEzV+bAgBYu+kAlj2303z9h1829SpWirW8XuB2oMBtLMv2xMfVttdZ809rvrf6/OmYk59j/gYrG/xYseFzhBUdS2eNQ0TT8cLOGjT5wwgpmhnYDTDWRO/r71ZR4xdaUfUh+ftPd7pOSWX88OHD0KLBwQ4fPtzDq5NTVlaG008/HXfffTdWr14Nr9eL3/3ud/jOd76T8PV79+5FKBTCaafZC3l5eXn44IMPcOTIEdx1110QRRG//vWvMWHCBNu88nSRRWP5MockQtd1lHicKHA7EFCMwvcZ5cU4o7wYIUXDv476sPmQF1urmhMOx/GHVby3vxHv7W+EWxYxa0IB5k0uwmkTC5DjMJZHi80vF9O8fjn1jzVYxyuf1uLZbUcAAF8tK8LiGWMG6rQogY6VuqMtQSPyuarCLUso8bjgC0bQ1hICoOPTGh+qvAEzw4wtIwLYh4O3hRUzGAwQXVpMQMJpLOkWC+JmfRz7N6hoRuFGFKDrRuU6zymipiUEHUavgSQCoiAiomq24X26DqjQ0RZdyrFkcNaPs8JQaWwgoqHpr7tqcOaUEpRY4hHFZDJfE6LTvqwd6hEt6WnOPXLJIsLRMrxLFs3gam5ZQljR4JBEiALMBvmBvHfXROO3vLirFu5oBx4ANPkjeOWzY2bnT6Y75Jif2aWkMv7kk08m3O6ooaGhV5/74IMPYvXq1fi3f/s3iKKIJUuW4IYbbgAAzJo1C6tWrcIFF1wAAKiurkZBQQFcLlenz/nd736He+65B9/85jcRiUQwd+5cPPLII3A4HL06n76qKPV0+qEXwgFV0xFUVAQiGiRRxZxJhZgzqRCKpuGzmlZ8dKgZW6q8aA4onT4zqGj48KAXHx70wiEJOHlcPuZNLsLsiYUoyDHmlec5JVul73fvH8CRliCgA1NKc3H9WeVp/+6UmPXGM2aEy7Y93G9KQ0llgx/7o0t9FOU4oCM6ZBudo5bnOkSIooDWPkZ8TQexQ+PAxCI33LIEX1CB13JfUjRAQHRYu1NCU0Cx9X4U5jjgccm2+xEREQ0dv3pjH5xSJeaVFWHxSWNw1pRiyH0MfNXd0mU96ar3PRXtAbEKvVMWUV6Sa1YkKxv6Pxy7Y0T1WGTyy2ZPwJQsLhcmquNQ76R8abMTTjgBmzZtQnFxse35w4cPY/HixdixY0cX7+ystLQUDz74YMJ9HT9nwYIFWLBgQcLXjh8/vlOgiWxgzP2WEWtEDCuaWTk/dYIxFP3aeZPwRX0bPjroxeZDzWiILodkFVF1bKtuwbbqFogCMGPsCMydXISvTCpCaZ4TeU4ZHpeEQCReyG+PqKz0DSDrjfuYZeHLY60h2z7+jbLPuAI3JEnE/z1zMoJh1cwwZcmIYbp01njMmVzU6X2N7REIgLmWuCjYCwf+SPYN7YpVxAUAmqajJaDgSCiIPKdk9oDnOozgg0FFQ2GOA2ML3Gg84jPeJxjBb74yuRA7DrdgxYbPcf2Z5bbfdU8t5N3t51qnRETZI6zqeH9/E97f34RSjxPnTh+JJTN7P9qvPxVn470CROi2YemxwOHW4eu9rfQLAO5edAJWv74XQUXDlkNe3PzCvxBRdTik/8fem8fHVd/33u+zzKYZ7Ysl27Il27IBY4JZbMAQEuAmIQHiLA1tSgjk5kkvJGmSp/TVvkigT7gtudyQtiQ0braSUEJCAoQtIQk7xoAxYIxtvMmWZFmLpZFGGs0+Z3n+OMuckUabLclazvv1Ao/mzFlnzvn9vtvnK5q6KTqaLvDcwV66o0YJYjSVpcSfHwCcaHR4RVVwQuNec2+c/kw3sXgKVdXJqhp1pUaw5+q1i2jujfP0vh50oDwgc9OmhjFbprnMHFNijD/88MM88cQTgCEE9OUvf3lE1Lmnp2fUdmQuBl5ZxCuLlPiN65hSNJJZlbMWl3L6omJu2FDPkb6E0cu8NUJnND1iG5oO73YO8W7nED997SgNlUWcVVfMuroSBlI5Qz6RVl2j7xRy61Pv2a97oml7MHjs3S5ebe23l/3mhvNn+MhcxmJVVZBHvriB8vIgkUjcrgcv8Xu4e/OZrKoK8sKhMDf+0nAW3nxxw7CSEd3+/wzrtJ0U1vEOJLJowEBKsSP7sYwhaKPp0BPL0BMznjMC2Gnt73RE6YsbdXRbtrXywaaqCe+7PZKkxay1b48k855V873XqetscHFxmauE4xkefKuDB80yvJmkkOibajb6qCgyeoOP16+8EDrGOHTjxmXc89Jhfre7mx6zRjy/Jahu6z1Z75f4PXnP7h1tkVHHtrEYbdy7f0c7rX1JW6StsbIIv2w4y5850EtfPGOf740bl406Dp9MCrnrPD8xpsQYv+KKK3jrrbfsv2tra0eIo61evZrNmzdPxe4WBIIgEPBIBMyok6LppLIqIZ/M6poQnz1nCccGUrzeFuH11ghtkeSIbehAS1+Clr4Ej+85nrfsYE+Mrz78rlmnKvD7v7lgBs7KxcKq4wEjI8IimdXylrnMPbqjKTuifHwobXumL2qo4GgkyWutETs6PtewfqnOiLmuFxbFsVTVU4rK8SGz7tzVspgU893Z4OLiMn+4/vyl/Gl/b16236nEJwukldxYKwEIRpbayfAtU2gtq2o0VI4v0ObsMPLT14/agr2l/pM3wVKKas8ZrbnGiWIZ0ilFBYQ8MeGpwB3PRmdKjPGysjK+853v2H9byuouU4csCoR8MiGzl2Fa0Sgv8rKqOshfnL2YrmiK7W0R3mgb4GDv+LUrig7heO6BFEsrrvDbDFJXmnNWdQ+mSJoGuU8WqS2duMq/y6mjuTfGrU/to2swlTcIPrSzg6zZAuPF5jBe2RA7e2RXF1lVGxERHz5hmEsUOmor7U8UoLzIQyyt4pMEEmaZzEUN5bxwKKcfknW0C7E85O2mc7G+PMCxgZyj8dhAMs+7Pldr7CaDNdnSdKu8QaCu1GdHPFxcXFxmA199/wq+fEkj21sjPL6nm1eO9JM+lcrawwYotcB7J7JJa8zSMdK/f/32MbtNsaLpJDIqqm6MgZYwa4lPpqUvYUfsBQSyDqd8+7Cxbaw6bOe498COdlr6jDHyjNpi/vHK+rw09R++0grApasqaetP0Gtmru3tHsobhyeTreYy9Ux5zbjTKHeSyWR49913Z0TBfCFgtTUrDXjQdJ2qkJem6hCfet9ieobSvNE2wOttEfY62iqNxb+9eJgLGyo4a3ExxX6PHZF3mR4uacxpKvxudxeYWliyJOQtc5laOgdT+D0iflnC7xFP2vnkN0Vcrjy9hvZIkvZIkoSjE0Iio5oGuNFnu1Bq+lwyxAvV1wkY4nNWzbsoGHoYqlljrmo6qmYYkaIg8GJz2E5b9EgCKx1Gs2VMW6J3S8r8eZO5h3d18uTebvvv0co4htfYzVVu/8ga2iNJtmxrJZZWGEwaDtSr19ZyofuccHFxmWWIgsCFjRVc2FhBLJ3l6fd6eeq9bt7rjs34saTHqQWThBMrF3Ou8syBXiqDPvriaTtd3SLkk2318rTZ/tS5FUXNzT8e2dXFU3tzGay/uWF0W8k5tlUW5ZTrq0JePnxmLZFI3G5t1mlG4R9+pxNREOzjeam5j5ea++x17/vr9bRHkqQUlbSi4TOdvRNJIX/hUJgt21oBwzlhMXzdheA8P1Gm3Bjft28f3/zmNzlw4IDd7mz4cpepRRTyheAWFftYVR3kE++r45ofb59QXcwTe47zxJ7jVBR52Li8nAsbyjl/WRklfg/eKU5VcYH/dqTlOL+bobSat+yrZv9Kl6nh1ZZ+VtcE7f6dPjlnmPtkEeEEjfN7t7bYhr2mG6JlYNRTZx2jfdBhtM5FRlOotc7JunoZZ28zDLV1jwgauilwM3abGeuaDS/Z6I+Pn16YUlRufWofflmc8y1TrGP3yyIZJfccXloWmNPn5eLiMv8J+Tz8xfrF/MX6xZz/vZdP9eGMYCp0W1KK0eK0PzGy61E0peAxVeOyBXYWz2hYYvPhWHrCwYFmRwbZY7u77Pcf29XNqy0D/K9Ny1lcMrEMSyvj6tan9pFWNPpNkeiKoHEsP339KMCYLdC2bGuxx+on93bbWVsTTT+fL87zk2HKjfE777wTWZb5p3/6J/75n/+Zf/zHf+To0aP88pe/5P/+3/871btzKYBHEvFIhhDcd64+nayqk1E1/u2FZoYyYxsC/YksT+/r4el9PZT4ZM5fVsamFRVc2FhOWcCLLLpp7FPBWGPAqYqTNofj3PGnA8iSxO0fbqKhfPxaqLnGXc81A0YLudU1QdbUhFhdHWJZeQBZEk3jXLQzT4Yb583huNG+K63R7CgHMeqmjW9O03UsB7g07HZJmVFwkcJ11vOB4XMOwfzPqpNPKTqyKFBZ5OHDp9WwZlFohIf8lsf2AoaoZVrRCMcyZFUNSRSMHrJAdejk6uNmM87J1rEBI1qRMZ0Ymq7zTscggK2Eu9AnMi4uLi4zjYCRpfTMgd5RP6Np+hhGv47V5EiWhAnXfN/y2B7AMPCdrVCH0grJvjh3PXMQjyRy9+YzWWyWPV67fjEdgyke321kln18XS3n1pdxz0tHAOw6dov+YZ2bGh218cNryzsGUoCAax6cOFNujO/Zs4df/OIXnHXWWTzyyCOsXr2az372s9TW1vKb3/yGK6+8cqp3Oes5lc3tl1XkbiCnYRHyCPzF+qXs6oyyt3uoYF1PNK3w3KEwzx0KU+SROKe+lPevrOSSFRVUBL1ufflJMFJfu/Ayl+mheyhN91Calw8byvV+WWRVVZCmmiBrqkOsrglSFvAaxrmZ1u6VReM+FkCWJBQ1NwjWOHrFDySzKGaquiQKqI6R2KoXm0+GeMgrkcwahnJZQKYvnrEnH7IIkiiaqerGm/G0iqrr9MQyPL3/OGcuLjEH9ZyH/O7Na+3tv9rSz4+2tQFQ7JMp8hpdJ27a1Jh3HFaNnfN5OxFO5fN5NKzjsZR2wci4UMwL+/A7XTy6q8ueIC1EwRsXFxeXU4kO/OTVVpKmk10SsJ3FVgLcaFqtVsmXlSVW7JO586ozJrTfTkfGmHPzmm5kpfXEjDaqq6qCPPbFDfbyFw6FbWP83PoyPthUxX3bjci3V87NPI0IuZGFVhH04DOzzCzaI0kOh+Nouk5FkZfSgIxXMuZIG5aV8cbRCOCWU02GKTfGNU2juroagMbGRg4ePMh5553H5Zdfzo9+9KOp3p3LODhbaMUdtaxJRefFw2E0Xacm5OELG5ez9Ug/O44OMJQemW6TyKq8cqSfV47045VEzllayiUrK7msqZKqeRyhmi5kR8h0ePqSPDyc6jLtpBSNPd1D7HFoLBjR8xBrzAh6Q0URWVVDFAUkMf87K3GoosYc9092jqqmTwRJgNoSP5c3VfHH/ccZSCoIGNcinlHRdCj2SSSyWp56vCDkmrwOJhW2bGsdkY7uNIjbHZ0iPJKA1ywtcPZHXQgtU0QBu97PxcXFxaUwsiig62NFpKeOpEPzRdONrDenDMxoh6BjV3GhYziuJzI+Wdl5UDjqbnQtMYJv1rg41nZHq+OuCBrBCKsX+fBtWPPWSDKLJAjUlXrwyyJvHB1wpKwf53Pn1xfc71gCdQuRKTfGV6xYwY4dO7jmmmtYvnw5u3fvBmBoaIhMJjPO2i5TTXskl3rivGlVPX/ZVWfW8tG1i4hnVHa0RXjpcB+vt0boL9ACIqNqRku1tgj/9uJhzlpcwqUrK7l8dTWLSlzDfCJIjqyC7LDHtTSDGQejGTHNvXE7Cgdz24hxcsOGeg72xjjYEyccH/t5lIueGyInflmkvixAQ0URpy0pRcso/GlfD4Ig8KHTqllmpvX/+u0O3j5mpBEXaHU6b1B16ItneO5QLwNJhayq05/M2i3MqkNeBCCRzV1nw1g3FNYBqkPegtuG3G9zT2fUrmtLZVUiiSyCAE/t6eZ9S0qpLw/YNeLDGV6zdvtH1thR5ytPr+GHr7Si6VAd8lBi6gjMBqwJkpWm/uTebjN7yRDguWrtIurLAnkOCRcXFxcXpr11aCEhU8z3JuMAsLYjYJSXTiRL644/HqDGHDd7Ypm8zDt7u4LAomKfva2xjN7R5nZWyZ5liFvj8Y62CD/fftQ+f6u1aTyt2Lommqkk7zJxptwYv+666/jmN78JwIc+9CE+/vGP4/f7efvttzn77LOnenezltkSqRnroTR8mSgIFPtkLltdzWWrq0krKjuPDfLCoT5eOdJPT2xk70hF03n72CBvHxvknpePsLa2mEtXVfI/TquZsIDEQuTmixvs1z98pcWuJfbLQt6y6WZEOq/5AL1/R3veaDNfPJifPXcJGbPlR89Q2jbMD/bGONKXKCiyYpFSNA6F4xwKx/nzfqNGzCMK+Dwiv3ijnYBXwieJI2qtRhu45wMpRaMrmrZPUNdzrV96YmlTQV5HEgXQdQTBWKbpRtp6IqNy7frF1JrPCufz0PptHg7H7RT3RFZF1Yx9PPhWB799p5OVVUG6BlN5NW0TOe5DvXG7PMdqVTNbIunWfq1JUK4m0ej9elFjxbxxkLm4uLjMJaZiPBeAoFcirWoICFy7fom9LKVo3PrUe/hliRs3LuO+7UdNJXadrsE0JX7JFoktdGz6KFGADzZVsfVrF494P1cDrjHa2d36lCG+fWwgmReoAaNbitUyrSrkAXTqSv3ctKlh7IvgYjPlxvinPvUpSktLKSsrY+XKldx111386Ec/oq6ujttuu22qdzdrcRo5KUWzxRF++vrRvAjObDZyfLLEBQ0VXNBQgaZp7Oka4rlDYV4+3MexgdSIz2s67O4aYnfXEPdubWVNTYgPrKrkQ6dVn4Kjn908va/Hfp1x5DRlFD1v2V+du3RGj2u+U+5oA1Jb4uf02mIyikZW1YhnVNs4P9ATY9/xIQaSI0s2nGQ1nawZ5XUKqTiZr4a4heXT80oi1SEvn3xfHT95tQ1F04zMAB3rf6gaJLOG6AtAPKPwu91dtvpqoV6nRjsWS6leRzW3ZRj9Oi19CSqDHq48vYZ7t7ag60YNf4lfHrVlStdgisFEZsR3M1H1VxcXFxcXlxPBChoHvRL1QSO76fzl5RNat67UT3skiSgIoxrdOtAbS9vaK86Iu2XcQy4D69an9tE1mKIy6MUrC/hlaURk3rJhFFXPGzcNf3bunZBPpiroc8fOSTLlxjjAFVdcYb/+2Mc+xsc+9rHp2I3LBHBmbg7XaJtM+aEoipy1pJSzZllWlgAAIABJREFUlpTyjQ+s5FBvjGcP9PLS4T4OhxMF1znQE+NAT4wfvdp2Akc+v7EEqyDfWNOHLZtunPVCr7X08+NX2xAEgS9dtIwLGua38IYsCsiiRMBjGIJVGCUYS8oCXLKykubeGL966xjJrMaS0gB9iQzHBlN2lNYlH1Ewfr+DiSxpRbPr4PyyRIlfIpJQ0MwItJWVM9aVtH6bO9oidA+leam5j0RGJZrKouoQ9Bgt6fweiWvXLwYM41wHFHM/ww3xJ/d0E00pKJpGMpvbeyyt4pFyJTmzKWXdxcXFxWVucvqiII2VQbYd6WcwpSAJUBn0EvRJfGJdHb8zW5O1R5J2hhZgZ211R1N5/cn9soiu62joFOgeDRgO8hOZp3hlwRaRc6bLA1QGjTExkVEZTCq2CK0IiKKRFSeKAjdtanTLp06AKTHG77333gl/9itf+cpU7HLW4zRyXm3p5yemQXrV2kVcNIPqgp89JxdZfXhXJwlT4rHII/Lp9y0+4e02VYdoqg5x08WNHBtI8syBXl5s7mNf99C8jwROBVFHxHW4MR4dJxo7lYwmlLWsomhBpsH+7z8dzPs74JUJeCGRVfDJIg0VAYZSCjrGoCRg9BJf6ARkkYBHJJbK8si7XfZvWtNAFXTW1BSj6zoHeoaIp1UUcxYR8Ehc2FDB2UtKAcOD70zRBmNSEE0p9MYy6Bip7oIOaVUjo2kMpVUe2tnJ5QWi6tb6FvuOx+zXzjKdRFYjMZg2HZQCd28+c4quzMnjCt24uLi4zE32H49zqNcIWHklkbJALsU8q+m22Nndzzfb7yczCrGMiqbr/OS1NlKKRnnAY4+rqp1xNjqqnkstv/Oq00csTymaPedzdlM6Eo7jkcS8oNAdfzyA18xe88oSqm70UAfMML+AKMJSU8dkIc4dT5YpMcYfffTRCX1OEIQFY4w7EUZ5PRM8+HYu7dIZGU9ktbxlX710xQnvY2lZgBs3LuPGjcsIx9I8eyDM881hdnUMjtrWYaHTV0AYbyLLXE4NaYfHWpYEKkN+hpJpzqsv46XmPmIZhVR2/GjvfCWpaCQLtEfUMLINLBG8EetlVR7d1cVOU/AOCqeG98bSdtTbQtctg1qnazDFI7s6844nmlLY0RYhmlLy1O7HQjVT7tzJhIuLi4vLyaJjjFMCIMsCQZ9sl2U96+hPbtVcW+tYWjNW+Zu1fCg18ZTWjgHD2H61pd+Orr/VPkA0pXB8KMV3njmILAkMmgGgtKLx09fbyCg6vbF0XvvijGN8d0bdrVflAQ83bWpwx84TZEqM8eeff34qNjOvyK8Zz3mYntzb7RDjmf6axALz4wktO1GqQj7+8twl/OW5SxhIZnmxOczzB8O81hqZ0Pr/8ueDXLGmmnOXliKPIlDhMnU4hQbbB3KR8fZIMm/ZQnnAjtbmI63odlspURBIZVU6BzM8PnjcFjORRIGakJehVJahzHzqJD59aJqOIGJPFAopot/+kTXc8tgeemMZMg7hGMGhjKcB8WzumiezKqmsxr1bW9HR7dq5v3lol+3RD3hEUuY6gmB8fxUBj/vccXFxcXGZMiTBiFSnFY2MouP0DdeVGh2IOgZSDgez4fRXTrA3m7OHOWBn5gI8vrvbLiOLmO1ILcIxIxCko6OoOj5Z4Eg4zo0bl/HN3++zP+cUurVEWiPJLLf/YX9BgTiX8ZmWmnGArVu3cuDAAWRZpqmpiQsuuABJkqZrdy6j4HH0rHYKLwhMfz/rsoCHzevq2LyujvO/9/KE1nlsdzeP7e6m2CdxyYpKLl9Tzcbl5W5/3WliNKfR47u7+JNDSG6hpMmO1+YDDCETQcjm1XeB4S3uT2Snva3KfEIQBEoDhvoq5DtDLFZVBe208Vse28vxoTSKpo9ZE6cMy+OzvtcvXrCMe7e2AHBefRmvHOkHoNQvU1bkcevdXFxcXFymFFEUKPFKFHllLm+q4rlDYbyyyNVrF9nBub/Z1IBHFHhoZydDaYVERkESYePyclr7kySzZq22rvPRM2o4rSbEA28eoy+WwVkoJwDlAZmhjIowRi6utcQjiejoZM0uM7IkmK3WBOpKfXZAwnIMeIbZDbIIsjhyfj6RNm0uOabcGI9Go3zhC19gz549lJSUoGkasViMtWvXct9991FSUjLVu5yVjBZhG03dd7r4l4/lakV+9lobB3qNaOeamiBfuGD5jB3HZBlKq/xhXw9/2NdDwCOyqbGCy1ZXs6mxgiKv69RxmVlu2tRgG2l/99geIgkFjyRQGpDxSiIZVbNTvYp9EhHzdUVAZtOKSt5oi9ATG6nePVeZbLu24Z+XRSMlXBQEQj7JTtsDuP6Bt4H8Adz692uXruDu55vpiWUQhFwf9xKfjI5u9y8vC8j2cyKr6naWh6Lpduqdc0px9dracUt13MmFi4uLi8uJMJRWiWc0njsUpi+eobGyiKVlOcevpSVlddNJZVVEQWDj8nL6zdLFWFpBFAROqwlx/vJyHtrZSSHFGo8sUuOV8ZpdSK5aW8tTe48DsGGZ4YTOqpppfIsIGD3LLYV2QRCoDvnyxuXFpUb70WvXL+ZH21rtTLQNy8vZvK5uSq7RQh5jp9wYv+uuu0in0zzxxBOsXr0agP379/P3f//3fO973+Pb3/72VO9yVjLaj2hFVXBGf2DOKE/Ql7uxgl55zkSAklmNZw+GefZgGI8kcMHyci5fXc0lKytc1eOTpJCaOsA1Z9bOezX1yeAUJfm7y1bxn9vaUFWNq0zPdkpR8UgSPlnkE+tqeeDNYwwkswS8Eq+39TOUUueNIQ6Tr4sP+iSSGZXhWXdBr6Eoa/UZH4/68gAec/IgYCjiiwJ88cJlHB9K8+BbHQB89IxFXHVmLQC3PvWePcA7sz/2dEXt8/jj/uMnpZvh4uLi4jI6FQHD3MgoGrHswirjsrJSBXQyqoamG6VZ3dGRLYInwkM7O0yjfeRIrANZRaOoSLKV0SFXn35ufRnvdkYdPcUFMopmisvJeCQBHfCamYBWANEp8CuJOVd2md8zZ2yJ2cyUG+PPPfccP/jBD2xDHOC0007jtttu4xvf+MaCMcZnC8405Na+XA3we91DectmSxryj649ixcO9fH8wV56HIIWFllVZ+uRfrYe6UcSBc6rL+Wypirev6qKqqC3wBZdJorzsS4IMy01OLsYy0O7rDyA3yOhmOqhYEwwrJQwRdOJpgwPdlbVx+1VvhCIp/OdEZZeRTSV5aGdHfTFDc//HR89reD6Tv2CT72vjh+/2jaiHEBy/GYXFfvs78zp3ffLEo2VRYBhmFvdJYK+aavYcnFxcVnwWF1HMidYBz2Xsc5YFIy2mzo6xwaS/OuLRwDDUfH1R3ZT5JO5aVMD73QM8qu3OtDR2XHUEFwbSitkVB0BnSFT92R4qZyFpcpujYHO8XM0RMFYz4qmW1gBRKe9EPBIRM0stLfaB2jpN9TiU4pmK7cfcezzyLD9z5WId3M4zh1/OoAsSdz+4SYayoumbV9TPgNRFIWKipERtcrKSmKxWIE1XKYTZyRIdCgeSeLM9rOeKOcsLeOcpWX8vx9YwXvHYzx/MMzzh3o5NjDSg6hqOtvbBtjeNsD/ebaZ9y0p4YNNVVzWVDXhSNupwllhM/xxOpPV8fk147kjeWJ394KsGZ8IRyNJmnti6Lpue7YNpVMjSvvk3m77s73zKDX9ZHBqVTivh6pD0mzhAnDMISLoHMBvfeo9/LJk/0brSv3E0gphs17uv988ZvcwH85oJUNfvGD5uCVDzaNMKObq5MLFxcXlVOCOg0b/b8s5b2k2GfpNIj2xDL6UwpZtLYCATxZJKxrb2wYQBdB03azlFollVOJZDV3Pv6oCRn16StUgPXL/VjQ+pWikFQ2fbETFM6pGZdDLB1ZV8mqroaNitTuzIuJWe1EwxE8tsppuj8sdA6m8OaWFNeZaOOeT7hhrMOXG+Nq1a/nVr37Ft771rbz3H3zwQU4/fWSvu4XAqe0Tm/NySZIIZiRIEkVmvtHaxBEEgbW1xaytLeYrlzTQHI7z4qE+njvUy+FwYsTndeCdjijvdET5txePcPqiEJc1VfHBpiqWV0yfN+tEGWtgcget2c2y8gCrakIoqmo7fURBoK7Uj18WSSmabVxKouAKuo1Dv6noKokC/7mt1b6W1gCeUjRa+5L4ZBFN1/ParVjCjkMpQ9jG+szvdnfz9L4e2xC3Jgg3blxmr+ssGWoOxwvWqheaWMDYkwsXFxcXl3wEx78LdUS0ztvq3HHcdNb3J/KzQDOmsWzIkBqp5JpuvMpYTme9cIq6qukMJhWijvctG+QzP3+TH77SCmDPV7oGE2i6IeD24FsdeCSBJWV++uPGMW3Z1mJml+VEUb2yYAva+j2i48zG/mZTikrXYJrrH3jbHmfdMdZgyo3xr3/961x//fXs2rWLc845B0EQePPNN9m/fz8/+clPJrWtvr4+brvtNt544w0kSeKaa67hH/7hH5DlkYf9xS9+ke3bt+ctu+eee3j/+9+PqqrcfffdPP744ySTSS644AK+/e1vU1NTc9LnO9sZrTegoul5y2YzgiDQVB2iqTrE/3PRco5GkrxwKMwLh8Ls7R4quM6+4zH2HY/xH6+0srKyiA+ahvlswekGGf74mkkXyWg141efuWjB1YxP1ENrebRTWZUt21rxy6KdXr1lW4stIiYKAp8+u45nD/QSSWbzuhksVJz9U4e/Dzq6LqBhPZt0O8XcI4nUlfrJKEa6e7+Z1l7sl2zhvOqQlxK/h5SiFmyRllI07nnpCH3xjN1O5mRJKRpdg6m8yYWLi4uLSz5LygzHdcdAiuwCHwtlwdBCEjEyIz2iiN8j4JNElpYG0HSdjkEj625tbTFn1ZXwbpcRbJoMzeH4uGOSahrikJt7Di/naulL2AEGURDwSiJgZLSFTeG3ulIfS8r89pyykHB1eyTJlm2tkzqHmWa0eWBzbzyv1dxUj/VTboyvX7+eX/7yl/zXf/0Xr7zyCrqus3r1ar71rW9x9tlnT2pbX//611m0aBFbt24lHA5z00038fOf/5wvfvGLIz67Z88efvazn7Fhw4YRy7Zs2cK2bdt45JFHKC4u5rbbbuNb3/oWP/7xj0/4POcKvbFcroozQpfMqqPWm8x2lpUH+PyGej6/oZ7uaIoXm/t4/lCYXR2DFApCHu5LcLjvKD99/ejMH+wojHXlZ/JbcT5QnAIdyyqKFpxhMZaH1lnS8aWLGuzX6WEOLb8skVFyP8LaYh/XnbeUh3Z20jl4YmItcx1ZNIzppJmVU2gSZhjoZs29qtMby1AV8nLnVWvMAbwFvyxy06YGALZsayWtaAgYkfKKoJevXbqC+vIA7ZEk922fmnt9vK4Y1rG5uLi4uIzOTZsaAdjTGeXJvd12x5GFSFrVSau5808qGigQQ2Xrkf689mF7u4fYfzyG6oiEi0LOcHaW4MuiQHmRB03T8XtGdh26aVODPV5dtXYRzx7opSLgoTeeQdOh2C9TbAo9X3feUjySSHc0xUM7O8mohsibVxZZXR3khUNhdCDklSgr8todZwrNG51ZaMMd5bOl85TFiHmgeaHv39GeN3mZ6kj9lBvjr7/+OhdccAH//u//flLbaWtr44033uDll18mEAhQX1/PzTffzHe/+90Rxnh7ezuDg4OcccYZBbf129/+lltuuYW6OkN+/5vf/CYXX3wx7e3t1NfXn9RxziWcWS0FMlzmJLUlfv7ynCX85TlL6E9keLG5jxcOhdlxdGDMPsQuLpOhazDn1Lp/RzuyJJFVdLpMA/vu55tN8RMxl0YG/PT1o3gEGEzPLzX1yaBooGhju5is9Dowxj5V01BVjfZIkvaBpB0hz6qaKU6jo6ianXGgOK55VtXsGrYn93TzzIEeBpMKZQEPstk79aZNjXnOp8nWquVPLtxWiy4uLi5jcc9LhljZ8aG0W7o1DlmHha1qOrpZM26hmylmw+fxgmDUn6c1I9i2oy3CLY/ttdZCB3yyhF8W6YtniKYUFE1H0I1xNyCL6GB2hxHt+vU+01jHdH7H04p9jENplbIi3c4SHJ4hllJUe6ydzDg7052nTjVTbox/4QtfoLa2ls2bN7N582aWLVs2/koFOHToEGVlZSxatMh+b+XKlXR2dhKNRvP6le/evZtgMMg3vvENdu/eTVVVFTfccAOf/vSnGRoaoru7O0/dvaqqitLSUg4cODBhY7ynp4fe3t6892S5aNanutcU59Ixe4fSpM0byCsJVDuWyQXSOk8FJ3McNSV+PnPOEj5zzhKiqSwvN/fx3MFeXmuJjIhgTudxTCXTfRzNvTlRxU5Hm41jAylaI7na/FXVoWk9julgsvfsHR/LKXk398YNTyhw/fn1/MRM388oGkMphd5YwhgkrX3FMogYKeya2adT0w1VdZfJoWN4+/sSGW7/w34AGquMlLkH3jrGUFKhJ5ZGUXU7i6QvnuGel47YNeQdA0lEQeC373TaqWX9iSyy2ZLlnpeO0BvLsNRMnfR5RBAgndX43386CBh9VX0ekQc/fx5glieYn+mMppAlgdb+hO05b+1P2CUMMPl7RjIVcK1/FxpzdYydzcyGcWyh/K4XynlaTPZ+tTLDXDN8JD5JsOfmw9H0fEMczOrtAh/PqrkAARhZfb2xDLJk9A+XRZHFpRJDaYXf7OxA1fLFVZOKRjKpoutw13OHGEqpVIdyXYqMsVlH1XWHAJ3xr9FRBntstMbLrsE0/7mt1RhjrR1hjOVOHvz8efY6YIy3p+L5NXwe+N87jOO8YeNyVlTmWrhN9bFNuTH+wgsv8Pjjj/Pkk0+yZcsW1q9fzyc+8QmuvPJKQqGJT07i8TiBQH7vOuvvRCKRZ4xnMhnOPvtsvvGNb9DU1MT27dv56le/SjAYZP369QAUFeWLePn9fuLx8eX+LR566CHuvffevPe+/OUv87d/+7cT3sapoDyYM7j74xk7p0UShbxl5eWzwwM1VcdRDnyurozPXbKSeFrhxQO9/HFvN0/u6pzQ+t/+00E+cmYdl66uJuA9dZGv6f5e7nhgZ97fTYuKAey+7hZPfvXiaT2O6WCy9+z5jmtdUjLEg28bv5VzVlazZWU1AF958G2GUooR/R42GGoYyqIAfmtCps6+jgVzBUkU7RZ7smTcg6msSofpNBIdxeeCYBjbFllNxy+LKKYIDhgRBlEwWut0DKYQgK6okfGwqsYYmxQt19ZP0aGrL8n1D+zk7r94HyUlRciSRGtfkv/c1manAVrHZv1eLE70nikpWZg9W+fqGDubmS3jOiyc3/VCOc/J3q+uET462WGGuKGwLox4f7JY3VwsvRqPJCBJIh39iRHGvA55wYO+eBafLCKZfcc1XbcDEAOJLKpuCKguKvEhSxLdUSP6bY2NT371Yp5evYirf/DKhI61vDxISVqzx9OSkqJT8vwabR54dmMla2qLp22/U26ML1q0iC996Ut86UtfYt++fTzxxBP8x3/8B//yL//CFVdcwd133z2h7RQVFZFMJvPes/4OBvO/ICsKb3HxxRezefNmnn76aS666KK8dS1SqdSI7YzFtddey2WXXZb3niwXEYlM3KA/FdywYan9+t6XjtDSb1yH2mJf3rLZch7TdRwX1ZdwUX3JhI3xx97p5LF3OvHLIhc1VnDFadVcsrKS0BT1Iw44ejkmFX3UZdP9vSjDjEUB42Gtmr0wJ3Ics2nC5+Rk7tloNGFfm2g0YUc5VdVsJ1JgjJQEo62IrmO3HLEDpYKApo0uWiMLhvG3EDHatuS/d+7SEj64pppfv9lBRtWIp7L4PCIblpXSEo6haPnaCroOxT4RjyQylFZJZY3UeL8s2PeXKBj1ahnzey0PyJQWeQD47DmLuX9HO6qqUV4k45NFPnV2HY+804miqvZv4P7r1vPZX7wJjLx3hjPZe1eSREpKAkSjSdRp1vOYjffsXB1jZzOz4drN5O/6VDKd5zkf7lcrCymr6kQSmQn1G5cE8MoitSU+WvqS435+ruL8tQQ9IpIo2EKwY4n9joflrzYTwgjIAi3hGLqeqzsXBNA1sEYz51ykOuglnVXJOJzamOvIAlQFPaiqRlzNtVmLp7MoqsqOg8cBuP3DTRyNJLn35SOkFQ2/LOHziFx/fj2rqnO/60gkTo1P5P7r1ue9dyqJRhOoqoYkicRiKSKRiUXDT+R+nXJj3Mnpp5+OqqqIosivf/1rXnzxxQmv29TUxMDAAOFwmKoqQwX78OHD1NbWUlyc7514+OGHCQaDXHnllfZ7mUwGn89HaWkpixYtorm52U5V7+3tZWBgIC91fTxqampGpN/09g6hzHJF8n99/rD9OhzPtU/ojKbzlr1/ReWMHtdozLbrmVI0nj8U5vlDYTyiwPnLyrh8TTXvX1lJWcBzwtsdboCPtmy6r8ftHx4mnmGmDn3u/KU0OFrCzbbvZSKczD2rqDmDW1F19puq/WlFJZbKFhwUZbONma5DwCdRVuThE+vqeODNdgaSSt6Aa6mo2vubB4a45wQ9+YXKB4/0Jbk26MMjC+gYnnl0eHZ/L9YUw5pgqLqxDUXV8UhGPRsYfxcHZBRdRVF1BAHimdwE54aNyzh/ebldz5bKWr1XRUOIL6sBAqmsRks4QUO5cT+MuGdGEZw50XtGVbU5eb+dLHN1jJ3NzKZrt1B+1wvlPCd7v37m7MX261+93WFnJY2Fqhuq45M1xAt17JBNp+9s/2YsoVPrOJ1p5MMRhn3G+b7ViMzqPS4AQxkV6+sp88sEvDIXr6jgkV2doIEkCHz23CVUmanpv9vdRTyRM8StgEN5wEMkmaUnlkFRjZaiFUGvXSYGcPvvjRKz+687B0XNdUaxxvKGiiJ7TIXZ9ayyMDIKjLPXtOm9r6fFGG9vb+eJJ57gySef5OjRo2zYsIHbb7+dD3/4wxPeRkNDA+eeey533nknd9xxB5FIhB/+8Id8+tOfHvHZWCzGv/7rv7J8+XJOO+00Xn75ZZ566il+9rOfAfDJT36SLVu2sG7dOsrLy7nzzjvZsGHDCdezT5bmcNxW6Jvp9jdOBWfnDZtStAWr7nyiZDWdV1sjvNoaQRTg7CWlXL7aaJlWHZqaVkkzzWi/xVXVwbwH5ULD6stpYfWg7otnbXGw4ThrvgaSCmVFHmpL/OgwopXLqRp2pqvHqyRATcjH8WhqShwLkWSW/+/p/STMiUlNyAtI9CWyttCb0+7XgWhaJZHV8ox7WRLRdcMANzIWcss6BlPURpLc89IRsqpG1OxVbtXIPbyr026h9u8vHaa+PJd+Op6om4uLi4tLjnu35rpOTCQqfjIU2np9RYBjAym0UfY9W/qfjzY3KHRsox2v7vg3L7I+bGz0ykY7NWtKIwhQas5bgLzOMGA6vu02aDlXQK7FWa5/uZP2SNJuj1Yd8hVsPTobWVUV5MHPn0d5eZBIJD63jPHPfOYz7N69m6VLl/Lxj3+cT37ykyxevHj8FQvw/e9/nzvuuIPLL78cURTZvHkzN998M2C0UPv2t7/NNddcw+c//3kSiQRf+cpX6Ovro76+nrvuuovzzjOEd7785S+jKAp//dd/TTweZ+PGjSet9j5XGOvhMhsePLOV+69bzwuHwjx/MExbZKRXVtPh7WODvH1skO8+f5i1tcVc1lTJ5WuqWVI6fs2YQ+eJ4WODVMgF6jIrqCv109pnCNsV8kZb6BjCJVu2teKVJDySmqeyfqqQpikdXtWx+6JOFZYhDoZAnmBqDY52+B5JsNPpJMGYWNSW+OiJZexjtJBEeHx3N4/v7iZtruOXRbJmWzXRrBvXzB6sXYNpbn3qPdu7P9VtTVxcXFzmMyeSNRWQRYq8EllNJ55WzNrlE9v/eNH1+Toftq+ZFZLGaDeqaDoZRefxPd25z+o6T+09TseAca00XafYJ+c5KnSMLDJV06gMerFU2geThtP7woZyXmvtJ6NoXLt+Cc3hOMcGctfe6nZiZaS5DmyDKTfGV65cyS233FKw3/dkqaqq4vvf/37BZTt35oSnBEHg5ptvtg314Xg8Hm655RZuueWWkz6mucaS0lzEdiilEDXrUEp8EsX+aa1SmNOcvqiY0xcVc/PFjRzpi9uG+cHewjUse7uH2Ns9xA+2trKqqohLV1XxoTXVo/ZJ/M7VuTZ8//DEe3mpSM5lM8mOtgj7u2MgwPa2yIKOjA/nxo3L2LKtlYyiUeQRiWc1jAZbxn+SKOCXRNKqSkWREVk1BipwplSfauZyOvx4h57MarZDRNPBJ4nsPx4r+FlFMyYkgN3T9b6/Xs/fPbbXELoEKoJeBAwRHBcXFxeXE2dxqd9+3RNLkTWLlGXRaLdllRBZc1OvLHLTpkbqywO0R5Js2dZCXyxjz2FdJo6zbahXElhZFeRwOEEkkV9yVxbw2E5pC2dpl26/p6DqRgZgdcgq1zQ+V1vswy9LdA2m+d3ubp7e10NKMZaJgkDQZ7RWu2/7UcB1bFtMuTX2ne98Z6o3OSdpHqWf3kR62E4ld28+0379wI52fv9eDwCXrKrkuvMWTo/1k2FFZZAVlUH+5wXLOTaQtA3zPWYd8XCawwmaw0f52etHWVrm59KVlVyxppq1tcW2UvOezqj9eefDUB+27INNVdNxSgWpLfHjkw0F67oS//grLCDqywN2alXQJ5FQNCRRoNgrEUkqiAKUFcmU+APc/pE1eT2s32of4PHd3aNtekYZLhQnkRNumQ84vfeali86Y9jcAqqZqxfwSBR5Ja5dv5jaEj+rqoJ8/dIVZm9VuGptLU/t7UYUDMPcmhhC4dKj5nDcLmeY6XIkFxcXl9nMtesL14zXhHw0VYd46XAfAJvX1bGjfQAwxt3xnqPOtmABWSSjGqVKw523Xkk46fT44Vovcw1LWf1wOE7IKxFNa3ntzXTgijXVtkMajPLM4Ua7TxbNkjDJwvDyAAAgAElEQVSdy5uqCScy/MG0LXa0DZBSVBRNM/VbpLzWwtbrjKLTG0tz/QNvu+Ml0yzgtpCxJmrDscR+LKbbK+T8gVcW5foFVoW8C/7HfyIsLQvwufPr+dz59fTG0rxwyGgBtqtjsGD61LGBFL98q4NfvtVBTcjLxSsquXx1FfcP+x04cS776qUrpuM0XKYZy+sLjFpjfioYHhmfPUc2kiKPmJeqPlkUHUr8MtGUggBc3FjB3uNDhONZRKDIK1Hilzl/ebn9LHTWhXtEwZ44+GSRrKPMoL1A6YqLi4uLS2F++Eqr/dpZstUdTXN8KCfmFo5n7EhqeyRpP5u7BtN5z2AworWSKNg1SB5TSCyWVhh0tOka/rkTZTaPl5Mhq+ooupFVLAq6fVmiKYVHd3Uhm61ZvbLAQGKkYK1VL65oOg++3UHQ0f53V1eUjGIY+f2JLB5JRFF1NN1SdReYPRX6swfXGHdxOUGqQz4+s34Jn1m/hIFElhcPh3nuQJg32wdQCljmPbEMj77bxaPvdp2Coy3MC4dyvcSfP9hrGB8CPLO/B9UxcM1khH62YGW3tEeSvNMxSDSlkMgYg7yuG6lfi0p8RNMqmo49UTgSjtsGeEbR7Bqp2chsHg4zqm4P2QLGQD6ZuZRmptFZvNzSbwvY6EA8bWQ07O8eoq7Eh9ecgHQNGhPDh3bmBNwg35GaUrQ5I0Lj4uLicqpRHephTiExDfIGon09MVub477tR20HaWXQSzKrEkkYz2SrJWbS4bCNpRWGUsqIsjCd/M8tZKyrEEsrIwJIqqZzfCiNbF7AxsoiPJLCcOJZNW8dp+MjmVWRzAxQVdPpi2ds7RWfLJrdSoyx09JmcXGN8Wnj9o9MrP3NTFIVMmogEZiz6t+zlbIiD5vX1bF5XR2xtMLLh/t49kAvbxwdyEvRmW3c/of99mvNMUI+fzDMi4f67L+3fu3iGT2u2YCV3dLSl8j7Dq2rpOmw73jcrlOOplQqg5bRZnyqN5bO601fqKe2S2E0Xc9LnztZAV7nBFAHBlIKAymFO589xM6OQRoqilha5mdpmR9BMNLodMdKqWGpdn5ZJKVovNrST3skybGBJClFxS9LM16O5OLi4jKbcT5LBSH/eexkuJPTGod7Y+m89PNC44E1toqikBdMcBlJoXmIjvE9lfiNOvArT6/hxUNhemLZkR8eBaOlqESRx/geS4s8xNIK4VgWTTcE3s5eUsqxgSRP7jXK99zx0jXGp43Rfkxu+5v5T8gn89EzFvHRMxaRyqq8cqSfZw/28lpLhER2chW6WVXDI81MBM42fnTjteu1HMlEh3fLsy8KAgGPhIAxmBX7jLRpd5owPsU+Oc/jPl1kVZ0n9hy3/26oCLC8vIjSgEwsnWUorZJVjQwHQ1MBrKy8rsEUP3m1LW97jZVFM16O5OLi4jKbkcXcPEbRtBHGoDXbcAas2iNJR8BAQBRAQB93/DwR5XYXQ1dF0w3RUlkS+OErrSja2MGk4VdaB/qTRmmYLAn8x2fex462CPdubSWrarzUHGbnsUEgN09yx0vXGJ/3OIXkuh11Od3RdN4y10EwPfg9ElesqeaKNdVkFI3XWvt59kAvf9zfO6H1v/7oHi5qLOfiFZVGf0aPOKVG8s0XN9ivnzsYZpcpHre2toTLVy+81HQnVnbLjrYI+3tivHl0gHhatVO0ArLIecvKaKwoIpzIsO+4Ieh33XlLbQdKdzTFgZ4Yx4dS6DoFyxdccnhEsLIJQz7JNsZPtMIs4BFYUhLg2GCS1ASl5Fv7k7T259eE98UzeCUBSRBskcOMouVFewBboNHFxcXFJccdHz3Nfv347i62tUQACHolgl7JNN7EEQGrOrMj0CfW1bG/J8af9/egaYBpOArA+qUl7O2KMlmhddGM0LujskHAI5FSNFRNt50jxnxz7CskjVJCJiDY3+XKfT209CXwmpkPKUW1S8LqSn22Yb5QcY3xec6tT+2zXxvKhgZ/3tfDtiP99t+/ueG8GT2uhYhXFrl0VRWXrqqasDH+xtEB3jg6wA9ebmXd4mI2Li/nkpWV1JUYDy/vSdatPr2vx37d51DQ7I6m8pb91blLT2o/cxFrELnjjwdIKRrRlJJnTGc1nWODSVNwRrMHkxVVwTwBx8PhuK1YarUJcSmMs6yvYzDnPPTJYl4/cOu1xXCVeItkVqfZ7At/MiSzGsksDKZUZFGgOuQlkVEJ+mQ+sKqKlVVFdEfTvNDcS1bV+MzZi1lZHcIjCXb9nYuLi8tCxak7s6czahvjflkk6JMAYRQdDuP5WVvi5+fbj2JXCzn0P94+Fi2w3uhYquinyhCfzeVqogAVIS8fOa2GqpCXvd1D/Hl/b951cprnlpM6aX4xAlDsk/B7RD5y2qK8oF9dqZ+bNjVQXx7gtZZ+fmxmlV29tpYLGytm5PxmK64xPgOsqgqesrSLjoGU/dqZ3BNJZvPEjVxmN6qu805HlHc6ovzktTZOqwmxsaGcixorqC8LUOQ1ejdONjJnqZYCpByWUDKr5S1byKQUlYyiG2n8zrpj3RBoA6O+eHRBLwGPJOQpyLpMDme9diExvJPpny5gqK5ruk5K0RAY+7tSNN1uywPw6LtdVAW9LC3zk8xoaJqhIVHqN4ZXQRDoiqbwSCJeScAriXgk0VD3PQkKtVdzcXFxmc00h+NUhbx4JQEdCJg1P5Yuy462CO2RJPXlAY6E43QNGnPYf3/pMJEpmrM67fnRorrTyWw1xOMZFR0jTf3p/ccJ+WRDO2XY55x/G+3i9LxliaxKRtXZ2tLPjvYB7r/unBE2kLMjydKy8VvYzXdcY3zek7tJNM1RE6zpzFApsssUo+nw3vEY7x2Pcd/2dlZVBdm4vIwLGytoqCgi4BEJeKQJ1prnDAJn25CslQfmgtMP7MzYEsZo0+EUcPzbR95l0HV8zVp0yKtNX1LqBQTSikoqayjhj1deEI5nCDsyS259aj+rqoKsrgmyujrEmpog5UVenDI1kmgY5l5JxCMLFAnucOzi4jK/ueOPB4imFKOu25xi+GUJ03dpt0BrrCzKW68/PrLF1lQwmpDcQsQpmNofzzKUUiftOBCA8iKvLVzrdJ47o+TtA8m81wu9bNYd/ec5S8r89uuBRNb2LJb4ZcqKPKfqsFwmyH/91dk8f6iX11ojHA4XTrdtDsdpDsf55VsdLCsPcMHyci5oKKexMkCRVybgGT1q7ozmFnlEO9WoyFzHxbhGflmkxC+TUjS6BlMIgkBl0EM4ZhhgdaX+UbNfQj6ZoZSKVzJ6V8fdFivjIosw000IvJJARtXNCLZIwCOS8mj0DKXxiFAS8KBqOqmshqbrZkSgMIqms78nxv6eGGCIw1WHvKyuDrG6JsiamhANFQFUTSdpahDIKYUEIol4CgnsCLpXEtxadBcXl3mD12xxJQiC3VJyNOpKc3PYWFphMGmIoV7WVMWzB43WrBc2lPP2scFxy8CskiGnc1U2n/su+Wi6ce3jaYWeWGb8FfLIj5ZbOMv3nEb6U3uP8+yBXOmmK+DmMu+486oz7Ndbtrbwslknvm5xCTdd3HiqDstlgqxbXMK6xSX8zUUqLf0JXjwU5tXWCAeOxwp6iY9GkhyNJPnNO53UlfjYuLycjcvLaKoOEfBI5n8isjkA3rhxmb3uz15vo8901lQXe/OWLWScUe5XW/pt9ewPNFWx7YjR/u2mTQ2jrn/Tpka2bGslkVaITlAdXMBInxNFWIhl5uMIuOZREZCJJCenUC+SmyqUB2RkSSTok8koGjdf3GinSP7ktTYEoCLo5caNy6kOeQFYUuqnLZLkUG+MAz0xDvbE8wQyC9Eby9Ab62dbi/EM9koiK6uK7Mj5GXUllJToZBQNZZgnwjLKjw2mkEUBjyTS1p9zzrmtYVxcXOYCt39kDe2RJFu2teQ5XC0VdSt92XoGO9sCeySRLdtaADijtpgXm43x9+oza2msKOJ+87MBj2gb3AFZJJpWkQSjVdf2tgj9iSyKKVLmESdnjM/meu+pRAf8ksiymhA9MWPMsiqrnOcvmO/rTO66+GVxRPbDQsY1xhcQw3R/T9FRuJwIfo/E6YuKOa0mxA0bl9EeSfDy4X5ea42wpyta8CHYFU3z2O5uHtvdTVXQy8blZWxcXs6amhA+M5X93148bCRaCwL9iZz3s60/yT0vHbH/doqvLDScho2zzqm2JKcAWl8eGHX9+vIAflmkYyA74UFfx6yDnmOGeMgjEpuCyL8GeCShYIsaZ1GACAS8MoqmM5RWRxjkRR4RAUyBPZGUqqOa5TqCYCjFblpRSUNlEc8e6MUvi3a5hkcSyao6giAQ8EqctaSEFZVFpLIayazKao/IisoiPnxaDQCDyaxhmPfGOdgb43A4vz/9cDKqxr7jMfYdj9nv1ZX6aaoK0mSmuC+vCCCLotlaDb7zzKG86yAIxr37izfajdcYfy/EyILLSM7/3ssnvY0df/f+KTgSFxcDazz1eyQUDVTzeWupqI/VFhgYVXW7ynSUguHoVDUz40gUEDAMxbePDeKRRFshXIdJZ6otBEPcYl9PDIeO76i9yYcP04JdvpePM7Ax3NGyYoE7kF1jfJ7jTAtxqmUf6BnKW+ZO3uYGgtm3enVNMauqQ/zVuUvoHkzzSks/r7dG2NU5WNCACccz/P69Hn7/Xg+lfpkNy8rY2FCeJ0TlJJnV6BxMFVy20Flc6keSRLoH07SYSt2vtvTnfWb4hOL2j6zhlsf25CmEz0emwhC3yKp6wZZmzr81oHMwZXvmnVitclJZo+4to+mU+WX6E0btoa6Dpus8va+Hpmrj+0opGt/+40EAygIykWQWyUwRLxR9VlSjpjyZVREFgQ3Ly9mwvBwAVdNp609woDfOwR4jgj5eul/XYIquwRQvHzYiPl5JZFVVEatrQqyuDqJqui38Zp2Ds+jRMMZ1wvEMPknEIwl45alth+ji4uIyWZw1wc5nqdUZw3J0TzSrp7bEb0dWLWe4VVr3Py9YxtP7ekgpGhlFI2GWFnkdJWdOJ6jLyWGNLtZI5JHEgmWOYzlaFno2l2uMz3Ocitg65k1j9lZ01bLnNqIgEPTKrKyWaags4pNn1dEbS7O9LcLrrRHePjZYUHl6MKXwzMEwz5j1VpYPc/gnrZQkdx6fY8u2FroG0wiCQNLRKtBZ8xRNKbbj6+aLG/jd7m4AkhPIN5dFIzUsqWhobv/TCZ2/JAoUeSSi6fwSAB1IZBRkUcQnGz/iaHpkOvvw37cVGe9PZFA1kMx1LS++xf3XnYMsiYQkkZBPRtd10opmir6pHArH+U+zpOErlzSyrDxAJJE1U9ut6Hl8zGyJjKrZYo0WlUUellcUUeqXOdgbxysJbF5Xl5edEU8reWJxskPF3dWCcHFxmWmcwR/AtuCssXLLthb8sjRmYMjqTFSok8SqqiBbv3YxYBj+VmtWryzQWFnEjRuX2c/II+E43/z9/qk8vQXLOUtKuHhlJc3hOM8e6EUUBD75vjouaqywyxGuf+BtOypufW/DyyAXencQ1xif9+Rmmh4pJ5phKG27VtZ8QRIFiv0yxX6ZZeUBrjxjEQOJLG+2D7C9LcKbRweIjWIMFpLakEWoKPLaaa+DySwBz8n3NZ/r+GWJxqoiZEkinsqO+/mHdnbakw1tArKtJT6Z0iIPXYNpI5qragWjw/MVq//rcHySQHoUo1UUsH/7ffFMXmq4IAjUlfoAIwITjmXsGrfKoAePJHJ5UzXPHuqlP56lMug10hoFQ3DNiKQUToscjiAI+D0Sfo8EeIimFTySgKYbxjBAeZEnL3quaBqt/UkO9sQ4FI5zqDdBd3TsjJS+RJa+xGBuv8ATe7s5a3EJa6pDNNWMnMQoqo6iqoCK4p3Y+bi4uLhMJ36PMZ6ONsCdaFvgiaxntVYDCmYTjsVCGZNFs5RrrG4iOzui9CezHI0k0XSQBJ16R6sy5/jZHkna2YTjjXMLDdcYn+eMFgXxmWqWLvMPWRIpC4iUBTzUlfq5bHUV0VSWdzuivN42wBttkbxWToVQNCPCG/CI+D0SA8ksA8kskmgaHLJRc36yvZLnGjduXIYkCYSCfl54r4vH3jWi3huWlXFufRkAezqj/OadTsCIsmYUDatR3EQG8Q3Lynnj6AAZRWMolSWRVWdcWfxUIQgg6IZxnVVUkmYD8RWVRRzuS6LpOgI6Vja8YP4/q2p4JJG6Uj8ZRbOdRmlFsycDV6+t5cm9hrL5J9bV2pGTqpDXrCnUyaoaNcU+vLLIVWsX0R/P8Fvzu/xfmxq4sLFiwuciCoL5H1SHfCwtC5BSVJJZjVRWRdV0ZFG0ozqyLFJSEqCte5D3uoaM1PbeOEfGiZ7rwOFwIq/bQm2xz1ZtX10dYll5YMHdqy4uLrOHEfXCbxmZRtefX09DxcwLeVmdhm7a1Mg//WGfPdZ4zE4eoz1xfZKALApkVI353BhFxKi3ryv10RFJoY6SqacDrf05LR2vLNIbyzCYzKCOYsRrus5DOzsp8ct2FLx5WBnYQsM1xuc5oylBX7Oulo1mdMZl/mI4XbyUBzwsKvZzUWMFQ2mV/ceH2N4W4el9PaMKkqQUox6WpMIdfzrAxuXlbFhWTnmRh7hZ+uyVRaqri2fuhE4x920/CgLIkkQslav/feFQL6+YyuoJRwbC4lK/XSc8EU/6YErhlSP9tjGZVDRUbeEouFo2Zyyt5J3v/p74qNdP0zX64xkU3XA+VgQ93HnV6YDhib9v+1Eg19YG8lvbPPDmMTslPZLMsrTMj18WefZAb64fLrDU4e0fjdHqIgvVm2cUzTbOndH88iKv2QXBeD5nVY22/mSeOFzvOLXn3UNpuofSvHzY0DLwy6Ld9/ysxSWc3rhwBRldXFxmntGenauqgzSUj2+MT+bZOhGc4quSkHOTy6JIdox2HmlVHzVLaz5R7JcJ+WQ+fmYdP3i5BZ1cF5Kxzj6Z1fju88088GY7TVVBBpNZPJLAtiN99CeyaLohnJdRNaKpLDvaIrRHknZ5GCzM7iCuMT7PGU0Jur58/Imly/zBEn4LeCQqgjrVIS/n1Jfxp309CKaGwFhO3nc7h3i3c4ifvnaUNTUhW5m9ptg3Y+cwm+mN5aesW1knuzqiE96Gpfh6fChte5Q9kmBvq1D9/3xluONhtMFfZ2Q/coHCdWkP7eykN5Yhq2r88JVWFpkR8Egya29DUXUyis7Yd8PojKiLNClUb+6VRbyySIkfdF1H0cEX8JCMp1AciSseSWRVdZBV1UE+Zr7Xn8hwsCduGugxjvQlxky1TCkae7qH2NM9xKPvdnPDB5pO6PxcXFxcTgWTebaOx/A09tIiL3FTsLbEL5OcdF/t+YdiGsdhs8xOACpDXrySQM9QGkUzWshlVK1g5l5XNG0LBAvAlldagZzDfSCZRVF1frC1BQGBlVU5h8yJfKdzHdcYX0DUlwfsetdlY7RicpnfiIJAyGd4PQVBsEX90PRxTRAd2N8TY39PjF/sOMaKyiKe//tF037Ms4XbP7IGWRIoKSniDzvb+dE2I9NEEgVbsVpHRzXrwyfqP5eE3CClO2rLSwPG9wTQ1pc8QRNx/jFcvdWirtSfl4IOhlClVYNfHfLadeW9sTSi+fv3mjXdug69MWMCURqQ+R9ranj4nU504LvPN7NlWws3bWqccmem4SwTKQ/5ELMKqYxKKmv+p2gj0v0qirxc0ODlgoZc9Ly1P+Ew0OP2JMrFxcXFZXS+dukKu3/5hQ0V/PqtjlHH2uGlZqPpnMx14lmNxGCKX73VgY4RGBCBREaz0/hTWQ1RHP8aFGp/ZjmPja4puh1sWKgCo64x7uKygFnqcMqEh1IMZYwHYtAjUuyXSZo9lUerWT3Slyj4/nzFqu0tLw8SXVnJn/cbCupXnl5DbYlRg/adZw4RSRqRcpGcWrdOfsRXBOpKfWRUjaGUigeoCHpQVI2BpBEa/dx59Zxvpis/taeb377TOeFe5XONidTTDzfCrbQ50XRmdA1rx1dfHuDOq87gjj8eIKVofGJdLb/b3cWxSO5zVSGvnX2QUTQ6zfZzg0mFnccGWVkVJKVodA2mGEopbNnWil8WC3rrp6qPqizmHGbWcaUU1VRq1/IcNmBEz5uqQzRVh/jYWsM51hfPcLA3ZhvoR/oSYwrxuLi4uMwEq6qCPPj58ygvDxKJxFEmkPU1nT2qP9hUxQebjNKdFw6F+dVbHaN+VpYEdN0odRKAkF8mamrwzGdhN0XViSRHdixRh311E0llt7B0dAQBklmFgYRCY2XRguw77hrjC4gTeQC6zG+s2lqA/97Rzh/eMyKKl6ys5Op1tUYtqw5Br8QbbQO83hZh3/GhBVG/PBnOX15uR0rveelIzhgXBbtWWdP1PEO6NCBT4veQUlQEjA4H165fTPdQmkd3dQH5tc2Lin1mJFe3jc9TjYBRWxZPKyd9PB5JsK/P8Br5ioBM4P9n787j7Krrw/+/znK3ubPvIZlkkkwWSFACCSAIGpayCIhfaFMpoq1QWWTpF/u19lf5atpC/SmtRRYRrahgG6rFCqJUS1gkmIUEGwIJGbJN1tmXu9+zfP849545d5Zkksy9c2fm/Xw8IHfuuffOuZ85n3PO+7O8P36NM2ZW8PLOTqKZzDkhn0ragrKAhmVDiV/l8ECShGES1DV2dUbpiqbcmyXDsgnqGvVlATfp20dbali3p5ugrnH1kka+nRntUFfqP+7vkK91VIcOafcuoZYc5TxeE/bzoXA1H2p2ks6lTYvdXTF6YsdeBUAIIYpJodaobqoKEdBV97w68mVtcORbxLOkpqIMNsBPptvrgKaQNm0Cuuo09gKL6sP0xNKkTZuBpIGuKlSHfSgodEScqXQ1YT8+TaE3ZhBNO7lyzm6u5LJF9XRGU6zf28NbB/pHbQTOBu0hXcUwbUzLwrBsZk3DabRFHYx3dXXx5S9/mQ0bNqBpGtdccw1f/OIX0fXhu/2v//qvPPnkk7S3t1NfX89NN93En/zJnwBgWRZnnXUWtm2jeBaVff311ykpKXwWRyGKhfeEV1syGHw0VAQ4e3YVpmUTT5tEkgZXnFbPFafV05dIs3FfL+v39LD10MBE7HZRW7XsFL71mjPk7dJFdbx1oI/uaJqKkI+kYTGQMNBUJ7v3xrZeAHrjBqoCz249lPNZP/39QZ7b5mRsjySdi52eyeYaL4JUrpoKHzylnE37etxstCfK21Ax9Nod8muUB328c2TADcTBSaajqwr9SQPDtOmNw0/ecspwZmWQ7/5uH/t74xiZz/7J7w9mesFteuNpVEXh5dYuuqIp5taUMKsyxMxKJw/CJ06fQdqyeX7bEZKGRXXYR0BXuXpJA7MqQ25CoULfNAxdQs2ybTcwT6StnEQ4Xj5NZWF9KWFZ2kwIIYZp7YzS1hOnJuwnnjLQNYVo0nIDTXACx7hhoSk2pp17rbJsZ1TT8U1Sm3jZhHTJzLVDwRllljAsJ+GaDTXhQG5ngapwyaI6zphZwfNvH+bVXU6y0JoSP4sby7Btm4ayAD2xFPG0RV1ZgHcPD4w4ss8ZgWmhKc40sXcPD1AR1An7dMIBLbMU89RW1MH4PffcQ0NDA6+99hqdnZ3cdtttPPnkk9x88805r/vNb37DP/7jP/LEE0/wwQ9+kLfeeos///M/p7a2lssuu4zW1lbS6TSbN2/G7z/+3g4hpipvhlLDtt3546aVu62lNoxhWkRSJrqmcMnCOi5ZWEc0dfQl0qaylrrSEYcqN5YHM9lZYXF9Ke8ecRos/JpKaUBnZkXQHXKXDca9grrG3BqnkXC3ZxqAZTs9xgrOXK1iYFjwxp7uce0FGGk+eDyToT41JNCsCOoEfRpHBpLuczY2hmlzoNcZim54Lv7dUadX2FnGzCag5y731VQV4pnPrADgpqc2u/PNwZlSENQ1fr2jI+c9E51cRlUUSvwaJZkg27Bsd655dgk1IYQQR5dNElce1PFnrg0+zSI5YLm9u9GUiTrKMpHZUXCT9Zxre5YvG8g0/md/7oqm3M6CuTUlvN8Z5ZXWTt7Y002vZ7TVut3dvJO550kZFuVBH7qmcuv5zbx3JMJDr+7CGmWZNNN2Oib+4TetLK4vZeWCGs6bW01FyEeJTyPs19CnaGBetMH43r172bBhA6+++iqhUIimpiZuv/12vv71rw8Lxo8cOcItt9zCGWecAcCyZcs455xz2LhxI5dddhlbt25l0aJF0z4Qb+2MsvrFHeiaxn2XLRjTchJiavNmKE0YFgFdRVEU1u3q5s19g4HiD288M2f98kTadC5KysgXpels5YJaXrv7w4BT57IXML+ucv9Vp7o9qdnGjqCu8XcfW0xTZv6+dz5cddiZzxxLGnTH01g2lPo1ujNztyZiyTMt8zuzvzY7fXk858t5v5cN9MQNeuJOT0V9qZ/uWBrDsumKpQHnRqCu1Idfc7K7dkTSpE0LXVU4pSLofq4NdEdTqIqzfuqD1y6hrSfuJu8ZT0Mz9hbK4Hxz5+e06SydFk+PPqRdCCEmi0KcW7ONsJZt5wTXigKWZbvTsjK5P1EUZ7rU0HnVk4mqKG7yWScpbfb7D39t2rTpiDjXUsOzFNxA0sgZtfezm89xH5cHdebXhomlDQwLkmkLVSFzHc+VTRT8L+vbOGdOFRctqOG0xjJCPo2wX6fEr6GN0igyGRVtML5z504qKytpaBjM1Dx//nwOHjxIf38/5eXl7vPZ4ehZXV1dbNy4kS996UsAbN26lWQyyXXXXceBAweYP38+9957L2eeOfbK3N7eTkdHbo+IrpdQX19/Il9vQuiaQiZ3Nqqqohcwa2E2WzEwbJiKd1sh9+lops1+eM5lQZ/KvNowmqZimha2J7Qauh+lukppyDcskVQxyVed1TIts9oYWmh1z7GtZH7OluXixjJ+/JnlI78n8/0a9HgAACAASURBVLZ7L5rP7KoQn//3/3Gzj3bHDTRFQVUzS9Ll+W+gK5AdgV7i05zENZkbFJ+mUOrX6Euc/JxxL01V8GUaerwBpIJCTamfmlI/73dESZuDR2lpwOklT6RN+jI3RHWlfj5/4Vx+uLENgMsW1/OfmcaRz184j8WNZSxuLOPSU4cfE6s/tph9PXEeeXX34D4ocNOKJlrqBoemj1cdPZ7j6njoukooAJWZn42jrKE7kabCNXYqOtnjO1/HdbGZLt8z62TrazGW1+qPLXYf3/HM/9ARSWHjXI8sy7nWKIoyJDhXnF5zGyIpc/iHFjFNgcbyAJ9cPosZ5UG27O/jmc0HAbhoYQ072iMAXLO0kQ/PrwFgX0+c776xF5+mUl/qx5+ZX9+VWb2jJjyYEBVyzx+nzShnzZ+toLUjwt/84l3MgM3nL5hLJGXy0nudrNvVPWwJ16Rh8er7Xbz6fhcNZQEn2d7CWhrKAoR8mjsqLF8dQ4U6Tos2GI9Go4RCuctvZX+OxWI5wbhXR0cHn/vc51i6dClXXXUVAMFgkA984APcfffdVFRU8PTTT/PZz36Wn//85zQ1NY1pf9asWcPDDz+c89wdd9zBXXfddbxfbcKUJy33gCotDVJVVbi5jn92/lz38Q/W7SGeqXAhXeXT5zW72wq5T0czXfbjm3882CC148gAT7y6C4BbV7awqKGsYPuRD/mus+Xlx14ecEVVmLWepd92HB7gpqe2APCNP/wgixrLhr2nPGmha86Q46VzaljUWEbApwODS1VpKmhq9uIwuPSV35N4xpdpCDBNZ8k67/JpWbqam2hGV50bj6SR2xOQjXgVJfdnTVXx+zT0tIXOYMPA0da8HkpTnP2uLwvQnzCIpUxKAxrhgE5A1zh9ZgWb9jrz0f7gtEbW73Ye3/ShZn6x9RBdkRRlQR1d09A1jVXLZvHTN52RBV/4g0U014b5ceYG49RZVfz3zi63bI92XK+oCrMCuO6cZnYcHuAL//57AM6cXzfi3+1kOJ9/9ONiqpsK19ipaLzO/WM5X04F0+V7jld9LabyWuE51m/9aAtf+9V2AD517hzW7+6mtT1CbZkfw7TpyiyBWeLX6c0kbA37dSJJg9KAxkDCGHU4dr4oOIlhBzKN49lrvq4q7jD7xvIAhzPrf5cFdapLg1x6+kwWNZZRGj7MTzM5V86eX8eBfuee48plTe41yXtNzHp5Rzvf/M1OAG46r5mPLhpskBnp/LGiKsyLC537ItOyGUikufDUGfQnUrzyXicvbjvM/+zvG/a+IwNJ/m3zAf5t8wGWza7k8iWNXLCgFsNypmqVBpwecyUPgXm+j9OiDcZLSkqIx+M5z2V/DodHvji89dZb3H333SxfvpwHHnjATfT2V3/1Vzmv++xnP8t//Md/8Morr3DjjTeOaX9WrVrFRRddlPOcrpfQ0xMd5R3FobUj4nkcxTSdgPyt3V309w/OR22pK83rfvzL63vcx955n3HDytn2uQ/Nzut+jFWx/F3zvR/1gcHWvv6Q5h4fM8O+nG1H249iDdTzVWc1TaW8PER/fxxzlGRZo+nvj2GYpvu4JzC8tTX7mmTa4u29Tj29YF4V/9YTw7QzGcz9GiG/zumnlLN5fx/dsRSlfo2YZw6/rjjD3LPD7UaKj4fuvmExLPOpd3p6LG3iywwN01Qns7euKm7m8ZThjKjojKSdXgSOfTNi2k4Cl73dcRQgoKuEdA1NcRoHzm+u5N1DzoW5MqASSTg3CKW6QkhXURXnpiOWTGOYJkYqTbYxvtqv5JR5JJo4ZvmPZCx/t5PR3x9z614kkqCnJ7+t8MVYZyfrNXaqm8jz5WSSz+85FetrsR8XFT7FHThYGVAxTJPGcj+fv3AeAA++1Ep3NI23w1TL5AePpcyCB+Lg/L7s74bBqV7envye6GCjfiRpYJgmm9/voL8/xs5DvZiWs1pLLJ486jXPe39YG9TcUZK1QW3M945eZSpousLF86o4f3YFh/oSvPReJy/t7HR73b227Otly75e/vk3GufPr+bihbUsqi9FVRVnfnlAJ+Q7+WSlJ3Kcnkh9LdpgfMGCBfT29tLZ2UltrbP+3/vvv09jYyNlZcN7DX7yk5/wd3/3d9x111382Z/9Wc62f/qnf+Kyyy7jtNNOc59LpVIEAoEx7099ff2w4TcdHQNFvzzYfb/YnvtE5uzy5Pq9OWeKfM+/GS3D79BtxVKe03E/DNN2h6ZbllU0ZXCi8l1nTfP4y8gwB6/QhmmP+P7mqhJ++Cdn8kdPbuQfX2oFnAYsb2KznrhBX9IgtsdgIGVimDbRlJkTXKdMm4N9yaPeEBzvzUJ2HxRl8CefphLMRL8JzSJlDA7VO9GbkZRp0R5xsp2bps0P/8Q5P/3Rk5vcxoX/3HqYoK4yt6bEXQcc4KdvHeIZz/D/1s6ouyOnlAfdz4Kx16+x/N1OxlSreydisl5jp7qJPF9ORtPle45XfS2m8vImrd3rSZ56qDeRSZrqXI+aqkLc85H5PPb6HqJJA39maTBVUyc8j052WL23Ud1775BdHx2cOeLY8MMNzjSuhGGiKk6CtvpwYMzXPNPT0m+exPXRr6rUlPhJmxYhXaXhzJlc/8EZbD3Uz8utXazf2zNs1F0sbfLr7R38ensHp1QEWdlSw0daaqgu8aOpmeSm7uojJy7fx2nRBuPNzc2cddZZ3H///axevZqenh4effRRrr/++mGvffHFF/nKV77CY489xgUXXDBs+3vvvcemTZv45je/SUVFBd/5zneIRCJceumlhfgqAie5UlZ3NO3OQXV673yjvGvqKvUsLzR0nlGpLD00pazd2cljmdEfVy8ZHLK+qzO3xXjoElmH+pLDEm5lL6IWYFnO/PFsb/KMigCxpEl7xGlFDvm0nGNLVxUCmpKzNNjQz872ZI8aRNvOPOyUadEXN5hbU8KNy2cxL7Pv2WRoAV11LvqKc8EP6qq7L5qSmzdiUX2YhXWl9CcMth7qJ5Z5nW2Dhc3h/gStndETXkJsPJL95CNhkPfGz3sstHZEczLAT7f1VoUQopBaO6Os/tUOdnfF3FUzAHdVk3V7ut1G4Mde301Q19yVNrIxr09T8GsqdaUBUqZFTyyFaZ1Yg/do7xnLSDPLBmw7k9/FudYvn13Jpn29pE2biqBORcnIyayzK7lkr3UrF9SOaZ+bqkJuWWUT0Z4Mn6ZSXeKnKuR0Mpzjr+KMmRVEkwa/3d3N2p1dOdfPrIN9CZ5+8wD/uvkAHzylnJULalkxu5IBTUVTFcJ+J/mbv0hyQnkVbTAO8NBDD7F69WouvvhiVFXl2muv5fbbbwecjOlf/epXueaaa3j44YcxTXPYXJWrr76a1atX88ADD/C1r32Nj3/848TjcU4//XS+//3vU1lZOdKvnVKySyhBJktzZi7lTSuaaK4uXDb1cGAw4O6LG+7NpqYqOdumi+hREn0cbVs+tdSG+fGnl1NVFaanJ1o0rdWT3WOv73Yv5M9tO+xe6LMZ07OGBnszKoLu8lzZ5brAqTPZYWeaCqqiMqMiyG3nN9PWG+eJdXsBaKoM8m774AVLVeDMpkpey6wHOvTCbg/5dyQW0BVNu0uDAcyrDY8YMDaUBfjfF81n6ZwafvnWfr792z0AXLSglv/a0Y5hOYF5JGm6F9aGMme0UsKw6I2nSZs2D7+2h5lbD/PMZ5Zz/1WnugF/MtMDH9RVbj53ttsgMFl4VzIA3JaWH25sK+ioJSGEEKPzLjc6lKo41+rsdR2c69dAwsC2reNObFriU4mlrZzrcH2pj3BAJ5o0aI8Mzzzulb03iKVNZlYEKQ/qHOpPoioKPg1Cfp37rzo1Z9UWb4P6ichXdntFya4MopM0LAaSBpef2sBli+tp64mztrWTV9/vondIBnvLhi0H+tlyoJ/SgMYF82pY2VLD3JoS+hMGPk2lxO8slVYsa5gXdTBeW1vLQw89NOK2LVu2uI+fe+65o35OZWUlDzzwwLju22QxWq9KS114Wi5t5h1ANPQcWcjBRd76PzTmLZJzg5hg2cAT4K0Dffz7loMYlk11iY9VZ86kqdJpgW6qCrn1/F/f3D+YXd0zXC6kK1SHc1vDywI6QZ9KTzztLk+mKgpBn0p/YvDiVh7Q3QynlSGdcEAnZVh0RIbP42qpDbvrdIOTSbWqKszbntby2rA/k2DF9u5iThZV74gAG5uUYbkBe1NVKOfGB0ZvEBBCCCHGItuo3VQVGnOwOtLr2nri/PMr7xNPmfQnjZx7vKGN4EN/1lQl5zldVdy1tX2ampN0ddhnKaAycn4YcK7vfl0ddq2cDNfPgK4S0P2YIZtoylnmtKmqiRvOmslb+/tZ29rJm219w3LeRJImv3y3nV++286cqhAfXVDDhfNrqDB99MXT+HWVsF+jxK+768RPhKIOxsXU4Z1H6l2KybLtnG35Vl86GJAcGRJMeLflW0PZ4NrH7QNJ0pkTiE9VqC8bey4DUZy8Q6iuWtLI89uOAHD27Eo27OsB4OoljXxobvWI7832mt53+SL3IvnMlgOZ+eJpmipDIw4he3rTfrfHeo9nzlvccOaPZ7OoKjhL2dng9rjXlvooDehcMLeGp9/cn8nCCh+eX81L73UCsOrMmZw3tzrTO73nxAvIY9WyU1gxp4q/fv4dkoZFd9Rp+a8I6e4SZWDnlMlUUCyjloQQYroZaZpQUFfdHEY+TSVhmAR1bczBqvd1XdE0ZmaNbgUya3Y7AXP2FrjEp1JV4qc7mnJXGEqbNiX+wSlmPlVxR9aVBXVMy7ku25nP8gb6JbpK0K/RFU3nBJZXLWng+W2HAbjt/ObjLyxGvy8pNE1VKA/6KA/6SKRNBpIGy2dXsnx2JX2JNL99v5uXdnaytyc+7L17e+L8YMN+ntp4gLOaKli5oJZls8pJGRY9sTQBXZ2wNcwlGBcFcWQg6T72JpkyrNxt+dY5QlbGsWwbb945KyG/RjrTExnya0U5n0Ucn6FDkLMJzjbs6/UMWT/Cp1aMbWnFo/HeVGTXRQWGrddpM9hifrQLzdJTynnglNP4/vp9ACyuL3WD8aZKpxe+pTY85vlkALM9c8quWNLAnR+ZN+w1QV0jZVg5jXXZZDgp03Z769/ILG0Ggz3o2REExd667yWjloQQYmIMmyaUke3ldpKCJkcdnj6a7PV4RkUw07icwrJxljtLGjmZzW3baYx+6b1O3jrY7/5e7+U5bQ0OWY+lTHyawsxKpzMnkjRzRqhllzDLBv8xT0B/2/lzj+uaPRkEM4nZDMsmkjTQVIWPLWngY0sa2NUVY+3OTl7b1UUkmdvhZ9o2G/b1smFfL5UhnQvm1XDRglqaqkIkjRTdMeezw36NMrUw02glGJ9GJnJOsDcAHzpPtZCrWhxt/s7xzu05OZ5Ml/bQx4VeEEMUu6aqEA1lAQ72JVGGTKjw3lR4q9LRjiLTsumJp6kvDeDTFGycXA4DCdPt8Q6OY6NQS13pMeeU3Xf5Ir7ws22Ago1NX9xAVZzh9Z2RwQa776zby9yaEoK6RjBzBcs2HMj8aiGEEBNl8HpsE9AVZlQE2N+ToCeWHnZNjhsW//TyrmGfYdneIegKSuZRdYkvM8dZyWzJ1Zc0c57rjafpjad5+LXdqIrCa3d/2N2Wr3neE0FXFSpDPiqCOvG0M7d8Xk0J82pmc9OKWWxq62Xtzi7eOtDHkFHs9MYNntt2hOe2HaGltoSVC2o5PzNiMZE26UsaGLpOOmngV5W8ZcuXYFwUhDdJgjN0ZzAZlTbBS0FMBO+c14BPg0zLXcCnDZsPKyafYUOQM63tow0XGy2z9rrd3W6v73UfPIVf7+gAnOUAs+/JDqWD3CVMhhq6TcEZoZG9uDhJaAbrafZC3doZZe677cD4ZEodTUttGL+uZIbzDd6KBPSJXy5GCCHE1DHaNXro/PBjjbYaLaj13sdlL18KgwlYbYYH0wqgawq2PZiIrcSnEjecpU0vWVTHG3u6yV4bwwEdfzztrk7irjg6Tv05o92XHGslmImiKJmlzPwaadMikjSIpkw+1FzNh5qr6Y6leKW1i7WtXRzMLIXq1doZo7VzH09uaOPs2VWsXFDDsqZKYimD/mgK07QJ+VR3uTRlHO9LJBgXBfF3H1vsPv7Z1kOs2+3Mmz1nTiXXnj6jYPvhHZ5rDmkiK+QcEe+F4I3d3XwnkwH7j8+cOeI8YjG5jHZxOm9uNTeNMDR9tCFz2czoWdkhc7mZ2BX3eHr+7cO83NpJ2rQJ+jT2ZQL5bAK3M2ZW8MbubkJ+nVXLTqEm7D9mkppCtqDff9VpgDPs/JuvvO/OH7/lvDluwrr9vXG3UeJks8AWC1nJQAghCme0a/TJJjMbKcivKw2QNi18mspHW2pYt6eblGHx0ZZaGsoCbDs8wNqdXagKfPz0Rtbu7KQrmsK0IWHYzKoMEdRVtuzvwxvCX7WkgSfW7UVX4Q8W13HajDLe64zzq7cPoSoKf7RsBmc1nfiqUccayp9VjD3sPs2Zj1+ZWR4tkjSoLvHziQ/M4NrTG9nZEWXtzk5e391DLJ07jD1t2ry+u5vXd3dTE/Zz+dJGzp9TSX3YTyxlEkuZqIqSCcx1Qj71pANzCcZFQXjnqrx9sN8Nxltqjm/u6cnyeQJu27bdISuqkrst37wn+417e9y5r7qqFE0ro5gcgp7sqFctbWTz/j7AOcbcYNynUR708ZGWWnZlErutmFOV8znem5DWzig3PbUZKGyyFu/vCXh66c+bW52zb9lgfDJkgRWFs+LBVyd6F4QQ09hI1yO/ruDXdYK6ygdnVrB5fx9BXeOqpY201IZZu7OTV1q7ADirqZIN+3rpjaexPHMnnTnsTm9udhRbtoFaVxU+2lLLpafWs+HAAP+VGX13VlPllJsnfry8y6OlMsujxVImC+tLWVhfymfOaWL93l7W7uzk7UMDwwYVdEVTPL1+H0+v38fihlJWttRy3twqQj6NaMokmgnMs0ulBX0nNrJVgnFRcLWlfrdtr7aAGcwBVl852EP/6G93s6fbCVbmVIe47fy5Bd2XrMbyoBt4NJYHj/FqMRWNNmTuZHqEq0I+t57pmvOoqSqU04rdOmS4WbFoqQ1z/1WnjdoyL4QQQkwGQV1zG7XHcs297fxmHnt9N+CsxvKbHR0kDIvqsI+ArrrLr8HgaLl8TCEb61D+ycKvq9TofqpKbKJJJxM7wIXzneXOOiJJXm7tYu3OTtpHWLp1+5EI249E+P76fZzbXMXKBbWc2lAKQCRpuEnk6urKjnvfJBgXBTeRwae3lfAX2454gvGSad+CKPJjLMO8jzas/UR7hGtL/QR0FcvOzdkghBBCCEexJTNbuaDWvR9t7Yzym8x1P6CrBHWNpqrQmAP7k5GvofwTTVUUyoI6ZUGdRNoZwh5LW9SVBvjDM07hug/O4J3DA7zc2sUbewZHrmYlDIuXW7t4ubWLhrIAH22p4aMtNdSVBoZNfx0rCcZFwa1cUJuT1XGifGxJA+v39qAoClcvbSzo7/aeRNOm5bZuehNzQfEkxhCTw9Cbik+eNWvMr2/tjLrHXjEkaxntBqnYbpyEEEKIoUa6Vo303Gj3xK2dUdp64iQMi6RhEdCdEW7ea/LQaWSXLW3kjXsvlLwjY5RdHs3MLI8WSRkYJiydUc7SGeV87vxmNh8a4PnfH+TdI5Fh7z8ykGTNloM8s+UgS2eUsXJBLcsXNRz3fkgwLsQEmMyJMcTUJMekEGKo8ZiHv+cfPjYOeyLE9LL6VztIGCaH+pylPWdUBAC5JueDpipUhHxUhHzE0yYDCYN42iTk17ji9BmcP6eStq4Ya1s7ebm1i+5YOuf9NrD10ABbDw3wv6887bh/vwTjYtpauaCWN+69UDIYi6IiPcJCCCGECOqaO3JyIk2n+4+QTyPk0zAsm7hhuistzagIcsNZs1i1bCZbD/WzdmcXG/b1kDZPfi05CcaFmABTLTGGmPzkmBRCCCGKg1yTJ5auKs7yaJUlaGmD3liaRNoJzs+YWcEZMyuIJA1e393N2p2dtHbGTvx3jeN+CyHGaKomxhCTlxyTQgghRHGQa3JxUBSFcEAnoKmkTWd5tGjSxLJtSgM6ly2u57LF9ezrifP67u4T+h0SjAshhBBCCCGEEKPwaSrVJX6qQjbRlLM8WiozxXV2VYjZVTNP6HMlGBdCCCGEEEIIIY5BURRKAzqlAZ2k4fSWx1Imti1LmwkxKU2nxBhicpBjUgghhCgOck0uXgFdJaD7MUM20ZRxQp+hjvM+CSGEEEIIIYQQ04KmKpQHfSf0XgnGhRBCCCGEEEKIApNgXAghhBBCCCGEKDCZMy6EEEIIIfKi+a9+cdKfsfHeC8dhT4QQovhIz7gQQgghhBBCCFFgRR2Md3V1cfvtt7N8+XLOOecc/v7v/x7DGDlT3SuvvMLVV1/NGWecwRVXXMHatWtztj/xxBNceOGFnHHGGXzqU59i165dhfgKQgghhBBCCCHEMEUdjN9zzz2UlJTw2muv8ZOf/IQ33niDJ598ctjr9uzZw5133sndd9/Npk2buPPOO7nnnns4cuQIAM8++yw/+tGP+N73vsf69etZsmQJd9111wmvByeEEEIIIYQQQpyMog3G9+7dy4YNG/jLv/xLQqEQTU1N3H777Tz99NPDXvvss8+yfPlyLrnkEnRd58orr2TFihWsWbMGgGeeeYYbbriBBQsWEAgEuPfeezl48CDr168v9NcSQgghhBBCCCGKN4Hbzp07qayspKGhwX1u/vz5HDx4kP7+fsrLy93nW1tbWbhwYc77W1pa2L59u7v9lltucbf5fD6am5vZvn0755577pj2p729nY6OjpzndL2E+vr64/5uE0nT1Jx/pzspj1xTqTzyVWenUhnlm5TV2E33spoq11iRHysefPWkP2PLFz968jsyiulWf0+2vk638ioEKdPxV6gyLdpgPBqNEgqFcp7L/hyLxXKC8ZFeGwwGicViY9o+FmvWrOHhhx/Oee7zn/88d95555g/oxi0t7fzgx98l1WrVslNDlIeQ02l8shXnZ1KZZRvUlZjN93Lajzq655/+Nh471betLe3s2bNmin/955O33M61d+Tra/TrbwKQcp0/BWqTIs2GC8pKSEej+c8l/05HA7nPB8KhUgkEjnPJRIJ93XH2j4Wq1at4qKLLsp5rq6ubszvLxYdHR08/PDDXHTRRVJZkfIYaiqVR77q7FQqo3yTshq76V5WU+UaO1bT5e8t33NqOtn6Ot3KqxCkTMdfocq0aIPxBQsW0NvbS2dnJ7W1tQC8//77NDY2UlZWlvPahQsXsm3btpznWltbWbp0qftZO3fuZOXKlQCk02n27NkzbGj70dTX18vBLcQkInVWiMlD6qsQk4fUVyHGT9FOLGhubuass87i/vvvJxKJ0NbWxqOPPsr1118/7LXXXHMNGzZs4IUXXsAwDF544QU2bNjAxz/+cQCuu+46nnrqKbZv304ymeTBBx+ktraW5cuXF/prCSGEEEIIIYQQxRuMAzz00EMYhsHFF1/MH/3RH3HBBRdw++23A7Bs2TJ+/vOfA05it0ceeYTHH3+cFStW8Oijj/Ktb32LuXPnAnD99dfzmc98hjvuuINzzz2Xd955h8cffxyfzzdh300IIYQQQgghxPSlfeUrX/nKRO/EaEpKSrjiiiu45ZZbuPnmm/nwhz+MqjrtB7feeiuLFi1yXztnzhw++clPcuutt3LDDTfQ3NzsblMUhWXLlvHpT3+aW2+9lU984hNUVVUV+usUjXA4zNlnn31cc+anMimPXFIexyZlNHZSVmMnZTW9TJe/t3xPMRIpr/EnZTr+ClGmim3bdt4+XQghhBBCCCGEEMMU9TB1IYQQQgghhBBiKpJgXAghhBBCCCGEKDAJxoUQQgghhBBCiAKTYFwIIYQQQgghhCgwCcaFEEIIIYQQQogCk2BcCCGEEEIIIYQoMAnGhRBCCCGEEEKIApNgXAghhBBCCCGEKDAJxoUQQgghhBBCiAKTYFwIIYQQQgghhCgwCcaFEEIIIYQQQogCk2BcCCGEEEIIIYQoMAnGhRBCCCGEEEKIApNgXAghhBBCCCGEKDAJxoUQQgghhBBCiAKTYFwIIYQQQgghhCgwCcaFEEIIIYQQQogCk2BcCCGEEEIIIYQoMAnGhRBCCCGEEEKIApNgXAghhBBCCCGEKDB9ondgMuvoGJjoXThuqqpQXR2muzuKZdkTvTsTTsoj14mUR11dWZ73avyMR52VY2bspKzGrpBlNVnq7GS8xo7VdKkb8j1P3lSsr9PluCgkKdPxV6h7YukZn2ZUVUFRFFRVmehdKQpSHrmkPI5NymjspKzGTspqepkuf2/5nmIkUl7jT8p0/BWqTCUYF0IIIYQQQgghCkyCcSGEEEIIIYQQosAkGBdCCCGEEEIIIQpMgnEhhBBCCCGEEKLAJBgXQgghhBBCCCEKTILxaaS1M8oNP9jE1d/6La0dkYneHSHEJNLaGeWmpzZz01Obae2MTvTuCDHp7Tg8wA0/2CR1SgghprFJEYx3d3dz6aWXsn79+lFf88orr3D11VdzxhlncMUVV7B27dqc7U888QQXXnghZ5xxBp/61KfYtWtXvndbCCGEEEIIIYQYUdEH42+++SarVq1i3759o75mz5493Hnnndx9991s2rSJO++8k3vuuYcjR44A8Oyzz/KjH/2I733ve6xfv54lS5Zw1113YdtjW8BdCCGEEEIIIYQYT0UdjD/77LN84Qtf4C/+4i+O+brly5dzySWXoOs6V155JStWrGDNmjUAPPPMM9xwww0sWLCAQCDAvffey8GDB4/a0z5VtHZG3f92eYbBtXZEc7YJIcRQo50/dnXK+UOIE+HWm44IO44MuM9LnRJCiOlJn+gdOJoPf/jDXH31quCFGQAAIABJREFU1ei6ftSAvLW1lYULF+Y819LSwvbt293tt9xyi7vN5/PR3NzM9u3bOffcc8e0L+3t7XR0dOQ8p+sl1NfXj/XrTIjVL+7I+VlBAeBHG/djMzgy4MefXl7Q/SoWmqbm/DvdTaXyyFednUpldCxDzx+Z0wdPvbk/5+nRzh/TqaxO1nQvq8l6jT1e2TqloKBpKgoKtmKPuU5NNtPluJ4u3zPrZOvrdCuvQpAyHX+FKtOiDsbr6urG9LpoNEooFMp5LhgMEovFxrR9LNasWcPDDz+c89wdd9zBXXfdNebPmAi6po34/NADq6oqXIjdKVrl5aFjv2gamQrlke86OxXK6FhGO38Mdazzx3Qoq/EyXctqsl5jj9fQOjXaTd5UuyZPl+N6unzP8aqv06W8CknKdPzlu0yLOhgfq1AoRCKRyHkukUgQDofHtH0sVq1axUUXXZTznK6X0NNT3MPJ7rtsgfu4tSPKjzbuR9NUblw+i3k1gwdXsX+PfNE0lfLyEP39cUzTmujdmXAnUh7FetOYrzo7nY6ZoeePH25sA+CmFU201A3+3Ucr0+lUVierkGVVjHV2sl5jj1e2TqmqyoFomm+vbcXGHnOdmmymyzkgn99zKtbX6XJcFJKU6fgr1D3xlAjGFy5cyLZt23Kea21tZenSpQAsWLCAnTt3snLlSgDS6TR79uwZNrT9aOrr64cNv+noGMAwivuAb64qcR8bpu0OTZ9XE8rdVuTfI99M05r2ZeA1Fcoj33V2KpTRsQw9f2RntjRXlxzX+WM6lNV4ma5lNVmvsccrW290XaW01HKuyfbx16nJZroc19Ple45XfZ0u5VVIUqbjL99lOiUmFlxzzTVs2LCBF154AcMweOGFF9iwYQMf//jHAbjuuut46qmn2L59O8lkkgcffJDa2lqWL58ac7KEEEIIIYQQQkwukzYYX7ZsGT//+c8BmD9/Po888giPP/44K1as4NFHH+Vb3/oWc+fOBeD666/nM5/5DHfccQfnnnsu77zzDo8//jg+n28iv4IQQgghhBBCiGlKsWWx7RPW0TFw7BcVGV1XqaoK09MTlWEsSHkMdSLlUVdXlue9Gj/jUWflmBk7KauxK2RZTZY6OxmvsWM1XeqGfM+TNxXr63Q5LgpJynT8FeqeeNL2jAshhBBCCCGEEJOVBONCCCGEEEIIIUSBSTAuhBBCTAOGaTGQMCZ6N4QQQgiRMSWWNhNCCCHE6CJJg55YmpBP2uCFEEKIYiHBuBBCCDFFGZZNdzRFPG0CEE1Kz7gQQghRLKSJXAghhJiCIkmDQ30J4mmTQ/0J/vbF97j+yTcnereEEEIIkSE940IIIcQU4u0NNyyL594+wr+/dZCUKSuZCiGEEMVEgnEhhBBiiogkDXrjaUzLprUjyrfX7WFPd3yid0sIIYQQI5BgXAghhJjkTMumO5YiljKJp03+bfMBfvluO9aQzvCaEt/E7KAQQgghhpFgXAghhJjEoiknU7pp2WzZ38d33thLRyQ17HWXLa7jlg/NnoA9FEIIIcRIJBgXQgghJiHTsumJpYimTPoSaZ5c38Zru7qHvW5WRZBbz5/D4oYywn5tAvZUCCGEECORYFwIIYSYZGIpk+5YCsO0eKW1iyc3thFJmjmv0VWF//WBGXziA434NJWwX6OyxD9BeyyEEEKIoSQYF0IIISYJb2/4kYEkj6/by/8c7B/2usX1pdx6/hxmVYbwaSrVJT6CPukVF0IIIYqJBONCCCHEJJDtDU8ZFs9vO8KaLQdJmVbOa0p8Gn+yfCaXLqpDU1UqgjrlQR1FUSZor4UQQggxGgnGhRBCiCJm2TbdsTTRpMH7nVEee33k5crOnl3JZ8+dTU3YT4lfo6rEj65KEC6EEEIUKwnGhRBCiCIVT5t0RVNEkwZrthzkF+8cGbZcWVXIx2fPnc25zVXomkJ1iZ+QDEkXQgghip4E46LgWjujrP7VDgDuu3wRLbXhCd4jIYQ4ukKftyzbpieWJpI0eOtAH99Zt5f2EZYru3RRHTeeNZPSoI/yoE6FDEmfdOSaKIQQ05cE42Laau2MsvrFHeiaxn2XLaC5qmSid0lMAXJjLU5WIm3SGU3RE0vx5IY2Xn1/+HJlMyuCfO68OZzWWEbIp1Fd4kPX1AnY26lL6rIQQoh8k2BcCCGEKAKWZdMVTdETSfLarm6eXN9Gf9LIeY2uKnziA438rw/MIOTXqAo588OFEEIIMflIMC4KorUz6j7eNcpjQHoehBBFo5DnrXjaJNIb5/2OKI/9djdvHRi+XNnCujC3nd/M7OoSygM6FSEZkj5ZtXZEKE9a9PfH5JoohBDTmATjoiCyQ/0AEobFob4EAN/93T6C+uDQyh/eeGZe92O0m+vWjiiGOZgVqZA3QGt3dnLfC9sBWH3lYlYuqC3Y7xbjo1gam2RY7fiWgfe85fXUpv05P5/MecuybXrjaSIpk1+3dvH91/eQNHKXKwv5VK48tYHN+3t55Le7+b+XL2J2VeiEf6cY3VjrMjDsODueY+++F7ajaxqGaYInId/JHFtS/4UQYvKRYFxMK8NurjOdSj/c2JZzQ5TvRgGvw/0J9+b7cH+iYL9XjJ9CBG2i8BKGyaG+JAAzKgIE9fEdDp5Im3TFUuxsj/LtdXt4vzM27DXLmyq55UOziRsWWw/1o6mKzA3Po9W/2pHTYDyjIkhQV4fV5fsuXzQRuyeEEGKKKepgvKuriy9/+cts2LABTdO45ppr+OIXv4iu5+72zTffzJtvvpnzXCwWY9WqVaxevZrOzk7OP/98SkoGE3RVVVXx0ksvFeR7iNwbl3W7u3li3V4ArlrSwHlzqydqt4QQYlS3nT+Xx17fA8DVSxr49Y4OAG5cPot5J9HraNs2PfE0nZEkz2w5xHPbDg9brqwy5OPmzHJlFUEf7dEkmqwZPmWsvnIx5eUl9PfHeO9IxA32T/bYEkIIMbkUdTB+zz330NDQwGuvvUZnZye33XYbTz75JDfffHPO67773e/m/PyTn/yEhx9+mM9//vMAbN26lZkzZ0rwXSS6oym3J7g7OnypnnwaqVFAURQ+d/4czplTVbD9WLuz0338u709bqf87/b20FgedLfJkPXJwXtc7eqMFvTGuliGyOfLWIbenkwZHO3zm6pC7jSaWZWDw8Ln1YaPWZ6jfW62N3xzWx+Pr9vLkYHksPdevLCWTy2fRSRlEk+bpC2bPV2DveZT5W9bjO67fBFtPXH++ZVdHO5PsKcrhk9T+dz5c2jyHAPZv0HCsFi3u5u2njj7e+MkDJOgrh31bzR0JQ/vOWIsx5bXVK//Qggx1RVtML537142bNjAq6++SigUoqmpidtvv52vf/3rw4Jxr127dvG3f/u3fO9736O+vh5wgvGlS5cWatfFCLzDePsTaffxy62dbN7f5/6c72G83huSjXt7nEYBBXRNKejNyt/84l33seHpEvvdnh427et1f379ngsKtk/ixI127BzvjfWJmGxD5Mc6rzX7uoRhAkpObomhxrMMRgtu2jKBFkBbT/y4/652Zm74gd4EP9jYxsutXcNeM6sqxK3nz2FJQxlVJT5ue+Z/RvysYv3bTmbev3vatPDrKooC2GBj41MVHnt997CpCof6Eu5Ir6y5NSV893d7OdCbIG3a+DSFH9x4Zl7OBZOt/gshhMhVtMH4zp07qayspKGhwX1u/vz5HDx4kP7+fsrLy0d831e/+lWuvfZali9f7j63detW+vr6uOqqq+js7OT000/ni1/8Ii0tLWPen/b2djo6OnKe0/USN+CfLLTMXEOt0HMOjza60rNNP8oN93hTtcFfrKIU9HenPcnivKNTLTt3WyH3qbUjwv99YQeapvKVKxYxr2Zyr7uerzp7rDqka4p7TOtaAY6rMY5cLuSxlDVSWY21fLyvUzL/G/X1x1kGrR0RN2nizR+ak7M/2eeHfvYvth1x549/+/U9XHrq0Y8j7/6bts2RSJKXdnbyL2/soy+Ru1yZpihcd8YpfPYj8wjYNmUBDVVRivpvO94m+hq7+sXcoFYBbNs5P6dNm6c37acvYTC3dgznxRH+bt5jV9cUlMyLVFVFxzrxc0aRHyMTds9RYNPle2adbH2dbuVVCFKm469QZVq0wXg0GiUUys0Wm/05FouNGIxv2rSJ3//+93zjG9/Ieb68vJyWlhZuueUW/H4///zP/8yf/umf8sILL1BWVjam/VmzZg0PP/xwznN33HEHd9111/F8raJRXl7YTLz3XOIZHr6ri2c2tgFwyZIZnDevxt1WVZXfXsQdhwfcx73JwRug7qRJe3Iwg/GixrEdFyeqsWJwKHpPNEUiM2w/qKtUhf3utnyXh1d50nJPOKWlwYL+7nzId50drQ6VJy10Tcu8piTv5fjNPx7s8dpxZIAnXt0FwC0XzmNRw+BxPJF/T29ZjaV8dhweoDtlY1hgWBD0qeiaxqG4SfeBAb7xX07g9PANZ7Kosey4y6D7wADZhOUdCdPdn0NxE28i86BvsBdU1zQWBH3DPmvofmcdiptoqopp2fyurZ9X3mtn6wjLlZ06o4x7L13IkpkV1IQD+D1B02T4246Xib7G6ppGIm2SzIx+GJrRPmFaVJb4+cPls5lZGSJpWjzx6i6aqku4/qxZNNeE2d0V5adv7kfXNFYtm8WP1+/jSH+ChvIA3SnbvcYcipvuufZANM2ihjLuuWQR3/ivHax+cSff+MMPjvkaNFmOkULfc0yU6fI9x6u+TpfyKiQp0/GX7zIt2mC8pKSEeDye81z253B45IvKmjVruOKKK6irq8t5/sEHH8z5+Utf+hI//elP2bRpEytXrhzT/qxatYqLLroo5zldL6GnZ/hyJ8VM01TKy0P098cxTevYbxgn3/zNYK9DMm1h207v72s72tmwa3D+9Nkz8xsE3/ajTYP7YVgENBVFUfjl1kO89O4Rd9tPbz47r/uhevrDlSGPvdsKeXz198cwTScgj0QS9PSMrSVwom/yRpOvOnusOlQfUPnhjcvcn/P9N6wPDP6d+kOZpZKAGSEtZ9tEnKuyZfVmaweW5ZSVs4ygs4+b3++gv394BvEv/uc7JA2LrkxOiZqwH9O0+OZ/7SBlWnRGnOf7+2P0BNTjLoN/+OU7bi/3mg173aD7sbU73fcC3HBOk7PSAnDTiiZa6sLDPsvrnn/b7D62bJu0YdGXMHhkbStD8rMR1FVuXDGLq5Y2Uhv2E1bAr6s5x1W+/rbFWGcn+hp732UL+D//uY3DfQlscJe6zHY8x1Im8ZTJ//+r7cytLWH1lYsxTBNdhTNnlNJSV0okmiCWTBNLptnfGcE0LRTAMC2+/LOtbkOLX1MJ+jQ0TeXba1uxsUmmLQ72JZhbW+Ie12NRzPUfJu6eo9Dy+T2nYn2dLsdFIUmZjr8TKdMTqa9FG4wvWLCA3t5eOjs7qa11kli9//77NDY2jtibbRgG//3f/80jjzyS83wkEuGRRx7hxhtvZObMmQCYpolhGASDwWGfM5r6+vphw286OgYwjMl5wJumVdh999yJRpOG2xMcTRoE9MGe4Hzv08G+kZcO6xqSSC7f+9EVHZw37x2WnjLtnG353o+h82PtzB/qvSMDpNKDQclkTP6T7zpb8Do0BobpjKtNGBb/5z+3EdQ1N7ncRK4//DfPv8OwaBT44Ya2EV8/tJ5666dlQzapuGHaw/4G2TIYut17rHt7PYf2gHrnBDdXl7if1VxdQnPV4BDlEf/2tjM33LSd4K0zkiI5wgX8zFkV/Pl5c5hXU0JFyIeqKO6FfrTjarTvNVVM9DW2uapkTEvXWbZNIm2N+Pd4+NXdHMw08jy90Zmz7dNUuqPpnOMsoKvucHfbmZQ+WD3s4/v7enMw/Ok5s4v2GCnG82U+TJfvOV71dbqUVyFJmY6/fJdp0Qbjzc3NnHXWWdx///2sXr2anp4eHn30Ua6//voRX79jxw6SySRnnpmbpKS0tJR169Zx4MAB/v7v/x5VVfna177GrFmzcuaVi/zyZpv+0YY2Xni3HYCzmir51NlNBduPGRUB93FXJEV/0gk4KwIa1aX+0d427mo8Q9G7oynimUru11Sqw4Xbj2Jcd10Ibz1NGhadEaeBKuzXGEimAYW6Un9OgrWNe3t49Ld7sGyoK/VR7hlSDrnHekDXmFGhuZ+f7SWvDvu5/6oTXz/6ry5dQEckyQvb2lm7s3NY+0NpQOMTp8/gD8+YMWxIuph4912+iC/8bBtp06I7liKT3xNdU6gM+fBnhpanDJMv/GwbB/sSaCp84WfbKA/qpI5ys+bz5CipDjvHZiJt8rHT6jmlPMj+3jjPbTsMSCZ0IYSYToo2GAd46KGHWL16NRdffDGqqnLttddy++23A7Bs2TK++tWvcs011wDQ1tZGRUUFgUBg2Oc8+uijPPDAA1xyySWk02nOOeccnnjiCXw+37DXivzw3kxEU2bO40LeaNx/1Wnu4y/87G03GC8L6jnb8s2vj55152jbhBiLaNKgPTOU+1M/2sxdF8496uuPluF8rNnPj8YZ0uuEpt6l3y5ZVMfzmQDktvPn0lTlzMtq64nzzVd20R1NURP2YWOjAD4NVEVBVRT8upqTMTq7SoOqwN0fmX/UZQFHy8we0NVh330kQ8tkfk0JfXGDXR1RHl+3l8MjLFd20YJaPnNOE02VIUoDx3/pbakNS6NYnrR2Rvnr59/lUF8Cy7apKw2QmUmFDViWTWlAc3vOsxn+A7pKTdjnNqpcvKCWH2/ej207x1gsbZE2LWpLfXzyzFnoqsKaLQedz0ibHO5P8Z9bD7mfm/33WJnQh/WGZzRVhY56jIxHXRZCCDG+ijoYr62t5aGHHhpx25YtW3J+vvzyy7n88stHfO3MmTOHJZoQheVdV/vwQCLnsXdbvtfV9t58DA15C3lj4h0O6dMU4sbg47EMlRwv3hELb+zu5juZddf//LzZnNtcXbD9ECevtTNKW0+chGFheIZG27bN9vaIOzVkInrdWupKRxzi1VQZco/3pqpQzr4EhgTMadOmO5Z2soyfgNHWgr9qSYOnQaA5d7+PEQAnDIsvPbcNBYW60gAbPMsSZvlUhVs+NIdrTm+kMuRDU6WxrZjVlfq5+yPzePtgPz/0BMVXL2nkQ3Odc2JbT5zHXt+T875s/VIVFVuxCWSCcQAFxV2n3q+rHOh18t8ox3ksZ4Npp+HJaZDa3zuYW0d61IUQYvIp6mBcTB3e5YLSnkChtSOas+21uz+c1/341zcHb668ywv1J4ycbZ88a1Ze98MbGHz9v3eyeb+TZbmlLsxfXrwgr7/by3uz1tYzeFM3u7pEbuQmmeya3If6khjWYB0zbfiv7e3oqhPcTrb1h9OmRXlApz9pUOrX8Gkq/QmDpGFxWkMZNSXOtI4jkSSvZNbufrMtNyheuaB21ON5aIPAWNm2jWFaRFMGfXGD3d25CUdVBcqDOtUlPs6ZW5UzNUUUL7+u0lQV4nB/gswy4wDoquKeI9860Ec0aWDZNrGUScq06Yml+Gl/glTm+mZYzjttoDuW4rHXd2c+aTAAbygP8vkL53JKeTCngejG5bOYd5Tzb0ckBSioCjy37fCYe9SFEEIUHwnGC0CGhjEsOPA+VqzCJZr4x5d3jfh8f9LM2ZbvYHzj3h73cWtHNOexd9t0PFamkkLU/exQ6q5okmjSJGVYw+YqmxZuNvP+RJryoC8z1NZ5/64hify8DTPexjPv69p64nx//T7g+L5bW0+c/oRBRyTJ11/aSWnAR1BXWbe72/293t6+nrhBuV/DMG164waa6nyf9oEUv3in3X2dT1PcZIjPbDnIM1sO4tNUVGV4I19bT5zdXU4W98P9Iyd1HMo7ZP299gjxtElHZHBZQq+W2hJu//BczphZQVlQLrPFqNVznLf1xkkaFoZl0RtL89TGNnriaTRVwbRsyoM6T23aT3fMmfrh/ZOn4oONut7rXHYKFDjHazRpYAN+zVlDvjrs4/+78lSq/Qq7O2N893d7OdCbABS++7t9fOL0Rh797R7AmebRVBVi494ednZEMnPZbXyaetQEhNnvmTW0nnvl61rT2hFh9VNbMEyT+y6bnvc/QghxNHKXIAriaEkIp2PSx3/yBP7ewKk/aeZsy3ejgPdGrc0TALX1xHO2yQ1U8coG+x2R9EgJywHnGMtua4+k+Ma1S/nr5991358wLA5lMph/93f73McAc2sGM4h7e94ShjXq3OuhWjsi3PeL7Zn3mfh1FVVRGEiYlAac3B1PrNub854ZFUFmVAQ50JugLxPIAINzee3cb+v90Wb4NJShLNsmbdo8tWk/4cx84Lae+KiNJ6t/tQPbtommTPqTBv1xY1h5K8A1Sxv5g8V1nNVUmdch6dLIe3JW/2qH2yCTZVhO44+3kQec506GnfMZBpqi0B1N83cvvINPUTIB9ci117Jt3j7Yz9/84l0s2wnswRl5URXSMUybzkgSVRk5AeGwJJ0Z0osuhBDFQYJxURDeW9KRbmDFxBh6oza3tgRd03hxezsvvjt4Qyo3aoWT7yBLQaGlNjxqIJ0yLLe3zaeNT7bvfZ6eaGe4tu3+jraeOLqq5CxZBngaBAbXe7YZHFljeU4kH5lfQ18izVsHnOkeIV2lOuxj1bKZNJYPX8KyqSrEzMogh/qSY/6O2SHJ+3sTI4ZNCuBTYXv7AO91RKTOTLDxqkfe65OmKigKnN5YxubMsTZW2QSGNmBgo2sK+3viYDvZ2ke7DqZNm19tb89ZAhOc498J8J1GpYCuDktAKIQQovhJMJ4nEz00rNhctaTBffzLd4+4veG6Clec2jDKu8ZfwDOCzzOKcNi2fDutodR9vKM9gpG5z9IVWFRfOsq7xGRQ6LqfzT+wcW8PG/f1su1QP/G0STxzUKkKLKgL05HJ8P2ZTPZlb96Cdbu73Z7pj7TU8Eqrk1Rx1bKZ1IT9OdnPmzKJqPb3xvn1jo4xfzcr03V98YJaTNvm3986mAmobSxb4ZKFtSxuKKUxs8zTtzMJssJ+DVCIpAxMy3aDcF2DdKYO7+2JDRuuC4qb1Tw7JDk7J/yN3d2kDMsNsEEDLN460OcOO2/ridNSG8a2bToiKZoqQ7w0wnJlSqaHMuzX0FTlhBPMicK67/JFOcPUf/r7Q7QPJCgL6Jw+o5w32/qIpU00VaEsoOHTFC5f7Fyr3j48MOJnqsDwoxD8GoT9OoZlM5C58JToKjHDwrJsQrpKwrAI+zUURSGWNPjNex0Ylo0N9CXSOfPXsyzbpsSnYtkmNWH/sASE2e+ZdTzz0k+G9xy4p3tw9MF0vf8RQoijkWA8T2RoWK4X3jniPvY28BtW7jbvjUM+DA3Ax7ptvG07EhnxecMefVs+DLtRyySxu2lFE83VJaO9TRxFoet+9oa2pTbMijlVrP7VDrqiKeKZpc0UoDeWJpa2mFERYMWcqmGfMTR8zC7V1FgezElq9rwnWZTXSN+ttTOKrimUJy227O8jlan4P9t6iFjaxLBAUzJ5I7D4/cE+dnfH3Pd++3WncSCSWQrRMO2cYCTtqa97hiRPixsWB/oS/PjNA4CzzFTSsKgr9dEbN0iZNpqS7V1M0xN3lkXb2x1DzwTU33zlfRrLA2zc18O/vXmQjmhq2PcOZnrgywM6f7C4nue2HSFhWCMGReNBGnnHT0tt2C2n1s4o//H7Q6iKQolfY1ZViLcP9RNNO4nYTMumJ27w1Kb9KEruNcxrpBlXNs61JRk30BSnccy0oS9puiNC4oaFQu5w+CORweMtaQz/hTbOvkVTJpYNXdHUiAkIRzsW5nm+/1AnO6og5xyogK5JgjkhhBiNBOOiIEa7eTnWNpFfo91ktdSFaa6SYLxQxjvI8mnqYKCrgK6pzK0pybmx9t4w9ycMt8f51zs6GMisNPDNV3Zxz0fmjZik7Fj++vl3UQBNU+mLDQYWkUzwAIN134ZMD/VgL3Z2yLo1jueH7ljanXM70udatjMs2K9B50CSO/79f9yeTK+asB+/pmTmvjtLVM2qDLlD/48nK/vxkEbeozuZetQeSZI2bQ72JZ1RG54DJJI5BiwYbWr3mAydipFlZ+rpidBUBZ+iMLdGVsAQQojJSILxPJmIoWFi8qjwZFj2LrE2dJuYfE6k7k9EkOVN2mZYlhuk9sUH1/LujjpLMh3qc4Z7Z7M6w7G/W/azFUXB9GSZHhoEZ2OQSMokmrLcJdpmVAQA+MTpMzg8kOQnbx0iZTo9iKoCfk1xh+IPpSkKqgplAR0FKA/5SBkWadOiN+4sSaUozu82PEPftcxzpQGdnnia1AiB+EULarnugzP41qu7SJre1HhiohV7Y4U350GWk+TPSTmoKYCiUFviozeezhxfENAVSn0aCdPpCc/SVYU/XjaT/97ZScKwaO2MFkVA7j0H7umO8ePNBwG5/xFCiJHIXX+enMjQsKks7BtMkhRNW6Numy5KA4NVL5423SG8fk3J2SYmn3zV/YRhcdNTm4GRh456h5be/ZF5IwbN63Z389fPvwPA0sZyDmQy6JcFdOKZelkd9hHwJHcL6pqbUX3lgtoR982nqTnDWgFqwk6WdE1T6YmmSJnHngeS7TUM6lpOwLR2Zyf/8ftDKDjBsmnnDt3VVYWAprjnlqCuUFniJHA7PJDkjT09+HWV5uoQG/b1Yts2PlUhbdmU6KozTFiB0xrL2H4kQlcsPWzf/JpKQ5mfPzt3NovqS/nRp85i7c5OHnt9NwnDzFmNIN/5AbK/Qxp5x0dLbZg7L5jLQ686K1n4NZW45RyvquIkBIymnYagoK6QMOxxaYKxITNdwlmWz8ZJAlgd9nP2nCqe3+ZM4bp4YR27u2L0JwyShoVp2dSV+rlx+Sye3XqIrmiKGRXDExWO9D1Ha4gYz9E53tfo2mCX/3S9/xFCiKORu36ZY24KAAAgAElEQVRREOmjjHI92rapqiOSdB97s+SmTTtnWyG11Ib58aeXU1UVpqcnijEd15ybIGMJsrzreh/LY6/vGTFb+vPbjri93LFkj9sDfvWSRl7b3Z153OAmZjuZIM+va+4w9bhngvfQRFTZx6V+jS9dunDEId5NVSHm1pTQnzA4MpDEtuycDyoPOj3g2WA8mrYwo2me3Xo4Z5m2A71xd+55tlc9ajnrsuvA1oMDw4Isv6Zw3twqDvYl0FSVvd0xd8kyp5yd+bC/yZQZ5D8/wFAS5DiOt7HCG4A6c8Odx4n04FQKy4ZYJhDXNQXDPrGxEEOPe00By7LRNJWwT8nMIYfqkNOIVZX5F6C2xM/urhh+3WkQ6oqmCQf0EVcKOFHFPqpACPH/2HvzODuqMv//farqbn17TXfS6SSdpLNIIGyRVRZxQ0QBGYbRmWFxA30FBUX5jYrKSL6+yCgoyIsx48LggjooKgwRFxw0YFAIkED2pJMm6fSSXm933/3W8vujbtWte3tJ36T3Pu/XK1C3qm71qbp1qs5znuf5PJKZijTGJRPCSH6EsfExTC/yFZetEbZJZgMTZWTZCuL2csa03FrbG3e2E/Jr+DUFTTm2J6uxK8adG3fR1pcawSNn598KIfJqgDsCVoUIhve8OzjCchb5dcV9QyTipnST9CgmlJzDDBXxHvIpzC8L0N6fQlXsv+01Ttr6knl12CWTS7H9yGuAJvXchFHh/el8zBgWPnX45/NQiueFxxj8NywCPg3hSYlI6iZdHp2FJ3a0k8yYVIY07OoDFmndpL0/mVdFQAr5SSQSyfRDGuMTwEihYbMFfQSVtpG2jTVTpbTZuveucpd/8PdD7OuwB1Er54W56fwlE9cQybhyon3fKb0EQ4eOOtvrq0J5269cXcuibAmybS19/O2NXgD6kxm3xJhu2IN6u3SSzkDaQCB49OUj2Vrgx0JQVxFk7YVLyRg5g+BvTT3cuXE3sZRBRchHecjHkZ44iazR4DXGvcaLblpu2Hdat/BrgqCmut5O5/8bd7Tzy22tGNmyT45RflZ9JX/a14lpWVQENMpL7FJP21r62NTYTcYwiaV0MoaFpghOqQ2zvzPXLi+KgLKASmVIo63fjiSoqwgMUpKvqwi47ZJh49MPxwBP6yZpw0RV7PvJsoZWRgfAsgYZ3QoQ8qnopunmefuUXNRXic9W8xfC9og77x5FQFWJj3e9aS4vvNFDW18KNVv3/rWWfnyqAljE0zqGCZFEhrmlARZW2l7z/9naSk/MTqlI6SY/+HsuciaoKUU9e8YrBWLF3FKeuvUiGW0lkUgkwyCNccmEMJK5PZF+8alS2szrAfyRJ/TYJ8QxvYOS2cOGzU0jlhJr6o5jWpYbTeEYjM94QqYPdMXc7clsCSWAgVROONCw7ErbioBIQiccUGnrS3Hnxt2svXCpGx7/kfMW88iLh0nqBi2RFIoY3MZfvdZKa1/Kzn9VBfPKg/g1gVO1yTse9/b9eMZgw+Y3aOtLYVqwsDLgbiv0YCpCYJATXuuOZ3ittY/lNeGsgSUIagr1VSE2bH6D7lga08pF4ViWxa6jMfQhJNXftqKaz759ObG0QXNvgg2b38jzPhYaJ0N5HycibFxO8p4YjV0xWiL2RItzXzg/80ixSUOlVZlALJP/AjE8x7INdUeMTSGV1U8wLeiNZ/hLYxfdsQwp3aQrmkIRwo1a8al2qT1NE9RVBNw0k0J6CkrvFRuxIVMgJBKJZHKQxrhEMgl4cxXjnvDIuG7kbZvIQVBjV4x1f9iLpqrcddlKWdpskvAaWY5g20hY4BqLad2iUIzfLtdlb9cUW90cbO+f1xgN+zVK/LZXbu2FDYPy05PZsNikbhBN6e4xox6jPq2bJNKGa2Q7XuszFlXwXGOP216HkKa4ZdPKA1o2jD4/caW5N8GBbJ+YWxpwDSfhcU9alkUibeDXFKIpw1WEf6Gpxz2madn7uYrWVr4hrimCT17cwHVnLXSvEeDJvbf3l8bJxNEVTTEn7D+u1J3RTFbkyueJvHSpsZogVgUoisACd9JsxdxSXj3S526vKfVn22ChqYK52c8DSZ20YZAxLCpDGpUlfq5YXcuvX2t1j+/XbI+74x33ii96Pd1w4rXDJRKJRDI+SGNcMqsYPlN7ZG/IWHPHEzvd5Y5oTmDqSCSRt+2Jm86dwFZJphrHCh1t7k2wo7Wf/9naknc/e723v9t5lP/Z2gLAu06ay5/2dgEQ8gn6s+EgqoASv+rmZA8lANfWl+Sxra1ZL7NtOAgEflUlljKIJDJkDIsSf85LHvQp9CUyNHVFhzw/02MQ2/ndTr1zy51g2NbSh5mtw5xM6yiqYn/Pc8KGZXv0nRrmQtjH/sWrLdnSZRamObSRZZcyU6krD3D+0ioOdMfzrrmD0x4nNUAaM+PPkUiCpG5SE/YT9I19HpG3fN6eo1Ge3t1xQsfzhq87NckNwyKSyLj39dasIZ7djGHaFTUcIc+3rajhL43dOG8k7xTBxp3tgHD76U3nL+YHfz8E2Arsn/FUUZD3p0QikUwPpDEumVVMlXD5Fo/Cs5eMMfw2yexjuAG1L5tXWl8VojmScMNa04ZJUjfc7Stqwly+upbnm7pp60vxWks/YHsEgz6VgZTtxVYKBNBsb7dt/Pzfvk76kzqGZTGQzTl3jGjHg9wTT7shvl7l9GjKIJaKD9u3Uh69iGjGzIsBdrx9v9ja6nrwuxM6miKGDC83wS0R6NARTdvnx9A5wH5VUFcW4D/ev5p1v9/r1jgPampeHfbqsN9tjzNRUeh1lWHjY8/HH3ud954yj39580Jqy4JUhLS8qIViKSzf5aRXVIf91IxKJ2FkhrvPvberVbD+6EB+2Pkf93bSl8hgeL40kDLc0oOQC0F3Jtx006KtL8mXf7ubr73vZDfVyesN/8h5i0d9HvJelkgkkolDGuOzCBmGLCnEOzj9W1MPTV1xhBD89UA3+tLcYFB6WaYOSd3kzo27UYQd0uod3EcSGfoSOt98thFNVbjv6tV53t20YVIWUNEUwaraMrpj3a6YWjxtG9EZw6QzmqYraud8v9Fte4ItIGMY+FRbHd2wQGAST+t5eeCFdnIxk1yOmWXhlJrKBQ87XkfTGv0R87yUQ/0ty0IZQR3bwa8pUjV9ErCA3+7qYMvhCJ+4YAnnLKmiJux3J5uKpbB8V39SpzOa4q6n9wy6byeL3myNe+9tbpoWpoCKkA+/qgwKQR+O5t6EmwZyJDK0GCTI57tEIpFMJtIYl0gmgakSLu8dnPYnbQEhBDy+rZU/7smJgEkvyfhxPLmcumkhsGvSe/Np7coEFh1RW8zJ9vSatESSZAwLPZ7zuHV5DHGAWFonkTFcY9c2vgdbKE6dbmcfrxAcjFzeaaRtatbYiKYMMoaJ5THEVQGqIty872KOOxxzSmyl97UXLs1bv/bCBjvioDfBA5sOuB5xqZA+eXRE0/y/P+7n7Suq+dB5i1lcGaKsUBzhOOiMpskYE1NcUxFQ4lOJe2qYA1SHfWhC0JPIoBsWQoBAgGKnVgggW1UPv6rg1xT3GdGY9e7XlgXcZ0F7f9LVmuhPZujO3r9P7Wx3IwFk7XCJRCKZOkhjXDIhhLScwZAoKOjr3TZbmFvqc5c7oplht0kkDk7oaGNXjA9lB9uOZ7wnZguW1VX4CWgKLZEkpmWR1A3SuuV62RQhEEoup1oTds6qyB7LrynZ+sUpW2FdgXOXVHGoJ0FHNOUKrhmmlfWMw5wSP13RtOt91lQxpBHvENAEqewzIKAKN7S8POjjw+fW85vtbRzuSeR5BoWw2x72Kxim5ea6O6jC9siPVDhJAGG/QjRtomVFtZxazc1Zr2FSN93lI5GEOzGW0s08b6z0JE4MhSkJf27s5tUjfXzs/MW8Y2UNNaUB1CFqzA9HoQbD3b/fN6btLURgG+EVQQ2EQFgWcc/jXlMEl59cS1WJj407j9ISSVJTavfhWEqnM5pTSFeEnSvuaDn8eb+t/fCR8xbzSnOEJ7e3A/DioV66s8rqSU/KSKqgrNhQVRokEolEMvFIY3yGU5gj567vjOXV9x7vwWWhAT7abTOXkQaQEzc54c0jfHZfJ619tjf8tAXlvGPl3Alrh2RkCvvxwmwN8StW19ITS/PLbbbC8rVnLOAtDXNo7k3w7U0HAUHGMNCzXmbTsqgu8aGpChnDpDuWdj3gy6vDHOiOkzYsKoMaPQkdEOxpHyCaNikPaKiKIKmbhP0q/dl8865YOs8I1kcwxG3l99x2TcmVeepPZuiKpmmJJF1D38E0QcekL2EOaXCP5hFigZt3a1kWvfEMvWT49qYmhID6qiAtkSTff8EWxDItO6wfbPG6b286SHnWGys9iRPDN69ezX8+38S+ztz935fU+dZfDvLXgz184oIlrJxXSqgIcbc7N+4G4OKGOQQ14U5GjcdryFHu70noQ24XAv7S2IVlkRVGNPnnNQuYXx7k//Z1utFJIZ9KeVDjH06bz/zyIAB3Pb1nyGO+0NSbl9qxNJtekdJNtyzanLCftRcuZsPmJsB+vsgJJolEIpkcpDE+wynMkXNGuD/e0pwX1ykHlxNLRzR9XNvGmg2b33CXY55w41eb+9jbkRsAy9rnY8twk2TD5XIW9mPHO/anvba4muOJXlQZyhtUt0QS+eJRVn6IOZ7l5w72uJ9LfYqbtx1J6FhAJGHaHj7I80aeSI64tzazYcET29tcT7nXoDCxDfITxZkn8M4XGFll9ra+FBnDIjALI3WmKm9ZWsVJc0v5xbZWfvbKETf/GeClwxF2tA9ww9mLuPq0+VSH/UOKu/15f5druN5y0VJXlO/nW1tGjOCYCEzTomMgZUepKAqGCb/Z3k5QU+hP5p7H5UEf5UGN32XV3gufx6PRUfBeGaf8mWOcN/cmpDEukUgkk4Q0xmcRjjqwEIK68oD7QpbMXto8yu2GY6hZ0JvI5A0GJTZjJYI4aJIsy1jlcuYf30IRtgFqWNATz7j1lR0PdyFxj9HjLHk9fMYY3huOkaAqYlBb/KqCYZqMh82kKQLHdnNsGZ+qcPMFS6ivDLGtpY9fbG3FMC1qSn182lM2SjIxCCGoLvVz01sWc9GyOTz43EG2ZSsCgC06+N0XDvHXgz3cenEDpy4on/LvNUXkJrAMC0T25qursCMzwH5Xd0ZtQ1lTBR3RFK19SXyqwtxSPzc++irVYT8fzHrR1z+zn0jCjn8vC2gEffY1yBiW+4wvC2puKbdCnQSJRCKRTB5T2hjv7u7mK1/5Ci+99BKqqnLVVVfx+c9/Hk0b3OybbrqJF198MW/bt7/9bd761rdiGAb33XcfTz75JIlEgvPPP5+7776befPmTch5HI9A01jhzZH7yUvNNGVr6J4yv5Trzq6fsHZ4gwgLh/4yc23ycAZnAJG4Tq8zoPNrVJRM6cfDjMRbTquuIuiuv/zkeTz43EEME6pKfIR8Kt2xNHPCPv55zUJ+s72NWMrgzo27MUwLVYHygOaKU3nNE28OrmUNNsRhsLe7kLE0jp1DlfgUt0442Ea6EyY+HpiWhWVCZUjjomXV/GFPB6Zl8dMtzYT8GmcsLMfraPWqUcPE5Y0774+kbgCCoKZM+HtksvGpCqctKOf+f1jNE6+38/CLh4l6Jm52tg9w26+388E1C7nu7EVUe8qUtfcnXc/xno6oW5ovqKnohjGhJS1hcN8KBzSCqkJLJEHasOiPp1FV4QotWhZuVYG0YdLalwTsZ8ODzzVhmPZkm4XdZ+IZnbShZJ8fFok++zr5VQWvf9x7Px+JJPKidWbTvSWRSCSTzZQebX/mM5+htraW559/nq6uLtauXcsPf/hDbrrppkH77tixg4cffphzzz130LYNGzawefNmfvWrX1FWVsZXvvIVvvzlL/O9731vIk5jUvG+VL11VKtL/RP6wh16yH/sbZLx5Z4rTnGXN+5o52evtICAy1fP44rV8yexZTObQiEpxyN+xepaNu60hZi83qv55UEUITCw8HlCxAOawjlLqviXsxbx5/1dfOm3dj5seUBzc2AFdm6qyH722gKZ8bN1iyaWNijxqUSzJdZCWeXp8canClbODfPMXlt4riehIxI6RweSOHMBfQmd72VzycGu8yxTeyae0oCPfz17ERc2VPPt5w6yuSmXWpE2LH7y8hE2N/Xw9pU1rKgJoyqCR15sdsPR/3qgO6vIj3ufTTZrFlWwuCLEz149ggA0VUFTBaoiUBFUhTQ6o+m8tI1CSv0qsYyBEIJSv+pqI1y5ej5P7TwK2M8TJ0d8w+amPEG3x19r5anscwfgFx8+ZzxOVSKRSCRDMGWN8UOHDvHSSy/x3HPPEQqFqK+v55ZbbuHee+8dZIw3NzfT19fHKaecMuSxfvnLX3LHHXdQV1cHwJe+9CUuuugimpubqa+fOO/wZOCd7Xa84gBNXXE5Ey7Jw2ukiQktsDa1GQ8RxBU14SE9nvWVIVfleDQh0Wnd4o4ndtAdy1AR1Fyjoy+pF+RFj7ppk4ZhQSJjuGXKxtsQdzyUPfHMyDtKphSKEDTUlHDv+0/hd7s7+M/nm/J+w4PdcQ52H0YRoAl7wsm5/YdKyZhstjZH2H6kD8c2TuomimF7w4WwJw28c2Ymtrcf7PNy/oH93PapgmyAE4sqQ66+RH1VyM0RL8Qp3yeRSCSSiWdUxvgTTzwx6gNeffXVx90YL/v376eyspLa2lp33fLly2ltbaW/v5/y8nJ3/fbt2wmHw9x+++1s376dmpoaPvzhD3PttdcyMDBAe3s7b3rTm9z9a2pqqKioYO/evaM2xjs6Oujs7Mxbp2klw4a6N3ZG3eU3euLudPYbPXE0NWforJhbOqq/f7z8f0/udJd7PQOWV5r78rY99Ynzx7Udo0WbIvl+s6Ud6/6Qyy0e8Cj+/qWxi1eORNzPP/vQ2ePajvGg2D47HN5rBLmJip9sOYK3QvGxrlFjZ9QVklr33lX2c0DY5bWEsI/a0pdwnxW/3XUUp5pWY0fMDVu1Q7l1u364J+cfTx63o0buhK5OA1scsA3kiW6rbsJvXm+jPKiSzNgXP+RXWTm3lF3tA0RTOhUhjX89axGL59gaAYurQmPeN9Xsj62qivv+ONyb4HBPnKRukNJNRPbue/FQL639SRZnJ2zG+z0yERTbXzVN4ZozF3DR8jk88JeD/G5XR95204K0ZadoTOX7vy+ZP0HQn9Rz7bUs9CE8+IWTa9G0QVlA46Llc/jbwR5MyyKtm6iqYN37VgH2PbLAk/qS0k23BFp12J+Xaz+W97b3vp7JzJbzdDjR9+tsu14TgbymY89EXdNRGeNf+MIX8j4LIbAsi1AohKZpDAwMoKoqVVVVY2aMx2IxQqF8z5DzOR6P5xnj6XSaM888k9tvv52VK1fy4osvcuuttxIOh1mzZg0AJSX5QkvBYJBYLF+5eCQee+wxHnroobx1n/zkJ7ntttuG3H/do1vzPmuq7e362auteeufuvWiUbfheMgbrHte4PG0ked5qqqaGp5x2Y58xrsdzn0JoKimawgqipK3bapcj2Iots8Oh/c6eCl8OB/rGpWnTPdY5eUl7rG7YnbEiiIET+/uJJgt0/TTl48wlEhybJjw2mRBHeGhVNOnOpPV1qaeXP6syHpTtxyOkNbtPtGfNHjvmnpOml827m0pLw+x7kevANDYER1yn+9utkPmV8yzjfDxfo9MBMfbX6uqwnznhjn8afdR7n5qF0d683P7p1Amxqg4nj5gWnY0zG932hMSQtgRH/+1+ZD7PHnq1ovYcENuwvAvezt44E/7AbjxgqW87aScETUez/vy8tkhfjhbznOs3q+z5XpNJPKajj3jfU1HZYzv2ZOrZ/n000/z/e9/n/Xr17NqlT3j2tTUxBe/+EXe9773jVnDSkpKSCTyX6rO53A4/0Vx9dVX500CXHTRRVx99dX87ne/44ILLsj7rkMymRx0nJH44Ac/yDve8Y68dZpWQm/v0Aa9bowuHG64748VHie8W/MUbEVXrzjReLdjtMh25DPe7bjrspXu8pPb2/npFjuK45Llc7jqtFzO+EjtmKqGerF9dji816ixM8ZPthxBVRWuP3sRy6pzD+hjHbe/P04saUen7DjUTVo30Q07LNvxTBmGScwwCfiU6WVFzySsbAk4ZyYk+7m/P05vYPxmx1VVobw8RH9/wn1/WMcoWeXsV+w9PRX77In018bOKN/6415KfILLTp7LM3s6jylCOJMJqApLs88m7z0yz3P/1gRV9/6qCap528byveO9r41xFGScbMbzPGdaf4XZc19MJPKajj3Hc02Pp78WnTN+3333cf/997uGOEBDQwNf+tKXWLt2LTfccEPRjRiKlStXEolE6OrqoqbGrql54MAB5s+fT1lZvnfi8ccfJxwOc/nll7vr0uk0gUCAiooKamtraWxsdEPVOzs7iUQieaHrx2LevHmDwm86OwfQ9aF/nLsuG1qg6fqzF7HMk1s63PfHitqyXFjaQFKnP1tLOhzQKAvkfv7xbsdoke3IZ7zb4S3NNc8j8FdbHsjbNlWuRzEU22eHI+86GJYbmr6sOnTMa1SYb96ajVT55rONblhoddiHXxNYWKR0k55YhobqEv7lrIVo2Rmzxu4YL77R6xoYs9jOyMNbJqrY7c42AdSVB9BNk4xhoakKpQGNtyyt4v/2dtKbyDC31I9uWBPSDwzDdN8fzb0JjkQSPLWzPSu4JQhoClesrqW+MuTqCkzH/lnIifRX3bDzG1Sh8OFzF7O7bYD2gZRbs346MyekuSUFh0MAZQGVi5dXs+VwL+GAxvVnjTzWMDzXxpiAe9swzBlxnx6L2XKeY/V+nS3XayKR13TsGe9rWrQxHolECAQCg9abpkkymRziG8fH0qVLOeuss7jnnntYt24dvb29fOc73+Haa68dtG80GuVb3/oWS5YsYdWqVTz33HNs3LiRhx9+GIBrrrmGDRs2cNppp1FVVcU999zDueeey+LFi8esvYUMJ+a0rCY8oWJp5cHcT5xI517oPiV/m2R24jUWjw7kxH3a+pJS4G8MGK6eeKFgUkN1zqg3LYum7jhJ3eSeK05mRU2Yn79yhBeaese1rdMRbxm0QrMrqCl84MwF/HxrCxnDQiE/ZLksoNGf1PGpgn9+80J+t7sjT0zvylPnc/vblk/IeRTWr3f6myP098xeJzfTbtsFDXNknxyBcECjTlgc6h1asGyqo2YninyqwoXLql1FdAdfNuTNEWxUFbtCyvXn1HMwK9R6rLFGfVXIfe6MRixSIpFIJOND0dbYeeedx7p16/jGN77BokWLANtjfffdd/O2t71tTBv34IMPsm7dOt75zneiKApXX301t9xyCwBr1qzh7rvv5qqrruJDH/oQ8XicT33qU3R3d1NfX8/Xv/51zj7bzo/65Cc/ia7rXHfddcRiMc477zweeOCBMW3rVMVbQuk7zzfx/EG7FMzqugrWXrR0klolmSrcuXGXuxxN5SZr/ringxc8ZYNkqZuxwakdntZNOqIpdMPCpwo3Yqa5N8F9zzbSGU3TEknS3JtgRU2Yx7a2HuPIwzOdBNyKRQi7TJWqZOsxe4zzofYVHoE4w+Mybx9IkdQNO0c8a/BKpjbDVTk42BXjI+ctpr0/yU9fPkLaMImmDddwneoIwK8K0oZFqd+uP16Ik73gGO1zSvysvbBhyOM5VRuAvPr0K2rCY1Keb7jjF/Lsvk6+9JRdenHde1fx9pU1J/y3JRKJZCZQtDH+1a9+lY997GNceumlrohaf38/p59+Ol/5ylfGtHE1NTU8+OCDQ27bujUnkCaE4JZbbnEN9UJ8Ph933HEHd9xxx5i2b7Q09ybcsmLO4Hqi8P6thjklrjHeUBOSnhXJoFI3AU1BCMFA0mAgeWzdg2PltM40VtSE+dmHzqaqKkxvb+yYYUsj1RP/9WttdEZTzC3153mxfOpQpuTxMxN+oZCmML8iQCxl0BFNu+ud2ulCCMoCGrG0TmVIw6eqlAc1Tl1Qzrz9XbT2JV3D3SHh+e02NXbTHUtjWrb+vIwamvoMF3Xi9LGkbtCX1KmrCBLy6bT1p6dFX7CAhG4hgGja5PW2/kH7OHovQgjM7IReMd7t0RrQEolEIhl/ih5x1NbW8uSTT/LCCy+wf7+txHnyySdz/vnnI8TYDiJnCpMZDub1HlSU+Ahmja2qkF+GIUtcTy2QzVfOlbrxD+EddErmJDOm7Uk0LObNKx+0n8RmuH5VXxnCrykoQuDXFJo9CtDXnLGA779gq2Vva+kD4J0ra9jR1s+rLfbA3Ml31gToHgsjpCl5RuZMwa8KQGABmgKGaavPg4WmKFSGNO54xwr3+eq97l4P3I2Pvjrs3/Aa4GPhMTwWxdSvn4j2zATsNAObVLYfpHWTRMZCEYNLgk1FnEgWe1LOwrJE9s6HmlI/flWhM2pPov7o+jcPesbIe0UikUimF8c1/a+qKhdffDEXX3zxWLdHMsZ4vQfe0kf/u72dP+zO1WWVL/DZyT1XnOwuv9DU4xqB/7RmAectqcI0LdKGSW88TUo3SRvWrPOGjxXNvQm3Dx7xhJ6mdJNvPtuIli2V5r26v9zWyuPb2sgYZt56J8JaL/gpCsubzRTShskb3XEschUiTMs2sDKGSWc0zYbNTQQ1u4zTcM+z4SIVCoU1J4JBnt3sef14S3PeTSCfzUMz1G/Z1pdiTrYyQUBTqQ4LOqKpQSHqQVWQnEKWuaYIfIogoZuoiqDEr7oCqwMpnf6knUJkmBYMXWkxj5FC+MF5FhlufymWYx3fobk3gaoKSsMDbDmU07x4pTmSt58MWZdIJLOZURnjJ598Mn/961+prq5m1apVI3rAd+/ePWaNm86M9mU1sR5py7M0dQYiksnDe/819yZcQ7uyxEfYr5LWTQKa4kdtkqEAACAASURBVA4GHeJpg4PdMQ50xTn7pNoJbfN0ZcPmJloiKTKGyX9tfoOFlXbETFI3aOqzjXMBrso6ZFWii+itM6lXe5XQfapCIuv1FMIu3WRaFhmjuCfZVBHWlJw4w/1eAU0hqCkkdXuSZqhc8alkiINtZC+vKeFgdxxRoHhQONryawoLKwdHgHgZKoQ/qZv84O+HgVwUVEN1yXGNSY6VIuDgpOcJIfImcZ/c3s6T29vdz89/+qJj/k2JRCKZqYzKGL/nnnvccmL33HOPDEcfBaN9WY2318PrPfhbUw/fy3o+rzp1PucvnTOuf1sy9dFNi5RukMyY7D06QCpr/B3ujXNqrd3nkxmDpp44B7viHOiO0dgVd0t0Afy/a8+YpNZPL4KaysLKIG19SUzLoiWSRBF2aTMHVYE5YZ+rtj61TIaJxbJyhkjIpzKQMrLXQ1BXEeBNc0v58/5uAK49s44rT50/SS09PgZ5dl+x3w03nlPP0jklw31NMgJ1FQHWXriU+qoQn3tiB5lpUmvXAvZ22EaxwI5GSmbsySfvZIJumBQ+FRq7Yty5cRdtfSnqKoJ50U5e2vqGrnYz0WMSiUQikeQzKmP8H/7hH9zla665hkgkQiQSYenSpQA8/fTTvOUtb6GqqmpcGik5fgo9nw6L55RIT9AsRDctkhmDlG6S0s28weqcsB+fAghBc0+C/3y+icauGC19yRFrOUtGx13vOYnm3gQbNjcRTen0JezB9ttW1PCXRtuo/OCaBeim5U6aaQIURWBaFlM5An2sFdsFoCq5SV/Ls96httQusakIOHNhxbR7ng3X3hVzw3n16yWjJ6ip1FfZ4qQBTcGnCgzTcp9fs+UxNlw6xpywLy/yZqyPX5jukQtTD/LnXW088brtDX//afM5q77yhNshkUgkM4Gic8Zff/11br75Zq655ho+//nPA3DvvfeSyWR45JFHWLly5Zg3cjoyVXITveHyzZ481ebehBRwmwXohklSt/+ldCNPGCpjmBzqTXCgK8bBrji7j0bJmAAWz+ztmrQ2zzS8/SxjmAQ1lVhKx7TsEOveRAZ/NrS2Oux3Vb0t4PJTalk5N0z7QIqNO47Sn9KH/TuTSbFGjmNUD/e9soBKLG24RpSmCpZWh4ilDHridtm3p3YeJWPYaRTNkeKfZ1IYbeZQ+Fv+eX8XFzdU8/s9HcRSBknDxCyYUSwL2NEWk4EKFP7lJVUhEhkDn6owkNKHzBnXFFvI8FgMdf/XVQTdqIETHZOMNt1jRU0YTVOoqgoTjSVdY/ys+kqZJy6RSCRZijbGv/GNb/Dud7+b22+/3V33zDPPcNddd7F+/Xr++7//e0wbOF2ZKrmJ3nD5/qRuK8wKeHxbqxRwm4Gksx7vlG6Q1E23lrJumjT3JjmQzfM+0BXjcG8C/Thc3jVhP8trSlheE2ZZtfTgFVJYNshZ9io9d8cyrrLzH3Z3oCqChZVBfvD3Q6T1XC70q0cirpE5k0pfH+uuM61s+absjnYesEpLJIVhgoFFNJ2bmNi48yh/2tvpfpbPs9nNXU/vwbQYJHzoZbIMcRhsiAN0x9PEsm1SFUF12A+Alh68bzyl0x3P8L7v/g3dtA12gZ0L/kJTjxsF563eEtQUN2rAS+GYRJY9k0gkkomlaGN8586drF+/Hr/fnzuIpvHxj3+ca665ZkwbJ5FIRsYxvJ2wc8O0MEyLlr4kB7tiHOi2De83euKkj0O0SBWCgKZw5am1LK8Js7ymhIqg79hflAzCW9PdOwdiWmAalru9riJIQFNI6aZbXq4/qdOTmJpe8fEgmjZQgAXZ0ntXrp7PM3s7UUTu+jgEZ8AsRbH16yXHRhG4/Wg6hKfHspoIArL17u1Wq6ri+sJVVQEsuuNpdBM6ora2hMAuhdYTS7sVMQAaqkvyovQkEolEMvUo2hgvLS3l8OHD1NfX561vb28nGAwO8y3JZOF9ET+1o52fv9ICwNtW1vC+U6QK9nTCsizX6Hb+6aZJW3+KA12x7L84TT1xt8ZuMTiD15BPxacKApqaDYuEfzpzwZDf8eb1SobG6YN3btztqhj7VEFlyIdPVcgYJpGsoT0n7HcFmJp7E65n65O/fH1yGj+JmORqfy/KqkfbAl0NYxJqK5m5rHvvKnf5ie1t/K2pd8ob5Jbn/7bwuCCoKaQ99QsF9qTecLp0ToUBcOqUj386xmiP/443zeX5T1ePWzskEolkulK0MX7ZZZfx1a9+lbvvvpvTTz8dIQTbt29n3bp1XHrppePRxmnPlMxNnOojEwlgK5knddMVXWvvT9ph5t0xGrtiNHXHSWSKN7xLAyrLq8PMLfWzqDJEfWWQg91xfrmtlVja4J/fvIAzFlS4+2uqwKfYgkg+VbHr4qqKNMazjFTK0DES1164FLBLnKV0k4CmEtQU3nXSXDbubM/u0+CGhXrDQ40ZpKBnT/AML0inCCjxqZT4Vfe56Vxfr0CXF1maTOLFG56tCuG+7jQF974ba9HBsSaW0knrCmcuLM/qSMDZiyt55XCEWNogms6W+sM+j7RhEfYplAY0fIrgurMXcc6SoUV1C8ckhc+vpG7Q1pfic0/s5DOXLHOv54qa8JQOY5/KbZNIJJLhKNoY/9znPkdzczMf/ehH80qcXXrppfzbv/3bmDZOcuLcuTFX9z3qEX/6454ONjf1uJ9/8eGzJ7RdktHx5PZ22+PdbYusOQOwYijxqyyrLmF5ddjN9Z5X6h9UojClWzjyQCvmhjmrvhKfKtAUIcsZHoPRljK86z0nEdTUvHX1lSF3ndeIKBR+mykcS6fAsiBlmMwNBCaoRZKZhrc/7uuIusveCaCpZoirIucVVwREEjqKgJcPRwD7GfDXA92eEn823uVYxiRtWqhCcM6SqlEbo8M9v3piaTZsbnKfT1POqSCZ1iz9wm9P+BhbPvfWMWiJRDK5FG2Mh0Ihvvvd79LU1MS+ffvQNI3ly5e7Zc4kUwtvbVE7D80mksi4Cq2Sqct9fz5Q1P5BTWFZdUnWU2gb4LXlARSPMa1mvdo+j7dbUxX0ph47r1xY9CV1SvzqCH9JMlbY0Q4xMobFHU/s5L6rV7OiJsydG3fTF0/Tm9CnnOEw3gjyc8GnZHSRZMqT1A2sadJ5HEkPkV02DRNNFSSz6UgW0D8K0TndsFA1kRehA7JiikQikUxVijbGHRoaGmhoaMhb19rayoIFQ+eWSiaHuoqcdyma0unKCr5UhDRKA8f980uOAzOb893Wlzj2zqPAryosnWOH7C6rsevG15UH3dBxx+j2q47xbRveXsPc6309OpATGGvrS8rSd0UwmlKGzb0J1wO19sIGHnnxMADzy4MsrAzS1pdyBdvs/eNTurb4iaJg54V7EcDcUj/vWTWPUxeUj/h9aaBLhuMj5y0G4NubDlIa1BhI6q442lS3zb2546Zp0Z8sbjLOApK6ybc3HaA6nHv/F4ale8O573rPSa4C+5FIgsdfawVsDYsrVs/Hl32n/Hl/V16UznAGv/f46963inOqxu/9MVKK0FBtk0gkkqlG0dbYkSNH+PrXv87evXsxDHuW1rIs0uk0PT097Nq1a8wbKTl+7rniFHd54452fpYVcHv3qnlcsXr+ZDVrVqCbFkcHkuxsG2D30Sj7OqIc6IrRHc8UfSxNESydU5JXUqy+MjTIy62pYkijezjyS9/l2vWX/V282tznfpZGz8iMVSnDtG5y58ZdBDUVcwYb4gCaqmCRE5wC25DoT+o839TDluaIrEUsOS6ciS4n1xpsQ1xVxHGVc5wsii2A4Z1s6Iln8ozxkVhRE/aUYDTpidnvgoCm8Ke9nTR1x919GzzlLAvTcCbjPTHaFCH5DpNIJFOVoo3xr33tazQ1NXH55Zfz8MMP89GPfpSmpiaeeeYZ1q1bNx5tlJwAXkOgtiz3Yq6rCMqZ4jGmJ5Zme1s/O9sH2NsRpbEzRkd0iCKxRfCJC5awvCbM4qoQJX4VnyLQska3P2t0n0g+t7f2ddrj8UgbZt42ydjS3p90Jz+2tfS56vcZw2QgaaIpGXwqTGIp5HEj7FNI6haKsI0NRdjl3VSRrS0O7vVwvF7yWSU5HuoqAqR1i85oyg5Xn8HSF6oAv6a4gp4BTZVlzSQSiWQaULQx/vLLL7NhwwbOOeccnnvuOd71rndx+umnc//997Np0yY+8IEPjEc7JceJN4Rrz9GoPWtuwZ72ARmGfAJEUxl2tEXZ0dbPnqNR9nVGaetPHfuLRXLd2YtsA1wdr1rKudGpblju/WEYM3zkOkE4oZ+QHzb5k5eP0JWdqPnltlbUrBXam8jkeYqnM17lai8BTeETFy7mN9vbORJJILKna1qgYqdz2FfDcr1e0qslKQavEfpCUw/ff+EQJhalAY2e44hMmg4YFiQ9lTVMy8p7/ngZKpzbCe0HeGDTAdc7fv3Zi/Bl3z/t/Un+Z2sLPbEMdRVBbjp/cV4ajjOm8B6/sTNGefkA/f1xdMMa87HGaFKEJBKJZCpTtDGeSqVYtGgRAMuWLWPv3r2cfvrpXH311dxwww1j3kDJiZEfhqzbg1wB21r6OdCV2yYHu8OTyBjsbh9gR/sAu7Je75ZIsujcQwEsrAiyvCbMpgPdo/pOyDfeImojncXMMAonGm8u842PvuquT3os09542r26GSNrhTrLM4RCQ1xTBIqAkF/jnCVV/G53B6oQzKvw0x3LZMOJLRQh8GtKnoCbRFIMhQbfn/Z2ZiN9BPG0QXlQozOannFPOO/5JDImX/7tHvfz8poSkrrpirrWVQQJaoprvDrlzBqqS/jMJcvdUH9vqk1jV4zfbG/DtCxaIkl+8PfD3HPFyXlh7oX8eEszP3u1Fd0wwBr7scZYpQhJJBLJZFG0MV5fX8++ffuoq6tj6dKl7N5tl84yTZNYLHaMb0smE7+mENAUhLBDnCXD89irLexoH2DP0QEO9yY4njTDBeUBlteEOWleKSfXlnHy/FIqgj58quDcbz0/9o0+LsQQS8OvkRw/3soGhcwkI3w45pRohAtEI+sqgvzDafP5zfZ2YimdSML2xl2xupYLGuZMRjMlMxzvPdcXT9OTmLlVRbxia03d8WxFFXtSrBgcQbakbpDWZ/6zSiKRSCaSoo3xa665hn/7t3/jP/7jP7jkkku44YYbWLBgAZs3b+akk2R+0lTDG3r25PY2V4ilrjzA+0+rm6xmTXmKLSlWWxZgRU2Yk2tLWVVbyinzy6gO+4cVUfN55kIy5vDbxh+veJanrWI66A5PHQrViR2PjDeE8nNP7HBDP6tKfEQSei41YIaiOvngCoQDmluv2IkeaOyKDRlKK6eBJGOPYO2FS6mvCrlh1JqqDFL1D6iC1DSeHHP6TmlAJeRT8amCjGHiU5WsholFyKfSEkmgCMHNFyzhgoY5NPcm2LD5jawS+0G6Y2nqKgJu/+xPZugYcKIJLAzT4kgkwZZDvcDw4eI3nlPPm5fPdcPUJRKJRJJP0cb4TTfdhKZpCCE4/fTT+dSnPsWGDRuoq6vj3nvvHY82Sk4AJ9QMoDuWy2ne3xnN2zbTVYt106Kpe2wiN2rCft40L8zJ88pYXVfG6vllzAn7izpGoQE+2m1jT87s8anCTWPQFIE0iU4cb5jkP69ZyGNb7ZJBp9WV8ez+LsAWNAOIZUz3ik/XIWtAUwiqgljGJKApZAwTv6Lw8QsWc/7SwZ5uZwLDDklX6U/aXsqndrbzzN5Odz+ZRiM5XpyJnxsffdV95yV1g5ZIEtOyBpXXm46GuJZ1dQeyfc9ZFw6orL2wgfb+JI9ttSupCOyKGxYGumnSF8/Q3JsgY5gENYWkbmJhUVcRYO2FDWzY3AQIjg6k0E37uGUBH5FEBt2w+MnLR/jN9ja3ckthaPiKuWFOml9Gb0BBH+dajbLcoUQimY4cV6HpD3/4w+7yzTffzM033zxW7ZGMI95Z6Zk8Q22YFod64+zK5njbZcVieWrho2VOiY+T5tme7lPml3FqXRlzSoozvKcy3rzctJ5bljm7x6axM8pd2ZxMbwRK3j4ej3l/UqczK9q29Uifa3CnTdvLBNPXCHdQhX0OhmmRzBgIAcKy8GXvJZnDKZkKtPWlZlRqiFOuzVu2LZ01fDdsfoOUbtIVTaMbFpoKumG6UTk/39qCuq01r2RZT1bD4ZvPNnI0ms4rmWaYFgOpXGh/X0JnIKlLsUWJRCI5To7LGJ8ouru7+cpXvsJLL72EqqpcddVVfP7zn0fTBjf75z//OT/84Q/p6Ohg3rx53HjjjVx33XWAnc9+1llnYVlWXhmozZs3U1JSMuhYM4nLT57nLm/cedTNj6spDeRtm644irG7jg6wuz3K7qO2wFriBN3L973/FE6uLWNe2ejqtE5XhlIdFkJw7ZkLOG9J1SS2bOrz4qFeDmTDXbe15Gqye5WEm3sTrjCSYeVqah/NGuUCsCyOS5NgKhL39DvDAk2AIgS/3tbGb3ccHTRQl0rIkokiP2Vkp1vNoDKk0eWpRz6TsMu62VoVzly0blhEkrprXJumhSVylVeqQj7AzjfvitnXyHtpLPKNficcPjnOXm+JRCKZqUxpY/wzn/kMtbW1PP/883R1dbF27Vp++MMfctNNN+Xt96c//YlvfetbfP/73+eMM85g27ZtfPzjH6empobLLruMxsZGMpkMr776Kn7/zPFqjobv/PUNd9kr5nKgK5a37V/OWjSBrTo+LMuipS/J7qNRdrcPuPW8Y+mxL8Z8yYqZHbbv4PVUbjnUa9d3FqCpQnoxh+DP+7u46+k9CCEo8Smucb2psZvyoP04dQxKyK/jPq80wEAyQ7+neLgFWVGlmYlugm4axNI6Fho3PvpqdtBuEczWQR7qPitUcHZU6YfbXyI5FvkpIwt46PkmAN510lx+ua0VM9uXnQSd6W5axjImsWFEI72PHLuYg+VWP+iMptEUgaqIPKN7OHriGRZWKHhNdm+4uFYQYTWcvoZEIpHMVqasMX7o0CFeeuklnnvuOUKhEPX19dxyyy3ce++9g4zxo0ePcvPNN3PmmWcCsGbNGs477zy2bNnCZZddxvbt2znppJNmnSEO+R63wtntqewJsCyLowMpdh2Nsqt9gJ1ttuHtDY8bLWG/6oaaew2lyWRhRdBd7oqm3DzFgCqoKZ0cb/z88qCrtl9XHjz2F2Yh7f1Jtw52XkioYbqGd1o38WcHoCndzp0Gu8+9aW4pLx/pyztmYWb+TJTO0w2LixvmsKU5Qlo36YymUISguTchB+OSCWe+5/mmCUGZp/54UMsKuFkzsy86zxtF2IY45Ot1WoCFRUXQzgsfTTS/ndY03mU4JRKJZGYyJsZ4KpUiEBhbA2L//v1UVlZSW1vrrlu+fDmtra309/dTXl7urnfC0R26u7vZsmULX/ziFwHYvn07qVSKf/zHf6SlpYXly5fzuc99jje/eebnNs0t9bnLXdG0a/T5FEGNZ9tU4Tt/bWJXe5S9HQNEjqPkTNCncNLcUlbXldmq5rVl1FeFXFXzqWKM33f1and53e/3sPuoHSK4rKaEu96zarKaJTkGP335SNYbbhHUFHyqfV/phkVLxBZINC2L2mx6g0DQHU2TMUyO9ifpHBjsqfIOihWgIqTRO8PKLUUSGX6/p4PqIoUOJZLxwolq+f2eDqKeaJWEp3TXTDLElWzKiBBQ6tcwTJP+lIEq4C1L57C3I0pPPINu2l7y7ngGBdAUe+J+qMl7AVSFNNZe2EB9VWiiT0kikUhmBEUb44lEgn//93+noaGBtWvXAvDud7+biy++mLvuumvMvM+xWIxQKP/h7nyOx+N5xriXzs5OPvGJT3DqqadyxRVXABAMBjn99NP59Kc/TUVFBT/96U/52Mc+xv/+7/9SX18/qvZ0dHTQ2dmZt07TSpg3b2rnXXtD073hsKZl5W0rDCWbLB55sXnU+/pVxfZ415Wyuq6cU2rLWFpdglpsEdUhGO/rsWp+mbt87tIq1xg/d2lV3rbxprEz6i4blsWymjCqqqCb8EZv3N22Ym7phLVprBirPvvsvtwxumJpd4AeTRko2dtkIKW7ImwA3dlcSyAvl3IoL5NX3sCEGWeIg33enVkhqETGsPPksXi9tZ+OWIpfbbNV5r/x/tWsmFtKY2fUvf/e6Im77rw3euJoaq5/T8f7cjhUVcn7/2xjvN+xhc+6gKZgWha6YauHz3RMy444Q0BvIuOuNyx4vbWf4BA1NU3AGiFe3wJ8msIDmw4Q0BQ+9dZldoqTp1+qqsLe9gGi0SSmac7Y/jzb+u+J9texuk5TZew6FZht9+BEMFHXtGhjfP369bz22mt84AMfcNd9+ctf5r777uP+++/n85///Jg0rKSkhEQiv/6s8zkcHjqscdu2bXz605/m7LPPZv369a7Q2xe+8IW8/T72sY/x61//mk2bNnH99dePqj2PPfYYDz30UN66T37yk9x2222j+v5k0RnNvXS9w42Mmb+tqmp8QkV7oim2NkdO+Dg+VbBqfjmnL6rgjEWVnLqwgjfVlqKNUwcZr+sxFEvmluPoCi6ZWz6hf3vdo1vzPjsPnMIIgqduvWjC2jRWjFWf/fLG591lrzFtWBaGR67ACUevKvFRFrSjTpK6QXPP4DrasxGLnHAd2KGxj21tQSDc+7+8vISqqvCg+1JT7RDYn73amrd+Ot6Xx6K8fHZ6GMfzHbu3fYAbf2LfU4uqQgR9KvVzSjjcE3dLgTmoisibWJtJWO5/8ulL6vQPnV4+5DSFmo3mEQICPo3OATsq6L82HyLoUwf1y+t+9Ne8zyfSn/e2D3DHL18D4L5/OoOTJnDyejTMlv47VcbEEzlemi7MlntwIhnva1q0Mf7ss8/y0EMPufnZAJdeeilVVVXcfvvtY2aMr1y5kkgkQldXFzU1tpjWgQMHmD9/PmVlgx++jz/+OF/72te47bbb+OhHP5q37f777+eyyy7jlFNOcdel0+miQus/+MEP8o53vCNvnaaV0Ns7NrWrJ5sTPQ/TsuiNp9nRZpcT29MeZW9HlKMDqWN/uQBVESyrLuGUujJOqyvn5PllrJwbxldgeA/0j5+RM5G/62nzSlhVW+ouT+Tf1o188TuBQFUVjAJv0Uhtmqovw7Hqs5YnosSvKq7haJimK3qkipwOwCff2sDibMjm4d4En/vNzuM8gxmO5ZRYzF3f/v64XY/YGJ0o40x5/oI9EVZeHqK/P4FxHGUYi2Eq9tnxfMf298fdfqwbBrpih187PllvLNX8Mj+tfalZ4CvPx3u+akHqjAWoii3IKIDKkM/VbzFN0722ibROc0+cyx/YxLr3rmLF3FJ3grfwnTIUo/mt+/vj7vPBeV5MBcaz/87E/jpWnsaZ9A44USbyHTJbOJ5rejz9tWhjPBaLDWkMV1VVMTAwUHQDhmPp0qWcddZZ3HPPPaxbt47e3l6+853vcO211w7a9w9/+ANf/epX2bBhAxdffPGg7fv27ePll1/mgQceoKKigu9973tEo1EuvfTSUbdn3rx5g8JvOjsH0Kd4OY8bzs6ppP9211G6syI1NWEf7z05l48/2vMwTDu8vS+hs6fDqeEdpbErRlt/8YZ3IY/865msnFvqehldrNG3cSyYyL+1tKqEH1+X0y+YyL9912UFpaVesT3iN5yziKVzcmX/pvp9PhRj1WfXvTeXw/9Kc4Qnt7cjhOCcJXN48XAvAP+yZiG3XrJs0Hd1w0LLDmJhZgpCOQjsgftoaxuoCpQF7FeQUxFh39EoumHxkXPtuu31VaERS55Nx/vyWBiGOSPP61iM5ztWNyzqspNlay9cSsYwefTlI9RVBLhy9Xw0RfDoy0eIJHT8mkJVSHPLgM4kFGxv9lDpMk52lwDmlwfoyEaxlPlVBtIGlmXhUwXzSgN8cM0CMqbFxp1HSekmc8I+AprCW5bOYVNjF8mMQVNXnKVV9jvkvn86I2tEWyfcn/WsuJ6zPNX6ymzpv1NlTDwbrnWxzJZ7cCIZ72tatDG+Zs0avvvd77J+/XrUbKiRZVn86Ec/4rTTThvTxj344IOsW7eOd77znSiKwtVXX80tt9zituPuu+/mqquu4qGHHsIwjEHhMVdeeSXr1q1j/fr1fP3rX+f9738/iUSC0047jUceeYTKysoxbe9UZIsnRDyezg0uYikjb1shjtGtmxYDyQx7O2Ls6YiyvzPGwa4YLX3JcTEqTq0bWgtAMj4Mp2S9Ym7YHUjNdt6+Mr/M3ZPb2wFYPq+Elw73kjEs/m9/F5evrs0rxwV2nfGygEYkoZPvA56ZjHR+aoERYJigqQqlAY3K7K1WmB5RWJfcW/JMIhkJpw+CPdEYzE7wZgwTn6q41Q/e0jAHgN9sb6c/ab8jr1g9n59vbQFgUWWQpu6ZkWpiwrCd1InMF0B/Ukdk4wUypmXXIrdACAu/pvCb7W0AtPXZE/B1FQGCmsrf3uilO2ZP+G/Y/Ib77Dxpfpkd8VIwmB1tfy78LYdahuHfZxKJRDKVKdoY/+xnP8sNN9zAyy+/zOrVqxFCsHPnTiKRCP/93/89po2rqanhwQcfHHLb1q25nMKnnnpqxONUVlayfv36MW3bdMEZXEC+GqppWfQndSzLDhzrT2bIGBbxtMH+riiNnTEOdMU50BWjOZI4rjJoC8oDrJxnK5pv2PzGCZ/LTEXWXZ1eOOKHv9/VydxSP92xjFvKzMH5PZO6QYlfJZY2SI+mRtAMRggQVr4t4FcV10iSSMYSpw8W8ujLR0jqpmtIgm3E3XPFye53Tl1QzorsZHVLZGYY4qPFAgZSBn7VKc9ooSgC3bDccUBKN+1a7Ja9Lq1bgEnKY2yndJPGrhiaKihPmcw7gXDykX5LL4WTdxKJRDIdKNoYP/XUU3nqqaf4xS9+wb59+9A0jSuuuILrrrtuyiuLz0Y6o/aAw7IsvJPSacPiaFaxkRHwBQAAIABJREFUxQLWP7OfA11xDvcmMKzijYZ5pX5Wzi3lpNowp84v57S6cipLcqXTpDE+PM29CZq64+6yNManBseaJPGpgtveuoxHXjw87DGcAb8iZnKAuu319nrWhjrTEp9KPKukDrY2xAfXLKA67B82bFUimQzqq0KuYfeBH25hIJWYwb13eDIFOZIC3MmztG4CAsM06YymUIRgTthHXUVOi2fd7/eCsAXbfnz9mglsuUQikUwfjqvO+KJFi/jsZz871m2RnCCWZZExLDKmScbIlmzJjnyzFU3cAYUFeMqp8qd9XaP+OzVhP8uqbdGxVbVlnF5XxtyygFvLW1Iczx/odstfPX+ge1BY9ESxoibMzz50NlVVYXp7YzLnaAjevrKG9Vedwn9tPoRhmBzxeM28IZMfOW8x9VUh7nhiJxnDJJLIzKh88fKgRllAozOawrSgPKDSn9IxTTv31LRyqtTOOQd9CgsrQyR10x3Qn7OkKu+4Q4WtrqgJS4+XpGjuek+BHsYwEz7O/Tbcfbb2wga++WwjHdH0jOm/hQigxKegKoJLVtSQNkw2NXYDUBnSKPGrefsHNTuipTyocaAr5r77A5pCUFMLD5/H8fTn0f6WEolEMh0ZlTH+xS9+kS996UuUlpbyxS9+ccR9Z2s4+ERimBa6k9OdNb7T2WVne2t/kgNdMTRVsUVOjsPbDbZq6vKaEpZXhzl5fimr55dRVx4koCkIaXwfN94cuIin5mskkcnbJr3kU4Pm3pzR/c1nG+mN2ykej7/W6ooN/uDvh/IGoj++/s34NUfWzPaOHyvqJKAKUtMgnH3pnBBnLqjg93uO0h3LMJA2cJxoqiJQEZhWvnayT1XdQbX3vm7skmq4krFnuGdnsboDb19Zw9tX1nDjo6/Sn9TpiKbITIM+WgwWkDIsFBOe2dvJuveuYlNjNz5V4SPnLeacJVXDGsFbDvXym6yOxpWra3lmb2fePpoqKC8/Mf2RsfotJRKJZCoyKmP8yJEjmKbpLksmBkdEzfF2p3VbUM1bA9W0LNr7UxzstnO8G7tiNHXHXU9rMZQHNJbVlLC8JszKuWFOqS1jYWWQgKbiV4U0vseQOzfucpe7PbWXX2vpy9v2iw+fM6Htmu14hdce2HSAnliGuoogD2w66BrdXdEMalZ6uCeWyft+Q3X+oNM2zk0UITALE6aHYDoY4gC72u1KCrphG9ziGM0WgF9T5MBZMq3xa4KZ+hY0TAtNyz87RcD88uCgfltoBP9udwcAiypDg/Z5ozfOHb98Dd0w+Mi5i920HqmPIpFIJDajMsZ/8pOfuMu33norZ555Jn6/f9waNdvQDZOM1/A2BhvdYIehd0TTHOiKZf/FOdgdJ54ZbTGhHFq2lveiyhD1lSEuaKhiUWWQoE8lqKmDBKkkY0tzb9Jd9v7OAymDeCY51FckE0BOeM3MM7R7YmnPXhaLqkowDDO7n71tTtifF04J9oBzy6FeHtvakicYNd3RC2SZa8vs90HaMInEdTKmaXvIBSysCvGBNQs4a9HQ1StkGLpkOnDXe06iuTfBtzcdpHWcqolMJlUhjVA2HL29P4lp2Tnj3950gPqq0LDf8/ZfGeUikUgkxVN0zvhtt93Gww8/zOrVq8ejPTOWofK5bQPccvO6C/fviqVtRfNux/COEU0Vb3iHfAoN1SWkdZPGLlso7MpT5/HxtywloKkENEUa3xOMPow8vTXCNsnk4RUlSukmQZ+KrsD7Vteycacdorn2woYh853v3Lib7liGmZSBH/Yprhd/TomP8qAt1pjUDfqy9ZmFsEPzK0J+zltSJUvlSSaNsZjwWZH19L59ZQ0f+OEWWiLJGVEhQVUE1715IacuKHe91ucsqeJHS6rcycnm3gQbNjfR1pdy67VPFnLyTiKRzDSKNsarq6sZGBgYj7bMCEzH6M7mcKcNk4yZy+cejp54moMew/tAV4w+T1my0RLQbMN7ebUdbl7iU6kp9eNTFV5v7aO5N4EQgsVVJUSSOmD/DRkuJpntNHbF+Mh5iwE4Eknw+Gut9MQypHSTfzyjjvpsCKaqCn74kp2uU18ZcvPEh/MepXXTFjQrqLM91VAARbFDyjMFMwcCKPGrdkkjAe9401xePdKHX1NYe+FSMobp5pNWhHz0JXTmlvr57DuW84/nLZWCgJIZQ2NXLKskPnr8qphyhrsANFUgENSU+kf0foOdctNQXTJieLljKDse8sauGC8e6iWZMTAMk1eaI25997819Qz6rkQikcxGijbGL7roIj7xiU9wySWXsGTJEgKBQN72T33qU2PWuKlOSrfzuB1vd8YwB4WWD0VfIsOB7nheuHlvInPM7xXiVwVL55SwLGt4r6gJs6AiiKoINFUQ0FQ+/avtKAKEECR1AyHs3O//3dHOH/d0useSM80Ty41nL3KXf729zY14KA2oXHNa3WQ1a1ZTWMvWyRHviaXZuLPdNbrXvW9VUcfNGAYZw5zyYa0mYA5jY1hAWjfQTXsQv+lAN2ndpKG6hOZIgl+/1kpnNE1lyIdfVVCEnSO++BgDfIlkunHnxl1ksjW3FU9Jv5GYaoY42H3aFqKz+Pamg9SWBxFY+DWFvzX1YIGrPdMcSbhGtCNmOVLZR++ztKk7jhACy7J4Miv0BvC9Fw65Ym8gxyASiWT2UrQx/swzz1BdXc2OHTvYsWNH3jYhxKwyxiOJDMlj5GsPpHQOdsU8xnecrrz809GhKYLFVSFW1IRZVlPCipowiyqDaIptMPhUxS4r4lMIaCpaVmDKEZqC7Mx2TQmaqqIbxsypszQN2dIccZdTnnsolTHytkmmNu39ySFrxHuF4HrimRnR1RxvuQX0J3UE9kD716+10RlNkzEsIgmdH12/hhU1YRq7Ytz19B60P+znrstWyjB1yYzA0X5QBBgzJNjDsKCtL4mmClQh+N4LhzA96XO/eq3N1cZ4YNNBPnPJMtc4l0imO+d887kTPsaWz711DFoima0UbYw/++yzw24zh3OrzBJiaZ2m7rgbZn6gO87RgeJFm1QhqK8Ksrw6zPKs8b2kKoRPzeV1BzQl+8/O+fYa3V68glJ/a+rhey8cQgjBxy9YzPlL5xR/kpIxxxpmWTKxFNay/cHfDwG2MNvaCxvcMM4Vc0t56taL6O2N8UxWRbiQnBCcwXFWFZzSqNlom5Ru0hGdOcJ0EsmxcHKmWyJJZvIT21u+zStg2RNLuyJ2MHgSct3v95LUDfeZ+eKhXn67qwPDMDlncSUvHe4F4MrV83lLw9BjEOc4IFXXJRLJzKdoY/yd73wnv/rVr6iszFfGPXr0KFdddRUvvvjimDVuqrOjrZ/dRwdscbWuGK39xQ9KFQELK+zSIcuqwyyfW8KSqhI3RBbsQa9fFQQ1lYDPNsKVUZYZ877EfvbyETfsrKknzvVn1xfdXsnYcE59rv80dkbdZVGwbSJp7Iqx7g970VR1VnoyCwd8o8mRdDAtO9TzkRcP85HzFrO/M4ZuWqgiN1wXTL+he2GbBTC31M+iiiDb223tkKCmUB7U8GsKV66eD9j3krc2u0QyHRnKKLznipPZcqiXR18+wkBKJ1EosDCNCaqCkF9FN21j3BFhnBP24S3qlvaEBByJJPIigcB+djqTl09ub6O9P01deYCz6it5vbUfwDXEhzO6k7pJW1+SOzfu4p4rTpEGuUQimbGMyhh/+umnef755wFoaWlh3bp1g3LFW1paZl0d6i88tbuo/QWwoCLo5ngvrymhYU4JQZ+at58ihMfzbf+bbdd2pvPjrNhVIRkzf9utlyybqCZJRsmz+zopDQ8QjSV5xZNSEE/bYZvPH+jOC/H09lyfMlgcbSpjkZ8XKwT0JjJ0xdLuukTaoDxov0p+9VorT2XV5VO6SUXIVllv7IzliVjKgbVkurKiJsxHfroV07KmZC748WIBA2mTWNpEVQVC/P/s3Xd4FOX68PHv1mwqaTQRCdKkSqQLgjSRXj14VCyI5YBSDkiRn4igKIqigFhARcoroAJKUUGPgChSFCmBQCihJpCQkJ5sm/ePTZZsGhtIdjfZ++PF5WZmdveeZ+eZmWeeBtUDfXIfslXn0z/yWgrp0GtU6DS2M9vGqHh73+9ss8U+toYQQgjnOFUYj4yMZPXq1fYpuC5duoROp7OvV6lU+Pn5MXfu3PKJsoKqHuhDvXA/6oX5U7+qP3VD/fDTF75QadS2wrehHKYZyz/vZ/4a2JNX0h3Wyc2xEM6ZvvGYfUCiPBarQnKWieQsExdT8s0hr9gKsJA7YFIFKojnyT9AlVUBa4ECiFmBK+lG2yjsFgWdRmVvuZNXGF++77xDFbsM1iQqMmtl7HuSy4pjHjdo1dwe7Gvf57zWMnl5PD3HbB9d3mix2gvjpxMz0GnUubNJXP+8bLOFuJQcXt50jP90jLAvz9+S5nS+e5Mcs9VhndyrCCEqG6cK4zVr1mT58uUAjBgxgkWLFlGlSpVyDayiqRagtzUzD7fVet8Z5keAT9HJm1fzbdDZCuDlOcf3uG8P218nZ17v9xWTkOGwbvNz7cstBuG58j+QOe3w4Ma7azKdmcs2/w1mSbfmlfi+3S7/saJwPW1yTFa0GqkpExVHcefE/K+DfXXoNGriU7M9errCW3Ut00hCeg7z/ncSi1VBo1YDKswWKzm5BXBzpuLQbS7Ax7Z86Z/nyDFbScowoVapeObeOtQO8WVw85qsOXAJsDVxz/P+jtMOrYjykjUpw8T7O07bu+7N6dfY665HQojKrdR9xlesWFEecVRIz91bh6oBeu4M8yPIoCt2O41ahSHfYGvlWfgu6Ep60SO3m6zFrxPeo+B0Xnl3Q1KTWbw3+jcmwN/A7E1RZORYuJZVOUZLL4mK6zMzqFS2Bwx50zhq1Cryxo/MK6TotSr7zTrA421qExHqXWMQiIqp0Dkx18p83YdSs83UDfMjIV2NpbIMqV6EDJMVtco2aJtVAV1uPk/KNJL/8Vv+wnhcvpZB+eVdU04lZmCyKPho1WzMN2VkYnqOvdm/ChzGzck/gNysH4/L9UgIUak4VRhv3Lgxu3btIiwsjLvuuqvE/svHjpWuH3VF1r9ZjSKnNsubZszW9FzNb6eTmLElGoBZfe6ia4NwV4cqPIwmXxYqWLOicdPwAHkD5qhUKmoG+TjcDInrujWsSkiIP7M3RaFWVbxB2Uoj/wBugT4a/PS2gdo6RISw7XgCKVkmgn11aDW21j7/6VgXgC/2nHP4nPpV/b1uQEBReYX563mq3R0cuZTK1/9cJMtc9FnA2XnIPZlVsTVdVwM1gnwY0qImS3efJTXHdu/ToU4o/ZvXID41m5X7L5CQbkSjtnVfzBvwUaNR2++VLFYFBVvz8/Qcs/17gn21XEk3AZB/cphQf51ci4QQlZpThfE5c+YQGBhofy2DiTnSa/MXvjXFTjPmDp5Y6BOeI/90Xn+cSWJJ7iA9A5rXoF2dEHeFVSFcScuptH1HQ321+Oq13HN7FX6MvoI5ty+4PvcBY8taVdgdm0xatjnflIu2E4opX01hjtmKxmThXHIWZosizUuFxys4xWFejfhjrW/nztzj9+VNR/lizzmyzZYSB3Gr6AXx/KxAXGo2pxMz7K1iAAJ9tfaR03UaNTqNmmBfLTqNGgXQa1XEpxoJ9dOh16oJ99eTlGVClftf3rztQQYttXKnjeveIJyfYxJJyjDio1Uzqn0de9oLIURl41RhfPDgwfbXQ4YM4dq1a1y7do2IiAjANtp6hw4dCAnxrpv3YF8dWn+9RxW+CyqpP1tl7uvm6Uq6SXPlDVz+wlH+QXJqh/hKwakI+ad/UwBzJW2hmppjJtNkJSR3ADYFuJphQqfRYChQS6XX2s5/Bq26UI341QwjSZkmFu08jUGrkealwuMVd967M9yf+uH+9j7l2WaL7WGTWoWlmItpRZzOsCQ5ZoUNRy7b/1YBu88kc/BiKiaLlaRMW//wpEwjapWKqgHXZ91RqWxN2K2Kggpb1xYVjmNv5M3KEOyns68zmq32tBdCiMqo1H3GDx06xDPPPMOQIUOYMmUKAO+88w4mk4kvvviCBg0alHmQnqqkplO/xiTaX+ef/ij/a0CarHspbb5mCaYCN3JaFzZZyD9Y0cGLKbZ+vir4+/w1bgsy2NfJjVBhj7Suxc/RiSiKgtlqtTexLEiNrVbJk9UN8+VcUpZt9PfcZVZF4eTVDPuo8f562+Ui22xrbjqnX2N7/9q8ZfkZtBrqhvuh1WgwWyyVq1QivJbtmLflEh+thiq+OhLTbX2o807dFgW0ahVBBi0pWSb8c2dRSTdaPLK2XIWtsGwrADufVRWwzyKRR6tWUBRQVGC2WDFaFKr4armndhX+PJOEyaKQYbSdEbNMliJbF22Miich3YjJopAgY9sIL9Hm3Z23/Bmxb/Utg0iEq5W6MP7222/zwAMPMGHCBPuybdu2MWPGDN58800+//zzMg2wosrrIw5gtiqYc6/A3x6M47vD8fZ1v43rVK5xFDU6aVHrhGvdHny9oHvuahZ5RRlNgXXlLf9gRanZ12+otsck8vf5FPvfUqN5XbbJQvzVLJIzclAUK0mZZrJLqCL39IK4CkjNMqPOreFTAIsVLCjsO3eNvFbnaTlmwgL09hrw5Y/dYz8uCo5Ande09/E2tbmnXlVSUzMdRlwXoiJzbB2iJS3b1ve5ZhUDRrOFiyk5mK0KaTlmagQZGNflTuJTs5m//bR7Ar4BhbKb9UGlUmGxKlgtCklZJlu+V8GWqCv2+yDbHOUqMk1W+/nlWpaZMH89YHuQVyvYUOxgcEIIUZmUujAeFRXFm2++iV6vv/4hWi3PPvssQ4YMKdPgxK3La/YFkJJtLnadcK28ga4A3tx2guQs228T5Kt1WOdKeWMfqFQql4747+nyFzR3n0nCaLZisVpJSM8hp5iBmzxdXvNZfe6c4AoQ6qsjKcuEKbdAruL6YEvkbp+RY8Zoth0bJxMz7C0mims5Ub+qP41qBJLso8ZcWdv0i0qrqCkOC/YpX/qnrWtGqL/OPm/2BztOczXDSM0qBv7TMYLaIb5sjrpMZZV/oLr8hXpFsbX0yjuX5F9uBUL9ip59IX//fJCWWUKIyq3UpbGAgADOnTtH7dq1HZbHx8djMLiuRs/Tzepzl/31hsNx/HEmGYC2dYIZ1Lymy+IoWAB3dp0oXx/9fsb+Oq8gnvc6/7ry7sbwVLs77K//On/N3mqjXZ0Q7rk9uFy/u6LI33rgVGJGiQM2FeSJfUZ9tWqycm98rYptWqK8VhH5y8tF1ZZdy9ccVaYYEt6o4DgbF69lY7JYUYF9ILO8cRTg+rn+zNUsKqv8Te+tVgVfrZpMsxWzVUGtuj4tYt4zXotVwYKCgoJeq2JOvyacT86yjzkhfcSFEN6k1IXxXr16MXPmTF577TVatGiBSqXi8OHDzJo1i549e5ZpcFevXuWVV15h7969aDQaBgwYwJQpU9BqC4e9Y8cO5s2bx/nz56lZsyaTJ0+ma9eu9vVLlixhxYoVpKam0rx5c1577TXuvPPOMo23OJfyNbW6JM2uBHAuqfgbs5LWlbX8A27lb2q99+w1Dl5Mtf/t7WMbpGabuJyaQ2krwj2tIA7YC+IAfjotgQYt8anZTg3oaFUUtGppNSG808nEDPvDubwacrXKNn7M8MhaAOw7m8yF5GxMVoUzVzMB7+oSZgUy851jrApYLYpt7Izcc4xGBWq1Cn3uTAylLXgX/B1upuD+a0yiy6ecLYu4hRCVT6kL4xMnTuT8+fOMHDnSYYqznj17Mnny5DINbvz48VSvXp3ffvuNxMRE/vOf/7Bs2TJGjRrlsF1sbCwvvvgi7733Hvfffz9bt25l/PjxbN26lerVq7N+/XpWrFjBZ599xh133MH8+fMZO3YsGzduLLdp2vL3GTfmm+rnXHKWw7ry7jMuPJOMcl9xzHiwEf9Ze7DUBfGKIDXHTFqOmeImhNCpwZSvtjxvTmG4XgtYUP6mvVrp7iC8xJoDl/jh2BVSs832vtF5KuGpw2lqQKtRY9Cp7X3rbU8nVPn+CSGE9yp1YdzX15dPPvmE2NhYjh8/jlarpV69evZpzsrK2bNn2bt3Lzt37sTX15fatWszevRo3nnnnUKF8fXr19O6dWt69OgBQJ8+fVi3bh1r1qxh7NixrF27lkceecQ+0vvEiRNZu3Yte/bsoX379mUat6fJfytcsMem3CYLmWe8ZJdSsnhzWwzXsm7cpUONrban4I14RaAqpj29XqPGZL1+5qgb5uf1rSSEd8ubOeB8chYmi5W6YX6ArdtXttmK2VL5x0bIe3gX7KOhX7MaRMWn89eFlBLeoaB1KHPbpjbTa9X2wfCK6p8vhBDe4KZH8IqIiCjzAnh+MTExBAcHU716dfuyevXqcenSJVJTUwkKCrIvP3nyJA0bNnR4f/369YmOjravf+aZZ+zrdDodERERREdHl1thvGejqvbX+85dIz4tB4BqAT60uUP64grPULCZ3M8nEtBqNHS8M5SIED83ReV+FquVBTvPsO5gXIkjpednxdZfsqJRAGsxu6gpUGX+59lk2GEbETo8QM+/W91eztEJ4V4FZwqIS7Fdy9/fcdo+vWlmjtk2wGG2CaNFKfRcy0+nJtNUeQrpSu4UiGYFDselEu7vU+y2VsBoUUjPTSMVNzd2TsHfoajXUHKTd3dMOVsWcQshKjePHU47IyMDX1/HZpB5f2dmZjoUxova1mAwkJmZ6dR6Z1y5coWEhASHZVqtH9WqVSty+035Rk7Nf2GOT8txWDerX2OnY7gZJV3+86/zlOakEocjV8ZhG/XWVvhSq9UekwY3q7R5Ns/RuFTe2HqCo/Hp5RmeRynuPJGa4zh/+ImEDE4k2G4iVcCIfAMAFkWT2yc07/+ieN6eVjebX8vbrJ+OF7k8KeP6/NfZZmuJgzVWpoI45A7uiO38cOBiGpB2w/fkTi2OAuw9m+wwN3nPxjf+jQv9DrnPCVf+dcFh8f97onWxn5G/i2B+3x2Od5hydvfEzjeMp6Di8m9ZxO2JbjW/ltV5zlPuUzwlDvDea0h5cNV12WML435+fmRlOQ5klfe3v7/jE0RfX1+ysx0HRsvOzrZvd6P1zlizZg2LFi1yWDZmzBjGjh1b9BucnOA7JMQznoZKHI68MY6gHKv9hBMQYPCYNLhZpc2z6Tkm5m+L4cs/YitkU3OXUzl/fAYFFd2/XBTmrWlV6musi2g1Goe/a4debzGUbbKQmG7M3U6FSQb8cIoKUKnU9pY3zpxHCv4OxSnps5wdI+hWrn0F829ZxO2JPCW/ekq6eUoc4L3XkPJU3mnqsYXxBg0acO3aNRITEwkPtzUZOnXqFDVq1CAwMNBh24YNGxIVFeWw7OTJkzRr1sz+WTExMfbR1U0mE7GxsYWatpdk+PDhdOvWzWGZVutHcnJGkdtP7FbP/vr7Q3GcSLDVwjes6seAFtebZxX3/rJye5Xrzccu5DavK2pdecfhLG+Jo/UdVeyv959LKXadK9Ojmo+aVU+0IijIl9TULKe/25MuQvk5m2cVReH300nM/TmGC9cKz3bQrGYg1QJ8iIpLJTXHRLapcDNUFbabcZ1GjVqlkJ5jdVjnqbfovloVTW8LIinDSFxKjn2kda0adBo1oX46rqQZMeU+nLj7tkBa1rYdn1UDfG54jGg0avvxZPGCvrS3wpVp5Yl5trTXWFeZ0auB/fXJhAyW7zsPwONtaqPXqvlw5xkyjBZGtL2dhPQcTl7J4M/YZPtAnGogzF/H1QxTsS1Qgnw0hVqheCoVoNOosFgVAvQa6lcNoFkt2z3Z5dQc/nfiKlbFil6twmwFYxEPNhVUNKnuz/0Nwgjx1Tv1G5f0O9Svev14LumzXu93fcrZfWeT2XDIVhs+qEUN2uQbI+Vmjrni8m9ZxF0Z82tZ1TS6+/yQx1PiAOR6W4Zu5rp8M/nVYwvjERERtGrVijlz5jBr1iySk5NZvHgxw4YNK7TtgAED+OKLL9iyZQsPPPAAW7duZe/evUyfPh2AoUOHsnDhQjp37kzdunWZP38+4eHhtG7tfLOgatWqFWp+k5CQhrmY/qTDW9ayv7ZaFOZvt/Wz7Ne0hsO64t5fVtaPamd/3e+T3VxOtzUNqx6gc1hX3nHsy9fsq827O4td5y1xfPTQ3fbXBX+X/OvKO47iWCxWt313WXEmz15Nz+GDnWf44diVQu+vGqBnfOc76XlXVU5dzWTWj8fRalRcTjPa5s/FNmCbxapQNUCPv48Wg1ZN/XB/NuZ2RQnz0/FE29os3mWrbc+rcc+rn3FVIb3gqOhgK3C/1qcxXRuEczIxg0kboriUko1GDdUDDQQZtDzV7g7m/e8kV9KNqIDuDas69BN39hipDMeTq3hrWpX2Gusq+cfOMFsUe6aNyK0h99Gq8dGqaXV7MPXD/fk1JpG/zqegslpRqVRoVCpGtKnNmgOX7PnLX68lJXdkca1axaDmNVl94CKmIvqbu4IKCCzigYBGBY+2up3VBy5hzJ1LXaNWEeKrIyXbTGiAnknd69v7O/8ak8j2mKuAmmA/be6AlpCWbSbDeP2zzVaFb/6JIyoujec7RhCfkk2Ir67QGBX5lfQ7OKwr4XjpfGeY/bXFotgL4/fcHuyw7laOuYL5tyzi9kSekl89Jd08JQ7w3mtIeSrvNPXojgULFizAbDbTvXt3/vWvf3HfffcxevRoACIjI/n+++8B28BuH374IZ988glt2rRh8eLFLFy4kLp16wIwbNgwnnzyScaMGUP79u05evQon3zyCTqdzm37JoRwH7NVYeOROB5Z8XehgrhaBQObVef/jWjFA42rldv0h0IIUVmpVCq0ahU+GjW3VTEwoFn1QlMoHruczqTvoli+9zznr2Ven/pMCCG8iMfWjAOEh4ezYMGCItdv0/6JAAAgAElEQVQdOHDA4e/77ruP++67r8htVSoVI0eOZOTIkWUeY0Wiy9csSCcDPHiM2sF+XE5Psb8W5UdRFGKTMnlv+2n+jE0utD4i1JdJXevTtk5wkYVwvVZNmL+eK+k5uf0ebTVjj7W+vcja9eIE+mjIMFmxlNA33VerIqsMJjdXY6t9MxX4rlA/fbFzhQshbuxmp+PS5pZKVUCNIB+a3RZErTNXuXgtO3d2A4Xy6n6uUYFVKdwqR6u2Dd+pVmH/7jB/PeEB+lJ/h1oF47rUo3aIL7N+Oo5apabZbUEcvJjK1Qwj6flqyU0Wha/+vsju2CSe7xhBkxqBhPjqMOic62sthBAVnUpRFE/tzujxEhJuPIKop9Fq1YSE+JOcnCHNWJD0KOhm0qNq1cAbb+Qh3t4UxbK958k0OjbH1GtUPHxPLUa2uwN/n5KfUcox4zxJK+e5Mq0qSp6tiNdYZ3lL3sjbz8Sr6VxJzSbTaOHvCyl8+sdZEvONSA+2Qny/ptUZHnkbof4+N2y67knK8/esjPlVq1UTOXf7LX/nvpsY+b6ggl0WK3IcsW/1rfTnFFdy1T2xR9eMCyFEWVq8K7bQsmY1A5nYtR5NawRKk3QhhCgHGrWKqgE+pOeYaV07mMaDA1i1/wI/RSfYa+mtCnx/5DJ7z17j+Y51aHFbFYJ9dQQa5FZVCFF5yRlOCOGVAvQanmp/Bw/dXRNfvZwKhRCivAXkDnSZmKFiVIc6dLozlI9+P8vFlOszWcSn5TDzxxN0bxjO461vJ8RfT6ifHh8PmstZCCHKityBCiG8Tqc7Q3nhvgjuDPOX2nAhhHAhrUZNjSADKVkmGtcI4p0BTfj2UBwbDsVjyddz8pcTifx9PoVRHe6gXZ0QAny0BFegputCCOEMKYwLIbxGtQA9z3asQ69G1WSAICGEcKMquQO1Xc0w8u97atEhIoSPfo/lVGKmfZvkLBPv/O8U7euE8HT7O8gyWQj21RFwg7E9hHcoi37WQribnM2EEF5j2aORhPnrUUttuBBCuJ2PVk3NIB+SMk1EhPoxp29jNh+9zOq/bXOb5/nzbDKH41J5om1tutYPIz3HTIg0XRceQh4KiFshZzEhhNeoGuAjBXEhhPAgKpWKMH891QJ90GvVDGhWg/cGNaF5TcdRiTOMFhbvimX21hOcS84iPjWbqxnGEqeIFEIITyeFcSGEEEII4Va+Og01gwz46jTUCDIwo1dD/tMxAn+9Y5eiQ5fS+O+GKDYeiScly0RcajbpOWY3RS2EELdGCuNCCCGEEMLtNGoV1QJ9bN2J1Gq6Nwzn/cFNaV8nxGG7HLOVL/ddYPrmY5xOzOBqhpH41GxyZH5lIUQFI4VxIYQQQgjhMQJ8tNQMsjVbD/HTM6lbPV7qVo9gX53DdicTM5n8/TG++vsi6TlmabouhKhwpDAuhBBCCCE8ik6jpkagD1UMtgJ4uzohvD+4Kd0bhDtsZ1EUvj0Yx6TvjhJ9OZ30HDNxqdmkZUvTdSGE55PCuBBCCCGE8DgqlYpgPx3VA33QalQE+Gj5T6cIXu3VkOqBPg7bXkzJ5pUt0Xz25znSc8wkZRqJS80m22RxU/RCCHFjUhgXQgghhBAey5A7uFve/OLNbwvivUFNGNCsOup8E2QowA/HrjBhfRQHLqRgNFu5nJZDYnoOZmm6LoTwQFIYF0IIIYQQHk2dOwVa1QAfNGoVPloNj7epzZx+jakT4uuwbWKGkTe2xbBg52lSs01kGC3EpWSTkmVCUaRQLoTwHFIYF0IIIYQQFYKf/voUaAD1w/2ZO6Ax/76nFjqNymHbnaeSGL8+il2nr2KxWrmWZSIuNUeargshPIYUxoUQQgghRIWRNwVaqJ8elUqFVq1m6N01mTegCXdVD3DYNjXbzPs7zvDWLydJTDdistiaridI03UhhAeQwrgQQgghhKhwAg3Xp0ADqBXsy6zejRjV/g4MWsdb3L/OpzBhwxF+ir6CVVHINFq4JE3XhRBuJoVxIYQQQghRIeVNgRZksA3uplapeLBxNeYPbso9t1dx2DbLZGXJ7nO8+sNxLqZkoyiKvel6ljRdF0K4gRTGhRBCCCFEhaVSqQjx01Mt0Da4G0DVAB+m9ajPuM51CcodhT3PscvpTPouim8PxmG2WjFZrFzJa7pusbpjF4QQXkoK40IIIYQQosLzzZ0CzU9vG9xNpVJxX70w5g9pyn13hjpsa7IofPX3RaZuPMapxAwAW9P11ByuSdN1IYSLSGFcCCGEEEJUChq1iqoBPoT561GrbLXkVQw6xnW5k5d71CfcX++wfWxSFtM2HWPFvvPkmC0oikJKlolLqdnSdF0IUe6kMC6EEEIIISqVAB/b4G4++QZyu6d2MPMHN+XBu6o6bGtV4Lsjl5m44ShH4lIBMFsUabouhCh3HlsYz8zMZNq0abRr145WrVoxefJkMjIyit3+p59+YuDAgdxzzz1069aNRYsWYbVeP3n27t2bu+++m8jISPu/U6dOuWJXhBBCCCGEi2k1amoEGQjx06HKrSX31WkY1aEOr/dpRK0qBoft49NymPnjCT7+PZaMHDMgTdeFEOXLYwvjs2fPJi4ujp9++omtW7cSFxfHvHnzitz2yJEjTJ48mfHjx7N//36WLFnCunXrWLZsGQDp6emcOXOGLVu2cODAAfu/evXquXCPhBBCCCGEqwUZdNQIvD4FGsBd1QN5Z0ATht5dE01uQT3PzycSGb8+ir1nkwGk6boQotx4ZGE8KyuLjRs3MnbsWIKDgwkLC2PSpEmsW7eOrKysQttfvHiRhx9+mK5du6JWq6lXrx49e/Zk3759gK2wHhwcTK1atVy9K0IIIYQQws30WtsUaIEGrcOyf99Ti7kDGlMv3M9h++QsE2//7xTzfj1FcqYJuN50/UqaNF0XQpQN7Y03KR/Z2dlcvny5yHVZWVmYTCYaNmxoX1avXj2ys7OJjY2lcePGDtv36tWLXr16OXz29u3b6d+/PwCHDx/G19eXxx57jJiYGGrVqsWLL75I165dy2HPhBBCCCGEp1GpVIT66fHVabiaYcRitTU7jwj1Y07fxmw+epnVf1/CmK+g/WdsMkcupfJE29rcXz8MlUpFlsnCpVQrQQYtVQxuu5UWwkHE1M23/Bn7JnYug0hEabjtDHLw4EEef/zxIteNGzcOAD+/608pfX19AUrsNw62Junjxo3DYDDw5JNPAraTb/Pmzfnvf//Lbbfdxo8//siLL77IypUradmypVPxXrlyhYSEBIdlWq0f1apVc+r9nkKjUTv839tJejiqTOlRXnm2MqVReZO0cp63p1VlucY6y1t+b0/dz0CtGj8fLVczjPZm51pgSMvb6HBnKIt/i+XwpVT79ulGCx/uimXXmSRGd6pL9SAfADJMFoxWK+GBtr7nnraf5eVW86u3pFNFpNXKb5PHVecvleKBo1EcPXqUwYMH8/fff+Pv7w/YCtmtWrXiu+++46677iryfadPn2bs2LGEhYWxYMECqlSpUux3PPvss9SrV48pU6Y4FdPChQtZtGiRw7IxY8YwduxYJ/dKCOFKkmeFqDgkvwp3Sc02cTXd6DA4m6Io/HAkno92nCIjx7GPuEGr5qlOdRkSWQuN+npf8wAfLaH+erReUNAsi/xaFrW4ouzFvtXX3SF4HY9sW1O3bl10Oh0nT57k7rvvBuDUqVPodDoiIiKKfM+OHTv473//y7/+9S8mTpyIVnt91z777DOaNGlChw4d7MuMRiM+Pj5OxzR8+HC6devmsEyr9SM5ueSaek+j0agJCvIlNTULi/R3kvQo4GbSIyTEv5yjujnllWflmHGepJXzXJlWnphnK8s11lnekjcqyn76YyUx04jRfD3GTnWCaTK0OZ/+cZY/Y5Pty7PNVj7afopfjsYz5r661An1Q622FcCvJGUQ6KMh0EdrH739VlXG/Co1456rsp5zb4ar7ok9sjDu6+tL7969mTdvHh988AEA8+bNo1+/fhgMhkLb//PPP4wZM4aZM2cybNiwQuvj4uL4+uuvWbJkCTVr1mTDhg0cOHCA1157zemYqlWrVqj5TUJCGmaz515cSmKxWCts7OVB0sNRZUiP8s6zlSGNXEXSynnemlaV7RrrLG/5vT19P1VAuK+OlCwzKdkm+/IgHy2Tutbjz9hklv55jmtZ19eduJLBxPVRDG5Rg3/dU4sAfDBbrCSkmrmmMRHqp8Og07hhb8qft+ZXbyC/YWHlff7y2EdTr776KhEREfTv358HH3yQ22+/nRkzZtjX9+3bl48//hiAjz/+GLPZzBtvvOEwj/ioUaMAmDx5Mp07d+aRRx6hdevWrF69mk8//ZQ6deq4Zd+EEEIIIYTnUKlUBPvpqB7og1bjWKvdPiKE9wc3pVuDcIflZqvC1//E8d91UURdSrEvN1msXE7LITE9B7PV43qDCiE8iEf2Ga8oEhLS3B1CqWm1akJC/ElOzpCnX0h6FHQz6VG1amA5R1V2yiLPyjHjPEkr57kyrSpKnq2I11hneUveqKj7aVUUkjJNZOSYC607dCmVT/44y+W0HIflKqBP0+o8HHkbvvlqxNUqFUEGLUGGm2u6Xhnzq1arJnLu9vILRtw0GU39OlfdE3tszbgQQgghhBCuplapCPfXEx6gR12gAN3itiDeG9SE/k2rk2/8NhRgc9Rl/rshin8uXq8ltyoK17JMxKXm2EduF0KIPFIYF0IIIYQQogB/vZaaVQz4FJjuyUer4Ym2tZnTtzF3hPg6rEtIN/L61hgW7DxDWvb1mnWTxcqVtByupOVg9uDB7IQQriWFcSGEEEIIIYqgVauoEWQg2FdXqJl5/ar+zO3fmEda1UJXoJ/5zlNXGbf+CL+fTnKYNi3LZOFSag7XskxIT1EhhBTGhRBCCCGEKEEVX9vgbroC03LpNGr+dU8tPh3RisbVAxzWpWabmb/jNHN/OcnVDKN9uaIopGSZuJSaTaZRmq4L4c2kMC6EEEIIIcQN+GjV1AzyIcCn8MzAdcL8eaN/Y55ufweGAs3a959PYfz6I/wUfQVrvtpws0UhIT2Hy2k5mKTpuhBeSQrjQgghhBBCOEGlUhHmr6dqgA8atWPTdLVKRe/G1Zg/uCmRtYIc1mWZrCzZfY6ZPxznUkq2w7psk4W41BySM40OhXUhROUnhXEhhBBCCCFKwU+voUaQwWEaszxVA3x4uWcDxnauS2CBWvSjl9OZ+F0U6w7FYbZerw1XFIXUbDOXUrLJMBaeUk0IUTlJYVwIIYQQQohS0qpVVAv0IcSv8OBuKpWKzvXCeH9IUzrdGeqwzmRR+H9/XWTqxmOcTsxwWGexKiSmG6XpuhBeQgrjQgghhBBC3KQgg47bgg2FRlQHqGLQMb7LnUzrUZ8wP53DutikLKZuOsaKfRfIMTsWvLNNFi6n5ZRr3EII95PCuBBCCCGEELfAR6uhZpCBQEPhwd0AWtUOZv7gZjx4V1WH5VYFvjsSz8QNURyJS3VFqEIIDyKFcSGEEEIIIW6RSqUi1E9PtcDCg7uBrZ/5qA51mN2nEbdVMTisi0/LYeaPJ/jk91jpMy6EF5HCuBBCCCGEEGXEV2cb3M1QxOBuAI2rBzJvQBOGtKiBpkBf820nEpmwPoq9Z5NdEaoQws2kMC6EEEIIIUQZ0qpVVC9mcDcAvVbNI61uZ+6AxtwZ5uewLinTxNv/O8W8/510VbhCCDeRwrgQQgghhBDlIMigo0agDzpN0bfcEaF+vNmvMSNa346+wABwv5+R2nEhKjspjAshhBBCCFFO9Fo1NYN8ih3cTaNWMbB5Dd4d1JRmNQJdHJ0Qwp2KPisIIYQQQgghykTe4G6+Og1XM4xYrEqhbWoGGXj1wYb8EpPI8n0XyDRa3BCp8GZt3t15y5+xb2LnMojEe0hhXAghhBBCCBfw1dmmQEvKNBZZ2FapVPRoWJV7bq/CzlNJbohQCOFK0kxdCCGEEEIIF9GoVVQN8CHMX4+6iMHdAEL99Ay9u6aLIxNCuJoUxoUQQgghhHCxAB8tNYN88NHK7bgQ3kpyvxBCCCGEEG6g1aipEWQg2LfoKdCEEJWbFMaFEEIIIYRwoyq+OqqXMAWaEKJykhwvhBBCCCGEm/lo1dQI8iHAR8ZXFsJbeGxhPDMzk2nTptGuXTtatWrF5MmTycjIKHb7V199lWbNmhEZGWn/t2bNGvv6JUuW0LlzZ1q2bMmIESM4ffq0K3ZDCCGEEEIIp6hVKsL89VQN8Cl2cDchROXhsYXx2bNnExcXx08//cTWrVuJi4tj3rx5xW5/+PBhZs+ezYEDB+z/hg8fDsD69etZsWIFn332GXv27KFp06aMHTsWRSk8x6MQQgghhBDu5KfXUD3Qx91hCCHKmUcWxrOysti4cSNjx44lODiYsLAwJk2axLp168jKyiq0vdFo5MSJEzRr1qzIz1u7di2PPPIIDRo0wMfHh4kTJ3Lp0iX27NlT3rsihBBCCCFEqWnUUjMuRGXntk4p2dnZXL58uch1WVlZmEwmGjZsaF9Wr149srOziY2NpXHjxg7bR0dHYzabWbBgAX/99ReBgYEMHTqUUaNGoVarOXnyJM8884x9e51OR0REBNHR0bRv396peK9cuUJCQoLDMq3Wj2rVqjm7yx5BkzswiEYGCAEkPQqqTOlRXnm2MqVReZO0cp63p1VlucY6y1t+b9nPyulW86u3pJO30laSqfpcla/dVhg/ePAgjz/+eJHrxo0bB4Cfn599ma+vL0CR/cbT0tJo27YtI0aM4L333uPYsWOMGTMGtVrNqFGjyMjIsL8/j8FgIDMz0+l416xZw6JFixyWjRkzhrFjxzr9GZ4kKMj3xht5EUkPR5UhPco7z1aGNHIVSSvneWtaVbZrrLO85feW/axcvDW/CueEhPi7O4QyVd752m2F8Xbt2nH8+PEi1x09epQPPviArKws/P1tP2he8/SAgIBC23fs2JGOHTva/27RogVPPPEEW7ZsYdSoUfj6+pKdne3wnuzsbPtnO2P48OF069bNYZlW60dycvGDynkijUZNUJAvqalZWCxWd4fjdpIejm4mPTz1pFteeVaOGedJWjnPlWnliXm2slxjneUteUP289ZVxvwqNeOVW2U5b7vqntgj506oW7cuOp2OkydPcvfddwNw6tQpe/Pygn7++WcSExN5+OGH7cuMRiMGgwGABg0aEBMTQ9euXQEwmUzExsY6NIO/kWrVqhVqfpOQkIbZXDEvLhaLtcLGXh4kPRxVhvQo7zxbGdLIVSStnOetaVXZrrHO8pbfW/azcvHW/CqcEzl3+y1/xr6JnW89kDJS3vnaIx9N+fr60rt3b+bNm0dSUhJJSUnMmzePfv362QvY+SmKwptvvsnu3btRFIUDBw6wfPly+2jqQ4cOZeXKlURHR5OTk8O7775LeHg4rVu3dvWuCSGEEEIIIYQQnlkzDrZ5w+fOnUv//v0xmUx0796dV155xb6+b9++9O/fn+eff56ePXsybdo0Zs6cyeXLlwkPD+fFF19k4MCBAAwbNoy0tDTGjBlDUlISzZs355NPPkGn07lr94QQQgghhBBCeDGVIpNt37SEhDR3h1BqWq2akBB/kpMzpDkRkh4F3Ux6VK0aWM5RlZ2yyLNyzDhP0sp5rkyripJnK+I11lnekjdkP29dZcyvWq26TJoyi8rLE5qpu+qe2CObqQshhBBCCCGEEJWZ1Ix7mStXrrBmzRqGDx9eaedvLQ1JD0eSHjcmaeQ8SSvnSVp5F2/5vWU/RVEkvcqepGnZc1WaSs24l0lISGDRokUkJCS4OxSPIOnhSNLjxiSNnCdp5TxJK+/iLb+37KcoiqRX2ZM0LXuuSlMpjAshhBBCCCGEEC4mhXEhhBBCCCGEEMLFpDAuhBBCCCGEEEK4mGbmzJkz3R2EcC1/f3/atm2Lv7+/u0PxCJIejiQ9bkzSyHmSVs6TtPIu3vJ7y36Kokh6lT1J07LnijSV0dSFEEIIIYQQQggXk2bqQgghhBBCCCGEi0lhXAghhBBCCCGEcDEpjAshhBBCCCGEEC4mhXEhhBBCCCGEEMLFpDAuhBBCCCGEEEK4mBTGhRBCCCGEEEIIF5PCuBBCCCGEEEII4WJSGPdCFouFESNGMHXqVHeH4lbXrl1j8uTJtGvXjjZt2jB69GiuXLni7rDcJioqikcffZTWrVvTqVMnXn/9dYxGo7vD8hhbtmyhSZMmREZG2v+99NJL7g7L4yQlJdGzZ0/27NljX3bw4EEeeughIiMj6datG19//bUbI/QcRaXVq6++SrNmzRyOszVr1rgxSnGzrl69yujRo2ndujXt2rXjjTfewGw2F7ntqFGjaN68ucPvvnPnThdHfGuKOp4L2rFjB/3796dly5b07t2bX3/91YURlg1n9rMy/J63qjTHf2U4LlzB284pruTW85civM7777+v3HXXXcqUKVPcHYpbPfbYY8qYMWOUlJQUJS0tTXnhhReUZ5991t1huYXFYlE6duyofPnll4rFYlHi4uKUXr16KYsWLXJ3aB7jrbfeUqZOneruMDza/v37lR49eigNGzZU/vzzT0VRFOXatWtK27ZtlZUrVyomk0n5448/lMjISOXgwYNujta9ikorRVGUwYMHK+vWrXNjZKKsPPbYY8rEiROVzMxM5dy5c0rfvn2VJUuWFLltu3btlD179rg4wrJT3PGc35kzZ5TmzZsr27ZtU0wmk7J582alRYsWSnx8vIujvXnO7KeiVPzfsyw4e/xXhuPCVbzpnOJK7j5/Sc24l9m9ezdbt27lgQcecHcobnXkyBEOHjzIW2+9RVBQEAEBAcyePZtJkya5OzS3SElJISEhAavViqIoAKjVanx9fd0cmec4fPgwzZo1c3cYHmv9+vVMmjSJCRMmOCzfunUrwcHBPProo2i1Wjp06ED//v1ZtWqVmyJ1v+LSymg0cuLECTnOKoGzZ8+yd+9eXnrpJXx9falduzajR48u8rg/f/48KSkpNGnSxA2R3rrijueitmvdujU9evRAq9XSp08f2rRpU2Fafji7nxX99ywLpTn+K/px4SredE5xJU84f0lh3ItcvXqV6dOn8+6773p9IevQoUPUr1+ftWvX0rNnTzp16sTcuXOpWrWqu0Nzi5CQEJ588knmzp1L8+bN6dKlCxERETz55JPuDs0jWK1WoqKi2L59O127dqVz58688sorpKSkuDs0j9GpUye2bdtGnz59HJbHxMTQsGFDh2X169cnOjraleF5lOLSKjo6GrPZzIIFC7j33nvp1asXn376KVar1U2RipsVExNDcHAw1atXty+rV68ely5dIjU11WHbw4cP4+/vz4QJE2jfvj39+vXjm2++cXXIN62447mgkydPVuhzgbP7WdF/z7JQmuO/oh8XruJN5xRX8oTzlxTGvYTVauWll17iqaee4q677nJ3OG6XkpLC8ePHiY2NZf369WzYsIHLly8zZcoUd4fmFlarFYPBwCuvvMI///zDpk2bOHXqFAsWLHB3aB4hKSmJJk2a0KtXL7Zs2cLq1auJjY2VPuP5VK1aFa1WW2h5RkZGoYd/BoOBzMxMV4XmcYpLq7S0NNq2bcuIESPYsWMH77zzDitWrODzzz93Q5TiVhR13Of9XfDYNxqNtGzZkgkTJvDbb78xdepU3njjDX744QeXxXsrijueC6ro5wJn97Oi/55loTTHf0U/LlzFm84pruQJ5y8pjHuJTz75BL1ez4gRI9wdikfQ6/UATJ8+nYCAAMLDwxk/fjw7duwgIyPDzdG53rZt2/jpp5945JFH0Ov1NGjQgDFjxvDVV1+5OzSPEB4ezqpVqxg2bBi+vr7cdtttvPTSS+zcuZP09HR3h+fRfH19yc7OdliWnZ2Nv7+/myLyXB07dmT58uW0bdsWnU5HixYteOKJJ9iyZYu7QxOl5OfnR1ZWlsOyvL8LHvuDBg1i6dKlNGnSBJ1OR6dOnRg0aFClu3H2lnOBt/yeJSnN8e8tx8WtknOKe5XncSqFcS/x3XffsXfvXlq3bk3r1q3ZtGkTmzZtonXr1u4OzS3q16+P1WrFZDLZl+U1Bc3rM+1N4uLiCo2crtVq0el0borIs0RHRzNv3jyHY8NoNKJWq+0PdkTRGjZsSExMjMOykydP0qBBAzdF5Ll+/vlnVq9e7bDMaDRiMBjcFJG4WQ0aNODatWskJibal506dYoaNWoQGBjosO0333xT6CbZaDTi4+PjklhdxVvOBd7ye5akNMe/txwXt0rOKe5VnsepFMa9xI8//sjff//N/v372b9/P/369aNfv37s37/f3aG5xb333kvt2rV5+eWXycjIICkpifnz59OjRw8CAgLcHZ7LderUiYSEBD7++GMsFgvnz5/no48+on///u4OzSMEBwezatUqli5ditls5tKlS7zzzjsMHjxYCuM30LNnTxITE1m2bBkmk4k///yTjRs3MnToUHeH5nEUReHNN99k9+7dKIrCgQMHWL58OcOHD3d3aKKUIiIiaNWqFXPmzCE9PZ3z58+zePFihg0bVmjb9PR0Zs+ezdGjR7FarWzfvp1NmzZVut99wIAB7N27ly1btmA2m9myZQt79+5l4MCB7g6tTHnL71mS0hz/3nJc3Co5p7hXuR6ntzweu6iQpkyZ4vVTm8XHxyvjx49XOnbsqLRu3VqZPHmykpKS4u6w3Ob3339XHnroIaVVq1bK/fffr7z33ntKTk6Ou8PyGHv27FGGDx+uREZGKu3bt1dmz56tZGdnuzssj1RwepBDhw7Z06579+7Kt99+68boPEvBtPrqq6+UBx54QLn77ruV7t27KytXrnRjdOJWJCQkKC+++KLStm1bpX379spbb72lmM1mRVEUpWXLlsp3332nKIqiWK1W5cMPP1S6du2qtL246GIAABSBSURBVGjRQunbt6/yww8/uDP0m1bweM6/n4qiKDt37lQGDBigtGzZUunbt6+yfft2d4R5y0raz8r0e94KZ49/Rak8x0V588Zziiu56/ylUhQvbJMrhBBCCCGEEEK4kTRTF0IIIYQQQgghXEwK40IIIYQQQgghhItJYVwIIYQQQgghhHAxKYwLIYQQQgghhBAuJoVxIYQQQgghhBDCxaQwLoQQQgghhBBCuJgUxoUQQgghhBBCCBeTwrgQQgghhBBCCOFiUhgXlcq6deto1KiR/e9u3bqxcOFCABRFYf369Vy9etVd4QnhElFRUfTr149mzZoxbtw4pk6dyogRI8rt+y5cuECjRo3Ys2dPuXz+nj17aNSoERcuXCh2m/x5veB54NKlS2zevLlcYhOivOU/tp2RnJzM119/bf97xIgRTJ06FSicN9yhUaNGrFu3rtj1+c9XBc8tmZmZrFq1yiVxClHWbubalD//upoz54sb5WdxY1p3ByBEefrmm2/w8fEBYN++fUydOpVffvnFzVEJUb4WL16MSqVi06ZNBAQE4OPjg8VicXdYNy0yMpJdu3YRGhrq1PZ9+vThvvvus/89ZcoUatWqRd++fcsrRCE8xttvv82FCxd46KGHAFi4cCEajcbNUV23a9cuAgMDndq2Zs2a7Nq1iypVqgDw+eefs27dOh599NHyDFGIcnEz1yZ35t+C8YryIYVxUanlv3lXFMWNkQjhOqmpqTRp0oSIiAh3h1Im9Ho9VatWdXp7g8GAwWAox4iE8FwFr3XBwcFuiqRopcnLGo3GYXu5jouK7GauTe7Mv3ItdQ1ppi5c6vLly4wZM4bIyEi6dOnC2rVr6dmzJ+vWrWPhwoV069bNYfuCTWTi4+OZNGkS9957L02bNqVLly7Mnz8fq9Va5PflNe/bs2cPjz/+OADdu3dn7dq1dOjQgUWLFjls/9VXX3HvvfdiMpnKeM+FcI1u3bqxd+9eNmzYYG/emb/Z56xZs4iMjOTixYsAZGVl8eCDD/L888/bP+Pbb7+ld+/etGjRgt69e/Pll1865LETJ07w+OOP07JlS3r16sWff/55w7i+/fZbBg0aRIsWLWjZsiUjRowgKirKvt5sNtvPAXfffTdDhgxh586dQOFm6mlpaUyZMoXWrVvToUMHli1b5vBd+c8bI0aMYO/evaxfv55u3bqxbNkyIiMjycrKsm9vtVrp3Lkzy5cvL01SC3FDU6dOtddQ54mPj6dx48bs3r0bgAMHDvD444/TqlUr2rVrx8svv0xKSkqxn1lSXpo6dSrr169n7969DnmguGauRqORd955h/vuu4/IyEj+9a9/sWvXrhL36a+//uKpp56iVatWNGvWjH79+rFp0yaHbTZt2sTAgQNp0aIF3bt354svvrCvy9+sVVEUFi9eTOfOnWnZsiXTp08nJyfHvm3+ZuoLFy5k0aJFXLx4kUaNGhEdHU2jRo3Yt2+fw3dPmDCBF154ocR9EKK8ZGZm8vrrr9OpUyciIyN59NFHOXToEFDytQls1+85c+bQp08f2rVrx59//lko/x45coSnnnqKyMhI7r33XmbMmEFmZmaRsSiKwtKlS+nduzfNmjWjVatWPPfcc5w/f77U8YLt3PWf//yHyMhI7r//fun+VUakMC5cxmQy8fTTT5OYmMiKFSt49913WbFiBXFxcU5/xnPPPUdSUhKfffYZP/74I6NGjeLjjz/mf//7X4nvi4yMtPe5+/rrrxkwYAADBgzg+++/d9juu+++Y8CAAeh0utLvoBAe4JtvviEyMpLevXuza9cuIiMjHdZPnjyZ6tWrM2PGDADefPNNMjIyePPNNwFYs2YNc+fOZcyYMWzevJnx48ezZMkS5s2bB9gKwk8++SQBAQF8/fXXzJgxg8WLF5cY07Zt23j11Vd58skn+eGHH/jyyy/Jzs5m+vTp9m3mzJnDqlWrmDRpEhs3bqRLly6MHj2akydPFvq88ePHc+jQIT7++GM+//xzfv31V/vDhYIWLlxoT49vvvmGAQMGYDKZ2Lp1q32bP/74g6SkJPr16+dECgvhvMGDB3Po0CHOnj1rX/b9999TvXp12rVrx6FDhxgxYgT169dnzZo1LFiwgEOHDjFy5MgiHzLfKC9Nnz6d3r1727t23Mi0adP47bffeOedd1i/fj29e/fm+eefZ/v27UVuf/nyZUaOHMldd93FunXr+O6772jevDnTpk0jMTERgB9//JGXXnqJvn378v333zNx4kTef/99h37seT799FOWLl3K5MmTWbduHQEBAWzZsqXI7x45ciQjR46kRo0a7Nq1iwYNGtCkSRM2bNhg3yYtLY1ffvmFIUOG3HDfhSgPEyZM4Ndff2XOnDls2LCBunXr8vTTT5OUlOSwXcFrU56vvvqK//u//2Pp0qXcc889Du+5cOECI0aMIDQ0lDVr1rBo0SL27Nljv54X9OWXX/LJJ5/w0ksv8dNPP7F48WLOnDnDW2+9Vep4zWYzo0aNIjk5mZUrVzJ//nyWLFlyq8klkGbqwoX++OMPYmJi+Omnn+zNZ99++20GDRrk1Puzs7MZOHAgvXr1olatWoDtyeKnn37K8ePH6dGjR7Hv1ev19j5noaGhGAwGhg0bxrJlyzhw4ACRkZHExsZy4MABXnvttVvbUSHcKDQ0FJ1Oh8FgKLI5qMFg4J133uHhhx/m5ZdfZv369XzxxReEhIQAtv7mzz33nL1gWrt2bdLT03nttdcYN24cmzdvJisri7lz5xIYGEiDBg14+eWXGTNmTLExBQcH8/rrr9vzeq1atXjooYd49dVXAUhPT2ft2rX83//9H3369AFg3LhxWK1WMjIyHD7r9OnT7Nq1i2XLltG6dWsA3n33Xbp27Vrsd+elR163lW7duvH9998zcOBAAHvNhLN90oVwVtu2balduzYbN26019Zu3LiRgQMHolar+fzzz2nUqJH9Zrp+/fq8++67DBgwgN9++40uXbo4fN6N8lJgYCAGgwGdTnfD5uBnz55l06ZNfPPNNzRv3hyAp556iujoaD777DPuv//+Qu8xGo288MILPP3006jVtvqc5557jnXr1hEbG0t4eDjLli2jd+/ePPvsswBERESQkZGBr6+vw2cpisKKFSt4/PHH7eebadOmFTsQpL+/P35+fg5N14cOHcr777/PjBkz8PHx4YcffiAwMJDOnTuXuO9ClIczZ86wfft2li5dau9rPWPGDPz9/bl27ZrDtkVdmwC6dOnCvffeW+Tnr127lipVqvDWW2/ZK41ef/119u7dW+T2d9xxB2+99Za95r1WrVr07t3bXqNdmnh3795NTEwM27Zt44477gBsD/OdvYcXxZPCuHCZmJgYqlSp4tCPtXHjxk4P5GIwGHjsscf48ccf+fLLLzl79izR0dFcuXKl2GbqJWnQoAHNmzdnw4YNREZGsn79epo1a+b2kWaFKG/Nmzfnueee48MPP+SJJ56gffv2ACQlJREfH88HH3zg0IXDarWSk5PDhQsXOHHiBBEREQ75tmDte0Ft2rQhNDSUxYsXc/bsWc6cOcOxY8fs+fbMmTOYTCZatmzp8L4JEyYAONycnzhxwr4PecLDw6ldu7bT+z906FCef/55Ll++jL+/Pz///DMffPCB0+8XwlkqlYpBgwbZC+PHjh3jxIkTLFiwALAdzx07dnR4T6NGjQgKCuL48eOFCuM3ykulcfToUQB7F648JpOJoKCgIt9Tu3Zthg4dysqVKzl58iSxsbEcO3YMwD5I5PHjx+ndu7fD+wo21QfbqO8JCQkOeRmgZcuWnDp1yql96N+/P3PnzuWXX36hT58+rF+/ngEDBqDVyu2tcL3jx48DOFzL9Ho906ZNA+Cff/654WfUqVOnxM9v2rSpQ+vNNm3a0KZNmyK379atGwcPHmTBggWcPXuWU6dOERMTQ/Xq1Usd74kTJ6hSpYq9IA62e/iCD9lE6cnZSrhUUYOv6PX6YtebzWb766ysLB599FGysrLo3bs3AwcO5JVXXrmlUVWHDh3K/PnzmT59Ohs3buTpp5++6c8SoiKJiopCq9WyZ88ejEYjer3efkM/bdq0Ip/M16xZEyicT29047t582YmT55Mv379aNGiBcOGDePEiRPMmjUL4Ka6hRQsfJTm5rtTp05UrVqVzZs3ExwcTGBgoIwYK8rN4MGDWbRoEYcOHeKHH34gMjKSunXrAra8pFKpCr3HarUWmS9ulJdKIy8fr1q1Cn9/f4d1ebXeBZ06dYp///vfNGnShI4dO9K9e3dCQkIcCttarbbIfbpRHPnf76wqVarQo0cPvv/+e5o3b86BAwduKi2EKAt5x25pjv+CShowrbR5a8mSJSxcuJAhQ4bQtm1bRowYwS+//GKvGS9tvEXdw8uDr1snfcaFyzRt2pTU1FRiYmLsyy5cuGCf91un05Genu6Q2fP3s/vtt9+IiopixYoVjB07lj59+hAQEMDVq1edGmG1qJNNv379yMnJYdmyZSQkJEifUeEVVq9eze+//85nn31mrwkHCAsLIywsjHPnzlGnTh37v6ioKN5//33A9iT8zJkzDv3JDh8+XOL3ffzxxwwbNoy5c+fy6KOP0qZNG/sAMoqiUKdOHXQ6XaHPGTZsGEuXLnVY1qRJEwD+/vtv+7LU1FTOnTvn9P5rNBoGDRrE1q1b2bp1KwMHDvSoqZ9E5VKrVi3atm3Ljz/+yJYtWxg8eLB9XcOGDdm/f7/D9tHR0aSnp1OvXr1Cn3WjvATO31g3aNAAgCtXrjjk93Xr1vHtt98W+Z6vvvqKsLAwli1bxjPPPEOXLl3sfcXzvr9evXqF8vKcOXMYPXq0w7LQ0FBq1qzJX3/95bD8yJEjxcZc1L4NHTqU33//3d5/PW+/hHC1vDyb//g3m81lNthZ/fr1OXr0qMNUpdu2baNz584Og5Lm+eijj3jhhReYOXMmw4cPp2XLlsTGxjrkVWfjbdKkSaF7+DNnzpCWlnbL++XtpDAuXKZ9+/ZERkby0ksvceDAAaKiopg0aZJ9/T333ENqaiqffvopFy5cYOPGjfYRVwFq1KgB2Aa/uXjxIvv372f06NGYTCaMRuMNv9/Pzw+w3ejk9UMNDAykZ8+efPjhh/To0cPer1yIyurs2bPMnTuXF154gfbt2zN9+nQ+//xz9u3bh0qlYtSoUaxYsYIVK1Zw7tw5fv75Z1577TX0ej16vZ6+ffsSFhbGxIkTiY6OZu/evcyZM6fE76xZsyZ///03UVFRnDt3jmXLlrFy5UrA1gfV19eXxx57jA8++IBffvmFc+fOMX/+fE6ePFmoL/gdd9zBgw8+yKxZs/jjjz84ceIEkydPLvEc4O/vz8WLF4mPj7cvGzp0KAcPHuSPP/6QwZ5EuRsyZAirV68mOTnZPi4CwJNPPkl0dDSzZs3i1KlT7N27l0mTJtGkSRM6dOhQ6HNulJfAdq27cuWKw4jJRWnQoAFdu3bl1Vdf5ZdffuH8+fN89tlnfPLJJ8V2+6hRowbx8fHs2LGDixcvsnXrVmbOnOnw/c8++yxbtmxh+fLlnDt3js2bN7N69Wp69uxZ6POeeeYZVq1axddff82ZM2d4//337SM5F8XPz4+UlBR71xaAe++9l/DwcJYsWSJ5WbhV3bp1eeCBB3jttdfYvXs3Z86cYcaMGRiNxiLzc1HXppI88sgjJCcn8+qrr3Lq1Cn279/PvHnz6NixY5HNxWvWrMnvv//OyZMnOX36NPPnz2fr1q32vFqaeNu1a8fdd9/N5MmT+eeffzh8+DBTp04tthWNcJ6koHAZlUrFxx9/TIMGDRg5ciTPPPOMQw1B27ZtmTBhAitXrqRPnz5s2LCBKVOm2Ne3aNGCadOmsXz5cnr37s20adNo06YN/fr14+DBgzf8/oYNG9KlSxfGjx/PmjVr7MuHDBlCdna2XMRFpWexWJg8eTJ169Zl1KhRAAwYMIAuXbowZcoU0tPTGTlyJNOmTWPVqlX06dOH2bNnM2TIEGbPng3YboaXL1+OTqfj3//+N5MnT+aZZ54p8XtfeeUVwsPDeeyxx3jooYf49ddfefvttwHsefe///0vgwYNYubMmfTv35/du3fz6aefFlk7OHfuXO6//34mTJjAo48+Sv369WnWrFmx3//www9z4sQJBgwYYK9RqFOnDi1btqRx48ZFfocQZanX/2/vjl2SieM4jn8eoT8hHNpc2gL/giTixCvU0q0jwUEnMQKHXCIUBB2UFglBJ2kSHJzF0dHBlgLbGoS2oOCGa+rgeR6fKHg6Ed+v+YbvDcfvPnff3/cXDkuS9vf3/5q30Gq1NJ1OFY/Hlc/nFQwG1el0Frapf+VZisfjen191eHhoebz+ad11et1hcNhXV5eyjRN9Xo9lUolJRKJhdefnp4qEom4rfLNZlPn5+fa2tpyQ/Te3p5KpZJub29lmqaur69VLBZ/W+8/nJycqFAoqNlsKhaL6eHhQclk8p/1Goahzc1NRaNRd8+7z+dTNBqV4zg6ODj49H6Bn1apVNz32ePjYz09Pandbi8cELpobfqM3+9Xu93W4+Ojjo6OdHZ2pt3dXXeA45+q1are3t6USCRkWZbu7+91dXWl5+dn96jQr9br8/l0c3OjQCCgdDqtbDYr0zQZfPof/HK+0t8L/KDt7W1VKpWlheF+v69Go6HhcMgXPmBNOI4jwzCUyWQWDpcCsDouLi5k27Z7BCMArAp23WNt3d3daTabqdFoyLIsgjiwBmzb1nA41Hg81svLC3/SgBX20YI7GAzU7XaXXQ4AfBthHGtrMpmoWq0qFAoplUotuxwAHtjY2FC5XJYk1Wo1d5YEgNXT6/U0Go2Uy+W0s7Oz7HIA4NtoUwcAAAAAwGP05QIAAAAA4DHCOAAAAAAAHiOMAwAAAADgMcI4AAAAAAAeI4wDAAAAAOAxwjgAAAAAAB4jjAMAAAAA4DHCOAAAAAAAHiOMAwAAAADgsXedqtiiJIoEK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 name="TextBox 14"/>
          <p:cNvSpPr txBox="1"/>
          <p:nvPr/>
        </p:nvSpPr>
        <p:spPr>
          <a:xfrm>
            <a:off x="3000364" y="4643452"/>
            <a:ext cx="5929354" cy="215444"/>
          </a:xfrm>
          <a:prstGeom prst="rect">
            <a:avLst/>
          </a:prstGeom>
          <a:noFill/>
        </p:spPr>
        <p:txBody>
          <a:bodyPr wrap="square" rtlCol="0">
            <a:spAutoFit/>
          </a:bodyPr>
          <a:lstStyle/>
          <a:p>
            <a:r>
              <a:rPr lang="en-IN" sz="800" dirty="0" smtClean="0"/>
              <a:t>Quality	                   Fixed Acidity	             Volatile Acidity	                                                 Citric Acid</a:t>
            </a:r>
            <a:endParaRPr lang="en-IN" sz="800" dirty="0"/>
          </a:p>
        </p:txBody>
      </p:sp>
      <p:pic>
        <p:nvPicPr>
          <p:cNvPr id="27650" name="Picture 2"/>
          <p:cNvPicPr>
            <a:picLocks noChangeAspect="1" noChangeArrowheads="1"/>
          </p:cNvPicPr>
          <p:nvPr/>
        </p:nvPicPr>
        <p:blipFill>
          <a:blip r:embed="rId3"/>
          <a:srcRect/>
          <a:stretch>
            <a:fillRect/>
          </a:stretch>
        </p:blipFill>
        <p:spPr bwMode="auto">
          <a:xfrm>
            <a:off x="2285984" y="800108"/>
            <a:ext cx="6786610" cy="3843344"/>
          </a:xfrm>
          <a:prstGeom prst="rect">
            <a:avLst/>
          </a:prstGeom>
          <a:noFill/>
          <a:ln w="9525">
            <a:noFill/>
            <a:miter lim="800000"/>
            <a:headEnd/>
            <a:tailEnd/>
          </a:ln>
          <a:effectLst/>
        </p:spPr>
      </p:pic>
      <p:sp>
        <p:nvSpPr>
          <p:cNvPr id="10" name="TextBox 9"/>
          <p:cNvSpPr txBox="1"/>
          <p:nvPr/>
        </p:nvSpPr>
        <p:spPr>
          <a:xfrm rot="5400000">
            <a:off x="443984" y="2535468"/>
            <a:ext cx="3714777" cy="215444"/>
          </a:xfrm>
          <a:prstGeom prst="rect">
            <a:avLst/>
          </a:prstGeom>
          <a:noFill/>
        </p:spPr>
        <p:txBody>
          <a:bodyPr wrap="square" rtlCol="0">
            <a:spAutoFit/>
          </a:bodyPr>
          <a:lstStyle/>
          <a:p>
            <a:r>
              <a:rPr lang="en-IN" sz="800" dirty="0" smtClean="0"/>
              <a:t>      Quality                            Fixed Acidity                 Volatile Acidity	        Citric Acid</a:t>
            </a:r>
            <a:endParaRPr lang="en-IN" sz="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Bivariate Analysis</a:t>
            </a:r>
          </a:p>
        </p:txBody>
      </p:sp>
      <p:sp>
        <p:nvSpPr>
          <p:cNvPr id="10242" name="AutoShape 2" descr="data:image/png;base64,iVBORw0KGgoAAAANSUhEUgAAA+MAAAPdCAYAAADh9LkNAAAABHNCSVQICAgIfAhkiAAAAAlwSFlzAAAPYQAAD2EBqD+naQAAADl0RVh0U29mdHdhcmUAbWF0cGxvdGxpYiB2ZXJzaW9uIDIuMS4yLCBodHRwOi8vbWF0cGxvdGxpYi5vcmcvNQv5yAAAIABJREFUeJzs3Xd8XNWdN/7PLdOlUa+WbNmWu00xNsUhtEBCYnrbAKE9+ZFmloQFQnbZeHeTrFnCA2z2xw9Ckg0LTiCQZ+mwGH4xJYAB2xhccJMtW5JlSTNqo+m3PX/cmdGMehmNRtLn/XqBRzN37px755x77ndOEwzDMEBEREREREREGSNOdgKIiIiIiIiIZhoG40REREREREQZxmCciIiIiIiIKMMYjBMRERERERFlGINxIiIiIiIiogxjME5ERERERESUYQzGiYiIiIiIiDKMwTgRERERERFRhjEYJyIiIiIiIsowBuNEREREREREGcZgnIiIiIiIiCjDGIwTERERERERZRiDcSIiIiIiIqIMkyc7AVOZx9Mz2UkYNVEUUFjoQkdHALpuTHZyJh3PR6qxnI+SktwJTlX6pKPMMs+MHM/VyGXyXE2VMjsV69iRmillg8c5ftOxvM6UfJFJPKfpl6l7YraMzzCiKEAQBIiiMNlJyQo8H6l4PobHczRyPFcjx3M1s8yU75vHSQPh+Uo/ntP0y9Q5ZTBORERERERElGEMxomIiIiIiIgyjME4ERERERERUYYxGCciIiIiIiLKMAbjRERERERERBnGYJyIiIiIiIgow2bUOuN79uzBhg0bsH//ftjtdlx44YX48Y9/DKvVOtlJI6IpoM4bwM827YcsSVj/tQWoKXCmvvbGfoRVHYABuyxh/YWLUFvsSmsa3j7oxfrX9wEAfnBmDf5nbxsApHxWnTeAu17cg+buMCySgF+sXYJzFxQPfVxv7O+3n8FeG2r7lPclnStVMwZ8z4j3Ncw2o5Hu/dHUNlge/4dX9+JYVxi6oUMUBMzKd+DyFeV45K/1UDQDpTlWOG0S7LKEW06bjSc+boAvrMLjj0AUBPzsG4v7lbvEZwnAv39zJUptYr80xPeVnJ7B0pnJc0I0UfrmNwCjqpMmOj2DfcZA9X68/A53LzCa44hfj453h1GRZ8OGi5b2Pyd97k1606YBEGCXxUGvLRNxjngNGbkZE4zruo7vfve7+M53voONGzeira0NN998MwoKCrBu3brJTt6MtPrB98a9j613npWGlBAREREREWXWjOmm3t3dDY/HA13XYRgGAEAURTgcjklOGREREREREc00M6ZlvKCgADfffDPuv/9+/PKXv4SmafjKV76Cm2++ebKTRkRZrM4bSDw+nPS4zhNAvTcIAGjxhaHoBsKqjkisaxoAbKnvQGNnCNUF5o9+Y+2m9fZBb+LxXw54oMd+UNxypBO+sAoA2PhJI4pd5pAbbzCKYFQDYinZfMCDFl8YAFDutuPcBcWDHtdhbwCNnaHE34qmAwDCqo4PY8fT1BVCWNVgl6WU9yYf62FvABFFh6oDHxzugK4bse5yvecFABq7ej9rqH0NtA0w8nM61PGOZX80tQ2UH8Kqjld2t0AWBNR3BNHuj0A3dGg6oMFAS3cYG7c2QtEMGAC6wirCigbNAB79az18YQWqjkT5TC53ALB6TkFKfntnfxuK7RI0zcBnx7pj3VqB7Y1dibLyyu4WnDQrDwDQNEhZAdKTb1lGKJP2t/TA5wtC1Qwc9gYS+f/D+g4IQKIMDFYnxV9LNt5u1wPtt+9nxDV2htDYFUJY1RGIqDAABCIaXtx1HO2BaOwuIPVeIK66wDFsGatLOu7GrlDs3gKIqDq21Hdg69FOAGadnqinFQ0fHO7AFnSgtScCX1hBVDMgAIiqIjYf8MAXVmCVRWyp7+j3meM9R/H0juT4qJdgxJuJpzld1/GrX/0KZWVluOqqq3D06FHcdttt+PrXv44f/ehHw76/ra0NHo8n5TlZdqK0tHSikjwhJEmE2+2AzxeClnRBmwwn3//OuPex455zxvX+bDof2WAs56OgIDsvqukqs9c9uS3lbwECJEmEpumJCiai6rDJg3c0mltsji1/+qZVo/rsuDOShnTEK+S++l7IhUH2ZZNFbLnzrH7HlSz+IwPQm/bk5/q+lvy+5OfqvUEIgoDhqpm++xloX4MZ6Tkd6njHsr90y+S1KBvLbKbr2IHyQ703iIiq9ytLYzFQ+VtcnpP0uoD69mCibAx2Den7/GBlIh35diLKyEypYyfyOKdjeZUkEdc/uR2apsOIlbiB6hjAzPMD1UkDGU85GGn+j0tOU7xeTr52xK8BA5Xr4eq2p29aheue3DboOUn+TJssYm6xM+WaMth9Qlw8TcnpGMm5G+4cxdM7kuObCjJ1TzxjWsbfeustbNq0CW+88QYAYMGCBVi3bh3+9V//dUTB+LPPPotHHnkk5bl169bh9ttvn5D0TjS3e3p0z09XJTVdzke6TIfzka4yK0vSgM9LkghBiFW3AnofD7GPsebXlH0P9jEjjMYFQUBBgWvQ4+r7efHtBjq+vvsQBCHlufh7hjo3A+1noH0NZqTndCT7Gs3+Jsp0KHtjkek6drA8BwH9y9JYDJDlB/3M2PYDlhNh4PLYVzry7USWkZmSr2fKcaarvEpSb6A6WD0hS9KIygAwvnIw0vwfN2C9PEA0PpK6s694HT1k3Zm0/3717tBVbmK/ye8bybkbLt0D7Xcgk13PjtZEl+sZ0zL+X//1X3jqqaewefPmxHOvv/46NmzYgPfff3/Y97NlPP3YMp592DLeX53Hn/Q4gI1bmyBJIr61qgrxH7yP+8JQNQMv72qJtawZsMkiLllejtmFTsyOd1MvyRnoI4a1+UDvcby1rw2bD5jd1k+pzk908z5plhtFOWY39Xa/gg8Od6ArpECWBHxlYTGWV7oBABVuO85bWNLvuJ7a2ggAuHF1NaxJv+RHVR1PbW1ERNFxyYpyVBc40NARxMu7W2C3SLhxdTVqS8w80NAZShxrnSeA3205ClEUcdGyMui6jpd3twBA4rwAZre2TfvaEp892L6S0xffZjTndKjjHcv+0o0t45mtYwfKDxFFx5p5hZBEoN4bwmdNXQgqGuJfh90iIscqwRtQYMBsXbLLIjTDQInLCl9IgaIDQUWFKAg4L6ncAcBpcwoSnyVAwKUnz0KpQ4ZuGNjR2I0PY91GT52Tj49jXVC/NLcIJ1eb3dQbOoJ4c795jiYi305EGZkpdSxbxkffMn48qMLvD0PXddR5Avjth0cBAJesKIdhGIn64jtragask4D0loOR5v+4hs4QGjtDeHlXC/wRc7iYIAALinNw0OOHAcCAgRybnFLnAcDsAsewZazO40dDvJt6Zwh/3tGM9kAUhS4Lrj6pEpbYOalw2xFVdWzc2gRFN3DRsjJIInC8O4x3DnqhaGaYZ5VFLK/Ixa5mH6yx+5Mz5xeN6twNd47i6R3J8U0FbBlPszPPPBMPPvggfv3rX+PWW29Fc3MzHnvsMVx88cUjen9paWm/i4zH0wN1mK4g2UrT9Cmb9mTpOobpcj7SZTqcj3SV2eTly1TNSHSpm1fk6Le02aa9bYlxYnZZwuk1hSljo8Z6Ts+a11thapqBdw62AwDOqClA114FAHD9quqUJZB2NHWjK6RAAHDegpKUJZZUVe93XPFf9GsKnf2WTIFhBh6nzSkwx7K57XhznwcwzO3j++q7T6ssQpYkrJlbAFUzzPcAKeclft7inz3YvpLTl/LaCM9puvc3UaZD2RuLTNexA+UHmyxi7dKylKXNwl1hQDSXNit321OWNsu3ywMubRZWNTMY71Pukj/LEAycs6gUpTYRqqqj0m3H9sYuAMDKqnx8fswHAFi7rKy3rMTLHSYm305kGZkp+XqmHGc6yuui8lx0dpr5X9WMRNfp0+YUAEBKXh+oToq/lq5yMNL8n7x9b70vI17vX7KivN/SZn3vBYb7jHgdHX+uzhvAS7vMHydssthvf3XeAAwYsFvM+jaetk8bu1OWNjtvQQmOdpgB8+k1haM+d8Odo6lSz47WRJfrGTObem1tLR5//HFs3rwZp512Gm688Uacd955uOOOOyY7aURERERERDTDzJiWcQBYs2YN1qxZM9nJICIiIiIiohluxowZnwgeT89kJ2HUZFlEQYELnZ2BSe8msjpphuix2nrnWeN6fzadj2wwlvNRUpI7walKn3SUWeaZkeO5GrlMnqupUmanYh07UjOlbPA4x286lteZki8yiec0/TJ1TzxjuqkTERERERERZQsG40REREREREQZxmCciIiIiIiIKMMYjBMRERERERFlGINxIiIiIiIiogybUUubEQ2k5ievjXsf453VnYiIiIiIZha2jBMRERERERFlGINxIiIiIiIiogxjME5ERERERESUYQzGiYiIiIiIiDKMwTgRERERERFRhjEYJyIiIiIiIsowBuNEREREREREGcZgnIiIiIiIiCjDGIwTERERERERZRiDcSIiIiIiIqIMYzBORERERERElGEMxomIiIiIiIgyjME4ERERERERUYYxGCciIiIiIiLKMAbjRERERERERBnGYJyIiIiIiIgowxiMExEREREREWUYg3EiIiIiIiKiDGMwTkRERERERJRh8mQngIgo29V5A/jZG/sBAKfW5OOpT5oAA3BaRAQUHQAgCYBFEvGDM2vwP3vbAADrL1yE2mJXv/2EVR2AAbss4etLSvHo+0cAAMvLc7GtqRsAIACQRAGyKOCCRSV4dU8rjGHSKQBDbtP39eS/LSIQO5Rh9ykCiG8qCoBumNudUpWXSP9g5hc5cKg9lPg7xyZB1QxU5Nmw4aKlqC12oc4bwA//eyfa/AoEAHecMw/XnlIFoPcctgeiaPNHAQB5dhmBqAq1T/pvXFWFvz17XuLv5O8x/t28fdCLf3xtLxTNQGWeHf/7smWJ72yg7SdCnTeAn23aD1mSsP5rC1BT4Bx4mwykZSoa6tz0ljkNwYiGNn8UkgiU5doRjqpoD6kTnr4bV1VheaUbf//KF9AGKaAizHImoLds9VXktMDtkBFVdXj8CgwYUDUj8b4bVlXhr/UdON4dTpQnACPKN8nXpqiqoT2goCLPjg0XLen3HuZFGo/vP/v5oPVEnk1CYY4VdlnCLafNxhMfNyCsagCEWL6PQDcMGAagGWa5kSQBhgGoupEoB1sbuwAAq6vzsXFbEwwAZTlWOG0y4nXvaPNuPN/7wipae8LQdMBtl9EdViEAKMmxIBDREvcEg5EE89/BrgVjJQCQ4zsHoCR9gCgAsigg32GBL6zCbZfQFdJgwICuG9AN9Kv/AODtg16sf30fdMNASY4NbruM0hwb3j3UDgC4eFkZFpS48PA7hwH01tXJ14je79G87wGQuBZbJAG/WLsE5y4oTu/JmGJmTDD+8ssv45/+6Z9SnlMUBQCwe/fuyUgSERERERERzVAzJhi/5JJLcMkllyT+bm1txZVXXom77757ElNFREREREREM9GMCcaTGYaBu+++G+eccw4uvfTSyU4OEWWhOm8g8Xjj1ka0B6JQNR0v7WyBEev9ldwdTTMAQ9XxzKfHEIioyLVb8MruFpw0Kw8A0OILQ9ENhFUd3cEoDAAWScPvE923gE+Tuu4ZMLvdqbqBV/a0jijNw/V66/t68t+D9awbaJ/Jm+pG73bDdVEHkNJFHQACEQ0A0NARwm3PfY7llXnwRxT0hHu7D7+6pxUHPQEc9gYQVDV0BxX0RHpf7w4P3NX45T0t+KKlBxV5dgDA6TUFAABfWMXGrY0odlpxqD0ALXYQwaiGjZ80othlBQDkOy2JfR1Oyg8Axt01Nzl/Je+7zhOAGute2NgZQnWBo9826U7LVDTY+TvsDaCx08xjLb4w9rX50R6IIqJoiOpGrFwBx7rDGUvrU9uaht0mXqaGKsPtQQUdQWXAbQwAL+w6DlUzEFF1tPkieHV3CwyY+d0qi/3yTVxjZwifHeuGL6wiqulQNR26YSAQURPXsBZfGOVuO6oLHMyLNGrff/ZzAEBjVxDegDLodt0RDf5ICFZZwL+/cwiBiAoDZpdrzTAQ7dO3WwegJz0XLweKZkAQgGZfOFFeusIqQqoOGAZkUcCW+o6Ua+xAeTd+ndl6tDNxLekOKYkhUf5YPWQAaPMPflzJ0t09PS5+ngaiG0BUMxJDu5SAbtbdAhL3M11BBY/+tR75DrPeK3BY0BobFqBoBjz+CDqDCo50BBP7/f8PePDRkY7EOf7LAQ+8/ijqO4Jo9YXhsMr4ywEP2gNRBKMaDMOAJApQYtdiTQde3HUcLT7zelzuts/ILuuCYRgTlC2y14svvohf/vKXePPNN5GTkzOi97S1tcHj8aQ8J8tOlJaWTkQSJ4wkiXC7HfD5QtC0oce1TLST739n3PvYcc8543q/JIk4YcPmSU9HthhL/igoyM6br/GW2eue3JZ4vLfFP+rPj4/cssnmPJkRVU88Dvcd3EwZsaTcvN7va/H3C2ji31fy83ZZxNzi/uO3AeDpm1aNKy3J+cv8fAGSJELTdBixVNR7g4N+/njSko1ldrTlte/5S1bvNW8WI6o+7A9U05mQ9Ng2RF6u9wYRGeKaZJPFxPVruPzYNy9m0z3HRJrI45wO5TUd93vpZo/Vx/E8PdB1NH6dGajOmAkGqhcn4v3J90tb7jxrjJ+Wfpm6J55xLeO6ruOxxx7D9773vREH4gDw7LPP4pFHHkl5bt26dbj99tvTncSMcLsdk52EtMiWSipb0pEu0yF/jLfMypI0vgTEahdBEBJ/Jx7TpEh8pwPNSjfAXYMgCIPmg/GW+cH2K0m9i5wM9fnpTEs2GG15Heq8JJe5GXkHHZd0uRkqLwmCkBq5D/L6SPLjYHlxOtQpIzFTjnM63BPHrxPxPD1Q3h2yzpgJMhyNC4KQlfXZRJfrGdcyvmXLFvzgBz/ABx98AKdz+BaHOLaMpx9bxrMPW8Z71Xl6W8Of/LgRW492QtV1aAbQNcgMzCKAMrcNwaiKXJsF5ywoxsnVZjf1474wVM3Ay7ta0BU0u4pZJBFRTUdnbH/Js5TPFPG6WhSAfLuMFVV56Akp+KKlByHVnB13YakLi8pycMgTQEgxu6n7IuqgXevjChwy5pe4UBnrpn5GTSGe2tqInpCKk6ryUJRjQV1bAB8d6YRumN3SvzS3AEU5sW7qdgve3G/moRtXV6O2pDev15aM/MfcgSTnrzpPABu3NkGSRHxrVRXmFZkVf0NnCLNjXSjrPAE8tbUxLWnJxjI72vLa9/wlnxtrrMXruC+MfS1+bG3oRFjREdV0hIbLNFluqJggN7YyQVjV4bSIuOzECgiCgHcOemGVRNy6Zk5Kvolr6AxhR2M33jnoRVTToWg6AlEN+Q4LvrqkFCdX5eG4L4wKtx2zCxyjyovZdM8xkdgyPnR5vfWZHQCAxg6zm/pQXbUlAFZZQKHTCn9UA2B2T9f0/t3UB5JrkxLd1G2ymKivbbIYaw03u6l/a3U1Zhc6E9fYga6j8evMx0c7E9eSrqCCSCwdkjBx3c4nkhRbBSW5m7rLIuGU2fnId5rttAVOC1p9EWw+4IWiGbBIAmRJhGEYieuowyIixyrBExt6cGJlLk6qzkO9N4Q9zd1wWGWsqHTj06YuBCKp3dRDig5JEHBGTQFOn2cOIatw23HewpKMn4/BsGV8gmzatAkXXHDBqAJxACgtLe13kfF4eqBO0e6mmqZP2bQny5ZjyJZ0pMt0yB/jLbPJy0tdv6oKh2Jjx4Zb2uzalbMSS5utXVbWb5mlTXvbkOe0gkubmVxDLG0Wio3BW7u0rN/SZtIIlja7eFl5v6XNYAC5dhnXr6pKLG22taELumbAaZFw/arqlKXN3txn3nDWFDpT8sR4y0fKvjQj0TV9XpEj8VrfbeJfRLrTkg1GW16HOjd9y9whbyCxtFlYmb5Lm12+oiKxtFmp24aLlpUDALY3mMs89c03cTUFTlS67dje2JVY2iyk6HDZZKxdWtZvLO1Y8uJ0qFNGYqYc52jL62NXn5h4PNFLm12+omLApc3y7XLK0man1xSm5O2B0p58LY5fS2RRTCxtlmObPkub5Tst+P6ZNf2WNnvnYDssEgZc2uz8hSUpS5t9ZWFJv6XNzl1QjCMdQTitqUubxa/Fl6woTxknno3lZ6LLtTj8JtPL9u3bsXr16slOBhEREREREc1gMy4Yb2pqmnJdy4mIiIiIiGh6mXFjxtPJ4+mZ7CSMmiyLKChwobMzMOldQVY/+N6497F1nLMuyrKYlrHr401HthhL/igpyZ3gVKVPOspsNpWhbMdzNXKZPFdTpcxOxTp2pGZK2eBxjt90LK8zJV9kEs9p+mXqnnjGtYwTERERERERTTYG40REREREREQZxmCciIiIiIiIKMMYjBMRERERERFlGINxIiIiIiIiogxjME5ERERERESUYQzGiYiIKOuEFG2yk0BERDShGIwTERFR1mnricDjj0DVjclOChER0YRgME5ERERZKRjVcLw7DF9YmeykEBERpR2DcSIiIso6b+xtQ1jRoBsGOoMKWnxhRFV9spNFREQEAFA1Hf6ICq8/gqau0Jj2Iac5TURERETj9ruPGvD8zuO4duUsnF1bhIiqo6UnArdNRp5DhiAIk51EIiKaQVTdQETVEFZ0hFUNqjb+YVQMxomIiCgrdQQV/H/vH8HrX7ThplOrsLzCje6wgoCioshphd0iTXYSiYhomtJ0A8GoCn9YRVjRoWjp753FYJyIiIiyWn1HEP/8xgGsnp2PG1ZVoTLPjtaeCFxWCQVOKySRreRERDQ+hmEgrOoIKxoUA+hUDfj8UagTOESKwTgRERFlndWz87G1oSvlua0NXfi0sRtfW1yCq0+qBACE1TDyHRbk2HhLQ0REI2cYBqKagbCiIazqiKg6DMPsei7LIhwZSANrLiIiIso693ylFruP+/DkJ02o7wgmntcMA6/vbcO7h9px1YkVuHBJKdp1A4GohkKnBRaJc9MSEdHAIqqeGPcdUXXoxvjHfRuGgTZ/dEzvZTBOREREWWl5hRv3X7IE79W14+lPj6Ej2LvEWSCq4cmtTdi0z4NvrarCaXPycVzV4bbLyLNzgjciIgIUTU9MuBZW0hN8dwSjqPMEUOcNoM4bxGFvAP6ohrWrZo96XwzGiYiIKOsUuazoDitQNeCcBcU4vaYAr+xpxYu7WhBJGr/X0hPB/377EJaU5eCmU6tRW+xCMNZKzgneiIhmFk03EoF3OmY87wmr2N/ag0OxwLvOE0BnSBn+jSPEYJyIiIiyTo5NRo5Nhj+iwhdWAQBXn1SJrywsxjOfHsM7B9uRfIu1t9WPn7yyF2fNL8R1K6ugaDpcNhkFDgsneCMimqYMw0BE7W39joxjsrWwoqG+I4g6bwCH24M41B5Ec1c4jantj8E4ERERZa14UB6ImkF5odOKdWfOxTeWlOHJrY3YfbwnZfv3DnXgoyOduHhZOS47oRxhReMEb0RE00g6up6ruo6GjhAOegM45DUD8KauEPRR7koWBcwpdKC22DXqNAAMxomIiGYEVdNHfZORTVxWGS6rjGBUQ3dYwdwiJ/7pawuxvbEbT21rQnN3b+tFVDPw3zuP4y8HPfjmylk4t7bY7LruskJmKzkR0ZSS3PU8pGjQRlmZ6YaB5u4w6mKB9yFvAPUdQSij7MIuAJiVb0dtsSvx35xCx7gmDmUwTkRENM0omjlLrKLpiGoGorEZY11WCbMmO3Hj5LRKcFqlRFC+anY+Tqpy4619Xjz3WTN6Impi266Qil9/cBT/80UbblxdhZOr8pHnkOG2WybxCIiIaCjj6XpuGAa8gag5uZrHDLwPtwcRVLRRp6Pcbce8IifmFzlRW+LCvCInHGmei4TBOBER0RQVXyM1OfhWNCMts8Vmu3hQHlI0dIcUfH1pKc6aX4j/3nkcr3/RBjWp5eRoZwg/f/MgTp7lxo2xSd4KnVZYZS6DRkSUDeJdz0OKNqolx7rDCg55AjjUHsRBTwCHvAF0h9Xh39hHvkPG/Fhr9/xiFxaV5aC6zA2fLwR1HOPQh8NgnIiIaAqIB95RVUdUM/9TNAPGDAi8h+KwSHBYJIQVDV2yiBtXV+Ori0rwh23H8NHRzpRtdxzz4fMX9+CCRSW45uRKVOc7kO+wcBk0IqIMSq7PIqqGsKqPqOt5SNFwKGmM9yFvYEzrezssIuYXuVBbEg++nSh2WVPqAjlDP9YyGCciIsoyupEcdBuJFu+ZHngPxW6RUB4Lyu0WCXedNx97W3vw5CeNqPMGE9vpBrBpnwd/PdSBK04sxyXLy1HhtnMZNCKiCRRRe1u9oyNo+VY0HUc6gqiLjfGu8wRwrDuM0daCFknA3EJnotW7ttiJijw7xCz5EZbBOBER0STSdAOKokEMKvD4IwhFNCjaxHWJm+7sFgl2i4SIqsNplbCoNAfvH+7A09uPwRvobUEJKhr+sO0Y3tznwfWnVOGCxSUodFq5DBoRURqMZsZzTTdwLDHBWgB13gCOdoRShhuNhCgA1fmORFfz2hIXZhfYIYvpb+UWBAEWSYBFFCBLIizS2OoOBuNEREQZoumG2dqd1NVc1QzIsgi3ICIY1aCmORAPKxpaeiJo7YkgrOhYMrc4rfvPVjZZREmODXl2C76+pBSnzSnAq3ta8cLO4wgnjf9r80fx8LuH8doXrfhfp8/G6TUFcFl5e0RENBpml/Phu50bhoE2fxR1HjPorvMGUN8eTLkuj1R5rg21JWY38wXFLswtcsImp7eXkyCY9YksibCIAiyxwHs8M6gnmzG1TVdXFzZs2IB3330Xuq5j9erV+Od//meUlpZOdtKIKAvVeQP42Rv7AQDrL1yE2mIXntnehIffOQwDQI5FREAxK46z5hfhvUPtAIAbVlXhr/UdON4dhtMioiM0+klECFhVlYftTd0p3dFEAQMuzVXktCCoaAgpvRW5XRZxzUmV+NOOY1A0A267nJjQRQAS+y10yHBYJbQHFBS5rLDKAuyyhFtOm43HPjiC491hFLkssMoS7LKI9RfmTXyBAAAgAElEQVQuAgD87I39sRsHI7H9Ex83AEBim3/5n30wDODO82oxK8+OqDayMXGjZRgG/BENLT1htPZEcNwXQYvPDL5beiLoCikp29+5dmna05Bt3j7oxfrX90HRjcQ5T/7eB3LAE8BPXtmbkfRlG1kUUJZrA2CgxRdB8mo/sghUFzjw/S/NxWMfHMGxrjAAA7Py7dhw0dLE2rrxa2a8XAACoqqGjqCKIpcl1mpkfgt2WUpcV2lmWf3ge5OdBBpA8vXx4mVlqPMG0OoLD3kPU2CXYADoCvfOUn7LqVVYu6w88XdDZwj//u5hBKIKoqoBVTcgCgIC0dHPbF7otMS6mjtRW+zCvGIXcm3pC2UlUYAcC7atkgi7TUJpoRM9ssAJ3NLhb//2b5GXl4e33noLoiji7//+7/HTn/4Ujz/++GQnjYiIpjhNN6DrBnQA7YEoVM2cnAYA/BEVoTEsqZJMNwx0BhW09ETQ4gubLd2+SKLFeyw3NjNNvAMhR90TEY3fQL8tR1QdO5t9sWXFAjjg8aNrDI0SOVYJ85IC79oScwWMdEi0bIsiZKm3pbvvGHI51ho+0bI+GNc0DZI0vu4Gu3fvxueff44PP/wQOTk5AICf//zn8Hg86UgiERHNIGqshVvTzQnVotDREYxCid2ZRMf4C7qq6WjuDqOpMxQLtMOJ1u22nkgiuKfxGa6FnIiIMOyEoYZhoG+19PSnzaP+nHggbJdFXLy8HKfNyUd5rm1cq1yIsfHcctJ4boto/pttq2dkfTB+1lln4dJLL8UVV1yB2traMe1j586dqK2txXPPPYdnnnkGoVAIX/7yl3HPPfekObVENJXVeQOJx4djj9sDETz213rkOSzYUt+RuIn3J3WJ/rC+PfH8nz87hohqtpCOZfwTmbY1dfd7brAe3u1Bpd9zYVXHH7Y1If4NJK85mrybzpAKX1iFbgBt/jCsogibLOI/txw1W7h1Hd0hBZKoQhZFPLi5Dk6LhK6QgoiqQxQBiyhgy5EOdIUUyKKAzQc9yHdYEY2N/W7sDCU+L6LqsEiCGWQnWrbDaO2JwuOPDHqMY+G2yShz21CWa0N5rg3lbhtqCp3p+4As8/ZBLwDgtT2tONoZRFTTU84nS+Pg1NjkSQO/BhxtD+EXm/ZD0QxohgEYZo+PP2xtRFGstUo1DPjCZi8QwwA0XYeqm6sCdAXNYSayKMAA4LTq2FLfgcbOEKoLHADALuvTGLumZ7/kqufVPa0j+sHSFx3bVbXQaUGJy4qaIifK3Tbk2y14ZU8rAKDEZYWiGWjsMq9Hs2PXh8Ekdy23SAKsktmaLU+hiTizPhi/7bbb8NJLL+H3v/89VqxYgSuvvBJr165Fbm7uiPfR3d2N/fv3Y/ny5XjhhRcQDofx4x//GPfcc8+Iu6m3tbX1a0mXZeeUG3MuxbpbSBnodpEJ410DMF3nIVNrEU606ZQ/xlJmf7Zpf+oTAtDmV9Dm7xjys5LicoRUtrlli5HcJhgA4l+ZrpmzvwYUPWWcnD9xw6GhPdj/RwIAaPP3rmf96p42yCIQb1T47UdHoWiG2aKexuwhACh0WVHhtqHCbUe524byxL+2ASchc1qzc/mudNSx61/fB4A/gk0EHYAvkjoUwutX8NoXbYm/hxoG4O8zjKIrpOI3Hx4FAMwtNn8gevqmVelKbsZNp7pzJKbLPTENLN13MaJgXh+E2L/+iIqOoIL6DnPJyaoCR+IC8tKelpT3PnT5cgCItXIndSuPBeATufpFpsp11gfj1157La699locOXIEL7zwAn7729/ivvvuw/nnn48rr7wSa9asGXYfVqv5q+29994Lm82GnJwc/OhHP8I111yDQCAAl2v4X2OfffZZPPLIIynPrVu3DrfffvvYDmySud1D/9I0VRQUZMcv6dmSjnSZDvljLGVWHueQGKK45HjQHxn7eG5ZFFCeZ0dlvgOVeXbMKnCgMs+Bynw7KvIcsI7yh8CcNE52k07pqGOzrevhtNe3v/9oBuULvd9X/Lo7HerR6VB3jsR0uyemiWMbtI4yeq8BsWXHBEFIBOyCIEAAsKymKG2zlo/VRJdrwRhuQECWURQFTzzxBB599FFEIhFUVFTghhtuwI033jjo2PJ3330X3/ve97B169bEmPHPPvsM3/zmN7Ft27bEc0OZLr8CSpIIt9sBny8EbZLXsT35/nfGvY8d95wzrvdLkogTNmye9HRki7Hkj2y9gRpLma3z+JMeB/DU1ka0+yNYXJaLfKfZTd3j798l2iL2to47ZCHRTZ0ml4iRtY5Lse0kEbDGurkVOC1o6YkiouqQY3cHhmF2ievb/Xm87BYRFW47qgqdKHZaEl3Ky912FLvSu+610yphYXVh2vaXLumoYzcfMN//yu4WHO0I4mhHKK3f00wmAsixSVA0A1Hd7KZe6JJx6pwCFOeYDR6aDrxz0ItgVAMMQNXNuRXCqg6HRYIkApIQ76Yu4aqTKjG70JnohlpbMvy9WLaayHurbKxjR1te03G/R1NDgUNGkcu8JswudKAqz4HNBz2xuVQE2GQRFywugVUWUem2QxIF6LqBP25vgiAIuHF1NWpLevP8ZF4XMnVPnJ0/kQ/g888/x4svvojXX38d0WgUF1xwAa644gq0trbiV7/6FXbt2oWHHnpowPeuWbMG1dXV+Id/+Afcd999iEQiePjhh3H++eePKBAHgNLS0n4XGY+nZ0Knup9ImqZP2bQny5ZjyJZ0pMt0yB9jKbM1Bb3jaVXNvOEsctnw/TPnDrm02Zq5vUubXX3SLC5tlgbjXdrMJgn4xtIyvLqnBYpuzszat6ssYH6PkiTAH9EgiyI0w4A/qqM7HE58djTpN2tljNFdfPx2PNDuHcdtR55dhsUiJSr95Dxq6OZSMOmiZek4unTUsWfNK0r8O9DSZiJ6G20Zo6ca9dJmgoEcm4xvrapOWdpse0NXrBUrdWmzfGf/pc1OrylMGSc+1escYHrUnSMx2vK69c6zEo85fnz6yLOZjaDdSb2/LltRjrXLys3u5KKIpu4QPjrSCUnUIECAwyLhgkWlKWW/zhuAAAEwgJpCZ+q9WBaUp4ku11kfjD/66KN46aWX0NDQgOXLl+OOO+7ARRddlBJES5KE9evXD7oPi8WCjRs34t/+7d/wta99DZFIBOeddx7uvffeTBwCERFNIE03oPfp5GUA0HU9MW5bGeRXbb+iA7HODto4K1tJFGARBZw4y41ilxVbY4HJD86swaLSqdvqR0REM0euTYIAAYqmjXoenFy7BbMLHIku6L6ICkkUIOrxH+Oor6wPxv/whz/gkksuwVVXXTXobOrz58/HXXfdNeR+ysrK8PDDD09EEomIKAMGG1SlG+Ya38kUzcBrez2JydkiaZo5rSTHiiKXFc3dYQgAZAlwyDKuPqkCL+02Z4P9m5NnAQD2tprDHhyWyZuLQBQEiLHuwYIgjHqMORERzSyrqvNxtDOEdn8EIXXwOU8GGkIli9m3dFi2y/ox43/+859x6aWXJiZhiwsGg3juuedw8803T07CYHbJmWpkWURBgQudnYFJ7/qRjq5KyV2fxkKWxbSMZRpvOrLFWPJHScnIVzaYbOkos9lUhrLdWM6VoumIajoU1UA09jisaPD4o+YyYMnrb/siaPVHoKRxinK7LJpdyN293cjjXcqL0jx+O5ksiwN2U08mCAJEwbwBkgQBoihAEsyAWxLNiW8kQYgF4OZrA90UTZUym+117P42P3717mFsbejq95osCrjyxAp8Z80cuO2W/q/PkOsIj3P8pmN5nSn5YrxUTUdI0dDQGcKelh4caPPjoDeA+vZgyrCskSrLtWF+sRO1xS7UFrswt8iZ+LFYSFqX25I8a3lsDfCZKFP3xFnZMt7R0YFw2Fxfbv369Vi6dCkKCgpStvniiy/w0EMPTWowTkREY6Pq5lJfZsBtoCesoLErjBZfOGX97RZfBN5ANO3rbyfGbbttKM+1Jx7n2eWM/KofD6xl0bzRsVpE5DksEBUVhm6YAbWAYQNrmjyLSnPw6NUn4P1D7fjVe4dxpKN3PXlVN/Dsjma8/kUbvrNmNq46sRLyDFn2iojGRtF0HPeFset4D75o6UGdJ4A6bwC+8Ojnnsl3WFAbD7xLXJhf5EKuXYYYD7olEdakZcJ4fZo8WRmMv/fee/jJT34CQRBgGAauuuqqftsYhoGzzz57ElJHREQjpesGIqqGYFhFR0DB0a4QmrpCaO6OB91mK3dXGie6EwAUuawoz7UlJk0ri7Vyl+fa0r7Wdt+u4PHAWUxqtRaTg2+xf0uDLIsoyLFBVFS2FE0xZ84vwhlzC/H85834zZYGdIV6V1zoiah48O3DeG5HM3549nycNb+QP6oQEQCgKxjFzuM92H3ch32tfhz0BOANREe9H6dVQm2xC8ur8jDbbcPcQidKcqyxlm2zdZtBd/bKymD8sssuw6xZs6DrOm666Sb8x3/8B/Ly8hKvC4IAp9OJhQsXTmIqiYgoWVTV0NwdwdHOIJq6wmj2hdEaUNDYHkBLT8Rc8ihNZFFAaY41JciOB96lObYxjY1O7gYuoLdVOhFUJwXdbLGmZJIo4OqTZ+Eby8rwxEcNeObTZkSTJg1s7Arjrpf24JTqPNxxznwsq3RPYmqJKNMiqo49x33YdbwHe1t6sK/Nj2Pd4VHvxyoJqCnsbfFeWJqD2QUOuGwySopzEPCFIBgDj+em7JSVwTgArF69GgDw1FNPYeXKlZDlrE0qEdGMoWg6mrrCONoRREOn2crd1B3GcZ/Zwp3u8dvJy4CV5dpR7rahwm1DoXPo8dvJgbUYa60WRQEizIA6ucU68RqDahonl1XGbWfNw1UnVeL/fa8eb+5PXYt5e2M3btj4KS5aXo5/vGQZrIPsh4imLlU3cMgbwK5mH/Yc78Heth4c7QiNeplKUQBmFzhQW+zCgpIcLCnLQW2xEw6r3G88tyyLcNst0EJR9q6aYrIywn3kkUfw7W9/Gw6HA5988gk++eSTQbe97bbbMpgyIqLpLxjV0NQVQkNnCA2dQTR2hdHUFcJxXwQef2RCx2+bgbc9Zfy2IAiQklukk4LngVqr4y3ZRJOl3G3Hv160BNevqsKDbx/CzmZf4jUDwCu7W/DW/jbcfNpsXLdy1qTOuE9EY2cYBpq6wtjZ7MPu4z7sbfWjzhtAZAwBcaXbjgUlLiwqy8HSslwsKnUh126Z0ZOozQRZGYw///zzuP766+FwOPD8888Pup0gCAzGiYhGyTAMdIUUNMWC7KPxFu6uMJq7w+hMGvM6XvHx28kzlFfm2VGZZ8esPDtybXJsnHVvi3V8UjMG1jTVLS3Pxe++eSLePujFr96tR7Ovt1tqWNHx6/eP4P/saMa6L9fgG0vLmNeJspzHH8Hu2DjvPcd7sN/jhz8y+iFYRS4LFpbkYHFZDpaV52JFhRsFTguHPc1AWRmMb968ecDHREQ0MrphoK0ngsauEBo7zVbupu4wjsXGcqd9/HauDRW5NlQkBdo1RU4srylCJBgBYjOEcxwbzTSCIOC8hSX48vwiPLejGb/76GjKzbs3EMW/vHEAf/r0GO44Zz5Oqc6fxNQSUZwvrOCLlh7sau7BnpYe7GvtQXtw9D9W59okLCzNwZKyXCwvz8WKSjdKc20TkGKairIyGCciouGFFA3HYq3bjbGW7abuEI53h9GS7vHbFhEV7lig7bajKt+O6gIHZhc4UOG2wzLADK3xGcI7OUM4ESySiOtXVWHtsjL8/uMGPLejGVrSmI/9bQF877mdOGt+EW4/ay7mFDonMbVEM0tY0bC31Qy8v2jpwd7WHjT7IqPej10WsbDUZQbeFW4sr8jFrDw7W7xpUFkZjC9evHjEmXbv3r0TnBoiosxRdQO6bkAzDGi6AX9ERVNXCMe6IzgWC7SbfRG0+MJpX387zy4nWrWr8h2oyjeD7dkFDhSy+xxRWuQ7LPjx+Qtw6zm1+JeXduPduvaU19871I4P6jtw1YkV+H/OmIN8h2WSUko0PamajoOxCdZ2HzdnNj/aERx1fSqLAuYVObGkPBcrKnKxrMKNuYVO9gCjUcnKYHzDhg286SOiaUHTDRiGAc0wu45ruvlf/LGqm+O3j3Wb47VbeyITuv52SY41JeCOB9tV+Q7k2LKySiCaluaV5ODfr1yBj+s78NDbh3DAE0i8pukGnt3RjNe+aMWtZ8zB1SdVDtj7hIiGphsGDrcHsbvZF+tq7sfh9gCio+w5JsCc2XxJea45xrvSjQXFrjEto0mULCvvvK644orJTgIRUT+6YUDRdIQVDaGohoiiwTAAzTCDa7NFG4lgWzfMydJ0w0BHQEFLj9l9vNUXwfHYv609EQSV9I7fLsu1YVaeHbPy7ajOd2BOoQOz852oyLPDxhsHoqxySnU+Nt6wEq/tacWj7x+BNxBNvOaPaHj4ncP4845m/O3Z83BubREbK4gGoenm0pu7jvvwRYsf+9v8qPMExlTHlufazMnVKtxYUZGLxWU5cFmzMmyiKW5K5KrNmzdj//790LTewhSNRvH555/jySefnMSUEdFUltxCrSe1XOtGalAdf90wDMiyCL8hwOePpIyDVjQdHn8ULb5YwN0TSQTerf6JWX+7IjZ2uyrfgTkFDswpdKLCbWcXOaIpRhQEXLy8HOcvKsHGrY3YuLUJ4aTrS1N3GPe8/AVOrHTj786dj6XluZOYWqLJpenmD+NefxR7WszlxPa3+XHQE0B3ePS9yfIdFiwuzcGyCnNW86XlOShwWicg5UT9ZX0w/vDDD+Pxxx9HaWkpPB4PysrK4PV6oWka1q5dO9nJI6IppMUXTgm6RyukaPB2h9Hd6kd9Sw+au0KJwDvd47fddhnlubbYpGk2zMp3YHa+AzWFDhTn2NhllWgaclgkfGdNDS4/oQKPvn8Er+1pRfJl5fNmH2764w5cuKQEt315Hso4IzNNY6puQNV0qLqB7pCC/W1+fNHag4NtAdR5A2jzR4ffSR8Oi4iFJTlYUp6DEyrcWFHpRlmujT1OaNJkfTD+0ksv4ac//Smuv/56nHPOOXj66afhdDqxbt06VFdXT3byiGgKiQwzo7dhGPBFVLT6zFbtlti/rRM0frvIZUV5rg1lbhvKc+Pdyu2YXeBAgdMKiyRCZis30YxTkmPDP124CN9cOQsPvX0InzZ1p7z+xl4P3j7YjmtXzsItp82G0ypNUkqJxs8cAma2diuajkBUw0GPHwdiQXedN4BjXWGM9vdui2ROsLa4NAdLy904cZYbc4ucEBl4UxbJ+mDc6/Xi7LPPBmDOsr5z505ceOGFuOOOO3Dvvffihz/84SSnkIimEt0w0B6IpnQjn8jx26W5NjPgjv8b716eZ0eOXYZVEmGRRFglgb/ME1GKRaU5+PU1J+Cvhzvw7+8cQmNXOPFaRNXxX5804qXdLfjel2pw6fJyDlGhrKYbBqKqDkPVoPkj8PrC8IdVNHaGEkF3nTeAox0hqKPsaiYKQHW+A4tKc7C0PAfLK/KwpMwFq8wfqii7ZX0wnpeXh0DAnGF0zpw5qKurAwBUVlaitbV1MpNGRFPMj57fPWHjt8tz7WbA7e4NvItcVtgsohlwiyIsspAIvomIRkIQBJw1vwhragrw58+a8dstDeiJ9PbS6QwquO+tg/jTp8dwx9nzcMbcwklMLZHZy0zRDCi6nmjxjmo6FFVHmz+K+o4gjnZH8MWxbhzyBlLmRxip8lwbFpS6sKQ0F8srcrGsIhduO5cBpKkn64PxM844A7/85S/xi1/8AsuXL8evf/1rXHfdddi0aRMKC1nhENHINXWHh99oAPHx2+VuGyry7Jhb5ka+RUCJ0wq3XU60aFskEVbZbOW2xh6zOxwRpYMsibj2lCqsXVaG321pwJ8/a05pPaxvD+L253fj1Nn5uOOc+agtcU1iammm6QoqiMbGdyuaGVx3BhUcSmrxPuQNpvyQNFIFDgvmF7uwsNSFpbE1vUtzbJD5wzZNA1kfjN9999347ne/i02bNuG6667DE088gS996UsAgJ/85CeTnDoimg76j9+Ot3DbUZ5rSxmPKcsi8vOcCAXCEAF2MyeijHLbLfi7c+fjmpMr8fA7h/DeoY6U1z9p6ML1G7dj7dIyrPtyDYpcnOSNJl5LTxgHPYHe4NsTQHtQGfV+XFYJ84tdqC12YlGpuab3rHw77LLI4JumpawPxsvKyvDiiy8iEonAarXi6aefxnvvvYfy8nKccMIJk508IppCKvPsKeO3y2OBd2nu4LOTi4LQ29oti3DaZJQWu9ApIWVpMyKiTKrKd+DBy5Zje2MXHnr7EA54AonXdAN4ZU8r/nLAi+tXzcINq6vhsHDsLE2cG/6wY9TvsUoi5hU5Mb/YiQUlOVhSloO5hU44rBJ7ltGMkfXBeJzNZv6ya7fb8dWvfnWSU0NEU9F/XLF8yNclUUi0cpsBeP/x3fxlnoiyySnV+dh4w0q8tqcVj75/BN5A73JPQUXDb7c04KVdLfjOmjm4aFkZJJHXMMo8SRAwu8CB2mInFpbl4OR5xaiwS7BJIuwWib3LaMbK+mB88eLFQxbOvXv3ZjA1RDRdSGJsXHfSOG8G2kQ0FYmCgIuXl+OCRSV44uMGPL39WMqkWG3+KH7x5kH8+bNmrDtzLk6rKWCrI02oyjw7aoudmF/swoJiF2qKXHDbZdhlES67jPKSXHR1BdnDjGa8rA/GN2zYkBKMq6qKI0eO4IUXXuCYcSIalXyHBVZZ5PrdRDQt2S0Svn/mXFxxYiUeee8w3tzvQfIKUfvbArj9+d04c14hvrdmDhaW5rA1ktLiy/MKYy3fLswrdiLHZoFNFmGXRdhi/8Xzmpz0mGimy/pg/Iorrhjw+cWLF+Oll17CJZdckuEUEdFUlefgsidENP2V5drw87VL8M2Vs/Dwu4fx+TFfyuvvH+7Ax0c7cdGyMtxyWjXKc+0Mjmhc/u7c+bBIYkoAzjxFNLwp2ydz5cqV2LZt22Qng4iIiCgrLatw4zfXnIBfrF2Mqnx7ymuKZuCFnS341sYd+M+PGtAVVGAYxiB7IhrarDw7ynJtyHdYYLdIDMSJRmjKBuOvvfYa8vLyJjsZRERERFlLFEV8bXEpnrnxFPzgzBq47amdIn1hFY9/eBS3PLMDr+xpRU9YZVBOo8bgm2hssr6b+nnnnZdSwA3DQCAQgM/nwx133DGJKSMiIiKaGuwWCbecNhtfX1KK33/UgFf2tEJNGlDe1BXGzzcdwMu7WnDLadVYXuFGrl3mRG9ERBMo64PxgcaMWywWrFy5EqtXrx7Vvl5//XXcddddiWXSAOD888/HAw88MO50EtH0V+cN4Geb9kOWJNx8ahUeee8wjndHUJFnx4aLlqC22IXvP/s5tjV1AwCWleXAE4igza9McsonV5FDRntITfwdv7VfWpaDPa3+ftu7LCIimg5VB6TYxpoByCLgtsnoDKmQRAGAAU03Z+39m5Mr8ej7RwAAPzizBv+ztw1hVUMwoqHNH4UkAi6rjO6wmY6Ll5Xhrf0eAMDPvrEY5y4oNr/fN/YDAG45bTYe+6A+8f1+/0s1eOLjBgDA+gsXobbYlf4TNYB4msKqBkCAXRax/sJFZrpjac1keqaatw968Y+v7YOi6RAFcxWFWfkOfP9LNfjVu4fQ3B2BuYiCAE034LSICCgze3bnz5t9+NELewCY3SeHOhuFDhkOq4T2gAKnRURnrJyX5FjhsklQVAPtQQVFLgsMA/D4owAMzMq34/tfmjvqMpVcRvu+Z6jX+nr7oBfrX98HoLf8U2asfvC9yU7ClCYKSJmUsS8h9r945xYJgNZnG4csIKwaGGw3IgCrLOKakyrx3GfN0A2gJMeCUFRDR6yMSwJw38VL0eIL4+F3DgMALhqgXo3rW7/2LfujKb/TTdYH41VVVQM+f+zYMRw7dizlucsuu2zIfe3atQuXXnop7rvvvrSlj4iIiGg6mtk/SxARTbysD8YfffRRtLS0IBqNIjc3F1arFe3t7RAEIWVMkyAIIwrGv/71r090komIiIiIiIiGlPXB+K233oqnnnoKDzzwABYvXgwAaGpqwt13340rrrgCV1999Yj2o+s69uzZA4fDgd/97nfQNA1nn3027rrrLk4ER0SDqvMGEo8/rO9AT0iFKGl4a18b/BEVumGgsSOIu17cDbssoqEzlNh+oC7YM1FyF3UAia5xg52f5G7CWlI/OlVHootc8ljXtp4wntraiKiqwwDwzKfHEIxqiGp64jlVR6KLOgC8XeeFopmv/edHR9HiC2Nfmx+tvjAcVgl/OeBBV1CFZhjoDinYfMADX9gcbrClviMlvenuThfPc42dITR1hRBWNURUHYpmIKqKeGV3CwAgrJrn6XBSHp2I9Ew1bx/0osUXhtcfxc5mHzTD7I6pG4CmGWjuCuG+tw6YE5XBzBvxXDnTu6iPVkdIhRAyz2MkVtYAoCMQRXfIbFlXNaA9YL6ixspcuz+KF3cdR3sgAoskDlmmkq/Bh/s8bky63iqaPuB28f29fdCb+Ht7Y9eAjwGwy/oEYNf09BmqizoQu5IlbdO3izoAhNShd6LDrF+e33k8Uc8c746kbKMZwH1vHUjUsQCwtaELqm5u//T2JrT4wontFd1I7Gt7YxfCqoaoquPV3S04cVYeGrtCCKs67LI44+o0wcjyKTPPPfdcPPjgg1i5cmXK83v27MF3v/tdvP/++yPaj9frxQ9/+ENcfvnlWLt2LTo7O3HPPffA4XDgN7/5zbDvb2trg8fjSXlOlp0oLS0d+cFkAUkS4XY74POFoGmTe9Nx8v3vjHsfO+45Z1zvlyQRJ2zYPOnpyBZjyR8FBdl5kUxXmb3uyd4lFOu9QURU3RyUlXTlzOqLKI1I8lcaH9Nu9Hk9ziaLmFvsTPz99E2rxgByi2YAACAASURBVP35yWXvb37/CQAzvyWLqKll0iabC6Ikp2Uk6cnGMpvOOvaMB99LCQwpuwkYukwlX4P7Si4jfctBsqdvWoUzRhgQbrnzrBFtl2wi762mQ3lNx/0eTT19682+4nVa8msDleN01LFjkal74qxvGe/u7obD4ej3vKIoCAaDA7xjYMXFxfjjH/+Y+NvhcODuu+/GNddcA7/fj5ycnCHf/+yzz+KRRx5JeW7dunW4/fbbR5yGbOJ29z+nU1G2VFLZko50mQ75I11lVpakxGNBEHprl+Rahnf9U98oonFBEFLyRTrLv9vtSOy731JBff+MvZ6clnSnJ1PSWccmyinL5dQgDF2m+ubvlLcmlZGhtisocI146a3xlJ/pUHeOxHS7J6YJ0qfeHOz14crxZNdpE12us75lfN26dWhvb8cDDzyA6upqAMChQ4dw9913Y8GCBbj//vtHtJ99+/bh1VdfxZ133pn40rdt24Ybb7wRn332GaxW65DvZ8t4+rFlPPuwZby/Ok9vV+oPDnfg/3zWDFEUsKzcjW0NHegOmV3Vy3NtsMW6qbOna2ZZRCDfYUF7QIEBoNxtQ1Axu8BFVR2a0T82y7FJCCkaYAALSnJw0Yoy7GvxY8vhdtitElZUuvHJ0S70RFTk2mScOicfu5p9AICrTqrEmfOLEvuqLRn6x9yRSC57+1vMz2noDKGhI4iXd7cgoupQNQNWScQ5C4oBAfjwsNm199Y1c1Bb0lsOh0tPNpbZdNaxmw94cNwXhscfwc5jPuxs7oGmG4k8YJMEuKwSfGEVw/TWpDGSAMhSbzd1h0WCAQMRxeyxkGszy9hBjx8WSRyyTCVfg+s8ATy1tREAcOPqaliTWtSiqp7yWt8ysflAb/7aerQTL+40h3tcdkI5Vs8pSLx23sKS0R8vW8bZMj4N5dok9ETMju7xkpacuwsdMiKqnhjeU55rgzdgdmdfXunG+Yt6y5KqGXh5l1nmTp2Tj4+PdiKq6jhnQTFWVuejsTOEl3e1wGYRByy/k4Et4zHr16/Ht7/9bXz1q1+F2+0GAPh8Ppx44om49957R7yf/Px8/PGPf0ReXh5uueUWtLW14YEHHsDll18+bCAOAKWlpf0uMh5PD1R1at51a5o+ZdOeLFuOIVvSkS7TIX+kq8zWFPR2mVLnGNi0rw2yJOH8RcXY1+pDT1jDrHwHlzYbwkQvbVaam7q02bUrZw27tNm5tcWJJVj+1+mzE0ubHYqNVTtvQQn2t/kRjGrIc1hw3oISHO0wx6eeXlOYmi/SWFY0TU/su6bAiTq3HW/uM9Npk82lzdYuKwMAbG8wx7rWFDonLD2Zks469qx5vUHd2we92HN8H3QYiaXNKrm02YgIMM+XOtwg1ZjkJZfynBa4rBJ03UBHSEVhn6XNinKsuHRFRWJ5o6HKVMrzmpH4Va2m0Nl/bHnSa333l5wvNM1IBOMrq/JTXhtP+ZkOdedIjLa8bk3q+s/x4+OTyaXNLl9RMeTSZj+5YGHK0marZ+cn6tXrVlb1W9ps0942AGaZ+/yYD3ZZwkXLyhNLm23a2wYY2VenTXS5zvpgvKysDC+++CI++OAD1NXVAQCWLl2KM844Y1T7KS8vx+OPP46HHnoIjz32GGw2G9auXYu77757IpJNRERENGMkBwiqbsCAAVU3oBvmf0LfcRZERJT9wTgAyLKMs88+G2efffa49nPqqafiT3/6U5pSRURERDRzWUQBygDNdL6wClXX4ZTN8Z9abBvDMDDCodtERDNC1o8Zz2YeT89kJ2HUZFlEQYELnZ3/l707D2yjvPMG/p1Dlw/Zio/YSZyLBAcSKNCEQLjZLU0LoRxlWVqO0m1ftqWF7RZaXnY32037drds221pFraF3aVAadkC4QjlKPc2AXIAIQm5TJzEie34kiVL1jXH+4ek8UiWbNnWZen7+ScTjTR69Hie55nfPM88j7/gwz6yMVRp6yRmPTWTZTErzzJNNR3FYjLnR0NDdY5TlT3ZKLPFVIaKHfMqc/nMq+lSZqdjG5up6V42FFVD/3AEwYiKtl4/Htragb0pHjmxySKuO7MFq0+shxyLwq2yCKddRqV1WvQHZSSXf89SLK/T/fwvRszT7MvXNfHoeeaJiIiIiNKQJREzq22oq7SidWYVvv+ZVtxx0QloqrYlvC+kaHho82Hc+vsP8UZbHzRdR1jR0OcLo9MThD+spPkGIqLywGCciIiIiCasyiaj2WlHld2Cs+a78G9XLsWNK+agwpq4PFG/P4L1/3sIdz23B7u6oqsFRFQG5UREDMaJiIiIaFIkUUB9pRUzq21wWCVcvqwJ/371KfjsSY2Qkh4QP9g/jO+9uB/3vNqGLk8QAINyIipvDMaJiIiIaErsFgmznHbU2C1wOiz48llzce/nl2GVaf3wuC1HBvE3G3bjv989gqFQNAA3B+W+EINyIioPDMaJiIiIaMoEQUBthQVN1TbYZBGzax34wRXL8P1Ll2D+DEfCe1Vdx/Mf9eCbT+zExt3HEVGjEyRFVA39fgblRFQeGIwTERERUdZYZRFNTjtmVFggCgJOmeXEj9acjK+fOx8uhyXhvb6wioe2dOBbG3Zjy2E34ov8xIPyY54AfCEFXPyHiEoRg3EiIiIiyrpquwVzXA44LBIkUcDFi+vxi6uX4ZrTmmGTEy9Bu4dCuOe1j/GPL+zDx31+43VF1WNBeRBDQQblRFRaGIwTERERUU7IkojGahsaqmyQRAF2i4RrT5+Ne69ahgsX1UFIev9Hx3347nN7cO9b7ej3h43XVU3HwHA0KPcEItAYlBNRCWAwTkREREQ5VWGVMKvGjmq7DACoq7TiG+ctwI8uPxlLm6pHvf+tj/vxzSd34XfvHUMgohqvq5qOwUAEnZ4gBhmUE9E0x2CciIiIiHJOFATMqIgug2aRopegC+sq8L3VJ+K7f7YIzU5bwvvDqoYndnThm0/uwqv7e6FqI4G3qunwBCI4NhjE4HAkYR8R0XTBYJyIiIiI8sZukdDstKHWYYEgCBAEASvm1uKnVyzFzStbUGWTEt4/GIjg/k2H8Z1nP8KHnd6EfZquwxOM9ZQzKCeiaYbBOBERERHllSAIqHFY0Oy0wW6JBt8WScSlJ8/E+qtPwZqlMyGLiU+UH3YHsO6l/fjhHw/g6GAgYR+DciKajhiMExEREVFBWCQRM6ttqKu0QhSiwXeVTcZNZ7bgZ1cuxVnzXKM+895RD/726d144O3D8AQjCfviQfkxTxDu4TAUBuVEVMQYjBMRERFRQVXZZDTX2FFhHRmi3uS0446LT8C6z7TihPqKhPdrOvDS3l5884ldeGZnNyKqlrBf13V4gwo6PUEMMCgnoiLFYJyIiIiICk4WBTRUjSyDFndyUzX++bKTcNv5C1BXYUn4zHBExSPbjuL2p3Zhc/vAqHXIdV3HEINyIipScqETQEREREQUV2GVYLfYMRiIYCioAIjOxH7+CXVYOa8WG3cfx4YPuxFURnrDe3xh/PSNg2htrMRNZ7bgxIaqhGPGg3JfSEWlVUKNXYYssU+KiAqLtRARERERFZVUy6ABgE2WcPUnZuEXV5+CPz+xHklzvGFfjx93b9yLf3vjIHp9oVHH1XUdvpCCTm8I/f4wlKTh7URE+cRgnIiIiIiKUnwZtJrYMmhxrgoL/vqc+bjn8pNx6iznqM9tah/AbU/twm+2HcVwWB21Px6UH/ME0ecPj3rmnIgoHxiMExEREVHREgQBtQ4LmqptsMmJl67zZ1TgHy5ZjLv/fBHm1NgT9kVUHRt2duMbT+7ES3t70i535g9Fnynv9YUQVhiUE1H+MBgnIiIioqJnlUU0Oe2YUTGyDBoQDdbPaKnFT65Yiq+ePRdOW+KUSN6gggfePoI7ntmND4550h5/OKyiyxtEz1AIIQblRJQHDMaJiIiIaNqotkeXQXNYpITXJVHAp5c04hefX4bPLWuCnPRAecdgED94+QB+8PJ+HHEH0h4/EFHR7Q3i+FAIwcjoIe5ERNnCYJyIiIiIphVZFNBYbUN9lTVhGTQAqLTKuGHFHPz8qmVYNd816rMfHPPijmd245ebD2MwEEn7HcGIiuNDIXR7gwgwKCeiHODSZkRFYsVP3pryMbZ++/wspISIiGh6qLTKcFgkuIcj8IWUhH0zq23424tOwKU9Pjy0pQMHev3GPk0H/rivF3862I8rT23GpSfPHPU8elxI0dAzFIJNFuG0W1BhlVK+j4hootgzTkRERETTligIqKscvQxaXGtjFX546RL8zQUL0VBlTdgXiGh4bPsx3P7ULvzpYD90PfUkb0A0KO/1hdDlDcIfVtK+j4goUwzGiYiIiGjaM5ZBsycugwZEJ3k7d+EM/PzKZfjiJ2fDYUm8BO7zh/GzN9vxfzfuxd7jQ2N+T1jR0OcLo9PDoJyIpobD1ImIkrT1+bHuxX0AgLWrW7GovnLk9Zf2QZYkrP30Ysx3VaT87N0b96DLE0RzjQ0/vOxkLKqvTDjmzSvn4v5Nh9DlCaKu0oJgREP/cPS5xTqHDH9Eg9Muo98fhhrrpHHaJAyFVEiigBq7jIHhCCRRgE0S4I9EZ/2d4ZAx02nH2tWtAIB1L+5DUFExHFLR4wsj/lhl/JiSEB2qOavGjh9fsRSL6ivx+oE+rP3D3ujnP7sELS5H7DgaAB12WUrIk7Hy7iur5uGhLe/DFwwDEGCXxYS0Jedv1v5GaY491j4qLxM5F5LL7n+/e8TYvn9TO7o8IdRVWmGVReMcTz7v7nh6F455QhAANFZZUWGToOoCuj3RScQaqmywyiLiZewzJzXivj8dgqrrCT21qgbE/zc7Vm473AHcvfEjxCf/bqyy4udXnzJmveO0SxgMqBCFaDm/aHG9Ka270ekJwiIJ+MZ5C7BhZxeODYYA6Jhda8eVpzTjvj8dAgB8/dz5eGFPD4KKCiAe/I7UE0uaqgEAr+3vxd89twearqOhyganXU5bbs3pNNehmRIEAbUV0aHkA8PhUbOiW2URV57ajIsX1+Px9zvxyv5emFc8a+vz4+//sA9nzXfhhuVzMLPalva7Imo0KPdHVMgOa9r30YgrH3wXRz0hAIAsADOddnR5gkieu77GLsMbVCBLAhqron+DXl8Img4osT+Y+VxPNl4b4Q0q6PWFIApCQlsHACtaavHItqMAgBuWz8HWjkF4gxH0+iIJZSb5O4DUbVv8ffFyYq4nJttmmcuqJAJNTjtclbZR1yZs9yYnk+u9bCm7nnFVVXHDDTfgrrvuKnRSiIiIiCgH4suguSosCcugxdU4LPg/q+bhJ59bitNnO0ftf+eQG7c/tQsPb+2APzR273dE1dE7FEKnJwBfSBlzqDsRkVnZBePr16/Htm3bCp0MIiIiIsoxp92CZqdt1DJocS0uB/7ukhPx95csxtxaR8I+RdPx7K7j+MaTu/DCnh4o2thrj0dUHf3+MDq9QQblRJSRshqm/vbbb+Pll1/GJZdcUuikEFGRaesbmWX3oGn77fYBdMTWo+0YHFmXtq3XDyU23rvDtF5tx2DAGBbpCynYuKsbM6tt2NvjQ78/DIsk4JmdXTjuDSKiaujxhaGZxkj2B6I9MCFfGObLOG8ouqyOounGkHZF043hegAwGFAQUoZx98aPEFY0BMIqAhEV4djQVjXpujD+/+NDIfzdcx9habMTHYMBKJoGUYims8ZhQb8/DEXVYI/NIBzPkxZX4oVrfF9QURFWNPxxbw88gTCCYRWKpiNskfDcrm4IQGy4XmJeAxh3uHBcJn+jg33+hL9NRNVSfn6876XSkO78SXUumN+7uX0g9pgG8Or+XvT7wwCAx7YfxeBwBIqmwRuMwGGREFZEPLerG03VNvT5wnAHItB0He5YmdUBuAMRDAYi0BAN3gQg+n9NhygAmq7jiR1dCKsadB1IF851eYK45XcfQBIFmEdiu4cjWPfiXlRaZGi6Hqt3RPxm+9FoWdY0eIM6tNixH9t+FM/vPg6nXcbgcARDIQU6ovXLkzs60ecLI6xqEAD0+8J4ckeXUZY27j6OPl8o+v0CYJdF6NARVjQ8srUDDdVWOGxW7OxwQ9N16DowHI6W/Ue2dKC+0opls5zYccwDb1Ax8tgfUqDpOnwhJaF8t7gckyqrsiSisdoGX0jBYCACVRudq6fNrsEpn3PitQN9ePz9YxgMjPSGD4UU/Oc7R/Dinh7cuGIOzphTM+qZdDMlFpR7ggJq7BZUWqUx31/qrnzwXQCItXkjS8kpOnDME0z5GU/sfFBUHZ2eIEQAyYvLeQJh/OurB7CsKTqyYdksp9EupWojdnV60TcchjeoYDisxsqAjmd2dmFgOIxjg9G0xOcB0AE8/9FxRFQNEVWDoumQRAFP7+zCrk4vVF1Hvz+ESpuMt9sHoANGXbE59p3GevWKGrs2EBBWNKOeiGg6gooGuyyO22bFfwMA9A2HMRSMllVdB7xBBaoO/PrdI5jhiJarVMcwY7uXKF0bYb7eA7Kfb4JeJrft+vv7cc011+C+++7DQw89BAD4l3/5l4w/39PTg97e3oTXZLkCjY2N2UxmzkmSCKfTAa83AFUd+w5vrp3+ozemfIz3v3vhlD4vSSJO/eFrBU8HUDz5MdHzw+Uqzsp8omX2C79OPWKmvW844f8L6yshSSJUVYMeu0xOfk+c+VnFeEUrIP3FdTFJlU570rI/C+pHP0MVzwvjt8cOpGPkiVIAxhJCycd47KbladOU6d/IfEzzvlTpzeR78yGfdXMxltl8tLHpzp9kj920POG95nMopGhpy29yqFVM5Txf9Y45D5K/L13+2GVx1HPdZublxhbUV0y5rKqaDvdwGP5w+nXDA2EVT+7oxLM7uxFOvosJ4NRZTtx81lwsqIvWKaIooqrKBp8vBC1F73l8ro8qmzzhoLwUyms2rm8yYZfFMduleKA8MrvB1MTLVXLbaBY/t83nsfl8T24Lx2qz2vuGjd8wHnuaNtas0O1esUluIwQIo673gLHzbTLltSx6xjVNw5133ombb74ZS5YsmdQxHn/8caxfvz7htVtvvRW33XZbNpKYd07n6B6t6ahYGqlSS0cpnB8TLbOylHoIY/KFkxRbNkcyLZ+T9uIq1ZXpNI7Gk39nqjwz3mN+a/xYwuj3JR9jrHM407+R+X3mfek+P9735lMplL3JyEcbO9bf38zlqkx7Do1ZfhmNTyoaFwRh9D7zx5LKcDbKan1dNODu84USeg7jnAC+/mcn4uoVc/Gff2rHK3t6EvZ/2OnF3z61C6uXNeHmc+ajPjbBWFVV+sneFAA+XUSN3QKnY+JBeTEp1mtiQRDGbpeMF2L/ZikaH/NvGW8Sk+uRpLTF0z1WmzWRcyZdG2tWLO1esUiXV1LSconZzrey6Bm///77sWPHDvzHf/wHABiTt7FnnD3j7BlPVM494229PtO2Hw9v7QAAXNLagLkzoneWO9wBvLy3F5Ik4vrlc7CwLho4HTEPU3cH8Pv3O9HvD6PaLuGSJY1orrFjb7cPWw+7IUsC5tdV4P0OD0KKBlEUoGn6qCHkk7l2FgFUWEQ0Om3GMPXhiIqIhoTh7MlkUcBclx3LZjlxJDYMThQErJhXC5fDiq1H3Igo0WHqNlnE5cuaMHdGBeamGKb+p4/78eyuboQVDafOrsXubi+CERWKqqPCKuHCxfXQdR2b2wcAAP9n1Xwsahg5hxY1VKVNZ6Z/o5f2Ri+cb1zREpuhOiqsaMZnblzRkvH35gN7xnPfxqY7f1KdC+b3bjo4gGd3dgOIrlf93tFBAECz047DA8MYCimosEiwWyRYZREXLq5Hk9OGXl8I7uHokOjX9/dhOLbqgVUSIAAJw9QrrBI0XYckRGdMn+m04Yg7MOYwdRFAtU2CJAoYMA2ptogCFjdUosImQdd0HPUEYRFFNFRb8XHfMIbDCuTY0HZBAJY1O1HjkI1h6h8c88IbVCAKQEutA/2+EHyR6DD1apsEV4UVRz0BQI8O1+zzhxD7acYwdask4vQ5tWiossJms2D30UG8e9gNXQeq7DIqrRJOm+1EXZUVp86qwXsdg3jzQD8A4JRZTmzvGMRgIIIah4wvfHKOUb7nuhxZLau6rsMdiGAoOPYEbft7fPjvd45gz3HfqH12WcRVp83C9avmQwkpKXvGk4mCgBpHtKc81eRyZqVQXtf8x9sARoapT6Rti+dOqmHqNglY1lyDZbOjs/afOqvGaJdStREfdnrQ74vgg6Me+MMqhkIKBAE4c14t3P4IjsVWN6hxWNHhDkAHUFdhMYaph9ToMPWV81w4oaECiqrjj3t7UGmTcfmyJgiCYNQVl5/ShBaXA13eILo8QWxuH0BI0SAgWv4vXFyPphobFFXHszu7YbOI47ZZVlnEh50eAEC/L4K3Pu6HN6hAEoBKm4xKm4zlc2owo8qCU2fVpDxGMbV7xSa5jXhk69FR13vA2PnGnvE0nnnmGfT09GD58uiwgmAw+kzIK6+8kvFkbo2NjaMqmd7eISgZDhcpNqqqTdu0mxXLbyi1dJTC+THRMmtetkJRR66Az5o/I2F5knigt7DOYXwmeRmRZ2KNcZVNxmVLm4xnUD+OPYP0uWXN6PSEsr60We0klzabWW3D/4stH/T6gT6s7d5rpLPF5cDHff6Epc3MeZJMma/j5b29sMsS/ry1Hkc9QUjCyNJml548EwDwXkf0gmL+jIrEvB/jvMv4bxTrxZo/o2LUUjDxz0zke/OpFMreZOSjjU13/qQ6FxL+P083zqmLFtfj0EB0GOkXPjkH929qRyCiodpuMZY2u/TkmaPOuw+OejAcW9rM5bCMWtqs1mGZ8NJmzWmWNnNVWPAPKZZNuu6MObh/0yGEFS1habPrzpg9ammzoWA0YL/6E83YsLML4djSZnVV1oSlzS5dOjPt0mZfXD4HS5qq4XJV4sl3D2HrkUFo0FFhkVBtk/HF5S1GPs1y2o064aLF9djb44M3qKDKJo+qb7JdPpxWGXZRRP9wGOE0x144owLrPtOKdw8P4pFtR3F8KGTsCyoaHtt2FC/v7cEXPzkH5yxwjRtgA0BvRMWAGEa1TUa1ffygvJhMtLxu+MpKYzubS5vVOKy4488WpWyPUrUR5y+sM9piHdFnw0VBMNq65KXNBACXnjxz1NJmly9rMpY2i5+3Z82fAQBGXbFyniuhXYq/z2gLl840yuhLe3oAffw2K/4b4vveP+rBUDB6Q8Fpl+GqtOHGlS2jrkmKvd0rFsltRHxouvl6D8h+vpVFMP7iiy8m/H8yPeNEREREVHqssohmpx3eYASDgdSzoAuCgLPmu/DJlhq8sKcHT+zoMiajA4A+Xxg/f/MgnttVgZvObMHS2BrrY1E1HYOB6KR50zEoJ6KpK7ulzYiIiIiIkjntFsxy2mBPswwaAFik6KM6669ehs+c1AgpKXg+2D+Mf3xhH+55tQ1daWYKTxYPyjs9wejM+qX/BCkRxZTFM+O50ts7VOgkTJgsi3C5KuF2+ws+PGXFT96a8jG2fvv8KX1elsWsPKs91XQAxZMfEz0/GhrGv/tfLLJRZoupDBU75lXm8plX06XMTsc2NlPlUjam8+8caxk0s2OeIB7ddhRbjwyO2icJAlaf1IDPnzYL1bbMB6OKgmD0lDfNdE447YUwkfI6nc+LYsU8zb58XROzZ5yIiIiIyKTKJqPZaUeldexZ+GfX2PF3nz4RP77mVGOpszhV1/H8Rz345hM7sXH38ZQzt6ei6To8wQi6vJn1rBPR9MVgnIiIiIgoiSQKqK+yobHaBkkc+1nuM+a68OMrluLr586Hy2FJ2OcLq3hoSwe+tWE3thx2p3wmnYjKE4NxIiIiIqI0HBYJs2rsqLaPPdRcEgVcvLge9169DNec1gybnHiZ3T0Uwj2vfYx/fHGfsboGEZU3BuNERERERGMQBQEzKqxoctphkca+fHZYJFx7+mzce9UyXLSoDsl96h91+/Dd5/bgF2+1o98fzl2iiajoMRgnIiIiIsqATRbR7LShxmGBMM4yZHWVVtx63gL86PKTUy519ubH/fjmk7vwu/eOIRBRUxyBiEodg3EiIiIiogwJgoBahwXNTtuooeipLKyrwPdWn4jvXHwCmp22hH1hVcMTO7rwzSd34dX9fePO3k5EpYXBOBERERHRBFkkEU1OO2ZUWCCO00suCALOnOfCT69YipvPbEFV0iztg4EI7t90CN997iPs7PTmMtlEVEQYjBMRERERTVK13YI5LgcclrGXQQOiAfylS2fiF58/BZctnQk5aZb2QwMB/NNL+/HPrxzA0cFArpJMREWCwTgRERER0RTIkojGahvqq6zjLoMGANU2GV86swX/duVSrJxXO2r/9g4Pbn9qVy6SSkRFhME4EREREVEWVFplNDvtqLKNvQxaXLPTjjsvXoR1n2nFwrqKhH18fJyo9DEYJyIiIiLKEkkUUFdpxcxqG2Rp/F5yADi5qRr/suYkfPO8BZhRYclxComoWGR2246IiIiIiDJmt0iY5bTDE1DgDSnQ9bG7ukVBwAWL6nDW/Fo8t+s4Xt3fl6eUElGhMBgnIiIiIsoBQRBQW2FBhVXCwHAYIUUb9zM2WcLnT5uFa8+YnYcUElEhcZg6EREREVEOWeXoMmiuCguEcZZBI6LywWCciIiIiCgPnHYLZjltsGewDBoRlT4G40REREREeSJLImZW21BXmdkyaERUuhiMExERERHlWZUtugxapZW95ETlisE4EREREVEBSKKA+iobGqtt7CUnKkMMxomIiIiICshhkTCrxo5qOxc6IionDMaJiIiIiApMFATMqLCiyWmHReIlOlE54O03IiIiIqIiYZNFNDttGAophU4KEeUYb7sRERERERURQRDgtFsKnQwiyjEG40RERERERER5xmCciIiIiIiIKM8YjBMRbdjH5gAAIABJREFUERERERHlGYNxIiIiIiIiojzjbOplaP5dz0/5GFu/fX4WUkJEydr6/Fj34j4EFQ2ADrssYe3qVgDAuhf3AQBuXjkX//3ukYT3xF8DgLWrW7GovnLM44/3vlx5/UAf1v5hLwBg3WeX4KLF9ZM6TqF/B9FYpnp+Jn8ewJTP97HSNNl9433PukuXYIWrEm29Pqx9fu+U0j/Z9BSL6ZrubPvt9qP4tzcOAgLw7YtPQGOlbVSbkK12YjqayHmSqqwVU/ooM2XVM/7222/jmmuuwRlnnIFzzjkH3//+9xEMBgudLCIiIiIiIiozZROMDwwM4JZbbsF1112Hbdu2YcOGDdiyZQt+9atfFTppREREREREVGbKZpj6jBkzsHnzZlRVVUHXdQwODiIUCmHGjBmFThoRlbm2Pj8AoMMdQMdgAEFFQ0jREFFVhBUNG3d1wx2IwBtUoKgaXt3fC29QQSCsQAdQYR15zSqL2Nw+kPa7Dsa+K3kbQM6Gm722vxeqqgMAtncMGq+btwGMOxSxLU3a8/U7iMYy1fMz+fNBRQUAvN0+AB2IPZYysfN9rDR1uAPG/yOqlvG+VN+d6nuCioZNBwcwENbxUccAgooKuyxNqrxO17I/XdOdbb/dftTYfvuQGzoA6MCzH3ahwipD0XRouo5ndnZhV6cXbf1+KJoOWRQm3E5MRxM5T9K9t63XD6dzCF7vMBRVz+o5xfM4twRd1/VCJyLfzj//fBw/fhzLly/HAw88gIqKinE/09PTg97e3oTXZLkCjY2NuUpmTkiSiFN/+NqUj/P+dy+c8jFO/9EbBU8H8yORJIlwOh3wegNQTRdgY3Hl4RmlychVmZ1MHo3nC7/eBgBo7xtOeD2kjBxfByCY/o2/BtP/AcAmRwc8Lagfv15L9thNyyf8mbHE82rJ37+Q0fvfHmcuing+jSfbvyMfcnFepVOMZbYU2tiJnJ+p/t7Jn0+uD+KSy/ZY5/tYaTIfP/mYY+1L9d2pvid+DEEQEL/UTHWsTMprsZf9dOU3G+kuhfJ6RtL1TaaBh10ePYB3vHZiOprIeZLuvQIESJIIVdWgQ89qWSj28pcr+bomLpuecbOXX34ZHo8Hd9xxB2677TY8+OCD437m8ccfx/r16xNeu/XWW3HbbbflKplFrVgaB6YjUbbS4XQ6snKcQsp1mc1mHsmSBCB60ZrA/N8Mo/H4MeLHnIhcncejftckvz/T31Qs5XEySqHsTUYptLGTOT/Nf+/kz6crN8nvG+t8HytN5uOP9d1jHSP+3aneYz7GWPVSJuV1upT95PI7XdI9URMur8mncobReKoyMN3yKhMTOU/Ge68kicZ7s6VUz+NM5bpdLsue8bgPP/wQ11xzDbZs2YKampox31sKd+0B9gQnY34kYs/4+HLRg9nW6wMAHHEH0OEO4Nmd3QgpGsKqCqsk4sLF9fAEFHxwzIOIquOMOTXY2enFsDFMXcIps5zY1TkEqyzi8lOacM7C1I/gtPX68fDWDgDAjStasKhh5O+3qKEqK78nLp5XG7YchhZrarYeduPpD7sBAFec2oQV81zG+y8+sWHM48XzKbqdv9+RD+wZn/5t7ETOz1R/7+TP/2rzIQDA5cuaIAgCnt0ZLTdfXTUv4/N9rDRZTb2OYUXLeF+q7071PaGIhs+d2owls2ux99ggnv6wE3aLNKnyWuxlP135zUa6S6G8/mZbh7G96eMBvH3IDQBobaxEhVXGzk4vdF3HWQtcWNRQiY97hvHOYTdkUZhwOzEdTeQ8SffeL62ch9MW1MHnC0LTtKyWhWIvf7nCnvEse++993D33Xfj2WefhdVqBQCEw2FYLBY4HOPf8WhsbBxVyfT2DkFRcnvRVKyK5XczHYmylQ5V1YrmN01WrstsNvNovqvC+Letz4+X9vRAB2CVBdhlCZctbQIAfBx7PuuixfU4NDAMiywivrTZxYsbcHgg+pznynku45jJFFU3eiXmz6hIeF+u/uYXLq43jq2quhGMnzGnFucvrMv4+xPSWoDfkQ+lUPYmoxTa2Mmcn+a/d/Ln7XK0N+qs+dEbay/t6Rn3eBNJU/LyZZnuS/Xdqb7HJotYtcCFFSfOxAyrgBc/Og7okyuv06XsJ5ff6ZLuiZpoeb32tNnGtqbqeOeQGxCANac0obHShj3dQwAEfG5Zs7G02bbYs+ITbSemo4mcJ+neu7DOgdamarjdIhQlu+1IqZ7Hmcp1u1w2s6m3trYiGAziJz/5CcLhMI4dO4Yf/ehH+PznP28E50RERERERET5UDbBeGVlJR588EEcOHAA55xzDm644QasWrUKd999d6GTRkRERERERGWmrJ8Zn6re3qFCJ2HCZFnMyrPJW7Mwm+WKn7xV8HQwPxLJsgiXqxJutz/jITkNDdVT+s58ykaZnUwelSvmVebymVfTpcxOxzY2U+VSNvg7p64Uy2u5nBf5xDzNvnxdE5dNzzgRERERERFRsSibCdyIykE2etcP/culWUgJERERERGNhT3jRERERERERHnGYJyIiIiIiIgozzhMPY+KYYIuIiIiIiIiKjz2jBMRERERERHlGYNxIiIiIiIiojzjOuNlpqenB48//jiuvfZaNDY2Fjo5Bcf8SMT8GB/zKHPMq8wxr8pLufy9+TspFeZX9jFPsy9fecqe8TLT29uL9evXo7e3t9BJKQrMj0TMj/ExjzLHvMoc86q8lMvfm7+TUmF+ZR/zNPvylacMxomIiIiIiIjyjME4ERERERERUZ4xGCciIiIiIiLKM+l73/ve9wqdCMqvyspKnHnmmaisrCx0UooC8yMR82N8zKPMMa8yx7wqL+Xy9+bvpFSYX9nHPM2+fOQpZ1MnIiIiIiIiyjMOUyciIiIiIiLKMwbjRERERERERHnGYJyIiIiIiIgozxiMExEREREREeUZg3EiIiIiIiKiPGMwTkRERERERJRnDMaJiIiIiIiI8ozBOBEREREREVGeMRgnIiIiIiIiyjMG40RERERERER5xmCciIiIiIiIKM8YjBMRERERERHlGYNxIiIiIiIiojxjME5ERERERESUZwzGiYiIiIiIiPKMwTgRERERERFRnjEYJyIiIiIiIsozBuNEREREREREecZgnIiIiIiIiCjPGIwTERERERER5Zlc6ARMZ729Q4VOwoSJooAZMyoxMOCHpumFTk7BMT8STSY/Ghqqc5yq7MlGmeU5kznmVebymVfTpcxOxzY2U+VSNvg7p64Uy2u5nBf5xDzNvnxdE7NnvMyIogBBECCKQqGTUhSYH4mYH+NjHmWOeZU55lV5KZe/N38npcL8yj7mafblK08ZjBMRERERERHlGYNxIiIiIiIiojxjME5ERERERESUZwzGiYiIiIiIiPKMwTgRERERERFRnpVkMD4wMIBPfepTePfdd43X9u7di5tuugmnn346Vq1ahX/+53+GoigFTCURERERERGVq5ILxrdv345rr70WR44cMV4bGBjAl770JaxatQpbtmzB//zP/+CNN97Ar3/96wKmtHy19flx46Pv4cZH30Nbn7/QySEiIsoY2zAiKkes+3KjpILxDRs24I477sC3vvWthNeffvppzJ8/H7fccgssFgvmzJmD//qv/8JnPvOZAqWUiIiIiIiIyplc6ARk07nnnos1a9ZAluWEgPzDDz/EiSeeiLVr1+LVV1+Fw+HA1VdfjVtuuSXjY/f09KC3tzfhNVmuQGNjY9bSnw+SJCb8WwiyJADCyLYsFy4txZAfxaSU8iNXZbaU8ijXmFeZK/e8mk5tbDbasHL5e/N3lqapltdyy698yEeeFtP1ez7k6zwtqWC8oaEh5esejwevvPIKvve97+Ef/uEf8PHHH+Ov//qvYbVa8Vd/9VcZHfvxxx/H+vXrE1679dZbcdttt0053YXgdDry+n37uoeM7a6AClmSjG1nSDP2tTZV5zVdcfnOj2JXCvmR6zJbCnmUL8yrzJVrXhV7G5urNqxc/t78naUlW+W1XPIrn7Kdp8V+/Z4PuT5PBV3X9Zx+Q4G0trbi4YcfxsqVK3HLLbfA6/Xit7/9rbH/wQcfxIsvvognnngio+NNp7v2Y5EkEU6nA15vAKqqjf+BLPnCr7dl9L7Hblqe45QkKlR+FKvJ5IfLVZnjVE1OLnvGec5khnmVuXzmVTGW2WJvY7PdhpVL2eDvnLpSLK/lcl7kU67ytFiv3/MhX9fEJdUzns4JJ5yQMLM6AGiahonch2hsbBxVyfT2DkFRpmcloqpaftNuyuqgoqHLEwQANNfYYTcNcylUfuY9P0za+vxY9+I+AMDa1a1YVF/4hreQ+ZEtuS6zpZBH+cK8yly55lXRt7EZXi5MNL2T/XunajeKsS2JK5fzulx+Z7bKa7nkV66Yy/y6S5dghdOR/TzNQd1XzHVVKrk+T8siGL/66qvxyCOP4IEHHsCXv/xltLW14dFHH8VXvvKVQietbKxd3Wpsb24fwAObDwMALls6E6sWzChUsoiIiMZlbsMO9vnx6LajAIDrl8/BwiK/kCQimizWfblXFsH4CSecgEcffRT33HMPfvWrX8Fut+O6667DDTfcUOiklQ3zXa+th90Ixe4wWUSh6O+IERFReUvXTi2sryxIG9bhDqC9f9jYZjtKVH7M9cARdwArcvAdxVb3laKSDcb37duX8P9PfOIT+M1vflOg1JB5PcLuoVDCtnlfuRRs828+mGYbKJ/8ICKisZnbjY7BAABA04EPjnkAAEcHAwgqKuyyxLaEqESlqgeAaGC+r3sIXu8wFFUvujLP6970SjYYp+ISfzYEALxBxdh+s60f7x/1GP9/+Poz8pquQjHnh1l8+E9cueQHERGNzdxuBGOjyyKqhic+6MRTO7qMfQvqKtiWEJWoVPUAADy7sxuvHuiHoqqAXnxlnte96TEYp7wwVxg6AFts0jY9aR8REVExW1RfWZALRnNbGUpqU7XSXBiHiJKkqwdCigYpokJVtUznXJuwQtV9pY7BOOWJPsZ2+V1EcEIMIiKamNHtqEUSUeOQYZVEhFUNnkAEANsSotKV+npaj23rRXpNzeve9BiMU17YZSnl6zZZTLuvlHFCDCIimohUbaUoAFU2CXZZQlDRMBR7DIxtCVFpGvN62iJBEVGUfVy87k2PwTjlhfmO2NvtA/hVbGmzNUubcDaXNiMiIhrTeO1ohzuA+ze1Fyp5RJQH6eqBy5c14bOntxgTuNH0wWCc8sJ816vDPTL745xaR9nfESMiIhpPJu1oOY40Iyon6eqBuTMq0NpUDbdNhMK5mKYVBuOUdy0uBxbUVRjbREREudbW5zdm9F27unVa3whO1Y5yciWi0jJenWWuB+ZOo+tp1lWJxEIngIiIiIiIiKjcsGec8o53xIiIiCaP7SgRmesBWWb/6nTFYJyoANr6/Mb2wTTbQPrZJ4mIaHysa4loOmGdVX4YjBMVQPwZoGTxdRfj2PNBRDR5rGuJaDphnVV+OKaBiIiIiIiIKM/YM05UAOZ1Ig/2+Y07ntcvn4OFHHpERJQVrGuJaDphnVV+GIwTFUC6Z30W1lfyOSAioixhXUtE0wnrrPLDYepEREREREREecZgnIiIiIiIiCjPOEydqMC4XiwRUe6xriWi6YR1VnlgME5lq63Pj3Uv7YMsSVj76cWY76oodJKIiKhItPX5jWWG1q5u5fOaRESTxPo0PQ5TJyIiIiIiIsozBuNEREREREREecZh6lRW2vr8xvZB03Zbrx+Kqhv/5/AZIqLyk66NMG8DbCOIiMbD+jQzDMaprMSfVzEI0X8e3toBjMTinDCDiKgMjWojYh7ddjTh/2wjiIjGxvo0MyU5TH1gYACf+tSn8O67747a19PTg1WrVuGpp54qQMqomAQVDe19w2jr8SEU0QqdHCIimsba+vy48dH3cOOj7yX0CBERTUes0/Kj5HrGt2/fjrvuugtHjhwZtU/TNNxxxx1wu90FSBkVg7WrW43tze0DeGDzYQDA5ac0YeU8V6GSRURERcDcRhzs8xs9ONcvn4OFZT6UkohoIlifZqakgvENGzbg3nvvxZ133olvfetbo/b/+7//O5qamtDc3FyA1FExMD+X0uEOGNstLkfZP7NCRFTu0rUDC+sr2UYQEU0A69PMlFQwfu6552LNmjWQZXlUMP7OO+/g+eefx5NPPok1a9YUKIVUaOZhNh8c8yCkaIAAvN/hwSyn3djHSoKIiMYz0QmKjLV2BeBnf3kGGm0l+bQgEU1TmdZpALhueJaUVDDe0NCQ8vX+/n7cfffduPfee1FZObmTpaenB729vQmvyXIFGhsbJ3W8QpEkMeHfcrPupZHJJIYCirH9Rlsfth8dNP7/2E3L85quYlFK50euymwp5VGuMa8yV+55VYxtrCwJxiSfsiRAlkf/bcxtCgDj/Y9uT5ygKN6mxI8pxN5Y6n/vcjmvy+V3xk21vJZbfuVDtvI00zpt3WeXjFs/mmVSnxabfJ2nJRWMp6LrOr7zne/ghhtuwLJlyyZ9nMcffxzr169PeO3WW2/FbbfdNtUkFoTT6Sh0EgpCliRjW5RUo2IQRSFhn8tV3nf4SuH8yHWZLYU8yhfmVebKNa+KsY1d4arECyfOHPM95nYjGFFxNPb40xyXA3bL6DbFGdISPlMuf2/+ztKSrfJaLvmVT1PNU3P9NPb3VECWJAQjKu7euBd2i4QfX/MJtDZVp3x/JvVpscr1eSrouq6P/7bpp7W1FQ8//DBaWlrw6U9/Gjabzdjn8/lgs9lw1lln4Ze//GVGxyvGu/aTIUkinE4HvN4AVLX8ZhB/bf/I3/CPe3vw0p5eQABWnzQTf95ab+y7+MTUoyxK3WTOj2K9cZHLnvFyLkMTwbzKXD7zqhjL7HRtY9t6fcb2nz7uxy83RScFveWceTj3hDoAwBF3AHNdjtj7/Xh4awcECPjrixZhdqUFmhb9ey9qqMpz6nOvXOqAXP7OUiyv5XJe5FO28tRcp8XrKwC4cUULrKbe7LCi4eGtHQhGVIQVHTZZxK3nL8Bcl6Nk6rJ8XROXfM/4rFmzsHPnzoTXLr74YnzjG9/AVVddlfFxGhsbR1Uyvb1DUJTpWYmoqjZt0z4VD8ZmTwcAbzBibH94bBCH+keehzl/YV1e01VsSuH8yHWZLYU8yhfmVebKNa+maxs731VhbLfXDBvbs2scxr61z+8d9Tld0PHAWwehqCoQ6xIp5bV2y+W8Lpffma3yWi75lU9TzVNznaaoulE/zZ9RkXbd8H5/GACw/q2DsMtSydVluT5PSz4Yp+JjTGCD/E/6EFRUYztsussVVrWEfUREROMxT3bUMRhI2I7vCyoq7HL6oZ9BRUWXJ4QbH32PEyERUdEzXy+HTEFqfDte902kLitkbFBoJRuM79uX+u4NALz22mt5TAkVF8G0lbwtpHg/ERFRauaeoqDponTj7uN4ZV98GK9grLdrXmv3q+cvRLNDQnvfMO7fdChfSSYimpR4PXb3xj0IKRoGYj3iMyqtsJmGsMfrxVLrIc+Vkg3GiVKxJzzvMrJtlcWEfUREVD6y0Stjl0UsqKtI+Xqq47XOrEajTYSi6mx/iKhojFcfJtdXNl5DTwmDccoL81C+t9sH0N4/bGyb5XpYSvyuHgA8sqUDxzxBQAdOm+3EF5e35PS70ynnoTlERMWmwx1IWSenqqvNbUq81zuoqAjFJjT62jnz0eIaPRNvMKLiUJ8fXquQ0frkRESZyvS6crLXn2tXt6LDHcD9m9oThqlfv3wOFo5zDPN33rxyrlE/lnM9yGCc8iJxKN/IsybP7e7GH/eNzMiZ6yEt5gJdX2k1tuuqrCVf2ImIKLvStRvxnqIWlyPle7o8Ifz45X2QRRgTJAEwhrDHcZgnERWbeJ2WPBfGwvrKCV1L37+pPeV8GuVWDzIYp7wLK5pxJy2saGNObJNt5h76vuGwsd3viyTsY2BOxWTFT96a8jG2fvv8LKSEqHS0pemJOToYMJ7/7nAHMu5VGut7zO97+PozcONv3oMsSdHZ1ImIsqjDHTBGoMbrsPF6wTvcIxNQZtJLvai+Eg9ff0bCcWlyGIxTXty8cq6x/dr+XnR6or3hpzQ787qm990b9xjbg6ZgfPPBfuzuHjL+/z9fWp7TdKS7CCy3oTlERIWSbsTWEzs6MeCPLn35r6+1Ga8fHUy8WLVIYkLQHj9OSNFgi91kHnlfYtC97rNL4HRWwOsdxv7jPqMnKJNhnkREydp6fXCGNHi9wwl11dHYyg4d7vhNRt2or8zXnD978+OESdjiHWXZ6KVOd8172dImtNQ6jHTGR8pOx3pQ0XS4h8NoaKie8GcZjFNe/Pe7R4xtb1Axtnd2DeGw6W7cRYvrc5qOLk/Q2NZ0PTp/ugD4wiqGI8G0n8u2dHcRy21oDhFRMejyhFK+3ucLY+0fRtYJj0/QFn82PP65+zcdgl0WYZelhNFe0fdpo46/qKEKLlcl3LEJ3OImOsyTiAgA1v5hrzHaJhgZ/ThoqvrKLH4DMi7VZJSpxHvIx5LumvcV02OqQUUz0jSd6kFd1+ENKvAGFWi6Pv4HUmAwTnlhXvIlEFGNR+QCERXWPM7AWFdpMba9QQVhVQX06PN9TjuLAxFRuTAPLf/207tTLtNzdDBgPFZlkYRx19dNJaRo0HQgomr49tO78DcXnIAF9RVwhjQ02jgDMRFNjnmIuDcYQYUNUFTVqI80XYcvpCCsaAirGjRdhygIo+oruyyiucZu/D/dpGwd7gBufPQ9AJxwGIhOxDkwHEFETV//Z4LRB+XJyN0i842j6Pbk7iRNhtXUY2GRNABqbFtM2JdrqWbgBabn0BwiounIfCH5NxcsxP2b2gFEh07Ge2yuOW0W3mzrBwBcuKgOT+7oAhAP2CU018TbDR3xtiy6/m4k9j4LbLKIhioren0hDPgj0V4piwhZkvDw9afn4ZcSUakTBCH6LwQgOu4TEVXHYECJvRbd21xji23rRl21oK4CXzlrbkLQHR/Rmo1e6kyuec3fWexUTYc7EIE/pIz/5gwwGKe8MA/bq7DqGAxEYttSXidwMw/L8ZruCggYvW5iLpkrNvNEGxYp9Xq0RESUOy0uh9EWxZ9hBIDTZtfg/aMeAMAnZtfg9x90IqLq6POFMbvWPm67YYsNXQc0iLGL5bCiocsThCAIaOv1ZTTMk4gomfn6sb7KCrtFgiImdnEJECAK0V7yiKqjyxNCc41tyjOhT0S645q/c1F9Zc4fVc2GoaCCwUBk1JB0Xdexv9eP5a0zJ3xMBuOUF+YJ3F7d34vO2LPby5qr8Wd5nMDNnI7/fPsw+gPRu1oN1daEffm0q9NrDOPf1emdFpUREVGp6vYG4Q0q6PWF8K+vHUCVzQK7LKJjMIBah4yB4QhqHTIuWzrT6EFP7uG5f9MhhBUNV57SjIimm3rULbhwUR3e/LgfoijiiDuA+a7Mns2c7JrAE5Wv7yGiiTNPhtZhmqjtwkX1OG/JTPj8QWw/MoindnTBIgn4/GnNOG12DT445sETH0TroTVLm3D2ghlGXZVOUFFxx9O7YZUFfO2cBYioWmwOjKDxyE18nfDx6ol4vRJ91EfIawdYNoQUDQPDYYRTPJLU3j+Mh7Z0YHf3EL543gkTPjaDccqLxAncRiaJ2NXlxZE8TuBmTkevb2RCnd6hUMI+BsREROXD3Dv9Fw9tRa8vjIiqwxNQUGWLzjWycfdxDAYUqBowGFASetCTe5XssoguTxAbdkYvfuPPo9tkEZsPDaDPF4YgCFj/1kGcv7AuXz+TiKa5xFUgRgLDze0D2NE1BEVV4Y11NImCgNNm1xjXtE/FbgrOqXWY1gofHRSbly27+TfvAxg96ZvxyE3stVId3aNqOvr9YQz6w6P2uYfD+O17nXj9QN+UHrhlME55F1F146SNqPl7XhxIXL5G0Ua+W1H1UUvP5JL5zqYSn9U9ts31zomICscuS5hdazdW3wjHlgMCokNB48+Dp1uPPH4hG5/oKKioxpDGsKIlXLSFFG3MOr+tz487nt6NTk8QkihgZrUVTrsFRFQ+EidqU4yJj30hxZhszRdSIEki1NhkYgvqKozr2rY+f0IvekdsuTNgYqNfgoqGY4NBRFQNFkkY/wMp2GVp2oy48YUUeN3D8CU9Gx5SNGzc3Y0NH3Yn3BCZLAbjlBfmyRse2dqBP3zUAwBYPrcWN6xoyVs6wsrIZZD5PoCiJ+7LtTue3m1sD4dHbgK88FGPMVkQADz9lTPzliYionIWvzi9eeVcHB0M4Lnd3QgpGnp8IQgQUOuQYZFGZh1+bne3aamg9lEjquLtXoc7gL97fg8UVUevL4z6Khtm1diNC2dzT1dy71KHOwDFmKl3pI0yr9ULTP3Gbbp1gLP9PUQ0VSOTRSZMjhzb1k37uzwho/faHDRu3H08YVkxc72TXBc019gQVnScPd+FweGIsUZ5jUPGmqUzMSc2Qqitz5/yZqL5WKm2geKrV8KxIekqAKdz5Nl6Xdexqd2NR7cdRV+KnvKmatuo1zLBYJzywlzQljRW4YVYML6ksSqvhbDfVHjMz30EwipULX/BeKcn9Zrmg4GIMbldvrX1+bHupX2QJQlrP7044+cYiYhKQaq1cPtiw9UFRCceFQXBWH83qGjGpEjHBkN4/UCf8biTuednUX0l5tQ6jJ52myzCFptNXREx5oIi929qx0AgAh2AuQMmPhtx3FSHiKZbBzjb30NEU2M1JoUE/CHFqD4EwJjAzS5LxuicoKIak7ylmrgtWXJdYJcldHmG8dSOLiiaZtRD7uEIntt9PGHoenJQHx/invy9xVqvaLoOTyCCoZAKXdchm37b/l4fHnq3A/t7/aM+V2GVcM0nmrH6pMZJfS+D8TJSyGDr9QN9xvbzHx03Ko/nPzqOJufI2oa5flbmzz7OAAAgAElEQVTbvM74cW8I8fhbFBL35Zp5eI+q6UYvvSQAkji5oT9ERDQ1QUU1ervNbYIkAg1VVqPtCioaBocjCMcqb5cj/eXU6wf60OEehqIBjVXW6MRv+6O9UjeuaMH8GSNtcVufH3dv/Aj+kILVS2ZicDiScKPYbVrT1iKJHLJOVKLS9SqfPX+G0QP7u/eOGa9XWmV846JF8PmDUGP10trVrdh62I31/9sOTQc63EHIooCvrpqHVQtmjPq+dS/uQ3v/sBE8R4elBxBRdcjJw9L1xEd48rkyUi74wwrcSfUtAPR4g7j/9Y8TRq3GiQJwSWsD/uL0WVOqixmMU16s/cNeYzuijtzeb+v1J+z739vPzWk6zGuJCwKMHglBRF7XGf/BpScZ28/s7MKmdjcA4Kz5LnzulOa8pYOIiKLWrm41ZhcOmS4yLZKAxiobbr9gIYCRiUDjN1UFALI09szAoiBAgA6LJCZM/LaooTLhxnhbnx9dnhCCioZHknqPAGA4omE4okFANBj/8RXLpvCLR2SyDjAR5U+60SrxSdiAxBGevf4w1r/eBkVVAT3aubWovhId7gBEQYAOHfHVuFpME7gla66x42vnzEeLy4HN7QNY/1Y7AKDKKsMiCej3h6Hq0cc7I6oGqxwNJc11iPlYAPC1c+YjompFWa9EVA0DwxEEI4nzRgUiKp77oBPP7Ow2nss3O222Ezed2ZJQn08Wg3EqK37TJAzmsqWoiftyzTwCYFen1wjGT6jL7zqL6e68tvX6oZgeqi+253mIiLItfuEKRCfVDKvRtcGba+z4yllz0eJy4IXdx3Gg1wcAsMUCcB3RiX6+/9I+BGIXdLc9+SHuvHgxWlwOdHuDEAUBNlnAtafPwv2b2tHlCaFlxtRGp4lC9urmTNYBJqLCM69vbe7DjagaPIEwuj1BaLqO1w/0ocXlSJi4Tdejn+/2Bo3rv3jQH1/e1y6LaHE5TPVhlEUSUGmLho29vtHPSwOjrynjQ9ijE76JxoRyxVCv6Hp0tQxvSIFuylNN1/FmWz8e234M7hSPjc6psePGM1twxpyaUftGjR7IUMGD8UcffRRr1qxBTc3oH0VTVyzB1qdaR9YS39w+gP7h6Ale67CMGiqTSz1pKhB9jH25YP679A2HE7bzOZv6qDuvsXrk4a0dCbV8sTzPQ0SUbeY692dvHsSAPwxNj06EJCDa+/TgO0cA6DjcH0D8Pq6ijdzR9QQTb+b2+SL4yWttkCUxYZLO3d1D8IcUqLpuzNCbasIkz3AEy5qd0AFs6xhEIBL9LocswGGRcM7COixuYJBMVKrSjVaxSqLxOKOqKcZjjqoGDAWj/1c14OdvHgQQDYQ1XTcCcU0FHtrSgcff78S1p8+CNxiBVRaNoD2oaNjcPoAOdwA7jnkgidHjRVQNvlAEg7Fl02RRiI0OiiYgXU8+EH1GPLo+eSjte/IpEFExMBxOiIMA4KPuITy0pQMHY8/Ym1XbZPzF6bNwSWvDqMdJJVFAjd2CKtvkRtgWPBh/4IEHcM899+Ciiy7C1VdfjfPOOw+CwGdms6VYgq2Nu48b2+ZTv384krAv1TCXUmT+u3iDirG02Y5jXrT3p59Zl4iIsmvdi/uMZ8VDSnzJHsG4UOv1hRG/9sp0EZvkG7y2WA/R6wf6EY49qtUdm9At5YRJkRC2HBmEpuvGc+kAENF06BENu7qH0Nbnx3WfnDPxH0xERS9dZ4wvnHoZXkXT4R4e6cnt9YXSLh/sHo7AjQjW/+8hRFQNNlnExthkbF2eIB7YfBgAoOq6MYp0KKRAFKL1oo7oo57myeSmA0XV4A5EEm6QAsDxoRAe2XoU7xx2j/qMLAr47NKZuOqUJlTZEsNmURDgtMuotssQpxC7FjwYf+ONN7Bp0yY8/fTTuO2221BdXY0rrrgCV155JRYuXFjo5FGWjDVPeT5XGjcXleTvLdQtIKddhtNeVZDvHnXndXv0zmvypEJEROXAIgloqLLCKosIKRoG/BFouo5quwwBAoKmANs07UhKAkaC94iqQRSFUT0xR9wBY+hmJhe1M6vtcNpze+kWXyediKavGocM93AEmg5jsmJJQEKHp26qweLPRZsnNo7elozOT9FQZQUA9PhCUFQds2vt+MpZ89I++z3W3BP5HqKu6zq8QQWeYOKQ9OGwiid3dOH5j45DSbGi0pnzavGNP1sMpyRAMT3bKggCqm0SnHZLViZdLngwLggCzj33XJx77rnw+/14+eWX8fLLL+Oqq67CkiVLcM011+DSSy+F3W4f/2A0SrEEWzNjhRgA+mKTPwDRiqG+0prmU6WrWCbLSVchJk8qRERUqpInbrPKAuyyhDVLm/Dc7uM4NhiEVYoGyvFJ26ptMgaGE58nNK9SFp/PTdeir6k6oKm60cMuCAJEAVj/1kHEbwWvXd1qtAfNNTasWdoEWRTw4DtH4I0Ng79gUR3WLGvKYW4QUTEzB9SpAsi4KpsFVknCUEgxRmDW2GX4wipqHDKspkkn4zcfo8sv6qhxyLjz4sXYccyD33/QCVEArv5EM+bUOvDzNw+i1xcdbp7ps9+FfEY8GFExYFqFAoiuYvTq/j787v1jRt1qNn+GA186swWntdTC6XTA640O4RcEAZVWCTUOC+QsrnxU8GDcbHh4GB6PB263G+FwGKIo4pe//CV++tOf4sc//jHOPvvsQidx2imWYMs806woAqo6sj3eLLSliJPlEBEVlvlZ7YiqGZMNhWI91dGLrWgAbY3tkwQBmq7DkuJCLHEIezTYVmPPnesYCdRFQYAgAJIYvQC2mdayjd+MtcsSzl4wA4vqK7FinssYyr5mWRPbCKIyYx6tcva/vYVMxpR2xR6DqbCM1C+yJEIUNFTZ5DFH4lgl0Zj8LT78WgfQ4nLg9gsW4v5N7UU/PF3VdLgDkVGTM3/Y6cVDWzpwxDQ5XVytQ8Z1Z8zGhYvqR/V4V9pk1NrlnMQsBQ/GQ6EQXn75ZTzzzDN4++23UV9fjyuuuAL33HMP5s6Nzuz3T//0T7jrrrvw5ptvFji101uHO4D2vmEIgoAj7kBeg/HjQ0Fj2zyLeURN3Jdr5uF9yRPu5HroXzqPbTuKPcd9xna5PDdPRFRIqSYcCpsmGXp021EMBhQ0VFlx5SlNUDQdT+zoRJcnhD7/2BN+6rqO5fNc2HJ40Jg8Kfo6ENGjAbqma1A1HWFFh1UWse7FfePW/x3ugJHutatbGZgTlSl9nHi8wirBIgo4sbEKfzo4AB1Any8MDYBnOIIrVzajrtKKB985jC5PCE67jLpKa2ymdCE2l8bIBfvG3cfxyr5eeIMKOj1B2GQRHe7ApOqg+JrmQG7qsaGggsFAJGHm+WOeIB7e2oHtHZ5R77dIAi5bOhNXndoMhyXxJkOlTUZVjR1CDp+pLXgwfvbZZ0NRFFx44YW47777cN5550EUxVHvefXVVzM+5sDAAK699lr84Ac/wMqVKwEAL730Eu677z50dHSgtrYWV111Fb7+9a+P+i7KDXWMWW/G2pdtqYajZLKvHCyqr8RjNy2Hy1UJt9uf8HwMEVG5sUgiRCF6o/aFPT0ARiZiS54XKT5EPf6ypgOHBwJQNT2hDyteq+qI9dwMRyAKAhbU8bEgIhpf/Jp5vNgwPpmbLA3DJotQNB1qbFi7N6Rgw85u/PCyk4z3WyQRVlmIjQRKPwTbKouwySIW1FWgxZV+je1CzD0RVjQMDIcT1gUfCin4/fudeGlvL9QUdzBWLXDh+k/OQWO1LeF1h0VCfbUNM512uN1qTq+JCx6M33777bj88svhcrlG7dN1HYIg4OKLL8Yll1yS0fG2b9+Ou+66C0eOHDFe27VrF77zne/gZz/7GS644AK0t7fjq1/9KioqKvDlL385a7+l2LW4HFhQXwFZkjB3jAKUC42mZ8bdgYgxO6xVEuByWPKWDotpDcBw0tWUZZLrA06V+SZAud8QICLKl1Rzd1jl6LriNlnE186Zj/s3tY/6nEUSoOmJz2uaL9NEIRqMHx8KRWcdRnT92fhwdfMMxzUOGVU22UjLovpKrF3dijue3oUv/Ho7LJKIH1y6xLioNQ+tTyXXPU5EVFizaqJzaMUnUksXlMdf7xkKGYHm8aEQVE03hp53uAM4Nhg06qQfXnZywjGS5zSySCJ+9MoBBBUNe477sPWwG4vqK/H6gT6s/cNeAMC6zy7BRYvrs/iLx6fpOjyBSMI1tKJpeGlvL37/fmfKGegX1VfgS2e2YMnM6oTXbbKIWocFdosEWc5Ph23Bg/GHH34Yn/vc50a9fvz4cVx++eV49913IcuZJXPDhg249957ceedd+Jb3/qW8fqxY8fwl3/5l7jooosAACeccAI+9alPYevWrSUfjBfLOuMVprX3vCHF6FaQRCFhX6795emzje3fbDuKePGUkvbl2i9i6z8CwL4eX8K2ed83L+CKAkREuRBv99r6/LBIIoKKGnuGW4JdFhFRNXztnAXG+48OBvC7945B06MBebrJk+KdL1psOLpFErBibi1qHBa80z4Ad2ydXosk4tMnzcSpzc4x09ntDRpt+cE0bbr59xBR6bo9dl24q9OLF/YcR68/kvJ9Vdb/z96bh8lRXff7762q3qZHs48WpBGSEEiYxdhIYAyxY2wHApZ3h8Q2YCdO8sM4EC9x8iVYjmXAS+zHxiHB+wLYBgccExRsvGEsBMZCIAGS0DqSRjMjafaZXqur6v7+qKWre3r26ekZTb3Po2equ7qrbpfq3rrnnnM+RyWdM72FQbDHppBqi5C9YlE1Ww72eN5ysMcUv4iwu50xLEJOrrR/1Ds+lOVAd5LjgxksCaNpmo1kj0x1HEvqBn2pnPc7pJRsPzbAPduO0TEwPA22oSrE+y5cxp+c0VBQjizsGOHFYeozQUWM8UcffZQtW7YA0NHRwaZNm4hECsMD2tvbJ1xv/LLLLmPDhg1omlZgjF9xxRVcccUV3utMJsPvfvc7NmzYMO5jnzx5kq6uroL3NK2KhQsXTqiNM82mxwpz4oSj2nrvtmMFJQ1+dP26srYj6ru5w5pCOmd52/595V6F+smODm/bv05mFu376BtXl7Ud9zgrjcUcH8oW7Ct3O4pRncFWPQVE9crVZ+fqNZqpFV4/c/VaVYL5fq0q+Yz91817ONafJmdKQqrCsjoVBF71kUzOrkFuSbwa4aOpGPtD1QW2YNu2o/1A3ise1hQUIXi6tZftbf3ed390/Tq0oiitn+zo4Ocvn8y/4ex22zfsu85+TRUV6fd+5st9PV9+p8tU++t8u17Tyff+aEf+tnanvPGoFEnddMYiWWBBWyb0pQ0e3X3S3YvA9ggXjymbrloLwhaDc6OEhnyCaL8/2MPz7QMMpnNevXJ1hHGn2B4ZbRwbDznTojepkzEshCLQFMHh3hTf+8NRdrYPDvt8RFN45yuX8PbzFxPxic9piqAuFiIeGW4Sz9R9WhFj/FWvehX3338/UkqklHR0dBAK5UOVhRBUVVXxhS98YULHbW5uHvMziUSCm2++mWg0ygc+8IFxH/uBBx7grrvuKnjvxhtv5KabbppQG2caTS29wlN8Y9XXl3dF/T3rlnvb332ylQHHM7AgEirYV+52ZEfJ+fDvK3c7xkul2lFTM7NpDOWg3H12rl2jSt7Tc+1aVZL5eq0q+YxVVcVe/BcSiaR9IIMiBMvqY3aoouWUEpITyxlUhR0EljUsVIUCVWLdsGyDXFHQVJVMziSRNfifXSdp70/bwknCrgM8lDW9HPWQqlBblNqVydlLyyezFp1p03vud6ZNarL5Nq9ZXBiOOZPMl/t6vvzO6eqv8+V6TSdJ3eTEYBbdsEbNG5+Q3piwhSVV3xAXDan06pJD3SmyhkVvKoemKPjXIXuSOkNZA92ZPwsheOFEkup4vhz1FU4pxpHskWLGmqtIaWttJNM5wlURwkBfSuf7Ww/zfy92Umqd9M9esYi/uWwlzb68cE1RqIuHWBDRxnT+lvs+FVKOpcdXXq699lruuusuamtrp/W4a9as4Z577vEE3AAOHTrETTfdRGNjI1/72tcmdM656hk/0JXwbSe5d9sxVFWx61k35m+u1c3VZW3HJV/+vbedM62COuMh38LA0x9/XVnb8aov/G5cn3v+n/+0rO240NeO4umdf5lke5nbUYyqKl5NRXOcynqzZeGimHJ6xid6jabKeO/b0Sj3PV2KSlyrucpMXqvZ2Gcr+Yz97b4up943XLqykQedKKm/v/R0LjujkaN9af7z9620Od7z8WB7xPNCbzUR1Qt/7E7m0FTB8oYqPnTJ6axqjPHJh3fR2pOm1JTQf8aQIli90P7/u259C6ub43zy4V1AYQRaKcodAVeK+TIGlPN3nor9db7cF+XgLV9/mq6EPkz3aCQUYYen+8cjVdg1x0OaQs6UJLImioCGeMgTqfzi284B4Np7nvNU1d3xaaQzR0t4xN15fbE9cs+2NiA/jrmMZo+kdZPelO5FJuVMi0deOsGDz3eQyg3PCz97UTV/fclyzvQdUwiojYaoiY5thM/UnLjiOeP33nvvjJzniSee4GMf+xh/8Rd/wcc//vFx56G7LFy4cNgg09U1NC51vUoKqvjLl7V2pzjUnUQIgaYU7ptJ5Wz/8k/xUtBsUfAudzsUX2KNVbSM599Xqethmtas+b+YLFPps+Nhrl2jSrZ1rl2rSjJfr1W5+2sxj+/v5u6thwHYcM4ir2aulBJL2h7pvmSO1u4UX33iIL3JXElDeSQk+YmvwA6FPJnQCakKjXGNwYw9cVzVGMMwpVdOrfgY7vddhMjvWNFQxYr6qny93zHm5sEYUH7my++crv46X67XaIxmI4y2byzD2MWdYvo/JyUM6SboJlJKTMvOJY9oijeerKivGiYYORnvrfv/W2BzmHLYOFb8+YJjWJK+lE7KEWKTUvLMkX7uffaYlw/vZ2F1mGvXL+M1p9cjhMAwLIQQ1EQ0FkQ1VEVgmv76F6NT7vu0Isb42WefzZNPPkljYyNr164ddWViz549Uz7fjh07uPHGG/m3f/s33v3ud0/5eAET58OXrfC2H9rZwZE+W1ShpT7Ku1552oy1IxbKr9q5eeul9pWfaQsuCggICAiYIHdvbfUM4Id2dhB2PDq/3HuSnGmHf/5w+zEW74/SnbBrijdXRzyFdNdoHw1XVV1VBCsa4wx2DGBJC8O0z5UxTI72pTFNSWM8RM60uHLtIkwp+d+XjjOUNRHAJSvrec3p+Yozbpk1l1Kq8GCrH68KRN0CAuY8GcOkrS8NQEq3xydVEagCsiN4yN3xx8W/7ZpdUoKTEUNtLFQgWHmgO8mh7iRLaqNeTjhA2jBxndBLaiKsa6mjrT/NruNDALztvMVc2FI3Lb9bSslQ1mAgbXg1ww92J/nBH9vYfSIx7POxkMI7z1/C1a9Y5I3pQtiCdbWxENpoCnMVpCLG+B133MGCBQu87YkKtU2Ur3/96xiGwe23387tt9/uvX/hhRfy7W9/u6znDrDxTx56fMqPPclcwb6/unBZWdsxWlLGTCZszJa66wEBAQGnMuOJTOtK6F4+t+V7EJgS2ovUeBUhvElpMQqFaUfu5NewJDvbBzxP+WDWRFME3UO6Ex4vvDZsae3lhktX8Ku9JxnK2jPeA11J+lI5z+guNsZHirZb1RQPFNYDAk4BOgey3L31MFFNoT9tz6ElMGox3FHmtEI4gs7Ck3ijL6Vz5xMH6UnmWFIb9ULOo5oCsRCdAxksx4vusq6ljo1XrikobXZhSx0t9TFv3G2pj01qHMrkTLsUsuOR7k3p/Gh7O08c6Bn20xQBl5/ZxF++eil1Pk0N1wgPzXKhwIoY4+94xzu87Xe+851lOcfevXnVvq9//etlOcdolEvCfyrtyJmWV2dcN6yCfeVuh7/2X9YwC7ZnsrZ2PJzPqcsUhZz495Wbmmi+6w1mDW8hQAioKaHoGBAQEBAwNVzPEsBbzlnM5l0nAOhJZBl0DN+GmEYsrJHJmfSnc/idTjnT4k1rmvhDay8DGcMJZ7eJqLbxbY2wmOo/jpSS2mgIoQhSWdMTVLWkJJE1eKljkEwu/4VMzuJgd5JP/GwX17xq5iLJAgICysNoNoJ/nGrrT9PaYwuoJbMGoHnVFqSUjBY57d/l5o2D7QVf1VhFT0InJ8G07LGsKqSRMy0sKT0D2GUgncOUEikLHVf7uhI8vr+bLQd7bFVz7FKMLfWjC56tbopzz/tfXXKfaUn60jnn99p2wv++dIKHXzw+bN4OcN6SBVx/UQsrGvKh7tGQSl0sn/8+26nIrL9YgXE0PvKRj5SxJeXDXREq5r6iklYj3Yxla4cThHDPtraCVbNyt6Mrkc/p8PclwyrcV256UqXrMY61b7rxL0AU5/HM5OJEQEBAwHzB9Sy5uNuxkOp5oRGCnqReMgS9P22ws32AhG55Zcvcj2WHaweNiCnhREL3cj5XNMZorg7TMZClO6Hz4+fbC4TiUjkD07I9+A8831GwmBsQEDD3GM1GaO1Jea+X1Nqq5CFVON5dSV0sxEDaYOGCCN1JfdQqQS7+8UwC+7rsc/jHsKGswVDWPpf7yaxh0ZvMlTSCAfaeTLLx0ZcxRlqFnCCJrGEvglp2ta0nD/Vy37PHSs7Pl9REuH59Cxe21HoR1hGnVvhYYpazjYqM6D/96U8LXnd2dhIKhWhpaUHTNI4ePUoul+Pcc8+ds8Z4QCH+0L8C47NoX0DlONCdZNNje9FUlY1XnFkgqBEQEBAwVxjJ61Q8aXWNcc0XwmhaEsOZCMoigztnWnQOZksKIk0E/zFdihdl3QlxfSxkT06RWFJyYihLVyJLc3W45LFH8zgFBATMXjKGRedAhqxhEVIVitObuxI6IKkOq1hSktJN1GnK8i0+jJ2KoyAQhbnmDB+73NKNAljRWMXimuiEI4J1w6I3lV9Y2Hsywff/2Mb+ruSwz8bDKu+54DSuWNvshZ+HVNsIr5rBCNfppCLG+G9/+1tv+wc/+AGPP/44X/7yl2lsbARgcHCQT37yk5x11lmVaN60MFsEVYa1Y7vdjuvWF4Z0lB9/Vy/uyrNTUKGc+CdSfSkdV0supEB9VelJVkBAQEDA2IzkdYpo+alkImsAdm7huUsW0JXIopuSwYxR8IQqfnJN19qxa/7XxzSyhqQ3mSOkCmpjIfpStmfIkvYEvDqiYknLWyAwgRNDWZ5u7aWtL82dTxyiK6GztC7CHW95RZAnHhAwRcpdBWkkG6EhHsIwJVeuXUhTdZj2gQwPv3gcsI3QhG7Q76TI9KWnHs0pfX81gTfguXnp9lxVUhvVUAVoqiCqaRztt0PpQyosCGucs6SGpw/30TmQ4atPHCwID3d/W8Yw6RzIsrKxyrumlpQMpHNeRGhXIst9z7aztbV3WFsVAVesXchfXHAaC5zoIE0V1EZDVM/x9M6Kt/6b3/wm3/nOdzxDHKCmpoaPfexjXHvttXzsYx+rYOsmz2wRVBnpXKub4zPq+TRHkZ0dbd+pSmM8b3AbpkVv2h6IFkS0gn0BAQEBAdODVwIMaO/PMJRxY8slZzTFae1JjRiOOZ34n3g1VSHcGbAiBNURjaGMQcbICyu5qur+7xkWfPOpIyypjdCVyI67/nlAQEDlGWluHtEUepNZtrT2ENVUMj6NpaRuYJhy2urt+EujCeyyukqRoHZYU1CEcKoPSRQhMEL5FuRM6EsbPHOkD9OSaIqgN1m4SLCysbStkdQNb+ExnTP52QvHeWTX8ZL101+9rJbr1i9jWZ2di64qrhGull0EfCaouDGu6zqpVGrY+z09PRVoTUC5qI/lbzXX8Cy1b77gXxXd9IuXvWuyqCZSsK/cjBTOeaAradeBdAg8LQEBAXMF/xj6dGsv33zqCAB/99rTuWRlAwCf+NkuepJ6wfeW1EZJZg3vfV8pXABUbK/0SJQK4XSJhxRSTghUfUwjlbPLE33kdaswTenVMnfbef9z7fSlc1iW9Nqh+koV2WWLbKGlwAwPCJibHHAE2zKGRdawiGgCS0qO9dtVHBaEVUwnHEdgp6/kpmCQu2brgohKzMmrzpkWCd2iNqZ5tcY3nLOYZXUxT4jtEz/bRVcii2FZZItkjdx0U1XJO5ok0OuMo29e08wju06gG5LGeBgpJb1JnZAiMC3J7w708OPn2j1vvJ+WuijXX9TCBUtrAXvBsiZq1wovXjiYy1TcCrr88sv51Kc+xcaNGzn33HORUrJ9+3Y++9nPsmHDhko3L2CaGCzuvePcN934c3CKHfIzWX7Qb9zGQ1rB9kwavrNF4C8gICBguvCPoX5l4mV1+RI7N79+FXdvPQzAJSvqefpwHwBvOLOJPx7tQzcs+lM5krm8p3wsjbZSCVgSOyTdrW+rKoJLVjaw+8SQV9lEFQJBXj/lkpUNLKuLcffWwxzrT4MTsq4ogpqwxlA2h5R2zntKt5wcc4WsYXmh6zD5kkIBAfORSlRB2vSLvV74NsCS2gjN1RG6Ejo502IgY2A62hVN1WGqIxrJrEFfOjdmNIw7/vgXCd1tVRHePnfqG1YVwpogqqlcsrKh5O80LUjL/JioCOdY0o5y7UnqNMRD/OPrz+Dura3ohuWMfRJLWoRUlZwpOdCVZFfnEA+/dHxY+Uiwqwpd8+rTeNNZzaiKQAhBTcQ2wtVZWit8KlTcGP/Upz7FzTffzPXXX++FGkgpufLKK/nkJz9Z4dZND7NFUGV1U5wfXb+O+vo4fX1JjBkIx3MZ7VQz2IySCrnj2VdOltRG4dhAfjsgICAgYFqxpOTOJw7xvWeOsvHKNbzhzCbecGYTAG//9jN0OJNh3TCpiYbQDavAEJ8MiuP5URRIGRYRTWFJbYRDPSmiIRVNVb2Fz7Cmogjhicq57fuL7z9Le38ay5QIBFVhlf50zgtfd5cINM0OD3WjABWe5DwAACAASURBVMAOD50Nc4+AgLlApaogRTW1KJTb9JxDQgiElEQ0heqI5owPKoMZg9wY/nFZ9BdAUUBTFNI5i3TOLmM2nhSXmqhGTVSjtSeFJV2BN/tY4IheYo+zEU2hpT5GVFPpHMjywPMddCeySGDhAgXdlHzjqSOkcsOXNzVF8OdnL+Tdr1xCPKIhhKA6olITDXkLmqciFTfGq6ur+c53vkNrayv79u0D4BWveAUtLS0VblnAdOJXfCzu99OlBjmX+PH2/OC+92SiYNu/768uXFbWdswegb+AgICA6cHv4Wrrz3vGU7pBVyLLJ362i5tfv8ozxv2kdbPgr5+ltRG6EzrZESav4aIQUul4ui17lopUIJk1AUE0lBc4yhgm7f1ZcqZVkCMKcMOlK7jziYN0JXRqfSldAlu8SMxDAdSAgFMFdw7W1pfmWH+aR3YdJ2tYNMTDCOCVp9XwbFsfOVOSzBoks1BfFfKM4YliWWBgeSHekryxbpgWYa20Grm/nTvaB3hwRwcSqI1phFVBSjcZypo0V0e44dKVTui9iWlZZHKmI35pe87TIyxyXnx6HdeuW8biGtspFY9o1EW1gmoXpyoVMcY7OjpYsmQJQgg6OjoAiEQinHfeeQWfATjttNMq0cSAaaYgtUOOsm+e8JXfHSr5/v6uZMG+chvjs0XgLyAgIGC6KPZwrWysImNYtPenyZmSroTO3VtbPWP8mlct5a4thwEYyJr0ORoexTng7Y73fCSKhYe8EmhOzre0JH3pnK1I7Bjj161vQRXCC5m/4y1nF4zLbziziZb6mBfOqhuSkCqoi2m8f10LOUvy0M5Oep3w0He/8jRP5MjN9wwICBibSlRBcvu63b8tX7h6lKimsOdkgsGM6ZX8ksDJhD7S4UqiKbaH3Q0lNyxbBb0+FuLKtQv50XPtKELw8ctXl1yg9LfT/fvTnZ1YUnqh7WCLvIUdr/imX+wlpCgsqokgpcSUKgNpg1yJeuRLa6P83WtP55zFCwCoCqvURkOEtVPfCHepiDH+xje+kSeffJLGxkYuv/zykkp4UkqEEOzZs6cCLQyYbsQo1vhMKiEGBdYCAgIC5gd+ZXR/jXGJJJk1eXx/NwCGJR1BNHvuMZ1qxX7PE4BhSgxT0tqdQghBWFM4rSbqhaeXwk11c8st1UQ1rzTQge4km3edAGwl5pFyPaeDcpd7CgioJJOpglSqT0y2n+iOiBvYHmjTkk70i81ExyX3e4qwVdItwPQdJaQq1FXlw7+P9acLoopGandLfYwltVF0w1ZYzxqSiBNq//51y9BNi6GsLcZmmNCTKp3frgr4+0tX8PozGlEVQTSkUhcLFZRFmy9UxBj/wQ9+QG2trYx3zz33VKIJATOMHKU462j7ppsLl9V62886edql9pWb5uqQt53Mml5uYlVIIR4pHSYUEBAQEDA2rofrls27SWQNBhxPdzysknTCz3uSOrf+n73Yb9fStfMgR1uUjagCvYSSsSuC5L4fD6uoAqQQDGUMFAGXrmzgYI9dOeaNZzZx//PtCKBzMEPGFxJfTrGogICA2cnGK9ew7Ugfd21pLSj3Wx3WqAorDGUMElmT8QSnhxQ477RajvWn6U8bxMMqmgoCQSZnMpg1sSxJzrR4cGeH970Hd3bwyK7j3uuffGD9iOfoHMg4kT92ubMltSpSSr7/zFFMCTlTMpA2RiwV+ZrT63jruYs5a2E1EU2hLhYiGpq/c9+KGOMXXXRRwfbBgwdJJpOcf/75AHz3u9/lT//0T1m1alUlmhdQBkZLb5lk6sukKDbAx7tvummMR7xtw8x4xnhEUwr2BQQEBARMDNeAjWoq7f0ZzyuT1E0vVzInJZbzfldC995XFIE1gppnsSGuKQJF2BNP/2MspduTZtfjJITg5ZNDDGZMltRGaaoOO7nlkjt/dwhVCJbURohq6qhiUSOJwboetfb+DG196bIa8K7y8y2b9wwLqQ8ImMv4PdofvHj5lI+XMUxu2byHqKYM85pnDItk1qAroRNSBbddfTbrT6/njD0nGczkvFD0kGpHz2QMC1UV3pg1GjkLnj82wGm1UXKmRX/a8vQl3BHMlNCfNgqqCBXXBx+J1U3xYbXDTcsWgjMsSV8qN2KVpFhIoSke5i9etZQzmuLUxUJUheevEe5ScQG3LVu2cOONN/LXf/3XnjH+6KOP8h//8R9861vfYt26dRVuYcB0UOUTqylWqPXvmy/4c5O+9Jv99B4bBOzcxk+88cxKNSsgICDglGHjlWuc+rg6fjO6IR7G8K0C50xJUjdQFcE5SxbwYsfgiKUv/YFchiVLetIt3377O5Jk1sKwJG19ab6x9bDXGsuSCEWgGxKwRg1XL8Xqpjhfevs5nhEx1Tzx4hBbP36vfdawCsrGjWWU/3ZfF//6iB2JsOmqtSPmpgYEzAZa6mMjqqaXKoGWMUyvrGBbf9rzCPvDzt2/tiK5JBZSkdiLfFsO9lAT1RjM5BjKGJ46+cmETiQthulRjMRokT2KgCW19vigGxZdCR1TSjun2wLVyS0XCC9ayP+b/eOCOzbopsXv9nVz37NtWNIuc1aqrRFNobEqxCcuX82qpipqoyGqIxU3QWcNFb8SX/nKV/jQhz7ETTfd5L334IMP8pWvfIUvfelL3H///RVsXcB0MVqJmKmWj5mL+Ccu1ZFQwXbgaQgICAiYOqub4k498VZ0Q6KbJkMZ08tJdP/qhkV/2vYK7T4+VLLMpSXtHEdVDK8IMhamhKSvjI/fiLckKEi6ElkUIfjUFWeVTSxqMoxU7qk3aYvgRR315aCEWsB8oVSf6BzIFpQVBLtmeG/S9nC7fWUkj/vP95z0wtOLh5eRqjcUs7Q2wt/8yRmk0lk6+jM8caAHsI3w+liIeETlhktX0FIfo60vzd1bD5PMGvSm7DbWRDRiYY2wpnDDpStGPdfKhir60zmGMjm75rkzjTeL2toUD3PF2maeau1FEYKamMZpNdEZ1YqaC1TcGD906BB33nnnsPff/e53B/nk08yB7iSbHtuLpqpsvOLMQC27gvhXVo/2pQq2xyOgUY52+L0eB7qSGL5BNVggCAgImIu49boPdCe5ZfNuhjK2URzRFHTDomMgA+QnwCNEqAN25Q8hRMGEczzTZNWpN+6n+HtSgoUk5JTxccfckcSgRhq7y5Fz7i+3lh1BFO9AdzJ4TgTMOaa7H1m+0Bm3fxiWRVufPc5875mjXlmyTNEC3VRZUmuXBPuxk+qSM+2a30tqI3zoNacXLPLZdcAVdCMfiaOpCmFNIeooovtxPfoATx7s4dbNe8gYFlUhlf1F1wogqim8/bzFbDh3EbGQxgcvXs6CqOalAwUUUnFjvKGhgd27dw+rK75//35qamoq1Krp5fH93Wx89GUgCM8KsLll825v+6gv1O9oX7pg32gCGtPBsBVeZ5y8Z1tbwWwx8HoEBAScStxw6Qq2HOyh3THGXWoiqlfarBh7bj3xSXOxIV6MZUmEACkFt/7fHhQh2HTVWr73zFHHELYH5ls27/a8a+6cws01dxkt53wkRjNIPnjxcu58wi63KcnnlTbEwwWqx5t+sXfYuR7f342qCqrjQ2w70ue9v72tv+BzwZwooFIUz4Hs8mIZPvOLvYBwQrsjBXOxUiXQltRG2HDOYh7a2enkaRv0JnM0xMOcHMpgOmHne04kvO8We5FHQhX2CGCM8fFnjw7w7FFb+0jBNq4VYUf+fPaxfY7BbwuuvfuC08gYFomsgbumlsoadti8oXDTQy8ggCvXLuI3+7vRTQvTsuuT7+tK0D6QJjNCg9Yvr+OqsxdSWxViYXWUk4ks/+qIZQZVGEpTcWP8He94B5/5zGcYHBzk/PPPRwjBiy++yFe/+lXe8Y53VLp5AQFlodNXr9Y/T7Nk4b6AgICAgKmzuinOHW95RUFudX0sNOxzIxni5cR06p8JJIo6856jkULRXcO+xwm1dT1vYEcWjJXf7i4Y2DWO8w+6h188zsMv5lWbt9x82eQaHhBQAUoZk1FN5ZKVDfxqbxcZw2IwY48jEU1hBEHxcTPRtBigpOq6uyhoInlwRyeKKIxuSeYskjmdkKqQMy0k8OPn28mZkpBiR+8YUvLrvd0llySjmkJjPExvUudHzx1DFYJ7r72Q7tTE6qLPRypujH/4wx+mr6+PTZs2YRgGUko0TePaa6/lH/7hHyrdvDlPEIY8O9F8E65i0UltBidj/hXep1p7+dZTRxBC8PeXns7Fp9fPWDsCAgICys3qpriXs7ntSB8vdA5WpB3+MmguCqAoUBfTCKkKxwczZAyTRNZkwMlnr3UWD44PZmiMh73czpxpeYbz+9ctm/ac8yW1doWPGy5dwVefOOh5x8txroCAmaTYy/3tPxwF7PKECd3EkoJ3nLdkQsdr60tz5xMH0U0L3bBsz7YTnj0d4ejjJR5WSOomOVNSE9XoS+eQ0lU+twiNY67pVpYwrJFjglRFUBfViIYUYiEFTRFBTvgEqbgxrqoqGzdu5OMf/zitra1omsaKFSuIRqNjf3kW8/j+bm/bH5I10+FZsyUM+ZxF1d72Ll+YTvG++UIia5Z8X46yrxz4F2H8yrgt9bFggSYgIOCUw00Dmqq3arqRgGVBb8o2dL/3TBsJ3UBKPK9yXypHfzrH955pI6mbLK2L0tafpqUu5uV1r2qKT3jsLhV2C6WNbX9o+ljn2nTVWidMPcrjuzv52Qu2N/xt5y3mwpa6CbUxIKAcuOXGwI4ASWSNgrxvgONDWR7f3+3lUY92z7v7epI55zgmqqLQXG0vng2kc/Sl8iXE3DPFwyqqYNy1xMfDYMbAlPbvUhRBXSyEYVoMZQ1CqkJYVYiFwDAtMoZdyUFVFQQQUSGpW2iKrZExkiGuCGiIqQxmDBJZeyxZ1RT35pMHupNl17Q4Fai4Me4Sj8c599xzvde6rvPCCy/M2dJmbnhWMZUMz3LrgwohWFwTLsgzKze7iwzw8e4LCAiYHtZ/+fdTPsa2j79uGloSEFA5ZoMRXmpi60SqYznt60/nhn/OMRJc5ffDPSnu+n0rC6vDXl3iydQZH+nzpYxtf6j/WLzhzCY0TaG+Pk4imfGM8Qtb6oI88YBZg3s/H+xOknMiRoeyBqajEfHgjg5+urPTq63td16tbooPc2a5dbjd/HOXzoGMF/5dTFI3Edh1xU1LTio0vRj3GKYEy5QMZeyFBsOyReXSRZWMkjkLit4bTcldE7ZXvCqiMZS1v+eOGWOlvrgEekQ2FTfGd+/eza233srevXuxrOFPyT179lSgVacO/hXvzS8d50fb20HAa1c28JZzFlewZQGzAX8aw7F+n5Bcb4oDNfnolGD1MiAg4FTADc3MTcdst4yoysgLB6piB7q7+3tStuFeicDQkdTeAwLmGq7IGuT7niBf6cBfVWAsNl65hm1H+rhrSyumBSeGspiWJKyC6RxGK+rjEgirChlpTkYnclQktjidMo2DRPOCMO+5YCnL6mLcvfXw9B14HlJxY/xzn/scmqbx6U9/mttuu41/+Zd/4ejRo/zwhz/ki1/8YqWbN2k2XbXW297e1u95w2c6PMv/YFy0IOJtL6mNzuhD0z8AFM+BpnNwmCtct26Zt31P0Uqhf1+5KV69XNlUhaaq/HJvF798uct7P1i9DAgIOBW4/eqzAXipY3DY2FtJFApFl9xI2eK0TiFgQcTOZ9UU2wRvrAqhqYJwiZJE002xJ/BAibJGAQFzCddpdfNDL9KT1L05qqaAIhRPx2Eiy13u/PqMPScZzBicTGSdYypkndJml65s5JkjfRiW5RnlCX360hTVEvNuS9oLkmHVzif3E1YFhiVHLe8IdsWJjGERDdmidcAwMceJpL4EzAJj/KWXXuIHP/gB559/Pg899BBnnXUW733ve1m8eDE/+clP+PM///MJH7O3t5drrrmG2267jYsvvhiAnTt3ctttt3HgwAHq6+u54YYbeM973jPdP8ejOATLNcZnOjzL/6A8PpRX6T4+mJ3RetZylM492r5Tlb50blL7ykkl0xgCAgICyo3/mVdbNVxJvaIIEM6zUFIYYursRlVAEYKQKpznpkAI0E2Jpgp0w+Lmh14kHtG44dIVnmE+Ec91qbDb6eDys5rZcnPjtB83YH4zlciM4u+GVFHgLLINZNtKromObi75j/XBi5fzvWeOeorqQ5mcl3ftF3B7+nCv4y1XMEpEBk8VVREoQtjHLppnRzQF3TCxZH6M0UtEC2mK8FTYXdteCOHpG2070sf60+uHXfuJpL4EzAJj3LIsmpubAVi5ciX79u1j3bp1vPGNb+Qb3/jGhI+3fft2z7vuMjAwwN/93d9x0003cc0117Bt2zZuvPFG1qxZw/nnnz9tv2U2csvmfJh/0ifb/cs9J9l6qNd7/ZMPlDc3f7RhZhak8M04j+w6Ma59/tXFcuA//tOtvXzzqSMAvPXcxbxmRUNZzx0QEBAwk2z6xV5ae1Le61Kq5pXC9Vi5aseKGB5FZofLgmFKb1IvsHPIE1mBRGJa9uu7t7YS1dSyPENGq0vuJ5h0B8x2MoaJblhsO9LHK5fWcnzwJKYsHBuW1UX5y1cvG1fUScYwOT6YYTBjcGIoiz+dBApzsF3jN10mIYvqsIqmKpxWG2VHe75yRM6U9KZy4/LzS5kP3Xf/DjiLDN0Jnbu2tHLGnpNAEEE5FSpujK9atYpt27bx1re+ldNPP50XX3wRgKGhIXR9YrXp/ud//oevfe1r/NM//RMf/ehHvfd/+ctfUldXx/ve9z4ALrnkEjZs2MAPf/jDU94Y94tH+ENP+tOGt2oXMH8ZSU19eUNVMJEKCAgImAHcib8/j32YIY7tkTItWbIWuuHLd3WPkzFMbtm8h2P9aXKm5Pr7nue2q9dOOTovEGcKmEmmW5fAPV7GsGjvz5AzJXdtOQzk58n+7vfcsUGeP7abFY0x7njLK0ZtT+dAlgee76BjIFPxhb6+tIEEelN6yYXHkdrn/6zwvSg23iNFoekBk6fixvj73/9+/vVf/xWAP/uzP+Ntb3sb0WiU5557jgsuuGBCx7rsssvYsGEDmqYVGOP79+/nrLPOKvjs6tWrefDBB6f+A8bBG85smlHVdD9ufVCwQ0q6HcXVuphGPDJzYciNsfyt1lM0kfDvC5hZ/B6ONp+AW1tfekbTGAICAgLKjVsDGGBH+wA/eb5jRuv+liKkwllN1ew+kfAmwDFNeF6zsKp4nrNLTq9n9/FBBnU7vFQRtufKsmyPuVvPWAi4ZEUDmhD8/OWTXmk0ieT4YMYb28c7rhcbH2Phpjxdd99zbLp6LevrZ+b5EYjJzQ+mEplxoDvJtiN9HOxOIZFeHW1LSiyfF7jYeJXAYCrnhWWDLYjmjidPt/aSMUwMy+L4YGUN8aimoBuWF3UqpUBT7Iib0XzwioCLltfxyqU1xDQVRRHkLMlPd3aimxbuFREIQqrCO1+5hJa62JgRA+VKfTmVqLgV9K53vYva2lrq6uo444wz+MIXvsA3vvENlixZwqc+9akJHcsNdy8mmUwSixXeLNFolFQqVfLzpTh58iRdXV0F72laFQsXLpxQG2eaL77tHG/74ReO80Nn5fqKsxfy1vPyaupamVe4ig3wkfaVux3jZb60Y9NjeQ9H1lfS4pGXjvPYyye91z+6fu6VGCxXn1VVpeDvfGKi9+N8vlYTZb5fq5l4xq5dvIC1ixcAcPfWVtvrU2FyJuwqKu+ZNqRvOz8u/+FoH2AbCgJ7Ub07kfPeUxTBogURTg7p/HRnJ5aUBd52w5Q88Hw7P3fG9vGO65oqPLeYpgo2XZ0XqD3QleSebW0AXLe+hdXNcY72pfnP37eCAEWZufu6uJ0z+Ryfb/13qv11Iter+P91WOlgZ9992wsjM0rd35se28tgOkfOEVFThK3FAIXCZaWM6Z60wV1bWvnhqgYQduTp3VtbiYZUWrtte8KNXnGP7R7T3Z6J1JicaRUZ3fZvGysYfmF1mP5Mjt/7Ulg3XbWWX+/rIpuzkD5jPBJSeN3qRlY3V09382cVM9WvK26MA7zpTW/ytq+++mquvvrqaT1+LBZjaGio4L1MJkM8Pv5V0wceeIC77rqr4L0bb7yRm266aVraWC5qsvnuF4mGvEErHAlRU1Pl7aufoZXrsQjaUUi526GpasH2mdHSokaz5XpMhHL32Zqa8qoWz0Ymex/Mx2s1WebrtZrJZ+ze40PTUsd3prEsiRACRREo2IZugfdOwskhnZxpofjKlPhzPhO6iSkhrCn8sX2IK84du8RpTdbynhU1NVWscRY07NdD/Oi5DgBefUYzaxYvoOb4EPGobRhVV0edz5X/vi5uZyWeW/Ol/05Xfx3peu09np+zd6ZN7/+1M20W5GBHQyNHePr//x976Thf+uVejvamqI6o3lxYCOGUCmRcImo5U/KLfT0kddMRZLP/FXvRobQ4cSktiOnGPbzqnGu858sYkkPdKYQQLKqJUhuz7QRNVYeVWdRUtWJ9rBKUu1/PCmO83Jx11lls3bq14L0DBw5w5plnjvsY11xzDZdffnnBe5pWRV/f7C7r8Y/3P+dtD6ZzuMVIH3uxk6cO5Fc1Z4vnc7Zcz/nSjo1X5PvAga4k9247hqoqdvmJxvzgM1o7ZutgXK4+q6oKNTUxBgfTmOb8kh+c6LWbz9dqoszktZqNfXYmn7E33PssWd2c9bXGizElqI6XS0roSRTq6piWxHCm4maJ8HsBDKYNBp1otP/vvu385K/XlfRuHejKe+u3Hupl/wnbOPr5jmMMrioU9zRMk0zO5KUjPQwOpjjQlcRwiinvaO0BIJHIYFnWtHvS/O30n/e5g10MDuajH8vtwStn/z0V++tY18s/d/Vz9+P7vf9jgPde3MI929rI5iwyhklEU/jI61axvD5W0JbPbt7FyaEsErvvhBQFibRFEaVkQUQjOw4hNQl898lWdyqNlJK0bhBShFeWzPV+q7464m53HM+Qo07RYJ/IufwMpHNOrXOwTIuNV5zJ4GAKwzQxzULPuKHA4GCKvsipHQkymX49mf46L4zxN7/5zfz7v/873//+93nf+97H9u3beeSRR/iv//qvcR9j4cKFw8JvurqGMMqkgjht+DpjWFOIaApCCEKaKNg3W35H0I5Cyt2OFfX56AjDlN5gu6oxVrhvllyPiVDuPmua1py8LlNhsr93Pl6ryTJfr1Wp/nq4vY9czkRMczx5hyNs6h51LpnkqiK8RYRQURHyYq/beH6fYcqS99vG/8uHAmd8+x9+8TiP7cmnMG28cg1IW7jqrt+3Dqs3/P1njqA9e8w2oOT0i7r52+nnnj+2Fb6eoZzV+dJ/p+v5OuL1GuWm9ZddXdFQBdL+eERTiGoqp9VEWVFfVXBcO2LEPmgiazph48Lzhiey46/v7W9aSFXoHMgUaE+4W5O9DSq9RqgIQUhTvDngPe8bue/Mh3sdyt+v54UxXl9fz3e/+11uv/12vva1r9HQ0MCtt97Ka17zmko3rez4xVYOdSe5b/sxNFXlva8+zR7EAgICAgICZiHdCR1VEVSHNaojdpme6cAVNtUNC9206EvlCibO053XOZXjaQLcFPJ4WOVt5y3mJ8/bYeG1MQ3DlCR00/bw+QyCmCZ4w1nNbD3U65UiUhV441nNLKqO8IuXT9CbynHL5j3c8ZazS4pduUJslgRLWpgWtPdnWFoX9YxuV5zpuvtKezIDAibDsLmro3f0/nXLWNUUp60vzd1bD3PL5t0M1/m28Qu91cY0BtK2vkI8rDph5tLJGRc0V4dJZA2SujluUceQKnjLOYv46c4OEhmDgQkY9JUmogpCikAKgWVJcpakKqwS1QTxiMaGcxaNKOIbCCVOP6esMb53b2HpjfPOO4/777+/Qq2pHCN1ktXN8QLPZ8DMsm5Zrbf97LGBEfcFBAQEzGdMSzKQyTGQyRELqSyIasRGyRMdD3e85RXe9tOtvXx962H85vJ0O6b8x1OBiUzZfVpuxMMqjfGwJzxnWTCUNb2QdP95cpZkZ/sgSd1/NsE5ixfQGA+zpbWHwYxJ1qcIDfk5wwcvXs7xwQwPPN9BSjcZcvRn4mGVd5y3mMU10YJ2jmQ8Xbe+hVef0eyEu06/y28soy1gbjLS3HVVU7xgn25IcGL6IprdMVxV9Vs27wFsdfHqiGrnigOJrOEJuKkCmqsjXPOq09jfleTnTtSHfxHMxRVOFML+J4GD3UkyOQu9wlUZxkJ12uwuOppSIi2wxd0kpgWZnEljPEpUU/nV3i5+tTefyhqooZeXihjj27ZtG/dn169fX8aWBARUhu1FBvh49wUEBATMFx54vp2LltezoiGGEIJ0ziSdM9FU21sej2hoysRD2N3J/IHuJA/t7PTCV8utdCyApuowXQl9TGXjUhimxTe2HiFnSgTQm7I9faXabFrQlchiWtL7XaZlq6nX+IQ6e5O6rQjthP66k+7vPXOUjGHSk9SxfEpUSd3gf17s9D7v1iwfbeF/zeIF9EWUsoR5jtdoCzj16BzIePemIoQX8fLtPxyhcyBL1rAIqYIzmuIFoe267z5cVBOhJqrx8z0nOdid9PpLqXUj6fzzbzy6++TwD85CFEV4JQ7BNso1RaLMhpISAZUxxq+99lqEsG8Mfy6Ye6P439uzZ8+Mty8goNyMNuGb3eurAQEBATPDf+/o5L93dHJaTYRLVjZw6coGltfHMExJfzrHQMYgFlJYENFGVVUeDwr50j8xTRSUF5tOTib0SY/xvb4yoO4ahCtIBYXtjjq1yiV5QSgJpHWTnGnRmzIwLUlIFQXCVY/v76alPkbGMElkDa/2snS+b0lJIptvx4HuZGD0BswIGcP0ojj8NcXd+1IvWuwJqXb4+cYr1xRETfzp6ib+e0cnAG88s5ktjsigv854pZnuhUGrkSFwPgAAIABJREFUyHPvJvxIoCaikdAt6mJ5k7A4smQqtd0DxqYixvhvfvMbb/sPf/gD//mf/8ktt9zCq1/9ajRN44UXXuBzn/scf/u3f1uJ5p2yrG6K86Pr11FfH6evLzlvhBdmI35vTnF+0mQ8PQEBAQGnKh2DWR7a2clDOztZVhfltSsaeO3KepbVxUjpJind9pYviGjEw5pXqmg8uMKmNVGN/nQORQjec8Fp/N+u4/T4jN+pYoeJipL5qBOZeAvsWssLndDa+549RpeTWx9SFdKGHZYeUhVMaaECS+uigKC9P0NCt7CkhWHZx6qNhYj4vIYbH32ZlY1VgGAgbQK24yTvKbTfr47Y3vVNv9gbhLAGlBW/LsH3njnqvb+kNopuWHQldCSSroSOIgR/99rTeWTXCQBuuHTFMAPxlUtrec6JQLQNcXu8EEKgKXYEyUQMYVURRDWlKCVkZBTyoe7F03D/wtlU8Y8rplPjXFMEZzbHHVFGSVRT+eDFy51IGMv7RnFkyUiaEO4Ch0swFkyOihjjS5cu9ba/9a1vcfvtt3PJJZd471122WV8+tOf5l/+5V94+9vfXokmnpIc6E6y6bG9aKrKxivODHLGA0Zc7bRLxOQfB8FqZ0BAwGzgWH+Gn+zo4Cc7OlheH+O1K+q5dGUDS2qj9KVy9KcNqsIqNRGNsDZc8M0/5j3V2gvYk/o1zXF+va8LS0oO96aQQky5xJCLd5wShYcnmkMusWsdHx+0FeEN00IRdmThkE9AyrCkF8KbzBo0xiOAJGcWGhphVRmmgA52nm1+TUMgyIcD2+9LOgeywHDvuGs8AWgljl0u/OcNOHXJGKbPCHdLjNl9wBKS7qRd8i+qKeRMiwPdSdr60s73JLf+3x4UIfjwZSv4rycPe/3EMG1Bt4l2ecFwz/NolQzs8mEKbzyriUd3n/Q+I7DDyU3foDMVD3nx99whKGNYjnilfR13tA94FRPcKBk3AmE+z/1m0maquIDbiRMnhpVHAKipqaG/v78CLQoIKD+jqXWOV8lzOnAVMT2cJ8g929oKRvJgghMQEDDTfOINZ7C1tZftbQPoJWq8Hu1Lc7Qvzf3Pd7CyoYrXrqzntSsbWLQgQjJrENEUFkQ1qkKql/7mH/MO+gzzY/1pz0v1+0O90/o7RjPoJxufZkr43jNt9I3gvc8alldvuCuRI6QqXHx6PbuPD5GzJMmsgSVBNy3evKaZZXUx77st9fb2U629bN51At2wSOm20nRzdZh3vXIJy+pi3L318CRbHxAwcVyxvls270E3paf10FQdpj/tVESQ8OCOThQBKxurPM9txrDoHMjSGA8XHNP1rgMcH8yUWi8bE8uSpIvmbWOlIuqGxa/2nhz2OVeMcaplFyOqIFtSC0PS3p9BIj2Hy3/v6EBgh/R3J3IoAu7eepiopnhzv0AosbxU3Bg///zz+epXv8rnP/954nH7P7S/v59///d/56KLLqpw604t2vrStHanEEJwtC8deMYDCnDL2AghWFwTLhA8GQlzliuIBgQEzF1es6Ke16yoJ5Mz2d42wFOHe3nu2IA3CffT2puitTfFD7e3s7qpiteubOCSFfU0V0fs8mgRjRNDWVp7Uo6RKtErXdCXqYWj9jmlmkrhH5ol0DGQ5fhgdtjCQFdC5+6th1lWFyuYfLv82lNUVknnLMKawiUrGwBKetQDAsbix9uP8ZXfHQIBH7/8DK65IB8tO1rZLHc7qinoRv7e60vlvNByf4KKO6cBu5zhysYqPnjxcjY+mq9Nn7+H5aSjYCazoGYBxVHt/uCZqY5MfqeOIuy0FXeBzjKtwsoLpkQg6Unq3iJGMaMJJQJBqbMpUnFj/NZbb+UDH/gAr3vd6zj99NMBaG1tpbGxkXvuuafCrZv7HCha+Xc52pvigK80SdB5Zhb/FKZ4IJ/J6Y1/tfPp1l6++dQRAN567mJes6LB22dakpxp1+TNmfa2YUlMS7J4Uc0MtjggIGC+UBPVvPDJS1c1cOmqBtI5k2eP9rO1tZcd7YMlI4kOdKc40J3inm3HOKs57hnmyZxJ84KwF456fFBHCLusj60qLLGmKV+z0lSFFOIRDcO0GMgYdh7qCD8sZ0ra+tIYluRP7nySTVet9VTSwTZYbrh0BXdvbQXsz+Z8kQqBiFPAROh2RQylrfjvp60v7SyYST7xs13URDXPwHPnsx+8eDk72gd4cEeH3V+lbXBWRzSimsKFy+v49d4u2vsz1MVsbYNzF9fwzJE+bntsH4ZlAYJf7+uiN6mTNqyRO8c4KXclhong5oa74e5RTeHt5y/hV3tPkjMlSd10QvMFQkC1U3cdoCEeKpgXzjcqlbpZcWP8zDPP5LHHHmPz5s3s378fgPe+971cffXVxGKxMb4dMBb+kLyMkV+G+9+XjvPLl4MagpVCVfPrt1bRcqx/X7nxDyhtfWmvokHzggiNVSEnFMwqWMgJCAgImAnqq+yQUsOSZHImmZyJqgj+5IxG/uSMRpJZg22OYf5CxxBmiQn1vq4k+7qS/OCPbaxorCKVNQlrCkLAwuowhmUxkDGpjqgkskZBvqbLbJpoj4a/naqqMJixQ9EVRaAANWGVgaxZcgGjNqoxkBnZ0w54XkY3hNUlEHEKmAkK57MWihBIpOcVT+VMsobF2oXV/HZfN5aUhFSFjoEMv3j5JIaZ955LJC90DE26LSEFcs56lOoUH59opKCm5AXcxjPGKCIf8TLa5yV4IepgX6unDvcRj4TQDYu6qjCJrMGAI1h51SsW8dThPqC04N18olKpmxU3xgGqq6t55zvfybFjx2hpaQEgFAqN8a2A8eA3wP3lS7KBknpFMUaJhxpt33SSMy1ePpkgZ0oMy+KlzkFvrNl/MkGVL0x9eX2wMBYQEFAZNCfMvDpiT1myhkUmZxLRFN5wVjOrmuLc+cQhkrpJYzzM/q4ExfNiCbT2pEY8RzI7ctj6XDDEi7EcATdLShqqwmRy5qjq8CndREowpeSljkFPtdr1krmT1CW1kSA8PWDC/Hh7fsFmR8dAfrttgP944pD3urYqP/fPmRYZw/LExFzcaJkltVGSWYOuhC3YZkn7O9/YepiMYSGcY0Ch43uq/XlpbYS0bnqlBsUkDPHJtMl/CiHG78y3pJ2jHtZcE97OF7fTfSR9qdw4W2Czuik+LIe81Lb72YCxqbgxLqXky1/+Mvfeey+5XI7HHnuMr3zlK0QiETZt2hQY5VMm72XN6KY3iMV0UVDOJGBmGUvcYzoxnBBzO8zc3ZZIKbntsX3e5/wCSb/Z182Wg3kRoy++9RWA/WDrSep0JXS6kjrdCZ11axZNc4sDAgICRibilCOrjYWwpGQwkyOsCrSYxt+/9nTqYhrPHLE95i91js/7lZ0F+eNTxf8LErrplGmC3lRuTGHQtDM3ME3JQzs7qY6oaKrCtiN9rD+9HrCNnxsuXUFLfWyYiFNIVTxBt6D2eEAxX/ld3uD234k7O4bY6fNQN8TyqSknEzoiofO5X+2jKqxx8+tXAXD31layhkV3QseStmfaAs86TTouawkMZQz7mE54djF+b/N4OT6YLfjOZEV3pzLkTOSUQkBaNziZMKmJaPQkcwVRRNvb+hnI2AsLd289XJCi4lKcyz/Mg+ww16NkhgnVOYtI161vYUXDKaymfu+99/Lwww/z6U9/mk2bNgHwpje9ic985jM0NjbyiU98osItnNv4V7CTan47pJUuZxIwdzGtvKGtO8Z3zsyXtxmLsKpwWm0Uib3ynM7lMEyJYUlu2byHroROfzo3bLHgi3/5qmn/LQEBAQHjQRGCaMg2HMFOsVlaE2XRgihXrF3IP/7PSyR1g97k8LHrVMe0bIPEtOSEQu2TOZNkzkQAd21p5QeOMR7VFFrqY8MM7VU+Ya2AgFKM994rrg4gnff604YXreGKy7pCjiHVzo8udY60YXnGfcl2TWJQmGvrdqoiSOgmhmmXPzyjqYrBjEHHgF0eUVOVkqJt85GRFhFXN8dP7dJmDzzwABs3buTNb34zn/3sZwG46qqrCIfD3H777YExPkX8qzz3bmvj0d0nAVi/vJ73rVtWqWbNe/xZ4cXj+lgZ44YlMVwhNcuuF+mKqY2GJSUD6RxdCZ1ux7u9pCZKX0qnL52jN5kjW6J8ENh5lwEBAQGzhZGEdo72ptCcAtlSSjZdtZasYfLHw30c6UvxVGsfmZw16ZJic4kFEdW7Fi0NVexsH5zQ911D/unWXi/lzb3Wbt3m8VTdCAhYWJ0vKdaXypFz5ishxQ7xdvujIkSB11YAquIKLNp88OLlfOm3+725kyVtQ1wZIXR7JiMRy4UmwJis2rsdjW6L3IUV/vzshbQPZHj4xeMAXLaqgQtb6iZ0zKDU2fRScWP82LFjnH322cPeX7NmDd3d3RVo0amFP9dmwFcGpS+tF+wLQspmlvE+HDI5s6SCeSlKhZB3JbO28e0Y4DNZwzwgICCgXEw0TPKrvztEOmeQys0HM9w2YhK66Rkxe44nUEVpr15xTeNYSCHtXCchhFdlAyio29zen2FpXXRUdXVNFayvD+YX851PXL7a2/6vJ1s53GvPP5fVRzl3cQ1bD/WQNSyW1sfYd9K+fxRhe3XXL69jdWOcc0+zK7e01McIqYoX7eEa4Jacen3usdAUWNNczf7u5IyWRpysIQ72oqR7jQazJndtaaW5OowlJYoQ/PFoHy905Bfq3DD1kRY8D3UnCwzu4u3Anpg4FTfGly5dygsvvMCyZYVe2ieeeMITcwuYPP56ipa0Q9UQsO1IP9uP5kU0ttx82cw3LmBMTgzly36kdJOuRJYux+B2je3uhD5iCPl0IID6qhBN8TBN1WGa4xGaq93t8JjfDwgICJgNCDFW3NGpg2ukuGlKAklIFVglwnmLX/uNDGWEaxbVFDtFQFO98GGXggURAT8/K9AVme/475ETg/l5zfHBLO39dsktCRzqzossSmkL2j57tJ/n2gbY1tYP2J7xE0NZ777128TlNo8NC3adSJT5LNOLf5HCtCQm0JXQyZmSiDbymFhqwTNjmHzW0RqyxRxVPnjxck8cs60vfcoY46ub4vzo+nXU18fp60tilFH4uuLG+N/8zd/wmc98hhMnTiCl5Omnn+b+++/n3nvv5f/9v/9X6eadUrihPDgP6JEesgHlwTAtcpZEn0CH/vyv93ue7lQJ8ZHpQFMETfEwYU3hWH8aIQRXrG1mfUsdzdVhGuNhQmqQCxgQEDB7GG+YpCs8lDEs/mRlI609x4Ydaz4Q1QT6CHm1xWiKwLIkqgLrlteyoqGKJw70AIXX95bNe8rY4oBTicFMPhfckPk5UM60kDJvREtfnLlbhgxwhBrtY+xsH/A8vaUE2BSYF2ko40UACyIa0ZCCaVoMZI0CLaHXrmgoKG0WMPNU3Bh/17vehWEY3H333WQyGTZu3EhjYyMf/ehH+au/+qtKN2/Os+mqtd72b/Z12bXFBbxpTTOXn9lcwZaduhh+1XJHVC2lm04IedYrwzEenm0bGPtDY1AVVmmO5z3ZzdWOZzseprk6TG0shCIER/vS3PVkK5qicMXZC1laE53yuQMCAgLKwUjel+IwSTfUMqopnHtaDUtro2R0g/6MUeBR89cNPhXJGvm83JAqEDBimK1b+tSw4Nmj/XQOZuhJ2s8t//W94y35FMORFkQ0NVj0D4CuRN4bbvr8CsW+idqo5pUMAwipCu++YAlPHOjxjvHfOzo8A7zYEC++22oiKtGQylAmR3oqsd5zGAkMZQ10U2FBVKOlPuY4hQQ1UY1XLq3luWP2XLPFV8Z2pAXPhniYiKZ4lRUATwCuJSiDOykqbowDXHPNNVxzzTX09vYipaSxsRGAZDJJPH5qhDtUCn+Jgi0HezzPeFhTSpYvCBgfUkqnZJhtbPdncnQOZOgczHJyKOsJpHUl7O2+VPmUfOtjIZ+hHabJMbZdAzweHrmbH+1LM5S1n4x+DYEjvSlM30StVJ1xRQiUwGEeEBAwB8gYFscHM4Q1hZypoDouNXeYy1lMSHF8JiiXh8+0JJoixpVfa0k7mqtUNN14FkQ0n8J6cXmkUyWcNWBiiFE6WiysIdIGEnvR6IymKjacu5inD/diybHLiLlCbu7xk05J33hYJWMYs6p/T5WJjFfu58Kq4hNdLOzPGcPils27vX1RTfEM8pCqkDFMsobllEWWHOu354xt/WkyhkVUU4I645Ok4sb4hz/8YT7/+c9TU1NDQ0OD9/6zzz7LP//zP/Ob3/ymgq2b+/gFGPp9Am796VzBvqDDlEY6E5ETiSwdAxk6XIM7keXkkE63I5BWqn7ldOCGkDdVh33e7IhneE81hPw/t7SCyA/JigBFETyy6wTCGb0F8O2/ugAhBKqw8y5VJfB2BAQEzE78z7anWnsdsbE033vmKEnddNSF5TDlZYltKEym3FE5sH1XU18gsFWUVQadhVdL2r9RVQRCgGXZ4euuneOG/gqgJhpyWiFYUhtESwVMjubqiLc9lDW8kPPqsEpYUxjK2q9fv7qRB3d0YElJQyzkO8L4e4L0zV3ALoE2lDVQFTHnRGwFUBVSvNrpLvGQghB2ybLxUhPVuGBpDYd6UuiGHcGpGwo72ge88m9Zw3KuW/56u2k+nQN2ZMKSWpXOgWyBsCPY3vG5Xme8UlTcGD906BAbNmzgS1/6EuvXr8cwDO68806+853v8PrXv77SzZsWKrka7BdgONKb93w+e3SATUP5fUGHKeSWzXs4MZT1PNu5ChWW/NF1rx41t18IYRvQzl97clX4niLsCZcqxDCDOlxcF1bYNScFsuC5Fw0F5WsCAgJmJ6ub4gXPsOvue87bdoWFcqakv6iGserkRvuZLYa4y3Q0R1UEjdURMkbaE8qypPSMb1UBVSieIroihKcxM5Q1qI1pnNFUNaV5woGuBLds3kPnQIYltZGxvxBwSlETzZsbGT3fD9M5k6xpYThzLE0Ib86j+RwNtmCggsAas0+4ZqskL+5mWLaI4VxDQsmSs8XG+XjoSuj8am8XZzTF6UnmnXM/3dkJwJLaKL3JnJNPbs8fA2aGihvjP/vZz7jjjjv4wAc+wLXXXsszzzxDZ2cnX/jCF9iwYUOlmzfnKRDNsPKd1zCtgn2nMkndoHMwS+dAZtzf+dXermk5d10sVJCf7SqRf/43B8b1/fqqMKoTDq44Dym/oT1VdeBhOUHb7VXN69a3sKKhakrHDggICJgtaKrwJvyKU+JrrnnJJothSo70phDgTbCjWt7bVhPRiIU1dCeZ17KgJ5VDAA2xEDdcuhLIL3J88OLlnjq262AoXhAB2xFxy+bdaKrK285b5OWiAxUPZw1C5mcW/1xj0y9epsdZGNMUiIdVBh3PuCGll3/8/nXLCKkKbX1p1rfUEQspHOhKehEeo6EIqAqpBZ7judrbS2n+TqaEW8jRb8gY+WviCrlJYCCle31UVSSg8FRrL39+9kIWOxpCOdPivmePsaQ2woZzFrOsLkZbf5rNu04AQZ3xyVJxYzwajbJp0yZM0+T73/8+mqbx3e9+l4suuqjSTTsl8Itm+L27OVMW7JurSCnpTeU4PpihYzDjhJJn6RzMcGLIDidPjGPgngyaImiM+3O1wzTFIyxaEGbxgigLF4SJhlQUIRyvtO2hUITgCz5jvHgw9a9G1hWEaU0/I01AVjfHWVEfGOMBAQFzD//E/6nWXjbvOoFu2EKaSd3AtCQqYFL+usSzAX8tZrB/c9rnWdNUO0oq7JQ5SvmemZqqTEmUqXMgixCC+59tpzeZFy8NwlnnF/65RjyUNz0UIRjMmrjO3ycO9Hhe9PuePeZFtmSNsT3ifixJ2dIHK4kA6mOaFzUwlDFIOwZ0VUghk7OG6UzUOErqIVVBN+1wc9eYfmhnJ7pp0Z3Q6U0bRVnkkm85oejuAok7tkY1lUtWNrC6Kc6B7iS/dhxYQZ3xyVFxY7yzs5ONGzfy9NNPc+ONN/LSSy/xoQ99iI985CN86EMfQpmjClH+nLVDI2xD+VeD/Qv//oFMMlyFcjZimHa+tl2LMkPnoPsv6xnb5Qohj4UUT3l8YXWEhdVhFtdEWbQgwpLaKM3xMKoi0BwDW1HyIeBj4Te4i5sfRAYFBAQETJ7i5+qvfZFO6ZyJJfIh2v7ySeUi/P+z9+Zxcl3Vve93n3Nq6uqu7upBramllt22ZVtgG0seZGODCbEBQ55zQxwuYOx3IYmvw3BDgBtz8eXjJA5ww4Ob6KEQeJfBBDAkH0JwwMbGE5aER9nYsi1raEmtodVTdVd3dU1neH+coU5VV0/qquqh9vfzsXW6dg27dp19zl57rfVbCuSWkFK7raZu4drc4xkdEGR1kwnHQ6kKgarY4/WB7z4H2JvDsXlsEPcl0piW5Si3FwYgW+LqKwhK1Y6+RHpF1kZeqrhrYnvcC+vgrG45KXYAgpwTtRmcof71XPEvrZaaOOOZoArY0NrATW9YzX17TzCZM4pC2BVFIEpqvQmgKawRC2tkdNOpL26/5spNrTy0f5CMbjBUUjpd8aULzIe+RFpGnJwBi26Mv+td72L16tX88Ic/ZMuWLQD88Ic/5Itf/CIPPfQQP/7xjxe5h2eGP1fbT613g2cKw1uKIXpfeewQ/ckMp8dznB7PMpzKLcoF9ME/vYJYWCvKWaokM+0fLFJ6ukQikawoDg6leOZogkNDKSwgFlTRTZOQqpDypW1V+5K7lAxxmFrSLK1bpKeU3LTAhGQm792ThifzjGcNnusb9UJd9/SOTPs5X338cNHfsbDGaFpnaCJPe6NdHgmKIxlmYyHh5X4niasE7R5LQdvq8vF/fQmAkclcUdi1iWM7OqV+hpzz0C+21hrRuHxjnMcPDZ/x56+EZZVhwbGRSb76+OGyzrTSKFC3GsPp8Qy/f9Emuloi/N0jBxmYyHFiNENfIs1tl2+gP5nhe88eJ5M3PC97NKjREFS5aF2M546NktFNWYO8iiy6MX7TTTfx6U9/mlCoIOjxR3/0R1x55ZV85jOfqehn7du3j3vuuYf9+/cTDoe54YYb+PSnP00wGKzo59Q7lmWXizEMk+HJHCfnkav9/edOVKQPmiLoaAzS2RSyPdmxMGubQ9zz0NxytVuj9XdO9LRH+f6HthKPR0kkUujlEpUkEolkmXD3A/tJZnQvemosq6ObxfopkvII/EZSgbxh8tOX+r2//2n30Wk1VkZSOUdAVJDM6JiW5f0WIU0h7BjjtTJ+/U4Sf97sz/b1F30HGTJfeQambPbMjuuXjQQ19hxJVLZDy5T5OGsUxdZ/AOhqidAVjxBQlaJIoG89dYyMbjrzszDmqZxBOm/w4okkYxmd1miQrnikrDaE/7GDJdG/krmx6Mb45z73ubKPb9y4kR/84AcV+xzTNPmTP/kT/viP/5h7772XgYEBbr31VuLxOHfccUfFPsdlijCW4xGvtbiBOkM4tDqHCBTDtDzj2rQs528wLIu8bjAwkaM/maV/3C33lWVgIseQo0JeugNfKSIBhc7GEJ0x29B2jW33uL0xWDbEZq7GeD3y6IEh7vr5awgh+OsbN3PNWW2L3SWJRCJZEHmjkGsq9xfLozqRre44+fPoS++iFnZUnVuhYyZc1XRNVUll857X0wJyusHtV3UvKB99vvgNcH+ofGnYvGTxEALiYQ0LGHFE3k6MZea0XvUT0hRy88wzX264nu/pHmttCDI4kQMEL59M0udEg4Q0hdaonW7iljTb1NbglC/LeKJuc+UHzx1nx6+PAPDei9d4jy+2SONyYlGM8VtuuYUdO3YQi8W45ZZbpn2eEILvfOc7FfnMsbExBgcHMU0TyznRFEUhEqnOjWC6k24xxA2mm1f+x4dSOUzT8sqdmJbFRFZnaCLHYCpnl/gqOU6k81XLO49HAqxqCtLZFGZNLMTa5jBrY2HWNNt/N4W0BSuJLyb+npcO4fL9VhKJRLL4uN6Z2y7fwOMHh/j5KwPedVYVcNHaGAjYf3rijEoEzZeQKmgOa0TDGscTaWrwkfOidM+8VF8GCrXHwSmLZsL6tjDvvnA1V25qLfu+boUOTVV55/kd/MsLpxiYyGJZFkFN8Txts1E5DR4xw7G88y4JLMgY1hSD0K2AMBcEdv3ytBBM5qeKuGnK8t+YE0BLRPM2LNzH3JxxVdiaS+7m2T8/dxxFEViWnQ8+ksrz1ccPe2f97Vd10zea5hu7j2JaFk0hlYagyrU9bV5UwnTz7b69J7w89McODhEL24a+FGmcO4tijK9bt84TZlu3bl1NPjMej3PrrbfyxS9+kS996UsYhsHb3vY2br311jm9fmBggMHB4lAsTWtg1apVs75WU4V3nddUgVZa23kOWD4j2b0ReseOp9o2pikyqGe6ePmvRT/ae4LBiRwDrtE9kWW8SirkM/FvH7mMzqbQote1PpPfaD7MdE/xt1W7H34GUlnbQyDgdDJb08+uBguZszOhOjoCapX0BJYy8z0n6nms5ku9j1Ul5+vdDxbCkZPpfFGbacFvTyWdWtpn1tf5kjUsBlJ5SOVnf/ISxT9W7gL+1FiWjW0NbF7dVPY1mioQzrO726LEIhohTcHCIhxQ57we8v+e/g64pThdvv+hrTO+TzhQ+Cy/6R3WFEK+tjO599Xb/K3W/dWkvAr6bBtY/s0iC1vfYDqWuyEO9nccLxknRYDpDIJpwUTO9ITr7NRRu01gEdKUouoG33r6GHe/czMPvz5I79Ak8YYgoYDC3hNj3ryZbr5lcoa3bp3I6l4N87XN4QXPq8WmVvN6UYzxTCZDLmefBL//+7/PxRdfTCBQ3RJOpmkSDof53Oc+xx/8wR9w9OhR/uzP/oy///u/5xOf+MSsr7/vvvvYsWNH0WN33HEHH/vYx2Z9bSxrojqbD+GGMOFoeIpRbTh/W35j2hcSXtgkdHZwS84T4KSbAAAgAElEQVQLAajOf2DviA1N5GiOaJimbZSnfROmlG891Tfr95grkYBKZyzE6uYwa5sjrI9H+PtH5hYefvHZHRXrx0KIx5dGOE21+/Hgy4Xcv9eH0t4K5bWhSZ4+Me61Xb9ldVX7UQ0WMmfnQixWu/DKpcKZno/1OFZnSr2OVSXnaypnkNNN8oZdzqzU02svxldyAGvlKFWh1hTB+WuaeOlEkqxu8tSxMb79tL1Iv+mSdfwvx3D+6s0X090eJW9aHBoa50u/OkhAFVjY6umaqnIqbRDLFiyj86Y16ue2OT/b9emrf1TwzD22f4CvPnwAgJsv28BbzisYkQu579bL/J3vfI04RplumpRxVi+IgCrY1B7l9dMTsz95BRHWVPJGwTN+dkcjp8czpJyKCBYWmiownbQSEBhOYnhHidNLU1VisQY0VUUIgaoqM867sXTeWyOuiTcwnE4C0BQJMpm0daIu3hDnT64923uNf17t7x/nL378IgB/996Lpp37S4Vqz+tFMcZ/9atf8ed//ue0trZyyy23sGvXLlpby4c5VYqHHnqIBx98kAceeACAc845hzvuuIO/+Zu/mZMxfvPNN3PdddcVPaYT5lj/mGPslnqmC8eWBX/9rs0AGNkc+/umVx+dK5m8UeTJ9v4dzzI4kWNkMle1Xf+WSICORre2dog1Tt72upYw65rDtDYECWpKURj5XI3xRGJpiD/USz8+/sO93rFpWV6S4AMv9/PLfQVDfc8nr5n2PZbKxkUp5easpjUseExVVSEWi5BMpjGM2bfYL/niYwv6vKXEfMduvmNVz9RyrJbinK3kfO0fyxbliktmJqQJ8oZVtGbQFEFTSEVAUSisIgQnRuySYBbwq1f6WdUcBmAynfXSACdSGZJBgWGY5AyT4Ykc61oKBoBuGOx89EBRP6bzbN91/Tne8cHBFN99xnYe3LKti56Owrk827myKlTwYrSHVa+v7WG1qO1Mzrlqzt+VMF/dIam0IQ5w0boYa5vDnjEe1hRiYZXhVB6T6VM1lyNu7rwQgnTJYB4eSqEqAkXY0ScAumGhKhBvCPChyzfw3af6GE3raAr835cXz59kchLdMFgdC/KnV21kQzwy7Xx7/3ee89aP/spMp0bTXkTuz357ks/9bmHu+s8N97Pc40RoaXrNz2Ren8l8XRRjfMOGDdxxxx1ceOGFWJbFX//1Xxepqfv527/924p85qlTpzxvvIumaXP2yK9atWpK+M3Lh4cYmINS+LFEmh2/7gXgz968iQ2zCJZYlkUyqzM4kXPytN3Qcfu/oVSO8aw+43ucKaoQtEUDtDcG6YiG7H8bg3REg3Q64mhNIZWAqhBUFbteaZncbTscZv5XwKWi4F0v/fDnZRV7j4oXZktlPOZDuTk7ODhese9iGOayHJeFcKbftx7H6kyp17Gq5HxV5pH+K5hfPupKJKtbUzKmTdMip5tF9wgBhDVBwjHOBWAiSKbzDE7k+D+7j2JazngaFt3xBr74exdwy717PcN3pmXBdL91d7yh8ByjoDTX3dpQ3DaPc2VtLMymtgbvuBb3hYWUZVtqzHe+VrOCwbPHxoAx7++MbpKdWJmbce56W4ipmwz2HLNjWfzzWRGCxpDGpetb+NcXTpHM2PO3dP4cHEqBZXvc18bCdMcbpp1vdui7GxJf6Ih/3WiaFq/1FyIs/ee7/311w1ry97xq35cXxRj/0pe+xNe+9jVOnDiBEIKTJ09WPUz96quv5stf/jL/+I//yEc+8hFOnjzJzp07efe7313Vzy2HYVqMTBaM68GJLIOpnCeQNjSRI1dlz0gsrLFldRPxhgAtkQDndzbS0RiiJRIgqCloiiCoKQQU2+AOqArqfFY4kmVBR2NhE2wyZzDq5Fc2OjUmJRKJZLnxX6/u9kRGXzyZ5FjCVhG2jUmF7rYGkpk8I6k8Wd0sMsRLw7LrhdLvbMIUcTsLSPq0ZCxshXK3FnkiraOpAt2Ef3vpFP3JDAOpHC0NASKawrsu7ERglxID+PAVG2taXUayeNRKn8Fluczh+V5vXC+0KqA5rJFI697rg6qgIaQxls7R2hAABKNpnY7GILdftami/TbN8ga4/7sYVnE5wdIqU+WOoT5V1xfFGL/gggu8XJPrrruOnTt3Eo/Hq/qZPT09fP3rX+erX/0q3/zmN2lqauI973lPVcqaZfIGQ6mCsX1oOMXAeBbdtLj7wddJZqqnQh4La44nO+SEkdte7fbGEP9nz1FeG7RP+g3xMJ96W4/j4baNbU2RRne9EQsXXwJcYzwaVGkKL3rlQ4lEIpk3v3h1wDvO5EuNR5NDQ6lpy24ul0V8LZnJYEj7DHYL28tlAbt7E+zpTXhvsLmzkYf3Dzrlk7LA9NVlauFBLlcvWSJZLtgCbcV6GDnDwszqGCYkMwZ3v3Mz33rqGIBXueD2q7q56+evcWI0w1/82z5iYe2M5tiZ2DB+w9yPVF1fAnXGH3nkkZp91vbt29m+fXvF3m937wgnxtJeCPmQ49VOzhBCnllAmMN0IeTt0SAdjSHao0FCJWqFxxJpFCHQVIF/2hqGRUY3vf7U406UpHin8t5n+jgxlgELLl7fzPu3rl/EnkkkEsnCCaiibr3dZ4oi7HJsAVVgWXZ5KHfvYraxrPY497RHueuG87j7gf3c/cD+JR/uXbmybJKVhKYILMtCUQQKdsWF+WAB+ZLXhDSFSFBl1DDRTZOueGSKYdsVjzg1xQ1AkNFN+pzIoenOz3JzbK2jEwEwksqS1u2+hFThha/HQlrRGnM6Y1yyBIzx5cw9Dx2Y/UnzIKwptPuMazdX2xZLs0PIZ/Jaq4rwvNtuPvf/+I9XvRyTk6OF/Pa+RLpoYtTjTtRiovp+xtJrsFrDwAT/Bba9IegdtzUG5OJAIpEsS/wLwPtf7uf7z50A7CIkHY1B3r91Pa+dnuCpowlG03akmjTWC5gWpHWLjG6xsTVCylmsg22oR4NaWadDSBWeURHWBLGwxu+e38kTh2zR2g9sXU9AVdi5q7c2X2QJIL2BknIYpoUi7I1CTREzGuO2KBs0aApp3fLSWEtfkTNM9IzjtZ7jBe3UWIadu3oJa8VpibOdn3/3f13oHX/t1738+rA9xy9c00TCibC8/apNRevI0jB19zM+sHV93aerSGO8xmiKIOTkZGuK4L9cscEzvhtDalkxtFJUz+C2/w04hrdS5rUD41nv2O+VT+smp5Ozi89JqkPR71yiwjGXc6AabFkbI+yo4L9xbfOi9EEikUgWin8BeOOW1Tx/3BZ38nt4Dg6leHVggnBAJZM3ZqxLXK9YwJGRgiEugFgkAJZZ9JhLNKiSdcTddCdU9pL1zbx4chzdMLyw9Lee0w7Yv8Et33segNsu30CXI24rPciSlY6FLbiWMxwxsxmfbCGEQiig0tqo0Ts8Oe1ThcCzB/zXOrCdcMdH02R0g6xuAsIOd88a5HSLoGbP5lLDvBz+ebhtQwtPOsb4ltUxnukbBfDmc7nX+JkuXaWekMZ4hVAEtEUL+dl5w6QppBELaxweTvH8cbsG3xXdLVzZXSjjdtnG6XPlhRCeeFpQFY63e3453f6SJH4Ma/o2SfXRZ0i4mamt0vhD6B47MORt2Dz6+iBrY4UwpHq/UEokkpXDwaEUfYk0J0bTGKZV10rqLiEFsrNk0VlAomTTYvOqKCeTGSayBnnD9MLYG4IqEU3hiw+9zljGYJ0vrLUcO3cdIaxNLW/kes/ce9M9N56/rIx16Q2UTIdZ8u90GJat5j2WzjEwkZv2eZqiEI8GMU2LT761UN/7zvtf4dRYlqxulnHcWYw5nuz2xhAjqRyb2hrk+VljpDG+AO58+zlEAgrt0SCtDcEiI/nT//4Kpx2v9ES2cPN6fWCCk2MFb/XlG+MIYXvJg6pA84WYB9SlWXdPsnLwh9AlM7rt5RDwwokkh4ZkGoNEIll53P3AfjK6OSXnsp7JmVPLvLU1BGaNGHh1IOUZ4KlcoZzUZE4nnRNYVGaz45RTRrY07Huph3tLb6CkUmRnqdGe0U1GJ/NYluVFn8yG3zD3a07N5/zctjHO5s5GAN5xYScfvfasOb1OUkAa4wtg+6bWIqVWPzmj8HjGpzaayZuEAvbusRCwJhaetlZ3JYgGCpOrtEyJv00ikUgkkpXCTIrctqJ3hoCqEI/Y5YH85UTrUfBNVYRXuzioCHs8hMWfXLmRV06Ps+dIYtqoLfdRE3tBH9IE6ZzhNQYUwZ9ctRGYXtDs3Rd2sr7FDmvtG03z8P5BoOBBvvP+Vyr7hSWSRUTBCVVn6vVmIdefjqYghmFycCjlXfNuv2oTO3cdIaebvKWnjd1HRrww9ZCmcOOFnXS1ROhPZtjx6156hyfpS6TnbIyfSWUCWc2gGGmMVw3hGNyiSJDLzhUvGMHBMmFZlWQmUYj5qjdKVh7vOH+Vd7znSIKTjvehqyXCld3VLTcokUgki8FNb1jNfXtPAvCGNU08dnAYTRGesVlvd0YBxEIqmirIGxapnO0wSKYN7n/lNKZlopsWAQWCmspkSUklP1ndxNV2C6q2mJRpWXz5kUMENQVF2I6IiFaskfOQY3yDXbvczVt1PXT33HiB1y7DvSXLHb9rLKwppJ00DDfA1pUSCij2HDKcTa38DGmMChDSVAwhuPP+V7w5kzdMwppCWFNojdpCve7MC2sK2ze10tMe5dEDQ2W1pyTVRxrjC2Q6MbWmUGFoDTPAaMbeJY4EtbJ5UdXCmGHiztQmqQ++9uQR79j0Cck91zfKXkf0COB9l8oyZxLY9uUnFvwez3zymgr0RCI5c+7be5KTYxksoD+ZQVUU6nUN6oamJxwNGX96nG5aDE7kcLcnFCFojwYIxEJk8iYTOZ1U1pjWQPBquVswlMrZhji2k2J9SwRFWAhhK0XPZgSshHBv6Q2UlCPtE1cunUp5s2A4z2SIg73JFQ6o6Ar0Dk2WVfK/f99pTo1lnfWeXfHAxS175h5Laoc0xhfAqsbgtOHlt12+wTv+1euDnsdxy5om3nZuR036B9DaEPCOS3O//G0SiUQikSxnZqrp3Ocrz+UPSTctEJbleaIEEA4opPOzySqtDCwgoilknYV+Y0hlLJ33PN+2N1zDzOq0N4Z4zxvWIICfvnyKprDGrZd1oSkKTx4eZl//BONlSp6B6yF3veIKv3NuB2FN4f5XTmMAV58V59GDwyjATW9czYOvDZZ9H4lkJaMK22vuL7LjHipOGsl0Jvkb1zXzp2/pYSKV4f955NCcPi+jG7PWGYelJ4y40pDG+AKYKc/7W08d846TmcLN6eVT4xzzLQrmKrJwpkx3Y5ytTVJd/LERpUu+Wmby3/3Ozd7xr14f5JfOAui6c9u57pzabRpJJBLJQpmpprO/HFBbNOiFZFsUKlhoiu2hrWVFi6WAqgiEG6JvUSS4ltFN8qaFImA4lePh/YNkdJPTSVvVeduGOKtjIa4+u5VDgyn++pevM5rWpzUYLAsmcwb/tOco0aCKIqAxpNERDRJwYnQ3xBv44nsuIKKphAMKlmUtWslPiaTS2BEiAsOxuGMhjaSzHheiqHJgEeUuS4ooPH5yLMOORw+iGwZBTfGU/P1pHR++YkNRWsfdD+wvsldclrow4kpDGuMrnuISBtO3SWqJmOFnqeWao3Qz6PGDwwghePvmVVxzVlvtOiKRSCRVxLTAci62eWPqald4/7d1XoSKZ6yvdHSrEFKeSxdH0IkyIeSprO6VGnuub5RtTonW1miQj2zfyPefO87pZJZIQEU3LbKGVTYtLuWIvI1nDXbuOoqmCKIhFdOyyOkmOd1kLGN/fjigEAmohAOqDPeWLCtU4V5//FgogKoKQgEFsu7VRyB8zyydNWFN8eZewCl57M6jdN5gLJ3HNE0sq7w3ezmlddQT0hivEv7akj97uZ8fPHcCgGt72nj3ltU160dYK9xEc8b0bZLaMpPjpc6cMhKJRFIRZqrp/LUne71yo4nJvOf9VnDCQrE95EEVPrK9m4AiuPfZ44ykcljW7LWAlzPp0sWBjwtXN7GuJcKzx0YBeyz3n57gXp/nrDQiQVPsWsZpp9qMKgStjQEu2xBnz5EEI2XKpU06z01mdf7nL/ZzyfpmLlnXzMbWCN2tDUzmDCadfgZUhUhAIRxQCWuK9JpLljSlWsn+NZ5p2HW+VzUGPb2G8YzuecovWhvjldPjAFyxIc7xZJreYTu6Nm9YmGZh7qayOlndxLLmvoic6ZophRFrhzTGq4R/52l1U6jouJa7UskZChPO1CaRSCQSyXLCf2/tS6S90PSAqhALBxhO2UagK1YpAEWxw0LdEkMA9+/rJ6ypfOq6Hnbu6uXEaKYgRrYCmWmj4cWT47x4ctwbm7PaowRUxatJvDoWnvKaSEDjrHaNdF7n1FgWhF1C6bbLN/DWc9r58qOHSOUMJrJ62c3nVM7gycMjPHl4BFURvOP8VWzvjnNORxQhBHnDJG+YJDM6wnnvSEAhrKlVr1AjkVQSAaxrCXvVA1xcY7x3OIXuXHs2tTUwNJlDYHvFFSEwLQvTaVedTbD5XKnmKow4U6lIycKRxniV8AvJuLvx7rG/TZ7Q9cmNF3Z6x/+x77S3GFKAd/naaslbz2lnzyevIR6Pkkik0PWV7AuSSCT1xF03nOcJFb1wYowfv3AS3bCINwR435vWoynCK3dWiiIEqrCIBlUmssaK9pJPh7vA/7MfvYiJbQQoQvBc36hXInNoIsfDB4YYSeVY0xziI1d2c25nI7FYA8OJCRpDGooiiARUIgGVppCCaQkmsgapXHnD3DAt7t93mvv3naY9GmT7pjjbN7VydlsDQggsyyKTN8jkDSCPqgjCAdUzzlVFes0lS4d4ROMdF3R6TrrVsTB5wyzySA+ncvz9E4cxTDvKJKDaJQG3rI3x0WvP4tEDQ977/dtLp9jdmwBg24YWbrnqLCZSGQzf5qFM61j6SGO8SvjDtpKZQkjWYweHeN5XMqraE8S/SVxqW8kN5MXDX1PV/7OYJW3+ECKJRCKRnBk9JZ6ef3nhFGARVBWu3NQKwC9eHXDyMadahYpj5KV10/NE1SPDad3zzAH89KV+r820bC+fy1ntUXo6Gu0N3pCCrpt0NobQFFu86j9f2sUax7N+dGSS+/aeJJXTyRuWlxfrZyiV499fPs2/v3yazqYQ27ttw7y7NeKFqhumRSqrk3J8IEFN8YTgQjKkXbIABNMrmc+EKgqh6g1BjXdvWT3F6+ziRp4oQmBM82l+rZ+XTyY9Y7xnVZTrt6yWzpRliDTGq0RGL4SAW+CFdFklbdVGmUEpbLa6npLqMZNab70p+UokEkkl8C9q84bp1czNG2ZRW1c8wrqWMKfGMgQ1hb5Emq54hLtuOI/DQym++ZujZHSD46NpbrxwNffvO82J0QwWlh3azsrOIS+l1AixsAXfgurc1hH7+8dJJifRDYsjI5OoikBF0BC0Bdkyuq3+3BBUaQiq3H5VN6PpPLt7R3jq2KiXK+7n9HiWn7zUz09e6mdtLMSVm1q5alMrXS3hIoO7VAjODmm3jXN/TXWJ5EyYi4GuKgoKFqoQM6ZR+MuM/elV3fxsXz9Z3SQc1AhpCn2jaR49MOTVAO9pj9LeGPRSSDoaQ9O889wo9aDPVCqy9HWShSGN8aohZjiunRHcEinUEh+cyHkXDVHSJqkt5ZRl59ImkUgkkvLMVNrMT2nE0c5dRwj7Fsmnxmy36j/uOkLecWlpqiCoqoBBfWisF5ju2xqmxdbuFnrabKPg9HiW3UdsL11WN+lLpNFUwZ33v2ZH4pW80Y+ctADLspjMmwRUgWXZua+XrG/mkvXN/LFh8qLj/XvmWKJs/feTySz/+uIp/vXFU6xvDnPlpjhXbWplfUuk6HmmZZHOGwVhORnSXjPCKhgm5Bdp6qhOje6FbKKV6/psXyeiCVqjQfKGQTJT3hHn6ltkdZP//fhhhlO5ss/7xu6jAKxptqNJ7rnxfPp9abD9yWzRxhewoDzvuV5PZQj8wpHGeJUIT7P7FdKUaduqgb/GeenOtr9NUltmuoDX1zJPIpFIaktPe5Qf3brV+/uW7z0/62sEdsizIuQ12sWw4JljozzfN+ZFIYQ1xTv+1lPHQMDxRJrutsi07yOEQFXsMk2mZREOqF4+eEBV2NrVwtauFnL6Rl44McbuIwmePTZaNpT9+FiGH79wih+/cIoN8QhXbYqzvbvVM2CK+l8S0m6vz2RIe6XZe3yUaezQmmFZBZHGhc5fAahKceqn+77uGeN+RiSg8m8fvmzG9+uKR9jU1kDv8CTBOVQ5OjWWAQrG8ubORsAuM/jij19ENwywZJrjckIa41XCPwl29454O1o3XtjJdic/rRZEAwXDP6ebRUJh/jaJRCKRSJYzZ1qmp/R13/zNUXK6xWRO9xS745EAl21o4eljCY4Mp+e0oJ8+SWzlYJoWQrFDbF1F6IxuegbD2uYw6+MRPnzlRnY8cZisbhLS7JJkpb+L33NnmBYTWZ2JnO55+YKawmUb41y2MU5WN9h7PMnu3hGeOz5GtoxhfiyR5lgizQ+eP8mm1gZP/K2zqXw4b1Y3yU5T21yTXvN5c2I0zVcfP8xjB4cXuyuY2GJoQtglwWyD2v5bN8rHukSDKoJC2b2ejqgToi0w3dKIAuJhDVVVnJJ9FpZlb1QJQFWVOYs2r2kOc/tV3QAcH017Yepgp1fceGEnXS0Rdu7qBYrn2ZrmMOEKr+ll2bPaIY3xKlFaYsWlqyVS0/yK4XR577c5Q5uk+mxd3+wdv3BiDN25E2gCLl7XPM2rJBKJRDIdcy3TM9Pr/PdrTRX2otqyGErl+MUrp4G5G9aed0wTpPXFMcddj11AEeRnSIHyeww1Zarg63RYlpurKvjA1vXegr01GiCkKdxxzSa2bGwjmZycUr5ppt9FVQTNkQDNkQDpvMF4RvfCywFCmsoV3XGu6I6TyRs8f3yMXb0j7D0+VrYMXe/IJL0jk/zzcyfoaW/gyu5Wtm+KT5tna1pWUW1zKQQ3dyayOt/YfZQfv3jSS/NYChimRTyiMZbRsSwIKLb2wXQ9nMwVS6gNjWdRhB294Tm2hCAcVEnnTS/FUAh7PmmqQAB33v+q9x5uRE65fOywppA3zCJD19abEoQ1he2bWulpj3o5432JNF99/BAjTsnGW7Z10drc4KmpLzTP+0yvp5L5I43xGuCGoLjHEsnL/ePesX+NplvFbRKJRCKpHTt3HeHUWNYps1W4OBsWJLNnFmu7WIa4n6aQylhG91SdNUVM0SdxzUtjHom1FhAL20vJUiMirKlsiEc4b3UTzyQnz7jvbik03bSYyNjecn/fwwGV7Zta2b6plXTe4Jljo+zuTdgb3WU2IA4OTXJwaJJ7nz3OuR1Rtm9q5cruOG3R4LR9KBWCk17zqRimxb++eJJv7DnGaDo/+wtqjAUk0jqaKsgb1qzzsrR1ImeQLzHehbA3agZ8mkyaIlCdzZpkRi+bEnr3A/vJ6IanT7GmOURYU73NrGRG5+RYhoAq6GgMFaW39kwx1p3HO6Lc/eABL0zdj8zzXtpIY3yF09ZQEGkbTee9G7EqpICbRCKRSOqHg0OpGQWNDg6l7HQuC0853V+WaDnidl037fBZ73HfH/5cV5e5fO94JEBDUPVquPcl0mScUO+QJsjoBk8eGmYkZ/Hq8YSX4+2GlLtRCHP1smmKoKUhQHNEYzJvMJF164sXiARUrjm7jWvObiOV1XmmzzbMXzyRxLCmfqHXB1O8Ppji20/3sbmzke3dca7sbiXeMP36qNRrHlAVGiMaoWioaFzrjT/6zrMcGUlPebw5bHujlwKKgKCqkDfmv7GmCvBvMQigKaRx0xvW8O2njjHiRJs2BjUvisONEJkJ04IToxkUIexw8xmeP53CeVY3OZZIk8kbGIY562dKlhbSGK8BpeUCakksUviJJ3O6txMYVJWiNkltufudm73j//XIAQYn7Et8R2OAT113zmJ1SyKRSFYEZ3LfvfuB/QQ1wboWO3Q5q5sMjGeXdMJ3qSDVdAJVk3mDjW0N5BxDOG+YDKdynsHdFCqU+3rT+haePz7KwESOppAGluUZGmCHkLc1BPiL63roitupd+U8fafGsnx911GEOOYZqZvaGnAc6bbAG/P30gkhiAY1okGNvGEykdVJ5Ywpnv5oSOMtPe28paed8azO00dH2XNkhN+eTFIuYv+10xO8dnqCbz3VxwWrm9i+Kc4VG+M0z+K4yBsm4xkdMZYhmUwT8HnO66l8WqkhrimC9168lj/evpG37tg97/dbFwtxIpmd/YnzwLAglTNQhZ0TXhrtoinCi6YIqQJNEaQcBX9FCAKqvW3VEtFIZnQmcwY/eekUmqoggIAquHJTnEdeHwLgDy5ay5VldKLcDaydu46QyupeJIGrK2W39RLW1KKNw+nEJkdSOXY8cRhNVbGwvDKNlcrzXkw7ph6oG2tsdHSUe+65h8cffxzTNNm2bRuf//znWbVq1WJ3rXYI321aRlUtKv50hW0b4vz8lQHvWKYySCQSyeLgz2vO6eacc6cXCyFA+Eo2ubd5v3L0uuaQU9/Y8tSaLYSd92zZEQAfvnIj2zbGgWJP9cGhFHfe/wrJrI5h2oZ4Z1OIWFjzDHGXsKZ6KXm1IqAqxBuCtEQsUjmDiaxeVsytKaTxtnPbedu57SQzeZ46Osqu3hFe6R+fYphbwL7+cfb1j/P//eYYW9Y0cWV3K1dsjNMUnn3Z7JZPS5BHVYQXZh8OKHOqy74SePNZrfy3t5xFV/zMzoeAKhj1bQCFVDjDLJGyuEZ5KX5jPBpUi9IcTMvCtHAqKljeeTORdSMkBB2NQX7TO0JWN9EcY750PrnkDZOwppDTFSwLdMtkbDJPXyLttNnXIr8HPKPbn+Xf9PLmnABNVdGVqdEmMmJqOmUAACAASURBVM97aVM3xvhHP/pRmpubeeihh1AUhb/8y7/kc5/7HF//+tcXu2tVRpQ5co/r46awFLnz/le849HJQuDTnt4RXj1dyBn/0a3batoviUQiWUlMF9ZZTtDIVQ9+5miC0+NZT7BtKVNqSLp/q8I+VhXBZM4kb1jkDZNUzkARdu3j1oYAgxN2TeP79p7kF6/am8Jn4gErp7y8pjnEe7as5oKuVl49nuCnL/UD1VFjFkLQGNJoDGlkdZPxrO21LBc2HgsHePt5Hbz9vA5G03l+cyTB7t4RXj09MSWqwLTgtyfH+e3Jcb6x5yhvXBtj+6ZWLtvQQmNo9iW0pwqftVX5g6rwcs1XYihxT3sD/+0tZ3OZs7Hj4tZwN83pBdP86IaF4Qslr6Qh7lIuDcNfLm+kROQ4o9t9VwSMpPKYli3SNubLjx+cyGFa9vN0w+K+vSd436XrvXY3Tcb/OXnDtNNIgO8/fwJl70nWtdil+MKaUpLvLbj9qm527jpStOn0ga3rObezkVisgeQC9Bkki0NdGOMvv/wyL774Irt376ax0a7H91d/9VcMDg4ucs+qjz/3pCmkMZm3b7xN4UBN651LinF3NYGindfxrEE6v8RdMRKJRLJMmE0oyeW7H3iT5zn60Pf2kjfMpRydPivubcU0rSliWiHNLpU01+34sKY6EVu2qnO5fPtyXrewpnL12W1sO7eT1qDgQcfYr7aXLqQphLQgZoNrCBvkp1Gla4kEuOH8Vdxw/ioSkzn2HEmwuzfBawMTU55rWvDCiSQvnEjyT4rgonUxtne3snVDM83a9OJvLpZlkdUt24hK217zcEAlErDF7tRlLgS3871v4E1dLWW9/24psPlUIlhq88/tjzu3hPOf//ualoUiBAKLgCqciJSpuCXJ3Ne4GKaFgeW1l0aahDWFrnjEt363X3tWe5Sejkbi8SiJkIK+1EN6JEXUhTH+29/+lp6eHn70ox/xgx/8gHQ6zZvf/GY+85nPLHbXqs5tl2/wjh95fZAHXxsEAZesj3HdOR2L2LP6Zk1z2DvO6iYjKXuTpDUaXJG75RKJRLIcODiUwrTO3BCfLme7migUwtT9uKWVXNzQ9TXNIW68sJOH9w8SCzfO6KleaK7osUSau//hSSYyOVxjvlYoQhALB4iFA2Tydgj7ZN6cVmQt3hDknRd08s4LOhlO5dh9ZITdvQkODKamPFc3LZ7rG+O5vjE0RfCmrmbefuFqtnRECczRqDZMi1RWJ+XszYc0xTHOl6fXfOuG+LRtTSE75Ho8a8w4P9z5o1B9g9z9mUyrECeqzEOwMaAqdDQGubanDQE8dnCInGESUNWiuuBudI4/+ubO+19x1n55R7gtOGWuuiXLPrB1fZH2QKlwG9hiiJoq2BYvzONq5XnPJoQpmT91YYyPjY2xf/9+tmzZwk9+8hMymQyf/vSn+cxnPjPnMPWBgYEpnnRNa1jyOeffevqYd5z07Y6/fHKco756qm8/f2l8D22J3ICq3Y8v/d4F3vGuwyP845NHAPjDS9Zy1VkFsY9aj4fqXPDVFSA6U605u5LGaDFYKnN8qVHv51W15uvd79rMsUSa//eJ3kJYp7Br8vZ0FBaR7nl594P7aY4EGE5NLc2kiKlh4aU1xDVV0BSyxZ3KldWqBooiaAoqjGUcYaqQRjpnILBrgL/3krV0xSOcSmb41xdOEg6odLc1eBbIuZ2N9HQ0Vqw/miq893a9ht62gLDba30daNQUGiMBdNMklTUYz+pTBN/8dDaHuemitdx00VpOj2fZfXiEJw8Pc2hoagiwblo8fXSUp4+OElQFl25o4apNrWzd0EI4oJZ59/IYQCpvkMobXvm0hnm8vpbMd76OzzHO3K91MNfZoynQHA6QNUwmsoZXLShvmEUCbaoiME0LxfnX8nm4XVwdheaQioVt7GYd6zysCW6+dB0AP/ttP5N5W7V8z5ERBMK7ZqxtDhAKKDz8evH4fP9DW9m8ugmAL/3ehUXXpaBmR0m41yW3DWHPz7t+/lrxl3ammGuw/+OuI4QDKj8/t7Pq9xD//F6MuVxLanVfrgtjPBi0w4c++9nPEgqFaGxs5BOf+AR/+Id/SCqVIhqdfVfnvvvuY8eOHUWP3XHHHXzsYx+rSp8rhaYWLuSqahRukKooaovHl8bOVr30w797OZKzEOIoAOevj7Pt3M6qfvZciMWWv4hctefsShijxWCpzPGlSr2eV5Wer/v7be2NWKyBQNogGg6g5u1SWLoJrc0NxGINnOcsjt3n6yYEVBW3iJG/xJdwwk9xckUBmhuCZHyKz5aTp13JElezKaYLAZGgRka36IyFAEFWt8NcG0Ia77h4vfc9/+ztm73vqz193BujSs7LbfEov3DuY/v7x+GpPqLhAH/33ou8fszG/v5x/uLHLwLM63VzwY0JTGV1xjM6k7mZy27FYhHOWdfCh958FicSaR5/fZBH9w9wqIzHPGdY7OlNsKc3QVhTuPLsNq49r4PLu1sJnYFhbSzR0PX5zte5zgbh/W/uLwooCgi73nzesIg3BOyXCoGaMzztBFUR5CzLrguvCCyLsukLAtA0lYAqEIpB1skdDwVUtp/TSXd7lO3ndLLj0YMAXnk94Ww8qapStL528c+xbfEosf5xouHjqM7rNVXlTWd3cN7qJq8N7PlZ7v00VeWc8FSl/2rfQ2JZ0+tPpa8dS5Vqj2ldGOM9PT2Ypkk+nycUskuWmKY9Aed6w7z55pu57rrrih7TtAYSiakX46XEXdcXymR956k+jjmlJ964JsaHLu/y2pbK96jHfhw4NepdzA+cGuWydZVbdMyHg4MT/M+f70dVFT7/jvM4a46quEv1QlytOauqCrFYhGQyjTFNHqJkepbKHF9q1PK8WopzttLz9RM/nFoCyDBMBsdtw/mLv3iVUEDh+x/aCsDt9z4L2ArqpmmiKbYX3B+yapoWHY1BhIDhVA4hBMOpHBYFo103LU8Uba7MZnuUPl76d96w6E9m0RRB/1iGlkgAw7QQAtI5nWRykkSo2LOTTE6iOwJZ5doPDk543ri737m5yHM+U5vb7nJ42F5zGIbJ84cGi8SlZvLGz9a/ShECFFHILTdnWRM2qXDj+R3ceH4HJ0bTPHl4hF2HRziWmFpfO6ObPLp/kEf3DxIOKFy2Ic7VZ7dyyfrmOZc8U4SAtuU/XzXfpsJMESNBVXhiZv5nxUIqE45hXUpaN0nrpjePhlM5dKNYKK45rHpRCm89p4Mf7T2B/zIbjwTQVBiZzGM57wF2uLzLREbn7p/tI6Qp5HSToKYQCij86VUbAdjxxGGyuolhmOjK1OibRCJVNHc+fOVGdMOuC25hoSuFc730/Pev5Q8OpvjuM31A8WcoiuI8v/L3EP+cPjiY8vo2nzk92/vPdE1ZLM7kvnwm99e6MMa3b99OV1cXd955J3/7t39LNpvlK1/5Cr/zO7/jCbrNxqpVq6aE3wwOji95kYRuX1mJczui3q7j5tWNRW1L5XvUYz9WRUNeftiqaGjRxsC+edm3L9M0l8xvcaZUe84axvIfo8VAjtnM1Ot5VfH5WmbRbpUeW4Xz8aRPUAlAU5QpXjMLOwQ8rCk0BFVAcGosg6oJ2qJBTo5lisJsoVhE1XQ8cf5+aE6psIGJLHnH8ndrGefnmrzqIIRtvEVDKqPpPHnDYmA8i25YU8axO97Ad99fyCctbdcNy/sSpa+fqQ3grv/whdQ65ZYsLL77dF/R82bKZ53tMyqJAJqCGo0Blcm8wXimfHm0UjobQ/ynN67hP71xDafGszxzPMmvXj3NiZJzCSCTN3ni0DBPHBqmIaCybUML2zfFeePa2IyG+VIVdZvvfPUb48YMiuqGUz6seI5AW2OQ9GgGc4Y54bboznOCamEOxyJB7rnxfHraoxwcSvEvL5wExUJFoAhBc4NGWFOJhjSODKe9eSxKwlBcIx1scTX/HLrmrLZCPrUF3a0NU9bZ/vN6bSzMd9//pqLXuOd66fz0438P/2e44eLVuIcUzWkf85nTM1HL+X4mVPu+XBfGeCAQ4N577+ULX/gC119/Pdlsluuuu47Pfvazi921quMv63J6vBBKd2osU9RWbQGGVY2FUJqBify0bfVIVzziKWYuZo3xvkSa3qFJhBAcS6SLbiISiUSynChXaiusKXzu+nPLipWtaQ55x66wkh8FOzTdv6Avff+gFmF7dyuPHRwmnTfQFEE0pHHZhhaePpYA4PzOJh58dcDzuDeHNT5+7Vn0JzP8wxO96KbFqsYQ1/a08aO9JwAIaapdpsvXHye1tYh4RHM2C1TObi8WcloOzKcMXTUQQhANakSDGjndZCKnk5qDtxzse/eFG1u5acsqDg2m2N1ri7/1+9ZdLpN5g8cPDfP4oWGiQZXLN8bZvinOljVNaMrKzL/9r1d3e8ff2HPUyyG3dQ0CZPJ2fnc5e6c5pHHTG9bQP57l8YPD9Ccz3vxRgIaAgqIIUo7nXFMELQ0BPnVdD2D/NqXnzJrmMDnnw/y/7oev2EhAVfjfjx/y2txrQWs0UBVhvWoJrUmWD3VhjAN0dnbyla98ZbG7UXP89awnsoW8qF++NsDu3hHv72rXs+6IFhY6pca4v63atEYKp3xpDUl/W7VZ7EVHuX4cHy2E2R0bmeRgrKD4vlwWc5Klz7YvP7Hg93jmk9dUoCeSlcx016zpymrdc6MtqvnMUbus1S9fGywSeIoEFKIhjWeOJuhLpHnrOe1T3iOsqVy0rpnnj485JY0swprCpV0tPH1sFID2huISWHnToj+ZoX886xkFecPkAafGuWkCljXF+HaPg6rAcESp8oZFTjfZ3t1KZ1OIbRunV7cux0z3pT5fGLY/YmCmeu0AR0Ym+f7zJ4HZ64u7Cs2llCtDV22CmkKrFqQlYjGZswXfcnPwjAkhbG9lawPve9M6eocn2e3UMR8ok76Qyhk8cmCIRw4M0RTSuHxjC9s3tXLh6qYl6xU/E77j86BO+ETVLGAsrXsiaa432vJ5xzO6xTf3HEVTBMmsjhCg4qigC8gYpq1+hx1V0tEY5OPXnl12jrqENVevvThJxL0+uI6RvkSarz5+mJFUjpCm8OErNs54Dpdjqaz3FkK5zU2YfU7PxEoYl0pRN8Z4veKvZw126QwhBOMZg/HM3NQtK8G+01Nrds6lrdJMzlDDe6a2SuNfdCQzuhci+bUnjxALF6ZltRcd/n5k9ML58O8v9/PL1wpKoHLXViKRrGTcBd9t/7wXw7K8vNaAKlCFwLDsa/XXnMoXv/741bO8o3+hX6gr/KsDgwRUhYDzjJxueu+pCDvUNJnRyfgMv9QM96acY8SoCEbTOqNpnR+/cApFwK8vXQ/AoweGivIxpzNS7JrsptfXNc1hwprC9549Tu9wIS/UX/t4pnrtUBC6g+rXF68GihA0hjQaQxpZ3WQ8q9tRCnPwlgshOKs9ylntUd5/6ToODU2yq3eEPUcSDKWmGubjWZ2HXx/i4deHaA5rXNEd5+qzWrnknKVR7WYhDE9OrU7gkvWFnltMjfiYzE9fDs0oSS4PCLu290xRhqWeaH+pLv9zXFxveE63+OZvjhLW1GlLepXzcld6k2kxPOnz3dycC0tp822xkcb4Cme6etZt0aCzc19f+Mfj6PCkV5tVKWmrJeOZvHcvGc/ki4zxauM3wP05cnPJl5NIJBLJ7PQnM+QNE8OCE2NZNMXOSTcti3K+z0pURDMtuOV7tojdO5ZI6dLZqIb3rZKENIWQFsSIWKRyOuNZ3ctPng0hBD0dUXo6onxw23oOOKHse44kGCljqI5ldB58bZAHXxvkg9f0VPqrrBj85QbnGkhQWidbIllspDG+wrnnxvO94929I3xjt11C672XrOXyeYawLYSt65u94xdPJYuEai5aE6tZP/zjcef9r9DrKL12t0X4G19btfHfAP7Xrw7w/PEkAD0dUT71tnOme1kVEGWP7ZqwKydETiKR1C/z8STd/c7N9Ccz3Lf3JJM5g5RT9ur33rCaS7taZn1/N/TS7z275XvP0xYNeirrTSGNdN60haPCGgFVIWeYNDricL9zXgf3PX+cRFqnIaDyxrUxdveOeHmyqoA3ro2xviXC8GSOp4/aIfAtEY2GoMrNl9i1kH/x6sC8xumuG86jL5Fm567eog3ZD2xdXyQyljfMqhjK1fC+VQNVEcTCAWLhAJm8E8I+jx0URQjOW9XIeasa+dBlXewfmGB3b4I9RxKMpqf3IC9nbtm63jv+5f7Bsrn0YBvUdgFByzOyf3dzB52NIRLpPL94dQDLsjAse4Vy8boYe5310wcuXc9Hrz1r3n2b6frQ0x7lnhvP96JG5l6krcBS32RaLOS4FJDG+ArHfwPz53yVE7SoJjtvvsg7/qNvP8Mhxwje0BIuaqs2zxxNeMfjGb3o2N9W7bHx/xYJ3654YjJf1FbtfoSniY6wPQD1FzkhkUjqGzeE+32XrufRA0P8j/94jaxu8uThYS7tauFbTx0Diu+hs+U++kPOLSCR1hHYecmNIY2QpjhRShYZ3SCgCDRVQRWC1miQrngE9ajtAhTC9qq/9Zx2fvHqAMmMjlM2mb98+7le/3/w3HGSGfvess+poQ7wXN/olO/r73/eMAlrdgko1yAPqMq033c2Q7mno5GfffRqEonUklNIrgThgFMySwE1HGRifKqS+kwoQnB+ZxPndzZx62VdvHp6nN29CX5zNEEyM3P98+XEOy7s9I6fPDxc1BZUBS2RAKPpvF1OsGRjo7MxRHtjkNMTWRRRKDdoAemciSLsDZL2xmI9hkrw6IEh/vfjhxicyNESCRAN2XNjPnnNy2WTaa5UKkx+pY3LQpDGuKQm+G/e/oVJRjdrqur+lccOe8f+y/1gKl/U9r5L11NN/vJnBWE9f5Rb70i6qO03f15doSr/zqQ/cuI9b1hd08gJiUQiWa5Ml/v4tSd7AdvATedNNFV4UWEWEA4ovLmnlRs2d/LM0QQ7fn0EsHMmXUMsq5v8av8geadusrDsUk/l6E8WqqT8w697vRDqgYkhJ9oJfvLbfn76Ur/3ml9//Opp+++mte3c1UtYU+sid/NM0RSFeDQILWHGJvNMZOdWHs2Pqgi2rImxZU2M/3LFBvb1j/PSyWSVelxb3HMso5ucSha84m78XSZvkjcsVMXxjgvhecB/sPdEUTqAf+326oCtOWQaFt96qo/VPuFZvzbCmYqF7dx1hMGJHHnDYjSte8Z4PeY1S6qHNMbriK54hE3tDWiqyoYal9Dy3+yHfIqiQxO5orZ6uaDNlGY2z9KyC2KpRE5IJBLJSiCjG55w6mzG2Fha57tPHeeGzZ385KVTnkr5aDqPIgSmZXlianPhvr0nvNB0v/Gil6hcLYeop+Va7kn4BN9yPsG3uZRH86MqgjeujXGJL8VvJXBqLFN2XiSdaj9uU0ABKFO/bwZG03lPqBCKRRYLmwGF+bmmOSSNasmSQBrjkprg94Y3RwJe7lxzJFDUVm2uObvNO/7NkRFPxTOkCq7obq1ZPyQSiUSyNHG9aF3xCH961UZ+ts/2JD/XN+rdr3b3jjj51UfI6SY3X7KWn7zUz9hk3jM2FEWg+Mo0lYbfurgpUt1thU3yrG56G9eaIljVZIfgfvzas+mKRzyPXiys8V+v7uas9ih33v8KGd0grKms9dVNT2Z0r65zU0jlc9cXi1aVr8muTluT/UwM5YODE9z1H6854fiCsKZMq0i9UghqCm1akHiDRSprMJGbW3m0lYgrIvi9Z4+TmMzhFgiwsDeLhHOsOmHoqhB85KqNBBxVtqGJHKcnsjx6YMirIABujjkVLQN3cCjFL/ad5vvPn8CyLKJBFTCJBlUmsgY53eLanjYuXtc8o2p7Oaq1yXRwKMXdD+5HU1Xuuv4cuuMNs79oCbFcN98qhTTGJTXCH2JUelw7V/AThwq5Sv5PzRpWUVu1WdUY8I6HU/kiYZ62aGCaV0kkEomk2vijtfwlvfzh3d/YfZQ1zSHPy7Y6ZpcBS/mEzt55/iqePz7K6fGsXS+8DBaw49e9rGuJeAKjh4dSfPM3dsqQpgpWNYb4+LVnsXPXES9n3U/Bu2cbJHfdcF6RINLF65r5+Su2x/ymN6yZUtpM5m5WF0UImsIaTWGNTN5gImfMuTzaSsEt32daFkbJXPD/KYRAE/a43L/vdJGuzW2Xb+Dxg8NoikVzOEA4oLJlTROPH7TXbjOJLLobTv664VBeLOzuB/ZzcCjllTdM6yaqEKRyupdm8i8vnGTv8bG6NiAllUMa45Ka4ArCAEU7w0FVKWqrR/z348W8Ny9mGoNEMh+2ffmJBb/HM5+srh6DpH4wLYv+ZIaMbpD11UR2lbGFcPWhbRRsr7nrKfdf9vsSaVtdXTedSuWCoCa8EHbXM19OfNN9rNSAbmsoCFtVQ+RKMndcwbczKY+2nDF8i5uZYgPiDQHG0nlMyyKnm2XPc0UIwgGVWFjjwtUFY/zSrpYpG03AFIFCN00jq5tFVQLkxpNksZDG+ApnOtGKg4OpohtAtS9Ct12+wTv+1euDnBwbBGDLmhhvO7ejqp/tpyFQuPCm8ua0bdVmcKKgoO6/DZslbdVmqZwfEolEslTwh23v6R3xwtQv2xDnycMjAFzbY6c8PX5wmNPjWb655yiTebMoN3hX7wiKcANwC5iAZVpeaO2qxhBgcfcD++kdnmRNc5jBiRy6YRFQ7efYXu7C+3xg6/oZSwH1JdJOSDgMTRZ0WvrHszUTTT04lEJTBSMnxnmlb8TerNBNXA++G+rvhvrW032mXHm0dN5csd5y0914muXrZfMmOSdsfTJn8PEzKFVWyvQChXl27jriGfzuOvUd56/iN0cTTslAi6AiyJkWDQGViGbRGA5w8yVr2bbIIrdy/bZykMb4CmfKRchJq/nuM31F64Nqh9r4Q+v85TpePjXOMZ9wWLldzUpSaoDPtW2lslTOD4lEIlkqlC5eH9pvbx5f2tXiharvOZLwxNV00yLp5GT7MS3baz7VHLdRFVvjPBaeuhRThCCkCdY0hz1jwR9F5je+y4WT79x1xAuhB8HmzkYA9h4fY+/xMe95pdf2SuZu3v3AfhBwZDhd1sh0q3dsamso25d6wfWW66bFRFZnIqtPqy+wXHG/zmzfajxbWB+mcnrR2vG7H3hTkSgb2KXHKoVf/A1srQbTEt7aMGnoBFTBwx++rGKfuRDk+m3lII1xSc0J+mpYB2us6uqX+Ci9KVRO/mN2Pri1UDrtsUNDHEvYi7oN8TBvObu6GxISiUQiqT5u/e/WhgB5w6IhqHF6PAMIYmGNxrCGJkSRZ9vvKXbzvjO6SVY3CGkKt1+1aU6iUWFN8YxcyfJAU+x6281hjcm8wUTW8NITljurnPSI4ck8hllI2SjdqFKd9I2AKuiYQ0rFW89pn2Kgl3LXDec5You9ZHWTkKayqa1hSkTJbf+8d57fSiKpDNIYX+FMUUl9zg5ru2VbF92ttbtRT1fP+sYLO9m+qXYq5v/tLYWQp+8+3cfQpB0S3tEY4INbu2rWj2f6Rr3jCV+kwERGL2qrNkvl/JBIJJLlwBpHpfz2q7rpG01z/77THB9NE9YUL8zYsGwjozms0RDUCGp2DnhQU5ywdWgIqoQ0FU0p9mxPF1Ia0mx9Fbfs5MGS+sillFNIh/Ih7dXirhvOs8PUcxav9I3w7y/3e2HqIU3hxgs76WqJzFuReqUjhCAa1IgGNfQVYow3OPW5NVUwksqR1gsmuKaAaYIQcP3mDh7aP4giBP/porVcWYH1oTunSvWJSiNK7n7nZu/4ub5RLwomFlJJ6yatkQDv9zlSFhu5fls5SGN8hVNaR7p3aBIhBEFNqWkeSelnPeyE/W3f1FrTfrzv0sKF9MBgip/tOw3AlZtai9pqieYTEPEf14Lpxr6nI7rsSmNIJBJJpSkN2/anUh0cSvHw/kFUYXu680Ye3QThhGQ3BLWiEPSwpnB2e9QzUu+8/zV6hya58/5XuOfGC+Z1L5wtnHwpKKT3tEfRNIV4PEprUPDL1wadFru0Wa3v/8uRWq8JqoVrCIc1lbxhkXbK9qkKKEJBUS0UIbi2p53DTgWDKxd4fhwcSnmh3H7doukoTZP86Uv9KAL+x/XnVT2F8kyQ67eVgzTGJXWF35swli4IpY1O5msmagPFO5r3PtPnlZ3ZuqGFD26rnYdeIpFIJAtjTXOYm96w2qkzniORtqOdru1p491bVgP2Zni5smTTcXAo5YiwmU5ore1RP1ziEZfGrGQ5MN2apyGo0RTSAKviaYt+EcO+0YI2UdapSNDn6BXJOSRZbKQxLqkr/IIXw6msd/za6fGitmoLXvgv/h/c1uXVsv3gti55Y5BIJJJlRFhTvDrjuaDGRM5AEYKL1zUXhZ/7vWuaprDjP7+JT/zw+bKqVu79KKwpReWdCjXFbaQ4k2Q54F/XvKWnnUdeH8ICYiG7/vpdN5w3p/SL+eAXMXRrloc1FTdYxd0ck3NIsthIY3yFU1pf0a0jndPNmnqC/VRSrXUhtEVDtDWG0FQV3TBml/lc4fS0R/n+h7YSj0dJJFLo+srIVVsIlahnLZFIViblQtj9obHlcqHd+66mCk6lCwrspR7vavZzMejpaFz0PkiWBl3xiLcWvev6c4pCqhd6rvrXtVnfGiZbsp4pV7/cz1yE4ZYScv22vJHG+ApHlj4oRgpeSCQSiWSx8O7JAjS1IChV6vFeCgJsEslyw7/mtUsD2oKLWd30ShG2RgPcc+P5i9I/iaQc0hiX1BVLUfBiKXgtJBKJRLJwKnU9XwoCbBJJNaiVF7dUPd0lVGMBY4lkNqQxvsKRnmCJRCKRSJYG7j3ZDVPf+egBQHq8JZJKMF1EybsvXO1Vz7n9qu7F6JpEMi3SGF/hLEVPsEQikUgk9Yh7FCuhqgAAIABJREFUT9Y0hVi24BGUHm+JZOFMN4fWt0S8PHFZ116y1JDGuKRukYIXEolEIlnqyFQmiWRhdMUjcg5JliyVLeonkUgkEolEIpFIJBKJZFbqzjNuGAa33nor69at4wtf+MJid6emSE+wRCKR2FSibN0zn7ymAj2R1CvnrW7i+x/aKu/FEkkVkBElkuVC3XnGd+zYwbPPPrvY3ZBIJBKJRCKRSCQSSR1TV8b4nj17+OUvf8nv/u7vLnZXJBKJRCKRSCQSiURSx9RNmPrw8DCf/exn+drXvsa3v/3teb9+YGCAwcHBosc0rYFVq1ZVqIe1QVWVon/rHTkexayk8Vgpc1aydNG0ys2TlTT3zoR6m6/18nvL77kyWeh8rbfxqgVyTCtPrca0Loxx0zT51Kc+xW233cbmzZvP6D3uu+8+duzYUfTYHXfcwcc+9rFKdLHmxGKytIMfOR7FrITxWGlzVrL0iMcrX4pqJcy9M6Fe52u9/N7ye64sKjVf62W8aokc08pT7TGtC2P861//OsFgkA9+8INn/B4333wz1113XdFjmtZAIpFaaPdqiqoqxGIRksk0hiFFY+R4FHMm41ENg6QSrJQ5K1m6VPJcquW1aCnO2Xqbr/Vy75Hfc+GsxPlaL+dFLZFjWnlqtSauC2P8pz/9KQMDA2zduhWATCYDwMMPPzxnMbdVq1ZNCb8ZHBxftiqohmEu275XAzkexayE8Vhpc1ay9Ljki48tdhdWjKJ7vc7XlXCtnQvye64sKjVf62W8aokc08pT7TGtC2P8gQceKPr7v//3/w5Qd6XNJBKJRCKRSCQSiUSyNBCWZVmL3YlaU8/G+MDAAPfddx8333zzihXGmQ9yPIqR4zE7cozmjhyruSPHqr6ol99bfk9JOeR4VR45ppWnVmNal5J7X/jCF+rSEAcYHBxkx44dU1Qw6xU5HsXI8ZgdOUZzR47V3JFjVV/Uy+8tv6ekHHK8Ko8c08pTqzGtS2NcIpFIJBKJRCKRSCSSxUQa4xKJRCKRSCQSiUQikdQYaYxLJBKJRCKRSCQSiURSY9TPf/7zn1/sTkhqSzQa5bLLLiMaXXq1KxcDOR7FyPGYHTlGc0eO1dyRY1Vf1MvvLb+npBxyvCqPHNPKU4sxrUs1dYlEIpFIJBKJRCKRSBYTGaYukUgkEolEIpFIJBJJjZHGuEQikUgkEolEIpFIJDVGGuMSiUQikUgkEolEIpHUGGmMS/5/9u48Pqr63h//6yyzJBOys28JBkEFFYVCXWjrbZUiKGpbvq171duvoqi/2tZiy71Ql9t7bd2w9FYt/lyL1aoVrbhWW1Rkk6ICEgQSICHbJJNMZjvL948zc+acZJJMkpnJJHk9+7CcmTMz58zJfM5nf3+IiIiIiIgow1gZJyIiIiIiIsowVsaJiIiIiIiIMoyVcSIiIiIiIqIMY2WciIiIiIiIKMNYGSciIiIiIiLKMFbGiYiIiIiIiDKMlXEiIiIiIiKiDGNlnIiIiIiIiCjDWBknIiIiIiIiyjBWxomIiIiIiIgyjJVxIiIiIiIiogxjZZyIiIiIiIgow1gZJyIiIiIiIsowVsaJiIiIiIiIMoyVcSIiIiIiIqIMY2WciIiIiIiIKMPkgT6Bway+vnWgT6HXRFFAcbEHTU1+aJo+0Kcz4Hg97PpyPUaOHJHms0qdVKRZ/maSx2uVvExeq8GSZgdjHpus4ZI2+D37byim1+Hyu8gkXtPUy1SZmD3jw4woChAEAaIoDPSpZAVeDztej57xGiWP1yp5vFbDy3D5e/N7UiK8XqnHa5p6mbqmrIwTERERERERZRgr40REREREREQZxso4ERERERERUYaxMk5ERERERESUYayMExEREREREWUYK+NEREREREREGcZ1xjOgssGP1a/vBQCsXDANFaWeAT4jIhpqeJ8hIqJsV9ngx+qNeyFLElaeNxVlRbkDfUpEA4o940REREREREQZxso4ERERERERUYZxmHqaVDb4ze0vu9gGwKGkRNRnvM8QEVG26yqvqqz3Q1F18zHzKhqOWBlPk9jczY6e2nrY9viJy07LxOkQ0RDE+wwREWW7TnmVYPzzxJZqIF4XZ15FwxKHqRMRERERERFlGHvG02Tlgmnm9pcNfrOn6rLZEzCFw3CIKAV4nyEiomzXKa/aZuRVV8yZiLJiRlOn4Y2V8TTpat7LlFIP58QQUUrwPkNERNmuq/yoYqSHS5vRsMdh6kREREREREQZxso4ERERERERUYYNimHqTU1NWLp0Ke68807MnTs34WuuvfZabN68GbIc/0oPPPAA5s+fD1VVce+99+Lll19GIBDAvHnzsGrVKowaNSoj519R6mGESCJKK95niIgo21WUevDMlbNRVOSB1+uHomgDfUpEAyrre8a3bduGpUuXoqqqqtvXffrpp3jsscewY8cO87/58+cDANauXYtNmzbhhRdewD/+8Q+43W784he/yMTpExEREREREXWS1ZXxF198EbfddhtuvfXWbl9XXV2NlpYWnHjiiQn3//nPf8Z1112HsWPHIi8vD3fccQfef/99VFdXp+O0iYiIiIiIiLqV1ZXxs846C2+++SYWLlzY7et27doFj8eDW2+9FfPmzcOiRYvw/PPPAwBaW1tRW1uL448/3nx9aWkpCgoKsHfv3rSePxEREREREVEiWT1nfOTIkUm9LhwO49RTT8Wtt96KqVOnYvPmzbjpppvg8Xgwa9YsAEBurn3pBLfbDb/fn/S51NXVob6+3vacLOdmbN55qkiSaPt3uOP1sBtK1yNdaXYoXaN047VK3nC/VkMlj03WcPl783sOTf1Nr8PtemUCr2nqZeqaZnVlPFlLlizBkiVLzMdnnXUWlixZgr/97W8444wzAACBQMD2nmAwCI8n+XV4169fjzVr1tieW7ZsGZYvX96PMx84+fk5A30KWYXXw24oXI90p9mhcI0yhdcqecP1Wg21PDZZw+Xvze85tKQqvQ6X65VJvKapl+5rOiQq488//zw8Hg++/e1vm8+Fw2G4XC4UFBRg9OjRqKysNIeq19fXo7m52TZ0vSdLly7FOeecY3tOlnPh9Sbfu54NJElEfn4OfL4AVJURLHk97PpyPYqKkm/UyqR0pVn+ZpLHa5W8TF6rbEyzQyWPTdZwSRv8nv03FNPrcPldZBKvaeplqkw8JCrjbW1t+O1vf4vJkydj+vTpeP/997FhwwY89thjAICLL74Ya9euxcyZM1FUVIS7774bX/nKVzBp0qSkjzFq1KhOw2/q61sH7ZIMqqoN2nNPB14Pu6FwPdKdZofCNcoUXqvkDddrNdTy2GQNl783v+fQkqr0OlyuVybxmqZeuq/poK2Mz5o1C6tWrcIFF1yAK6+8Eu3t7bjxxhvR2NiIiRMn4te//jVmz54NwBg6oygKLr30Uvj9fsydOxf333//AH8DIiIiIiIiGq4GTWW8Y+TzHTt2mNuCIOCGG27ADTfckPC9DocDt912G2677ba0niMRERERERFRMhhyj4iIiIiIiCjDWBknIiIiIiIiyjBWxomIiIiIiIgyjJVxIiIiIiIiogxjZZyIiIiIiIgow1gZJyIiIiIiIsowVsaJiIiIiIiIMoyVcSIiIiIiIqIMY2WciIiIiIiIKMNYGSciIiIiIiLKMFbGiYiIiIiIiDJMHugToOHn3X0NWPnaHgDA6oXT8Y2ppQN8RkRDW2WDH6tf34ugogHQ4ZYlrFwwDRWlnoE+NSIiGkZiZUBBEHDnoumYP6VkoE+JaECxZ5yIiIiIiIgow1gZJyIiIiIiIsowDlOnjHh3X4O5va26OeE2AA5ZJ0qRygY/AKDaG0B1cwBBRUMoOkwdAD480IRqbwATi3IAgEPWiYgoLboqA2455IWq6uZjlgFpOGJlnDIiNke8o5d31eLlXbXm43/cfFamToloSFv9+l4AwIHG9oT7//DBIQBAeUkuAOCJy07LzIkREdGw0lUZ8KV/1eKlf7EMSMMbh6kTERERERERZRh7xikjVi+cbm5vq242e8MvnDkGp08sHKjTIhqyVi6YBiA+TH3DZ8fMYeouWcTik8ZgQmGOOUydiIgoHboqAy45eQxOm8AyIA1vrIxTRnScBxS7EZ8+sZBzhIjSIDYHvKLUg8oGP97aWx/dYyxt9tXyYs4TJyKitOuqDDhnchGXNqNhj8PUiYiIiIiIiDKMlXEiIiIiIiKiDBsUw9SbmpqwdOlS3HnnnZg7d27C1zz77LN4/PHHUVdXh1GjRuGKK67ApZdeCgDQNA2nn346dF2HIAjmezZt2oTc3NyMfAeK+8bUUkbMJMqgilIPo6UTEdGA+8bUUnz44/koKvLA6/VDUbSBPiWiAZX1lfFt27bh9ttvR1VVVZeveeutt/Db3/4WjzzyCE455RR88skn+Pd//3eUlpbivPPOQ2VlJSKRCLZv3w6n05nBs6dEKhv85rJLKxdM47xVoiGiY9qePmbEAJ8RERFR5rGsS8nK6mHqL774Im677Tbceuut3b7u2LFjuO6663DqqadCEATMmjULc+fOxZYtWwAAu3btwrRp01gRJyIiIiIioqyQ1ZXxs846C2+++SYWLlzY7esuvfRS/Pu//7v5uLGxEVu2bMGMGTMAGJXxUCiESy65BPPmzcOll16K7du3p/XciYiIiIiIiLqS1cPUR44c2ev31NfX40c/+hFmzJiBRYsWAQDcbjdOPvlk3HzzzSgoKMDTTz+Na665Bn/9618xceLEpD63rq4O9fX1tudkORejRo3q9TkOJEkSbf9mSmV9m7l9sKkdEOLbshSfx18xMi+j5zVQ1yNbDaXrka40O5SuUSp0l7adDgl5IQ1tbUFMKWF8ju4M99/VUMljkzVc/t78nkNTf9PrUL1eA1nWHarXdCBl6poKuq7raT1CikybNg1PPPFElwHcAOCTTz7BzTffjNmzZ+Oee+7pdlj6+eefj+9///u47LLLkjr+Qw89hDVr1tieW7ZsGZYvX57cFxjmFj/0z6Re98pNDOxGqcE0mxlM25QKTK9EgwfTa2LMD6kvsrpnvDeef/553HnnnVi+fDl++MMf2vbdd999OO+883DiiSeaz4XDYbhcrqQ/f+nSpTjnnHNsz8lyLrxef/9OPMMkSUR+fg58vgBUNXMRLBVVTep1mb6eA3U9slVfrkdRUXYGJUlXmuVvxq67tC1AgCSJUFVt0N0rMy2Tv6tsTLNDJY9N1nC5j/B79t9QTK9D9XcxkGXdoXpNB1KmysRDojK+ceNG/Od//ifWrl2Ls88+u9P+L774Alu3bsX999+PgoIC/OEPf0BbWxu+9a1vJX2MUaNGdRp+U1/fOmiXZFBVLaPnvvK8aeb2lw1+PLX1MADgstkTMMUSYXKgrmemr0e2GwrXI91pdihco1ToLm0fPzoP+fm58Pnaea2SNFx/V0Mtj03WcPl783sOLalKr0PtemVDWXeoXdNskO5rOmgr47NmzcKqVatwwQUXYM2aNVBVtdPwmMWLF2P16tW455578Otf/xoXXnghAoEAZs6ciXXr1qGwsDAj58rlDWD7ztXeAA40tgMAHJI4LK8HUSokc29J9/2nq8+bUupBxcg8Yy1Zl8jCARERGXnSxr2QJQkrz5uKsqKBjSeSyjyy2/yQZV3qQsor48uXL8cll1yCs88+G6KYugnve/futT3esWOHuf3KK690+97CwkLcc889KTsXIiIiIiIiov5IeWVckiQsX74cI0aMwJIlS3DRRRfhuOOOS/VhiIiIiIiIiAatlFfG77vvPrS1teG1117DSy+9hMceewwnn3wyLrnkEixcuBB5eZldumqgVDbEgzN82cU20PWQlqHGej0iqoby6DJHEVWz7Rsu14Oor5K5t1R7A5hYlNPta4DUp7eKUg+euOy0lH4mERENbl3lW5X1fihqfFGnTJUBM1FGZ35IyUr70maHDx82K+W6ruPcc8/FFVdcgRkzZqTzsBlRX9/a5b4rntqe1GdkOqHKsmjM4fT6MzqHk9djcOjL9Rg5ckSazyp1ukuzyRro30wyaelAY7vZ4NWddKe3gb5Wg0kmr9VgSbOpSK/ZarikDX7P/hsK6bVTviUAsiQZ0ccttZBMlQGztUzaH8MlrWVSpsrEaVvFPBwO429/+xvuuusu/OEPf0BRURGuuuoqyLKMSy+9FI8++mi6Dk1ERERERESU1VI+TH3r1q14+eWXsXHjRgSDQXzzm9/E2rVrccYZZ0AQBADAtGnT8NBDD+Haa69N9eGzxsoFyS1vMFzwehClRjJpqeMwdaY3IiIaKJ3yrW1GnnTFnIkoK858NHWWSSmbpLwyftlll+HEE0/EzTffjMWLFyM/P7/Ta6ZOnYqvfe1rqT50VsnG5Q0GcjmJbLweROmSzuXEkklLTG9ERJQtusp3KkZ6el0WTUX+yjySsknKK+MvvfQSjj/++E7LmimKgs8//xwnn3wyzjjjDJxxxhmpPjQRERERERHRoJDyOeMXXXQRmpubOz1/+PBhXH755ak+HPVCtTeAAw3tqKxrQ5U3MNCnQ0QpEFRUHGhsx4oNu20RYomIiIYi5ns0lKSkZ/zpp5/GH//4RwCAruu45JJLOvWM+3w+jBs3LhWHG3QGcnkD603qcHO8Al7V1I7KfLf5OJPDcrjcAw1FA7GcYUWpB3cvOtEcstfVa5jeiIgoG1SUevDMlbN7FaW6q/w1pGiotnQu9XXIOvNIGkgpqYxffPHF8Hq90HUdDz/8MBYsWACPx54gPB4Pzj333FQcjnrBWkgPKqq5/ddPa/HGnnrzMW9ERP3TVYU4FhgmhmmNiIgoeV3lr03+MNZuOgC3LAFg/kqDU0oq4zk5ObjxxhsBAIIg4JprrkFOTk4qPpr6yVoBbwspCCkaIBjbRJTdugpUMxC98ERERJlizf+sZVnA6BFPtF3Z4Ge+R4NOSirjW7ZswaxZsyDLMubOnYtPP/20y9fOmTMnFYekpAmWrY7bQoLXE1FfZHKpFPbCExHRcHH9meVYu+kgAKPy3eSPAACKPU645Pi02NWv72W+R4NOSirjl19+OTZt2oSSkhJcfvnlEAQBuq53ep0gCNi9e3cqDklJcltuUmElvu2URdu+TErnsk9EAyWTS6UEFQ01LUEAwNgC94ClZSIionSbWJRj5nNhRTN7wwWA+R8NeimpjL/99tsoKioytyl7XD13krn99hf1OBotwM8cm49vTC0dqNMioi4kMwT9oplj8OKuGgDAopNG4629RvyHdPTCExERZUJ3+V+sPPvpUR+e3X4EimZ0+jHfo8EuJZXx8ePHJ9ymgbduc5W57QvG54nvOurDwaZ28zEr5kTZIZkh6EFFMwPWTCyMx+dIRy88EWXenN+83+/P2PLj+Sk4E6LMSSb/8wUVCJZZlsz3aLBLSWX8iiuuSPq1TzzxRCoOSX3glAW4ZBGCIMAhZ3a+OANO0XCSjqVSgh0C1sSG5h1uDpj7qr0BpiEiIhpSrPmfDmB8oRs1LSHoQL+XNiMaaCnvGQ+FQnjttddwwgkn4NRTT4Usy9i1axd27dqF7373u6k4HPWCNajUhk9r8cy2I4AAnFFejEUnjcnYeXRcYq2mJQQAePSjQ2YPH5DZgFOVDX6s3rgXsiRh5XlTUVaUm7Fj0+CUid/M1XMnmYFqFp80Gm9Gh6CHFNUMVOOyNKa98lmtmZ7WbjpgjnJhbAYiIhpMYmXWam8A97+3H03+CMYWuBFSVAgA6tvCAICReU4A6VvajPknZVJKKuP33HOPuf2LX/wCV111FW6//Xbba+6//37s378/FYejXrDeQE4ZX4AXdtZAEAScNrFwwG4u1uAbYctwWyKyB6qZYBmC7pLFhGnFLUsoL+l9owALG0RElE2s+ZA1SnpsW4yOT3fKYo/5HvM4GixSUhm3evXVV/Hiiy92en7JkiVYsmRJqg83KGTLDeHToz5zqM+/jrZg/pSSjB3b2kP/1JZqHGmpAwCcOr4Al82ZmLHzsKr2BnCgoR2CIKDKG2DPOPUolb+Z3t4Xrj+zHBOLjMp5f5ZOix3XuBfoA9oY9u6+Bqx8bQ8AYPXC6YxdQUQ0xHUcYaaoupkXXj13EtZtrkJQURFW4qsyXX9mOQBg7aaDtnXFh2rwNuaNw0vKK+P5+fn4/PPPUVZWZnt+69atKCnJXOWPDNa52g3+sLnd2Ba27ctkA4HexXYmWL/z4eb4PKOqpnZU5rvNx2xBpRjrb6ba8pup9gZSloasc96+7HC8oKJ2ewxr8JrKBr95Tl3FZrAei4iIKBsEFQ21viCCioqQokGAAE3X0RZSUOsLIhKNnu6SRYSi+aJDMnrMU1FmY2wjGigpr4wvXboUK1euxP79+zFjxgzouo5t27bh6aefxk9+8pNUH456YJ2r7QsqEABAAD454sP+hvi+dM/VXrHhc3O7sS3eKPDP/Y3YfazVfPzcVXPSeh726xExWlgF4PlPjuKNPfXmvkzOXafsZo93EG+R/+uuWmzcXWc+TvSbSbb3e+2mgwnXSn1rb73Zc71uc1WPreMrNnxuzh8fW+Ay3xvrRTd6GzQ4ZQkhRTPnnrOwQUREA6mmJYj1O46iMdpxNLbADVEQ0BpU8Lt/HjRfN7bAjSZ/BEA874zlv9YK9YcHmnCgsd3ctkqUxyUTyR1g+TBbRvsOJSmvjN9www2QJAlPPfUUHn74YQDA2LFj8dOf/hQ/+MEP+vSZTU1NWLp0Ke68807MnTs34Wvee+893HvvvaiurjaP941vfMPc/8gjj+DJJ5+Ez+fDzJkzsWrVKkyZMqVP55OMbGlhsy5n1h6O97D5wyr0DHZLH2kOmtsRNX7g1pCKoBJM9Ja0sPYytodVo2deN7adCSpDRB2jmFu3e5uEurovWD8XQMKKufUzVmzYjZqWIMYWuJI6bux3X+0NINr+BIckojTPAcAIpGgcN7VBcBJ5d1+Dub2tujnhNsDlFomIhgpr3vfBgSbsr/dDEAS8vKsWmqbDF1SgaDrawyq0aOG0LaRAs2SyYjRuaee4Q/H8smOw4JhXPqs1g6EC2VmhZt44fKW8Mg4AP/rRj/CjH/0IXq8XAFBUVNTnz9q2bRtuv/12VFVVdfmagwcP4qabbsJvf/tbfP3rX8cbb7yBW265BW+88QZGjx6NF198EU8++SQee+wxTJo0Cffddx+WL1+OV155BYKQniW+sqWFrb4tZG5bK99tQQX+kJLgHekSv86ioCNWHxcF+75MnofQ6dnMLvdGg0XiiRU6dPR2okVX9wWjh9r4LOuyZV3Nh3NHg9d0bJW+/szyLiKx6+ayhoLlnGO9CzF9CQTXW7F5cB29vKsWL++qNR//4+az0n4uRESUfh1HmEVUHRB0PLf9KCJqvDHaHzbKpTqAhrYwHJKAghwZTknExaeMw4bPjgEwRn65ZNEWS6W/rLGN+hOXpc/HZ944bKWkMv7SSy9h4cKFcDqdeOmll7p9bW+CuL344ot48MEH8ZOf/AS33nprt6+bPXs2vvnNbwIAFi5ciL/85S9Yv349li9fjueeew4/+MEPMHXqVADAj3/8Yzz33HPYvHkz5s2bl/T59JV1KS/r0NFMEC2NDdZ+PEGw70u32DIUANDUHkYgYtx8nbKI4lxnV29Lg/g1UCxNrqre+4oVDQ9dpdeuopt3Nyom2KEHvKbFGBUytsCdsDfcOh/cKnZPWbFhN64/s8wsjETUeEVeR7xnQIBRgR+V5zIb6ApzZHPkTLHHCZcs2gojfdFx+Nr0MSP69XlERDRE6UaepSPeFRIrlyqa8XxE1eGUROS7HTijvBhv7a1HUNHM/HdiUY4tj7x67iRze1t1s1mJ/cqkIpw+sbDb0+lqpGpX+XAiQ3UId7aM9h2qUlIZv/3223H22WejpKSk05JmVoIg9KoyftZZZ2Hx4sWQZbnbynhlZSWOP/5423MVFRXYs2ePuf+6664z9zkcDpSVlWHPnj1pq4xbC7UfHmjCHz4whoEuPmkMvlpenJZjJrJ64XRz++VdNdh0wAvowJxJhbhw5tiMnUe2sEbntIyWh6rZ9xHFdJWWL5gxBvPKOqfl7kfFxH9ji04ag0ein7XopNE4I3pfqPYGsG6zfSTQu/sasHbTAfN9MSFFwwPvfWlOsbBW6Dd8dgw1LSFouo6iHAeunjsJh5sDeH7nUbNHfITb6HFYOmsc5kwuykhGar0nWQtLF84c02NhiYiIBp+OleQj0WCoLlmEAAEOEZAkEadNKMA7+xqg64AkAJIoYums8RiT70a1N4BgdIh6V/FOrHmntfH746pm/Ouoz3ycjUO9szlvzJbRvkNVSirjsUpvx+3+GjlyZFKv8/v9yMmxD1Nxu91ob29Pan8y6urqUF9fb3tOlnMxatSohK+39ggd9cXnRE8uyc1ob9G3Toif32fHfEZlHMDxo/Js+9Kt0RLJPWyddxvRbPvkNM/bth7L2jMeVDQoGTyPbCVFI5PG/h3Meptmu9JVWi4r8SROy90MOHE74j3pZZYh4WWW+4IsCeZnyJIAWRbx+00HzdE1r0aH6QFAQ1sIYVWPzgEXMKEwB0ejve2l0dEoEVWHN6Bg3cdGISW2XmtzwKiQi4KAF3fV4HJLYamvOp57ot+T9b4jSUK856KsCOccn9w9fygaSmmvL1KVXgeLTPy9syEfGy6/6+HyPWN6m15j+Q8A+AIRM3aQpqsQBQFBCBAFDTPG5+PvlY3QBB2CIEAUgPFFOXj0w0MIRuKjTEs8DtS0hPCrjV8YI05jeasl/+00FdHyRE9pI1E+nIy+vg/of96Y1t9gkgNps+Gek0qZStdpmTP+/PPPIzc3FwsXLgQA3HjjjfjWt76FCy+8MB2HQ05ODoJBexCwYDAIj8eT1P5krF+/HmvWrLE9t2zZMixfvjzh6/fujhSGAAAgAElEQVTWxiOENwRVc256Q1BFXSheGZ2WwYp5jis+HNzlcqCoKHPDSUblxwNN1fqCZi+0LAu2fek+J+uxmvxhtIWMYbxuh4hiT/z6ZPLaZKP8/NTMwRpIvU2zyZgxWcPU0UaaPXFSccLfyf3/J94yvPdYKx55/0sAwHXzp8BluaEfaPSb94X66H3hYIMf976xF26HhHu/e4p5f5Ak0exTV3Qduo7o/G9AFo1pJ8UeJ06dVIQDnxwBACyYMRbfnT0RNz6zHQAgS0ZhRdbi7wWMbVmSzO+yt7YVt/15JwDYzqEr1ntdTUA1j1MTUJHfrqCm3dif6HPyPK3mNcjzuId9ugOGRtrri3Sk18EgnX/vbEpPw+V3PVy+Z2/TayxfCEZUBDsEPxUEYwkzVQeqmkPRaYOC8T9BQENQhaIZnzGxOBduh4RgREVTu2J+duzz7/3uKebn/n1vHe5/ax8AYOlXJuHr0+KV3aIiT7d53ZwiD/52/OikrkW3eWAfy/v9yRvT8RvsrlwzbXT8e2XTPSeV0p2uU14Zf/zxx3H//ffjl7/8pfncuHHj8B//8R8Ih8P47ne/m+pD4vjjj8dnn31me66yshIzZswAAEydOhX79u0zo6tHIhEcPHiw09D27ixduhTnnHOO7TlZzoXX60/4+lv+tN3cDkU06NHoaes/rsJLO+LDOp65cnbS59AXlfVt5vbhRr9te8sX8R62ipF5aT0PydpaaYkkJ+i6bV9X1zNVZMs8eWs7lygItn3pPo9sJUki8vNz4PMFoKpaz29A9t58e5tmk+HztUNVNUiSiLa2ILzezq2lo1zx53w5EhTVaPAZmyPZArQEI6rlvnAIL+84bLb8l5fm4tNDjfD5jNE7C08YibXRpV1agwr80UakPJdkNijpOvDXnUeNijqAQpeIUS4Rdy+KD32rrPfjDx8chK7rKPU48f+dcxwmReebx66Lz9dunrPP1w6vq/sWYeu9zmrtu/sgwOgdV1UNT195eqfXtPmD5jVo8weHbboD+pb2+iob02w60mtfzPr13/v9GTt+9vUeX5OJv3c2pKdM/q4HUjq/51BIryvPM2I2/fTlzxCxjI7MdUjIcUhobI9A0XQ8t80oHwuAUUjTgCc/PAgAcEYbs38wd6KZj5V4nPi/Z0428zFr/nva2DyUleSY29Z9Xq+/13ldV7rLA616U97vS96Yzt9gd+Wajtd1KMlUmTjllfGnn34a//Vf/4UFCxaYz61YsQKnnHIKHnroobRUxi+44AKsW7cOr732Gs4991y88cYb+Pjjj3HHHXcAAC655BI89NBDmD9/PsrLy3HfffehtLQUs2cnnzBGjRrVafhNfX0rFKWLP46l2c8VjXycaF+X70+Rla9aCv+KCnc0ovJntT7bvnTP8wjbvmc8cjQg2Pal+3q4LENo3A4JvmhFJkcWbfvSfR7ZTlW1QX8Nep1mk1BWlIunrzwdRUUeeL3+Hj9LUXXzp27dBozAcF3dF6ADa97/0hYgLhbYpi2kGJ8FwBfUzecjqmYuCaMDONocxB5Li31FqQeKqpvH7RhcJvZdOp5zj9erm1ALuhA7n8SfM39KiS0y7GD/zaXCUEh7fZGO9DpQenPO6fx7Z9O1Gy6/6+HyPXubXhVLkB5JFGzb3oB9VY/YtKuIqkOFjrrWEERBwNgCt/EeQTCXNnPKIoJh1fz8PbWtZr7WU17W67yuK0mGG+rN5/cnb0z3bzBl120QSfc1TXllvK6uDieeeGKn508++WQcPXo0ZceZNWsWVq1ahQsuuADHHXccHn74Ydx777244447MH78eDz00EMoLy8HAHznO99Ba2srli1bhqamJsycORP/+7//C4fDkbLz6Wigl0iIsa6z2BZSjBuYYGxnUl2bZa625aYcVnXbvnSzBhF5aVeNeeypo/JwwYwxXb2NKCUS3ReCiorFJ43BhMIcVDcHzKVbOq49HltTvNobMPN+VdOhC8YwdV8wYluT9fXPj+HDg17z8XNXdd342J9Iqd3d69xOCb/fdAiKqqKywc9Iq0REw9CKDZ8DiAXKjU+T8gUVqHp89KQkAAVuGTqA5oBRTvU4JeQ6JYSj5dm1mw7aluXsTRCx7vK6am/AXBr07kUnJJ1fpaO8P1SjslNiKa+Ml5eX480338Q111xje/7vf/87Jk6c2OfP3bvXHslvx44dtsdnn302zj777ITvFQQBP/zhD/HDH/6wz8fvrVQskZAa1nW1O25nbmkzawW846rN1n3pZo206QsqZlCPg03ttn3ZGGmTBp+KUk+Po05qWkJ45bNjZiT02L8uS694SNFQ4DZu18W5TjS1R6BqOiRRgKLpEBIkodawirawEStD7CGp9ydSanf3OlkS4HZIUIZWTBeibs35zfsDfQpEWSUWeA2ArdFY02PB1QRA1yGKAlrDqhFNXRQgCECuU4ZTFi1LgSa3PHCi/Le7vM66DHFvZE95PzOSKddQ76S8Mn7ttdfipz/9KXbv3o1TTjkFgiBg165dePXVV3HnnXem+nDUA+tSR+2haEU4Gvwp0brG6WINRNhxpMdABR91RoemC4JgzkUaCGwBHVpS9/fULZFj48EFbzunAoDRO3A4ujwMYFS4NctIeFXTEUviseF9/RFUNFzxlDE3jr9TIiJKljUP8ocU1LeFLZMVo/lXdDui6ra1x52yUV6Nfcbdi07o1APtkERz+c9UjMKq9gY65ePWvP3quZPMDhzmh9RfKa+ML1q0CLIs4/HHH8fbb78Nh8OB4447Dg899JAZQI0yxzos++lth3EsOix7XIEL3z9tQsbOY/SI+I24tiWI2OB5qcO+dLMOJ3rl01o8u+0IIABnTCnG+ScmFzmTKJXGFrhw/ZllmFiUYytgnFFWjD9/UgMA+LeppdhS3QwAmFiUg2pvADUtQSiqEQBRFAUU5TjgD6nwR+JTU3QARTkOXH9mebfnkMwwu0TrnycSW9u12huIRsWNf64VCy9ERMPD3YtOMLfNsheMSrgsChiZF29wrm8LQ9N0RBfdQUtAQdihwSmLuP7MclSUelDtDeBAoxHg1CGJmFiUY4ux0pWOed2jHx0CACw+aQx0wJwmdrg5YMvLMpFf9We6GA1uaVnabMGCBbYAbsPdQA7psBaej1nWSK7K8LBsp9z1ONnu9qWa9SY2ZkR8mbMx+S7e4CijrPeFWIu7kfkbQdZGj3CZw8tLLQUVwKiQl5fkwhdUUNcWivYmaLaKeGwiikMSsG5zVbdpPFXD7CpKPeaIm3WbqwAhvqRNV0PeOTKEiGhos97XZUEwe8UXzRiN7582wRZDpTTPBQFAMKygKaCgNaQgx+GCW5Ywsah/S0x1zF9io89iU8Vi+dcrn9Wa+9ZuOpB0Gbljvt6b0WT9mS5Gg1taKuNNTU04cOAANM1oVdJ1HeFwGDt37sSyZcvScUjqQtAyJtw2V1u370s3vyVgnPWoWod9mdQQGyalA/VtvZ8n1B9sAR1aUvX39IcUeAMRCAD21MWXJVQ03daiH2NtyOqqSSuiavAFI6hs8Pf63Kq98WHw/J0SEVFfWPPIhvZ40N5oNQEOSTQDDsdWtomo3U8fjM09r/UFEbEsO9XX/Mka8DgWQFXTgbaQinf3NWDnkRb4ghE4ZRHbqpvNMvQHB5r6dDyimJRXxl999VWsWLECoVAIgiBA13Vz4frx48ezMp5hYcvNxbqEWEjRbPvSrb4tHvmyYwA36750s2YIjZYMoaEtbNuX7pspW0CHlv78PSsb/Ljtpc9wtCVom0P3oSWDf37nUbyws8Z8fMNZZQCM5dEKcxxwSiLagh3SkWAsDVPXFoEsGtFsw4qGxmgU2kc/OmQb1pfo3NZuOpBw6J/Rg6GZAXXWXTrLTDPWRoODTe14ZruxikZPkWWDioYVGz6HW5bYQ05ENIRY80jrKM0PvmzE/gY/fEEFR1uCkESgJNcYCRaMxDr0gHC0UXnDp7UYPcKFiKYDMJb2/NOOI7alaZMtR1V7A+ZyoBfNHIM/7TiKJr9RLiz2ODG2wI0jzQG0BCJY+doehBTNnMt+pDkIURCg6TrWvH8Aj3xwCGML3HDLYp/LbdmyChNlXsor47///e+xaNEiXHfddfje976HP/7xj6irq8OqVatw0003pfpwg8JADsNstCz/oFhCWIZU3bYv3bqLl565WOrx5TUAY3m3WDT1jw958bllTebnrpqTwbOi4SjW+FPtDaA9rHZqpPIFFUiiAFEQ0OSPmAUBIF6RDioaWqLLv4RV+0gX1ZLeVc0Yjqfp8XXJu1JR6sHKBdOw+vW9qGkJYWyBq9u5eJoOsxLdKajNyPi9zjrkvbLBb35/ay9GyDJHL3YuREQ0uFl7nRVb3qQjqKgIhhVjdR0NZmwj62uaAxEoqo5nonPNXbKIiKrDJQvmMmearkefE3vMtwBjutdx0TxmzuQivLir1tznsgxZj6hGxd8q9pws2fPToKIlzNuS6a0fblHZKS7llfGDBw/igQceQFlZGU444QQ0NTXhnHPOgaIo+P3vf48LL7ww1YekblgjWNa3htAWNm6IboeIkXmurt42ZB1pjrfIWmJLobldMSs1mcAW0KGlL3/PWAOdL6igNdS5YczoDdDhlICCHAfUaGHEyuiZNp4T0HXDVr5bhi9oFHYcEiAJAhafNAZfLS/u9nuNLXAnDC5njV4bVnrfnNbVSIJYoWrtpoP96mEgIqJsEq+0WivjEU3vMQ/REav82jmkeIT1kKKhITrdsNjjxPVnlvd6fvn1Z5aZEdkXnTQab+2tx8g8F9rDCtrCKlySiEBEhSAAOQ4JIUVHUY4MDUCeSzLfnyh/46hH6k7KK+MulwsOhwMAUFZWhn379mH+/PmYMWMGDh06lOrDUQ+uP7PM3P7jR4ewp85onZtQ4MYP503O2HlY2w473lIzF77NfjQNujlnXBMAKYNnwhbQoaW3f8/K6LA8AKhtDUFNEL4h9lRE1SEAuOnscqzfYQz5XnzSGLy5tx6AEdzNJYsIKxpagwp8Ifv0EwHAKePy8cHBJmPps+g4u2Sq0G7ZiFIb+w6xOXIOScTh5kC0tx0oyDF6IGp9QQQVLellE4Mdps503I71MDBNEBENXtZpktZ6taLpONYaMoeL9yTfJcHtELH0tAnYEA26FmscfuC9/ahvC8PVId+y6i6+i8OyxO3EwnhFXgCgqDo0XUNsYJnR+K0jounIcUhwy1J03rpg5muZXD6YBreUV8ZPPvlk/OlPf8JPfvITVFRU4N1338U111yDyspKs5I+HGRLgK5YKx8ANFqG/hxtCdr2pTuaerYMUx9faF9iLRBtoXWKAsakYC1momSsfn0vjrUarfjW4eSJ6ABUVUOJx4l8t2w+F1RUlHicWDprHOZMLsIHB5qw9p8HzSYlc/65AHxw0ItYWUjTdciigA2fHcNb0Qo90Ll3v+N2tTeAI80BiIKAB977MvpZxud52yNoCShYt7ka/rCK8YVufHCgCfMrSnDvd0+Bz9eOsqLcTsdaseFzhBTN7BEv9jgsc/90s4eBvQhERINXLL8D7HleOEGPd1dkUcCSmWPx7ZOMZWjf2luPoKKZlWgdMKdhdVXW7im+S2z6F2A0Fte1haBpRseNqukQYTSUxxq9ve0R+EQFTlnEox9VwVqivWz2hD6PehzIVZgo81JeGV+2bBmuueYaFBcX4+KLL8aaNWtw/vnno6amBgsXLkz14bJWtgTosg7Ltg5xbQupCCrBRG8Z0qxrXa5+fQ92HzNu2OUlOfjlgukDdVpZobLBj9Ub90KWJKw8b6qt8kTJs65/2t36pD1Vwq1aQqrt3rHhs2Pmsisv7qrF90+fgNte+tQ2/C8mVmG2CioaDjS2oyTXgVHRJf56umcFFc2coxdbfSCi6pagc8a8PsAYPv/IB4fw1hf1kCUJiqriiUvj97rYNek4p8+Yp9fzWrFERDR4WPO7vnbAqJqOt/c14KavTTE7vGrMjqX43PGwouFXG78AAHPueG/K2jUtQbOXPaLq5hKjgH01oNh3UTTdDGZaXhIvN1kr3xz1SN1JeWX89NNPx8aNGxEOh1FUVIRnn30WzzzzDMaOHYvLL7881YejHmXPAPFsYF2qydpQcbg5aNuXyZtmspU3yl7WII1Xz51kZshdzVm7eu4k3PtOJQCgwR9GT/VyRdNxzBdEe0SDpuvQdOM5AfHhf/Udgt4kozkQwZrvngwAWLFht1mgKPE40RiNKhsrzLhlEeMK3Lj5a1PwwHv70R5W0RyNsyAJQA9x4RJauWAaqr0BrN100DZMPZOxE7jOORFReqVqBOSx1hC+9/gWXDRzrC0onFsWzXw32M1KQYniu/iCEdS1hSFAwI1nl+HFXTVm+dAhCdATNGgDRk99Ua5sxhsq9jhsnz8UynbMHzMjLeuMjx492tyeMmUKfvGLX6TjMFktWwJ0jS+MB2mr84Xgjy4VkesQMTJ/+AVws0ZTty6z7guptn0f3jo/k6dFw8y6zVXwuIweYEWV0ZRE8EBrZXWES4Y/rGBknhM3f20KAGBkngt1bSEoqg5JFBL2knckCEbDU2WDH2HFqOiPzHPiaxUl+Et0KTVroLcVG3Zj3eYqOGUJgAB/2HiPIBhNex6nDH9YxdgCNxadNBrzK0qQn58Ln6+9y3NYu+kAalpCKPE4zefYi0BENHQ4LfOxO6780RMRRmwUhySivi2EI81BrPnHQYgCsHrhdLPR21rWLvYYsVRiAUhjuspXBAgQBWBMvht3LzoRVz61I7pHhxpt+BYE2BrOVU3H90+bgFc+OwbAiNFk/XxrB08MK7eUSFoq45Q9AbquP7Pc3H70o0P4IhbArSgnowHcRuXFC9p1HXrwrPvSTekmD+hu31DVVWyDynq/bVoDM4zuVXsDZmt8dXM8A+4uRkRsOPaRcHLTRaxz4xySseSZMxqoBgDuXXJStJf5AJrbI/BGK/g5sgBFQ3RdVqM1X9V0SCLwlclFeHdfgxF4LawgouqobwtDjnZzq7qO3/3zAP7wwSGsXjjdDEgT+1eMrQ0YXe811ykhEFHhlkWcUV6MipF5KCrywOsSoXSRwNyyhPKSXNuyaERENHTceb4xDbDWF8SjHx7qFGi0O4U5Mjwu2RYELiYWqK0yGoAtqKhoC6loCUQgCgKqmwOYWJTTq2CgFaUejMxzor4tBD26HKixLKgRAFWH0UCgA3hhZw2csgC3LHUaCTexKKfHUXJEACvjGTGQQ1WsQdrqfPFKcHVzZgO4hbqp6Xa3L9Vsc3/0rvel27v7Gsztd76oN6/BO1/U216X7r9Lp3nC0WvwxJZq27gyBhLprLK+zWywuP+9L9EUHdb9ws4aMwjZox9V2SKqxq6jdeTMsj//C03tnZc260gUBERUDboOtAYVaLoR++HJLdWYPioPgDF03S1LEBCxv0+Lp7HY8HZRELC1qgVbq1qMqLDRqO2arqOy0W9GXo8N0av1BXH13ElmoeKDA0145ANjhYyCHBl5LhkXzRyLF3fV9PZSZly2BNgkIhoOan1Go/NTWw/3qiIOGB0lR5qDxvo3OjBqhBMRVYdDEs3e59Wv70VQ0cwVPmI6BiqN5cGxRmhfMIL2cPx8tlU3AwD+bWopXt9zDA5JtE/JEgUIAjDCKZlLBVv1lLfEGu6zOTYK88fMY2V8iLMFcLPcoQIR1bYv3VqCXQ/D7W5fqnU3crcX8bT6beVreyzHjR/4nX0N+Htlo/n4HzeflbmTol5Z+does8EiVhHvuA3YA7rEWDOxHIcISbAv95JIxJp+FQ0CgIa2MF77vA5/+7wOgBEArbwk15bWO851EwHIktHS3zGInBGMBvj4kNc2UkRTdazfcRT5btnWMBOLZgsYjQBj8t09FjK6yugjqmZrpEinbAmwSUQ0HNz3d2MFjr4Us9pCihk4TRaNz4gtDXr/e/vNxu+e1iu3spbBgHhnzMu7avHyrlpoupEnjcxzwBdUoAPQNCOGilMW0RaKN3hff2a52XFyxVPbOx0rqGjRSOuIrh4SRnlJbtZWbpk/Zh4r4xkwsENV4t29ohAvmBvLPwy/AG5k1ym2wTbjZnvFnIkoK2Y09WSNLYjHX+i4VFcyFUxNN1KjgM7RWpOlw0jfQUWF39JiH+xQQBFFwYyCLgCQRKP32772a+fPrvEFoahOc1RH7F7mlkXb3LeeRnMwoyciGl7609eR4xDRHollSvGo6YDRIB2JxkkBgNEjXJg5doTZqfGVSYU4fWJhUsextk3H1glpDijGZHFdhwYgGFbglB1wSCJEQUCjP4z739tv5oeJer1jgVE7Yp5HMWmpjL/33nt49NFHceDAAaxfvx4vvPACJk2ahCVLlqTjcAOmuT0CSTTmSUodxjhnyzAP67ra/pBiRFwWgOJcBzyu4dcWI1n+TB17IqUMtk3ccFaZuf3hQS8+OugFAJw+sRBfLSvK2Hl09furGOnh0mY9WL1wujlM3Ro4ZvFJY7oM6JLIaRMKcbTFeL0oGq3vPfE4JEQ0HQU5MuZMKsT0UXl47KMqtIVVHGwM2Ao+HQtBSoclZkRBgC4Aag9d85oONLaHzR6FdZfO6vlEs1S2BNgkIhoOYuUrXe99g7NLjlfGVU2HLApmgLawokWXIDP2N/rD2FXjM9/7cZUX/zoafxxrLF69ML6U7dtf1OONPfXQAYxwSch3x8vG9W1haJY8symgmIGQzef8EUsjs2DmL/aAcg6zBz/bMX/MvJTXxjZt2oQbb7wR559/Pnbu3AlN06CqKlasWAFVVXHJJZek+pADJqRqCAZVeAMC3LIIj0tCrkOCIAhZ0/tjXVf7d+8fQF1bE6AD00fn4fqzyrt559A0xhJB/kh0neZE+9Ltb7vrzG2fZZh+lTdgrtUMAN8/fULGzol6p2JkXsKgZBMKc8x54l2NhLFGVG30x3+HyYRPEADkuSR4AwpUVcNbexvwzhcNiKhaj0PdExlf6EZbSEF9W8/z1oW+rF/WQTZk9NkSYJOIaDgQox1WSi8zKQGAJIkYV+BCIKyiKaBA1XSEIipqWoIQBQElHhlN7clX8d/d12A2Kq9eOB0njRmBN/YY88r9IRWtIdVcrlPXjWldAoyGAC0aQ6UwJ3GHllsWO+UhYwvcZlT3dOd5e2tbccuftiMYiU8f623UduaPmZfyyvhDDz2EH//4x7jqqquwceNGAMCtt96K/Px8rFu3bkhVxmN0XUcgoiIQUSEKAnKcUjTy4sAPA7cmnMJch217OCaq7jKC3mYSRH1lBHExCg/BSO/6CXQATYEIFFVHS1CDJBoVf49T6hQYJ9FyLFazJxTge6eNxydHWrB++xGzMj++wIWWoIJgRLU1EFSU5uKYz2g82HLI26vzjn8GM3oiouEkFrqkL6UsAYBTlqBEg4zq0C0jvIx/i3KdEAA4JBFlxTmoa2uGAOCMsmIsmjGm9+eL+Ci1kmjF29ceRmNAQVg1Ap7GGt17qlS7o6uedMzfusrzuPzZ8JPyyvjevXvx3//9352eP/fcc/Hggw+m+nAD6tpnP8FxpR7MKyvErPEFcDuMSrg/pOBHZ5RBEgW4HRKO+YJ4dvsRABzmMdCOdVhWLdl9qWbtHXzl01o8u834fXytogSL+5BxpEJFqQfPXDnbWIrK6+9yKSrq3sSinB5HvDzw3n5jygiQ1HrgXYlFOo+oOiRB6hQITjf/Ly62PAsANAbCWLe5ylyWLabjqJGYL+r8ZsV+/Y4jyHc7EFQ0rNjweZ9a4ImIaOjraz6nA9ElPXXI0aU9Fc0I6qbDyO+a2iMQBdEcql7XFoKi6nDJIj446MUtXz/O/LzKBj8eeG8/QooGSRRw7zv7ELFkmlqHY8cq+G5ZRNgpQ4hGVXdY5jVaK9WVDX4ziNvVcyf16TvT8JPyyviIESNw7NgxTJpk/xHu27cPBQUFqT7cgKptDaG2NYRNB5rglAScOr4A88qKcPqEAkyyDE+trG8z54pLopDRwqp1CS3r+sfV3qBtX7qX0CI7629g8Ywx2HG4xdxmZWbwqSj19FgBt8aRqGsLQ1F1Wz25p3E0IoyCgksScO70USjKceDPnxxBIBqgzR9RkWhGWscikDVI3NHmAApyHJ3OpSvWin57WEW+2xhtE1uaL7bMzGD6DSfztyMior6z5m/d5TVCgv2BiApAwinj8xFRNTT6w7bXGPV8rdP7NF3HkeYgrnhqO759wiiMyXfj06M+1PpC0ZVDdNS3RSAKQL5LQlDREIpmcrG2A1EAWkNGBfyUcfk41moMjZ87uQhvRpdM62rJ4mQa5lMhVrY46guiIagiFNGiebLxJT480IRqb8CcNtfbIevJlG3Yk98/Ka+ML168GHfddRfuuusuCIIAv9+P9957D7/61a+wcOHCVB8ua4RVHR9XNePjqmbIooAZY0dg7uQifGWSEcUxdpNo9IdR3xaCxykjxyGmZA5md6zLN6iWJY4+rfFh5Wut5mMuoUWUXtY4EgIEyBLMSnAyd4FYBTqk6tgQDRDXqfCRxOdYK9QhFUnNFU+kJaCgMFdFWNHR0BaGKAhYu+kg3LKYdAGEFWEioqEv2X5xIVobt76+NaSgPayaS3h2ZMzjjj+eOTYf/zraAk3XURKdnrnmHwchCkY5uOPoMVUHWrpY+1zVjbg+rUEF7WEFqgbIsrE0aOyYsTXUk9FVntefoM+xssWBxnYIggC9w3Kmf/jgEID4MqvMc7NPyivjt9xyC2pra8254RdddBF0XcfXv/513Hrrrb36rMbGRvzyl7/Exx9/DEmScMEFF+BnP/sZZNl+2tdeey22bdtme669vR1Lly7F6tWr0dDQgDPPPBO5ufHo0EVFRXjnnXf6+C0NY0a4UNvaeTinoun45IgPnxzx4ZEPD2F8gRuqppvrGLaHVbSHjfnluU4JHqcEt6P7tY7DdqwAACAASURBVHn7yrZUQ4dtDkIm6p3KBj9Wb9wLWZKw8rypZsT5jgFhehppMr7QhbCio74tBFXrvBZ4T1IZ3SD2WdbFDpP5fA3AkeaQMX9P1eGSBYQUDf6QgjPv/ycA4J4LTsAlc9lKTkREPbOWWT1OCSFFw4hoPJRk8z2PU8LEolyEY3FZFA06dGi6ALUfw+VjPeSarmPjnjqomjFcff2OI5gz2VgFp6+rJ2Uq6HNQUc1h9OzFzh4pr4w7HA785je/wfLly7F7925omobjjz8eFRUVvf6sW265BaNHj8Y//vEPNDQ04Prrr8fjjz+Oa6+91va6Rx991Pb4+eefx5o1a3DjjTcCAHbt2oXx48f3u/Ld0SP/5xTsrWvD5kNebD7YjCrLMPAYTQeqm41WM1UHntxyGJ/XtuLkcfkYmefCpKIctIUUSKIAj1OCxynDmcLlDwpz4pV8f0g15+24JAEeV3oaAIios5ULppnDuKubA3hhZw1EQYDHLcIXVCAIQr/mj/eVCGMd14CimZFjI0kGMwxH5+jJomCuta6oujl3j4iIqC/8YaO3WtF0CIJRyY49l2g4e8zOIy1GBTw67CwWnHeES0SC/rOkOCQBI5wSWsNqp1gsdW1hrNiw23wcC+yWqdWTYjGIYsPU139cFQ0Qa8ybX3zSGEwozMHEohxUewNYt7mq38fMluWbh4q0LTQ9efJkTJ48uc/vP3ToED7++GO8//77yMnJwcSJE3HDDTfgf/7nfzpVxq2+/PJL/OpXv8Jjjz2GUaNGATAq4zNmzOjzuXRFEASUFeeirDgXS2eNx9GWID465MXmQ17sb2hP+J7a1hBe/bwOr35eB6ckYMnMsZg7uRCTinLgC+rwBRU4ZREep4RcpwxZ7N8wdl8wPvRGsSxgHFI1qMmPrCGifqoo9Zit30FFRZPfCODmkERj2Fwve8dTIVagCanxIXd9OY3iXBlu2WjcC1sC//32nUo8/vFh2ygCIiKiZLVHVKgaUJQjoT1aGe4um2oLq2Y+JgqC+dqOq40kK0cWsGrhCbjnzX1mxV4UjBhQhTkONLVHUNMSL1DHhoP3RsclPx/96BBqWkIo9jhxy9emdLlMKhCv8E4fMwJ1IQ0v7Tgc/c7G0mZfLS9OeaU4W5ZvHipSUhmfPn160nOfd+/e3fOLYAR8KywsxOjRo83njjvuOBw9ehQ+nw/5+fkJ37dq1SosWbIEs2fPNp/btWsXWlpasGjRIjQ0NGDmzJn42c9+1qve+rq6OtTX19ueC6ku5OQXmb1Ak0pyMakkF987bTxuev5f8IdVtIdUcwmjjsKqjuc+OYrnPjmKcfkuzCsvxryyIkwd6UFrWEVrWEWOQ4pWzKU+zS8fV+A2txv8YXNN61ynjFKP09wnp7A3vj+G43nIkmCOD5YlYUCvgRSNVhr7dzBLlGZlOddspEtWZX2buX2wqR1C9I/11121EEXgb58dQyCiQdONDHr74WZIlkir5xw/0twOKipqWkLmsHRREGxRWTMtVkhxyyLarL0QHfYnYo3Krqg6fMEIvj61FIcaAzgajcbeGlQhSWFsOdSMKm/Adi3Ibiilvb5IVXqluGzIT4fL73q4fM+Y3qbX2FXpy5gplyQiqGtmRbwn1gFmah8bua0rk0iSiN9vOoi2sGI/hq7DG4hAEGCWpzXoZnnuijkTUTEyXgnuLj1OHzMi/jpLmcAtiygvzUXFyLyez1kywrwK0VKKDgCC0WMuSwKqvAH89p39aPSHMbbAhYNN7bZjJXMMU5LFlmy4B/VHptJ1Sirjd999d8oDkfn9fuTk2FuCYo/b29sTVsa3bt2KnTt34t5777U9n5+fj4qKClx33XVwOp144IEHcPXVV+O1117DiBEjOn1OIuvXr8eaNWtszy1btgzLly+Hompoj6gIhI3/NF3Hf14Q74nfdbgFz3xchbaggqCiJlzz96gvhL/srMFfdtZg1AgXzppairOnlmLGuAKERQGKJiDXJWGEy4EcZ/LDy9deHm+U+O/X9+DtPUYAjDllxfjpgunmvqKi7BhKMlzOY29tPHheTUCFLEnmdn4onl1NG5Pc7zPV8vO7boUdLLpLs72x+qkdtsexm/JTWw/bAs24ZCMg48u7juHlXcfM1+/+VZm5ffu3T8S9b+xFSNEQUlT4AgokSYQkGIFrVC2188GTIQCdGgwlEZBEEaqmIVFboiQAs8uK8Ul1MzRdR1NAgRBQ8OcdNdBjhREd8IUUtIYVPPDelxAFwXYtKLGhkPb6IlXpleKyJT8Fhs/verh8z96m1/5MXAoqRtC1WINxulgr4KJl2yGJqPGFbPVPSRSg6sZ657IoIMdlVKduO3ca1rxbCQA47biRfSrD5Yc0yJLRASdJIvLzc5NOyzXtrUaZIlrRkCUJv990CG6HhGBERVN7BIIgQJYkPLP9qO29r9yUfCDn+/9PvMd777FWPPL+lwCA6+ZPwbTR8e+cTfeg/kh3uk5JZfziiy9OxcfY5ObmIhCwz8GOPfZ4Ev9x169fj29/+9sYOdLe+/Kb3/zG9vjnP/85XnjhBWzduhXf+MY3kjqfpUuX4pxzzrE9J8u58Hrj8yOcAByijpCioTzfiUBEQ0TVUF7oQp5LQp5LwrVfnYRaXwgfHfRix+GWhHMz61pD+Mv2I/jL9iMozHFg7uRCzCsvxsxxIyCLojm/PM8lR9df7JrPFx8uPzbPadxMBGDcCKdtn9eVHa1X1us5kNJ9Hrf8aXvC59e+u8/2+JkrZyd8XboYN/4c+HwBqEnO+83Wm20yaTYZimovAAgwMsiOtWZdBxItEGY9Xps/iOqmdmi6jqJcB3RdxxFvAHkuCbIooC2kmkurZIrRwG8/pq4bw81lSUC+S+w0vE/VgcNNfkwpzUUoouHLxnboACKqljA6vKbr0HVgyxdGI0WvWuCHib6kvb7KxjSbqvRKcdlw7TL5ux5I6fyewz299rV3u/fHiW9HLH9CWQRyHSJCKhBWVQgA8l2y2VM+Ms+JWAdwsVMwyww+X3uvytaxUXhV3gD8oQh0XYeqati+v95WXu8q/5QkEdPGjMDTV55u+w3+4P/fCkVVoaiqmdcrqgqlw6n15m83yvK9fDmS+Z3H5ki2fdlwD+qPTJWJU1IZ//nPf4477rgDeXl5+PnPf97l6wRBwN13353UZ06dOhXNzc1oaGhAaakRmXj//v0YM2ZMwt5sRVHw9ttv4+GHH7Y939bWhocffhiXXXYZxo8fDwBQVRWKosDtdnf6nK6MGjWq0/Cb+vpWKAm6jWRBwAinjBFOY8hnY1sYIowCrluSMH9KCeZPKUEgomLH4RZ8dNCL7YdbEg5nbw5EsHFPPTbuqYfHKWH2xELMnVyIU8YXwCWLcMkicruZX77y1fjSZrEh6gDw7hcN2FrVbD7Olnkdia7nQEj7eVhu+kFFM+cbjS1wm8E/MnIeXVBVLWv+Fn3VmzTbnZXn2edyPfZRFSRNx/knjYau69hS5UUgoiGoaNB0Ad+YWoKTxozAmHzj/rLHMgriYGM8Qw0rOrToMistwfS2+PdE042gjtY1VnUYw89V0XhOEmINDkYwGx1AMGIsbRYbEhf7Wcf+FQVjKP4IpwRZEsz7UTruN0NlrdOhkPb6IlXpleKy6doNl9/1cPmevU2vseJpLA9JJyF6PM1yLIdojDzry1+m4/KfYwvcEKCjPSKg2OPEzV+bAgBYu+kAlj2303z9h1829SpWirW8XuB2oMBtLMv2xMfVttdZ809rvrf6/OmYk59j/gYrG/xYseFzhBUdS2eNQ0TT8cLOGjT5wwgpmhnYDTDWRO/r71ZR4xdaUfUh+ftPd7pOSWX88OHD0KLBwQ4fPtzDq5NTVlaG008/HXfffTdWr14Nr9eL3/3ud/jOd76T8PV79+5FKBTCaafZC3l5eXn44IMPcOTIEdx1110QRRG//vWvMWHCBNu88nSRRWP5MockQtd1lHicKHA7EFCMwvcZ5cU4o7wYIUXDv476sPmQF1urmhMOx/GHVby3vxHv7W+EWxYxa0IB5k0uwmkTC5DjMJZHi80vF9O8fjn1jzVYxyuf1uLZbUcAAF8tK8LiGWMG6rQogY6VuqMtQSPyuarCLUso8bjgC0bQ1hICoOPTGh+qvAEzw4wtIwLYh4O3hRUzGAwQXVpMQMJpLOkWC+JmfRz7N6hoRuFGFKDrRuU6zymipiUEHUavgSQCoiAiomq24X26DqjQ0RZdyrFkcNaPs8JQaWwgoqHpr7tqcOaUEpRY4hHFZDJfE6LTvqwd6hEt6WnOPXLJIsLRMrxLFs3gam5ZQljR4JBEiALMBvmBvHfXROO3vLirFu5oBx4ANPkjeOWzY2bnT6Y75Jif2aWkMv7kk08m3O6ooaGhV5/74IMPYvXq1fi3f/s3iKKIJUuW4IYbbgAAzJo1C6tWrcIFF1wAAKiurkZBQQFcLlenz/nd736He+65B9/85jcRiUQwd+5cPPLII3A4HL06n76qKPV0+qEXwgFV0xFUVAQiGiRRxZxJhZgzqRCKpuGzmlZ8dKgZW6q8aA4onT4zqGj48KAXHx70wiEJOHlcPuZNLsLsiYUoyDHmlec5JVul73fvH8CRliCgA1NKc3H9WeVp/+6UmPXGM2aEy7Y93G9KQ0llgx/7o0t9FOU4oCM6ZBudo5bnOkSIooDWPkZ8TQexQ+PAxCI33LIEX1CB13JfUjRAQHRYu1NCU0Cx9X4U5jjgccm2+xEREQ0dv3pjH5xSJeaVFWHxSWNw1pRiyH0MfNXd0mU96ar3PRXtAbEKvVMWUV6Sa1YkKxv6Pxy7Y0T1WGTyy2ZPwJQsLhcmquNQ76R8abMTTjgBmzZtQnFxse35w4cPY/HixdixY0cX7+ystLQUDz74YMJ9HT9nwYIFWLBgQcLXjh8/vlOgiWxgzP2WEWtEDCuaWTk/dYIxFP3aeZPwRX0bPjroxeZDzWiILodkFVF1bKtuwbbqFogCMGPsCMydXISvTCpCaZ4TeU4ZHpeEQCReyG+PqKz0DSDrjfuYZeHLY60h2z7+jbLPuAI3JEnE/z1zMoJh1cwwZcmIYbp01njMmVzU6X2N7REIgLmWuCjYCwf+SPYN7YpVxAUAmqajJaDgSCiIPKdk9oDnOozgg0FFQ2GOA2ML3Gg84jPeJxjBb74yuRA7DrdgxYbPcf2Z5bbfdU8t5N3t51qnRETZI6zqeH9/E97f34RSjxPnTh+JJTN7P9qvPxVn470CROi2YemxwOHW4eu9rfQLAO5edAJWv74XQUXDlkNe3PzCvxBRdTik/8fem8fHVd/33u+zzKYZ7Ysl27Il27IBY4JZbMAQEuAmIQHiLA1tSgjk5kkvJGmSp/TVvkigT7gtudyQtiQ0braSUEJCAoQtIQk7xoAxYIxtvMmWZFmLpZFGGs0+Z3n+OMuckUabLclazvv1Ao/mzFlnzvn9vtvnK5q6KTqaLvDcwV66o0YJYjSVpcSfHwCcaHR4RVVwQuNec2+c/kw3sXgKVdXJqhp1pUaw5+q1i2jujfP0vh50oDwgc9OmhjFbprnMHFNijD/88MM88cQTgCEE9OUvf3lE1Lmnp2fUdmQuBl5ZxCuLlPiN65hSNJJZlbMWl3L6omJu2FDPkb6E0cu8NUJnND1iG5oO73YO8W7nED997SgNlUWcVVfMuroSBlI5Qz6RVl2j7xRy61Pv2a97oml7MHjs3S5ebe23l/3mhvNn+MhcxmJVVZBHvriB8vIgkUjcrgcv8Xu4e/OZrKoK8sKhMDf+0nAW3nxxw7CSEd3+/wzrtJ0U1vEOJLJowEBKsSP7sYwhaKPp0BPL0BMznjMC2Gnt73RE6YsbdXRbtrXywaaqCe+7PZKkxay1b48k855V873XqetscHFxmauE4xkefKuDB80yvJmkkOibajb6qCgyeoOP16+8EDrGOHTjxmXc89Jhfre7mx6zRjy/Jahu6z1Z75f4PXnP7h1tkVHHtrEYbdy7f0c7rX1JW6StsbIIv2w4y5850EtfPGOf740bl406Dp9MCrnrPD8xpsQYv+KKK3jrrbfsv2tra0eIo61evZrNmzdPxe4WBIIgEPBIBMyok6LppLIqIZ/M6poQnz1nCccGUrzeFuH11ghtkeSIbehAS1+Clr4Ej+85nrfsYE+Mrz78rlmnKvD7v7lgBs7KxcKq4wEjI8IimdXylrnMPbqjKTuifHwobXumL2qo4GgkyWutETs6PtewfqnOiLmuFxbFsVTVU4rK8SGz7tzVspgU893Z4OLiMn+4/vyl/Gl/b16236nEJwukldxYKwEIRpbayfAtU2gtq2o0VI4v0ObsMPLT14/agr2l/pM3wVKKas8ZrbnGiWIZ0ilFBYQ8MeGpwB3PRmdKjPGysjK+853v2H9byuouU4csCoR8MiGzl2Fa0Sgv8rKqOshfnL2YrmiK7W0R3mgb4GDv+LUrig7heO6BFEsrrvDbDFJXmnNWdQ+mSJoGuU8WqS2duMq/y6mjuTfGrU/to2swlTcIPrSzg6zZAuPF5jBe2RA7e2RXF1lVGxERHz5hmEsUOmor7U8UoLzIQyyt4pMEEmaZzEUN5bxwKKcfknW0C7E85O2mc7G+PMCxgZyj8dhAMs+7Pldr7CaDNdnSdKu8QaCu1GdHPFxcXFxmA199/wq+fEkj21sjPL6nm1eO9JM+lcrawwYotcB7J7JJa8zSMdK/f/32MbtNsaLpJDIqqm6MgZYwa4lPpqUvYUfsBQSyDqd8+7Cxbaw6bOe498COdlr6jDHyjNpi/vHK+rw09R++0grApasqaetP0Gtmru3tHsobhyeTreYy9Ux5zbjTKHeSyWR49913Z0TBfCFgtTUrDXjQdJ2qkJem6hCfet9ieobSvNE2wOttEfY62iqNxb+9eJgLGyo4a3ExxX6PHZF3mR4uacxpKvxudxeYWliyJOQtc5laOgdT+D0iflnC7xFP2vnkN0Vcrjy9hvZIkvZIkoSjE0Iio5oGuNFnu1Bq+lwyxAvV1wkY4nNWzbsoGHoYqlljrmo6qmYYkaIg8GJz2E5b9EgCKx1Gs2VMW6J3S8r8eZO5h3d18uTebvvv0co4htfYzVVu/8ga2iNJtmxrJZZWGEwaDtSr19ZyofuccHFxmWWIgsCFjRVc2FhBLJ3l6fd6eeq9bt7rjs34saTHqQWThBMrF3Ou8syBXiqDPvriaTtd3SLkk2318rTZ/tS5FUXNzT8e2dXFU3tzGay/uWF0W8k5tlUW5ZTrq0JePnxmLZFI3G5t1mlG4R9+pxNREOzjeam5j5ea++x17/vr9bRHkqQUlbSi4TOdvRNJIX/hUJgt21oBwzlhMXzdheA8P1Gm3Bjft28f3/zmNzlw4IDd7mz4cpepRRTyheAWFftYVR3kE++r45ofb59QXcwTe47zxJ7jVBR52Li8nAsbyjl/WRklfg/eKU5VcYH/dqTlOL+bobSat+yrZv9Kl6nh1ZZ+VtcE7f6dPjlnmPtkEeEEjfN7t7bYhr2mG6JlYNRTZx2jfdBhtM5FRlOotc7JunoZZ28zDLV1jwgauilwM3abGeuaDS/Z6I+Pn16YUlRufWofflmc8y1TrGP3yyIZJfccXloWmNPn5eLiMv8J+Tz8xfrF/MX6xZz/vZdP9eGMYCp0W1KK0eK0PzGy61E0peAxVeOyBXYWz2hYYvPhWHrCwYFmRwbZY7u77Pcf29XNqy0D/K9Ny1lcMrEMSyvj6tan9pFWNPpNkeiKoHEsP339KMCYLdC2bGuxx+on93bbWVsTTT+fL87zk2HKjfE777wTWZb5p3/6J/75n/+Zf/zHf+To0aP88pe/5P/+3/871btzKYBHEvFIhhDcd64+nayqk1E1/u2FZoYyYxsC/YksT+/r4el9PZT4ZM5fVsamFRVc2FhOWcCLLLpp7FPBWGPAqYqTNofj3PGnA8iSxO0fbqKhfPxaqLnGXc81A0YLudU1QdbUhFhdHWJZeQBZEk3jXLQzT4Yb583huNG+K63R7CgHMeqmjW9O03UsB7g07HZJmVFwkcJ11vOB4XMOwfzPqpNPKTqyKFBZ5OHDp9WwZlFohIf8lsf2AoaoZVrRCMcyZFUNSRSMHrJAdejk6uNmM87J1rEBI1qRMZ0Ymq7zTscggK2Eu9AnMi4uLi4zjYCRpfTMgd5RP6Np+hhGv47V5EiWhAnXfN/y2B7AMPCdrVCH0grJvjh3PXMQjyRy9+YzWWyWPV67fjEdgyke321kln18XS3n1pdxz0tHAOw6dov+YZ2bGh218cNryzsGUoCAax6cOFNujO/Zs4df/OIXnHXWWTzyyCOsXr2az372s9TW1vKb3/yGK6+8cqp3Oes5lc3tl1XkbiCnYRHyCPzF+qXs6oyyt3uoYF1PNK3w3KEwzx0KU+SROKe+lPevrOSSFRVUBL1ufflJMFJfu/Ayl+mheyhN91Calw8byvV+WWRVVZCmmiBrqkOsrglSFvAaxrmZ1u6VReM+FkCWJBQ1NwjWOHrFDySzKGaquiQKqI6R2KoXm0+GeMgrkcwahnJZQKYvnrEnH7IIkiiaqerGm/G0iqrr9MQyPL3/OGcuLjEH9ZyH/O7Na+3tv9rSz4+2tQFQ7JMp8hpdJ27a1Jh3HFaNnfN5OxFO5fN5NKzjsZR2wci4UMwL+/A7XTy6q8ueIC1EwRsXFxeXU4kO/OTVVpKmk10SsJ3FVgLcaFqtVsmXlSVW7JO586ozJrTfTkfGmHPzmm5kpfXEjDaqq6qCPPbFDfbyFw6FbWP83PoyPthUxX3bjci3V87NPI0IuZGFVhH04DOzzCzaI0kOh+Nouk5FkZfSgIxXMuZIG5aV8cbRCOCWU02GKTfGNU2juroagMbGRg4ePMh5553H5Zdfzo9+9KOp3p3LODhbaMUdtaxJRefFw2E0Xacm5OELG5ez9Ug/O44OMJQemW6TyKq8cqSfV47045VEzllayiUrK7msqZKqeRyhmi5kR8h0ePqSPDyc6jLtpBSNPd1D7HFoLBjR8xBrzAh6Q0URWVVDFAUkMf87K3GoosYc9092jqqmTwRJgNoSP5c3VfHH/ccZSCoIGNcinlHRdCj2SSSyWp56vCDkmrwOJhW2bGsdkY7uNIjbHZ0iPJKA1ywtcPZHXQgtU0QBu97PxcXFxaUwsiig62NFpKeOpEPzRdONrDenDMxoh6BjV3GhYziuJzI+Wdl5UDjqbnQtMYJv1rg41nZHq+OuCBrBCKsX+fBtWPPWSDKLJAjUlXrwyyJvHB1wpKwf53Pn1xfc71gCdQuRKTfGV6xYwY4dO7jmmmtYvnw5u3fvBmBoaIhMJjPO2i5TTXskl3rivGlVPX/ZVWfW8tG1i4hnVHa0RXjpcB+vt0boL9ACIqNqRku1tgj/9uJhzlpcwqUrK7l8dTWLSlzDfCJIjqyC7LDHtTSDGQejGTHNvXE7Cgdz24hxcsOGeg72xjjYEyccH/t5lIueGyInflmkvixAQ0URpy0pRcso/GlfD4Ig8KHTqllmpvX/+u0O3j5mpBEXaHU6b1B16ItneO5QLwNJhayq05/M2i3MqkNeBCCRzV1nw1g3FNYBqkPegtuG3G9zT2fUrmtLZVUiiSyCAE/t6eZ9S0qpLw/YNeLDGV6zdvtH1thR5ytPr+GHr7Si6VAd8lBi6gjMBqwJkpWm/uTebjN7yRDguWrtIurLAnkOCRcXFxcXpr11aCEhU8z3JuMAsLYjYJSXTiRL644/HqDGHDd7Ypm8zDt7u4LAomKfva2xjN7R5nZWyZ5liFvj8Y62CD/fftQ+f6u1aTyt2Lommqkk7zJxptwYv+666/jmN78JwIc+9CE+/vGP4/f7efvttzn77LOnenezltkSqRnroTR8mSgIFPtkLltdzWWrq0krKjuPDfLCoT5eOdJPT2xk70hF03n72CBvHxvknpePsLa2mEtXVfI/TquZsIDEQuTmixvs1z98pcWuJfbLQt6y6WZEOq/5AL1/R3veaDNfPJifPXcJGbPlR89Q2jbMD/bGONKXKCiyYpFSNA6F4xwKx/nzfqNGzCMK+Dwiv3ijnYBXwieJI2qtRhu45wMpRaMrmrZPUNdzrV96YmlTQV5HEgXQdQTBWKbpRtp6IqNy7frF1JrPCufz0PptHg7H7RT3RFZF1Yx9PPhWB799p5OVVUG6BlN5NW0TOe5DvXG7PMdqVTNbIunWfq1JUK4m0ej9elFjxbxxkLm4uLjMJaZiPBeAoFcirWoICFy7fom9LKVo3PrUe/hliRs3LuO+7UdNJXadrsE0JX7JFoktdGz6KFGADzZVsfVrF494P1cDrjHa2d36lCG+fWwgmReoAaNbitUyrSrkAXTqSv3ctKlh7IvgYjPlxvinPvUpSktLKSsrY+XKldx111386Ec/oq6ujttuu22qdzdrcRo5KUWzxRF++vrRvAjObDZyfLLEBQ0VXNBQgaZp7Oka4rlDYV4+3MexgdSIz2s67O4aYnfXEPdubWVNTYgPrKrkQ6dVn4Kjn908va/Hfp1x5DRlFD1v2V+du3RGj2u+U+5oA1Jb4uf02mIyikZW1YhnVNs4P9ATY9/xIQaSI0s2nGQ1nawZ5XUKqTiZr4a4heXT80oi1SEvn3xfHT95tQ1F04zMAB3rf6gaJLOG6AtAPKPwu91dtvpqoV6nRjsWS6leRzW3ZRj9Oi19CSqDHq48vYZ7t7ag60YNf4lfHrVlStdgisFEZsR3M1H1VxcXFxcXlxPBChoHvRL1QSO76fzl5RNat67UT3skiSgIoxrdOtAbS9vaK86Iu2XcQy4D69an9tE1mKIy6MUrC/hlaURk3rJhFFXPGzcNf3bunZBPpiroc8fOSTLlxjjAFVdcYb/+2Mc+xsc+9rHp2I3LBHBmbg7XaJtM+aEoipy1pJSzZllWlgAAIABJREFUlpTyjQ+s5FBvjGcP9PLS4T4OhxMF1znQE+NAT4wfvdp2Akc+v7EEqyDfWNOHLZtunPVCr7X08+NX2xAEgS9dtIwLGua38IYsCsiiRMBjGIJVGCUYS8oCXLKykubeGL966xjJrMaS0gB9iQzHBlN2lNYlH1Ewfr+DiSxpRbPr4PyyRIlfIpJQ0MwItJWVM9aVtH6bO9oidA+leam5j0RGJZrKouoQ9Bgt6fweiWvXLwYM41wHFHM/ww3xJ/d0E00pKJpGMpvbeyyt4pFyJTmzKWXdxcXFxWVucvqiII2VQbYd6WcwpSAJUBn0EvRJfGJdHb8zW5O1R5J2hhZgZ211R1N5/cn9soiu62joFOgeDRgO8hOZp3hlwRaRc6bLA1QGjTExkVEZTCq2CK0IiKKRFSeKAjdtanTLp06AKTHG77333gl/9itf+cpU7HLW4zRyXm3p5yemQXrV2kVcNIPqgp89JxdZfXhXJwlT4rHII/Lp9y0+4e02VYdoqg5x08WNHBtI8syBXl5s7mNf99C8jwROBVFHxHW4MR4dJxo7lYwmlLWsomhBpsH+7z8dzPs74JUJeCGRVfDJIg0VAYZSCjrGoCRg9BJf6ARkkYBHJJbK8si7XfZvWtNAFXTW1BSj6zoHeoaIp1UUcxYR8Ehc2FDB2UtKAcOD70zRBmNSEE0p9MYy6Bip7oIOaVUjo2kMpVUe2tnJ5QWi6tb6FvuOx+zXzjKdRFYjMZg2HZQCd28+c4quzMnjCt24uLi4zE32H49zqNcIWHklkbJALsU8q+m22Nndzzfb7yczCrGMiqbr/OS1NlKKRnnAY4+rqp1xNjqqnkstv/Oq00csTymaPedzdlM6Eo7jkcS8oNAdfzyA18xe88oSqm70UAfMML+AKMJSU8dkIc4dT5YpMcYfffTRCX1OEIQFY4w7EUZ5PRM8+HYu7dIZGU9ktbxlX710xQnvY2lZgBs3LuPGjcsIx9I8eyDM881hdnUMjtrWYaHTV0AYbyLLXE4NaYfHWpYEKkN+hpJpzqsv46XmPmIZhVR2/GjvfCWpaCQLtEfUMLINLBG8EetlVR7d1cVOU/AOCqeG98bSdtTbQtctg1qnazDFI7s6844nmlLY0RYhmlLy1O7HQjVT7tzJhIuLi4vLyaJjjFMCIMsCQZ9sl2U96+hPbtVcW+tYWjNW+Zu1fCg18ZTWjgHD2H61pd+Orr/VPkA0pXB8KMV3njmILAkMmgGgtKLx09fbyCg6vbF0XvvijGN8d0bdrVflAQ83bWpwx84TZEqM8eeff34qNjOvyK8Zz3mYntzb7RDjmf6axALz4wktO1GqQj7+8twl/OW5SxhIZnmxOczzB8O81hqZ0Pr/8ueDXLGmmnOXliKPIlDhMnU4hQbbB3KR8fZIMm/ZQnnAjtbmI63odlspURBIZVU6BzM8PnjcFjORRIGakJehVJahzHzqJD59aJqOIGJPFAopot/+kTXc8tgeemMZMg7hGMGhjKcB8WzumiezKqmsxr1bW9HR7dq5v3lol+3RD3hEUuY6gmB8fxUBj/vccXFxcXGZMiTBiFSnFY2MouP0DdeVGh2IOgZSDgez4fRXTrA3m7OHOWBn5gI8vrvbLiOLmO1ILcIxIxCko6OoOj5Z4Eg4zo0bl/HN3++zP+cUurVEWiPJLLf/YX9BgTiX8ZmWmnGArVu3cuDAAWRZpqmpiQsuuABJkqZrdy6j4HH0rHYKLwhMfz/rsoCHzevq2LyujvO/9/KE1nlsdzeP7e6m2CdxyYpKLl9Tzcbl5W5/3WliNKfR47u7+JNDSG6hpMmO1+YDDCETQcjm1XeB4S3uT2Snva3KfEIQBEoDhvoq5DtDLFZVBe208Vse28vxoTSKpo9ZE6cMy+OzvtcvXrCMe7e2AHBefRmvHOkHoNQvU1bkcevdXFxcXFymFFEUKPFKFHllLm+q4rlDYbyyyNVrF9nBub/Z1IBHFHhoZydDaYVERkESYePyclr7kySzZq22rvPRM2o4rSbEA28eoy+WwVkoJwDlAZmhjIowRi6utcQjiejoZM0uM7IkmK3WBOpKfXZAwnIMeIbZDbIIsjhyfj6RNm0uOabcGI9Go3zhC19gz549lJSUoGkasViMtWvXct9991FSUjLVu5yVjBZhG03dd7r4l4/lakV+9lobB3qNaOeamiBfuGD5jB3HZBlKq/xhXw9/2NdDwCOyqbGCy1ZXs6mxgiKv69RxmVlu2tRgG2l/99geIgkFjyRQGpDxSiIZVbNTvYp9EhHzdUVAZtOKSt5oi9ATG6nePVeZbLu24Z+XRSMlXBQEQj7JTtsDuP6Bt4H8Adz692uXruDu55vpiWUQhFwf9xKfjI5u9y8vC8j2cyKr6naWh6Lpduqdc0px9dracUt13MmFi4uLi8uJMJRWiWc0njsUpi+eobGyiKVlOcevpSVlddNJZVVEQWDj8nL6zdLFWFpBFAROqwlx/vJyHtrZSSHFGo8sUuOV8ZpdSK5aW8tTe48DsGGZ4YTOqpppfIsIGD3LLYV2QRCoDvnyxuXFpUb70WvXL+ZH21rtTLQNy8vZvK5uSq7RQh5jp9wYv+uuu0in0zzxxBOsXr0agP379/P3f//3fO973+Pb3/72VO9yVjLaj2hFVXBGf2DOKE/Ql7uxgl55zkSAklmNZw+GefZgGI8kcMHyci5fXc0lKytc1eOTpJCaOsA1Z9bOezX1yeAUJfm7y1bxn9vaUFWNq0zPdkpR8UgSPlnkE+tqeeDNYwwkswS8Eq+39TOUUueNIQ6Tr4sP+iSSGZXhWXdBr6Eoa/UZH4/68gAec/IgYCjiiwJ88cJlHB9K8+BbHQB89IxFXHVmLQC3PvWePcA7sz/2dEXt8/jj/uMnpZvh4uLi4jI6FQHD3MgoGrHswirjsrJSBXQyqoamG6VZ3dGRLYInwkM7O0yjfeRIrANZRaOoSLKV0SFXn35ufRnvdkYdPcUFMopmisvJeCQBHfCamYBWANEp8CuJOVd2md8zZ2yJ2cyUG+PPPfccP/jBD2xDHOC0007jtttu4xvf+MaCMcZnC8405Na+XA3we91DectmSxryj649ixcO9fH8wV56HIIWFllVZ+uRfrYe6UcSBc6rL+Wypirev6qKqqC3wBZdJorzsS4IMy01OLsYy0O7rDyA3yOhmOqhYEwwrJQwRdOJpgwPdlbVx+1VvhCIp/OdEZZeRTSV5aGdHfTFDc//HR89reD6Tv2CT72vjh+/2jaiHEBy/GYXFfvs78zp3ffLEo2VRYBhmFvdJYK+aavYcnFxcVnwWF1HMidYBz2Xsc5YFIy2mzo6xwaS/OuLRwDDUfH1R3ZT5JO5aVMD73QM8qu3OtDR2XHUEFwbSitkVB0BnSFT92R4qZyFpcpujYHO8XM0RMFYz4qmW1gBRKe9EPBIRM0stLfaB2jpN9TiU4pmK7cfcezzyLD9z5WId3M4zh1/OoAsSdz+4SYayoumbV9TPgNRFIWKipERtcrKSmKxWIE1XKYTZyRIdCgeSeLM9rOeKOcsLeOcpWX8vx9YwXvHYzx/MMzzh3o5NjDSg6hqOtvbBtjeNsD/ebaZ9y0p4YNNVVzWVDXhSNupwllhM/xxOpPV8fk147kjeWJ394KsGZ8IRyNJmnti6Lpue7YNpVMjSvvk3m77s73zKDX9ZHBqVTivh6pD0mzhAnDMISLoHMBvfeo9/LJk/0brSv3E0gphs17uv988ZvcwH85oJUNfvGD5uCVDzaNMKObq5MLFxcXlVOCOg0b/b8s5b2k2GfpNIj2xDL6UwpZtLYCATxZJKxrb2wYQBdB03azlFollVOJZDV3Pv6oCRn16StUgPXL/VjQ+pWikFQ2fbETFM6pGZdDLB1ZV8mqroaNitTuzIuJWe1EwxE8tsppuj8sdA6m8OaWFNeZaOOeT7hhrMOXG+Nq1a/nVr37Ft771rbz3H3zwQU4/fWSvu4XAqe0Tm/NySZIIZiRIEkVmvtHaxBEEgbW1xaytLeYrlzTQHI7z4qE+njvUy+FwYsTndeCdjijvdET5txePcPqiEJc1VfHBpiqWV0yfN+tEGWtgcget2c2y8gCrakIoqmo7fURBoK7Uj18WSSmabVxKouAKuo1Dv6noKokC/7mt1b6W1gCeUjRa+5L4ZBFN1/ParVjCjkMpQ9jG+szvdnfz9L4e2xC3Jgg3blxmr+ssGWoOxwvWqheaWMDYkwsXFxcXl3wEx78LdUS0ztvq3HHcdNb3J/KzQDOmsWzIkBqp5JpuvMpYTme9cIq6qukMJhWijvctG+QzP3+TH77SCmDPV7oGE2i6IeD24FsdeCSBJWV++uPGMW3Z1mJml+VEUb2yYAva+j2i48zG/mZTikrXYJrrH3jbHmfdMdZgyo3xr3/961x//fXs2rWLc845B0EQePPNN9m/fz8/+clPJrWtvr4+brvtNt544w0kSeKaa67hH/7hH5DlkYf9xS9+ke3bt+ctu+eee3j/+9+PqqrcfffdPP744ySTSS644AK+/e1vU1NTc9LnO9sZrTegoul5y2YzgiDQVB2iqTrE/3PRco5GkrxwKMwLh8Ls7R4quM6+4zH2HY/xH6+0srKyiA+ahvlswekGGf74mkkXyWg141efuWjB1YxP1ENrebRTWZUt21rxy6KdXr1lW4stIiYKAp8+u45nD/QSSWbzuhksVJz9U4e/Dzq6LqBhPZt0O8XcI4nUlfrJKEa6e7+Z1l7sl2zhvOqQlxK/h5SiFmyRllI07nnpCH3xjN1O5mRJKRpdg6m8yYWLi4uLSz5LygzHdcdAiuwCHwtlwdBCEjEyIz2iiN8j4JNElpYG0HSdjkEj625tbTFn1ZXwbpcRbJoMzeH4uGOSahrikJt7Di/naulL2AEGURDwSiJgZLSFTeG3ulIfS8r89pyykHB1eyTJlm2tkzqHmWa0eWBzbzyv1dxUj/VTboyvX7+eX/7yl/zXf/0Xr7zyCrqus3r1ar71rW9x9tlnT2pbX//611m0aBFbt24lHA5z00038fOf/5wvfvGLIz67Z88efvazn7Fhw4YRy7Zs2cK2bdt45JFHKC4u5rbbbuNb3/oWP/7xj0/4POcKvbFcroozQpfMqqPWm8x2lpUH+PyGej6/oZ7uaIoXm/t4/lCYXR2DFApCHu5LcLjvKD99/ejMH+wojHXlZ/JbcT5QnAIdyyqKFpxhMZaH1lnS8aWLGuzX6WEOLb8skVFyP8LaYh/XnbeUh3Z20jl4YmItcx1ZNIzppJmVU2gSZhjoZs29qtMby1AV8nLnVWvMAbwFvyxy06YGALZsayWtaAgYkfKKoJevXbqC+vIA7ZEk922fmnt9vK4Y1rG5uLi4uIzOTZsaAdjTGeXJvd12x5GFSFrVSau5808qGigQQ2Xrkf689mF7u4fYfzyG6oiEi0LOcHaW4MuiQHmRB03T8XtGdh26aVODPV5dtXYRzx7opSLgoTeeQdOh2C9TbAo9X3feUjySSHc0xUM7O8mohsibVxZZXR3khUNhdCDklSgr8todZwrNG51ZaMMd5bOl85TFiHmgeaHv39GeN3mZ6kj9lBvjr7/+OhdccAH//u//flLbaWtr44033uDll18mEAhQX1/PzTffzHe/+90Rxnh7ezuDg4OcccYZBbf129/+lltuuYW6OkN+/5vf/CYXX3wx7e3t1NfXn9RxziWcWS0FMlzmJLUlfv7ynCX85TlL6E9keLG5jxcOhdlxdGDMPsQuLpOhazDn1Lp/RzuyJJFVdLpMA/vu55tN8RMxl0YG/PT1o3gEGEzPLzX1yaBooGhju5is9Dowxj5V01BVjfZIkvaBpB0hz6qaKU6jo6ianXGgOK55VtXsGrYn93TzzIEeBpMKZQEPstk79aZNjXnOp8nWquVPLtxWiy4uLi5jcc9LhljZ8aG0W7o1DlmHha1qOrpZM26hmylmw+fxgmDUn6c1I9i2oy3CLY/ttdZCB3yyhF8W6YtniKYUFE1H0I1xNyCL6GB2hxHt+vU+01jHdH7H04p9jENplbIi3c4SHJ4hllJUe6ydzDg7052nTjVTbox/4QtfoLa2ls2bN7N582aWLVs2/koFOHToEGVlZSxatMh+b+XKlXR2dhKNRvP6le/evZtgMMg3vvENdu/eTVVVFTfccAOf/vSnGRoaoru7O0/dvaqqitLSUg4cODBhY7ynp4fe3t6892S5aNanutcU59Ixe4fSpM0byCsJVDuWyQXSOk8FJ3McNSV+PnPOEj5zzhKiqSwvN/fx3MFeXmuJjIhgTudxTCXTfRzNvTlRxU5Hm41jAylaI7na/FXVoWk9julgsvfsHR/LKXk398YNTyhw/fn1/MRM388oGkMphd5YwhgkrX3FMogYKeya2adT0w1VdZfJoWN4+/sSGW7/w34AGquMlLkH3jrGUFKhJ5ZGUXU7i6QvnuGel47YNeQdA0lEQeC373TaqWX9iSyy2ZLlnpeO0BvLsNRMnfR5RBAgndX43386CBh9VX0ekQc/fx5glieYn+mMppAlgdb+hO05b+1P2CUMMPl7RjIVcK1/FxpzdYydzcyGcWyh/K4XynlaTPZ+tTLDXDN8JD5JsOfmw9H0fEMczOrtAh/PqrkAARhZfb2xDLJk9A+XRZHFpRJDaYXf7OxA1fLFVZOKRjKpoutw13OHGEqpVIdyXYqMsVlH1XWHAJ3xr9FRBntstMbLrsE0/7mt1RhjrR1hjOVOHvz8efY6YIy3p+L5NXwe+N87jOO8YeNyVlTmWrhN9bFNuTH+wgsv8Pjjj/Pkk0+yZcsW1q9fzyc+8QmuvPJKQqGJT07i8TiBQH7vOuvvRCKRZ4xnMhnOPvtsvvGNb9DU1MT27dv56le/SjAYZP369QAUFeWLePn9fuLx8eX+LR566CHuvffevPe+/OUv87d/+7cT3sapoDyYM7j74xk7p0UShbxl5eWzwwM1VcdRDnyurozPXbKSeFrhxQO9/HFvN0/u6pzQ+t/+00E+cmYdl66uJuA9dZGv6f5e7nhgZ97fTYuKAey+7hZPfvXiaT2O6WCy9+z5jmtdUjLEg28bv5VzVlazZWU1AF958G2GUooR/R42GGoYyqIAfmtCps6+jgVzBUkU7RZ7smTcg6msSofpNBIdxeeCYBjbFllNxy+LKKYIDhgRBlEwWut0DKYQgK6okfGwqsYYmxQt19ZP0aGrL8n1D+zk7r94HyUlRciSRGtfkv/c1manAVrHZv1eLE70nikpWZg9W+fqGDubmS3jOiyc3/VCOc/J3q+uET462WGGuKGwLox4f7JY3VwsvRqPJCBJIh39iRHGvA55wYO+eBafLCKZfcc1XbcDEAOJLKpuCKguKvEhSxLdUSP6bY2NT371Yp5evYirf/DKhI61vDxISVqzx9OSkqJT8vwabR54dmMla2qLp22/U26ML1q0iC996Ut86UtfYt++fTzxxBP8x3/8B//yL//CFVdcwd133z2h7RQVFZFMJvPes/4OBvO/ICsKb3HxxRezefNmnn76aS666KK8dS1SqdSI7YzFtddey2WXXZb3niwXEYlM3KA/FdywYan9+t6XjtDSb1yH2mJf3rLZch7TdRwX1ZdwUX3JhI3xx97p5LF3OvHLIhc1VnDFadVcsrKS0BT1Iw44ejkmFX3UZdP9vSjDjEUB42Gtmr0wJ3Ics2nC5+Rk7tloNGFfm2g0YUc5VdVsJ1JgjJQEo62IrmO3HLEDpYKApo0uWiMLhvG3EDHatuS/d+7SEj64pppfv9lBRtWIp7L4PCIblpXSEo6haPnaCroOxT4RjyQylFZJZY3UeL8s2PeXKBj1ahnzey0PyJQWeQD47DmLuX9HO6qqUV4k45NFPnV2HY+804miqvZv4P7r1vPZX7wJjLx3hjPZe1eSREpKAkSjSdRp1vOYjffsXB1jZzOz4drN5O/6VDKd5zkf7lcrCymr6kQSmQn1G5cE8MoitSU+WvqS435+ruL8tQQ9IpIo2EKwY4n9joflrzYTwgjIAi3hGLqeqzsXBNA1sEYz51ykOuglnVXJOJzamOvIAlQFPaiqRlzNtVmLp7MoqsqOg8cBuP3DTRyNJLn35SOkFQ2/LOHziFx/fj2rqnO/60gkTo1P5P7r1ue9dyqJRhOoqoYkicRiKSKRiUXDT+R+nXJj3Mnpp5+OqqqIosivf/1rXnzxxQmv29TUxMDAAOFwmKoqQwX78OHD1NbWUlyc7514+OGHCQaDXHnllfZ7mUwGn89HaWkpixYtorm52U5V7+3tZWBgIC91fTxqampGpN/09g6hzHJF8n99/rD9OhzPtU/ojKbzlr1/ReWMHtdozLbrmVI0nj8U5vlDYTyiwPnLyrh8TTXvX1lJWcBzwtsdboCPtmy6r8ftHx4mnmGmDn3u/KU0OFrCzbbvZSKczD2rqDmDW1F19puq/WlFJZbKFhwUZbONma5DwCdRVuThE+vqeODNdgaSSt6Aa6mo2vubB4a45wQ9+YXKB4/0Jbk26MMjC+gYnnl0eHZ/L9YUw5pgqLqxDUXV8UhGPRsYfxcHZBRdRVF1BAHimdwE54aNyzh/ebldz5bKWr1XRUOIL6sBAqmsRks4QUO5cT+MuGdGEZw50XtGVbU5eb+dLHN1jJ3NzKZrt1B+1wvlPCd7v37m7MX261+93WFnJY2Fqhuq45M1xAt17JBNp+9s/2YsoVPrOJ1p5MMRhn3G+b7ViMzqPS4AQxkV6+sp88sEvDIXr6jgkV2doIEkCHz23CVUmanpv9vdRTyRM8StgEN5wEMkmaUnlkFRjZaiFUGvXSYGcPvvjRKz+687B0XNdUaxxvKGiiJ7TIXZ9ayyMDIKjLPXtOm9r6fFGG9vb+eJJ57gySef5OjRo2zYsIHbb7+dD3/4wxPeRkNDA+eeey533nknd9xxB5FIhB/+8Id8+tOfHvHZWCzGv/7rv7J8+XJOO+00Xn75ZZ566il+9rOfAfDJT36SLVu2sG7dOsrLy7nzzjvZsGHDCdezT5bmcNxW6Jvp9jdOBWfnDZtStAWr7nyiZDWdV1sjvNoaQRTg7CWlXL7aaJlWHZqaVkkzzWi/xVXVwbwH5ULD6stpYfWg7otnbXGw4ThrvgaSCmVFHmpL/OgwopXLqRp2pqvHqyRATcjH8WhqShwLkWSW/+/p/STMiUlNyAtI9CWyttCb0+7XgWhaJZHV8ox7WRLRdcMANzIWcss6BlPURpLc89IRsqpG1OxVbtXIPbyr026h9u8vHaa+PJd+Op6om4uLi4tLjnu35rpOTCQqfjIU2np9RYBjAym0UfY9W/qfjzY3KHRsox2v7vg3L7I+bGz0ykY7NWtKIwhQas5bgLzOMGA6vu02aDlXQK7FWa5/uZP2SNJuj1Yd8hVsPTobWVUV5MHPn0d5eZBIJD63jPHPfOYz7N69m6VLl/Lxj3+cT37ykyxevHj8FQvw/e9/nzvuuIPLL78cURTZvHkzN998M2C0UPv2t7/NNddcw+c//3kSiQRf+cpX6Ovro76+nrvuuovzzjOEd7785S+jKAp//dd/TTweZ+PGjSet9j5XGOvhMhsePLOV+69bzwuHwjx/MExbZKRXVtPh7WODvH1skO8+f5i1tcVc1lTJ5WuqWVI6fs2YQ+eJ4WODVMgF6jIrqCv109pnCNsV8kZb6BjCJVu2teKVJDySmqeyfqqQpikdXtWx+6JOFZYhDoZAnmBqDY52+B5JsNPpJMGYWNSW+OiJZexjtJBEeHx3N4/v7iZtruOXRbJmWzXRrBvXzB6sXYNpbn3qPdu7P9VtTVxcXFzmMyeSNRWQRYq8EllNJ55WzNrlE9v/eNH1+Toftq+ZFZLGaDeqaDoZRefxPd25z+o6T+09TseAca00XafYJ+c5KnSMLDJV06gMerFU2geThtP7woZyXmvtJ6NoXLt+Cc3hOMcGctfe6nZiZaS5DmyDKTfGV65cyS233FKw3/dkqaqq4vvf/37BZTt35oSnBEHg5ptvtg314Xg8Hm655RZuueWWkz6mucaS0lzEdiilEDXrUEp8EsX+aa1SmNOcvqiY0xcVc/PFjRzpi9uG+cHewjUse7uH2Ns9xA+2trKqqohLV1XxoTXVo/ZJ/M7VuTZ8//DEe3mpSM5lM8mOtgj7u2MgwPa2yIKOjA/nxo3L2LKtlYyiUeQRiWc1jAZbxn+SKOCXRNKqSkWREVk1BipwplSfauZyOvx4h57MarZDRNPBJ4nsPx4r+FlFMyYkgN3T9b6/Xs/fPbbXELoEKoJeBAwRHBcXFxeXE2dxqd9+3RNLkTWLlGXRaLdllRBZc1OvLHLTpkbqywO0R5Js2dZCXyxjz2FdJo6zbahXElhZFeRwOEEkkV9yVxbw2E5pC2dpl26/p6DqRgZgdcgq1zQ+V1vswy9LdA2m+d3ubp7e10NKMZaJgkDQZ7RWu2/7UcB1bFtMuTX2ne98Z6o3OSdpHqWf3kR62E4ld28+0379wI52fv9eDwCXrKrkuvMWTo/1k2FFZZAVlUH+5wXLOTaQtA3zPWYd8XCawwmaw0f52etHWVrm59KVlVyxppq1tcW2UvOezqj9eefDUB+27INNVdNxSgWpLfHjkw0F67oS//grLCDqywN2alXQJ5FQNCRRoNgrEUkqiAKUFcmU+APc/pE1eT2s32of4PHd3aNtekYZLhQnkRNumQ84vfeali86Y9jcAqqZqxfwSBR5Ja5dv5jaEj+rqoJ8/dIVZm9VuGptLU/t7UYUDMPcmhhC4dKj5nDcLmeY6XIkFxcXl9nMtesL14zXhHw0VYd46XAfAJvX1bGjfQAwxt3xnqPOtmABWSSjGqVKw523Xkk46fT44Vovcw1LWf1wOE7IKxFNa3ntzXTgijXVtkMajPLM4Ua7TxbNkjDJwvDyAAAgAElEQVSdy5uqCScy/MG0LXa0DZBSVBRNM/VbpLzWwtbrjKLTG0tz/QNvu+Ml0yzgtpCxJmrDscR+LKbbK+T8gVcW5foFVoW8C/7HfyIsLQvwufPr+dz59fTG0rxwyGgBtqtjsGD61LGBFL98q4NfvtVBTcjLxSsquXx1FfcP+x04cS776qUrpuM0XKYZy+sLjFpjfioYHhmfPUc2kiKPmJeqPlkUHUr8MtGUggBc3FjB3uNDhONZRKDIK1Hilzl/ebn9LHTWhXtEwZ44+GSRrKPMoL1A6YqLi4uLS2F++Eqr/dpZstUdTXN8KCfmFo5n7EhqeyRpP5u7BtN5z2AworWSKNg1SB5TSCyWVhh0tOka/rkTZTaPl5Mhq+ooupFVLAq6fVmiKYVHd3Uhm61ZvbLAQGKkYK1VL65oOg++3UHQ0f53V1eUjGIY+f2JLB5JRFF1NN1SdReYPRX6swfXGHdxOUGqQz4+s34Jn1m/hIFElhcPh3nuQJg32wdQCljmPbEMj77bxaPvdp2Coy3MC4dyvcSfP9hrGB8CPLO/B9UxcM1khH62YGW3tEeSvNMxSDSlkMgYg7yuG6lfi0p8RNMqmo49UTgSjtsGeEbR7Bqp2chsHg4zqm4P2QLGQD6ZuZRmptFZvNzSbwvY6EA8bWQ07O8eoq7Eh9ecgHQNGhPDh3bmBNwg35GaUrQ5I0Lj4uLicqpRHephTiExDfIGon09MVub477tR20HaWXQSzKrEkkYz2SrJWbS4bCNpRWGUsqIsjCd/M8tZKyrEEsrIwJIqqZzfCiNbF7AxsoiPJLCcOJZNW8dp+MjmVWRzAxQVdPpi2ds7RWfLJrdSoyx09JmcXGN8Wnj9o9MrP3NTFIVMmogEZiz6t+zlbIiD5vX1bF5XR2xtMLLh/t49kAvbxwdyEvRmW3c/of99mvNMUI+fzDMi4f67L+3fu3iGT2u2YCV3dLSl8j7Dq2rpOmw73jcrlOOplQqg5bRZnyqN5bO601fqKe2S2E0Xc9LnztZAV7nBFAHBlIKAymFO589xM6OQRoqilha5mdpmR9BMNLodMdKqWGpdn5ZJKVovNrST3skybGBJClFxS9LM16O5OLi4jKbcT5LBSH/eexkuJPTGod7Y+m89PNC44E1toqikBdMcBlJoXmIjvE9lfiNOvArT6/hxUNhemLZkR8eBaOlqESRx/geS4s8xNIK4VgWTTcE3s5eUsqxgSRP7jXK99zx0jXGp43Rfkxu+5v5T8gn89EzFvHRMxaRyqq8cqSfZw/28lpLhER2chW6WVXDI81MBM42fnTjteu1HMlEh3fLsy8KAgGPhIAxmBX7jLRpd5owPsU+Oc/jPl1kVZ0n9hy3/26oCLC8vIjSgEwsnWUorZJVjQwHQ1MBrKy8rsEUP3m1LW97jZVFM16O5OLi4jKbkcXcPEbRtBHGoDXbcAas2iNJR8BAQBRAQB93/DwR5XYXQ1dF0w3RUlkS+OErrSja2MGk4VdaB/qTRmmYLAn8x2fex462CPdubSWrarzUHGbnsUEgN09yx0vXGJ/3OIXkuh11Od3RdN4y10EwPfg9ElesqeaKNdVkFI3XWvt59kAvf9zfO6H1v/7oHi5qLOfiFZVGf0aPOKVG8s0XN9ivnzsYZpcpHre2toTLVy+81HQnVnbLjrYI+3tivHl0gHhatVO0ArLIecvKaKwoIpzIsO+4Ieh33XlLbQdKdzTFgZ4Yx4dS6DoFyxdccnhEsLIJQz7JNsZPtMIs4BFYUhLg2GCS1ASl5Fv7k7T259eE98UzeCUBSRBskcOMouVFewBboNHFxcXFJccdHz3Nfv347i62tUQACHolgl7JNN7EEQGrOrMj0CfW1bG/J8af9/egaYBpOArA+qUl7O2KMlmhddGM0LujskHAI5FSNFRNt50jxnxz7CskjVJCJiDY3+XKfT209CXwmpkPKUW1S8LqSn22Yb5QcY3xec6tT+2zXxvKhgZ/3tfDtiP99t+/ueG8GT2uhYhXFrl0VRWXrqqasDH+xtEB3jg6wA9ebmXd4mI2Li/nkpWV1JUYDy/vSdatPr2vx37d51DQ7I6m8pb91blLT2o/cxFrELnjjwdIKRrRlJJnTGc1nWODSVNwRrMHkxVVwTwBx8PhuK1YarUJcSmMs6yvYzDnPPTJYl4/cOu1xXCVeItkVqfZ7At/MiSzGsksDKZUZFGgOuQlkVEJ+mQ+sKqKlVVFdEfTvNDcS1bV+MzZi1lZHcIjCXb9nYuLi8tCxak7s6czahvjflkk6JMAYRQdDuP5WVvi5+fbj2JXCzn0P94+Fi2w3uhYquinyhCfzeVqogAVIS8fOa2GqpCXvd1D/Hl/b951cprnlpM6aX4xAlDsk/B7RD5y2qK8oF9dqZ+bNjVQXx7gtZZ+fmxmlV29tpYLGytm5PxmK64xPgOsqgqesrSLjoGU/dqZ3BNJZvPEjVxmN6qu805HlHc6ovzktTZOqwmxsaGcixorqC8LUOQ1ejdONjJnqZYCpByWUDKr5S1byKQUlYyiG2n8zrpj3RBoA6O+eHRBLwGPJOQpyLpMDme9diExvJPpny5gqK5ruk5K0RAY+7tSNN1uywPw6LtdVAW9LC3zk8xoaJqhIVHqN4ZXQRDoiqbwSCJeScAriXgk0VD3PQkKtVdzcXFxmc00h+NUhbx4JQEdCJg1P5Yuy462CO2RJPXlAY6E43QNGnPYf3/pMJEpmrM67fnRorrTyWw1xOMZFR0jTf3p/ccJ+WRDO2XY55x/G+3i9LxliaxKRtXZ2tLPjvYB7r/unBE2kLMjydKy8VvYzXdcY3zek7tJNM1RE6zpzFApsssUo+nw3vEY7x2Pcd/2dlZVBdm4vIwLGytoqCgi4BEJeKQJ1prnDAJn25CslQfmgtMP7MzYEsZo0+EUcPzbR95l0HV8zVp0yKtNX1LqBQTSikoqayjhj1deEI5nCDsyS259aj+rqoKsrgmyujrEmpog5UVenDI1kmgY5l5JxCMLFAnucOzi4jK/ueOPB4imFKOu25xi+GUJ03dpt0BrrCzKW68/PrLF1lQwmpDcQsQpmNofzzKUUiftOBCA8iKvLVzrdJ47o+TtA8m81wu9bNYd/ec5S8r89uuBRNb2LJb4ZcqKPKfqsFwmyH/91dk8f6iX11ojHA4XTrdtDsdpDsf55VsdLCsPcMHyci5oKKexMkCRVybgGT1q7ozmFnlEO9WoyFzHxbhGflmkxC+TUjS6BlMIgkBl0EM4ZhhgdaX+UbNfQj6ZoZSKVzJ6V8fdFivjIosw000IvJJARtXNCLZIwCOS8mj0DKXxiFAS8KBqOqmshqbrZkSgMIqms78nxv6eGGCIw1WHvKyuDrG6JsiamhANFQFUTSdpahDIKYUEIol4CgnsCLpXEtxadBcXl3mD12xxJQiC3VJyNOpKc3PYWFphMGmIoV7WVMWzB43WrBc2lPP2scFxy8CskiGnc1U2n/su+Wi6ce3jaYWeWGb8FfLIj5ZbOMv3nEb6U3uP8+yBXOmmK+DmMu+486oz7Ndbtrbwslknvm5xCTdd3HiqDstlgqxbXMK6xSX8zUUqLf0JXjwU5tXWCAeOxwp6iY9GkhyNJPnNO53UlfjYuLycjcvLaKoOEfBI5n8isjkA3rhxmb3uz15vo8901lQXe/OWLWScUe5XW/pt9ewPNFWx7YjR/u2mTQ2jrn/Tpka2bGslkVaITlAdXMBInxNFWIhl5uMIuOZREZCJJCenUC+SmyqUB2RkSSTok8koGjdf3GinSP7ktTYEoCLo5caNy6kOeQFYUuqnLZLkUG+MAz0xDvbE8wQyC9Eby9Ab62dbi/EM9koiK6uK7Mj5GXUllJToZBQNZZgnwjLKjw2mkEUBjyTS1p9zzrmtYVxcXOYCt39kDe2RJFu2teQ5XC0VdSt92XoGO9sCeySRLdtaADijtpgXm43x9+oza2msKOJ+87MBj2gb3AFZJJpWkQSjVdf2tgj9iSyKKVLmESdnjM/meu+pRAf8ksiymhA9MWPMsiqrnOcvmO/rTO66+GVxRPbDQsY1xhcQw3R/T9FRuJwIfo/E6YuKOa0mxA0bl9EeSfDy4X5ea42wpyta8CHYFU3z2O5uHtvdTVXQy8blZWxcXs6amhA+M5X93148bCRaCwL9iZz3s60/yT0vHbH/doqvLDScho2zzqm2JKcAWl8eGHX9+vIAflmkYyA74UFfx6yDnmOGeMgjEpuCyL8GeCShYIsaZ1GACAS8MoqmM5RWRxjkRR4RAUyBPZGUqqOa5TqCYCjFblpRSUNlEc8e6MUvi3a5hkcSyao6giAQ8EqctaSEFZVFpLIayazKao/IisoiPnxaDQCDyaxhmPfGOdgb43A4vz/9cDKqxr7jMfYdj9nv1ZX6aaoK0mSmuC+vCCCLotlaDb7zzKG86yAIxr37izfajdcYfy/EyILLSM7/3ssnvY0df/f+KTgSFxcDazz1eyQUDVTzeWupqI/VFhgYVXW7ynSUguHoVDUz40gUEDAMxbePDeKRRFshXIdJZ6otBEPcYl9PDIeO76i9yYcP04JdvpePM7Ax3NGyYoE7kF1jfJ7jTAtxqmUf6BnKW+ZO3uYGgtm3enVNMauqQ/zVuUvoHkzzSks/r7dG2NU5WNCACccz/P69Hn7/Xg+lfpkNy8rY2FCeJ0TlJJnV6BxMFVy20Flc6keSRLoH07SYSt2vtvTnfWb4hOL2j6zhlsf25CmEz0emwhC3yKp6wZZmzr81oHMwZXvmnVitclJZo+4to+mU+WX6E0btoa6Dpus8va+Hpmrj+0opGt/+40EAygIykWQWyUwRLxR9VlSjpjyZVREFgQ3Ly9mwvBwAVdNp609woDfOwR4jgj5eul/XYIquwRQvHzYiPl5JZFVVEatrQqyuDqJqui38Zp2Ds+jRMMZ1wvEMPknEIwl45alth+ji4uIyWZw1wc5nqdUZw3J0TzSrp7bEb0dWLWe4VVr3Py9YxtP7ekgpGhlFI2GWFnkdJWdOJ6jLyWGNLtZI5JHEgmWOYzlaFno2l2uMz3Ocitg65k1j9lZ01bLnNqIgEPTKrKyWaags4pNn1dEbS7O9LcLrrRHePjZYUHl6MKXwzMEwz5j1VpYPc/gnrZQkdx6fY8u2FroG0wiCQNLRKtBZ8xRNKbbj6+aLG/jd7m4AkhPIN5dFIzUsqWhobv/TCZ2/JAoUeSSi6fwSAB1IZBRkUcQnGz/iaHpkOvvw37cVGe9PZFA1kMx1LS++xf3XnYMsiYQkkZBPRtd10opmir6pHArH+U+zpOErlzSyrDxAJJE1U9ut6Hl8zGyJjKrZYo0WlUUellcUUeqXOdgbxysJbF5Xl5edEU8reWJxskPF3dWCcHFxmWmcwR/AtuCssXLLthb8sjRmYMjqTFSok8SqqiBbv3YxYBj+VmtWryzQWFnEjRuX2c/II+E43/z9/qk8vQXLOUtKuHhlJc3hOM8e6EUUBD75vjouaqywyxGuf+BtOypufW/DyyAXencQ1xif9+Rmmh4pJ5phKG27VtZ8QRIFiv0yxX6ZZeUBrjxjEQOJLG+2D7C9LcKbRweIjWIMFpLakEWoKPLaaa+DySwBz8n3NZ/r+GWJxqoiZEkinsqO+/mHdnbakw1tArKtJT6Z0iIPXYNpI5qragWjw/MVq//rcHySQHoUo1UUsH/7ffFMXmq4IAjUlfoAIwITjmXsGrfKoAePJHJ5UzXPHuqlP56lMug10hoFQ3DNiKQUToscjiAI+D0Sfo8EeIimFTySgKYbxjBAeZEnL3quaBqt/UkO9sQ4FI5zqDdBd3TsjJS+RJa+xGBuv8ATe7s5a3EJa6pDNNWMnMQoqo6iqoCK4p3Y+bi4uLhMJ36PMZ6ONsCdaFvgiaxntVYDCmYTjsVCGZNFs5RrrG4iOzui9CezHI0k0XSQBJ16R6sy5/jZHkna2YTjjXMLDdcYn+eMFgXxmWqWLvMPWRIpC4iUBTzUlfq5bHUV0VSWdzuivN42wBttkbxWToVQNCPCG/CI+D0SA8ksA8kskmgaHLJRc36yvZLnGjduXIYkCYSCfl54r4vH3jWi3huWlXFufRkAezqj/OadTsCIsmYUDatR3EQG8Q3Lynnj6AAZRWMolSWRVWdcWfxUIQgg6IZxnVVUkmYD8RWVRRzuS6LpOgI6Vja8YP4/q2p4JJG6Uj8ZRbOdRmlFsycDV6+t5cm9hrL5J9bV2pGTqpDXrCnUyaoaNcU+vLLIVWsX0R/P8Fvzu/xfmxq4sLFiwuciCoL5H1SHfCwtC5BSVJJZjVRWRdV0ZFG0ozqyLFJSEqCte5D3uoaM1PbeOEfGiZ7rwOFwIq/bQm2xz1ZtX10dYll5YMHdqy4uLrOHEfXCbxmZRtefX09DxcwLeVmdhm7a1Mg//WGfPdZ4zE4eoz1xfZKALApkVI353BhFxKi3ryv10RFJoY6SqacDrf05LR2vLNIbyzCYzKCOYsRrus5DOzsp8ct2FLx5WBnYQsM1xuc5oylBX7Oulo1mdMZl/mI4XbyUBzwsKvZzUWMFQ2mV/ceH2N4W4el9PaMKkqQUox6WpMIdfzrAxuXlbFhWTnmRh7hZ+uyVRaqri2fuhE4x920/CgLIkkQslav/feFQL6+YyuoJRwbC4lK/XSc8EU/6YErhlSP9tjGZVDRUbeEouFo2Zyyt5J3v/p74qNdP0zX64xkU3XA+VgQ93HnV6YDhib9v+1Eg19YG8lvbPPDmMTslPZLMsrTMj18WefZAb64fLrDU4e0fjdHqIgvVm2cUzTbOndH88iKv2QXBeD5nVY22/mSeOFzvOLXn3UNpuofSvHzY0DLwy6Ld9/ysxSWc3rhwBRldXFxmntGenauqgzSUj2+MT+bZOhGc4quSkHOTy6JIdox2HmlVHzVLaz5R7JcJ+WQ+fmYdP3i5BZ1cF5Kxzj6Z1fju88088GY7TVVBBpNZPJLAtiN99CeyaLohnJdRNaKpLDvaIrRHknZ5GCzM7iCuMT7PGU0Jur58/Imly/zBEn4LeCQqgjrVIS/n1Jfxp309CKaGwFhO3nc7h3i3c4ifvnaUNTUhW5m9ptg3Y+cwm+mN5aesW1knuzqiE96Gpfh6fChte5Q9kmBvq1D9/3xluONhtMFfZ2Q/coHCdWkP7eykN5Yhq2r88JVWFpkR8Egya29DUXUyis7Yd8PojKiLNClUb+6VRbyySIkfdF1H0cEX8JCMp1AciSseSWRVdZBV1UE+Zr7Xn8hwsCduGugxjvQlxky1TCkae7qH2NM9xKPvdnPDB5pO6PxcXFxcTgWTebaOx/A09tIiL3FTsLbEL5OcdF/t+YdiGsdhs8xOACpDXrySQM9QGkUzWshlVK1g5l5XNG0LBAvAlldagZzDfSCZRVF1frC1BQGBlVU5h8yJfKdzHdcYX0DUlwfsetdlY7RicpnfiIJAyGd4PQVBsEX90PRxTRAd2N8TY39PjF/sOMaKyiKe//tF037Ms4XbP7IGWRIoKSniDzvb+dE2I9NEEgVbsVpHRzXrwyfqP5eE3CClO2rLSwPG9wTQ1pc8QRNx/jFcvdWirtSfl4IOhlClVYNfHfLadeW9sTSi+fv3mjXdug69MWMCURqQ+R9ranj4nU504LvPN7NlWws3bWqccmem4SwTKQ/5ELMKqYxKKmv+p2gj0v0qirxc0ODlgoZc9Ly1P+Ew0OP2JMrFxcXFZXS+dukKu3/5hQ0V/PqtjlHH2uGlZqPpnMx14lmNxGCKX73VgY4RGBCBREaz0/hTWQ1RHP8aFGp/ZjmPja4puh1sWKgCo64x7uKygFnqcMqEh1IMZYwHYtAjUuyXSZo9lUerWT3Slyj4/nzFqu0tLw8SXVnJn/cbCupXnl5DbYlRg/adZw4RSRqRcpGcWrdOfsRXBOpKfWRUjaGUigeoCHpQVI2BpBEa/dx59Zxvpis/taeb377TOeFe5XONidTTDzfCrbQ50XRmdA1rx1dfHuDOq87gjj8eIKVofGJdLb/b3cWxSO5zVSGvnX2QUTQ6zfZzg0mFnccGWVkVJKVodA2mGEopbNnWil8WC3rrp6qPqizmHGbWcaUU1VRq1/IcNmBEz5uqQzRVh/jYWsM51hfPcLA3ZhvoR/oSYwrxuLi4uMwEq6qCPPj58ygvDxKJxFEmkPU1nT2qP9hUxQebjNKdFw6F+dVbHaN+VpYEdN0odRKAkF8mamrwzGdhN0XViSRHdixRh311E0llt7B0dAQBklmFgYRCY2XRguw77hrjC4gTeQC6zG+s2lqA/97Rzh/eMyKKl6ys5Op1tUYtqw5Br8QbbQO83hZh3/GhBVG/PBnOX15uR0rveelIzhgXBbtWWdP1PEO6NCBT4veQUlQEjA4H165fTPdQmkd3dQH5tc2Lin1mJFe3jc9TjYBRWxZPKyd9PB5JsK/P8Br5ioBM4P9n787j7Krrw/+/znK3ubPvIZlkkkwWSFACCSAIGpayCIhfaFMpoq1QWWTpF/u19lf5atpC/SmtRRYRrahgG6rFCqJUS1gkmIUEGwIJGbJN1tmXu9+zfP849545d5Zkksy9c2fm/Xw8IHfuuffOuZ85n3PO+7O8P36NM2ZW8PLOTqKZzDkhn0ragrKAhmVDiV/l8ECShGES1DV2dUbpiqbcmyXDsgnqGvVlATfp20dbali3p5ugrnH1kka+nRntUFfqP+7vkK91VIcOafcuoZYc5TxeE/bzoXA1H2p2ks6lTYvdXTF6YsdeBUAIIYpJodaobqoKEdBV97w68mVtcORbxLOkpqIMNsBPptvrgKaQNm0Cuuo09gKL6sP0xNKkTZuBpIGuKlSHfSgodEScqXQ1YT8+TaE3ZhBNO7lyzm6u5LJF9XRGU6zf28NbB/pHbQTOBu0hXcUwbUzLwrBsZk3DabRFHYx3dXXx5S9/mQ0bNqBpGtdccw1f/OIX0fXhu/2v//qvPPnkk7S3t1NfX89NN93En/zJnwBgWRZnnXUWtm2jeBaVff311ykpKXwWRyGKhfeEV1syGHw0VAQ4e3YVpmUTT5tEkgZXnFbPFafV05dIs3FfL+v39LD10MBE7HZRW7XsFL71mjPk7dJFdbx1oI/uaJqKkI+kYTGQMNBUJ7v3xrZeAHrjBqoCz249lPNZP/39QZ7b5mRsjySdi52eyeYaL4JUrpoKHzylnE37etxstCfK21Ax9Nod8muUB328c2TADcTBSaajqwr9SQPDtOmNw0/ecspwZmWQ7/5uH/t74xiZz/7J7w9mesFteuNpVEXh5dYuuqIp5taUMKsyxMxKJw/CJ06fQdqyeX7bEZKGRXXYR0BXuXpJA7MqQ25CoULfNAxdQs2ybTcwT6StnEQ4Xj5NZWF9KWFZ2kwIIYZp7YzS1hOnJuwnnjLQNYVo0nIDTXACx7hhoSk2pp17rbJsZ1TT8U1Sm3jZhHTJzLVDwRllljAsJ+GaDTXhQG5ngapwyaI6zphZwfNvH+bVXU6y0JoSP4sby7Btm4ayAD2xFPG0RV1ZgHcPD4w4ss8ZgWmhKc40sXcPD1AR1An7dMIBLbMU89RW1MH4PffcQ0NDA6+99hqdnZ3cdtttPPnkk9x88805r/vNb37DP/7jP/LEE0/wwQ9+kLfeeos///M/p7a2lssuu4zW1lbS6TSbN2/G7z/+3g4hpipvhlLDtt3546aVu62lNoxhWkRSJrqmcMnCOi5ZWEc0dfQl0qaylrrSEYcqN5YHM9lZYXF9Ke8ecRos/JpKaUBnZkXQHXKXDca9grrG3BqnkXC3ZxqAZTs9xgrOXK1iYFjwxp7uce0FGGk+eDyToT41JNCsCOoEfRpHBpLuczY2hmlzoNcZim54Lv7dUadX2FnGzCag5y731VQV4pnPrADgpqc2u/PNwZlSENQ1fr2jI+c9E51cRlUUSvwaJZkg27Bsd655dgk1IYQQR5dNElce1PFnrg0+zSI5YLm9u9GUiTrKMpHZUXCT9Zxre5YvG8g0/md/7oqm3M6CuTUlvN8Z5ZXWTt7Y002vZ7TVut3dvJO550kZFuVBH7qmcuv5zbx3JMJDr+7CGmWZNNN2Oib+4TetLK4vZeWCGs6bW01FyEeJTyPs19CnaGBetMH43r172bBhA6+++iqhUIimpiZuv/12vv71rw8Lxo8cOcItt9zCGWecAcCyZcs455xz2LhxI5dddhlbt25l0aJF0z4Qb+2MsvrFHeiaxn2XLRjTchJiavNmKE0YFgFdRVEU1u3q5s19g4HiD288M2f98kTadC5KysgXpels5YJaXrv7w4BT57IXML+ucv9Vp7o9qdnGjqCu8XcfW0xTZv6+dz5cddiZzxxLGnTH01g2lPo1ujNztyZiyTMt8zuzvzY7fXk858t5v5cN9MQNeuJOT0V9qZ/uWBrDsumKpQHnRqCu1Idfc7K7dkTSpE0LXVU4pSLofq4NdEdTqIqzfuqD1y6hrSfuJu8ZT0Mz9hbK4Hxz5+e06SydFk+PPqRdCCEmi0KcW7ONsJZt5wTXigKWZbvTsjK5P1EUZ7rU0HnVk4mqKG7yWScpbfb7D39t2rTpiDjXUsOzFNxA0sgZtfezm89xH5cHdebXhomlDQwLkmkLVSFzHc+VTRT8L+vbOGdOFRctqOG0xjJCPo2wX6fEr6GN0igyGRVtML5z504qKytpaBjM1Dx//nwOHjxIf38/5eXl7vPZ4ehZXV1dbNy4kS996UsAbN26lWQyyXXXXceBAweYP38+9957L2eeOfbK3N7eTkdHbo+IrpdQX19/Il9vQuiaQiZ3Nqqqohcwa2E2WzEwbJiKd1sh9+lops1+eM5lQZ/KvNowmqZimha2J7Qauh+lukppyDcskVQxyVed1TIts9oYWmh1z7GtZH7OluXixjJ+/JnlI78n8/0a9HgAACAASURBVLZ7L5rP7KoQn//3/3Gzj3bHDTRFQVUzS9Ll+W+gK5AdgV7i05zENZkbFJ+mUOrX6Euc/JxxL01V8GUaerwBpIJCTamfmlI/73dESZuDR2lpwOklT6RN+jI3RHWlfj5/4Vx+uLENgMsW1/OfmcaRz184j8WNZSxuLOPSU4cfE6s/tph9PXEeeXX34D4ocNOKJlrqBoemj1cdPZ7j6njoukooAJWZn42jrKE7kabCNXYqOtnjO1/HdbGZLt8z62TrazGW1+qPLXYf3/HM/9ARSWHjXI8sy7nWKIoyJDhXnF5zGyIpc/iHFjFNgcbyAJ9cPosZ5UG27O/jmc0HAbhoYQ072iMAXLO0kQ/PrwFgX0+c776xF5+mUl/qx5+ZX9+VWb2jJjyYEBVyzx+nzShnzZ+toLUjwt/84l3MgM3nL5hLJGXy0nudrNvVPWwJ16Rh8er7Xbz6fhcNZQEn2d7CWhrKAoR8mjsqLF8dQ4U6Tos2GI9Go4RCuctvZX+OxWI5wbhXR0cHn/vc51i6dClXXXUVAMFgkA984APcfffdVFRU8PTTT/PZz36Wn//85zQ1NY1pf9asWcPDDz+c89wdd9zBXXfddbxfbcKUJy33gCotDVJVVbi5jn92/lz38Q/W7SGeqXAhXeXT5zW72wq5T0czXfbjm3882CC148gAT7y6C4BbV7awqKGsYPuRD/mus+Xlx14ecEVVmLWepd92HB7gpqe2APCNP/wgixrLhr2nPGmha86Q46VzaljUWEbApwODS1VpKmhq9uIwuPSV35N4xpdpCDBNZ8k67/JpWbqam2hGV50bj6SR2xOQjXgVJfdnTVXx+zT0tIXOYMPA0da8HkpTnP2uLwvQnzCIpUxKAxrhgE5A1zh9ZgWb9jrz0f7gtEbW73Ye3/ShZn6x9RBdkRRlQR1d09A1jVXLZvHTN52RBV/4g0U014b5ceYG49RZVfz3zi63bI92XK+oCrMCuO6cZnYcHuAL//57AM6cXzfi3+1kOJ9/9ONiqpsK19ipaLzO/WM5X04F0+V7jld9LabyWuE51m/9aAtf+9V2AD517hzW7+6mtT1CbZkfw7TpyiyBWeLX6c0kbA37dSJJg9KAxkDCGHU4dr4oOIlhBzKN49lrvq4q7jD7xvIAhzPrf5cFdapLg1x6+kwWNZZRGj7MTzM5V86eX8eBfuee48plTe41yXtNzHp5Rzvf/M1OAG46r5mPLhpskBnp/LGiKsyLC537ItOyGUikufDUGfQnUrzyXicvbjvM/+zvG/a+IwNJ/m3zAf5t8wGWza7k8iWNXLCgFsNypmqVBpwecyUPgXm+j9OiDcZLSkqIx+M5z2V/DodHvji89dZb3H333SxfvpwHHnjATfT2V3/1Vzmv++xnP8t//Md/8Morr3DjjTeOaX9WrVrFRRddlPOcrpfQ0xMd5R3FobUj4nkcxTSdgPyt3V309w/OR22pK83rfvzL63vcx955n3HDytn2uQ/Nzut+jFWx/F3zvR/1gcHWvv6Q5h4fM8O+nG1H249iDdTzVWc1TaW8PER/fxxzlGRZo+nvj2GYpvu4JzC8tTX7mmTa4u29Tj29YF4V/9YTw7QzGcz9GiG/zumnlLN5fx/dsRSlfo2YZw6/rjjD3LPD7UaKj4fuvmExLPOpd3p6LG3iywwN01Qns7euKm7m8ZThjKjojKSdXgSOfTNi2k4Cl73dcRQgoKuEdA1NcRoHzm+u5N1DzoW5MqASSTg3CKW6QkhXURXnpiOWTGOYJkYqTbYxvtqv5JR5JJo4ZvmPZCx/t5PR3x9z614kkqCnJ7+t8MVYZyfrNXaqm8jz5WSSz+85FetrsR8XFT7FHThYGVAxTJPGcj+fv3AeAA++1Ep3NI23w1TL5AePpcyCB+Lg/L7s74bBqV7envye6GCjfiRpYJgmm9/voL8/xs5DvZiWs1pLLJ486jXPe39YG9TcUZK1QW3M945eZSpousLF86o4f3YFh/oSvPReJy/t7HR73b227Otly75e/vk3GufPr+bihbUsqi9FVRVnfnlAJ+Q7+WSlJ3Kcnkh9LdpgfMGCBfT29tLZ2UltrbP+3/vvv09jYyNlZcN7DX7yk5/wd3/3d9x111382Z/9Wc62f/qnf+Kyyy7jtNNOc59LpVIEAoEx7099ff2w4TcdHQNFvzzYfb/YnvtE5uzy5Pq9OWeKfM+/GS3D79BtxVKe03E/DNN2h6ZbllU0ZXCi8l1nTfP4y8gwB6/QhmmP+P7mqhJ++Cdn8kdPbuQfX2oFnAYsb2KznrhBX9IgtsdgIGVimDbRlJkTXKdMm4N9yaPeEBzvzUJ2HxRl8CefphLMRL8JzSJlDA7VO9GbkZRp0R5xsp2bps0P/8Q5P/3Rk5vcxoX/3HqYoK4yt6bEXQcc4KdvHeIZz/D/1s6ouyOnlAfdz4Kx16+x/N1OxlSreydisl5jp7qJPF9ORtPle45XfS2m8vImrd3rSZ56qDeRSZrqXI+aqkLc85H5PPb6HqJJA39maTBVUyc8j052WL23Ud1775BdHx2cOeLY8MMNzjSuhGGiKk6CtvpwYMzXPNPT0m+exPXRr6rUlPhJmxYhXaXhzJlc/8EZbD3Uz8utXazf2zNs1F0sbfLr7R38ensHp1QEWdlSw0daaqgu8aOpmeSm7uojJy7fx2nRBuPNzc2cddZZ3H///axevZqenh4effRRrr/++mGvffHFF/nKV77CY489xgUXXDBs+3vvvcemTZv45je/SUVFBd/5zneIRCJceumlhfgqAie5UlZ3NO3OQXV673yjvGvqKvUsLzR0nlGpLD00pazd2cljmdEfVy8ZHLK+qzO3xXjoElmH+pLDEm5lL6IWYFnO/PFsb/KMigCxpEl7xGlFDvm0nGNLVxUCmpKzNNjQz872ZI8aRNvOPOyUadEXN5hbU8KNy2cxL7Pv2WRoAV11LvqKc8EP6qq7L5qSmzdiUX2YhXWl9CcMth7qJ5Z5nW2Dhc3h/gStndETXkJsPJL95CNhkPfGz3sstHZEczLAT7f1VoUQopBaO6Os/tUOdnfF3FUzAHdVk3V7ut1G4Mde301Q19yVNrIxr09T8GsqdaUBUqZFTyyFaZ1Yg/do7xnLSDPLBmw7k9/FudYvn13Jpn29pE2biqBORcnIyayzK7lkr3UrF9SOaZ+bqkJuWWUT0Z4Mn6ZSXeKnKuR0Mpzjr+KMmRVEkwa/3d3N2p1dOdfPrIN9CZ5+8wD/uvkAHzylnJULalkxu5IBTUVTFcJ+J/mbv0hyQnkVbTAO8NBDD7F69WouvvhiVFXl2muv5fbbbwecjOlf/epXueaaa3j44YcxTXPYXJWrr76a1atX88ADD/C1r32Nj3/848TjcU4//XS+//3vU1lZOdKvnVKySyhBJktzZi7lTSuaaK4uXDb1cGAw4O6LG+7NpqYqOdumi+hREn0cbVs+tdSG+fGnl1NVFaanJ1o0rdWT3WOv73Yv5M9tO+xe6LMZ07OGBnszKoLu8lzZ5brAqTPZYWeaCqqiMqMiyG3nN9PWG+eJdXsBaKoM8m774AVLVeDMpkpey6wHOvTCbg/5dyQW0BVNu0uDAcyrDY8YMDaUBfjfF81n6ZwafvnWfr792z0AXLSglv/a0Y5hOYF5JGm6F9aGMme0UsKw6I2nSZs2D7+2h5lbD/PMZ5Zz/1WnugF/MtMDH9RVbj53ttsgMFl4VzIA3JaWH25sK+ioJSGEEKPzLjc6lKo41+rsdR2c69dAwsC2reNObFriU4mlrZzrcH2pj3BAJ5o0aI8Mzzzulb03iKVNZlYEKQ/qHOpPoioKPg1Cfp37rzo1Z9UWb4P6ichXdntFya4MopM0LAaSBpef2sBli+tp64mztrWTV9/vondIBnvLhi0H+tlyoJ/SgMYF82pY2VLD3JoS+hMGPk2lxO8slVYsa5gXdTBeW1vLQw89NOK2LVu2uI+fe+65o35OZWUlDzzwwLju22QxWq9KS114Wi5t5h1ANPQcWcjBRd76PzTmLZJzg5hg2cAT4K0Dffz7loMYlk11iY9VZ86kqdJpgW6qCrn1/F/f3D+YXd0zXC6kK1SHc1vDywI6QZ9KTzztLk+mKgpBn0p/YvDiVh7Q3QynlSGdcEAnZVh0RIbP42qpDbvrdIOTSbWqKszbntby2rA/k2DF9u5iThZV74gAG5uUYbkBe1NVKOfGB0ZvEBBCCCHGItuo3VQVGnOwOtLr2nri/PMr7xNPmfQnjZx7vKGN4EN/1lQl5zldVdy1tX2ampN0ddhnKaAycn4YcK7vfl0ddq2cDNfPgK4S0P2YIZtoylnmtKmqiRvOmslb+/tZ29rJm219w3LeRJImv3y3nV++286cqhAfXVDDhfNrqDB99MXT+HWVsF+jxK+768RPhKIOxsXU4Z1H6l2KybLtnG35Vl86GJAcGRJMeLflW0PZ4NrH7QNJ0pkTiE9VqC8bey4DUZy8Q6iuWtLI89uOAHD27Eo27OsB4OoljXxobvWI7832mt53+SL3IvnMlgOZ+eJpmipDIw4he3rTfrfHeo9nzlvccOaPZ7OoKjhL2dng9rjXlvooDehcMLeGp9/cn8nCCh+eX81L73UCsOrMmZw3tzrTO73nxAvIY9WyU1gxp4q/fv4dkoZFd9Rp+a8I6e4SZWDnlMlUUCyjloQQYroZaZpQUFfdHEY+TSVhmAR1bczBqvd1XdE0ZmaNbgUya3Y7AXP2FrjEp1JV4qc7mnJXGEqbNiX+wSlmPlVxR9aVBXVMy7ku25nP8gb6JbpK0K/RFU3nBJZXLWng+W2HAbjt/ObjLyxGvy8pNE1VKA/6KA/6SKRNBpIGy2dXsnx2JX2JNL99v5uXdnaytyc+7L17e+L8YMN+ntp4gLOaKli5oJZls8pJGRY9sTQBXZ2wNcwlGBcFcWQg6T72JpkyrNxt+dY5QlbGsWwbb945KyG/RjrTExnya0U5n0Ucn6FDkLMJzjbs6/UMWT/Cp1aMbWnFo/HeVGTXRQWGrddpM9hifrQLzdJTynnglNP4/vp9ACyuL3WD8aZKpxe+pTY85vlkALM9c8quWNLAnR+ZN+w1QV0jZVg5jXXZZDgp03Z769/ILG0Ggz3o2REExd667yWjloQQYmIMmyaUke3ldpKCJkcdnj6a7PV4RkUw07icwrJxljtLGjmZzW3baYx+6b1O3jrY7/5e7+U5bQ0OWY+lTHyawsxKpzMnkjRzRqhllzDLBv8xT0B/2/lzj+uaPRkEM4nZDMsmkjTQVIWPLWngY0sa2NUVY+3OTl7b1UUkmdvhZ9o2G/b1smFfL5UhnQvm1XDRglqaqkIkjRTdMeezw36NMrUw02glGJ9GJnJOsDcAHzpPtZCrWhxt/s7xzu05OZ5Ml/bQx4VeEEMUu6aqEA1lAQ72JVGGTKjw3lR4q9LRjiLTsumJp6kvDeDTFGycXA4DCdPt8Q6OY6NQS13pMeeU3Xf5Ir7ws22Ago1NX9xAVZzh9Z2RwQa776zby9yaEoK6RjBzBcs2HMj8aiGEEBNl8HpsE9AVZlQE2N+ToCeWHnZNjhsW//TyrmGfYdneIegKSuZRdYkvM8dZyWzJ1Zc0c57rjafpjad5+LXdqIrCa3d/2N2Wr3neE0FXFSpDPiqCOvG0M7d8Xk0J82pmc9OKWWxq62Xtzi7eOtDHkFHs9MYNntt2hOe2HaGltoSVC2o5PzNiMZE26UsaGLpOOmngV5W8ZcuXYFwUhDdJgjN0ZzAZlTbBS0FMBO+c14BPg0zLXcCnDZsPKyafYUOQM63tow0XGy2z9rrd3W6v73UfPIVf7+gAnOUAs+/JDqWD3CVMhhq6TcEZoZG9uDhJaAbrafZC3doZZe677cD4ZEodTUttGL+uZIbzDd6KBPSJXy5GCCHE1DHaNXro/PBjjbYaLaj13sdlL18KgwlYbYYH0wqgawq2PZiIrcSnEjecpU0vWVTHG3u6yV4bwwEdfzztrk7irjg6Tv05o92XHGslmImiKJmlzPwaadMikjSIpkw+1FzNh5qr6Y6leKW1i7WtXRzMLIXq1doZo7VzH09uaOPs2VWsXFDDsqZKYimD/mgK07QJ+VR3uTRlHO9LJBgXBfF3H1vsPv7Z1kOs2+3Mmz1nTiXXnj6jYPvhHZ5rDmkiK+QcEe+F4I3d3XwnkwH7j8+cOeI8YjG5jHZxOm9uNTeNMDR9tCFz2czoWdkhc7mZ2BX3eHr+7cO83NpJ2rQJ+jT2ZQL5bAK3M2ZW8MbubkJ+nVXLTqEm7D9mkppCtqDff9VpgDPs/JuvvO/OH7/lvDluwrr9vXG3UeJks8AWC1nJQAghCme0a/TJJjMbKcivKw2QNi18mspHW2pYt6eblGHx0ZZaGsoCbDs8wNqdXagKfPz0Rtbu7KQrmsK0IWHYzKoMEdRVtuzvwxvCX7WkgSfW7UVX4Q8W13HajDLe64zzq7cPoSoKf7RsBmc1nfiqUccayp9VjD3sPs2Zj1+ZWR4tkjSoLvHziQ/M4NrTG9nZEWXtzk5e391DLJ07jD1t2ry+u5vXd3dTE/Zz+dJGzp9TSX3YTyxlEkuZqIqSCcx1Qj71pANzCcZFQXjnqrx9sN8Nxltqjm/u6cnyeQJu27bdISuqkrst37wn+417e9y5r7qqFE0ro5gcgp7sqFctbWTz/j7AOcbcYNynUR708ZGWWnZlErutmFOV8znem5DWzig3PbUZKGyyFu/vCXh66c+bW52zb9lgfDJkgRWFs+LBVyd6F4QQ09hI1yO/ruDXdYK6ygdnVrB5fx9BXeOqpY201IZZu7OTV1q7ADirqZIN+3rpjaexPHMnnTnsTm9udhRbtoFaVxU+2lLLpafWs+HAAP+VGX13VlPllJsnfry8y6OlMsujxVImC+tLWVhfymfOaWL93l7W7uzk7UMDwwYVdEVTPL1+H0+v38fihlJWttRy3twqQj6NaMokmgnMs0ulBX0nNrJVgnFRcLWlfrdtr7aAGcwBVl852EP/6G93s6fbCVbmVIe47fy5Bd2XrMbyoBt4NJYHj/FqMRWNNmTuZHqEq0I+t57pmvOoqSqU04rdOmS4WbFoqQ1z/1WnjdoyL4QQQkwGQV1zG7XHcs297fxmHnt9N+CsxvKbHR0kDIvqsI+ArrrLr8HgaLl8TCEb61D+ycKvq9TofqpKbKJJJxM7wIXzneXOOiJJXm7tYu3OTtpHWLp1+5EI249E+P76fZzbXMXKBbWc2lAKQCRpuEnk6urKjnvfJBgXBTeRwae3lfAX2454gvGSad+CKPJjLMO8jzas/UR7hGtL/QR0FcvOzdkghBBCCEexJTNbuaDWvR9t7Yzym8x1P6CrBHWNpqrQmAP7k5GvofwTTVUUyoI6ZUGdRNoZwh5LW9SVBvjDM07hug/O4J3DA7zc2sUbewZHrmYlDIuXW7t4ubWLhrIAH22p4aMtNdSVBoZNfx0rCcZFwa1cUJuT1XGifGxJA+v39qAoClcvbSzo7/aeRNOm5bZuehNzQfEkxhCTw9Cbik+eNWvMr2/tjLrHXjEkaxntBqnYbpyEEEKIoUa6Vo303Gj3xK2dUdp64iQMi6RhEdCdEW7ea/LQaWSXLW3kjXsvlLwjY5RdHs3MLI8WSRkYJiydUc7SGeV87vxmNh8a4PnfH+TdI5Fh7z8ykGTNloM8s+UgS2eUsXJBLcsXNRz3fkgwLsQEmMyJMcTUJMekEGKo8ZiHv+cfPjYOeyLE9LL6VztIGCaH+pylPWdUBAC5JueDpipUhHxUhHzE0yYDCYN42iTk17ji9BmcP6eStq4Ya1s7ebm1i+5YOuf9NrD10ABbDw3wv6887bh/vwTjYtpauaCWN+69UDIYi6IiPcJCCCGECOqaO3JyIk2n+4+QTyPk0zAsm7hhuistzagIcsNZs1i1bCZbD/WzdmcXG/b1kDZPfi05CcaFmABTLTGGmPzkmBRCCCGKg1yTJ5auKs7yaJUlaGmD3liaRNoJzs+YWcEZMyuIJA1e393N2p2dtHbGTvx3jeN+CyHGaKomxhCTlxyTQgghRHGQa3JxUBSFcEAnoKmkTWd5tGjSxLJtSgM6ly2u57LF9ezrifP67u4T+h0SjAshhBBCCCGEEKPwaSrVJX6qQjbRlLM8WiozxXV2VYjZVTNP6HMlGBdCCCGEEEIIIY5BURRKAzqlAZ2k4fSWx1Imti1LmwkxKU2nxBhicpBjUgghhCgOck0uXgFdJaD7MUM20ZRxQp+hjvM+CSGEEEIIIYQQ04KmKpQHfSf0XgnGhRBCCCGEEEKIApNgXAghhBBCCCGEKDCZMy6EEEIIIfKi+a9+cdKfsfHeC8dhT4QQovhIz7gQQgghhBBCCFFgRR2Md3V1cfvtt7N8+XLOOecc/v7v/x7DGDlT3SuvvMLVV1/NGWecwRVXXMHatWtztj/xxBNceOGFnHHGGXzqU59i165dhfgKQgghhBBCCCHEMEUdjN9zzz2UlJTw2muv8ZOf/IQ33niDJ598ctjr9uzZw5133sndd9/Npk2buPPOO7nnnns4cuQIAM8++yw/+tGP+N73vsf69etZsmQJd9111wmvByeEEEIIIYQQQpyMog3G9+7dy4YNG/jLv/xLQqEQTU1N3H777Tz99NPDXvvss8+yfPlyLrnkEnRd58orr2TFihWsWbMGgGeeeYYbbriBBQsWEAgEuPfeezl48CDr168v9NcSQgghhBBCCCGKN4Hbzp07qayspKGhwX1u/vz5HDx4kP7+fsrLy93nW1tbWbhwYc77W1pa2L59u7v9lltucbf5fD6am5vZvn0755577pj2p729nY6OjpzndL2E+vr64/5uE0nT1Jx/pzspj1xTqTzyVWenUhnlm5TV2E33spoq11iRHysefPWkP2PLFz968jsyiulWf0+2vk638ioEKdPxV6gyLdpgPBqNEgqFcp7L/hyLxXKC8ZFeGwwGicViY9o+FmvWrOHhhx/Oee7zn/88d95555g/oxi0t7fzgx98l1WrVslNDlIeQ02l8shXnZ1KZZRvUlZjN93Lajzq655/+Nh471betLe3s2bNmin/955O33M61d+Tra/TrbwKQcp0/BWqTIs2GC8pKSEej+c8l/05HA7nPB8KhUgkEjnPJRIJ93XH2j4Wq1at4qKLLsp5rq6ubszvLxYdHR08/PDDXHTRRVJZkfIYaiqVR77q7FQqo3yTshq76V5WU+UaO1bT5e8t33NqOtn6Ot3KqxCkTMdfocq0aIPxBQsW0NvbS2dnJ7W1tQC8//77NDY2UlZWlvPahQsXsm3btpznWltbWbp0qftZO3fuZOXKlQCk02n27NkzbGj70dTX18vBLcQkInVWiMlD6qsQk4fUVyHGT9FOLGhubuass87i/vvvJxKJ0NbWxqOPPsr1118/7LXXXHMNGzZs4IUXXsAwDF544QU2bNjAxz/+cQCuu+46nnrqKbZv304ymeTBBx+ktraW5cuXF/prCSGEEEIIIYQQxRuMAzz00EMYhsHFF1/MH/3RH3HBBRdw++23A7Bs2TJ+/vOfA05it0ceeYTHH3+cFStW8Oijj/Ktb32LuXPnAnD99dfzmc98hjvuuINzzz2Xd955h8cffxyfzzdh300IIYQQQgghxPSlfeUrX/nKRO/EaEpKSrjiiiu45ZZbuPnmm/nwhz+MqjrtB7feeiuLFi1yXztnzhw++clPcuutt3LDDTfQ3NzsblMUhWXLlvHpT3+aW2+9lU984hNUVVUV+usUjXA4zNlnn31cc+anMimPXFIexyZlNHZSVmMnZTW9TJe/t3xPMRIpr/EnZTr+ClGmim3bdt4+XQghhBBCCCGEEMMU9TB1IYQQQgghhBBiKpJgXAghhBBCCCGEKDAJxoUQQgghhBBCiAKTYFwIIYQQQgghhCgwCcaFEEIIIYQQQogCk2BcCCGEEEIIIYQoMAnGhRBCCCGEEEKIApNgXAghhBBCCCGEKDAJxoUQQgghhBBCiAKTYFwIIYQQQgghhCgwCcaFEEIIIYQQQogCk2BcCCGEEEIIIYQoMAnGhRBCCCGEEEKIApNgXAghhBBCCCGEKDAJxoUQQgghhBBCiAKTYFwIIYQQQgghhCgwCcaFEEIIIYQQQogCk2BcCCGEEEIIIYQoMAnGhRBCCCGEEEKIApNgXAghhBBCCCGEKDB9ondgMuvoGJjoXThuqqpQXR2muzuKZdkTvTsTTsoj14mUR11dWZ73avyMR52VY2bspKzGrpBlNVnq7GS8xo7VdKkb8j1P3lSsr9PluCgkKdPxV6h7YukZn2ZUVUFRFFRVmehdKQpSHrmkPI5NymjspKzGTspqepkuf2/5nmIkUl7jT8p0/BWqTCUYF0IIIYQQQgghCkyCcSGEEEIIIYQQosAkGBdCCCGEEEIIIQpMgnEhhBBCCCGEEKLAJBgXQgghhBBCCCEKTILxaaS1M8oNP9jE1d/6La0dkYneHSHEJNLaGeWmpzZz01Obae2MTvTuCDHp7Tg8wA0/2CR1SgghprFJEYx3d3dz6aWXsn79+lFf88orr3D11VdzxhlncMUVV7B27dqc7U888QQXXnghZ5xxBp/61KfYtWtXvndbCCGEEEIIIYQYUdEH42+++SarVq1i3759o75mz5493Hnnndx9991s2rSJO++8k3vuuYcjR44A8Oyzz/KjH/2I733ve6xfv54lS5Zw1113YdtjW8BdCCGEEEIIIYQYT0UdjD/77LN84Qtf4C/+4i+O+brly5dzySWXoOs6V155JStWrGDNmjUAPPPMM9xwww0sWLCAQCDAvffey8GDB4/a0z5VtHZG3f92eYbBtXZEc7YJIcRQo50/dnXK+UOIE+HWm44IO44MuM9LnRJCiOlJn+gdOJoPf/jDXH31quCFGQAAIABJREFU1ei6ftSAvLW1lYULF+Y819LSwvbt293tt9xyi7vN5/PR3NzM9u3bOffcc8e0L+3t7XR0dOQ8p+sl1NfXj/XrTIjVL+7I+VlBAeBHG/djMzgy4MefXl7Q/SoWmqbm/DvdTaXyyFednUpldCxDzx+Z0wdPvbk/5+nRzh/TqaxO1nQvq8l6jT1e2TqloKBpKgoKtmKPuU5NNtPluJ4u3zPrZOvrdCuvQpAyHX+FKtOiDsbr6urG9LpoNEooFMp5LhgMEovFxrR9LNasWcPDDz+c89wdd9zBXXfdNebPmAi6po34/NADq6oqXIjdKVrl5aFjv2gamQrlke86OxXK6FhGO38Mdazzx3Qoq/EyXctqsl5jj9fQOjXaTd5UuyZPl+N6unzP8aqv06W8CknKdPzlu0yLOhgfq1AoRCKRyHkukUgQDofHtH0sVq1axUUXXZTznK6X0NNT3MPJ7rtsgfu4tSPKjzbuR9NUblw+i3k1gwdXsX+PfNE0lfLyEP39cUzTmujdmXAnUh7FetOYrzo7nY6ZoeePH25sA+CmFU201A3+3Ucr0+lUVierkGVVjHV2sl5jj1e2TqmqyoFomm+vbcXGHnOdmmymyzkgn99zKtbX6XJcFJKU6fgr1D3xlAjGFy5cyLZt23Kea21tZenSpQAsWLCAnTt3snLlSgDS6TR79uwZNrT9aOrr64cNv+noGMAwivuAb64qcR8bpu0OTZ9XE8rdVuTfI99M05r2ZeA1Fcoj33V2KpTRsQw9f2RntjRXlxzX+WM6lNV4ma5lNVmvsccrW290XaW01HKuyfbx16nJZroc19Ple45XfZ0u5VVIUqbjL99lOiUmFlxzzTVs2LCBF154AcMweOGFF9iwYQMf//jHAbjuuut46qmn2L59O8lkkgcffJDa2lqWL58ac7KEEEIIIYQQQkwukzYYX7ZsGT//+c8BmD9/Po888giPP/44K1as4NFHH+Vb3/oWc+fOBeD666/nM5/5DHfccQfnnnsu77zzDo8//jg+n28iv4IQQgghhBBCiGlKsWWx7RPW0TFw7BcVGV1XqaoK09MTlWEsSHkMdSLlUVdXlue9Gj/jUWflmBk7KauxK2RZTZY6OxmvsWM1XeqGfM+TNxXr63Q5LgpJynT8FeqeeNL2jAshhBBCCCGEEJOVBONCCCGEEEIIIUSBSTAuhBBCTAOGaTGQMCZ6N4QQQgiRMSWWNhNCCCHE6CJJg55YmpBP2uCFEEKIYiHBuBBCCDFFGZZNdzRFPG0CEE1Kz7gQQghRLKSJXAghhJiCIkmDQ30J4mmTQ/0J/vbF97j+yTcnereEEEIIkSE940IIIcQU4u0NNyyL594+wr+/dZCUKSuZCiGEEMVEgnEhhBBiiogkDXrjaUzLprUjyrfX7WFPd3yid0sIIYQQI5BgXAghhJjkTMumO5YiljKJp03+bfMBfvluO9aQzvCaEt/E7KAQQgghhpFgXAghhJjEoiknU7pp2WzZ38d33thLRyQ17HWXLa7jlg/NnoA9FEIIIcRIJBgXQgghJiHTsumJpYimTPoSaZ5c38Zru7qHvW5WRZBbz5/D4oYywn5tAvZUCCGEECORYFwIIYSYZGIpk+5YCsO0eKW1iyc3thFJmjmv0VWF//WBGXziA434NJWwX6OyxD9BeyyEEEKIoSQYF0IIISYJb2/4kYEkj6/by/8c7B/2usX1pdx6/hxmVYbwaSrVJT6CPukVF0IIIYqJBONCCCHEJJDtDU8ZFs9vO8KaLQdJmVbOa0p8Gn+yfCaXLqpDU1UqgjrlQR1FUSZor4UQQggxGgnGhRBCiCJm2TbdsTTRpMH7nVEee33k5crOnl3JZ8+dTU3YT4lfo6rEj65KEC6EEEIUKwnGhRBCiCIVT5t0RVNEkwZrthzkF+8cGbZcWVXIx2fPnc25zVXomkJ1iZ+QDEkXQgghip4E46LgWjujrP7VDgDuu3wRLbXhCd4jIYQ4ukKftyzbpieWJpI0eOtAH99Zt5f2EZYru3RRHTeeNZPSoI/yoE6FDEmfdOSaKIQQ05cE42Laau2MsvrFHeiaxn2XLaC5qmSid0lMAXJjLU5WIm3SGU3RE0vx5IY2Xn1/+HJlMyuCfO68OZzWWEbIp1Fd4kPX1AnY26lL6rIQQoh8k2BcCCGEKAKWZdMVTdETSfLarm6eXN9Gf9LIeY2uKnziA438rw/MIOTXqAo588OFEEIIMflIMC4KorUz6j7eNcpjQHoehBBFo5DnrXjaJNIb5/2OKI/9djdvHRi+XNnCujC3nd/M7OoSygM6FSEZkj5ZtXZEKE9a9PfH5JoohBDTmATjoiCyQ/0AEobFob4EAN/93T6C+uDQyh/eeGZe92O0m+vWjiiGOZgVqZA3QGt3dnLfC9sBWH3lYlYuqC3Y7xbjo1gam2RY7fiWgfe85fXUpv05P5/MecuybXrjaSIpk1+3dvH91/eQNHKXKwv5VK48tYHN+3t55Le7+b+XL2J2VeiEf6cY3VjrMjDsODueY+++F7ajaxqGaYInId/JHFtS/4UQYvKRYFxMK8NurjOdSj/c2JZzQ5TvRgGvw/0J9+b7cH+iYL9XjJ9CBG2i8BKGyaG+JAAzKgIE9fEdDp5Im3TFUuxsj/LtdXt4vzM27DXLmyq55UOziRsWWw/1o6mKzA3Po9W/2pHTYDyjIkhQV4fV5fsuXzQRuyeEEGKKKepgvKuriy9/+cts2LABTdO45ppr+OIXv4iu5+72zTffzJtvvpnzXCwWY9WqVaxevZrOzk7OP/98SkoGE3RVVVXx0ksvFeR7iNwbl3W7u3li3V4ArlrSwHlzqydqt4QQYlS3nT+Xx17fA8DVSxr49Y4OAG5cPot5J9HraNs2PfE0nZEkz2w5xHPbDg9brqwy5OPmzHJlFUEf7dEkmqwZPmWsvnIx5eUl9PfHeO9IxA32T/bYEkIIMbkUdTB+zz330NDQwGuvvUZnZye33XYbTz75JDfffHPO67773e/m/PyTn/yEhx9+mM9//vMAbN26lZkzZ0rwXSS6oym3J7g7OnypnnwaqVFAURQ+d/4czplTVbD9WLuz0338u709bqf87/b20FgedLfJkPXJwXtc7eqMFvTGuliGyOfLWIbenkwZHO3zm6pC7jSaWZWDw8Ln1YaPWZ6jfW62N3xzWx+Pr9vLkYHksPdevLCWTy2fRSRlEk+bpC2bPV2DveZT5W9bjO67fBFtPXH++ZVdHO5PsKcrhk9T+dz5c2jyHAPZv0HCsFi3u5u2njj7e+MkDJOgrh31bzR0JQ/vOWIsx5bXVK//Qggx1RVtML537142bNjAq6++SigUoqmpidtvv52vf/3rw4Jxr127dvG3f/u3fO9736O+vh5wgvGlS5cWatfFCLzDePsTaffxy62dbN7f5/6c72G83huSjXt7nEYBBXRNKejNyt/84l33seHpEvvdnh427et1f379ngsKtk/ixI127BzvjfWJmGxD5Mc6rzX7uoRhAkpObomhxrMMRgtu2jKBFkBbT/y4/652Zm74gd4EP9jYxsutXcNeM6sqxK3nz2FJQxlVJT5ue+Z/RvysYv3bTmbev3vatPDrKooC2GBj41MVHnt997CpCof6Eu5Ir6y5NSV893d7OdCbIG3a+DSFH9x4Zl7OBZOt/gshhMhVtMH4zp07qayspKGhwX1u/vz5HDx4kP7+fsrLy0d831e/+lWuvfZali9f7j63detW+vr6uOqqq+js7OT000/ni1/8Ii0tLWPen/b2djo6OnKe0/USN+CfLLTMXEOt0HMOjza60rNNP8oN93hTtcFfrKIU9HenPcnivKNTLTt3WyH3qbUjwv99YQeapvKVKxYxr2Zyr7uerzp7rDqka4p7TOtaAY6rMY5cLuSxlDVSWY21fLyvUzL/G/X1x1kGrR0RN2nizR+ak7M/2eeHfvYvth1x549/+/U9XHrq0Y8j7/6bts2RSJKXdnbyL2/soy+Ru1yZpihcd8YpfPYj8wjYNmUBDVVRivpvO94m+hq7+sXcoFYBbNs5P6dNm6c37acvYTC3dgznxRH+bt5jV9cUlMyLVFVFxzrxc0aRHyMTds9RYNPle2adbH2dbuVVCFKm469QZVq0wXg0GiUUys0Wm/05FouNGIxv2rSJ3//+93zjG9/Ieb68vJyWlhZuueUW/H4///zP/8yf/umf8sILL1BWVjam/VmzZg0PP/xwznN33HEHd9111/F8raJRXl7YTLz3XOIZHr6ri2c2tgFwyZIZnDevxt1WVZXfXsQdhwfcx73JwRug7qRJe3Iwg/GixrEdFyeqsWJwKHpPNEUiM2w/qKtUhf3utnyXh1d50nJPOKWlwYL+7nzId50drQ6VJy10Tcu8piTv5fjNPx7s8dpxZIAnXt0FwC0XzmNRw+BxPJF/T29ZjaV8dhweoDtlY1hgWBD0qeiaxqG4SfeBAb7xX07g9PANZ7Kosey4y6D7wADZhOUdCdPdn0NxE28i86BvsBdU1zQWBH3DPmvofmcdiptoqopp2fyurZ9X3mtn6wjLlZ06o4x7L13IkpkV1IQD+D1B02T4246Xib7G6ppGIm2SzIx+GJrRPmFaVJb4+cPls5lZGSJpWjzx6i6aqku4/qxZNNeE2d0V5adv7kfXNFYtm8WP1+/jSH+ChvIA3SnbvcYcipvuufZANM2ihjLuuWQR3/ivHax+cSff+MMPjvkaNFmOkULfc0yU6fI9x6u+TpfyKiQp0/GX7zIt2mC8pKSEeDye81z253B45IvKmjVruOKKK6irq8t5/sEHH8z5+Utf+hI//elP2bRpEytXrhzT/qxatYqLLroo5zldL6GnZ/hyJ8VM01TKy0P098cxTevYbxgn3/zNYK9DMm1h207v72s72tmwa3D+9Nkz8xsE3/ajTYP7YVgENBVFUfjl1kO89O4Rd9tPbz47r/uhevrDlSGPvdsKeXz198cwTScgj0QS9PSMrSVwom/yRpOvOnusOlQfUPnhjcvcn/P9N6wPDP6d+kOZpZKAGSEtZ9tEnKuyZfVmaweW5ZSVs4ygs4+b3++gv394BvEv/uc7JA2LrkxOiZqwH9O0+OZ/7SBlWnRGnOf7+2P0BNTjLoN/+OU7bi/3mg173aD7sbU73fcC3HBOk7PSAnDTiiZa6sLDPsvrnn/b7D62bJu0YdGXMHhkbStD8rMR1FVuXDGLq5Y2Uhv2E1bAr6s5x1W+/rbFWGcn+hp732UL+D//uY3DfQlscJe6zHY8x1Im8ZTJ//+r7cytLWH1lYsxTBNdhTNnlNJSV0okmiCWTBNLptnfGcE0LRTAMC2+/LOtbkOLX1MJ+jQ0TeXba1uxsUmmLQ72JZhbW+Ie12NRzPUfJu6eo9Dy+T2nYn2dLsdFIUmZjr8TKdMTqa9FG4wvWLCA3t5eOjs7qa11kli9//77NDY2jtibbRgG//3f/80jjzyS83wkEuGRRx7hxhtvZObMmQCYpolhGASDwWGfM5r6+vphw286OgYwjMl5wJumVdh999yJRpOG2xMcTRoE9MGe4Hzv08G+kZcO6xqSSC7f+9EVHZw37x2WnjLtnG353o+h82PtzB/qvSMDpNKDQclkTP6T7zpb8Do0BobpjKtNGBb/5z+3EdQ1N7ncRK4//DfPv8OwaBT44Ya2EV8/tJ5666dlQzapuGHaw/4G2TIYut17rHt7PYf2gHrnBDdXl7if1VxdQnPV4BDlEf/2tjM33LSd4K0zkiI5wgX8zFkV/Pl5c5hXU0JFyIeqKO6FfrTjarTvNVVM9DW2uapkTEvXWbZNIm2N+Pd4+NXdHMw08jy90Zmz7dNUuqPpnOMsoKvucHfbmZQ+WD3s4/v7enMw/Ok5s4v2GCnG82U+TJfvOV71dbqUVyFJmY6/fJdp0Qbjzc3NnHXWWdx///2sXr2anp4eHn30Ua6//voRX79jxw6SySRnnpmbpKS0tJR169Zx4MAB/v7v/x5VVfna177GrFmzcuaVi/zyZpv+0YY2Xni3HYCzmir51NlNBduPGRUB93FXJEV/0gk4KwIa1aX+0d427mo8Q9G7oynimUru11Sqw4Xbj2Jcd10Ibz1NGhadEaeBKuzXGEimAYW6Un9OgrWNe3t49Ld7sGyoK/VR7hlSDrnHekDXmFGhuZ+f7SWvDvu5/6oTXz/6ry5dQEckyQvb2lm7s3NY+0NpQOMTp8/gD8+YMWxIuph4912+iC/8bBtp06I7liKT3xNdU6gM+fBnhpanDJMv/GwbB/sSaCp84WfbKA/qpI5ys+bz5CipDjvHZiJt8rHT6jmlPMj+3jjPbTsMSCZ0IYSYToo2GAd46KGHWL16NRdffDGqqnLttddy++23A7Bs2TK++tWvcs011wDQ1tZGRUUFgUBg2Oc8+uijPPDAA1xyySWk02nOOeccnnjiCXw+37DXivzw3kxEU2bO40LeaNx/1Wnu4y/87G03GC8L6jnb8s2vj55152jbhBiLaNKgPTOU+1M/2sxdF8496uuPluF8rNnPj8YZ0uuEpt6l3y5ZVMfzmQDktvPn0lTlzMtq64nzzVd20R1NURP2YWOjAD4NVEVBVRT8upqTMTq7SoOqwN0fmX/UZQFHy8we0NVh330kQ8tkfk0JfXGDXR1RHl+3l8MjLFd20YJaPnNOE02VIUoDx3/pbakNS6NYnrR2Rvnr59/lUF8Cy7apKw2QmUmFDViWTWlAc3vOsxn+A7pKTdjnNqpcvKCWH2/ej207x1gsbZE2LWpLfXzyzFnoqsKaLQedz0ibHO5P8Z9bD7mfm/33WJnQh/WGZzRVhY56jIxHXRZCCDG+ijoYr62t5aGHHhpx25YtW3J+vvzyy7n88stHfO3MmTOHJZoQheVdV/vwQCLnsXdbvtfV9t58DA15C3lj4h0O6dMU4sbg47EMlRwv3hELb+zu5juZddf//LzZnNtcXbD9ECevtTNKW0+chGFheIZG27bN9vaIOzVkInrdWupKRxzi1VQZco/3pqpQzr4EhgTMadOmO5Z2soyfgNHWgr9qSYOnQaA5d7+PEQAnDIsvPbcNBYW60gAbPMsSZvlUhVs+NIdrTm+kMuRDU6WxrZjVlfq5+yPzePtgPz/0BMVXL2nkQ3Odc2JbT5zHXt+T875s/VIVFVuxCWSCcQAFxV2n3q+rHOh18t8ox3ksZ4Npp+HJaZDa3zuYW0d61IUQYvIp6mBcTB3e5YLSnkChtSOas+21uz+c1/341zcHb668ywv1J4ycbZ88a1Ze98MbGHz9v3eyeb+TZbmlLsxfXrwgr7/by3uz1tYzeFM3u7pEbuQmmeya3If6khjWYB0zbfiv7e3oqhPcTrb1h9OmRXlApz9pUOrX8Gkq/QmDpGFxWkMZNSXOtI4jkSSvZNbufrMtNyheuaB21ON5aIPAWNm2jWFaRFMGfXGD3d25CUdVBcqDOtUlPs6ZW5UzNUUUL7+u0lQV4nB/gswy4wDoquKeI9860Ec0aWDZNrGUScq06Yml+Gl/glTm+mZYzjttoDuW4rHXd2c+aTAAbygP8vkL53JKeTCngejG5bOYd5Tzb0ckBSioCjy37fCYe9SFEEIUHwnGC0CGhjEsOPA+VqzCJZr4x5d3jfh8f9LM2ZbvYHzj3h73cWtHNOexd9t0PFamkkLU/exQ6q5okmjSJGVYw+YqmxZuNvP+RJryoC8z1NZ5/64hify8DTPexjPv69p64nx//T7g+L5bW0+c/oRBRyTJ11/aSWnAR1BXWbe72/293t6+nrhBuV/DMG164waa6nyf9oEUv3in3X2dT1PcZIjPbDnIM1sO4tNUVGV4I19bT5zdXU4W98P9Iyd1HMo7ZP299gjxtElHZHBZQq+W2hJu//BczphZQVlQLrPFqNVznLf1xkkaFoZl0RtL89TGNnriaTRVwbRsyoM6T23aT3fMmfrh/ZOn4oONut7rXHYKFDjHazRpYAN+zVlDvjrs4/+78lSq/Qq7O2N893d7OdCbABS++7t9fOL0Rh797R7AmebRVBVi494ednZEMnPZbXyaetQEhNnvmTW0nnvl61rT2hFh9VNbMEyT+y6bnvc/QghxNHKXIAriaEkIp2PSx3/yBP7ewKk/aeZsy3ejgPdGrc0TALX1xHO2yQ1U8coG+x2R9EgJywHnGMtua4+k+Ma1S/nr5991358wLA5lMph/93f73McAc2sGM4h7e94ShjXq3OuhWjsi3PeL7Zn3mfh1FVVRGEiYlAac3B1PrNub854ZFUFmVAQ50JugLxPIAINzee3cb+v90Wb4NJShLNsmbdo8tWk/4cx84Lae+KiNJ6t/tQPbtommTPqTBv1xY1h5K8A1Sxv5g8V1nNVUmdch6dLIe3JW/2qH2yCTZVhO44+3kQec506GnfMZBpqi0B1N83cvvINPUTIB9ci117Jt3j7Yz9/84l0s2wnswRl5URXSMUybzkgSVRk5AeGwJJ0Z0osuhBDFQYJxURDeW9KRbmDFxBh6oza3tgRd03hxezsvvjt4Qyo3aoWT7yBLQaGlNjxqIJ0yLLe3zaeNT7bvfZ6eaGe4tu3+jraeOLqq5CxZBngaBAbXe7YZHFljeU4kH5lfQ18izVsHnOkeIV2lOuxj1bKZNJYPX8KyqSrEzMogh/qSY/6O2SHJ+3sTI4ZNCuBTYXv7AO91RKTOTLDxqkfe65OmKigKnN5YxubMsTZW2QSGNmBgo2sK+3viYDvZ2ke7DqZNm19tb89ZAhOc498J8J1GpYCuDktAKIQQovhJMJ4nEz00rNhctaTBffzLd4+4veG6Clec2jDKu8ZfwDOCzzOKcNi2fDutodR9vKM9gpG5z9IVWFRfOsq7xGRQ6LqfzT+wcW8PG/f1su1QP/G0STxzUKkKLKgL05HJ8P2ZTPZlb96Cdbu73Z7pj7TU8Eqrk1Rx1bKZ1IT9OdnPmzKJqPb3xvn1jo4xfzcr03V98YJaTNvm3986mAmobSxb4ZKFtSxuKKUxs8zTtzMJssJ+DVCIpAxMy3aDcF2DdKYO7+2JDRuuC4qb1Tw7JDk7J/yN3d2kDMsNsEEDLN460OcOO2/ridNSG8a2bToiKZoqQ7w0wnJlSqaHMuzX0FTlhBPMicK67/JFOcPUf/r7Q7QPJCgL6Jw+o5w32/qIpU00VaEsoOHTFC5f7Fyr3j48MOJnqsDwoxD8GoT9OoZlM5C58JToKjHDwrJsQrpKwrAI+zUURSGWNPjNex0Ylo0N9CXSOfPXsyzbpsSnYtkmNWH/sASE2e+ZdTzz0k+G9xy4p3tw9MF0vf8RQoijkWA8T2RoWK4X3jniPvY28BtW7jbvjUM+DA3Ax7ptvG07EhnxecMefVs+DLtRyySxu2lFE83VJaO9TRxFoet+9oa2pTbMijlVrP7VDrqiKeKZpc0UoDeWJpa2mFERYMWcqmGfMTR8zC7V1FgezElq9rwnWZTXSN+ttTOKrimUJy227O8jlan4P9t6iFjaxLBAUzJ5I7D4/cE+dnfH3Pd++3WncSCSWQrRMO2cYCTtqa97hiRPixsWB/oS/PjNA4CzzFTSsKgr9dEbN0iZNpqS7V1M0xN3lkXb2x1DzwTU33zlfRrLA2zc18O/vXmQjmhq2PcOZnrgywM6f7C4nue2HSFhWCMGReNBGnnHT0tt2C2n1s4o//H7Q6iKQolfY1ZViLcP9RNNO4nYTMumJ27w1Kb9KEruNcxrpBlXNs61JRk30BSnccy0oS9puiNC4oaFQu5w+CORweMtaQz/hTbOvkVTJpYNXdHUiAkIRzsW5nm+/1AnO6og5xyogK5JgjkhhBiNBOOiIEa7eTnWNpFfo91ktdSFaa6SYLxQxjvI8mnqYKCrgK6pzK0pybmx9t4w9ycMt8f51zs6GMisNPDNV3Zxz0fmjZik7Fj++vl3UQBNU+mLDQYWkUzwAIN134ZMD/VgL3Z2yLo1jueH7ljanXM70udatjMs2K9B50CSO/79f9yeTK+asB+/pmTmvjtLVM2qDLlD/48nK/vxkEbeozuZetQeSZI2bQ72JZ1RG54DJJI5BiwYbWr3mAydipFlZ+rpidBUBZ+iMLdGVsAQQojJSILxPJmIoWFi8qjwZFj2LrE2dJuYfE6k7k9EkOVN2mZYlhuk9sUH1/LujjpLMh3qc4Z7Z7M6w7G/W/azFUXB9GSZHhoEZ2OQSMokmrLcJdpmVAQA+MTpMzg8kOQnbx0iZTo9iKoCfk1xh+IPpSkKqgplAR0FKA/5SBkWadOiN+4sSaUozu82PEPftcxzpQGdnnia1AiB+EULarnugzP41qu7SJre1HhiohV7Y4U350GWk+TPSTmoKYCiUFviozeezhxfENAVSn0aCdPpCc/SVYU/XjaT/97ZScKwaO2MFkVA7j0H7umO8ePNBwG5/xFCiJHIXX+enMjQsKks7BtMkhRNW6Numy5KA4NVL5423SG8fk3J2SYmn3zV/YRhcdNTm4GRh456h5be/ZF5IwbN63Z389fPvwPA0sZyDmQy6JcFdOKZelkd9hHwJHcL6pqbUX3lgtoR982nqTnDWgFqwk6WdE1T6YmmSJnHngeS7TUM6lpOwLR2Zyf/8ftDKDjBsmnnDt3VVYWAprjnlqCuUFniJHA7PJDkjT09+HWV5uoQG/b1Yts2PlUhbdmU6KozTFiB0xrL2H4kQlcsPWzf/JpKQ5mfPzt3NovqS/nRp85i7c5OHnt9NwnDzFmNIN/5AbK/Qxp5x0dLbZg7L5jLQ686K1n4NZW45RyvquIkBIymnYagoK6QMOxxaYKxITNdwlmWz8ZJAlgd9nP2nCqe3+ZM4bp4YR27u2L0JwyShoVp2dSV+rlx+Sye3XqIrmiKGRXDExWO9D1Ha4gYz9E53tfo2mCX/3S9/xFCiKORu36ZY24KAAAgAElEQVRREOmjjHI92rapqiOSdB97s+SmTTtnWyG11Ib58aeXU1UVpqcnijEd15ybIGMJsrzreh/LY6/vGTFb+vPbjri93LFkj9sDfvWSRl7b3Z153OAmZjuZIM+va+4w9bhngvfQRFTZx6V+jS9dunDEId5NVSHm1pTQnzA4MpDEtuycDyoPOj3g2WA8mrYwo2me3Xo4Z5m2A71xd+55tlc9ajnrsuvA1oMDw4Isv6Zw3twqDvYl0FSVvd0xd8kyp5yd+bC/yZQZ5D8/wFAS5DiOt7HCG4A6c8Odx4n04FQKy4ZYJhDXNQXDPrGxEEOPe00By7LRNJWwT8nMIYfqkNOIVZX5F6C2xM/urhh+3WkQ6oqmCQf0EVcKOFHFPqpACPH/2HvzODuqMv//farqbn17TXfS6SSdpLNIIGyRVRZxQ0QBGYbRmWFxA30FBUX5jYrKSL6+yCgoyIsx48LggjooKgwRFxw0YFAIkED2pJMm6fSSXm933/3W8vujbtWte3tJ36T3Pu/XK1C3qm71qbp1qs5znuf5PJKZijTGJRPCSH6EsfExTC/yFZetEbZJZgMTZWTZCuL2csa03FrbG3e2E/Jr+DUFTTm2J6uxK8adG3fR1pcawSNn598KIfJqgDsCVoUIhve8OzjCchb5dcV9QyTipnST9CgmlJzDDBXxHvIpzC8L0N6fQlXsv+01Ttr6knl12CWTS7H9yGuAJvXchFHh/el8zBgWPnX45/NQiueFxxj8NywCPg3hSYlI6iZdHp2FJ3a0k8yYVIY07OoDFmndpL0/mVdFQAr5SSQSyfRDGuMTwEihYbMFfQSVtpG2jTVTpbTZuveucpd/8PdD7OuwB1Er54W56fwlE9cQybhyon3fKb0EQ4eOOtvrq0J5269cXcuibAmybS19/O2NXgD6kxm3xJhu2IN6u3SSzkDaQCB49OUj2Vrgx0JQVxFk7YVLyRg5g+BvTT3cuXE3sZRBRchHecjHkZ44iazR4DXGvcaLblpu2Hdat/BrgqCmut5O5/8bd7Tzy22tGNmyT45RflZ9JX/a14lpWVQENMpL7FJP21r62NTYTcYwiaV0MoaFpghOqQ2zvzPXLi+KgLKASmVIo63fjiSoqwgMUpKvqwi47ZJh49MPxwBP6yZpw0RV7PvJsoZWRgfAsgYZ3QoQ8qnopunmefuUXNRXic9W8xfC9og77x5FQFWJj3e9aS4vvNFDW18KNVv3/rWWfnyqAljE0zqGCZFEhrmlARZW2l7z/9naSk/MTqlI6SY/+HsuciaoKUU9e8YrBWLF3FKeuvUiGW0lkUgkwyCNccmEMJK5PZF+8alS2szrAfyRJ/TYJ8QxvYOS2cOGzU0jlhJr6o5jWpYbTeEYjM94QqYPdMXc7clsCSWAgVROONCw7ErbioBIQiccUGnrS3Hnxt2svXCpGx7/kfMW88iLh0nqBi2RFIoY3MZfvdZKa1/Kzn9VBfPKg/g1gVO1yTse9/b9eMZgw+Y3aOtLYVqwsDLgbiv0YCpCYJATXuuOZ3ittY/lNeGsgSUIagr1VSE2bH6D7lga08pF4ViWxa6jMfQhJNXftqKaz759ObG0QXNvgg2b38jzPhYaJ0N5HycibFxO8p4YjV0xWiL2RItzXzg/80ixSUOlVZlALJP/AjE8x7INdUeMTSGV1U8wLeiNZ/hLYxfdsQwp3aQrmkIRwo1a8al2qT1NE9RVBNw0k0J6CkrvFRuxIVMgJBKJZHKQxrhEMgl4cxXjnvDIuG7kbZvIQVBjV4x1f9iLpqrcddlKWdpskvAaWY5g20hY4BqLad2iUIzfLtdlb9cUW90cbO+f1xgN+zVK/LZXbu2FDYPy05PZsNikbhBN6e4xox6jPq2bJNKGa2Q7XuszFlXwXGOP216HkKa4ZdPKA1o2jD4/caW5N8GBbJ+YWxpwDSfhcU9alkUibeDXFKIpw1WEf6Gpxz2madn7uYrWVr4hrimCT17cwHVnLXSvEeDJvbf3l8bJxNEVTTEn7D+u1J3RTFbkyueJvHSpsZogVgUoisACd9JsxdxSXj3S526vKfVn22ChqYK52c8DSZ20YZAxLCpDGpUlfq5YXcuvX2t1j+/XbI+74x33ii96Pd1w4rXDJRKJRDI+SGNcMqsYPlN7ZG/IWHPHEzvd5Y5oTmDqSCSRt+2Jm86dwFZJphrHCh1t7k2wo7Wf/9naknc/e723v9t5lP/Z2gLAu06ay5/2dgEQ8gn6s+EgqoASv+rmZA8lANfWl+Sxra1ZL7NtOAgEflUlljKIJDJkDIsSf85LHvQp9CUyNHVFhzw/02MQ2/ndTr1zy51g2NbSh5mtw5xM6yiqYn/Pc8KGZXv0nRrmQtjH/sWrLdnSZRamObSRZZcyU6krD3D+0ioOdMfzrrmD0x4nNUAaM+PPkUiCpG5SE/YT9I19HpG3fN6eo1Ge3t1xQsfzhq87NckNwyKSyLj39dasIZ7djGHaFTUcIc+3rajhL43dOG8k7xTBxp3tgHD76U3nL+YHfz8E2Arsn/FUUZD3p0QikUwPpDEumVVMlXD5Fo/Cs5eMMfw2yexjuAG1L5tXWl8VojmScMNa04ZJUjfc7Stqwly+upbnm7pp60vxWks/YHsEgz6VgZTtxVYKBNBsb7dt/Pzfvk76kzqGZTGQzTl3jGjHg9wTT7shvl7l9GjKIJaKD9u3Uh69iGjGzIsBdrx9v9ja6nrwuxM6miKGDC83wS0R6NARTdvnx9A5wH5VUFcW4D/ev5p1v9/r1jgPampeHfbqsN9tjzNRUeh1lWHjY8/HH3ud954yj39580Jqy4JUhLS8qIViKSzf5aRXVIf91IxKJ2FkhrvPvberVbD+6EB+2Pkf93bSl8hgeL40kDLc0oOQC0F3Jtx006KtL8mXf7ubr73vZDfVyesN/8h5i0d9HvJelkgkkolDGuOzCBmGLCnEOzj9W1MPTV1xhBD89UA3+tLcYFB6WaYOSd3kzo27UYQd0uod3EcSGfoSOt98thFNVbjv6tV53t20YVIWUNEUwaraMrpj3a6YWjxtG9EZw6QzmqYraud8v9Fte4ItIGMY+FRbHd2wQGAST+t5eeCFdnIxk1yOmWXhlJrKBQ87XkfTGv0R87yUQ/0ty0IZQR3bwa8pUjV9ErCA3+7qYMvhCJ+4YAnnLKmiJux3J5uKpbB8V39SpzOa4q6n9wy6byeL3myNe+9tbpoWpoCKkA+/qgwKQR+O5t6EmwZyJDK0GCTI57tEIpFMJtIYl0gmgakSLu8dnPYnbQEhBDy+rZU/7smJgEkvyfhxPLmcumkhsGvSe/Np7coEFh1RW8zJ9vSatESSZAwLPZ7zuHV5DHGAWFonkTFcY9c2vgdbKE6dbmcfrxAcjFzeaaRtatbYiKYMMoaJ5THEVQGqIty872KOOxxzSmyl97UXLs1bv/bCBjvioDfBA5sOuB5xqZA+eXRE0/y/P+7n7Suq+dB5i1lcGaKsUBzhOOiMpskYE1NcUxFQ4lOJe2qYA1SHfWhC0JPIoBsWQoBAgGKnVgggW1UPv6rg1xT3GdGY9e7XlgXcZ0F7f9LVmuhPZujO3r9P7Wx3IwFk7XCJRCKZOkhjXDIhhLScwZAoKOjr3TZbmFvqc5c7oplht0kkDk7oaGNXjA9lB9uOZ7wnZguW1VX4CWgKLZEkpmWR1A3SuuV62RQhEEoup1oTds6qyB7LrynZ+sUpW2FdgXOXVHGoJ0FHNOUKrhmmlfWMw5wSP13RtOt91lQxpBHvENAEqewzIKAKN7S8POjjw+fW85vtbRzuSeR5BoWw2x72Kxim5ea6O6jC9siPVDhJAGG/QjRtomVFtZxazc1Zr2FSN93lI5GEOzGW0s08b6z0JE4MhSkJf27s5tUjfXzs/MW8Y2UNNaUB1CFqzA9HoQbD3b/fN6btLURgG+EVQQ2EQFgWcc/jXlMEl59cS1WJj407j9ISSVJTavfhWEqnM5pTSFeEnSvuaDn8eb+t/fCR8xbzSnOEJ7e3A/DioV66s8rqSU/KSKqgrNhQVRokEolEMvFIY3yGU5gj567vjOXV9x7vwWWhAT7abTOXkQaQEzc54c0jfHZfJ619tjf8tAXlvGPl3Alrh2RkCvvxwmwN8StW19ITS/PLbbbC8rVnLOAtDXNo7k3w7U0HAUHGMNCzXmbTsqgu8aGpChnDpDuWdj3gy6vDHOiOkzYsKoMaPQkdEOxpHyCaNikPaKiKIKmbhP0q/dl8865YOs8I1kcwxG3l99x2TcmVeepPZuiKpmmJJF1D38E0QcekL2EOaXCP5hFigZt3a1kWvfEMvWT49qYmhID6qiAtkSTff8EWxDItO6wfbPG6b286SHnWGys9iRPDN69ezX8+38S+ztz935fU+dZfDvLXgz184oIlrJxXSqgIcbc7N+4G4OKGOQQ14U5GjcdryFHu70noQ24XAv7S2IVlkRVGNPnnNQuYXx7k//Z1utFJIZ9KeVDjH06bz/zyIAB3Pb1nyGO+0NSbl9qxNJtekdJNtyzanLCftRcuZsPmJsB+vsgJJolEIpkcpDE+wynMkXNGuD/e0pwX1ykHlxNLRzR9XNvGmg2b33CXY55w41eb+9jbkRsAy9rnY8twk2TD5XIW9mPHO/anvba4muOJXlQZyhtUt0QS+eJRVn6IOZ7l5w72uJ9LfYqbtx1J6FhAJGHaHj7I80aeSI64tzazYcET29tcT7nXoDCxDfITxZkn8M4XGFll9ra+FBnDIjALI3WmKm9ZWsVJc0v5xbZWfvbKETf/GeClwxF2tA9ww9mLuPq0+VSH/UOKu/15f5druN5y0VJXlO/nW1tGjOCYCEzTomMgZUepKAqGCb/Z3k5QU+hP5p7H5UEf5UGN32XV3gufx6PRUfBeGaf8mWOcN/cmpDEukUgkk4Q0xmcRjjqwEIK68oD7QpbMXto8yu2GY6hZ0JvI5A0GJTZjJYI4aJIsy1jlcuYf30IRtgFqWNATz7j1lR0PdyFxj9HjLHk9fMYY3huOkaAqYlBb/KqCYZqMh82kKQLHdnNsGZ+qcPMFS6ivDLGtpY9fbG3FMC1qSn182lM2SjIxCCGoLvVz01sWc9GyOTz43EG2ZSsCgC06+N0XDvHXgz3cenEDpy4on/LvNUXkJrAMC0T25qursCMzwH5Xd0ZtQ1lTBR3RFK19SXyqwtxSPzc++irVYT8fzHrR1z+zn0jCjn8vC2gEffY1yBiW+4wvC2puKbdCnQSJRCKRTB5T2hjv7u7mK1/5Ci+99BKqqnLVVVfx+c9/Hk0b3OybbrqJF198MW/bt7/9bd761rdiGAb33XcfTz75JIlEgvPPP5+7776befPmTch5HI9A01jhzZH7yUvNNGVr6J4yv5Trzq6fsHZ4gwgLh/4yc23ycAZnAJG4Tq8zoPNrVJRM6cfDjMRbTquuIuiuv/zkeTz43EEME6pKfIR8Kt2xNHPCPv55zUJ+s72NWMrgzo27MUwLVYHygOaKU3nNE28OrmUNNsRhsLe7kLE0jp1DlfgUt0442Ea6EyY+HpiWhWVCZUjjomXV/GFPB6Zl8dMtzYT8GmcsLMfraPWqUcPE5Y0774+kbgCCoKZM+HtksvGpCqctKOf+f1jNE6+38/CLh4l6Jm52tg9w26+388E1C7nu7EVUe8qUtfcnXc/xno6oW5ovqKnohjGhJS1hcN8KBzSCqkJLJEHasOiPp1FV4QotWhZuVYG0YdLalwTsZ8ODzzVhmPZkm4XdZ+IZnbShZJ8fFok++zr5VQWvf9x7Px+JJPKidWbTvSWRSCSTzZQebX/mM5+htraW559/nq6uLtauXcsPf/hDbrrppkH77tixg4cffphzzz130LYNGzawefNmfvWrX1FWVsZXvvIVvvzlL/O9731vIk5jUvG+VL11VKtL/RP6wh16yH/sbZLx5Z4rTnGXN+5o52evtICAy1fP44rV8yexZTObQiEpxyN+xepaNu60hZi83qv55UEUITCw8HlCxAOawjlLqviXsxbx5/1dfOm3dj5seUBzc2AFdm6qyH722gKZ8bN1iyaWNijxqUSzJdZCWeXp8canClbODfPMXlt4riehIxI6RweSOHMBfQmd72VzycGu8yxTeyae0oCPfz17ERc2VPPt5w6yuSmXWpE2LH7y8hE2N/Xw9pU1rKgJoyqCR15sdsPR/3qgO6vIj3ufTTZrFlWwuCLEz149ggA0VUFTBaoiUBFUhTQ6o+m8tI1CSv0qsYyBEIJSv+pqI1y5ej5P7TwK2M8TJ0d8w+amPEG3x19r5anscwfgFx8+ZzxOVSKRSCRDMGWN8UOHDvHSSy/x3HPPEQqFqK+v55ZbbuHee+8dZIw3NzfT19fHKaecMuSxfvnLX3LHHXdQV1cHwJe+9CUuuugimpubqa+fOO/wZOCd7Xa84gBNXXE5Ey7Jw2ukiQktsDa1GQ8RxBU14SE9nvWVIVfleDQh0Wnd4o4ndtAdy1AR1Fyjoy+pF+RFj7ppk4ZhQSJjuGXKxtsQdzyUPfHMyDtKphSKEDTUlHDv+0/hd7s7+M/nm/J+w4PdcQ52H0YRoAl7wsm5/YdKyZhstjZH2H6kD8c2TuomimF7w4WwJw28c2Ymtrcf7PNy/oH93PapgmyAE4sqQ66+RH1VyM0RL8Qp3yeRSCSSiWdUxvgTTzwx6gNeffXVx90YL/v376eyspLa2lp33fLly2ltbaW/v5/y8nJ3/fbt2wmHw9x+++1s376dmpoaPvzhD3PttdcyMDBAe3s7b3rTm9z9a2pqqKioYO/evaM2xjs6Oujs7Mxbp2klw4a6N3ZG3eU3euLudPYbPXE0NWforJhbOqq/f7z8f0/udJd7PQOWV5r78rY99Ynzx7Udo0WbIvl+s6Ud6/6Qyy0e8Cj+/qWxi1eORNzPP/vQ2ePajvGg2D47HN5rBLmJip9sOYK3QvGxrlFjZ9QVklr33lX2c0DY5bWEsI/a0pdwnxW/3XUUp5pWY0fMDVu1Q7l1u364J+cfTx63o0buhK5OA1scsA3kiW6rbsJvXm+jPKiSzNgXP+RXWTm3lF3tA0RTOhUhjX89axGL59gaAYurQmPeN9Xsj62qivv+ONyb4HBPnKRukNJNRPbue/FQL639SRZnJ2zG+z0yERTbXzVN4ZozF3DR8jk88JeD/G5XR95204K0ZadoTOX7vy+ZP0HQn9Rz7bUs9CE8+IWTa9G0QVlA46Llc/jbwR5MyyKtm6iqYN37VgH2PbLAk/qS0k23BFp12J+Xaz+W97b3vp7JzJbzdDjR9+tsu14TgbymY89EXdNRGeNf+MIX8j4LIbAsi1AohKZpDAwMoKoqVVVVY2aMx2IxQqF8z5DzOR6P5xnj6XSaM888k9tvv52VK1fy4osvcuuttxIOh1mzZg0AJSX5QkvBYJBYLF+5eCQee+wxHnroobx1n/zkJ7ntttuG3H/do1vzPmuq7e362auteeufuvWiUbfheMgbrHte4PG0ked5qqqaGp5x2Y58xrsdzn0JoKimawgqipK3bapcj2Iots8Oh/c6eCl8OB/rGpWnTPdY5eUl7rG7YnbEiiIET+/uJJgt0/TTl48wlEhybJjw2mRBHeGhVNOnOpPV1qaeXP6syHpTtxyOkNbtPtGfNHjvmnpOml827m0pLw+x7kevANDYER1yn+9utkPmV8yzjfDxfo9MBMfbX6uqwnznhjn8afdR7n5qF0d683P7p1Amxqg4nj5gWnY0zG932hMSQtgRH/+1+ZD7PHnq1ovYcENuwvAvezt44E/7AbjxgqW87aScETUez/vy8tkhfjhbznOs3q+z5XpNJPKajj3jfU1HZYzv2ZOrZ/n000/z/e9/n/Xr17NqlT3j2tTUxBe/+EXe9773jVnDSkpKSCTyX6rO53A4/0Vx9dVX500CXHTRRVx99dX87ne/44ILLsj7rkMymRx0nJH44Ac/yDve8Y68dZpWQm/v0Aa9bowuHG64748VHie8W/MUbEVXrzjReLdjtMh25DPe7bjrspXu8pPb2/npFjuK45Llc7jqtFzO+EjtmKqGerF9dji816ixM8ZPthxBVRWuP3sRy6pzD+hjHbe/P04saUen7DjUTVo30Q07LNvxTBmGScwwCfiU6WVFzySsbAk4ZyYk+7m/P05vYPxmx1VVobw8RH9/wn1/WMcoWeXsV+w9PRX77In018bOKN/6415KfILLTp7LM3s6jylCOJMJqApLs88m7z0yz3P/1gRV9/6qCap528byveO9r41xFGScbMbzPGdaf4XZc19MJPKajj3Hc02Pp78WnTN+3333cf/997uGOEBDQwNf+tKXWLt2LTfccEPRjRiKlStXEolE6OrqoqbGrql54MAB5s+fT1lZvnfi8ccfJxwOc/nll7vr0uk0gUCAiooKamtraWxsdEPVOzs7iUQieaHrx2LevHmDwm86OwfQ9aF/nLsuG1qg6fqzF7HMk1s63PfHitqyXFjaQFKnP1tLOhzQKAvkfv7xbsdoke3IZ7zb4S3NNc8j8FdbHsjbNlWuRzEU22eHI+86GJYbmr6sOnTMa1SYb96ajVT55rONblhoddiHXxNYWKR0k55YhobqEv7lrIVo2Rmzxu4YL77R6xoYs9jOyMNbJqrY7c42AdSVB9BNk4xhoakKpQGNtyyt4v/2dtKbyDC31I9uWBPSDwzDdN8fzb0JjkQSPLWzPSu4JQhoClesrqW+MuTqCkzH/lnIifRX3bDzG1Sh8OFzF7O7bYD2gZRbs346MyekuSUFh0MAZQGVi5dXs+VwL+GAxvVnjTzWMDzXxpiAe9swzBlxnx6L2XKeY/V+nS3XayKR13TsGe9rWrQxHolECAQCg9abpkkymRziG8fH0qVLOeuss7jnnntYt24dvb29fOc73+Haa68dtG80GuVb3/oWS5YsYdWqVTz33HNs3LiRhx9+GIBrrrmGDRs2cNppp1FVVcU999zDueeey+LFi8esvYUMJ+a0rCY8oWJp5cHcT5xI517oPiV/m2R24jUWjw7kxH3a+pJS4G8MGK6eeKFgUkN1zqg3LYum7jhJ3eSeK05mRU2Yn79yhBeaese1rdMRbxm0QrMrqCl84MwF/HxrCxnDQiE/ZLksoNGf1PGpgn9+80J+t7sjT0zvylPnc/vblk/IeRTWr3f6myP098xeJzfTbtsFDXNknxyBcECjTlgc6h1asGyqo2YninyqwoXLql1FdAdfNuTNEWxUFbtCyvXn1HMwK9R6rLFGfVXIfe6MRixSIpFIJOND0dbYeeedx7p16/jGN77BokWLANtjfffdd/O2t71tTBv34IMPsm7dOt75zneiKApXX301t9xyCwBr1qzh7rvv5qqrruJDH/oQ8XicT33qU3R3d1NfX8/Xv/51zj7bzo/65Cc/ia7rXHfddcRiMc477zweeOCBMW3rVMVbQuk7zzfx/EG7FMzqugrWXrR0klolmSrcuXGXuxxN5SZr/ringxc8ZYNkqZuxwakdntZNOqIpdMPCpwo3Yqa5N8F9zzbSGU3TEknS3JtgRU2Yx7a2HuPIwzOdBNyKRQi7TJWqZOsxe4zzofYVHoE4w+Mybx9IkdQNO0c8a/BKpjbDVTk42BXjI+ctpr0/yU9fPkLaMImmDddwneoIwK8K0oZFqd+uP16Ik73gGO1zSvysvbBhyOM5VRuAvPr0K2rCY1Keb7jjF/Lsvk6+9JRdenHde1fx9pU1J/y3JRKJZCZQtDH+1a9+lY997GNceumlrohaf38/p59+Ol/5ylfGtHE1NTU8+OCDQ27bujUnkCaE4JZbbnEN9UJ8Ph933HEHd9xxx5i2b7Q09ybcsmLO4Hqi8P6thjklrjHeUBOSnhXJoFI3AU1BCMFA0mAgeWzdg2PltM40VtSE+dmHzqaqKkxvb+yYYUsj1RP/9WttdEZTzC3153mxfOpQpuTxMxN+oZCmML8iQCxl0BFNu+ud2ulCCMoCGrG0TmVIw6eqlAc1Tl1Qzrz9XbT2JV3D3SHh+e02NXbTHUtjWrb+vIwamvoMF3Xi9LGkbtCX1KmrCBLy6bT1p6dFX7CAhG4hgGja5PW2/kH7OHovQgjM7IReMd7t0RrQEolEIhl/ih5x1NbW8uSTT/LCCy+wf7+txHnyySdz/vnnI8TYDiJnCpMZDub1HlSU+Ahmja2qkF+GIUtcTy2QzVfOlbrxD+EddErmJDOm7Uk0LObNKx+0n8RmuH5VXxnCrykoQuDXFJo9CtDXnLGA779gq2Vva+kD4J0ra9jR1s+rLfbA3Ml31gToHgsjpCl5RuZMwa8KQGABmgKGaavPg4WmKFSGNO54xwr3+eq97l4P3I2Pvjrs3/Aa4GPhMTwWxdSvn4j2zATsNAObVLYfpHWTRMZCEYNLgk1FnEgWe1LOwrJE9s6HmlI/flWhM2pPov7o+jcPesbIe0UikUimF8c1/a+qKhdffDEXX3zxWLdHMsZ4vQfe0kf/u72dP+zO1WWVL/DZyT1XnOwuv9DU4xqB/7RmAectqcI0LdKGSW88TUo3SRvWrPOGjxXNvQm3Dx7xhJ6mdJNvPtuIli2V5r26v9zWyuPb2sgYZt56J8JaL/gpCsubzRTShskb3XEschUiTMs2sDKGSWc0zYbNTQQ1u4zTcM+z4SIVCoU1J4JBnt3sef14S3PeTSCfzUMz1G/Z1pdiTrYyQUBTqQ4LOqKpQSHqQVWQnEKWuaYIfIogoZuoiqDEr7oCqwMpnf6knUJkmBYMXWkxj5FC+MF5FhlufymWYx3fobk3gaoKSsMDbDmU07x4pTmSt58MWZdIJLOZURnjJ598Mn/961+prq5m1apVI3rAd+/ePWaNm86M9mU1sR5py7M0dQYiksnDe/819yZcQ7uyxEfYr5LWTQKa4kdtkqEAACAASURBVA4GHeJpg4PdMQ50xTn7pNoJbfN0ZcPmJloiKTKGyX9tfoOFlXbETFI3aOqzjXMBrso6ZFWii+itM6lXe5XQfapCIuv1FMIu3WRaFhmjuCfZVBHWlJw4w/1eAU0hqCkkdXuSZqhc8alkiINtZC+vKeFgdxxRoHhQONryawoLKwdHgHgZKoQ/qZv84O+HgVwUVEN1yXGNSY6VIuDgpOcJIfImcZ/c3s6T29vdz89/+qJj/k2JRCKZqYzKGL/nnnvccmL33HOPDEcfBaN9WY2318PrPfhbUw/fy3o+rzp1PucvnTOuf1sy9dFNi5RukMyY7D06QCpr/B3ujXNqrd3nkxmDpp44B7viHOiO0dgVd0t0Afy/a8+YpNZPL4KaysLKIG19SUzLoiWSRBF2aTMHVYE5YZ+rtj61TIaJxbJyhkjIpzKQMrLXQ1BXEeBNc0v58/5uAK49s44rT50/SS09PgZ5dl+x3w03nlPP0jklw31NMgJ1FQHWXriU+qoQn3tiB5lpUmvXAvZ22EaxwI5GSmbsySfvZIJumBQ+FRq7Yty5cRdtfSnqKoJ50U5e2vqGrnYz0WMSiUQikeQzKmP8H/7hH9zla665hkgkQiQSYenSpQA8/fTTvOUtb6GqqmpcGik5fgo9nw6L55RIT9AsRDctkhmDlG6S0s28weqcsB+fAghBc0+C/3y+icauGC19yRFrOUtGx13vOYnm3gQbNjcRTen0JezB9ttW1PCXRtuo/OCaBeim5U6aaQIURWBaFlM5An2sFdsFoCq5SV/Ls96httQusakIOHNhxbR7ng3X3hVzw3n16yWjJ6ip1FfZ4qQBTcGnCgzTcp9fs+UxNlw6xpywLy/yZqyPX5jukQtTD/LnXW088brtDX//afM5q77yhNshkUgkM4Gic8Zff/11br75Zq655ho+//nPA3DvvfeSyWR45JFHWLly5Zg3cjoyVXITveHyzZ481ebehBRwmwXohklSt/+ldCNPGCpjmBzqTXCgK8bBrji7j0bJmAAWz+ztmrQ2zzS8/SxjmAQ1lVhKx7TsEOveRAZ/NrS2Oux3Vb0t4PJTalk5N0z7QIqNO47Sn9KH/TuTSbFGjmNUD/e9soBKLG24RpSmCpZWh4ilDHridtm3p3YeJWPYaRTNkeKfZ1IYbeZQ+Fv+eX8XFzdU8/s9HcRSBknDxCyYUSwL2NEWk4EKFP7lJVUhEhkDn6owkNKHzBnXFFvI8FgMdf/XVQTdqIETHZOMNt1jRU0YTVOoqgoTjSVdY/ys+kqZJy6RSCRZijbGv/GNb/Dud7+b22+/3V33zDPPcNddd7F+/Xr++7//e0wbOF2ZKrmJ3nD5/qRuK8wKeHxbqxRwm4Gksx7vlG6Q1E23lrJumjT3JjmQzfM+0BXjcG8C/Thc3jVhP8trSlheE2ZZtfTgFVJYNshZ9io9d8cyrrLzH3Z3oCqChZVBfvD3Q6T1XC70q0cirpE5k0pfH+uuM61s+absjnYesEpLJIVhgoFFNJ2bmNi48yh/2tvpfpbPs9nNXU/vwbQYJHzoZbIMcRhsiAN0x9PEsm1SFUF12A+Alh68bzyl0x3P8L7v/g3dtA12gZ0L/kJTjxsF563eEtQUN2rAS+GYRJY9k0gkkomlaGN8586drF+/Hr/fnzuIpvHxj3+ca665ZkwbJ5FIRsYxvJ2wc8O0MEyLlr4kB7tiHOi2De83euKkj0O0SBWCgKZw5am1LK8Js7ymhIqg79hflAzCW9PdOwdiWmAalru9riJIQFNI6aZbXq4/qdOTmJpe8fEgmjZQgAXZ0ntXrp7PM3s7UUTu+jgEZ8AsRbH16yXHRhG4/Wg6hKfHspoIArL17u1Wq6ri+sJVVQEsuuNpdBM6ora2hMAuhdYTS7sVMQAaqkvyovQkEolEMvUo2hgvLS3l8OHD1NfX561vb28nGAwO8y3JZOF9ET+1o52fv9ICwNtW1vC+U6QK9nTCsizX6Hb+6aZJW3+KA12x7L84TT1xt8ZuMTiD15BPxacKApqaDYuEfzpzwZDf8eb1SobG6YN3btztqhj7VEFlyIdPVcgYJpGsoT0n7HcFmJp7E65n65O/fH1yGj+JmORqfy/KqkfbAl0NYxJqK5m5rHvvKnf5ie1t/K2pd8ob5Jbn/7bwuCCoKaQ99QsF9qTecLp0ToUBcOqUj386xmiP/443zeX5T1ePWzskEolkulK0MX7ZZZfx1a9+lbvvvpvTTz8dIQTbt29n3bp1XHrppePRxmnPlMxNnOojEwlgK5knddMVXWvvT9ph5t0xGrtiNHXHSWSKN7xLAyrLq8PMLfWzqDJEfWWQg91xfrmtlVja4J/fvIAzFlS4+2uqwKfYgkg+VbHr4qqKNMazjFTK0DES1164FLBLnKV0k4CmEtQU3nXSXDbubM/u0+CGhXrDQ40ZpKBnT/AML0inCCjxqZT4Vfe56Vxfr0CXF1maTOLFG56tCuG+7jQF974ba9HBsSaW0knrCmcuLM/qSMDZiyt55XCEWNogms6W+sM+j7RhEfYplAY0fIrgurMXcc6SoUV1C8ckhc+vpG7Q1pfic0/s5DOXLHOv54qa8JQOY5/KbZNIJJLhKNoY/9znPkdzczMf/ehH80qcXXrppfzbv/3bmDZOcuLcuTFX9z3qEX/6454ONjf1uJ9/8eGzJ7RdktHx5PZ22+PdbYusOQOwYijxqyyrLmF5ddjN9Z5X6h9UojClWzjyQCvmhjmrvhKfKtAUIcsZHoPRljK86z0nEdTUvHX1lSF3ndeIKBR+mykcS6fAsiBlmMwNBCaoRZKZhrc/7uuIusveCaCpZoirIucVVwREEjqKgJcPRwD7GfDXA92eEn823uVYxiRtWqhCcM6SqlEbo8M9v3piaTZsbnKfT1POqSCZ1iz9wm9P+BhbPvfWMWiJRDK5FG2Mh0Ihvvvd79LU1MS+ffvQNI3ly5e7Zc4kUwtvbVE7D80mksi4Cq2Sqct9fz5Q1P5BTWFZdUnWU2gb4LXlARSPMa1mvdo+j7dbUxX0ph47r1xY9CV1SvzqCH9JMlbY0Q4xMobFHU/s5L6rV7OiJsydG3fTF0/Tm9CnnOEw3gjyc8GnZHSRZMqT1A2sadJ5HEkPkV02DRNNFSSz6UgW0D8K0TndsFA1kRehA7JiikQikUxVijbGHRoaGmhoaMhb19rayoIFQ+eWSiaHuoqcdyma0unKCr5UhDRKA8f980uOAzOb893Wlzj2zqPAryosnWOH7C6rsevG15UH3dBxx+j2q47xbRveXsPc6309OpATGGvrS8rSd0UwmlKGzb0J1wO19sIGHnnxMADzy4MsrAzS1pdyBdvs/eNTurb4iaJg54V7EcDcUj/vWTWPUxeUj/h9aaBLhuMj5y0G4NubDlIa1BhI6q442lS3zb2546Zp0Z8sbjLOApK6ybc3HaA6nHv/F4ale8O573rPSa4C+5FIgsdfawVsDYsrVs/Hl32n/Hl/V16UznAGv/f46963inOqxu/9MVKK0FBtk0gkkqlG0dbYkSNH+PrXv87evXsxDHuW1rIs0uk0PT097Nq1a8wbKTl+7rniFHd54452fpYVcHv3qnlcsXr+ZDVrVqCbFkcHkuxsG2D30Sj7OqIc6IrRHc8UfSxNESydU5JXUqy+MjTIy62pYkijezjyS9/l2vWX/V282tznfpZGz8iMVSnDtG5y58ZdBDUVcwYb4gCaqmCRE5wC25DoT+o839TDluaIrEUsOS6ciS4n1xpsQ1xVxHGVc5wsii2A4Z1s6Iln8ozxkVhRE/aUYDTpidnvgoCm8Ke9nTR1x919GzzlLAvTcCbjPTHaFCH5DpNIJFOVoo3xr33tazQ1NXH55Zfz8MMP89GPfpSmpiaeeeYZ1q1bNx5tlJwAXkOgtiz3Yq6rCMqZ4jGmJ5Zme1s/O9sH2NsRpbEzRkd0iCKxRfCJC5awvCbM4qoQJX4VnyLQska3P2t0n0g+t7f2ddrj8UgbZt42ydjS3p90Jz+2tfS56vcZw2QgaaIpGXwqTGIp5HEj7FNI6haKsI0NRdjl3VSRrS0O7vVwvF7yWSU5HuoqAqR1i85oyg5Xn8HSF6oAv6a4gp4BTZVlzSQSiWQaULQx/vLLL7NhwwbOOeccnnvuOd71rndx+umnc//997Np0yY+8IEPjEc7JceJN4Rrz9GoPWtuwZ72ARmGfAJEUxl2tEXZ0dbPnqNR9nVGaetPHfuLRXLd2YtsA1wdr1rKudGpblju/WEYM3zkOkE4oZ+QHzb5k5eP0JWdqPnltlbUrBXam8jkeYqnM17lai8BTeETFy7mN9vbORJJILKna1qgYqdz2FfDcr1e0qslKQavEfpCUw/ff+EQJhalAY2e44hMmg4YFiQ9lTVMy8p7/ngZKpzbCe0HeGDTAdc7fv3Zi/Bl3z/t/Un+Z2sLPbEMdRVBbjp/cV4ajjOm8B6/sTNGefkA/f1xdMMa87HGaFKEJBKJZCpTtDGeSqVYtGgRAMuWLWPv3r2cfvrpXH311dxwww1j3kDJiZEfhqzbg1wB21r6OdCV2yYHu8OTyBjsbh9gR/sAu7Je75ZIsujcQwEsrAiyvCbMpgPdo/pOyDfeImojncXMMAonGm8u842PvuquT3os09542r26GSNrhTrLM4RCQ1xTBIqAkF/jnCVV/G53B6oQzKvw0x3LZMOJLRQh8GtKnoCbRFIMhQbfn/Z2ZiN9BPG0QXlQozOannFPOO/5JDImX/7tHvfz8poSkrrpirrWVQQJaoprvDrlzBqqS/jMJcvdUH9vqk1jV4zfbG/DtCxaIkl+8PfD3HPFyXlh7oX8eEszP3u1Fd0wwBr7scZYpQhJJBLJZFG0MV5fX8++ffuoq6tj6dKl7N5tl84yTZNYLHaMb0smE7+mENAUhLBDnCXD89irLexoH2DP0QEO9yY4njTDBeUBlteEOWleKSfXlnHy/FIqgj58quDcbz0/9o0+LsQQS8OvkRw/3soGhcwkI3w45pRohAtEI+sqgvzDafP5zfZ2YimdSML2xl2xupYLGuZMRjMlMxzvPdcXT9OTmLlVRbxia03d8WxFFXtSrBgcQbakbpDWZ/6zSiKRSCaSoo3xa665hn/7t3/jP/7jP7jkkku44YYbWLBgAZs3b+akk2R+0lTDG3r25PY2V4ilrjzA+0+rm6xmTXmKLSlWWxZgRU2Yk2tLWVVbyinzy6gO+4cVUfN55kIy5vDbxh+veJanrWI66A5PHQrViR2PjDeE8nNP7HBDP6tKfEQSei41YIaiOvngCoQDmluv2IkeaOyKDRlKK6eBJGOPYO2FS6mvCrlh1JqqDFL1D6iC1DSeHHP6TmlAJeRT8amCjGHiU5WsholFyKfSEkmgCMHNFyzhgoY5NPcm2LD5jawS+0G6Y2nqKgJu/+xPZugYcKIJLAzT4kgkwZZDvcDw4eI3nlPPm5fPdcPUJRKJRJJP0cb4TTfdhKZpCCE4/fTT+dSnPsWGDRuoq6vj3nvvHY82Sk4AJ9QMoDuWy2ne3xnN2zbTVYt106Kpe2wiN2rCft40L8zJ88pYXVfG6vllzAn7izpGoQE+2m1jT87s8anCTWPQFIE0iU4cb5jkP69ZyGNb7ZJBp9WV8ez+LsAWNAOIZUz3ik/XIWtAUwiqgljGJKApZAwTv6Lw8QsWc/7SwZ5uZwLDDklX6U/aXsqndrbzzN5Odz+ZRiM5XpyJnxsffdV95yV1g5ZIEtOyBpXXm46GuJZ1dQeyfc9ZFw6orL2wgfb+JI9ttSupCOyKGxYGumnSF8/Q3JsgY5gENYWkbmJhUVcRYO2FDWzY3AQIjg6k0E37uGUBH5FEBt2w+MnLR/jN9ja3ckthaPiKuWFOml9Gb0BBH+dajbLcoUQimY4cV6HpD3/4w+7yzTffzM033zxW7ZGMI95Z6Zk8Q22YFod64+zK5njbZcVieWrho2VOiY+T5tme7lPml3FqXRlzSoozvKcy3rzctJ5bljm7x6axM8pd2ZxMbwRK3j4ej3l/UqczK9q29Uifa3CnTdvLBNPXCHdQhX0OhmmRzBgIAcKy8GXvJZnDKZkKtPWlZlRqiFOuzVu2LZ01fDdsfoOUbtIVTaMbFpoKumG6UTk/39qCuq01r2RZT1bD4ZvPNnI0ms4rmWaYFgOpXGh/X0JnIKlLsUWJRCI5To7LGJ8ouru7+cpXvsJLL72EqqpcddVVfP7zn0fTBjf75z//OT/84Q/p6Ohg3rx53HjjjVx33XWAnc9+1llnYVlWXhmozZs3U1JSMuhYM4nLT57nLm/cedTNj6spDeRtm644irG7jg6wuz3K7qO2wFriBN3L973/FE6uLWNe2ejqtE5XhlIdFkJw7ZkLOG9J1SS2bOrz4qFeDmTDXbe15Gqye5WEm3sTrjCSYeVqah/NGuUCsCyOS5NgKhL39DvDAk2AIgS/3tbGb3ccHTRQl0rIkokiP2Vkp1vNoDKk0eWpRz6TsMu62VoVzly0blhEkrprXJumhSVylVeqQj7AzjfvitnXyHtpLPKNficcPjnOXm+JRCKZqUxpY/wzn/kMtbW1PP/883R1dbF27Vp++MMfctNNN+Xt96c//YlvfetbfP/73+eMM85g27ZtfPzjH6empobLLruMxsZGMpkMr776Kn7/zPFqjobv/PUNd9kr5nKgK5a37V/OWjSBrTo+LMuipS/J7qNRdrcPuPW8Y+mxL8Z8yYqZHbbv4PVUbjnUa9d3FqCpQnoxh+DP+7u46+k9CCEo8Smucb2psZvyoP04dQxKyK/jPq80wEAyQ7+neLgFWVGlmYlugm4axNI6Fho3PvpqdtBuEczWQR7qPitUcHZU6YfbXyI5FvkpIwt46PkmAN510lx+ua0VM9uXnQSd6W5axjImsWFEI72PHLuYg+VWP+iMptEUgaqIPKN7OHriGRZWKHhNdm+4uFYQYTWcvoZEIpHMVqasMX7o0CFeeuklnnvuOUKhEPX19dxyyy3ce++9g4zxo0ePcvPNN3PmmWcCsGbNGs477zy2bNnCZZddxvbt2znppJNmnSEO+R63wtntqewJsCyLowMpdh2Nsqt9gJ1ttuHtDY8bLWG/6oaaew2lyWRhRdBd7oqm3DzFgCqoKZ0cb/z88qCrtl9XHjz2F2Yh7f1Jtw52XkioYbqGd1o38WcHoCndzp0Gu8+9aW4pLx/pyztmYWb+TJTO0w2LixvmsKU5Qlo36YymUISguTchB+OSCWe+5/mmCUGZp/54UMsKuFkzsy86zxtF2IY45Ot1WoCFRUXQzgsfTTS/ndY03mU4JRKJZGYyJsZ4KpUiEBhbA2L//v1UVlZSW1vrrlu+fDmtra309/dTXl7urnfC0R26u7vZsmULX/ziFwHYvn07qVSKf/zHf6SlpYXly5fzuc99jje/eebnNs0t9bnLXdG0a/T5FEGNZ9tU4Tt/bWJXe5S9HQNEjqPkTNCncNLcUlbXldmq5rVl1FeFXFXzqWKM33f1and53e/3sPuoHSK4rKaEu96zarKaJTkGP335SNYbbhHUFHyqfV/phkVLxBZINC2L2mx6g0DQHU2TMUyO9ifpHBjsqfIOihWgIqTRO8PKLUUSGX6/p4PqIoUOJZLxwolq+f2eDqKeaJWEp3TXTDLElWzKiBBQ6tcwTJP+lIEq4C1L57C3I0pPPINu2l7y7ngGBdAUe+J+qMl7AVSFNNZe2EB9VWiiT0kikUhmBEUb44lEgn//93+noaGBtWvXAvDud7+biy++mLvuumvMvM+xWIxQKP/h7nyOx+N5xriXzs5OPvGJT3DqqadyxRVXABAMBjn99NP59Kc/TUVFBT/96U/52Mc+xv/+7/9SX18/qvZ0dHTQ2dmZt07TSpg3b2rnXXtD073hsKZl5W0rDCWbLB55sXnU+/pVxfZ415Wyuq6cU2rLWFpdglpsEdUhGO/rsWp+mbt87tIq1xg/d2lV3rbxprEz6i4blsWymjCqqqCb8EZv3N22Ym7phLVprBirPvvsvtwxumJpd4AeTRko2dtkIKW7ImwA3dlcSyAvl3IoL5NX3sCEGWeIg33enVkhqETGsPPksXi9tZ+OWIpfbbNV5r/x/tWsmFtKY2fUvf/e6Im77rw3euJoaq5/T8f7cjhUVcn7/2xjvN+xhc+6gKZgWha6YauHz3RMy444Q0BvIuOuNyx4vbWf4BA1NU3AGiFe3wJ8msIDmw4Q0BQ+9dZldoqTp1+qqsLe9gGi0SSmac7Y/jzb+u+J9texuk5TZew6FZht9+BEMFHXtGhjfP369bz22mt84AMfcNd9+ctf5r777uP+++/n85///Jg0rKSkhEQiv/6s8zkcHjqscdu2bXz605/m7LPPZv369a7Q2xe+8IW8/T72sY/x61//mk2bNnH99dePqj2PPfYYDz30UN66T37yk9x2222j+v5k0RnNvXS9w42Mmb+tqmp8QkV7oim2NkdO+Dg+VbBqfjmnL6rgjEWVnLqwgjfVlqKNUwcZr+sxFEvmluPoCi6ZWz6hf3vdo1vzPjsPnMIIgqduvWjC2jRWjFWf/fLG591lrzFtWBaGR67ACUevKvFRFrSjTpK6QXPP4DrasxGLnHAd2KGxj21tQSDc+7+8vISqqvCg+1JT7RDYn73amrd+Ot6Xx6K8fHZ6GMfzHbu3fYAbf2LfU4uqQgR9KvVzSjjcE3dLgTmoisibWJtJWO5/8ulL6vQPnV4+5DSFmo3mEQICPo3OATsq6L82HyLoUwf1y+t+9Ne8zyfSn/e2D3DHL18D4L5/OoOTJnDyejTMlv47VcbEEzlemi7MlntwIhnva1q0Mf7ss8/y0EMPufnZAJdeeilVVVXcfvvtY2aMr1y5kkgkQldXFzU1tpjWgQMHmD9/PmVlgx++jz/+OF/72te47bbb+OhHP5q37f777+eyyy7jlFNOcdel0+miQus/+MEP8o53vCNvnaaV0Ns7NrWrJ5sTPQ/TsuiNp9nRZpcT29MeZW9HlKMDqWN/uQBVESyrLuGUujJOqyvn5PllrJwbxldgeA/0j5+RM5G/62nzSlhVW+ouT+Tf1o188TuBQFUVjAJv0Uhtmqovw7Hqs5YnosSvKq7haJimK3qkipwOwCff2sDibMjm4d4En/vNzuM8gxmO5ZRYzF3f/v64XY/YGJ0o40x5/oI9EVZeHqK/P4FxHGUYi2Eq9tnxfMf298fdfqwbBrpih187PllvLNX8Mj+tfalZ4CvPx3u+akHqjAWoii3IKIDKkM/VbzFN0722ibROc0+cyx/YxLr3rmLF3FJ3grfwnTIUo/mt+/vj7vPBeV5MBcaz/87E/jpWnsaZ9A44USbyHTJbOJ5rejz9tWhjPBaLDWkMV1VVMTAwUHQDhmPp0qWcddZZ3HPPPaxbt47e3l6+853vcO211w7a9w9/+ANf/epX2bBhAxdffPGg7fv27ePll1/mgQceoKKigu9973tEo1EuvfTSUbdn3rx5g8JvOjsH0Kd4OY8bzs6ppP9211G6syI1NWEf7z05l48/2vMwTDu8vS+hs6fDqeEdpbErRlt/8YZ3IY/865msnFvqehldrNG3cSyYyL+1tKqEH1+X0y+YyL9912UFpaVesT3iN5yziKVzcmX/pvp9PhRj1WfXvTeXw/9Kc4Qnt7cjhOCcJXN48XAvAP+yZiG3XrJs0Hd1w0LLDmJhZgpCOQjsgftoaxuoCpQF7FeQUxFh39EoumHxkXPtuu31VaERS55Nx/vyWBiGOSPP61iM5ztWNyzqspNlay9cSsYwefTlI9RVBLhy9Xw0RfDoy0eIJHT8mkJVSHPLgM4kFGxv9lDpMk52lwDmlwfoyEaxlPlVBtIGlmXhUwXzSgN8cM0CMqbFxp1HSekmc8I+AprCW5bOYVNjF8mMQVNXnKVV9jvkvn86I2tEWyfcn/WsuJ6zPNX6ymzpv1NlTDwbrnWxzJZ7cCIZ72tatDG+Zs0avvvd77J+/XrUbKiRZVn86Ec/4rTTThvTxj344IOsW7eOd77znSiKwtVXX80tt9zituPuu+/mqquu4qGHHsIwjEHhMVdeeSXr1q1j/fr1fP3rX+f9738/iUSC0047jUceeYTKysoxbe9UZIsnRDyezg0uYikjb1shjtGtmxYDyQx7O2Ls6YiyvzPGwa4YLX3JcTEqTq0bWgtAMj4Mp2S9Ym7YHUjNdt6+Mr/M3ZPb2wFYPq+Elw73kjEs/m9/F5evrs0rxwV2nfGygEYkoZPvA56ZjHR+aoERYJigqQqlAY3K7K1WmB5RWJfcW/JMIhkJpw+CPdEYzE7wZgwTn6q41Q/e0jAHgN9sb6c/ab8jr1g9n59vbQFgUWWQpu6ZkWpiwrCd1InMF0B/Ukdk4wUypmXXIrdACAu/pvCb7W0AtPXZE/B1FQGCmsrf3uilO2ZP+G/Y/Ib77Dxpfpkd8VIwmB1tfy78LYdahuHfZxKJRDKVKdoY/+xnP8sNN9zAyy+/zOrVqxFCsHPnTiKRCP/93/89po2rqanhwQcfHHLb1q25nMKnnnpqxONUVlayfv36MW3bdMEZXEC+GqppWfQndSzLDhzrT2bIGBbxtMH+riiNnTEOdMU50BWjOZI4rjJoC8oDrJxnK5pv2PzGCZ/LTEXWXZ1eOOKHv9/VydxSP92xjFvKzMH5PZO6QYlfJZY2SI+mRtAMRggQVr4t4FcV10iSSMYSpw8W8ujLR0jqpmtIgm3E3XPFye53Tl1QzorsZHVLZGYY4qPFAgZSBn7VKc9ooSgC3bDccUBKN+1a7Ja9Lq1bgEnKY2yndJPGrhiaKihPmcw7gXDykX5LL4WTdxKJRDIdKNoYP/XUU3nqqaf4xS9+wb59+9A0jSuuuILrrrtuyiuLz0Y6o/aAw7IsvJPSacPiaFaxkRHwBQAAIABJREFUxQLWP7OfA11xDvcmMKzijYZ5pX5Wzi3lpNowp84v57S6cipLcqXTpDE+PM29CZq64+6yNManBseaJPGpgtveuoxHXjw87DGcAb8iZnKAuu319nrWhjrTEp9KPKukDrY2xAfXLKA67B82bFUimQzqq0KuYfeBH25hIJWYwb13eDIFOZIC3MmztG4CAsM06YymUIRgTthHXUVOi2fd7/eCsAXbfnz9mglsuUQikUwfjqvO+KJFi/jsZz871m2RnCCWZZExLDKmScbIlmzJjnyzFU3cAYUFeMqp8qd9XaP+OzVhP8uqbdGxVbVlnF5XxtyygFvLW1Iczx/odstfPX+ge1BY9ESxoibMzz50NlVVYXp7YzLnaAjevrKG9Vedwn9tPoRhmBzxeM28IZMfOW8x9VUh7nhiJxnDJJLIzKh88fKgRllAozOawrSgPKDSn9IxTTv31LRyqtTOOQd9CgsrQyR10x3Qn7OkKu+4Q4WtrqgJS4+XpGjuek+BHsYwEz7O/Tbcfbb2wga++WwjHdH0jOm/hQigxKegKoJLVtSQNkw2NXYDUBnSKPGrefsHNTuipTyocaAr5r77A5pCUFMLD5/H8fTn0f6WEolEMh0ZlTH+xS9+kS996UuUlpbyxS9+ccR9Z2s4+ERimBa6k9OdNb7T2WVne2t/kgNdMTRVsUVOjsPbDbZq6vKaEpZXhzl5fimr55dRVx4koCkIaXwfN94cuIin5mskkcnbJr3kU4Pm3pzR/c1nG+mN2ykej7/W6ooN/uDvh/IGoj++/s34NUfWzPaOHyvqJKAKUtMgnH3pnBBnLqjg93uO0h3LMJA2cJxoqiJQEZhWvnayT1XdQbX3vm7skmq4krFnuGdnsboDb19Zw9tX1nDjo6/Sn9TpiKbITIM+WgwWkDIsFBOe2dvJuveuYlNjNz5V4SPnLeacJVXDGsFbDvXym6yOxpWra3lmb2fePpoqKC8/Mf2RsfotJRKJZCoyKmP8yJEjmKbpLksmBkdEzfF2p3VbUM1bA9W0LNr7UxzstnO8G7tiNHXHXU9rMZQHNJbVlLC8JszKuWFOqS1jYWWQgKbiV4U0vseQOzfucpe7PbWXX2vpy9v2iw+fM6Htmu14hdce2HSAnliGuoogD2w66BrdXdEMalZ6uCeWyft+Q3X+oNM2zk0UITALE6aHYDoY4gC72u1KCrphG9ziGM0WgF9T5MBZMq3xa4KZ+hY0TAtNyz87RcD88uCgfltoBP9udwcAiypDg/Z5ozfOHb98Dd0w+Mi5i920HqmPIpFIJDajMsZ/8pOfuMu33norZ555Jn6/f9waNdvQDZOM1/A2BhvdYIehd0TTHOiKZf/FOdgdJ54ZbTGhHFq2lveiyhD1lSEuaKhiUWWQoE8lqKmDBKkkY0tzb9Jd9v7OAymDeCY51FckE0BOeM3MM7R7YmnPXhaLqkowDDO7n71tTtifF04J9oBzy6FeHtvakicYNd3RC2SZa8vs90HaMInEdTKmaXvIBSysCvGBNQs4a9HQ1StkGLpkOnDXe06iuTfBtzcdpHWcqolMJlUhjVA2HL29P4lp2Tnj3950gPqq0LDf8/ZfGeUikUgkxVN0zvhtt93Gww8/zOrVq8ejPTOWofK5bQPccvO6C/fviqVtRfNux/COEU0Vb3iHfAoN1SWkdZPGLlso7MpT5/HxtywloKkENEUa3xOMPow8vTXCNsnk4RUlSukmQZ+KrsD7Vteycacdorn2woYh853v3Lib7liGmZSBH/Yprhd/TomP8qAt1pjUDfqy9ZmFsEPzK0J+zltSJUvlSSaNsZjwWZH19L59ZQ0f+OEWWiLJGVEhQVUE1715IacuKHe91ucsqeJHS6rcycnm3gQbNjfR1pdy67VPFnLyTiKRzDSKNsarq6sZGBgYj7bMCEzH6M7mcKcNk4yZy+cejp54moMew/tAV4w+T1my0RLQbMN7ebUdbl7iU6kp9eNTFV5v7aO5N4EQgsVVJUSSOmD/DRkuJpntNHbF+Mh5iwE4Eknw+Gut9MQypHSTfzyjjvpsCKaqCn74kp2uU18ZcvPEh/MepXXTFjQrqLM91VAARbFDyjMFMwcCKPGrdkkjAe9401xePdKHX1NYe+FSMobp5pNWhHz0JXTmlvr57DuW84/nLZWCgJIZQ2NXLKskPnr8qphyhrsANFUgENSU+kf0foOdctNQXTJieLljKDse8sauGC8e6iWZMTAMk1eaI25997819Qz6rkQikcxGijbGL7roIj7xiU9wySWXsGTJEgKBQN72T33qU2PWuKlOSrfzuB1vd8YwB4WWD0VfIsOB7nheuHlvInPM7xXiVwVL55SwLGt4r6gJs6AiiKoINFUQ0FQ+/avtKAKEECR1AyHs3O//3dHOH/d0useSM80Ty41nL3KXf729zY14KA2oXHNa3WQ1a1ZTWMvWyRHviaXZuLPdNbrXvW9VUcfNGAYZw5zyYa0mYA5jY1hAWjfQTXsQv+lAN2ndpKG6hOZIgl+/1kpnNE1lyIdfVVCEnSO++BgDfIlkunHnxl1ksjW3FU9Jv5GYaoY42H3aFqKz+Pamg9SWBxFY+DWFvzX1YIGrPdMcSbhGtCNmOVLZR++ztKk7jhACy7J4Miv0BvC9Fw65Ym8gxyASiWT2UrQx/swzz1BdXc2OHTvYsWNH3jYhxKwyxiOJDMlj5GsPpHQOdsU8xnecrrz809GhKYLFVSFW1IRZVlPCipowiyqDaIptMPhUxS4r4lMIaCpaVmDKEZqC7Mx2TQmaqqIbxsypszQN2dIccZdTnnsolTHytkmmNu39ySFrxHuF4HrimRnR1RxvuQX0J3UE9kD716+10RlNkzEsIgmdH12/hhU1YRq7Ytz19B60P+znrstWyjB1yYzA0X5QBBgzJNjDsKCtL4mmClQh+N4LhzA96XO/eq3N1cZ4YNNBPnPJMtc4l0imO+d887kTPsaWz711DFoima0UbYw/++yzw24zh3OrzBJiaZ2m7rgbZn6gO87RgeJFm1QhqK8Ksrw6zPKs8b2kKoRPzeV1BzQl+8/O+fYa3V68glJ/a+rhey8cQgjBxy9YzPlL5xR/kpIxxxpmWTKxFNay/cHfDwG2MNvaCxvcMM4Vc0t56taL6O2N8UxWRbiQnBCcwXFWFZzSqNlom5Ru0hGdOcJ0EsmxcHKmWyJJZvIT21u+zStg2RNLuyJ2MHgSct3v95LUDfeZ+eKhXn67qwPDMDlncSUvHe4F4MrV83lLw9BjEOc4IFXXJRLJzKdoY/yd73wnv/rVr6iszFfGPXr0KFdddRUvvvjimDVuqrOjrZ/dRwdscbWuGK39xQ9KFQELK+zSIcuqwyyfW8KSqhI3RBbsQa9fFQQ1lYDPNsKVUZYZ877EfvbyETfsrKknzvVn1xfdXsnYcE59rv80dkbdZVGwbSJp7Iqx7g970VR1VnoyCwd8o8mRdDAtO9TzkRcP85HzFrO/M4ZuWqgiN1wXTL+he2GbBTC31M+iiiDb223tkKCmUB7U8GsKV66eD9j3krc2u0QyHRnKKLznipPZcqiXR18+wkBKJ1EosDCNCaqCkF9FN21j3BFhnBP24S3qlvaEBByJJPIigcB+djqTl09ub6O9P01deYCz6it5vbUfwDXEhzO6k7pJW1+SOzfu4p4rTpEGuUQimbGMyhh/+umnef755wFoaWlh3bp1g3LFW1paZl0d6i88tbuo/QWwoCLo5ngvrymhYU4JQZ+at58ihMfzbf+bbdd2pvPjrNhVIRkzf9utlyybqCZJRsmz+zopDQ8QjSV5xZNSEE/bYZvPH+jOC/H09lyfMlgcbSpjkZ8XKwT0JjJ0xdLuukTaoDxov0p+9VorT2XV5VO6SUXIVllv7IzliVjKgbVkurKiJsxHfroV07KmZC748WIBA2mTWNpEVQVC/P/s3Xd4FOX68PHv1mwqaTQRCdKkSqQLgjSRXj14VCyI5YBSDkiRn4igKIqigFhARcoroAJKUUGPgChSFCmBQCihJpCQkJ5sm/ePTZZsGhtIdjfZ++PF5WZmdveeZ+eZmWeeBtUDfXIfslXn0z/yWgrp0GtU6DS2M9vGqHh73+9ss8U+toYQQgjnOFUYj4yMZPXq1fYpuC5duoROp7OvV6lU+Pn5MXfu3PKJsoKqHuhDvXA/6oX5U7+qP3VD/fDTF75QadS2wrehHKYZyz/vZ/4a2JNX0h3Wyc2xEM6ZvvGYfUCiPBarQnKWieQsExdT8s0hr9gKsJA7YFIFKojnyT9AlVUBa4ECiFmBK+lG2yjsFgWdRmVvuZNXGF++77xDFbsM1iQqMmtl7HuSy4pjHjdo1dwe7Gvf57zWMnl5PD3HbB9d3mix2gvjpxMz0GnUubNJXP+8bLOFuJQcXt50jP90jLAvz9+S5nS+e5Mcs9VhndyrCCEqG6cK4zVr1mT58uUAjBgxgkWLFlGlSpVyDayiqRagtzUzD7fVet8Z5keAT9HJm1fzbdDZCuDlOcf3uG8P218nZ17v9xWTkOGwbvNz7cstBuG58j+QOe3w4Ma7azKdmcs2/w1mSbfmlfi+3S7/saJwPW1yTFa0GqkpExVHcefE/K+DfXXoNGriU7M9errCW3Ut00hCeg7z/ncSi1VBo1YDKswWKzm5BXBzpuLQbS7Ax7Z86Z/nyDFbScowoVapeObeOtQO8WVw85qsOXAJsDVxz/P+jtMOrYjykjUpw8T7O07bu+7N6dfY665HQojKrdR9xlesWFEecVRIz91bh6oBeu4M8yPIoCt2O41ahSHfYGvlWfgu6Ep60SO3m6zFrxPeo+B0Xnl3Q1KTWbw3+jcmwN/A7E1RZORYuJZVOUZLL4mK6zMzqFS2Bwx50zhq1Cryxo/MK6TotSr7zTrA421qExHqXWMQiIqp0Dkx18p83YdSs83UDfMjIV2NpbIMqV6EDJMVtco2aJtVAV1uPk/KNJL/8Vv+wnhcvpZB+eVdU04lZmCyKPho1WzMN2VkYnqOvdm/ChzGzck/gNysH4/L9UgIUak4VRhv3Lgxu3btIiwsjLvuuqvE/svHjpWuH3VF1r9ZjSKnNsubZszW9FzNb6eTmLElGoBZfe6ia4NwV4cqPIwmXxYqWLOicdPwAHkD5qhUKmoG+TjcDInrujWsSkiIP7M3RaFWVbxB2Uoj/wBugT4a/PS2gdo6RISw7XgCKVkmgn11aDW21j7/6VgXgC/2nHP4nPpV/b1uQEBReYX563mq3R0cuZTK1/9cJMtc9FnA2XnIPZlVsTVdVwM1gnwY0qImS3efJTXHdu/ToU4o/ZvXID41m5X7L5CQbkSjtnVfzBvwUaNR2++VLFYFBVvz8/Qcs/17gn21XEk3AZB/cphQf51ci4QQlZpThfE5c+YQGBhofy2DiTnSa/MXvjXFTjPmDp5Y6BOeI/90Xn+cSWJJ7iA9A5rXoF2dEHeFVSFcScuptH1HQ321+Oq13HN7FX6MvoI5ty+4PvcBY8taVdgdm0xatjnflIu2E4opX01hjtmKxmThXHIWZosizUuFxys4xWFejfhjrW/nztzj9+VNR/lizzmyzZYSB3Gr6AXx/KxAXGo2pxMz7K1iAAJ9tfaR03UaNTqNmmBfLTqNGgXQa1XEpxoJ9dOh16oJ99eTlGVClftf3rztQQYttXKnjeveIJyfYxJJyjDio1Uzqn0de9oLIURl41RhfPDgwfbXQ4YM4dq1a1y7do2IiAjANtp6hw4dCAnxrpv3YF8dWn+9RxW+CyqpP1tl7uvm6Uq6SXPlDVz+wlH+QXJqh/hKwakI+ad/UwBzJW2hmppjJtNkJSR3ADYFuJphQqfRYChQS6XX2s5/Bq26UI341QwjSZkmFu08jUGrkealwuMVd967M9yf+uH+9j7l2WaL7WGTWoWlmItpRZzOsCQ5ZoUNRy7b/1YBu88kc/BiKiaLlaRMW//wpEwjapWKqgHXZ91RqWxN2K2Kggpb1xYVjmNv5M3KEOyns68zmq32tBdCiMqo1H3GDx06xDPPPMOQIUOYMmUKAO+88w4mk4kvvviCBg0alHmQnqqkplO/xiTaX+ef/ij/a0CarHspbb5mCaYCN3JaFzZZyD9Y0cGLKbZ+vir4+/w1bgsy2NfJjVBhj7Suxc/RiSiKgtlqtTexLEiNrVbJk9UN8+VcUpZt9PfcZVZF4eTVDPuo8f562+Ui22xrbjqnX2N7/9q8ZfkZtBrqhvuh1WgwWyyVq1QivJbtmLflEh+thiq+OhLTbX2o807dFgW0ahVBBi0pWSb8c2dRSTdaPLK2XIWtsGwrADufVRWwzyKRR6tWUBRQVGC2WDFaFKr4armndhX+PJOEyaKQYbSdEbNMliJbF22Miich3YjJopAgY9sIL9Hm3Z23/Bmxb/Utg0iEq5W6MP7222/zwAMPMGHCBPuybdu2MWPGDN58800+//zzMg2wosrrIw5gtiqYc6/A3x6M47vD8fZ1v43rVK5xFDU6aVHrhGvdHny9oHvuahZ5RRlNgXXlLf9gRanZ12+otsck8vf5FPvfUqN5XbbJQvzVLJIzclAUK0mZZrJLqCL39IK4CkjNMqPOreFTAIsVLCjsO3eNvFbnaTlmwgL09hrw5Y/dYz8uCo5Ande09/E2tbmnXlVSUzMdRlwXoiJzbB2iJS3b1ve5ZhUDRrOFiyk5mK0KaTlmagQZGNflTuJTs5m//bR7Ar4BhbKb9UGlUmGxKlgtCklZJlu+V8GWqCv2+yDbHOUqMk1W+/nlWpaZMH89YHuQVyvYUOxgcEIIUZmUujAeFRXFm2++iV6vv/4hWi3PPvssQ4YMKdPgxK3La/YFkJJtLnadcK28ga4A3tx2guQs228T5Kt1WOdKeWMfqFQql4747+nyFzR3n0nCaLZisVpJSM8hp5iBmzxdXvNZfe6c4AoQ6qsjKcuEKbdAruL6YEvkbp+RY8Zoth0bJxMz7C0mims5Ub+qP41qBJLso8ZcWdv0i0qrqCkOC/YpX/qnrWtGqL/OPm/2BztOczXDSM0qBv7TMYLaIb5sjrpMZZV/oLr8hXpFsbX0yjuX5F9uBUL9ip59IX//fJCWWUKIyq3UpbGAgADOnTtH7dq1HZbHx8djMLiuRs/Tzepzl/31hsNx/HEmGYC2dYIZ1Lymy+IoWAB3dp0oXx/9fsb+Oq8gnvc6/7ry7sbwVLs77K//On/N3mqjXZ0Q7rk9uFy/u6LI33rgVGJGiQM2FeSJfUZ9tWqycm98rYptWqK8VhH5y8tF1ZZdy9ccVaYYEt6o4DgbF69lY7JYUYF9ILO8cRTg+rn+zNUsKqv8Te+tVgVfrZpMsxWzVUGtuj4tYt4zXotVwYKCgoJeq2JOvyacT86yjzkhfcSFEN6k1IXxXr16MXPmTF577TVatGiBSqXi8OHDzJo1i549e5ZpcFevXuWVV15h7969aDQaBgwYwJQpU9BqC4e9Y8cO5s2bx/nz56lZsyaTJ0+ma9eu9vVLlixhxYoVpKam0rx5c1577TXuvPPOMo23OJfyNbW6JM2uBHAuqfgbs5LWlbX8A27lb2q99+w1Dl5Mtf/t7WMbpGabuJyaQ2krwj2tIA7YC+IAfjotgQYt8anZTg3oaFUUtGppNSG808nEDPvDubwacrXKNn7M8MhaAOw7m8yF5GxMVoUzVzMB7+oSZgUy851jrApYLYpt7Izcc4xGBWq1Cn3uTAylLXgX/B1upuD+a0yiy6ecLYu4hRCVT6kL4xMnTuT8+fOMHDnSYYqznj17Mnny5DINbvz48VSvXp3ffvuNxMRE/vOf/7Bs2TJGjRrlsF1sbCwvvvgi7733Hvfffz9bt25l/PjxbN26lerVq7N+/XpWrFjBZ599xh133MH8+fMZO3YsGzduLLdp2vL3GTfmm+rnXHKWw7ry7jMuPJOMcl9xzHiwEf9Ze7DUBfGKIDXHTFqOmeImhNCpwZSvtjxvTmG4XgtYUP6mvVrp7iC8xJoDl/jh2BVSs832vtF5KuGpw2lqQKtRY9Cp7X3rbU8nVPn+CSGE9yp1YdzX15dPPvmE2NhYjh8/jlarpV69evZpzsrK2bNn2bt3Lzt37sTX15fatWszevRo3nnnnUKF8fXr19O6dWt69OgBQJ8+fVi3bh1r1qxh7NixrF27lkceecQ+0vvEiRNZu3Yte/bsoX379mUat6fJfytcsMem3CYLmWe8ZJdSsnhzWwzXsm7cpUONrban4I14RaAqpj29XqPGZL1+5qgb5uf1rSSEd8ubOeB8chYmi5W6YX6ArdtXttmK2VL5x0bIe3gX7KOhX7MaRMWn89eFlBLeoaB1KHPbpjbTa9X2wfCK6p8vhBDe4KZH8IqIiCjzAnh+MTExBAcHU716dfuyevXqcenSJVJTUwkKCrIvP3nyJA0bNnR4f/369YmOjravf+aZZ+zrdDodERERREdHl1thvGejqvbX+85dIz4tB4BqAT60uUP64grPULCZ3M8nEtBqNHS8M5SIED83ReV+FquVBTvPsO5gXIkjpednxdZfsqJRAGsxu6gpUGX+59lk2GEbETo8QM+/W91eztEJ4V4FZwqIS7Fdy9/fcdo+vWlmjtk2wGG2CaNFKfRcy0+nJtNUeQrpSu4UiGYFDselEu7vU+y2VsBoUUjPTSMVNzd2TsHfoajXUHKTd3dMOVsWcQshKjePHU47IyMDX1/HZpB5f2dmZjoUxova1mAwkJmZ6dR6Z1y5coWEhASHZVqtH9WqVSty+035Rk7Nf2GOT8txWDerX2OnY7gZJV3+86/zlOakEocjV8ZhG/XWVvhSq9UekwY3q7R5Ns/RuFTe2HqCo/Hp5RmeRynuPJGa4zh/+ImEDE4k2G4iVcCIfAMAFkWT2yc07/+ieN6eVjebX8vbrJ+OF7k8KeP6/NfZZmuJgzVWpoI45A7uiO38cOBiGpB2w/fkTi2OAuw9m+wwN3nPxjf+jQv9DrnPCVf+dcFh8f97onWxn5G/i2B+3x2Od5hydvfEzjeMp6Di8m9ZxO2JbjW/ltV5zlPuUzwlDvDea0h5cNV12WML435+fmRlOQ5klfe3v7/jE0RfX1+ysx0HRsvOzrZvd6P1zlizZg2LFi1yWDZmzBjGjh1b9BucnOA7JMQznoZKHI68MY6gHKv9hBMQYPCYNLhZpc2z6Tkm5m+L4cs/YitkU3OXUzl/fAYFFd2/XBTmrWlV6musi2g1Goe/a4debzGUbbKQmG7M3U6FSQb8cIoKUKnU9pY3zpxHCv4OxSnps5wdI+hWrn0F829ZxO2JPCW/ekq6eUoc4L3XkPJU3mnqsYXxBg0acO3aNRITEwkPtzUZOnXqFDVq1CAwMNBh24YNGxIVFeWw7OTJkzRr1sz+WTExMfbR1U0mE7GxsYWatpdk+PDhdOvWzWGZVutHcnJGkdtP7FbP/vr7Q3GcSLDVwjes6seAFtebZxX3/rJye5Xrzccu5DavK2pdecfhLG+Jo/UdVeyv959LKXadK9Ojmo+aVU+0IijIl9TULKe/25MuQvk5m2cVReH300nM/TmGC9cKz3bQrGYg1QJ8iIpLJTXHRLapcDNUFbabcZ1GjVqlkJ5jdVjnqbfovloVTW8LIinDSFxKjn2kda0adBo1oX46rqQZMeU+nLj7tkBa1rYdn1UDfG54jGg0avvxZPGCvrS3wpVp5Yl5trTXWFeZ0auB/fXJhAyW7zsPwONtaqPXqvlw5xkyjBZGtL2dhPQcTl7J4M/YZPtAnGogzF/H1QxTsS1Qgnw0hVqheCoVoNOosFgVAvQa6lcNoFkt2z3Z5dQc/nfiKlbFil6twmwFYxEPNhVUNKnuz/0Nwgjx1Tv1G5f0O9Svev14LumzXu93fcrZfWeT2XDIVhs+qEUN2uQbI+Vmjrni8m9ZxF0Z82tZ1TS6+/yQx1PiAOR6W4Zu5rp8M/nVYwvjERERtGrVijlz5jBr1iySk5NZvHgxw4YNK7TtgAED+OKLL9iyZQsPPPAAW7duZe/evUyfPh2AoUOHsnDhQjp37kzdunWZP38+4eHhtG7tfLOgatWqFWp+k5CQhrmY/qTDW9ayv7ZaFOZvt/Wz7Ne0hsO64t5fVtaPamd/3e+T3VxOtzUNqx6gc1hX3nHsy9fsq827O4td5y1xfPTQ3fbXBX+X/OvKO47iWCxWt313WXEmz15Nz+GDnWf44diVQu+vGqBnfOc76XlXVU5dzWTWj8fRalRcTjPa5s/FNmCbxapQNUCPv48Wg1ZN/XB/NuZ2RQnz0/FE29os3mWrbc+rcc+rn3FVIb3gqOhgK3C/1qcxXRuEczIxg0kboriUko1GDdUDDQQZtDzV7g7m/e8kV9KNqIDuDas69BN39hipDMeTq3hrWpX2Gusq+cfOMFsUe6aNyK0h99Gq8dGqaXV7MPXD/fk1JpG/zqegslpRqVRoVCpGtKnNmgOX7PnLX68lJXdkca1axaDmNVl94CKmIvqbu4IKCCzigYBGBY+2up3VBy5hzJ1LXaNWEeKrIyXbTGiAnknd69v7O/8ak8j2mKuAmmA/be6AlpCWbSbDeP2zzVaFb/6JIyoujec7RhCfkk2Ir67QGBX5lfQ7OKwr4XjpfGeY/bXFotgL4/fcHuyw7laOuYL5tyzi9kSekl89Jd08JQ7w3mtIeSrvNPXojgULFizAbDbTvXt3/vWvf3HfffcxevRoACIjI/n+++8B28BuH374IZ988glt2rRh8eLFLFy4kLp16wIwbNgwnnzyScaMGUP79u05evQon3zyCTqdzm37JoRwH7NVYeOROB5Z8XehgrhaBQObVef/jWjFA42rldv0h0IIUVmpVCq0ahU+GjW3VTEwoFn1QlMoHruczqTvoli+9zznr2Ven/pMCCG8iMfWjAOEh4ezYMGCItdv0/6JAAAgAElEQVQdOHDA4e/77ruP++67r8htVSoVI0eOZOTIkWUeY0Wiy9csSCcDPHiM2sF+XE5Psb8W5UdRFGKTMnlv+2n+jE0utD4i1JdJXevTtk5wkYVwvVZNmL+eK+k5uf0ebTVjj7W+vcja9eIE+mjIMFmxlNA33VerIqsMJjdXY6t9MxX4rlA/fbFzhQshbuxmp+PS5pZKVUCNIB+a3RZErTNXuXgtO3d2A4Xy6n6uUYFVKdwqR6u2Dd+pVmH/7jB/PeEB+lJ/h1oF47rUo3aIL7N+Oo5apabZbUEcvJjK1Qwj6flqyU0Wha/+vsju2CSe7xhBkxqBhPjqMOic62sthBAVnUpRFE/tzujxEhJuPIKop9Fq1YSE+JOcnCHNWJD0KOhm0qNq1cAbb+Qh3t4UxbK958k0OjbH1GtUPHxPLUa2uwN/n5KfUcox4zxJK+e5Mq0qSp6tiNdYZ3lL3sjbz8Sr6VxJzSbTaOHvCyl8+sdZEvONSA+2Qny/ptUZHnkbof4+N2y67knK8/esjPlVq1UTOXf7LX/nvpsY+b6ggl0WK3IcsW/1rfTnFFdy1T2xR9eMCyFEWVq8K7bQsmY1A5nYtR5NawRKk3QhhCgHGrWKqgE+pOeYaV07mMaDA1i1/wI/RSfYa+mtCnx/5DJ7z17j+Y51aHFbFYJ9dQQa5FZVCFF5yRlOCOGVAvQanmp/Bw/dXRNfvZwKhRCivAXkDnSZmKFiVIc6dLozlI9+P8vFlOszWcSn5TDzxxN0bxjO461vJ8RfT6ifHh8PmstZCCHKityBCiG8Tqc7Q3nhvgjuDPOX2nAhhHAhrUZNjSADKVkmGtcI4p0BTfj2UBwbDsVjyddz8pcTifx9PoVRHe6gXZ0QAny0BFegputCCOEMKYwLIbxGtQA9z3asQ69G1WSAICGEcKMquQO1Xc0w8u97atEhIoSPfo/lVGKmfZvkLBPv/O8U7euE8HT7O8gyWQj21RFwg7E9hHcoi37WQribnM2EEF5j2aORhPnrUUttuBBCuJ2PVk3NIB+SMk1EhPoxp29jNh+9zOq/bXOb5/nzbDKH41J5om1tutYPIz3HTIg0XRceQh4KiFshZzEhhNeoGuAjBXEhhPAgKpWKMH891QJ90GvVDGhWg/cGNaF5TcdRiTOMFhbvimX21hOcS84iPjWbqxnGEqeIFEIITyeFcSGEEEII4Va+Og01gwz46jTUCDIwo1dD/tMxAn+9Y5eiQ5fS+O+GKDYeiScly0RcajbpOWY3RS2EELdGCuNCCCGEEMLtNGoV1QJ9bN2J1Gq6Nwzn/cFNaV8nxGG7HLOVL/ddYPrmY5xOzOBqhpH41GxyZH5lIUQFI4VxIYQQQgjhMQJ8tNQMsjVbD/HTM6lbPV7qVo9gX53DdicTM5n8/TG++vsi6TlmabouhKhwpDAuhBBCCCE8ik6jpkagD1UMtgJ4uzohvD+4Kd0bhDtsZ1EUvj0Yx6TvjhJ9OZ30HDNxqdmkZUvTdSGE55PCuBBCCCGE8DgqlYpgPx3VA33QalQE+Gj5T6cIXu3VkOqBPg7bXkzJ5pUt0Xz25znSc8wkZRqJS80m22RxU/RCCHFjUhgXQgghhBAey5A7uFve/OLNbwvivUFNGNCsOup8E2QowA/HrjBhfRQHLqRgNFu5nJZDYnoOZmm6LoTwQFIYF0IIIYQQHk2dOwVa1QAfNGoVPloNj7epzZx+jakT4uuwbWKGkTe2xbBg52lSs01kGC3EpWSTkmVCUaRQLoTwHFIYF0IIIYQQFYKf/voUaAD1w/2ZO6Ax/76nFjqNymHbnaeSGL8+il2nr2KxWrmWZSIuNUeargshPIYUxoUQQgghRIWRNwVaqJ8elUqFVq1m6N01mTegCXdVD3DYNjXbzPs7zvDWLydJTDdistiaridI03UhhAeQwrgQQgghhKhwAg3Xp0ADqBXsy6zejRjV/g4MWsdb3L/OpzBhwxF+ir6CVVHINFq4JE3XhRBuJoVxIYQQQghRIeVNgRZksA3uplapeLBxNeYPbso9t1dx2DbLZGXJ7nO8+sNxLqZkoyiKvel6ljRdF0K4gRTGhRBCCCFEhaVSqQjx01Mt0Da4G0DVAB+m9ajPuM51CcodhT3PscvpTPouim8PxmG2WjFZrFzJa7pusbpjF4QQXkoK40IIIYQQosLzzZ0CzU9vG9xNpVJxX70w5g9pyn13hjpsa7IofPX3RaZuPMapxAwAW9P11ByuSdN1IYSLSGFcCCGEEEJUChq1iqoBPoT561GrbLXkVQw6xnW5k5d71CfcX++wfWxSFtM2HWPFvvPkmC0oikJKlolLqdnSdF0IUe6kMC6EEEIIISqVAB/b4G4++QZyu6d2MPMHN+XBu6o6bGtV4Lsjl5m44ShH4lIBMFsUabouhCh3HlsYz8zMZNq0abRr145WrVoxefJkMjIyit3+p59+YuDAgdxzzz1069aNRYsWYbVeP3n27t2bu+++m8jISPu/U6dOuWJXhBBCCCGEi2k1amoEGQjx06HKrSX31WkY1aEOr/dpRK0qBoft49NymPnjCT7+PZaMHDMgTdeFEOXLYwvjs2fPJi4ujp9++omtW7cSFxfHvHnzitz2yJEjTJ48mfHjx7N//36WLFnCunXrWLZsGQDp6emcOXOGLVu2cODAAfu/evXquXCPhBBCCCGEqwUZdNQIvD4FGsBd1QN5Z0ATht5dE01uQT3PzycSGb8+ir1nkwGk6boQotx4ZGE8KyuLjRs3MnbsWIKDgwkLC2PSpEmsW7eOrKysQttfvHiRhx9+mK5du6JWq6lXrx49e/Zk3759gK2wHhwcTK1atVy9K0IIIYQQws30WtsUaIEGrcOyf99Ti7kDGlMv3M9h++QsE2//7xTzfj1FcqYJuN50/UqaNF0XQpQN7Y03KR/Z2dlcvny5yHVZWVmYTCYaNmxoX1avXj2ys7OJjY2lcePGDtv36tWLXr16OXz29u3b6d+/PwCHDx/G19eXxx57jJiYGGrVqsWLL75I165dy2HPhBBCCCGEp1GpVIT66fHVabiaYcRitTU7jwj1Y07fxmw+epnVf1/CmK+g/WdsMkcupfJE29rcXz8MlUpFlsnCpVQrQQYtVQxuu5UWwkHE1M23/Bn7JnYug0hEabjtDHLw4EEef/zxIteNGzcOAD+/608pfX19AUrsNw62Junjxo3DYDDw5JNPAraTb/Pmzfnvf//Lbbfdxo8//siLL77IypUradmypVPxXrlyhYSEBIdlWq0f1apVc+r9nkKjUTv839tJejiqTOlRXnm2MqVReZO0cp63p1VlucY6y1t+b0/dz0CtGj8fLVczjPZm51pgSMvb6HBnKIt/i+XwpVT79ulGCx/uimXXmSRGd6pL9SAfADJMFoxWK+GBtr7nnraf5eVW86u3pFNFpNXKb5PHVecvleKBo1EcPXqUwYMH8/fff+Pv7w/YCtmtWrXiu+++46677iryfadPn2bs2LGEhYWxYMECqlSpUux3PPvss9SrV48pU6Y4FdPChQtZtGiRw7IxY8YwduxYJ/dKCOFKkmeFqDgkvwp3Sc02cTXd6DA4m6Io/HAkno92nCIjx7GPuEGr5qlOdRkSWQuN+npf8wAfLaH+erReUNAsi/xaFrW4ouzFvtXX3SF4HY9sW1O3bl10Oh0nT57k7rvvBuDUqVPodDoiIiKKfM+OHTv473//y7/+9S8mTpyIVnt91z777DOaNGlChw4d7MuMRiM+Pj5OxzR8+HC6devmsEyr9SM5ueSaek+j0agJCvIlNTULi/R3kvQo4GbSIyTEv5yjujnllWflmHGepJXzXJlWnphnK8s11lnekjcqyn76YyUx04jRfD3GTnWCaTK0OZ/+cZY/Y5Pty7PNVj7afopfjsYz5r661An1Q622FcCvJGUQ6KMh0EdrH739VlXG/Co1456rsp5zb4ar7ok9sjDu6+tL7969mTdvHh988AEA8+bNo1+/fhgMhkLb//PPP4wZM4aZM2cybNiwQuvj4uL4+uuvWbJkCTVr1mTDhg0cOHCA1157zemYqlWrVqj5TUJCGmaz515cSmKxWCts7OVB0sNRZUiP8s6zlSGNXEXSynnemlaV7RrrLG/5vT19P1VAuK+OlCwzKdkm+/IgHy2Tutbjz9hklv55jmtZ19eduJLBxPVRDG5Rg3/dU4sAfDBbrCSkmrmmMRHqp8Og07hhb8qft+ZXbyC/YWHlff7y2EdTr776KhEREfTv358HH3yQ22+/nRkzZtjX9+3bl48//hiAjz/+GLPZzBtvvOEwj/ioUaMAmDx5Mp07d+aRRx6hdevWrF69mk8//ZQ6deq4Zd+EEEIIIYTnUKlUBPvpqB7og1bjWKvdPiKE9wc3pVuDcIflZqvC1//E8d91UURdSrEvN1msXE7LITE9B7PV43qDCiE8iEf2Ga8oEhLS3B1CqWm1akJC/ElOzpCnX0h6FHQz6VG1amA5R1V2yiLPyjHjPEkr57kyrSpKnq2I11hneUveqKj7aVUUkjJNZOSYC607dCmVT/44y+W0HIflKqBP0+o8HHkbvvlqxNUqFUEGLUGGm2u6Xhnzq1arJnLu9vILRtw0GU39OlfdE3tszbgQQgghhBCuplapCPfXEx6gR12gAN3itiDeG9SE/k2rk2/8NhRgc9Rl/rshin8uXq8ltyoK17JMxKXm2EduF0KIPFIYF0IIIYQQogB/vZaaVQz4FJjuyUer4Ym2tZnTtzF3hPg6rEtIN/L61hgW7DxDWvb1mnWTxcqVtByupOVg9uDB7IQQriWFcSGEEEIIIYqgVauoEWQg2FdXqJl5/ar+zO3fmEda1UJXoJ/5zlNXGbf+CL+fTnKYNi3LZOFSag7XskxIT1EhhBTGhRBCCCGEKEEVX9vgbroC03LpNGr+dU8tPh3RisbVAxzWpWabmb/jNHN/OcnVDKN9uaIopGSZuJSaTaZRmq4L4c2kMC6EEEIIIcQN+GjV1AzyIcCn8MzAdcL8eaN/Y55ufweGAs3a959PYfz6I/wUfQVrvtpws0UhIT2Hy2k5mKTpuhBeSQrjQgghhBBCOEGlUhHmr6dqgA8atWPTdLVKRe/G1Zg/uCmRtYIc1mWZrCzZfY6ZPxznUkq2w7psk4W41BySM40OhXUhROUnhXEhhBBCCCFKwU+voUaQwWEaszxVA3x4uWcDxnauS2CBWvSjl9OZ+F0U6w7FYbZerw1XFIXUbDOXUrLJMBaeUk0IUTlJYVwIIYQQQohS0qpVVAv0IcSv8OBuKpWKzvXCeH9IUzrdGeqwzmRR+H9/XWTqxmOcTsxwWGexKiSmG6XpuhBeQgrjQgghhBBC3KQgg47bgg2FRlQHqGLQMb7LnUzrUZ8wP53DutikLKZuOsaKfRfIMTsWvLNNFi6n5ZRr3EII95PCuBBCCCGEELfAR6uhZpCBQEPhwd0AWtUOZv7gZjx4V1WH5VYFvjsSz8QNURyJS3VFqEIIDyKFcSGEEEIIIW6RSqUi1E9PtcDCg7uBrZ/5qA51mN2nEbdVMTisi0/LYeaPJ/jk91jpMy6EF5HCuBBCCCGEEGXEV2cb3M1QxOBuAI2rBzJvQBOGtKiBpkBf820nEpmwPoq9Z5NdEaoQws2kMC6EEEIIIUQZ0qpVVC9mcDcAvVbNI61uZ+6AxtwZ5uewLinTxNv/O8W8/510VbhCCDeRwrgQQgghhBDlIMigo0agDzpN0bfcEaF+vNmvMSNa346+wABwv5+R2nEhKjspjAshhBBCCFFO9Fo1NYN8ih3cTaNWMbB5Dd4d1JRmNQJdHJ0Qwp2KPisIIYQQQgghykTe4G6+Og1XM4xYrEqhbWoGGXj1wYb8EpPI8n0XyDRa3BCp8GZt3t15y5+xb2LnMojEe0hhXAghhBBCCBfw1dmmQEvKNBZZ2FapVPRoWJV7bq/CzlNJbohQCOFK0kxdCCGEEEIIF9GoVVQN8CHMX4+6iMHdAEL99Ay9u6aLIxNCuJoUxoUQQgghhHCxAB8tNYN88NHK7bgQ3kpyvxBCCCGEEG6g1aipEWQg2LfoKdCEEJWbFMaFEEIIIYRwoyq+OqqXMAWaEKJykhwvhBBCCCGEm/lo1dQI8iHAR8ZXFsJbeGxhPDMzk2nTptGuXTtatWrF5MmTycjIKHb7V199lWbNmhEZGWn/t2bNGvv6JUuW0LlzZ1q2bMmIESM4ffq0K3ZDCCGEEEIIp6hVKsL89VQN8Cl2cDchROXhsYXx2bNnExcXx08//cTWrVuJi4tj3rx5xW5/+PBhZs+ezYEDB+z/hg8fDsD69etZsWIFn332GXv27KFp06aMHTsWRSk8x6MQQgghhBDu5KfXUD3Qx91hCCHKmUcWxrOysti4cSNjx44lODiYsLAwJk2axLp168jKyiq0vdFo5MSJEzRr1qzIz1u7di2PPPIIDRo0wMfHh4kTJ3Lp0iX27NlT3rsihBBCCCFEqWnUUjMuRGXntk4p2dnZXL58uch1WVlZmEwmGjZsaF9Wr149srOziY2NpXHjxg7bR0dHYzabWbBgAX/99ReBgYEMHTqUUaNGoVarOXnyJM8884x9e51OR0REBNHR0bRv396peK9cuUJCQoLDMq3Wj2rVqjm7yx5BkzswiEYGCAEkPQqqTOlRXnm2MqVReZO0cp63p1VlucY6y1t+b9nPyulW86u3pJO30laSqfpcla/dVhg/ePAgjz/+eJHrxo0bB4Cfn599ma+vL0CR/cbT0tJo27YtI0aM4L333uPYsWOMGTMGtVrNqFGjyMjIsL8/j8FgIDMz0+l416xZw6JFixyWjRkzhrFjxzr9GZ4kKMj3xht5EUkPR5UhPco7z1aGNHIVSSvneWtaVbZrrLO85feW/axcvDW/CueEhPi7O4QyVd752m2F8Xbt2nH8+PEi1x09epQPPviArKws/P1tP2he8/SAgIBC23fs2JGOHTva/27RogVPPPEEW7ZsYdSoUfj6+pKdne3wnuzsbPtnO2P48OF069bNYZlW60dycvGDynkijUZNUJAvqalZWCxWd4fjdpIejm4mPTz1pFteeVaOGedJWjnPlWnliXm2slxjneUteUP289ZVxvwqNeOVW2U5b7vqntgj506oW7cuOp2OkydPcvfddwNw6tQpe/Pygn7++WcSExN5+OGH7cuMRiMGgwGABg0aEBMTQ9euXQEwmUzExsY6NIO/kWrVqhVqfpOQkIbZXDEvLhaLtcLGXh4kPRxVhvQo7zxbGdLIVSStnOetaVXZrrHO8pbfW/azcvHW/CqcEzl3+y1/xr6JnW89kDJS3vnaIx9N+fr60rt3b+bNm0dSUhJJSUnMmzePfv362QvY+SmKwptvvsnu3btRFIUDBw6wfPly+2jqQ4cOZeXKlURHR5OTk8O7775LeHg4rVu3dvWuCSGEEEIIIYQQnlkzDrZ5w+fOnUv//v0xmUx0796dV155xb6+b9++9O/fn+eff56ePXsybdo0Zs6cyeXLlwkPD+fFF19k4MCBAAwbNoy0tDTGjBlDUlISzZs355NPPkGn07lr94QQQgghhBBCeDGVIpNt37SEhDR3h1BqWq2akBB/kpMzpDkRkh4F3Ux6VK0aWM5RlZ2yyLNyzDhP0sp5rkyripJnK+I11lnekjdkP29dZcyvWq26TJoyi8rLE5qpu+qe2CObqQshhBBCCCGEEJWZ1Ix7mStXrrBmzRqGDx9eaedvLQ1JD0eSHjcmaeQ8SSvnSVp5F2/5vWU/RVEkvcqepGnZc1WaSs24l0lISGDRokUkJCS4OxSPIOnhSNLjxiSNnCdp5TxJK+/iLb+37KcoiqRX2ZM0LXuuSlMpjAshhBBCCCGEEC4mhXEhhBBCCCGEEMLFpDAuhBBCCCGEEEK4mGbmzJkz3R2EcC1/f3/atm2Lv7+/u0PxCJIejiQ9bkzSyHmSVs6TtPIu3vJ7y36Kokh6lT1J07LnijSV0dSFEEIIIYQQQggXk2bqQgghhBBCCCGEi0lhXAghhBBCCCGEcDEpjAshhBBCCCGEEC4mhXEhhBBCCCGEEMLFpDAuhBBCCCGEEEK4mBTGhRBCCCGEEEIIF5PCuBBCCCGEEEII4WJSGPdCFouFESNGMHXqVHeH4lbXrl1j8uTJtGvXjjZt2jB69GiuXLni7rDcJioqikcffZTWrVvTqVMnXn/9dYxGo7vD8hhbtmyhSZMmREZG2v+99NJL7g7L4yQlJdGzZ0/27NljX3bw4EEeeughIiMj6datG19//bUbI/QcRaXVq6++SrNmzRyOszVr1rgxSnGzrl69yujRo2ndujXt2rXjjTfewGw2F7ntqFGjaN68ucPvvnPnThdHfGuKOp4L2rFjB/3796dly5b07t2bX3/91YURlg1n9rMy/J63qjTHf2U4LlzB284pruTW85civM7777+v3HXXXcqUKVPcHYpbPfbYY8qYMWOUlJQUJS0tTXnhhReUZ5991t1huYXFYlE6duyofPnll4rFYlHi4uKUXr16KYsWLXJ3aB7jrbfeUqZOneruMDza/v37lR49eigNGzZU/vzzT0VRFOXatWtK27ZtlZUrVyomk0n5448/lMjISOXgwYNujta9ikorRVGUwYMHK+vWrXNjZKKsPPbYY8rEiROVzMxM5dy5c0rfvn2VJUuWFLltu3btlD179rg4wrJT3PGc35kzZ5TmzZsr27ZtU0wmk7J582alRYsWSnx8vIujvXnO7KeiVPzfsyw4e/xXhuPCVbzpnOJK7j5/Sc24l9m9ezdbt27lgQcecHcobnXkyBEOHjzIW2+9RVBQEAEBAcyePZtJkya5OzS3SElJISEhAavViqIoAKjVanx9fd0cmec4fPgwzZo1c3cYHmv9+vVMmjSJCRMmOCzfunUrwcHBPProo2i1Wjp06ED//v1ZtWqVmyJ1v+LSymg0cuLECTnOKoGzZ8+yd+9eXnrpJXx9falduzajR48u8rg/f/48KSkpNGnSxA2R3rrijueitmvdujU9evRAq9XSp08f2rRpU2Fafji7nxX99ywLpTn+K/px4SredE5xJU84f0lh3ItcvXqV6dOn8+6773p9IevQoUPUr1+ftWvX0rNnTzp16sTcuXOpWrWqu0Nzi5CQEJ588knmzp1L8+bN6dKlCxERETz55JPuDs0jWK1WoqKi2L59O127dqVz58688sorpKSkuDs0j9GpUye2bdtGnz59HJbHxMTQsGFDh2X169cnOjraleF5lOLSKjo6GrPZzIIFC7j33nvp1asXn376KVar1U2RipsVExNDcHAw1atXty+rV68ely5dIjU11WHbw4cP4+/vz4QJE2jfvj39+vXjm2++cXXIN62447mgkydPVuhzgbP7WdF/z7JQmuO/oh8XruJN5xRX8oTzlxTGvYTVauWll17iqaee4q677nJ3OG6XkpLC8ePHiY2NZf369WzYsIHLly8zZcoUd4fmFlarFYPBwCuvvMI///zDpk2bOHXqFAsWLHB3aB4hKSmJJk2a0KtXL7Zs2cLq1auJjY2VPuP5VK1aFa1WW2h5RkZGoYd/BoOBzMxMV4XmcYpLq7S0NNq2bcuIESPYsWMH77zzDitWrODzzz93Q5TiVhR13Of9XfDYNxqNtGzZkgkTJvDbb78xdepU3njjDX744QeXxXsrijueC6ro5wJn97Oi/55loTTHf0U/LlzFm84pruQJ5y8pjHuJTz75BL1ez4gRI9wdikfQ6/UATJ8+nYCAAMLDwxk/fjw7duwgIyPDzdG53rZt2/jpp5945JFH0Ov1NGjQgDFjxvDVV1+5OzSPEB4ezqpVqxg2bBi+vr7cdtttvPTSS+zcuZP09HR3h+fRfH19yc7OdliWnZ2Nv7+/myLyXB07dmT58uW0bdsWnU5HixYteOKJJ9iyZYu7QxOl5OfnR1ZWlsOyvL8LHvuDBg1i6dKlNGnSBJ1OR6dOnRg0aFClu3H2lnOBt/yeJSnN8e8tx8WtknOKe5XncSqFcS/x3XffsXfvXlq3bk3r1q3ZtGkTmzZtonXr1u4OzS3q16+P1WrFZDLZl+U1Bc3rM+1N4uLiCo2crtVq0el0borIs0RHRzNv3jyHY8NoNKJWq+0PdkTRGjZsSExMjMOykydP0qBBAzdF5Ll+/vlnVq9e7bDMaDRiMBjcFJG4WQ0aNODatWskJibal506dYoaNWoQGBjosO0333xT6CbZaDTi4+PjklhdxVvOBd7ye5akNMe/txwXt0rOKe5VnsepFMa9xI8//sjff//N/v372b9/P/369aNfv37s37/f3aG5xb333kvt2rV5+eWXycjIICkpifnz59OjRw8CAgLcHZ7LderUiYSEBD7++GMsFgvnz5/no48+on///u4OzSMEBwezatUqli5ditls5tKlS7zzzjsMHjxYCuM30LNnTxITE1m2bBkmk4k///yTjRs3MnToUHeH5nEUReHNN99k9+7dKIrCgQMHWL58OcOHD3d3aKKUIiIiaNWqFXPmzCE9PZ3z58+zePFihg0bVmjb9PR0Zs+ezdGjR7FarWzfvp1NmzZVut99wIAB7N27ly1btmA2m9myZQt79+5l4MCB7g6tTHnL71mS0hz/3nJc3Co5p7hXuR6ntzweu6iQpkyZ4vVTm8XHxyvjx49XOnbsqLRu3VqZPHmykpKS4u6w3Ob3339XHnroIaVVq1bK/fffr7z33ntKTk6Ou8PyGHv27FGGDx+uREZGKu3bt1dmz56tZGdnuzssj1RwepBDhw7Z06579+7Kt99+68boPEvBtPrqq6+UBx54QLn77ruV7t27KytXrnRjdOJWJCQkKC+++KLStm1bpX379spbb72lmM1mRVEUpWXLlsp3332nKIqiWK1W5cMPP1S6du2qtL246GIAABSBSURBVGjRQunbt6/yww8/uDP0m1bweM6/n4qiKDt37lQGDBigtGzZUunbt6+yfft2d4R5y0raz8r0e94KZ49/Rak8x0V588Zziiu56/ylUhQvbJMrhBBCCCGEEEK4kTRTF0IIIYQQQgghXEwK40IIIYQQQgghhItJYVwIIYQQQgghhHAxKYwLIYQQQgghhBAuJoVxIYQQQgghhBDCxaQwLoQQQgghhBBCuJgUxoUQQgghhBBCCBeTwrgQQgghhBBCCOFiUhgXlcq6deto1KiR/e9u3bqxcOFCABRFYf369Vy9etVd4QnhElFRUfTr149mzZoxbtw4pk6dyogRI8rt+y5cuECjRo3Ys2dPuXz+nj17aNSoERcuXCh2m/x5veB54NKlS2zevLlcYhOivOU/tp2RnJzM119/bf97xIgRTJ06FSicN9yhUaNGrFu3rtj1+c9XBc8tmZmZrFq1yiVxClHWbubalD//upoz54sb5WdxY1p3ByBEefrmm2/w8fEBYN++fUydOpVffvnFzVEJUb4WL16MSqVi06ZNBAQE4OPjg8VicXdYNy0yMpJdu3YRGhrq1PZ9+vThvvvus/89ZcoUatWqRd++fcsrRCE8xttvv82FCxd46KGHAFi4cCEajcbNUV23a9cuAgMDndq2Zs2a7Nq1iypVqgDw+eefs27dOh599NHyDFGIcnEz1yZ35t+C8YryIYVxUanlv3lXFMWNkQjhOqmpqTRp0oSIiAh3h1Im9Ho9VatWdXp7g8GAwWAox4iE8FwFr3XBwcFuiqRopcnLGo3GYXu5jouK7GauTe7Mv3ItdQ1ppi5c6vLly4wZM4bIyEi6dOnC2rVr6dmzJ+vWrWPhwoV069bNYfuCTWTi4+OZNGkS9957L02bNqVLly7Mnz8fq9Va5PflNe/bs2cPjz/+OADdu3dn7dq1dOjQgUWLFjls/9VXX3HvvfdiMpnKeM+FcI1u3bqxd+9eNmzYYG/emb/Z56xZs4iMjOTixYsAZGVl8eCDD/L888/bP+Pbb7+ld+/etGjRgt69e/Pll1865LETJ07w+OOP07JlS3r16sWff/55w7i+/fZbBg0aRIsWLWjZsiUjRowgKirKvt5sNtvPAXfffTdDhgxh586dQOFm6mlpaUyZMoXWrVvToUMHli1b5vBd+c8bI0aMYO/evaxfv55u3bqxbNkyIiMjycrKsm9vtVrp3Lkzy5cvL01SC3FDU6dOtddQ54mPj6dx48bs3r0bgAMHDvD444/TqlUr2rVrx8svv0xKSkqxn1lSXpo6dSrr169n7969DnmguGauRqORd955h/vuu4/IyEj+9a9/sWvXrhL36a+//uKpp56iVatWNGvWjH79+rFp0yaHbTZt2sTAgQNp0aIF3bt354svvrCvy9+sVVEUFi9eTOfOnWnZsiXTp08nJyfHvm3+ZuoLFy5k0aJFXLx4kUaNGhEdHU2jRo3Yt2+fw3dPmDCBF154ocR9EKK8ZGZm8vrrr9OpUyciIyN59NFHOXToEFDytQls1+85c+bQp08f2rVrx59//lko/x45coSnnnqKyMhI7r33XmbMmEFmZmaRsSiKwtKlS+nduzfNmjWjVatWPPfcc5w/f77U8YLt3PWf//yHyMhI7r//fun+VUakMC5cxmQy8fTTT5OYmMiKFSt49913WbFiBXFxcU5/xnPPPUdSUhKfffYZP/74I6NGjeLjjz/mf//7X4nvi4yMtPe5+/rrrxkwYAADBgzg+++/d9juu+++Y8CAAeh0utLvoBAe4JtvviEyMpLevXuza9cuIiMjHdZPnjyZ6tWrM2PGDADefPNNMjIyePPNNwFYs2YNc+fOZcyYMWzevJnx48ezZMkS5s2bB9gKwk8++SQBAQF8/fXXzJgxg8WLF5cY07Zt23j11Vd58skn+eGHH/jyyy/Jzs5m+vTp9m3mzJnDqlWrmDRpEhs3bqRLly6MHj2akydPFvq88ePHc+jQIT7++GM+//xzfv31V/vDhYIWLlxoT49vvvmGAQMGYDKZ2Lp1q32bP/74g6SkJPr16+dECgvhvMGDB3Po0CHOnj1rX/b9999TvXp12rVrx6FDhxgxYgT169dnzZo1LFiwgEOHDjFy5MgiHzLfKC9Nnz6d3r1727t23Mi0adP47bffeOedd1i/fj29e/fm+eefZ/v27UVuf/nyZUaOHMldd93FunXr+O6772jevDnTpk0jMTERgB9//JGXXnqJvn378v333zNx4kTef/99h37seT799FOWLl3K5MmTWbduHQEBAWzZsqXI7x45ciQjR46kRo0a7Nq1iwYNGtCkSRM2bNhg3yYtLY1ffvmFIUOG3HDfhSgPEyZM4Ndff2XOnDls2LCBunXr8vTTT5OUlOSwXcFrU56vvvqK//u//2Pp0qXcc889Du+5cOECI0aMIDQ0lDVr1rBo0SL27Nljv54X9OWXX/LJJ5/w0ksv8dNPP7F48WLOnDnDW2+9Vep4zWYzo0aNIjk5mZUrVzJ//nyWLFlyq8klkGbqwoX++OMPYmJi+Omnn+zNZ99++20GDRrk1Puzs7MZOHAgvXr1olatWoDtyeKnn37K8ePH6dGjR7Hv1ev19j5noaGhGAwGhg0bxrJlyzhw4ACRkZHExsZy4MABXnvttVvbUSHcKDQ0FJ1Oh8FgKLI5qMFg4J133uHhhx/m5ZdfZv369XzxxReEhIQAtv7mzz33nL1gWrt2bdLT03nttdcYN24cmzdvJisri7lz5xIYGEiDBg14+eWXGTNmTLExBQcH8/rrr9vzeq1atXjooYd49dVXAUhPT2ft2rX83//9H3369AFg3LhxWK1WMjIyHD7r9OnT7Nq1i2XLltG6dWsA3n33Xbp27Vrsd+elR163lW7duvH9998zcOBAAHvNhLN90oVwVtu2balduzYbN26019Zu3LiRgQMHolar+fzzz2nUqJH9Zrp+/fq8++67DBgwgN9++40uXbo4fN6N8lJgYCAGgwGdTnfD5uBnz55l06ZNfPPNNzRv3hyAp556iujoaD777DPuv//+Qu8xGo288MILPP3006jVtvqc5557jnXr1hEbG0t4eDjLli2jd+/ePPvsswBERESQkZGBr6+vw2cpisKKFSt4/PHH7eebadOmFTsQpL+/P35+fg5N14cOHcr777/PjBkz8PHx4YcffiAwMJDOnTuXuO9ClIczZ86wfft2li5dau9rPWPGDPz9/bl27ZrDtkVdmwC6dOnCvffeW+Tnr127lipVqvDWW2/ZK41ef/119u7dW+T2d9xxB2+99Za95r1WrVr07t3bXqNdmnh3795NTEwM27Zt44477gBsD/OdvYcXxZPCuHCZmJgYqlSp4tCPtXHjxk4P5GIwGHjsscf48ccf+fLLLzl79izR0dFcuXKl2GbqJWnQoAHNmzdnw4YNREZGsn79epo1a+b2kWaFKG/Nmzfnueee48MPP+SJJ56gffv2ACQlJREfH88HH3zg0IXDarWSk5PDhQsXOHHiBBEREQ75tmDte0Ft2rQhNDSUxYsXc/bsWc6cOcOxY8fs+fbMmTOYTCZatmzp8L4JEyYAONycnzhxwr4PecLDw6ldu7bT+z906FCef/55Ll++jL+/Pz///DMffPCB0+8XwlkqlYpBgwbZC+PHjh3jxIkTLFiwALAdzx07dnR4T6NGjQgKCuL48eOFCuM3ykulcfToUQB7F648JpOJoKCgIt9Tu3Zthg4dysqVKzl58iSxsbEcO3YMwD5I5PHjx+ndu7fD+wo21QfbqO8JCQkOeRmgZcuWnDp1yql96N+/P3PnzuWXX36hT58+rF+/ngEDBqDVyu2tcL3jx48DOFzL9Ho906ZNA+Cff/654WfUqVOnxM9v2rSpQ+vNNm3a0KZNmyK379atGwcPHmTBggWcPXuWU6dOERMTQ/Xq1Usd74kTJ6hSpYq9IA62e/iCD9lE6cnZSrhUUYOv6PX6YtebzWb766ysLB599FGysrLo3bs3AwcO5JVXXrmlUVWHDh3K/PnzmT59Ohs3buTpp5++6c8SoiKJiopCq9WyZ88ejEYjer3efkM/bdq0Ip/M16xZEyicT29047t582YmT55Mv379aNGiBcOGDePEiRPMmjUL4Ka6hRQsfJTm5rtTp05UrVqVzZs3ExwcTGBgoIwYK8rN4MGDWbRoEYcOHeKHH34gMjKSunXrAra8pFKpCr3HarUWmS9ulJdKIy8fr1q1Cn9/f4d1ebXeBZ06dYp///vfNGnShI4dO9K9e3dCQkIcCttarbbIfbpRHPnf76wqVarQo0cPvv/+e5o3b86BAwduKi2EKAt5x25pjv+CShowrbR5a8mSJSxcuJAhQ4bQtm1bRowYwS+//GKvGS9tvEXdw8uDr1snfcaFyzRt2pTU1FRiYmLsyy5cuGCf91un05Genu6Q2fP3s/vtt9+IiopixYoVjB07lj59+hAQEMDVq1edGmG1qJNNv379yMnJYdmyZSQkJEifUeEVVq9eze+//85nn31mrwkHCAsLIywsjHPnzlGnTh37v6ioKN5//33A9iT8zJkzDv3JDh8+XOL3ffzxxwwbNoy5c+fy6KOP0qZNG/sAMoqiUKdOHXQ6XaHPGTZsGEuXLnVY1qRJEwD+/vtv+7LU1FTOnTvn9P5rNBoGDRrE1q1b2bp1KwMHDvSoqZ9E5VKrVi3atm3Ljz/+yJYtWxg8eLB9XcOGDdm/f7/D9tHR0aSnp1OvXr1Cn3WjvATO31g3aNAAgCtXrjjk93Xr1vHtt98W+Z6vvvqKsLAwli1bxjPPPEOXLl3sfcXzvr9evXqF8vKcOXMYPXq0w7LQ0FBq1qzJX3/95bD8yJEjxcZc1L4NHTqU33//3d5/PW+/hHC1vDyb//g3m81lNthZ/fr1OXr0qMNUpdu2baNz584Og5Lm+eijj3jhhReYOXMmw4cPp2XLlsTGxjrkVWfjbdKkSaF7+DNnzpCWlnbL++XtpDAuXKZ9+/ZERkby0ksvceDAAaKiopg0aZJ9/T333ENqaiqffvopFy5cYOPGjfYRVwFq1KgB2Aa/uXjxIvv372f06NGYTCaMRuMNv9/Pzw+w3ejk9UMNDAykZ8+efPjhh/To0cPer1yIyurs2bPMnTuXF154gfbt2zN9+nQ+//xz9u3bh0qlYtSoUaxYsYIVK1Zw7tw5fv75Z1577TX0ej16vZ6+ffsSFhbGxIkTiY6OZu/evcyZM6fE76xZsyZ///03UVFRnDt3jmXLlrFy5UrA1gfV19eXxx57jA8++IBffvmFc+fOMX/+fE6ePFmoL/gdd9zBgw8+yKxZs/jjjz84ceIEkydPLvEc4O/vz8WLF4mPj7cvGzp0KAcPHuSPP/6QwZ5EuRsyZAirV68mOTnZPi4CwJNPPkl0dDSzZs3i1KlT7N27l0mTJtGkSRM6dOhQ6HNulJfAdq27cuWKw4jJRWnQoAFdu3bl1Vdf5ZdffuH8+fN89tlnfPLJJ8V2+6hRowbx8fHs2LGDixcvsnXrVmbOnOnw/c8++yxbtmxh+fLlnDt3js2bN7N69Wp69uxZ6POeeeYZVq1axddff82ZM2d4//337SM5F8XPz4+UlBR71xaAe++9l/DwcJYsWSJ5WbhV3bp1eeCBB3jttdfYvXs3Z86cYcaMGRiNxiLzc1HXppI88sgjJCcn8+qrr3Lq1Cn279/PvHnz6NixY5HNxWvWrMnvv//OyZMnOX36NPPnz2fr1q32vFqaeNu1a8fdd9/N5MmT+eeffzh8+DBTp04tthWNcJ6koHAZlUrFxx9/TIMGDRg5ciTPPPOMQw1B27ZtmTBhAitXrqRPnz5s2LCBKVOm2Ne3aNGCadOmsXz5cnr37s20adNo06YN/fr14+DBgzf8/oYNG9KlSxfGjx/PmjVr7MuHDBlCdna2XMRFpWexWJg8eTJ169Zl1KhRAAwYMIAuXbowZcoU0tPTGTlyJNOmTWPVqlX06dOH2bNnM2TIEGbPng3YboaXL1+OTqfj3//+N5MnT+aZZ54p8XtfeeUVwsPDeeyxx3jooYf49ddfefvttwHsefe///0vgwYNYubMmfTv35/du3fz6aefFlk7OHfuXO6//34mTJjAo48+Sv369WnWrFmx3//www9z4sQJBgwYYK9RqFOnDi1btqRx48ZFfocQZanX/2/vjl2SieM4jn8eoT8hHNpc2gL/giTixCvU0q0jwUEnMQKHXCIUBB2UFglBJ2kSHJzF0dHBlgLbGoS2oOCGa+rgeR6fKHg6Ed+v+YbvDcfvPnff3/cXDkuS9vf3/5q30Gq1NJ1OFY/Hlc/nFQwG1el0Frapf+VZisfjen191eHhoebz+ad11et1hcNhXV5eyjRN9Xo9lUolJRKJhdefnp4qEom4rfLNZlPn5+fa2tpyQ/Te3p5KpZJub29lmqaur69VLBZ/W+8/nJycqFAoqNlsKhaL6eHhQclk8p/1Goahzc1NRaNRd8+7z+dTNBqV4zg6ODj49H6Bn1apVNz32ePjYz09Pandbi8cELpobfqM3+9Xu93W4+Ojjo6OdHZ2pt3dXXeA45+q1are3t6USCRkWZbu7+91dXWl5+dn96jQr9br8/l0c3OjQCCgdDqtbDYr0zQZfPof/HK+0t8L/KDt7W1VKpWlheF+v69Go6HhcMgXPmBNOI4jwzCUyWQWDpcCsDouLi5k27Z7BCMArAp23WNt3d3daTabqdFoyLIsgjiwBmzb1nA41Hg81svLC3/SgBX20YI7GAzU7XaXXQ4AfBthHGtrMpmoWq0qFAoplUotuxwAHtjY2FC5XJYk1Wo1d5YEgNXT6/U0Go2Uy+W0s7Oz7HIA4NtoUwcAAAAAwGP05QIAAAAA4DHCOAAAAAAAHiOMAwAAAADgMcI4AAAAAAAeI4wDAAAAAOAxwjgAAAAAAB4jjAMAAAAA4DHCOAAAAAAAHiOMAwAAAADgsXedqtiiJIoEK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4" name="AutoShape 4" descr="data:image/png;base64,iVBORw0KGgoAAAANSUhEUgAAA+MAAAPdCAYAAADh9LkNAAAABHNCSVQICAgIfAhkiAAAAAlwSFlzAAAPYQAAD2EBqD+naQAAADl0RVh0U29mdHdhcmUAbWF0cGxvdGxpYiB2ZXJzaW9uIDIuMS4yLCBodHRwOi8vbWF0cGxvdGxpYi5vcmcvNQv5yAAAIABJREFUeJzs3Xd8XNWdN/7PLdOlUa+WbNmWu00xNsUhtEBCYnrbAKE9+ZFmloQFQnbZeHeTrFnCA2z2xw9Ckg0LTiCQZ+mwGH4xJYAB2xhccJMtW5JlSTNqo+m3PX/cmdGMehmNRtLn/XqBRzN37px755x77ndOEwzDMEBEREREREREGSNOdgKIiIiIiIiIZhoG40REREREREQZxmCciIiIiIiIKMMYjBMRERERERFlGINxIiIiIiIiogxjME5ERERERESUYQzGiYiIiIiIiDKMwTgRERERERFRhjEYJyIiIiIiIsowBuNEREREREREGcZgnIiIiIiIiCjDGIwTERERERERZRiDcSIiIiIiIqIMkyc7AVOZx9Mz2UkYNVEUUFjoQkdHALpuTHZyJh3PR6qxnI+SktwJTlX6pKPMMs+MHM/VyGXyXE2VMjsV69iRmillg8c5ftOxvM6UfJFJPKfpl6l7YraMzzCiKEAQBIiiMNlJyQo8H6l4PobHczRyPFcjx3M1s8yU75vHSQPh+Uo/ntP0y9Q5ZTBORERERERElGEMxomIiIiIiIgyjME4ERERERERUYYxGCciIiIiIiLKMAbjRERERERERBnGYJyIiIiIiIgow2bUOuN79uzBhg0bsH//ftjtdlx44YX48Y9/DKvVOtlJI6IpoM4bwM827YcsSVj/tQWoKXCmvvbGfoRVHYABuyxh/YWLUFvsSmsa3j7oxfrX9wEAfnBmDf5nbxsApHxWnTeAu17cg+buMCySgF+sXYJzFxQPfVxv7O+3n8FeG2r7lPclnStVMwZ8z4j3Ncw2o5Hu/dHUNlge/4dX9+JYVxi6oUMUBMzKd+DyFeV45K/1UDQDpTlWOG0S7LKEW06bjSc+boAvrMLjj0AUBPzsG4v7lbvEZwnAv39zJUptYr80xPeVnJ7B0pnJc0I0UfrmNwCjqpMmOj2DfcZA9X68/A53LzCa44hfj453h1GRZ8OGi5b2Pyd97k1606YBEGCXxUGvLRNxjngNGbkZE4zruo7vfve7+M53voONGzeira0NN998MwoKCrBu3brJTt6MtPrB98a9j613npWGlBAREREREWXWjOmm3t3dDY/HA13XYRgGAEAURTgcjklOGREREREREc00M6ZlvKCgADfffDPuv/9+/PKXv4SmafjKV76Cm2++ebKTRkRZrM4bSDw+nPS4zhNAvTcIAGjxhaHoBsKqjkisaxoAbKnvQGNnCNUF5o9+Y+2m9fZBb+LxXw54oMd+UNxypBO+sAoA2PhJI4pd5pAbbzCKYFQDYinZfMCDFl8YAFDutuPcBcWDHtdhbwCNnaHE34qmAwDCqo4PY8fT1BVCWNVgl6WU9yYf62FvABFFh6oDHxzugK4bse5yvecFABq7ej9rqH0NtA0w8nM61PGOZX80tQ2UH8Kqjld2t0AWBNR3BNHuj0A3dGg6oMFAS3cYG7c2QtEMGAC6wirCigbNAB79az18YQWqjkT5TC53ALB6TkFKfntnfxuK7RI0zcBnx7pj3VqB7Y1dibLyyu4WnDQrDwDQNEhZAdKTb1lGKJP2t/TA5wtC1Qwc9gYS+f/D+g4IQKIMDFYnxV9LNt5u1wPtt+9nxDV2htDYFUJY1RGIqDAABCIaXtx1HO2BaOwuIPVeIK66wDFsGatLOu7GrlDs3gKIqDq21Hdg69FOAGadnqinFQ0fHO7AFnSgtScCX1hBVDMgAIiqIjYf8MAXVmCVRWyp7+j3meM9R/H0juT4qJdgxJuJpzld1/GrX/0KZWVluOqqq3D06FHcdttt+PrXv44f/ehHw76/ra0NHo8n5TlZdqK0tHSikjwhJEmE2+2AzxeClnRBmwwn3//OuPex455zxvX+bDof2WAs56OgIDsvqukqs9c9uS3lbwECJEmEpumJCiai6rDJg3c0mltsji1/+qZVo/rsuDOShnTEK+S++l7IhUH2ZZNFbLnzrH7HlSz+IwPQm/bk5/q+lvy+5OfqvUEIgoDhqpm++xloX4MZ6Tkd6njHsr90y+S1KBvLbKbr2IHyQ703iIiq9ytLYzFQ+VtcnpP0uoD69mCibAx2Den7/GBlIh35diLKyEypYyfyOKdjeZUkEdc/uR2apsOIlbiB6hjAzPMD1UkDGU85GGn+j0tOU7xeTr52xK8BA5Xr4eq2p29aheue3DboOUn+TJssYm6xM+WaMth9Qlw8TcnpGMm5G+4cxdM7kuObCjJ1TzxjWsbfeustbNq0CW+88QYAYMGCBVi3bh3+9V//dUTB+LPPPotHHnkk5bl169bh9ttvn5D0TjS3e3p0z09XJTVdzke6TIfzka4yK0vSgM9LkghBiFW3AnofD7GPsebXlH0P9jEjjMYFQUBBgWvQ4+r7efHtBjq+vvsQBCHlufh7hjo3A+1noH0NZqTndCT7Gs3+Jsp0KHtjkek6drA8BwH9y9JYDJDlB/3M2PYDlhNh4PLYVzry7USWkZmSr2fKcaarvEpSb6A6WD0hS9KIygAwvnIw0vwfN2C9PEA0PpK6s694HT1k3Zm0/3717tBVbmK/ye8bybkbLt0D7Xcgk13PjtZEl+sZ0zL+X//1X3jqqaewefPmxHOvv/46NmzYgPfff3/Y97NlPP3YMp592DLeX53Hn/Q4gI1bmyBJIr61qgrxH7yP+8JQNQMv72qJtawZsMkiLllejtmFTsyOd1MvyRnoI4a1+UDvcby1rw2bD5jd1k+pzk908z5plhtFOWY39Xa/gg8Od6ArpECWBHxlYTGWV7oBABVuO85bWNLvuJ7a2ggAuHF1NaxJv+RHVR1PbW1ERNFxyYpyVBc40NARxMu7W2C3SLhxdTVqS8w80NAZShxrnSeA3205ClEUcdGyMui6jpd3twBA4rwAZre2TfvaEp892L6S0xffZjTndKjjHcv+0o0t45mtYwfKDxFFx5p5hZBEoN4bwmdNXQgqGuJfh90iIscqwRtQYMBsXbLLIjTDQInLCl9IgaIDQUWFKAg4L6ncAcBpcwoSnyVAwKUnz0KpQ4ZuGNjR2I0PY91GT52Tj49jXVC/NLcIJ1eb3dQbOoJ4c795jiYi305EGZkpdSxbxkffMn48qMLvD0PXddR5Avjth0cBAJesKIdhGIn64jtragask4D0loOR5v+4hs4QGjtDeHlXC/wRc7iYIAALinNw0OOHAcCAgRybnFLnAcDsAsewZazO40dDvJt6Zwh/3tGM9kAUhS4Lrj6pEpbYOalw2xFVdWzc2gRFN3DRsjJIInC8O4x3DnqhaGaYZ5VFLK/Ixa5mH6yx+5Mz5xeN6twNd47i6R3J8U0FbBlPszPPPBMPPvggfv3rX+PWW29Fc3MzHnvsMVx88cUjen9paWm/i4zH0wN1mK4g2UrT9Cmb9mTpOobpcj7SZTqcj3SV2eTly1TNSHSpm1fk6Le02aa9bYlxYnZZwuk1hSljo8Z6Ts+a11thapqBdw62AwDOqClA114FAHD9quqUJZB2NHWjK6RAAHDegpKUJZZUVe93XPFf9GsKnf2WTIFhBh6nzSkwx7K57XhznwcwzO3j++q7T6ssQpYkrJlbAFUzzPcAKeclft7inz3YvpLTl/LaCM9puvc3UaZD2RuLTNexA+UHmyxi7dKylKXNwl1hQDSXNit321OWNsu3ywMubRZWNTMY71Pukj/LEAycs6gUpTYRqqqj0m3H9sYuAMDKqnx8fswHAFi7rKy3rMTLHSYm305kGZkp+XqmHGc6yuui8lx0dpr5X9WMRNfp0+YUAEBKXh+oToq/lq5yMNL8n7x9b70vI17vX7KivN/SZn3vBYb7jHgdHX+uzhvAS7vMHydssthvf3XeAAwYsFvM+jaetk8bu1OWNjtvQQmOdpgB8+k1haM+d8Odo6lSz47WRJfrGTObem1tLR5//HFs3rwZp512Gm688Uacd955uOOOOyY7aURERERERDTDzJiWcQBYs2YN1qxZM9nJICIiIiIiohluxowZnwgeT89kJ2HUZFlEQYELnZ2BSe8msjpphuix2nrnWeN6fzadj2wwlvNRUpI7walKn3SUWeaZkeO5GrlMnqupUmanYh07UjOlbPA4x286lteZki8yiec0/TJ1TzxjuqkTERERERERZQsG40REREREREQZxmCciIiIiIiIKMMYjBMRERERERFlGINxIiIiIiIiogybUUubEQ2k5ievjXsf453VnYiIiIiIZha2jBMRERERERFlGINxIiIiIiIiogxjME5ERERERESUYQzGiYiIiIiIiDKMwTgRERERERFRhjEYJyIiIiIiIsowBuNEREREREREGcZgnIiIiIiIiCjDGIwTERERERERZRiDcSIiIiIiIqIMYzBORERERERElGEMxomIiIiIiIgyjME4ERERERERUYYxGCciIiIiIiLKMAbjRERERERERBnGYJyIiIiIiIgowxiMExEREREREWUYg3EiIiIiIiKiDGMwTkRERERERJRh8mQngIgo29V5A/jZG/sBAKfW5OOpT5oAA3BaRAQUHQAgCYBFEvGDM2vwP3vbAADrL1yE2mJXv/2EVR2AAbss4etLSvHo+0cAAMvLc7GtqRsAIACQRAGyKOCCRSV4dU8rjGHSKQBDbtP39eS/LSIQO5Rh9ykCiG8qCoBumNudUpWXSP9g5hc5cKg9lPg7xyZB1QxU5Nmw4aKlqC12oc4bwA//eyfa/AoEAHecMw/XnlIFoPcctgeiaPNHAQB5dhmBqAq1T/pvXFWFvz17XuLv5O8x/t28fdCLf3xtLxTNQGWeHf/7smWJ72yg7SdCnTeAn23aD1mSsP5rC1BT4Bx4mwykZSoa6tz0ljkNwYiGNn8UkgiU5doRjqpoD6kTnr4bV1VheaUbf//KF9AGKaAizHImoLds9VXktMDtkBFVdXj8CgwYUDUj8b4bVlXhr/UdON4dTpQnACPKN8nXpqiqoT2goCLPjg0XLen3HuZFGo/vP/v5oPVEnk1CYY4VdlnCLafNxhMfNyCsagCEWL6PQDcMGAagGWa5kSQBhgGoupEoB1sbuwAAq6vzsXFbEwwAZTlWOG0y4nXvaPNuPN/7wipae8LQdMBtl9EdViEAKMmxIBDREvcEg5EE89/BrgVjJQCQ4zsHoCR9gCgAsigg32GBL6zCbZfQFdJgwICuG9AN9Kv/AODtg16sf30fdMNASY4NbruM0hwb3j3UDgC4eFkZFpS48PA7hwH01tXJ14je79G87wGQuBZbJAG/WLsE5y4oTu/JmGJmTDD+8ssv45/+6Z9SnlMUBQCwe/fuyUgSERERERERzVAzJhi/5JJLcMkllyT+bm1txZVXXom77757ElNFREREREREM9GMCcaTGYaBu+++G+eccw4uvfTSyU4OEWWhOm8g8Xjj1ka0B6JQNR0v7WyBEev9ldwdTTMAQ9XxzKfHEIioyLVb8MruFpw0Kw8A0OILQ9ENhFUd3cEoDAAWScPvE923gE+Tuu4ZMLvdqbqBV/a0jijNw/V66/t68t+D9awbaJ/Jm+pG73bDdVEHkNJFHQACEQ0A0NARwm3PfY7llXnwRxT0hHu7D7+6pxUHPQEc9gYQVDV0BxX0RHpf7w4P3NX45T0t+KKlBxV5dgDA6TUFAABfWMXGrY0odlpxqD0ALXYQwaiGjZ80othlBQDkOy2JfR1Oyg8Axt01Nzl/Je+7zhOAGute2NgZQnWBo9826U7LVDTY+TvsDaCx08xjLb4w9rX50R6IIqJoiOpGrFwBx7rDGUvrU9uaht0mXqaGKsPtQQUdQWXAbQwAL+w6DlUzEFF1tPkieHV3CwyY+d0qi/3yTVxjZwifHeuGL6wiqulQNR26YSAQURPXsBZfGOVuO6oLHMyLNGrff/ZzAEBjVxDegDLodt0RDf5ICFZZwL+/cwiBiAoDZpdrzTAQ7dO3WwegJz0XLweKZkAQgGZfOFFeusIqQqoOGAZkUcCW+o6Ua+xAeTd+ndl6tDNxLekOKYkhUf5YPWQAaPMPflzJ0t09PS5+ngaiG0BUMxJDu5SAbtbdAhL3M11BBY/+tR75DrPeK3BY0BobFqBoBjz+CDqDCo50BBP7/f8PePDRkY7EOf7LAQ+8/ijqO4Jo9YXhsMr4ywEP2gNRBKMaDMOAJApQYtdiTQde3HUcLT7zelzuts/ILuuCYRgTlC2y14svvohf/vKXePPNN5GTkzOi97S1tcHj8aQ8J8tOlJaWTkQSJ4wkiXC7HfD5QtC0oce1TLST739n3PvYcc8543q/JIk4YcPmSU9HthhL/igoyM6br/GW2eue3JZ4vLfFP+rPj4/cssnmPJkRVU88Dvcd3EwZsaTcvN7va/H3C2ji31fy83ZZxNzi/uO3AeDpm1aNKy3J+cv8fAGSJELTdBixVNR7g4N+/njSko1ldrTlte/5S1bvNW8WI6o+7A9U05mQ9Ng2RF6u9wYRGeKaZJPFxPVruPzYNy9m0z3HRJrI45wO5TUd93vpZo/Vx/E8PdB1NH6dGajOmAkGqhcn4v3J90tb7jxrjJ+Wfpm6J55xLeO6ruOxxx7D9773vREH4gDw7LPP4pFHHkl5bt26dbj99tvTncSMcLsdk52EtMiWSipb0pEu0yF/jLfMypI0vgTEahdBEBJ/Jx7TpEh8pwPNSjfAXYMgCIPmg/GW+cH2K0m9i5wM9fnpTEs2GG15Heq8JJe5GXkHHZd0uRkqLwmCkBq5D/L6SPLjYHlxOtQpIzFTjnM63BPHrxPxPD1Q3h2yzpgJMhyNC4KQlfXZRJfrGdcyvmXLFvzgBz/ABx98AKdz+BaHOLaMpx9bxrMPW8Z71Xl6W8Of/LgRW492QtV1aAbQNcgMzCKAMrcNwaiKXJsF5ywoxsnVZjf1474wVM3Ay7ta0BU0u4pZJBFRTUdnbH/Js5TPFPG6WhSAfLuMFVV56Akp+KKlByHVnB13YakLi8pycMgTQEgxu6n7IuqgXevjChwy5pe4UBnrpn5GTSGe2tqInpCKk6ryUJRjQV1bAB8d6YRumN3SvzS3AEU5sW7qdgve3G/moRtXV6O2pDev15aM/MfcgSTnrzpPABu3NkGSRHxrVRXmFZkVf0NnCLNjXSjrPAE8tbUxLWnJxjI72vLa9/wlnxtrrMXruC+MfS1+bG3oRFjREdV0hIbLNFluqJggN7YyQVjV4bSIuOzECgiCgHcOemGVRNy6Zk5Kvolr6AxhR2M33jnoRVTToWg6AlEN+Q4LvrqkFCdX5eG4L4wKtx2zCxyjyovZdM8xkdgyPnR5vfWZHQCAxg6zm/pQXbUlAFZZQKHTCn9UA2B2T9f0/t3UB5JrkxLd1G2ymKivbbIYaw03u6l/a3U1Zhc6E9fYga6j8evMx0c7E9eSrqCCSCwdkjBx3c4nkhRbBSW5m7rLIuGU2fnId5rttAVOC1p9EWw+4IWiGbBIAmRJhGEYieuowyIixyrBExt6cGJlLk6qzkO9N4Q9zd1wWGWsqHTj06YuBCKp3dRDig5JEHBGTQFOn2cOIatw23HewpKMn4/BsGV8gmzatAkXXHDBqAJxACgtLe13kfF4eqBO0e6mmqZP2bQny5ZjyJZ0pMt0yB/jLbPJy0tdv6oKh2Jjx4Zb2uzalbMSS5utXVbWb5mlTXvbkOe0gkubmVxDLG0Wio3BW7u0rN/SZtIIlja7eFl5v6XNYAC5dhnXr6pKLG22taELumbAaZFw/arqlKXN3txn3nDWFDpT8sR4y0fKvjQj0TV9XpEj8VrfbeJfRLrTkg1GW16HOjd9y9whbyCxtFlYmb5Lm12+oiKxtFmp24aLlpUDALY3mMs89c03cTUFTlS67dje2JVY2iyk6HDZZKxdWtZvLO1Y8uJ0qFNGYqYc52jL62NXn5h4PNFLm12+omLApc3y7XLK0man1xSm5O2B0p58LY5fS2RRTCxtlmObPkub5Tst+P6ZNf2WNnvnYDssEgZc2uz8hSUpS5t9ZWFJv6XNzl1QjCMdQTitqUubxa/Fl6woTxknno3lZ6LLtTj8JtPL9u3bsXr16slOBhEREREREc1gMy4Yb2pqmnJdy4mIiIiIiGh6mXFjxtPJ4+mZ7CSMmiyLKChwobMzMOldQVY/+N6497F1nLMuyrKYlrHr401HthhL/igpyZ3gVKVPOspsNpWhbMdzNXKZPFdTpcxOxTp2pGZK2eBxjt90LK8zJV9kEs9p+mXqnnjGtYwTERERERERTTYG40REREREREQZxmCciIiIiIiIKMMYjBMRERERERFlGINxIiIiIiIiogxjME5ERERERESUYQzGiYiIKOuEFG2yk0BERDShGIwTERFR1mnricDjj0DVjclOChER0YRgME5ERERZKRjVcLw7DF9YmeykEBERpR2DcSIiIso6b+xtQ1jRoBsGOoMKWnxhRFV9spNFREQEAFA1Hf6ICq8/gqau0Jj2Iac5TURERETj9ruPGvD8zuO4duUsnF1bhIiqo6UnArdNRp5DhiAIk51EIiKaQVTdQETVEFZ0hFUNqjb+YVQMxomIiCgrdQQV/H/vH8HrX7ThplOrsLzCje6wgoCioshphd0iTXYSiYhomtJ0A8GoCn9YRVjRoWjp753FYJyIiIiyWn1HEP/8xgGsnp2PG1ZVoTLPjtaeCFxWCQVOKySRreRERDQ+hmEgrOoIKxoUA+hUDfj8UagTOESKwTgRERFlndWz87G1oSvlua0NXfi0sRtfW1yCq0+qBACE1TDyHRbk2HhLQ0REI2cYBqKagbCiIazqiKg6DMPsei7LIhwZSANrLiIiIso693ylFruP+/DkJ02o7wgmntcMA6/vbcO7h9px1YkVuHBJKdp1A4GohkKnBRaJc9MSEdHAIqqeGPcdUXXoxvjHfRuGgTZ/dEzvZTBOREREWWl5hRv3X7IE79W14+lPj6Ej2LvEWSCq4cmtTdi0z4NvrarCaXPycVzV4bbLyLNzgjciIgIUTU9MuBZW0hN8dwSjqPMEUOcNoM4bxGFvAP6ohrWrZo96XwzGiYiIKOsUuazoDitQNeCcBcU4vaYAr+xpxYu7WhBJGr/X0hPB/377EJaU5eCmU6tRW+xCMNZKzgneiIhmFk03EoF3OmY87wmr2N/ag0OxwLvOE0BnSBn+jSPEYJyIiIiyTo5NRo5Nhj+iwhdWAQBXn1SJrywsxjOfHsM7B9uRfIu1t9WPn7yyF2fNL8R1K6ugaDpcNhkFDgsneCMimqYMw0BE7W39joxjsrWwoqG+I4g6bwCH24M41B5Ec1c4jantj8E4ERERZa14UB6ImkF5odOKdWfOxTeWlOHJrY3YfbwnZfv3DnXgoyOduHhZOS47oRxhReMEb0RE00g6up6ruo6GjhAOegM45DUD8KauEPRR7koWBcwpdKC22DXqNAAMxomIiGYEVdNHfZORTVxWGS6rjGBUQ3dYwdwiJ/7pawuxvbEbT21rQnN3b+tFVDPw3zuP4y8HPfjmylk4t7bY7LruskJmKzkR0ZSS3PU8pGjQRlmZ6YaB5u4w6mKB9yFvAPUdQSij7MIuAJiVb0dtsSvx35xCx7gmDmUwTkRENM0omjlLrKLpiGoGorEZY11WCbMmO3Hj5LRKcFqlRFC+anY+Tqpy4619Xjz3WTN6Impi266Qil9/cBT/80UbblxdhZOr8pHnkOG2WybxCIiIaCjj6XpuGAa8gag5uZrHDLwPtwcRVLRRp6Pcbce8IifmFzlRW+LCvCInHGmei4TBOBER0RQVXyM1OfhWNCMts8Vmu3hQHlI0dIcUfH1pKc6aX4j/3nkcr3/RBjWp5eRoZwg/f/MgTp7lxo2xSd4KnVZYZS6DRkSUDeJdz0OKNqolx7rDCg55AjjUHsRBTwCHvAF0h9Xh39hHvkPG/Fhr9/xiFxaV5aC6zA2fLwR1HOPQh8NgnIiIaAqIB95RVUdUM/9TNAPGDAi8h+KwSHBYJIQVDV2yiBtXV+Ori0rwh23H8NHRzpRtdxzz4fMX9+CCRSW45uRKVOc7kO+wcBk0IqIMSq7PIqqGsKqPqOt5SNFwKGmM9yFvYEzrezssIuYXuVBbEg++nSh2WVPqAjlDP9YyGCciIsoyupEcdBuJFu+ZHngPxW6RUB4Lyu0WCXedNx97W3vw5CeNqPMGE9vpBrBpnwd/PdSBK04sxyXLy1HhtnMZNCKiCRRRe1u9oyNo+VY0HUc6gqiLjfGu8wRwrDuM0daCFknA3EJnotW7ttiJijw7xCz5EZbBOBER0STSdAOKokEMKvD4IwhFNCjaxHWJm+7sFgl2i4SIqsNplbCoNAfvH+7A09uPwRvobUEJKhr+sO0Y3tznwfWnVOGCxSUodFq5DBoRURqMZsZzTTdwLDHBWgB13gCOdoRShhuNhCgA1fmORFfz2hIXZhfYIYvpb+UWBAEWSYBFFCBLIizS2OoOBuNEREQZoumG2dqd1NVc1QzIsgi3ICIY1aCmORAPKxpaeiJo7YkgrOhYMrc4rfvPVjZZREmODXl2C76+pBSnzSnAq3ta8cLO4wgnjf9r80fx8LuH8doXrfhfp8/G6TUFcFl5e0RENBpml/Phu50bhoE2fxR1HjPorvMGUN8eTLkuj1R5rg21JWY38wXFLswtcsImp7eXkyCY9YksibCIAiyxwHs8M6gnmzG1TVdXFzZs2IB3330Xuq5j9erV+Od//meUlpZOdtKIKAvVeQP42Rv7AQDrL1yE2mIXntnehIffOQwDQI5FREAxK46z5hfhvUPtAIAbVlXhr/UdON4dhtMioiM0+klECFhVlYftTd0p3dFEAQMuzVXktCCoaAgpvRW5XRZxzUmV+NOOY1A0A267nJjQRQAS+y10yHBYJbQHFBS5rLDKAuyyhFtOm43HPjiC491hFLkssMoS7LKI9RfmTXyBAAAgAElEQVQuAgD87I39sRsHI7H9Ex83AEBim3/5n30wDODO82oxK8+OqDayMXGjZRgG/BENLT1htPZEcNwXQYvPDL5beiLoCikp29+5dmna05Bt3j7oxfrX90HRjcQ5T/7eB3LAE8BPXtmbkfRlG1kUUJZrA2CgxRdB8mo/sghUFzjw/S/NxWMfHMGxrjAAA7Py7dhw0dLE2rrxa2a8XAACoqqGjqCKIpcl1mpkfgt2WUpcV2lmWf3ge5OdBBpA8vXx4mVlqPMG0OoLD3kPU2CXYADoCvfOUn7LqVVYu6w88XdDZwj//u5hBKIKoqoBVTcgCgIC0dHPbF7otMS6mjtRW+zCvGIXcm3pC2UlUYAcC7atkgi7TUJpoRM9ssAJ3NLhb//2b5GXl4e33noLoiji7//+7/HTn/4Ujz/++GQnjYiIpjhNN6DrBnQA7YEoVM2cnAYA/BEVoTEsqZJMNwx0BhW09ETQ4gubLd2+SKLFeyw3NjNNvAMhR90TEY3fQL8tR1QdO5t9sWXFAjjg8aNrDI0SOVYJ85IC79oScwWMdEi0bIsiZKm3pbvvGHI51ho+0bI+GNc0DZI0vu4Gu3fvxueff44PP/wQOTk5AICf//zn8Hg86UgiERHNIGqshVvTzQnVotDREYxCid2ZRMf4C7qq6WjuDqOpMxQLtMOJ1u22nkgiuKfxGa6FnIiIMOyEoYZhoG+19PSnzaP+nHggbJdFXLy8HKfNyUd5rm1cq1yIsfHcctJ4boto/pttq2dkfTB+1lln4dJLL8UVV1yB2traMe1j586dqK2txXPPPYdnnnkGoVAIX/7yl3HPPfekObVENJXVeQOJx4djj9sDETz213rkOSzYUt+RuIn3J3WJ/rC+PfH8nz87hohqtpCOZfwTmbY1dfd7brAe3u1Bpd9zYVXHH7Y1If4NJK85mrybzpAKX1iFbgBt/jCsogibLOI/txw1W7h1Hd0hBZKoQhZFPLi5Dk6LhK6QgoiqQxQBiyhgy5EOdIUUyKKAzQc9yHdYEY2N/W7sDCU+L6LqsEiCGWQnWrbDaO2JwuOPDHqMY+G2yShz21CWa0N5rg3lbhtqCp3p+4As8/ZBLwDgtT2tONoZRFTTU84nS+Pg1NjkSQO/BhxtD+EXm/ZD0QxohgEYZo+PP2xtRFGstUo1DPjCZi8QwwA0XYeqm6sCdAXNYSayKMAA4LTq2FLfgcbOEKoLHADALuvTGLumZ7/kqufVPa0j+sHSFx3bVbXQaUGJy4qaIifK3Tbk2y14ZU8rAKDEZYWiGWjsMq9Hs2PXh8Ekdy23SAKsktmaLU+hiTizPhi/7bbb8NJLL+H3v/89VqxYgSuvvBJr165Fbm7uiPfR3d2N/fv3Y/ny5XjhhRcQDofx4x//GPfcc8+Iu6m3tbX1a0mXZeeUG3MuxbpbSBnodpEJ410DMF3nIVNrEU606ZQ/xlJmf7Zpf+oTAtDmV9Dm7xjys5LicoRUtrlli5HcJhgA4l+ZrpmzvwYUPWWcnD9xw6GhPdj/RwIAaPP3rmf96p42yCIQb1T47UdHoWiG2aKexuwhACh0WVHhtqHCbUe524byxL+2ASchc1qzc/mudNSx61/fB4A/gk0EHYAvkjoUwutX8NoXbYm/hxoG4O8zjKIrpOI3Hx4FAMwtNn8gevqmVelKbsZNp7pzJKbLPTENLN13MaJgXh+E2L/+iIqOoIL6DnPJyaoCR+IC8tKelpT3PnT5cgCItXIndSuPBeATufpFpsp11gfj1157La699locOXIEL7zwAn7729/ivvvuw/nnn48rr7wSa9asGXYfVqv5q+29994Lm82GnJwc/OhHP8I111yDQCAAl2v4X2OfffZZPPLIIynPrVu3DrfffvvYDmySud1D/9I0VRQUZMcv6dmSjnSZDvljLGVWHueQGKK45HjQHxn7eG5ZFFCeZ0dlvgOVeXbMKnCgMs+Bynw7KvIcsI7yh8CcNE52k07pqGOzrevhtNe3v/9oBuULvd9X/Lo7HerR6VB3jsR0uyemiWMbtI4yeq8BsWXHBEFIBOyCIEAAsKymKG2zlo/VRJdrwRhuQECWURQFTzzxBB599FFEIhFUVFTghhtuwI033jjo2PJ3330X3/ve97B169bEmPHPPvsM3/zmN7Ft27bEc0OZLr8CSpIIt9sBny8EbZLXsT35/nfGvY8d95wzrvdLkogTNmye9HRki7Hkj2y9gRpLma3z+JMeB/DU1ka0+yNYXJaLfKfZTd3j798l2iL2to47ZCHRTZ0ml4iRtY5Lse0kEbDGurkVOC1o6YkiouqQY3cHhmF2ievb/Xm87BYRFW47qgqdKHZaEl3Ky912FLvSu+610yphYXVh2vaXLumoYzcfMN//yu4WHO0I4mhHKK3f00wmAsixSVA0A1Hd7KZe6JJx6pwCFOeYDR6aDrxz0ItgVAMMQNXNuRXCqg6HRYIkApIQ76Yu4aqTKjG70JnohlpbMvy9WLaayHurbKxjR1te03G/R1NDgUNGkcu8JswudKAqz4HNBz2xuVQE2GQRFywugVUWUem2QxIF6LqBP25vgiAIuHF1NWpLevP8ZF4XMnVPnJ0/kQ/g888/x4svvojXX38d0WgUF1xwAa644gq0trbiV7/6FXbt2oWHHnpowPeuWbMG1dXV+Id/+Afcd999iEQiePjhh3H++eePKBAHgNLS0n4XGY+nZ0Knup9ImqZP2bQny5ZjyJZ0pMt0yB9jKbM1Bb3jaVXNvOEsctnw/TPnDrm02Zq5vUubXX3SLC5tlgbjXdrMJgn4xtIyvLqnBYpuzszat6ssYH6PkiTAH9EgiyI0w4A/qqM7HE58djTpN2tljNFdfPx2PNDuHcdtR55dhsUiJSr95Dxq6OZSMOmiZek4unTUsWfNK0r8O9DSZiJ6G20Zo6ca9dJmgoEcm4xvrapOWdpse0NXrBUrdWmzfGf/pc1OrylMGSc+1escYHrUnSMx2vK69c6zEo85fnz6yLOZjaDdSb2/LltRjrXLys3u5KKIpu4QPjrSCUnUIECAwyLhgkWlKWW/zhuAAAEwgJpCZ+q9WBaUp4ku11kfjD/66KN46aWX0NDQgOXLl+OOO+7ARRddlBJES5KE9evXD7oPi8WCjRs34t/+7d/wta99DZFIBOeddx7uvffeTBwCERFNIE03oPfp5GUA0HU9MW5bGeRXbb+iA7HODto4K1tJFGARBZw4y41ilxVbY4HJD86swaLSqdvqR0REM0euTYIAAYqmjXoenFy7BbMLHIku6L6ICkkUIOrxH+Oor6wPxv/whz/gkksuwVVXXTXobOrz58/HXXfdNeR+ysrK8PDDD09EEomIKAMGG1SlG+Ya38kUzcBrez2JydkiaZo5rSTHiiKXFc3dYQgAZAlwyDKuPqkCL+02Z4P9m5NnAQD2tprDHhyWyZuLQBQEiLHuwYIgjHqMORERzSyrqvNxtDOEdn8EIXXwOU8GGkIli9m3dFi2y/ox43/+859x6aWXJiZhiwsGg3juuedw8803T07CYHbJmWpkWURBgQudnYFJ7/qRjq5KyV2fxkKWxbSMZRpvOrLFWPJHScnIVzaYbOkos9lUhrLdWM6VoumIajoU1UA09jisaPD4o+YyYMnrb/siaPVHoKRxinK7LJpdyN293cjjXcqL0jx+O5ksiwN2U08mCAJEwbwBkgQBoihAEsyAWxLNiW8kQYgF4OZrA90UTZUym+117P42P3717mFsbejq95osCrjyxAp8Z80cuO2W/q/PkOsIj3P8pmN5nSn5YrxUTUdI0dDQGcKelh4caPPjoDeA+vZgyrCskSrLtWF+sRO1xS7UFrswt8iZ+LFYSFqX25I8a3lsDfCZKFP3xFnZMt7R0YFw2Fxfbv369Vi6dCkKCgpStvniiy/w0EMPTWowTkREY6Pq5lJfZsBtoCesoLErjBZfOGX97RZfBN5ANO3rbyfGbbttKM+1Jx7n2eWM/KofD6xl0bzRsVpE5DksEBUVhm6YAbWAYQNrmjyLSnPw6NUn4P1D7fjVe4dxpKN3PXlVN/Dsjma8/kUbvrNmNq46sRLyDFn2iojGRtF0HPeFset4D75o6UGdJ4A6bwC+8Ojnnsl3WFAbD7xLXJhf5EKuXYYYD7olEdakZcJ4fZo8WRmMv/fee/jJT34CQRBgGAauuuqqftsYhoGzzz57ElJHREQjpesGIqqGYFhFR0DB0a4QmrpCaO6OB91mK3dXGie6EwAUuawoz7UlJk0ri7Vyl+fa0r7Wdt+u4PHAWUxqtRaTg2+xf0uDLIsoyLFBVFS2FE0xZ84vwhlzC/H85834zZYGdIV6V1zoiah48O3DeG5HM3549nycNb+QP6oQEQCgKxjFzuM92H3ch32tfhz0BOANREe9H6dVQm2xC8ur8jDbbcPcQidKcqyxlm2zdZtBd/bKymD8sssuw6xZs6DrOm666Sb8x3/8B/Ly8hKvC4IAp9OJhQsXTmIqiYgoWVTV0NwdwdHOIJq6wmj2hdEaUNDYHkBLT8Rc8ihNZFFAaY41JciOB96lObYxjY1O7gYuoLdVOhFUJwXdbLGmZJIo4OqTZ+Eby8rwxEcNeObTZkSTJg1s7Arjrpf24JTqPNxxznwsq3RPYmqJKNMiqo49x33YdbwHe1t6sK/Nj2Pd4VHvxyoJqCnsbfFeWJqD2QUOuGwySopzEPCFIBgDj+em7JSVwTgArF69GgDw1FNPYeXKlZDlrE0qEdGMoWg6mrrCONoRREOn2crd1B3GcZ/Zwp3u8dvJy4CV5dpR7rahwm1DoXPo8dvJgbUYa60WRQEizIA6ucU68RqDahonl1XGbWfNw1UnVeL/fa8eb+5PXYt5e2M3btj4KS5aXo5/vGQZrIPsh4imLlU3cMgbwK5mH/Yc78Heth4c7QiNeplKUQBmFzhQW+zCgpIcLCnLQW2xEw6r3G88tyyLcNst0EJR9q6aYrIywn3kkUfw7W9/Gw6HA5988gk++eSTQbe97bbbMpgyIqLpLxjV0NQVQkNnCA2dQTR2hdHUFcJxXwQef2RCx2+bgbc9Zfy2IAiQklukk4LngVqr4y3ZRJOl3G3Hv160BNevqsKDbx/CzmZf4jUDwCu7W/DW/jbcfNpsXLdy1qTOuE9EY2cYBpq6wtjZ7MPu4z7sbfWjzhtAZAwBcaXbjgUlLiwqy8HSslwsKnUh126Z0ZOozQRZGYw///zzuP766+FwOPD8888Pup0gCAzGiYhGyTAMdIUUNMWC7KPxFu6uMJq7w+hMGvM6XvHx28kzlFfm2VGZZ8esPDtybXJsnHVvi3V8UjMG1jTVLS3Pxe++eSLePujFr96tR7Ovt1tqWNHx6/eP4P/saMa6L9fgG0vLmNeJspzHH8Hu2DjvPcd7sN/jhz8y+iFYRS4LFpbkYHFZDpaV52JFhRsFTguHPc1AWRmMb968ecDHREQ0MrphoK0ngsauEBo7zVbupu4wjsXGcqd9/HauDRW5NlQkBdo1RU4srylCJBgBYjOEcxwbzTSCIOC8hSX48vwiPLejGb/76GjKzbs3EMW/vHEAf/r0GO44Zz5Oqc6fxNQSUZwvrOCLlh7sau7BnpYe7GvtQXtw9D9W59okLCzNwZKyXCwvz8WKSjdKc20TkGKairIyGCciouGFFA3HYq3bjbGW7abuEI53h9GS7vHbFhEV7lig7bajKt+O6gIHZhc4UOG2wzLADK3xGcI7OUM4ESySiOtXVWHtsjL8/uMGPLejGVrSmI/9bQF877mdOGt+EW4/ay7mFDonMbVEM0tY0bC31Qy8v2jpwd7WHjT7IqPej10WsbDUZQbeFW4sr8jFrDw7W7xpUFkZjC9evHjEmXbv3r0TnBoiosxRdQO6bkAzDGi6AX9ERVNXCMe6IzgWC7SbfRG0+MJpX387zy4nWrWr8h2oyjeD7dkFDhSy+xxRWuQ7LPjx+Qtw6zm1+JeXduPduvaU19871I4P6jtw1YkV+H/OmIN8h2WSUko0PamajoOxCdZ2HzdnNj/aERx1fSqLAuYVObGkPBcrKnKxrMKNuYVO9gCjUcnKYHzDhg286SOiaUHTDRiGAc0wu45ruvlf/LGqm+O3j3Wb47VbeyITuv52SY41JeCOB9tV+Q7k2LKySiCaluaV5ODfr1yBj+s78NDbh3DAE0i8pukGnt3RjNe+aMWtZ8zB1SdVDtj7hIiGphsGDrcHsbvZF+tq7sfh9gCio+w5JsCc2XxJea45xrvSjQXFrjEto0mULCvvvK644orJTgIRUT+6YUDRdIQVDaGohoiiwTAAzTCDa7NFG4lgWzfMydJ0w0BHQEFLj9l9vNUXwfHYv609EQSV9I7fLsu1YVaeHbPy7ajOd2BOoQOz852oyLPDxhsHoqxySnU+Nt6wEq/tacWj7x+BNxBNvOaPaHj4ncP4845m/O3Z83BubREbK4gGoenm0pu7jvvwRYsf+9v8qPMExlTHlufazMnVKtxYUZGLxWU5cFmzMmyiKW5K5KrNmzdj//790LTewhSNRvH555/jySefnMSUEdFUltxCrSe1XOtGalAdf90wDMiyCL8hwOePpIyDVjQdHn8ULb5YwN0TSQTerf6JWX+7IjZ2uyrfgTkFDswpdKLCbWcXOaIpRhQEXLy8HOcvKsHGrY3YuLUJ4aTrS1N3GPe8/AVOrHTj786dj6XluZOYWqLJpenmD+NefxR7WszlxPa3+XHQE0B3ePS9yfIdFiwuzcGyCnNW86XlOShwWicg5UT9ZX0w/vDDD+Pxxx9HaWkpPB4PysrK4PV6oWka1q5dO9nJI6IppMUXTgm6RyukaPB2h9Hd6kd9Sw+au0KJwDvd47fddhnlubbYpGk2zMp3YHa+AzWFDhTn2NhllWgaclgkfGdNDS4/oQKPvn8Er+1pRfJl5fNmH2764w5cuKQEt315Hso4IzNNY6puQNV0qLqB7pCC/W1+fNHag4NtAdR5A2jzR4ffSR8Oi4iFJTlYUp6DEyrcWFHpRlmujT1OaNJkfTD+0ksv4ac//Smuv/56nHPOOXj66afhdDqxbt06VFdXT3byiGgKiQwzo7dhGPBFVLT6zFbtlti/rRM0frvIZUV5rg1lbhvKc+Pdyu2YXeBAgdMKiyRCZis30YxTkmPDP124CN9cOQsPvX0InzZ1p7z+xl4P3j7YjmtXzsItp82G0ypNUkqJxs8cAma2diuajkBUw0GPHwdiQXedN4BjXWGM9vdui2ROsLa4NAdLy904cZYbc4ucEBl4UxbJ+mDc6/Xi7LPPBmDOsr5z505ceOGFuOOOO3Dvvffihz/84SSnkIimEt0w0B6IpnQjn8jx26W5NjPgjv8b716eZ0eOXYZVEmGRRFglgb/ME1GKRaU5+PU1J+Cvhzvw7+8cQmNXOPFaRNXxX5804qXdLfjel2pw6fJyDlGhrKYbBqKqDkPVoPkj8PrC8IdVNHaGEkF3nTeAox0hqKPsaiYKQHW+A4tKc7C0PAfLK/KwpMwFq8wfqii7ZX0wnpeXh0DAnGF0zpw5qKurAwBUVlaitbV1MpNGRFPMj57fPWHjt8tz7WbA7e4NvItcVtgsohlwiyIsspAIvomIRkIQBJw1vwhragrw58+a8dstDeiJ9PbS6QwquO+tg/jTp8dwx9nzcMbcwklMLZHZy0zRDCi6nmjxjmo6FFVHmz+K+o4gjnZH8MWxbhzyBlLmRxip8lwbFpS6sKQ0F8srcrGsIhduO5cBpKkn64PxM844A7/85S/xi1/8AsuXL8evf/1rXHfdddi0aRMKC1nhENHINXWHh99oAPHx2+VuGyry7Jhb5ka+RUCJ0wq3XU60aFskEVbZbOW2xh6zOxwRpYMsibj2lCqsXVaG321pwJ8/a05pPaxvD+L253fj1Nn5uOOc+agtcU1iammm6QoqiMbGdyuaGVx3BhUcSmrxPuQNpvyQNFIFDgvmF7uwsNSFpbE1vUtzbJD5wzZNA1kfjN9999347ne/i02bNuG6667DE088gS996UsAgJ/85CeTnDoimg76j9+Ot3DbUZ5rSxmPKcsi8vOcCAXCEAF2MyeijHLbLfi7c+fjmpMr8fA7h/DeoY6U1z9p6ML1G7dj7dIyrPtyDYpcnOSNJl5LTxgHPYHe4NsTQHtQGfV+XFYJ84tdqC12YlGpuab3rHw77LLI4JumpawPxsvKyvDiiy8iEonAarXi6aefxnvvvYfy8nKccMIJk508IppCKvPsKeO3y2OBd2nu4LOTi4LQ29oti3DaZJQWu9ApIWVpMyKiTKrKd+DBy5Zje2MXHnr7EA54AonXdAN4ZU8r/nLAi+tXzcINq6vhsHDsLE2cG/6wY9TvsUoi5hU5Mb/YiQUlOVhSloO5hU44rBJ7ltGMkfXBeJzNZv6ya7fb8dWvfnWSU0NEU9F/XLF8yNclUUi0cpsBeP/x3fxlnoiyySnV+dh4w0q8tqcVj75/BN5A73JPQUXDb7c04KVdLfjOmjm4aFkZJJHXMMo8SRAwu8CB2mInFpbl4OR5xaiwS7BJIuwWib3LaMbK+mB88eLFQxbOvXv3ZjA1RDRdSGJsXHfSOG8G2kQ0FYmCgIuXl+OCRSV44uMGPL39WMqkWG3+KH7x5kH8+bNmrDtzLk6rKWCrI02oyjw7aoudmF/swoJiF2qKXHDbZdhlES67jPKSXHR1BdnDjGa8rA/GN2zYkBKMq6qKI0eO4IUXXuCYcSIalXyHBVZZ5PrdRDQt2S0Svn/mXFxxYiUeee8w3tzvQfIKUfvbArj9+d04c14hvrdmDhaW5rA1ktLiy/MKYy3fLswrdiLHZoFNFmGXRdhi/8Xzmpz0mGimy/pg/Iorrhjw+cWLF+Oll17CJZdckuEUEdFUlefgsidENP2V5drw87VL8M2Vs/Dwu4fx+TFfyuvvH+7Ax0c7cdGyMtxyWjXKc+0Mjmhc/u7c+bBIYkoAzjxFNLwp2ydz5cqV2LZt22Qng4iIiCgrLatw4zfXnIBfrF2Mqnx7ymuKZuCFnS341sYd+M+PGtAVVGAYxiB7IhrarDw7ynJtyHdYYLdIDMSJRmjKBuOvvfYa8vLyJjsZRERERFlLFEV8bXEpnrnxFPzgzBq47amdIn1hFY9/eBS3PLMDr+xpRU9YZVBOo8bgm2hssr6b+nnnnZdSwA3DQCAQgM/nwx133DGJKSMiIiKaGuwWCbecNhtfX1KK33/UgFf2tEJNGlDe1BXGzzcdwMu7WnDLadVYXuFGrl3mRG9ERBMo64PxgcaMWywWrFy5EqtXrx7Vvl5//XXcddddiWXSAOD888/HAw88MO50EtH0V+cN4Geb9kOWJNx8ahUeee8wjndHUJFnx4aLlqC22IXvP/s5tjV1AwCWleXAE4igza9McsonV5FDRntITfwdv7VfWpaDPa3+ftu7LCIimg5VB6TYxpoByCLgtsnoDKmQRAGAAU03Z+39m5Mr8ej7RwAAPzizBv+ztw1hVUMwoqHNH4UkAi6rjO6wmY6Ll5Xhrf0eAMDPvrEY5y4oNr/fN/YDAG45bTYe+6A+8f1+/0s1eOLjBgDA+gsXobbYlf4TNYB4msKqBkCAXRax/sJFZrpjac1keqaatw968Y+v7YOi6RAFcxWFWfkOfP9LNfjVu4fQ3B2BuYiCAE034LSICCgze3bnz5t9+NELewCY3SeHOhuFDhkOq4T2gAKnRURnrJyX5FjhsklQVAPtQQVFLgsMA/D4owAMzMq34/tfmjvqMpVcRvu+Z6jX+nr7oBfrX98HoLf8U2asfvC9yU7ClCYKSJmUsS8h9r945xYJgNZnG4csIKwaGGw3IgCrLOKakyrx3GfN0A2gJMeCUFRDR6yMSwJw38VL0eIL4+F3DgMALhqgXo3rW7/2LfujKb/TTdYH41VVVQM+f+zYMRw7dizlucsuu2zIfe3atQuXXnop7rvvvrSlj4iIiGg6mtk/SxARTbysD8YfffRRtLS0IBqNIjc3F1arFe3t7RAEIWVMkyAIIwrGv/71r090komIiIiIiIiGlPXB+K233oqnnnoKDzzwABYvXgwAaGpqwt13340rrrgCV1999Yj2o+s69uzZA4fDgd/97nfQNA1nn3027rrrLk4ER0SDqvMGEo8/rO9AT0iFKGl4a18b/BEVumGgsSOIu17cDbssoqEzlNh+oC7YM1FyF3UAia5xg52f5G7CWlI/OlVHootc8ljXtp4wntraiKiqwwDwzKfHEIxqiGp64jlVR6KLOgC8XeeFopmv/edHR9HiC2Nfmx+tvjAcVgl/OeBBV1CFZhjoDinYfMADX9gcbrClviMlvenuThfPc42dITR1hRBWNURUHYpmIKqKeGV3CwAgrJrn6XBSHp2I9Ew1bx/0osUXhtcfxc5mHzTD7I6pG4CmGWjuCuG+tw6YE5XBzBvxXDnTu6iPVkdIhRAyz2MkVtYAoCMQRXfIbFlXNaA9YL6ixspcuz+KF3cdR3sgAoskDlmmkq/Bh/s8bky63iqaPuB28f29fdCb+Ht7Y9eAjwGwy/oEYNf09BmqizoQu5IlbdO3izoAhNShd6LDrF+e33k8Uc8c746kbKMZwH1vHUjUsQCwtaELqm5u//T2JrT4wontFd1I7Gt7YxfCqoaoquPV3S04cVYeGrtCCKs67LI44+o0wcjyKTPPPfdcPPjgg1i5cmXK83v27MF3v/tdvP/++yPaj9frxQ9/+ENcfvnlWLt2LTo7O3HPPffA4XDgN7/5zbDvb2trg8fjSXlOlp0oLS0d+cFkAUkS4XY74POFoGmTe9Nx8v3vjHsfO+45Z1zvlyQRJ2zYPOnpyBZjyR8FBdl5kUxXmb3uyd4lFOu9QURU3RyUlXTlzOqLKI1I8lcaH9Nu9Hk9ziaLmFvsTPz99E2rxgByi2YAACAASURBVP35yWXvb37/CQAzvyWLqKll0iabC6Ikp2Uk6cnGMpvOOvaMB99LCQwpuwkYukwlX4P7Si4jfctBsqdvWoUzRhgQbrnzrBFtl2wi762mQ3lNx/0eTT19682+4nVa8msDleN01LFjkal74qxvGe/u7obD4ej3vKIoCAaDA7xjYMXFxfjjH/+Y+NvhcODuu+/GNddcA7/fj5ycnCHf/+yzz+KRRx5JeW7dunW4/fbbR5yGbOJ29z+nU1G2VFLZko50mQ75I11lVpakxGNBEHprl+Rahnf9U98oonFBEFLyRTrLv9vtSOy731JBff+MvZ6clnSnJ1PSWccmyinL5dQgDF2m+ubvlLcmlZGhtisocI146a3xlJ/pUHeOxHS7J6YJ0qfeHOz14crxZNdpE12us75lfN26dWhvb8cDDzyA6upqAMChQ4dw9913Y8GCBbj//vtHtJ99+/bh1VdfxZ133pn40rdt24Ybb7wRn332GaxW65DvZ8t4+rFlPPuwZby/Ok9vV+oPDnfg/3zWDFEUsKzcjW0NHegOmV3Vy3NtsMW6qbOna2ZZRCDfYUF7QIEBoNxtQ1Axu8BFVR2a0T82y7FJCCkaYAALSnJw0Yoy7GvxY8vhdtitElZUuvHJ0S70RFTk2mScOicfu5p9AICrTqrEmfOLEvuqLRn6x9yRSC57+1vMz2noDKGhI4iXd7cgoupQNQNWScQ5C4oBAfjwsNm199Y1c1Bb0lsOh0tPNpbZdNaxmw94cNwXhscfwc5jPuxs7oGmG4k8YJMEuKwSfGEVw/TWpDGSAMhSbzd1h0WCAQMRxeyxkGszy9hBjx8WSRyyTCVfg+s8ATy1tREAcOPqaliTWtSiqp7yWt8ysflAb/7aerQTL+40h3tcdkI5Vs8pSLx23sKS0R8vW8bZMj4N5dok9ETMju7xkpacuwsdMiKqnhjeU55rgzdgdmdfXunG+Yt6y5KqGXh5l1nmTp2Tj4+PdiKq6jhnQTFWVuejsTOEl3e1wGYRByy/k4Et4zHr16/Ht7/9bXz1q1+F2+0GAPh8Ppx44om49957R7yf/Px8/PGPf0ReXh5uueUWtLW14YEHHsDll18+bCAOAKWlpf0uMh5PD1R1at51a5o+ZdOeLFuOIVvSkS7TIX+kq8zWFPR2mVLnGNi0rw2yJOH8RcXY1+pDT1jDrHwHlzYbwkQvbVaam7q02bUrZw27tNm5tcWJJVj+1+mzE0ubHYqNVTtvQQn2t/kRjGrIc1hw3oISHO0wx6eeXlOYmi/SWFY0TU/su6bAiTq3HW/uM9Npk82lzdYuKwMAbG8wx7rWFDonLD2Zks469qx5vUHd2we92HN8H3QYiaXNKrm02YgIMM+XOtwg1ZjkJZfynBa4rBJ03UBHSEVhn6XNinKsuHRFRWJ5o6HKVMrzmpH4Va2m0Nl/bHnSa333l5wvNM1IBOMrq/JTXhtP+ZkOdedIjLa8bk3q+s/x4+OTyaXNLl9RMeTSZj+5YGHK0marZ+cn6tXrVlb1W9ps0942AGaZ+/yYD3ZZwkXLyhNLm23a2wYY2VenTXS5zvpgvKysDC+++CI++OAD1NXVAQCWLl2KM844Y1T7KS8vx+OPP46HHnoIjz32GGw2G9auXYu77757IpJNRERENGMkBwiqbsCAAVU3oBvmf0LfcRZERJT9wTgAyLKMs88+G2efffa49nPqqafiT3/6U5pSRURERDRzWUQBygDNdL6wClXX4ZTN8Z9abBvDMDDCodtERDNC1o8Zz2YeT89kJ2HUZFlEQYELnZ3/l707D2yjvPMG/p1Dlw/Zio/YSZyLBAcSKNCEQLjZLU0LoRxlWVqO0m1ftqWF7RZaXnY32037drds221pFraF3aVAadkC4QjlKPc2AXIAIQm5TJzEie34kiVL1jXH+4ek8UiWbNnWZen7+ScTjTR69Hie55nfPM88j7/gwz6yMVRp6yRmPTWTZTErzzJNNR3FYjLnR0NDdY5TlT3ZKLPFVIaKHfMqc/nMq+lSZqdjG5up6V42FFVD/3AEwYiKtl4/Htragb0pHjmxySKuO7MFq0+shxyLwq2yCKddRqV1WvQHZSSXf89SLK/T/fwvRszT7MvXNfHoeeaJiIiIiNKQJREzq22oq7SidWYVvv+ZVtxx0QloqrYlvC+kaHho82Hc+vsP8UZbHzRdR1jR0OcLo9MThD+spPkGIqLywGCciIiIiCasyiaj2WlHld2Cs+a78G9XLsWNK+agwpq4PFG/P4L1/3sIdz23B7u6oqsFRFQG5UREDMaJiIiIaFIkUUB9pRUzq21wWCVcvqwJ/371KfjsSY2Qkh4QP9g/jO+9uB/3vNqGLk8QAINyIipvDMaJiIiIaErsFgmznHbU2C1wOiz48llzce/nl2GVaf3wuC1HBvE3G3bjv989gqFQNAA3B+W+EINyIioPDMaJiIiIaMoEQUBthQVN1TbYZBGzax34wRXL8P1Ll2D+DEfCe1Vdx/Mf9eCbT+zExt3HEVGjEyRFVA39fgblRFQeGIwTERERUdZYZRFNTjtmVFggCgJOmeXEj9acjK+fOx8uhyXhvb6wioe2dOBbG3Zjy2E34ov8xIPyY54AfCEFXPyHiEoRg3EiIiIiyrpquwVzXA44LBIkUcDFi+vxi6uX4ZrTmmGTEy9Bu4dCuOe1j/GPL+zDx31+43VF1WNBeRBDQQblRFRaGIwTERERUU7IkojGahsaqmyQRAF2i4RrT5+Ne69ahgsX1UFIev9Hx3347nN7cO9b7ej3h43XVU3HwHA0KPcEItAYlBNRCWAwTkREREQ5VWGVMKvGjmq7DACoq7TiG+ctwI8uPxlLm6pHvf+tj/vxzSd34XfvHUMgohqvq5qOwUAEnZ4gBhmUE9E0x2CciIiIiHJOFATMqIgug2aRopegC+sq8L3VJ+K7f7YIzU5bwvvDqoYndnThm0/uwqv7e6FqI4G3qunwBCI4NhjE4HAkYR8R0XTBYJyIiIiI8sZukdDstKHWYYEgCBAEASvm1uKnVyzFzStbUGWTEt4/GIjg/k2H8Z1nP8KHnd6EfZquwxOM9ZQzKCeiaYbBOBERERHllSAIqHFY0Oy0wW6JBt8WScSlJ8/E+qtPwZqlMyGLiU+UH3YHsO6l/fjhHw/g6GAgYR+DciKajhiMExEREVFBWCQRM6ttqKu0QhSiwXeVTcZNZ7bgZ1cuxVnzXKM+895RD/726d144O3D8AQjCfviQfkxTxDu4TAUBuVEVMQYjBMRERFRQVXZZDTX2FFhHRmi3uS0446LT8C6z7TihPqKhPdrOvDS3l5884ldeGZnNyKqlrBf13V4gwo6PUEMMCgnoiLFYJyIiIiICk4WBTRUjSyDFndyUzX++bKTcNv5C1BXYUn4zHBExSPbjuL2p3Zhc/vAqHXIdV3HEINyIipScqETQEREREQUV2GVYLfYMRiIYCioAIjOxH7+CXVYOa8WG3cfx4YPuxFURnrDe3xh/PSNg2htrMRNZ7bgxIaqhGPGg3JfSEWlVUKNXYYssU+KiAqLtRARERERFZVUy6ABgE2WcPUnZuEXV5+CPz+xHklzvGFfjx93b9yLf3vjIHp9oVHH1XUdvpCCTm8I/f4wlKTh7URE+cRgnIiIiIiKUnwZtJrYMmhxrgoL/vqc+bjn8pNx6iznqM9tah/AbU/twm+2HcVwWB21Px6UH/ME0ecPj3rmnIgoHxiMExEREVHREgQBtQ4LmqptsMmJl67zZ1TgHy5ZjLv/fBHm1NgT9kVUHRt2duMbT+7ES3t70i535g9Fnynv9YUQVhiUE1H+MBgnIiIioqJnlUU0Oe2YUTGyDBoQDdbPaKnFT65Yiq+ePRdOW+KUSN6gggfePoI7ntmND4550h5/OKyiyxtEz1AIIQblRJQHDMaJiIiIaNqotkeXQXNYpITXJVHAp5c04hefX4bPLWuCnPRAecdgED94+QB+8PJ+HHEH0h4/EFHR7Q3i+FAIwcjoIe5ERNnCYJyIiIiIphVZFNBYbUN9lTVhGTQAqLTKuGHFHPz8qmVYNd816rMfHPPijmd245ebD2MwEEn7HcGIiuNDIXR7gwgwKCeiHODSZkRFYsVP3pryMbZ++/wspISIiGh6qLTKcFgkuIcj8IWUhH0zq23424tOwKU9Pjy0pQMHev3GPk0H/rivF3862I8rT23GpSfPHPU8elxI0dAzFIJNFuG0W1BhlVK+j4hootgzTkRERETTligIqKscvQxaXGtjFX546RL8zQUL0VBlTdgXiGh4bPsx3P7ULvzpYD90PfUkb0A0KO/1hdDlDcIfVtK+j4goUwzGiYiIiGjaM5ZBsycugwZEJ3k7d+EM/PzKZfjiJ2fDYUm8BO7zh/GzN9vxfzfuxd7jQ2N+T1jR0OcLo9PDoJyIpobD1ImIkrT1+bHuxX0AgLWrW7GovnLk9Zf2QZYkrP30Ysx3VaT87N0b96DLE0RzjQ0/vOxkLKqvTDjmzSvn4v5Nh9DlCaKu0oJgREP/cPS5xTqHDH9Eg9Muo98fhhrrpHHaJAyFVEiigBq7jIHhCCRRgE0S4I9EZ/2d4ZAx02nH2tWtAIB1L+5DUFExHFLR4wsj/lhl/JiSEB2qOavGjh9fsRSL6ivx+oE+rP3D3ujnP7sELS5H7DgaAB12WUrIk7Hy7iur5uGhLe/DFwwDEGCXxYS0Jedv1v5GaY491j4qLxM5F5LL7n+/e8TYvn9TO7o8IdRVWmGVReMcTz7v7nh6F455QhAANFZZUWGToOoCuj3RScQaqmywyiLiZewzJzXivj8dgqrrCT21qgbE/zc7Vm473AHcvfEjxCf/bqyy4udXnzJmveO0SxgMqBCFaDm/aHG9Ka270ekJwiIJ+MZ5C7BhZxeODYYA6Jhda8eVpzTjvj8dAgB8/dz5eGFPD4KKCiAe/I7UE0uaqgEAr+3vxd89twearqOhyganXU5bbs3pNNehmRIEAbUV0aHkA8PhUbOiW2URV57ajIsX1+Px9zvxyv5emFc8a+vz4+//sA9nzXfhhuVzMLPalva7Imo0KPdHVMgOa9r30YgrH3wXRz0hAIAsADOddnR5gkieu77GLsMbVCBLAhqron+DXl8Img4osT+Y+VxPNl4b4Q0q6PWFIApCQlsHACtaavHItqMAgBuWz8HWjkF4gxH0+iIJZSb5O4DUbVv8ffFyYq4nJttmmcuqJAJNTjtclbZR1yZs9yYnk+u9bCm7nnFVVXHDDTfgrrvuKnRSiIiIiCgH4suguSosCcugxdU4LPg/q+bhJ59bitNnO0ftf+eQG7c/tQsPb+2APzR273dE1dE7FEKnJwBfSBlzqDsRkVnZBePr16/Htm3bCp0MIiIiIsoxp92CZqdt1DJocS0uB/7ukhPx95csxtxaR8I+RdPx7K7j+MaTu/DCnh4o2thrj0dUHf3+MDq9QQblRJSRshqm/vbbb+Pll1/GJZdcUuikEFGRaesbmWX3oGn77fYBdMTWo+0YHFmXtq3XDyU23rvDtF5tx2DAGBbpCynYuKsbM6tt2NvjQ78/DIsk4JmdXTjuDSKiaujxhaGZxkj2B6I9MCFfGObLOG8ouqyOounGkHZF043hegAwGFAQUoZx98aPEFY0BMIqAhEV4djQVjXpujD+/+NDIfzdcx9habMTHYMBKJoGUYims8ZhQb8/DEXVYI/NIBzPkxZX4oVrfF9QURFWNPxxbw88gTCCYRWKpiNskfDcrm4IQGy4XmJeAxh3uHBcJn+jg33+hL9NRNVSfn6876XSkO78SXUumN+7uX0g9pgG8Or+XvT7wwCAx7YfxeBwBIqmwRuMwGGREFZEPLerG03VNvT5wnAHItB0He5YmdUBuAMRDAYi0BAN3gQg+n9NhygAmq7jiR1dCKsadB1IF851eYK45XcfQBIFmEdiu4cjWPfiXlRaZGi6Hqt3RPxm+9FoWdY0eIM6tNixH9t+FM/vPg6nXcbgcARDIQU6ovXLkzs60ecLI6xqEAD0+8J4ckeXUZY27j6OPl8o+v0CYJdF6NARVjQ8srUDDdVWOGxW7OxwQ9N16DowHI6W/Ue2dKC+0opls5zYccwDb1Ax8tgfUqDpOnwhJaF8t7gckyqrsiSisdoGX0jBYCACVRudq6fNrsEpn3PitQN9ePz9YxgMjPSGD4UU/Oc7R/Dinh7cuGIOzphTM+qZdDMlFpR7ggJq7BZUWqUx31/qrnzwXQCItXkjS8kpOnDME0z5GU/sfFBUHZ2eIEQAyYvLeQJh/OurB7CsKTqyYdksp9EupWojdnV60TcchjeoYDisxsqAjmd2dmFgOIxjg9G0xOcB0AE8/9FxRFQNEVWDoumQRAFP7+zCrk4vVF1Hvz+ESpuMt9sHoANGXbE59p3GevWKGrs2EBBWNKOeiGg6gooGuyyO22bFfwMA9A2HMRSMllVdB7xBBaoO/PrdI5jhiJarVMcwY7uXKF0bYb7eA7Kfb4JeJrft+vv7cc011+C+++7DQw89BAD4l3/5l4w/39PTg97e3oTXZLkCjY2N2UxmzkmSCKfTAa83AFUd+w5vrp3+ozemfIz3v3vhlD4vSSJO/eFrBU8HUDz5MdHzw+Uqzsp8omX2C79OPWKmvW844f8L6yshSSJUVYMeu0xOfk+c+VnFeEUrIP3FdTFJlU570rI/C+pHP0MVzwvjt8cOpGPkiVIAxhJCycd47KbladOU6d/IfEzzvlTpzeR78yGfdXMxltl8tLHpzp9kj920POG95nMopGhpy29yqFVM5Txf9Y45D5K/L13+2GVx1HPdZublxhbUV0y5rKqaDvdwGP5w+nXDA2EVT+7oxLM7uxFOvosJ4NRZTtx81lwsqIvWKaIooqrKBp8vBC1F73l8ro8qmzzhoLwUyms2rm8yYZfFMduleKA8MrvB1MTLVXLbaBY/t83nsfl8T24Lx2qz2vuGjd8wHnuaNtas0O1esUluIwQIo673gLHzbTLltSx6xjVNw5133ombb74ZS5YsmdQxHn/8caxfvz7htVtvvRW33XZbNpKYd07n6B6t6ahYGqlSS0cpnB8TLbOylHoIY/KFkxRbNkcyLZ+T9uIq1ZXpNI7Gk39nqjwz3mN+a/xYwuj3JR9jrHM407+R+X3mfek+P9735lMplL3JyEcbO9bf38zlqkx7Do1ZfhmNTyoaFwRh9D7zx5LKcDbKan1dNODu84USeg7jnAC+/mcn4uoVc/Gff2rHK3t6EvZ/2OnF3z61C6uXNeHmc+ajPjbBWFVV+sneFAA+XUSN3QKnY+JBeTEp1mtiQRDGbpeMF2L/ZikaH/NvGW8Sk+uRpLTF0z1WmzWRcyZdG2tWLO1esUiXV1LSconZzrey6Bm///77sWPHDvzHf/wHABiTt7FnnD3j7BlPVM494229PtO2Hw9v7QAAXNLagLkzoneWO9wBvLy3F5Ik4vrlc7CwLho4HTEPU3cH8Pv3O9HvD6PaLuGSJY1orrFjb7cPWw+7IUsC5tdV4P0OD0KKBlEUoGn6qCHkk7l2FgFUWEQ0Om3GMPXhiIqIhoTh7MlkUcBclx3LZjlxJDYMThQErJhXC5fDiq1H3Igo0WHqNlnE5cuaMHdGBeamGKb+p4/78eyuboQVDafOrsXubi+CERWKqqPCKuHCxfXQdR2b2wcAAP9n1Xwsahg5hxY1VKVNZ6Z/o5f2Ri+cb1zREpuhOiqsaMZnblzRkvH35gN7xnPfxqY7f1KdC+b3bjo4gGd3dgOIrlf93tFBAECz047DA8MYCimosEiwWyRYZREXLq5Hk9OGXl8I7uHokOjX9/dhOLbqgVUSIAAJw9QrrBI0XYckRGdMn+m04Yg7MOYwdRFAtU2CJAoYMA2ptogCFjdUosImQdd0HPUEYRFFNFRb8XHfMIbDCuTY0HZBAJY1O1HjkI1h6h8c88IbVCAKQEutA/2+EHyR6DD1apsEV4UVRz0BQI8O1+zzhxD7acYwdask4vQ5tWiossJms2D30UG8e9gNXQeq7DIqrRJOm+1EXZUVp86qwXsdg3jzQD8A4JRZTmzvGMRgIIIah4wvfHKOUb7nuhxZLau6rsMdiGAoOPYEbft7fPjvd45gz3HfqH12WcRVp83C9avmQwkpKXvGk4mCgBpHtKc81eRyZqVQXtf8x9sARoapT6Rti+dOqmHqNglY1lyDZbOjs/afOqvGaJdStREfdnrQ74vgg6Me+MMqhkIKBAE4c14t3P4IjsVWN6hxWNHhDkAHUFdhMYaph9ToMPWV81w4oaECiqrjj3t7UGmTcfmyJgiCYNQVl5/ShBaXA13eILo8QWxuH0BI0SAgWv4vXFyPphobFFXHszu7YbOI47ZZVlnEh50eAEC/L4K3Pu6HN6hAEoBKm4xKm4zlc2owo8qCU2fVpDxGMbV7xSa5jXhk69FR13vA2PnGnvE0nnnmGfT09GD58uiwgmAw+kzIK6+8kvFkbo2NjaMqmd7eISgZDhcpNqqqTdu0mxXLbyi1dJTC+THRMmtetkJRR66Az5o/I2F5knigt7DOYXwmeRmRZ2KNcZVNxmVLm4xnUD+OPYP0uWXN6PSEsr60We0klzabWW3D/4stH/T6gT6s7d5rpLPF5cDHff6Epc3MeZJMma/j5b29sMsS/ry1Hkc9QUjCyNJml548EwDwXkf0gmL+jIrEvB/jvMv4bxTrxZo/o2LUUjDxz0zke/OpFMreZOSjjU13/qQ6FxL+P083zqmLFtfj0EB0GOkXPjkH929qRyCiodpuMZY2u/TkmaPOuw+OejAcW9rM5bCMWtqs1mGZ8NJmzWmWNnNVWPAPKZZNuu6MObh/0yGEFS1habPrzpg9ammzoWA0YL/6E83YsLML4djSZnVV1oSlzS5dOjPt0mZfXD4HS5qq4XJV4sl3D2HrkUFo0FFhkVBtk/HF5S1GPs1y2o064aLF9djb44M3qKDKJo+qb7JdPpxWGXZRRP9wGOE0x144owLrPtOKdw8P4pFtR3F8KGTsCyoaHtt2FC/v7cEXPzkH5yxwjRtgA0BvRMWAGEa1TUa1ffygvJhMtLxu+MpKYzubS5vVOKy4488WpWyPUrUR5y+sM9piHdFnw0VBMNq65KXNBACXnjxz1NJmly9rMpY2i5+3Z82fAQBGXbFyniuhXYq/z2gLl840yuhLe3oAffw2K/4b4vveP+rBUDB6Q8Fpl+GqtOHGlS2jrkmKvd0rFsltRHxouvl6D8h+vpVFMP7iiy8m/H8yPeNEREREVHqssohmpx3eYASDgdSzoAuCgLPmu/DJlhq8sKcHT+zoMiajA4A+Xxg/f/MgnttVgZvObMHS2BrrY1E1HYOB6KR50zEoJ6KpK7ulzYiIiIiIkjntFsxy2mBPswwaAFik6KM6669ehs+c1AgpKXg+2D+Mf3xhH+55tQ1daWYKTxYPyjs9wejM+qX/BCkRxZTFM+O50ts7VOgkTJgsi3C5KuF2+ws+PGXFT96a8jG2fvv8KX1elsWsPKs91XQAxZMfEz0/GhrGv/tfLLJRZoupDBU75lXm8plX06XMTsc2NlPlUjam8+8caxk0s2OeIB7ddhRbjwyO2icJAlaf1IDPnzYL1bbMB6OKgmD0lDfNdE447YUwkfI6nc+LYsU8zb58XROzZ5yIiIiIyKTKJqPZaUeldexZ+GfX2PF3nz4RP77mVGOpszhV1/H8Rz345hM7sXH38ZQzt6ei6To8wQi6vJn1rBPR9MVgnIiIiIgoiSQKqK+yobHaBkkc+1nuM+a68OMrluLr586Hy2FJ2OcLq3hoSwe+tWE3thx2p3wmnYjKE4NxIiIiIqI0HBYJs2rsqLaPPdRcEgVcvLge9169DNec1gybnHiZ3T0Uwj2vfYx/fHGfsboGEZU3BuNERERERGMQBQEzKqxoctphkca+fHZYJFx7+mzce9UyXLSoDsl96h91+/Dd5/bgF2+1o98fzl2iiajoMRgnIiIiIsqATRbR7LShxmGBMM4yZHWVVtx63gL86PKTUy519ubH/fjmk7vwu/eOIRBRUxyBiEodg3EiIiIiogwJgoBahwXNTtuooeipLKyrwPdWn4jvXHwCmp22hH1hVcMTO7rwzSd34dX9fePO3k5EpYXBOBERERHRBFkkEU1OO2ZUWCCO00suCALOnOfCT69YipvPbEFV0iztg4EI7t90CN997iPs7PTmMtlEVEQYjBMRERERTVK13YI5LgcclrGXQQOiAfylS2fiF58/BZctnQk5aZb2QwMB/NNL+/HPrxzA0cFArpJMREWCwTgRERER0RTIkojGahvqq6zjLoMGANU2GV86swX/duVSrJxXO2r/9g4Pbn9qVy6SSkRFhME4EREREVEWVFplNDvtqLKNvQxaXLPTjjsvXoR1n2nFwrqKhH18fJyo9DEYJyIiIiLKEkkUUFdpxcxqG2Rp/F5yADi5qRr/suYkfPO8BZhRYclxComoWGR2246IiIiIiDJmt0iY5bTDE1DgDSnQ9bG7ukVBwAWL6nDW/Fo8t+s4Xt3fl6eUElGhMBgnIiIiIsoBQRBQW2FBhVXCwHAYIUUb9zM2WcLnT5uFa8+YnYcUElEhcZg6EREREVEOWeXoMmiuCguEcZZBI6LywWCciIiIiCgPnHYLZjltsGewDBoRlT4G40REREREeSJLImZW21BXmdkyaERUuhiMExERERHlWZUtugxapZW95ETlisE4EREREVEBSKKA+iobGqtt7CUnKkMMxomIiIiICshhkTCrxo5qOxc6IionDMaJiIiIiApMFATMqLCiyWmHReIlOlE54O03IiIiIqIiYZNFNDttGAophU4KEeUYb7sRERERERURQRDgtFsKnQwiyjEG40RERERERER5xmCciIiIiIiIKM8YjBMRbdjH5gAAIABJREFUERERERHlGYNxIiIiIiIiojzjbOplaP5dz0/5GFu/fX4WUkJEydr6/Fj34j4EFQ2ADrssYe3qVgDAuhf3AQBuXjkX//3ukYT3xF8DgLWrW7GovnLM44/3vlx5/UAf1v5hLwBg3WeX4KLF9ZM6TqF/B9FYpnp+Jn8ewJTP97HSNNl9433PukuXYIWrEm29Pqx9fu+U0j/Z9BSL6ZrubPvt9qP4tzcOAgLw7YtPQGOlbVSbkK12YjqayHmSqqwVU/ooM2XVM/7222/jmmuuwRlnnIFzzjkH3//+9xEMBgudLCIiIiIiIiozZROMDwwM4JZbbsF1112Hbdu2YcOGDdiyZQt+9atfFTppREREREREVGbKZpj6jBkzsHnzZlRVVUHXdQwODiIUCmHGjBmFThoRlbm2Pj8AoMMdQMdgAEFFQ0jREFFVhBUNG3d1wx2IwBtUoKgaXt3fC29QQSCsQAdQYR15zSqL2Nw+kPa7Dsa+K3kbQM6Gm722vxeqqgMAtncMGq+btwGMOxSxLU3a8/U7iMYy1fMz+fNBRQUAvN0+AB2IPZYysfN9rDR1uAPG/yOqlvG+VN+d6nuCioZNBwcwENbxUccAgooKuyxNqrxO17I/XdOdbb/dftTYfvuQGzoA6MCzH3ahwipD0XRouo5ndnZhV6cXbf1+KJoOWRQm3E5MRxM5T9K9t63XD6dzCF7vMBRVz+o5xfM4twRd1/VCJyLfzj//fBw/fhzLly/HAw88gIqKinE/09PTg97e3oTXZLkCjY2NuUpmTkiSiFN/+NqUj/P+dy+c8jFO/9EbBU8H8yORJIlwOh3wegNQTRdgY3Hl4RmlychVmZ1MHo3nC7/eBgBo7xtOeD2kjBxfByCY/o2/BtP/AcAmRwc8Lagfv15L9thNyyf8mbHE82rJ37+Q0fvfHmcuing+jSfbvyMfcnFepVOMZbYU2tiJnJ+p/t7Jn0+uD+KSy/ZY5/tYaTIfP/mYY+1L9d2pvid+DEEQEL/UTHWsTMprsZf9dOU3G+kuhfJ6RtL1TaaBh10ePYB3vHZiOprIeZLuvQIESJIIVdWgQ89qWSj28pcr+bomLpuecbOXX34ZHo8Hd9xxB2677TY8+OCD437m8ccfx/r16xNeu/XWW3HbbbflKplFrVgaB6YjUbbS4XQ6snKcQsp1mc1mHsmSBCB60ZrA/N8Mo/H4MeLHnIhcncejftckvz/T31Qs5XEySqHsTUYptLGTOT/Nf+/kz6crN8nvG+t8HytN5uOP9d1jHSP+3aneYz7GWPVSJuV1upT95PI7XdI9URMur8mncobReKoyMN3yKhMTOU/Ge68kicZ7s6VUz+NM5bpdLsue8bgPP/wQ11xzDbZs2YKampox31sKd+0B9gQnY34kYs/4+HLRg9nW6wMAHHEH0OEO4Nmd3QgpGsKqCqsk4sLF9fAEFHxwzIOIquOMOTXY2enFsDFMXcIps5zY1TkEqyzi8lOacM7C1I/gtPX68fDWDgDAjStasKhh5O+3qKEqK78nLp5XG7YchhZrarYeduPpD7sBAFec2oQV81zG+y8+sWHM48XzKbqdv9+RD+wZn/5t7ETOz1R/7+TP/2rzIQDA5cuaIAgCnt0ZLTdfXTUv4/N9rDRZTb2OYUXLeF+q7071PaGIhs+d2owls2ux99ggnv6wE3aLNKnyWuxlP135zUa6S6G8/mZbh7G96eMBvH3IDQBobaxEhVXGzk4vdF3HWQtcWNRQiY97hvHOYTdkUZhwOzEdTeQ8SffeL62ch9MW1MHnC0LTtKyWhWIvf7nCnvEse++993D33Xfj2WefhdVqBQCEw2FYLBY4HOPf8WhsbBxVyfT2DkFRcnvRVKyK5XczHYmylQ5V1YrmN01WrstsNvNovqvC+Letz4+X9vRAB2CVBdhlCZctbQIAfBx7PuuixfU4NDAMiywivrTZxYsbcHgg+pznynku45jJFFU3eiXmz6hIeF+u/uYXLq43jq2quhGMnzGnFucvrMv4+xPSWoDfkQ+lUPYmoxTa2Mmcn+a/d/Ln7XK0N+qs+dEbay/t6Rn3eBNJU/LyZZnuS/Xdqb7HJotYtcCFFSfOxAyrgBc/Og7okyuv06XsJ5ff6ZLuiZpoeb32tNnGtqbqeOeQGxCANac0obHShj3dQwAEfG5Zs7G02bbYs+ITbSemo4mcJ+neu7DOgdamarjdIhQlu+1IqZ7Hmcp1u1w2s6m3trYiGAziJz/5CcLhMI4dO4Yf/ehH+PznP28E50RERERERET5UDbBeGVlJR588EEcOHAA55xzDm644QasWrUKd999d6GTRkRERERERGWmrJ8Zn6re3qFCJ2HCZFnMyrPJW7Mwm+WKn7xV8HQwPxLJsgiXqxJutz/jITkNDdVT+s58ykaZnUwelSvmVebymVfTpcxOxzY2U+VSNvg7p64Uy2u5nBf5xDzNvnxdE5dNzzgRERERERFRsSibCdyIykE2etcP/culWUgJERERERGNhT3jRERERERERHnGYJyIiIiIiIgozzhMPY+KYYIuIiIiIiIiKjz2jBMRERERERHlGYNxIiIiIiIiojzjOuNlpqenB48//jiuvfZaNDY2Fjo5Bcf8SMT8GB/zKHPMq8wxr8pLufy9+TspFeZX9jFPsy9fecqe8TLT29uL9evXo7e3t9BJKQrMj0TMj/ExjzLHvMoc86q8lMvfm7+TUmF+ZR/zNPvylacMxomIiIiIiIjyjME4ERERERERUZ4xGCciIiIiIiLKM+l73/ve9wqdCMqvyspKnHnmmaisrCx0UooC8yMR82N8zKPMMa8yx7wqL+Xy9+bvpFSYX9nHPM2+fOQpZ1MnIiIiIiIiyjMOUyciIiIiIiLKMwbjRERERERERHnGYJyIiIiIiIgozxiMExEREREREeUZg3EiIiIiIiKiPGMwTkRERERERJRnDMaJiIiIiIiI8ozBOBEREREREVGeMRgnIiIiIiIiyjMG40RERERERER5xmCciIiIiIiIKM8YjBMRERERERHlGYNxIiIiIiIiojxjME5ERERERESUZwzGiYiIiIiIiPKMwTgRERERERFRnjEYJyIiIiIiIsozBuNEREREREREecZgnIiIiIiIiCjPGIwTERERERER5Zlc6ARMZ729Q4VOwoSJooAZMyoxMOCHpumFTk7BMT8STSY/Ghqqc5yq7MlGmeU5kznmVebymVfTpcxOxzY2U+VSNvg7p64Uy2u5nBf5xDzNvnxdE7NnvMyIogBBECCKQqGTUhSYH4mYH+NjHmWOeZU55lV5KZe/N38npcL8yj7mafblK08ZjBMRERERERHlGYNxIiIiIiIiojxjME5ERERERESUZwzGiYiIiIiIiPKMwTgRERERERFRnpVkMD4wMIBPfepTePfdd43X9u7di5tuugmnn346Vq1ahX/+53+GoigFTCURERERERGVq5ILxrdv345rr70WR44cMV4bGBjAl770JaxatQpbtmzB//zP/+CNN97Ar3/96wKmtHy19flx46Pv4cZH30Nbn7/QySEiIsoY2zAiKkes+3KjpILxDRs24I477sC3vvWthNeffvppzJ8/H7fccgssFgvmzJmD//qv/8JnPvOZAqWUiIiIiIiIyplc6ARk07nnnos1a9ZAluWEgPzDDz/EiSeeiLVr1+LVV1+Fw+HA1VdfjVtuuSXjY/f09KC3tzfhNVmuQGNjY9bSnw+SJCb8WwiyJADCyLYsFy4txZAfxaSU8iNXZbaU8ijXmFeZK/e8mk5tbDbasHL5e/N3lqapltdyy698yEeeFtP1ez7k6zwtqWC8oaEh5esejwevvPIKvve97+Ef/uEf8PHHH+Ov//qvYbVa8Vd/9VcZHfvxxx/H+vXrE1679dZbcdttt0053YXgdDry+n37uoeM7a6AClmSjG1nSDP2tTZV5zVdcfnOj2JXCvmR6zJbCnmUL8yrzJVrXhV7G5urNqxc/t78naUlW+W1XPIrn7Kdp8V+/Z4PuT5PBV3X9Zx+Q4G0trbi4YcfxsqVK3HLLbfA6/Xit7/9rbH/wQcfxIsvvognnngio+NNp7v2Y5EkEU6nA15vAKqqjf+BLPnCr7dl9L7Hblqe45QkKlR+FKvJ5IfLVZnjVE1OLnvGec5khnmVuXzmVTGW2WJvY7PdhpVL2eDvnLpSLK/lcl7kU67ytFiv3/MhX9fEJdUzns4JJ5yQMLM6AGiahonch2hsbBxVyfT2DkFRpmcloqpaftNuyuqgoqHLEwQANNfYYTcNcylUfuY9P0za+vxY9+I+AMDa1a1YVF/4hreQ+ZEtuS6zpZBH+cK8yly55lXRt7EZXi5MNL2T/XunajeKsS2JK5fzulx+Z7bKa7nkV66Yy/y6S5dghdOR/TzNQd1XzHVVKrk+T8siGL/66qvxyCOP4IEHHsCXv/xltLW14dFHH8VXvvKVQietbKxd3Wpsb24fwAObDwMALls6E6sWzChUsoiIiMZlbsMO9vnx6LajAIDrl8/BwiK/kCQimizWfblXFsH4CSecgEcffRT33HMPfvWrX8Fut+O6667DDTfcUOiklQ3zXa+th90Ixe4wWUSh6O+IERFReUvXTi2sryxIG9bhDqC9f9jYZjtKVH7M9cARdwArcvAdxVb3laKSDcb37duX8P9PfOIT+M1vflOg1JB5PcLuoVDCtnlfuRRs828+mGYbKJ/8ICKisZnbjY7BAABA04EPjnkAAEcHAwgqKuyyxLaEqESlqgeAaGC+r3sIXu8wFFUvujLP6970SjYYp+ISfzYEALxBxdh+s60f7x/1GP9/+Poz8pquQjHnh1l8+E9cueQHERGNzdxuBGOjyyKqhic+6MRTO7qMfQvqKtiWEJWoVPUAADy7sxuvHuiHoqqAXnxlnte96TEYp7wwVxg6AFts0jY9aR8REVExW1RfWZALRnNbGUpqU7XSXBiHiJKkqwdCigYpokJVtUznXJuwQtV9pY7BOOWJPsZ2+V1EcEIMIiKamNHtqEUSUeOQYZVEhFUNnkAEANsSotKV+npaj23rRXpNzeve9BiMU17YZSnl6zZZTLuvlHFCDCIimohUbaUoAFU2CXZZQlDRMBR7DIxtCVFpGvN62iJBEVGUfVy87k2PwTjlhfmO2NvtA/hVbGmzNUubcDaXNiMiIhrTeO1ohzuA+ze1Fyp5RJQH6eqBy5c14bOntxgTuNH0wWCc8sJ816vDPTL745xaR9nfESMiIhpPJu1oOY40Iyon6eqBuTMq0NpUDbdNhMK5mKYVBuOUdy0uBxbUVRjbREREudbW5zdm9F27unVa3whO1Y5yciWi0jJenWWuB+ZOo+tp1lWJxEIngIiIiIiIiKjcsGec8o53xIiIiCaP7SgRmesBWWb/6nTFYJyoANr6/Mb2wTTbQPrZJ4mIaHysa4loOmGdVX4YjBMVQPwZoGTxdRfj2PNBRDR5rGuJaDphnVV+OKaBiIiIiIiIKM/YM05UAOZ1Ig/2+Y07ntcvn4OFHHpERJQVrGuJaDphnVV+GIwTFUC6Z30W1lfyOSAioixhXUtE0wnrrPLDYepEREREREREecZgnIiIiIiIiCjPOEydqMC4XiwRUe6xriWi6YR1VnlgME5lq63Pj3Uv7YMsSVj76cWY76oodJKIiKhItPX5jWWG1q5u5fOaRESTxPo0PQ5TJyIiIiIiIsozBuNEREREREREecZh6lRW2vr8xvZB03Zbrx+Kqhv/5/AZIqLyk66NMG8DbCOIiMbD+jQzDMaprMSfVzEI0X8e3toBjMTinDCDiKgMjWojYh7ddjTh/2wjiIjGxvo0MyU5TH1gYACf+tSn8O67747a19PTg1WrVuGpp54qQMqomAQVDe19w2jr8SEU0QqdHCIimsba+vy48dH3cOOj7yX0CBERTUes0/Kj5HrGt2/fjrvuugtHjhwZtU/TNNxxxx1wu90FSBkVg7WrW43tze0DeGDzYQDA5ac0YeU8V6GSRURERcDcRhzs8xs9ONcvn4OFZT6UkohoIlifZqakgvENGzbg3nvvxZ133olvfetbo/b/+7//O5qamtDc3FyA1FExMD+X0uEOGNstLkfZP7NCRFTu0rUDC+sr2UYQEU0A69PMlFQwfu6552LNmjWQZXlUMP7OO+/g+eefx5NPPok1a9YUKIVUaOZhNh8c8yCkaIAAvN/hwSyn3djHSoKIiMYz0QmKjLV2BeBnf3kGGm0l+bQgEU1TmdZpALhueJaUVDDe0NCQ8vX+/n7cfffduPfee1FZObmTpaenB729vQmvyXIFGhsbJ3W8QpEkMeHfcrPupZHJJIYCirH9Rlsfth8dNP7/2E3L85quYlFK50euymwp5VGuMa8yV+55VYxtrCwJxiSfsiRAlkf/bcxtCgDj/Y9uT5ygKN6mxI8pxN5Y6n/vcjmvy+V3xk21vJZbfuVDtvI00zpt3WeXjFs/mmVSnxabfJ2nJRWMp6LrOr7zne/ghhtuwLJlyyZ9nMcffxzr169PeO3WW2/FbbfdNtUkFoTT6Sh0EgpCliRjW5RUo2IQRSFhn8tV3nf4SuH8yHWZLYU8yhfmVebKNa+KsY1d4arECyfOHPM95nYjGFFxNPb40xyXA3bL6DbFGdISPlMuf2/+ztKSrfJaLvmVT1PNU3P9NPb3VECWJAQjKu7euBd2i4QfX/MJtDZVp3x/JvVpscr1eSrouq6P/7bpp7W1FQ8//DBaWlrw6U9/Gjabzdjn8/lgs9lw1lln4Ze//GVGxyvGu/aTIUkinE4HvN4AVLX8ZhB/bf/I3/CPe3vw0p5eQABWnzQTf95ab+y7+MTUoyxK3WTOj2K9cZHLnvFyLkMTwbzKXD7zqhjL7HRtY9t6fcb2nz7uxy83RScFveWceTj3hDoAwBF3AHNdjtj7/Xh4awcECPjrixZhdqUFmhb9ey9qqMpz6nOvXOqAXP7OUiyv5XJe5FO28tRcp8XrKwC4cUULrKbe7LCi4eGtHQhGVIQVHTZZxK3nL8Bcl6Nk6rJ8XROXfM/4rFmzsHPnzoTXLr74YnzjG9/AVVddlfFxGhsbR1Uyvb1DUJTpWYmoqjZt0z4VD8ZmTwcAbzBibH94bBCH+keehzl/YV1e01VsSuH8yHWZLYU8yhfmVebKNa+maxs731VhbLfXDBvbs2scxr61z+8d9Tld0PHAWwehqCoQ6xIp5bV2y+W8Lpffma3yWi75lU9TzVNznaaoulE/zZ9RkXbd8H5/GACw/q2DsMtSydVluT5PSz4Yp+JjTGCD/E/6EFRUYztsussVVrWEfUREROMxT3bUMRhI2I7vCyoq7HL6oZ9BRUWXJ4QbH32PEyERUdEzXy+HTEFqfDte902kLitkbFBoJRuM79uX+u4NALz22mt5TAkVF8G0lbwtpHg/ERFRauaeoqDponTj7uN4ZV98GK9grLdrXmv3q+cvRLNDQnvfMO7fdChfSSYimpR4PXb3xj0IKRoGYj3iMyqtsJmGsMfrxVLrIc+Vkg3GiVKxJzzvMrJtlcWEfUREVD6y0Stjl0UsqKtI+Xqq47XOrEajTYSi6mx/iKhojFcfJtdXNl5DTwmDccoL81C+t9sH0N4/bGyb5XpYSvyuHgA8sqUDxzxBQAdOm+3EF5e35PS70ynnoTlERMWmwx1IWSenqqvNbUq81zuoqAjFJjT62jnz0eIaPRNvMKLiUJ8fXquQ0frkRESZyvS6crLXn2tXt6LDHcD9m9oThqlfv3wOFo5zDPN33rxyrlE/lnM9yGCc8iJxKN/IsybP7e7GH/eNzMiZ6yEt5gJdX2k1tuuqrCVf2ImIKLvStRvxnqIWlyPle7o8Ifz45X2QRRgTJAEwhrDHcZgnERWbeJ2WPBfGwvrKCV1L37+pPeV8GuVWDzIYp7wLK5pxJy2saGNObJNt5h76vuGwsd3viyTsY2BOxWTFT96a8jG2fvv8LKSEqHS0pemJOToYMJ7/7nAHMu5VGut7zO97+PozcONv3oMsSdHZ1ImIsqjDHTBGoMbrsPF6wTvcIxNQZtJLvai+Eg9ff0bCcWlyGIxTXty8cq6x/dr+XnR6or3hpzQ787qm990b9xjbg6ZgfPPBfuzuHjL+/z9fWp7TdKS7CCy3oTlERIWSbsTWEzs6MeCPLn35r6+1Ga8fHUy8WLVIYkLQHj9OSNFgi91kHnlfYtC97rNL4HRWwOsdxv7jPqMnKJNhnkREydp6fXCGNHi9wwl11dHYyg4d7vhNRt2or8zXnD978+OESdjiHWXZ6KVOd8172dImtNQ6jHTGR8pOx3pQ0XS4h8NoaKie8GcZjFNe/Pe7R4xtb1Axtnd2DeGw6W7cRYvrc5qOLk/Q2NZ0PTp/ugD4wiqGI8G0n8u2dHcRy21oDhFRMejyhFK+3ucLY+0fRtYJj0/QFn82PP65+zcdgl0WYZelhNFe0fdpo46/qKEKLlcl3LEJ3OImOsyTiAgA1v5hrzHaJhgZ/ThoqvrKLH4DMi7VZJSpxHvIx5LumvcV02OqQUUz0jSd6kFd1+ENKvAGFWi6Pv4HUmAwTnlhXvIlEFGNR+QCERXWPM7AWFdpMba9QQVhVQX06PN9TjuLAxFRuTAPLf/207tTLtNzdDBgPFZlkYRx19dNJaRo0HQgomr49tO78DcXnIAF9RVwhjQ02jgDMRFNjnmIuDcYQYUNUFTVqI80XYcvpCCsaAirGjRdhygIo+oruyyiucZu/D/dpGwd7gBufPQ9AJxwGIhOxDkwHEFETV//Z4LRB+XJyN0i842j6Pbk7iRNhtXUY2GRNABqbFtM2JdrqWbgBabn0BwiounIfCH5NxcsxP2b2gFEh07Ge2yuOW0W3mzrBwBcuKgOT+7oAhAP2CU018TbDR3xtiy6/m4k9j4LbLKIhioren0hDPgj0V4piwhZkvDw9afn4ZcSUakTBCH6LwQgOu4TEVXHYECJvRbd21xji23rRl21oK4CXzlrbkLQHR/Rmo1e6kyuec3fWexUTYc7EIE/pIz/5gwwGKe8MA/bq7DqGAxEYttSXidwMw/L8ZruCggYvW5iLpkrNvNEGxYp9Xq0RESUOy0uh9EWxZ9hBIDTZtfg/aMeAMAnZtfg9x90IqLq6POFMbvWPm67YYsNXQc0iLGL5bCiocsThCAIaOv1ZTTMk4gomfn6sb7KCrtFgiImdnEJECAK0V7yiKqjyxNCc41tyjOhT0S645q/c1F9Zc4fVc2GoaCCwUBk1JB0Xdexv9eP5a0zJ3xMBuOUF+YJ3F7d34vO2LPby5qr8Wd5nMDNnI7/fPsw+gPRu1oN1daEffm0q9NrDOPf1emdFpUREVGp6vYG4Q0q6PWF8K+vHUCVzQK7LKJjMIBah4yB4QhqHTIuWzrT6EFP7uG5f9MhhBUNV57SjIimm3rULbhwUR3e/LgfoijiiDuA+a7Mns2c7JrAE5Wv7yGiiTNPhtZhmqjtwkX1OG/JTPj8QWw/MoindnTBIgn4/GnNOG12DT445sETH0TroTVLm3D2ghlGXZVOUFFxx9O7YZUFfO2cBYioWmwOjKDxyE18nfDx6ol4vRJ91EfIawdYNoQUDQPDYYRTPJLU3j+Mh7Z0YHf3EL543gkTPjaDccqLxAncRiaJ2NXlxZE8TuBmTkevb2RCnd6hUMI+BsREROXD3Dv9Fw9tRa8vjIiqwxNQUGWLzjWycfdxDAYUqBowGFASetCTe5XssoguTxAbdkYvfuPPo9tkEZsPDaDPF4YgCFj/1kGcv7AuXz+TiKa5xFUgRgLDze0D2NE1BEVV4Y11NImCgNNm1xjXtE/FbgrOqXWY1gofHRSbly27+TfvAxg96ZvxyE3stVId3aNqOvr9YQz6w6P2uYfD+O17nXj9QN+UHrhlME55F1F146SNqPl7XhxIXL5G0Ua+W1H1UUvP5JL5zqYSn9U9ts31zomICscuS5hdazdW3wjHlgMCokNB48+Dp1uPPH4hG5/oKKioxpDGsKIlXLSFFG3MOr+tz487nt6NTk8QkihgZrUVTrsFRFQ+EidqU4yJj30hxZhszRdSIEki1NhkYgvqKozr2rY+f0IvekdsuTNgYqNfgoqGY4NBRFQNFkkY/wMp2GVp2oy48YUUeN3D8CU9Gx5SNGzc3Y0NH3Yn3BCZLAbjlBfmyRse2dqBP3zUAwBYPrcWN6xoyVs6wsrIZZD5PoCiJ+7LtTue3m1sD4dHbgK88FGPMVkQADz9lTPzliYionIWvzi9eeVcHB0M4Lnd3QgpGnp8IQgQUOuQYZFGZh1+bne3aamg9lEjquLtXoc7gL97fg8UVUevL4z6Khtm1diNC2dzT1dy71KHOwDFmKl3pI0yr9ULTP3Gbbp1gLP9PUQ0VSOTRSZMjhzb1k37uzwho/faHDRu3H08YVkxc72TXBc019gQVnScPd+FweGIsUZ5jUPGmqUzMSc2Qqitz5/yZqL5WKm2geKrV8KxIekqAKdz5Nl6Xdexqd2NR7cdRV+KnvKmatuo1zLBYJzywlzQljRW4YVYML6ksSqvhbDfVHjMz30EwipULX/BeKcn9Zrmg4GIMbldvrX1+bHupX2QJQlrP7044+cYiYhKQaq1cPtiw9UFRCceFQXBWH83qGjGpEjHBkN4/UCf8biTuednUX0l5tQ6jJ52myzCFptNXREx5oIi929qx0AgAh2AuQMmPhtx3FSHiKZbBzjb30NEU2M1JoUE/CHFqD4EwJjAzS5LxuicoKIak7ylmrgtWXJdYJcldHmG8dSOLiiaZtRD7uEIntt9PGHoenJQHx/invy9xVqvaLoOTyCCoZAKXdchm37b/l4fHnq3A/t7/aM+V2GVcM0nmrH6pMZJfS+D8TJSyGDr9QN9xvbzHx03Ko/nPzqOJufI2oa5flbmzz7OAAAgAElEQVTbvM74cW8I8fhbFBL35Zp5eI+q6UYvvSQAkji5oT9ERDQ1QUU1ervNbYIkAg1VVqPtCioaBocjCMcqb5cj/eXU6wf60OEehqIBjVXW6MRv+6O9UjeuaMH8GSNtcVufH3dv/Aj+kILVS2ZicDiScKPYbVrT1iKJHLJOVKLS9SqfPX+G0QP7u/eOGa9XWmV846JF8PmDUGP10trVrdh62I31/9sOTQc63EHIooCvrpqHVQtmjPq+dS/uQ3v/sBE8R4elBxBRdcjJw9L1xEd48rkyUi74wwrcSfUtAPR4g7j/9Y8TRq3GiQJwSWsD/uL0WVOqixmMU16s/cNeYzuijtzeb+v1J+z739vPzWk6zGuJCwKMHglBRF7XGf/BpScZ28/s7MKmdjcA4Kz5LnzulOa8pYOIiKLWrm41ZhcOmS4yLZKAxiobbr9gIYCRiUDjN1UFALI09szAoiBAgA6LJCZM/LaooTLhxnhbnx9dnhCCioZHknqPAGA4omE4okFANBj/8RXLpvCLR2SyDjAR5U+60SrxSdiAxBGevf4w1r/eBkVVAT3aubWovhId7gBEQYAOHfHVuFpME7gla66x42vnzEeLy4HN7QNY/1Y7AKDKKsMiCej3h6Hq0cc7I6oGqxwNJc11iPlYAPC1c+YjompFWa9EVA0DwxEEI4nzRgUiKp77oBPP7Ow2nss3O222Ezed2ZJQn08Wg3EqK37TJAzmsqWoiftyzTwCYFen1wjGT6jL7zqL6e68tvX6oZgeqi+253mIiLItfuEKRCfVDKvRtcGba+z4yllz0eJy4IXdx3Gg1wcAsMUCcB3RiX6+/9I+BGIXdLc9+SHuvHgxWlwOdHuDEAUBNlnAtafPwv2b2tHlCaFlxtRGp4lC9urmTNYBJqLCM69vbe7DjagaPIEwuj1BaLqO1w/0ocXlSJi4Tdejn+/2Bo3rv3jQH1/e1y6LaHE5TPVhlEUSUGmLho29vtHPSwOjrynjQ9ijE76JxoRyxVCv6Hp0tQxvSIFuylNN1/FmWz8e234M7hSPjc6psePGM1twxpyaUftGjR7IUMGD8UcffRRr1qxBTc3oH0VTVyzB1qdaR9YS39w+gP7h6Ale67CMGiqTSz1pKhB9jH25YP679A2HE7bzOZv6qDuvsXrk4a0dCbV8sTzPQ0SUbeY692dvHsSAPwxNj06EJCDa+/TgO0cA6DjcH0D8Pq6ijdzR9QQTb+b2+SL4yWttkCUxYZLO3d1D8IcUqLpuzNCbasIkz3AEy5qd0AFs6xhEIBL9LocswGGRcM7COixuYJBMVKrSjVaxSqLxOKOqKcZjjqoGDAWj/1c14OdvHgQQDYQ1XTcCcU0FHtrSgcff78S1p8+CNxiBVRaNoD2oaNjcPoAOdwA7jnkgidHjRVQNvlAEg7Fl02RRiI0OiiYgXU8+EH1GPLo+eSjte/IpEFExMBxOiIMA4KPuITy0pQMHY8/Ym1XbZPzF6bNwSWvDqMdJJVFAjd2CKtvkRtgWPBh/4IEHcM899+Ciiy7C1VdfjfPOOw+CwGdms6VYgq2Nu48b2+ZTv384krAv1TCXUmT+u3iDirG02Y5jXrT3p59Zl4iIsmvdi/uMZ8VDSnzJHsG4UOv1hRG/9sp0EZvkG7y2WA/R6wf6EY49qtUdm9At5YRJkRC2HBmEpuvGc+kAENF06BENu7qH0Nbnx3WfnDPxH0xERS9dZ4wvnHoZXkXT4R4e6cnt9YXSLh/sHo7AjQjW/+8hRFQNNlnExthkbF2eIB7YfBgAoOq6MYp0KKRAFKL1oo7oo57myeSmA0XV4A5EEm6QAsDxoRAe2XoU7xx2j/qMLAr47NKZuOqUJlTZEsNmURDgtMuotssQpxC7FjwYf+ONN7Bp0yY8/fTTuO2221BdXY0rrrgCV155JRYuXFjo5FGWjDVPeT5XGjcXleTvLdQtIKddhtNeVZDvHnXndXv0zmvypEJEROXAIgloqLLCKosIKRoG/BFouo5quwwBAoKmANs07UhKAkaC94iqQRSFUT0xR9wBY+hmJhe1M6vtcNpze+kWXyediKavGocM93AEmg5jsmJJQEKHp26qweLPRZsnNo7elozOT9FQZQUA9PhCUFQds2vt+MpZ89I++z3W3BP5HqKu6zq8QQWeYOKQ9OGwiid3dOH5j45DSbGi0pnzavGNP1sMpyRAMT3bKggCqm0SnHZLViZdLngwLggCzj33XJx77rnw+/14+eWX8fLLL+Oqq67CkiVLcM011+DSSy+F3W4f/2A0SrEEWzNjhRgA+mKTPwDRiqG+0prmU6WrWCbLSVchJk8qRERUqpInbrPKAuyyhDVLm/Dc7uM4NhiEVYoGyvFJ26ptMgaGE58nNK9SFp/PTdeir6k6oKm60cMuCAJEAVj/1kHEbwWvXd1qtAfNNTasWdoEWRTw4DtH4I0Ng79gUR3WLGvKYW4QUTEzB9SpAsi4KpsFVknCUEgxRmDW2GX4wipqHDKspkkn4zcfo8sv6qhxyLjz4sXYccyD33/QCVEArv5EM+bUOvDzNw+i1xcdbp7ps9+FfEY8GFExYFqFAoiuYvTq/j787v1jRt1qNn+GA186swWntdTC6XTA640O4RcEAZVWCTUOC+QsrnxU8GDcbHh4GB6PB263G+FwGKIo4pe//CV++tOf4sc//jHOPvvsQidx2imWYMs806woAqo6sj3eLLSliJPlEBEVlvlZ7YiqGZMNhWI91dGLrWgAbY3tkwQBmq7DkuJCLHEIezTYVmPPnesYCdRFQYAgAJIYvQC2mdayjd+MtcsSzl4wA4vqK7FinssYyr5mWRPbCKIyYx6tcva/vYVMxpR2xR6DqbCM1C+yJEIUNFTZ5DFH4lgl0Zj8LT78WgfQ4nLg9gsW4v5N7UU/PF3VdLgDkVGTM3/Y6cVDWzpwxDQ5XVytQ8Z1Z8zGhYvqR/V4V9pk1NrlnMQsBQ/GQ6EQXn75ZTzzzDN4++23UV9fjyuuuAL33HMP5s6Nzuz3T//0T7jrrrvw5ptvFji101uHO4D2vmEIgoAj7kBeg/HjQ0Fj2zyLeURN3Jdr5uF9yRPu5HroXzqPbTuKPcd9xna5PDdPRFRIqSYcCpsmGXp021EMBhQ0VFlx5SlNUDQdT+zoRJcnhD7/2BN+6rqO5fNc2HJ40Jg8Kfo6ENGjAbqma1A1HWFFh1UWse7FfePW/x3ugJHutatbGZgTlSl9nHi8wirBIgo4sbEKfzo4AB1Any8MDYBnOIIrVzajrtKKB985jC5PCE67jLpKa2ymdCE2l8bIBfvG3cfxyr5eeIMKOj1B2GQRHe7ApOqg+JrmQG7qsaGggsFAJGHm+WOeIB7e2oHtHZ5R77dIAi5bOhNXndoMhyXxJkOlTUZVjR1CDp+pLXgwfvbZZ0NRFFx44YW47777cN5550EUxVHvefXVVzM+5sDAAK699lr84Ac/wMqVKwEAL730Eu677z50dHSgtrYWV111Fb7+9a+P+i7KDXWMWW/G2pdtqYajZLKvHCyqr8RjNy2Hy1UJt9uf8HwMEVG5sUgiRCF6o/aFPT0ARiZiS54XKT5EPf6ypgOHBwJQNT2hDyteq+qI9dwMRyAKAhbU8bEgIhpf/Jp5vNgwPpmbLA3DJotQNB1qbFi7N6Rgw85u/PCyk4z3WyQRVlmIjQRKPwTbKouwySIW1FWgxZV+je1CzD0RVjQMDIcT1gUfCin4/fudeGlvL9QUdzBWLXDh+k/OQWO1LeF1h0VCfbUNM512uN1qTq+JCx6M33777bj88svhcrlG7dN1HYIg4OKLL8Yll1yS0fG2b9+Ou+66C0eOHDFe27VrF77zne/gZz/7GS644AK0t7fjq1/9KioqKvDlL385a7+l2LW4HFhQXwFZkjB3jAKUC42mZ8bdgYgxO6xVEuByWPKWDotpDcBw0tWUZZLrA06V+SZAud8QICLKl1Rzd1jl6LriNlnE186Zj/s3tY/6nEUSoOmJz2uaL9NEIRqMHx8KRWcdRnT92fhwdfMMxzUOGVU22UjLovpKrF3dijue3oUv/Ho7LJKIH1y6xLioNQ+tTyXXPU5EVFizaqJzaMUnUksXlMdf7xkKGYHm8aEQVE03hp53uAM4Nhg06qQfXnZywjGS5zSySCJ+9MoBBBUNe477sPWwG4vqK/H6gT6s/cNeAMC6zy7BRYvrs/iLx6fpOjyBSMI1tKJpeGlvL37/fmfKGegX1VfgS2e2YMnM6oTXbbKIWocFdosEWc5Ph23Bg/GHH34Yn/vc50a9fvz4cVx++eV49913IcuZJXPDhg249957ceedd+Jb3/qW8fqxY8fwl3/5l7jooosAACeccAI+9alPYevWrSUfjBfLOuMVprX3vCHF6FaQRCFhX6795emzje3fbDuKePGUkvbl2i9i6z8CwL4eX8K2ed83L+CKAkREuRBv99r6/LBIIoKKGnuGW4JdFhFRNXztnAXG+48OBvC7945B06MBebrJk+KdL1psOLpFErBibi1qHBa80z4Ad2ydXosk4tMnzcSpzc4x09ntDRpt+cE0bbr59xBR6bo9dl24q9OLF/YcR68/kvJ9Vdb/z96bh8lRXff7762q3qZHs48WpBGSEEiYxdhIYAyxY2wHApZ3h8Q2YCdO8sM4EC9x8iVYjmXAS+zHxiHB+wLYBgccExRsvGEsBMZCIAGS0DqSRjMjafaZXqur6v7+qKWre3r26ekZTb3Po2equ7qrbpfq3rrnnnM+RyWdM72FQbDHppBqi5C9YlE1Ww72eN5ysMcUv4iwu50xLEJOrrR/1Ds+lOVAd5LjgxksCaNpmo1kj0x1HEvqBn2pnPc7pJRsPzbAPduO0TEwPA22oSrE+y5cxp+c0VBQjizsGOHFYeozQUWM8UcffZQtW7YA0NHRwaZNm4hECsMD2tvbJ1xv/LLLLmPDhg1omlZgjF9xxRVcccUV3utMJsPvfvc7NmzYMO5jnzx5kq6uroL3NK2KhQsXTqiNM82mxwpz4oSj2nrvtmMFJQ1+dP26srYj6ru5w5pCOmd52/595V6F+smODm/bv05mFu376BtXl7Ud9zgrjcUcH8oW7Ct3O4pRncFWPQVE9crVZ+fqNZqpFV4/c/VaVYL5fq0q+Yz91817ONafJmdKQqrCsjoVBF71kUzOrkFuSbwa4aOpGPtD1QW2YNu2o/1A3ise1hQUIXi6tZftbf3ed390/Tq0oiitn+zo4Ocvn8y/4ex22zfsu85+TRUV6fd+5st9PV9+p8tU++t8u17Tyff+aEf+tnanvPGoFEnddMYiWWBBWyb0pQ0e3X3S3YvA9ggXjymbrloLwhaDc6OEhnyCaL8/2MPz7QMMpnNevXJ1hHGn2B4ZbRwbDznTojepkzEshCLQFMHh3hTf+8NRdrYPDvt8RFN45yuX8PbzFxPxic9piqAuFiIeGW4Sz9R9WhFj/FWvehX3338/UkqklHR0dBAK5UOVhRBUVVXxhS98YULHbW5uHvMziUSCm2++mWg0ygc+8IFxH/uBBx7grrvuKnjvxhtv5KabbppQG2caTS29wlN8Y9XXl3dF/T3rlnvb332ylQHHM7AgEirYV+52ZEfJ+fDvK3c7xkul2lFTM7NpDOWg3H12rl2jSt7Tc+1aVZL5eq0q+YxVVcVe/BcSiaR9IIMiBMvqY3aoouWUEpITyxlUhR0EljUsVIUCVWLdsGyDXFHQVJVMziSRNfifXSdp70/bwknCrgM8lDW9HPWQqlBblNqVydlLyyezFp1p03vud6ZNarL5Nq9ZXBiOOZPMl/t6vvzO6eqv8+V6TSdJ3eTEYBbdsEbNG5+Q3piwhSVV3xAXDan06pJD3SmyhkVvKoemKPjXIXuSOkNZA92ZPwsheOFEkup4vhz1FU4pxpHskWLGmqtIaWttJNM5wlURwkBfSuf7Ww/zfy92Umqd9M9esYi/uWwlzb68cE1RqIuHWBDRxnT+lvs+FVKOpcdXXq699lruuusuamtrp/W4a9as4Z577vEE3AAOHTrETTfdRGNjI1/72tcmdM656hk/0JXwbSe5d9sxVFWx61k35m+u1c3VZW3HJV/+vbedM62COuMh38LA0x9/XVnb8aov/G5cn3v+n/+0rO240NeO4umdf5lke5nbUYyqKl5NRXOcynqzZeGimHJ6xid6jabKeO/b0Sj3PV2KSlyrucpMXqvZ2Gcr+Yz97b4up943XLqykQedKKm/v/R0LjujkaN9af7z9620Od7z8WB7xPNCbzUR1Qt/7E7m0FTB8oYqPnTJ6axqjPHJh3fR2pOm1JTQf8aQIli90P7/u259C6ub43zy4V1AYQRaKcodAVeK+TIGlPN3nor9db7cF+XgLV9/mq6EPkz3aCQUYYen+8cjVdg1x0OaQs6UJLImioCGeMgTqfzi284B4Np7nvNU1d3xaaQzR0t4xN15fbE9cs+2NiA/jrmMZo+kdZPelO5FJuVMi0deOsGDz3eQyg3PCz97UTV/fclyzvQdUwiojYaoiY5thM/UnLjiOeP33nvvjJzniSee4GMf+xh/8Rd/wcc//vFx56G7LFy4cNgg09U1NC51vUoKqvjLl7V2pzjUnUQIgaYU7ptJ5Wz/8k/xUtBsUfAudzsUX2KNVbSM599Xqethmtas+b+YLFPps+Nhrl2jSrZ1rl2rSjJfr1W5+2sxj+/v5u6thwHYcM4ir2aulBJL2h7pvmSO1u4UX33iIL3JXElDeSQk+YmvwA6FPJnQCakKjXGNwYw9cVzVGMMwpVdOrfgY7vddhMjvWNFQxYr6qny93zHm5sEYUH7my++crv46X67XaIxmI4y2byzD2MWdYvo/JyUM6SboJlJKTMvOJY9oijeerKivGiYYORnvrfv/W2BzmHLYOFb8+YJjWJK+lE7KEWKTUvLMkX7uffaYlw/vZ2F1mGvXL+M1p9cjhMAwLIQQ1EQ0FkQ1VEVgmv76F6NT7vu0Isb42WefzZNPPkljYyNr164ddWViz549Uz7fjh07uPHGG/m3f/s33v3ud0/5eAET58OXrfC2H9rZwZE+W1ShpT7Ku1552oy1IxbKr9q5eeul9pWfaQsuCggICAiYIHdvbfUM4Id2dhB2PDq/3HuSnGmHf/5w+zEW74/SnbBrijdXRzyFdNdoHw1XVV1VBCsa4wx2DGBJC8O0z5UxTI72pTFNSWM8RM60uHLtIkwp+d+XjjOUNRHAJSvrec3p+Yozbpk1l1Kq8GCrH68KRN0CAuY8GcOkrS8NQEq3xydVEagCsiN4yN3xx8W/7ZpdUoKTEUNtLFQgWHmgO8mh7iRLaqNeTjhA2jBxndBLaiKsa6mjrT/NruNDALztvMVc2FI3Lb9bSslQ1mAgbXg1ww92J/nBH9vYfSIx7POxkMI7z1/C1a9Y5I3pQtiCdbWxENpoCnMVpCLG+B133MGCBQu87YkKtU2Ur3/96xiGwe23387tt9/uvX/hhRfy7W9/u6znDrDxTx56fMqPPclcwb6/unBZWdsxWlLGTCZszJa66wEBAQGnMuOJTOtK6F4+t+V7EJgS2ovUeBUhvElpMQqFaUfu5NewJDvbBzxP+WDWRFME3UO6Ex4vvDZsae3lhktX8Ku9JxnK2jPeA11J+lI5z+guNsZHirZb1RQPFNYDAk4BOgey3L31MFFNoT9tz6ElMGox3FHmtEI4gs7Ck3ijL6Vz5xMH6UnmWFIb9ULOo5oCsRCdAxksx4vusq6ljo1XrikobXZhSx0t9TFv3G2pj01qHMrkTLsUsuOR7k3p/Gh7O08c6Bn20xQBl5/ZxF++eil1Pk0N1wgPzXKhwIoY4+94xzu87Xe+851lOcfevXnVvq9//etlOcdolEvCfyrtyJmWV2dcN6yCfeVuh7/2X9YwC7ZnsrZ2PJzPqcsUhZz495Wbmmi+6w1mDW8hQAioKaHoGBAQEBAwNVzPEsBbzlnM5l0nAOhJZBl0DN+GmEYsrJHJmfSnc/idTjnT4k1rmvhDay8DGcMJZ7eJqLbxbY2wmOo/jpSS2mgIoQhSWdMTVLWkJJE1eKljkEwu/4VMzuJgd5JP/GwX17xq5iLJAgICysNoNoJ/nGrrT9PaYwuoJbMGoHnVFqSUjBY57d/l5o2D7QVf1VhFT0InJ8G07LGsKqSRMy0sKT0D2GUgncOUEikLHVf7uhI8vr+bLQd7bFVz7FKMLfWjC56tbopzz/tfXXKfaUn60jnn99p2wv++dIKHXzw+bN4OcN6SBVx/UQsrGvKh7tGQSl0sn/8+26nIrL9YgXE0PvKRj5SxJeXDXREq5r6iklYj3Yxla4cThHDPtraCVbNyt6Mrkc/p8PclwyrcV256UqXrMY61b7rxL0AU5/HM5OJEQEBAwHzB9Sy5uNuxkOp5oRGCnqReMgS9P22ws32AhG55Zcvcj2WHaweNiCnhREL3cj5XNMZorg7TMZClO6Hz4+fbC4TiUjkD07I9+A8831GwmBsQEDD3GM1GaO1Jea+X1Nqq5CFVON5dSV0sxEDaYOGCCN1JfdQqQS7+8UwC+7rsc/jHsKGswVDWPpf7yaxh0ZvMlTSCAfaeTLLx0ZcxRlqFnCCJrGEvglp2ta0nD/Vy37PHSs7Pl9REuH59Cxe21HoR1hGnVvhYYpazjYqM6D/96U8LXnd2dhIKhWhpaUHTNI4ePUoul+Pcc8+ds8Z4QCH+0L8C47NoX0DlONCdZNNje9FUlY1XnFkgqBEQEBAwVxjJ61Q8aXWNcc0XwmhaEsOZCMoigztnWnQOZksKIk0E/zFdihdl3QlxfSxkT06RWFJyYihLVyJLc3W45LFH8zgFBATMXjKGRedAhqxhEVIVitObuxI6IKkOq1hSktJN1GnK8i0+jJ2KoyAQhbnmDB+73NKNAljRWMXimuiEI4J1w6I3lV9Y2Hsywff/2Mb+ruSwz8bDKu+54DSuWNvshZ+HVNsIr5rBCNfppCLG+G9/+1tv+wc/+AGPP/44X/7yl2lsbARgcHCQT37yk5x11lmVaN60MFsEVYa1Y7vdjuvWF4Z0lB9/Vy/uyrNTUKGc+CdSfSkdV0supEB9VelJVkBAQEDA2IzkdYpo+alkImsAdm7huUsW0JXIopuSwYxR8IQqfnJN19qxa/7XxzSyhqQ3mSOkCmpjIfpStmfIkvYEvDqiYknLWyAwgRNDWZ5u7aWtL82dTxyiK6GztC7CHW95RZAnHhAwRcpdBWkkG6EhHsIwJVeuXUhTdZj2gQwPv3gcsI3QhG7Q76TI9KWnHs0pfX81gTfguXnp9lxVUhvVUAVoqiCqaRztt0PpQyosCGucs6SGpw/30TmQ4atPHCwID3d/W8Yw6RzIsrKxyrumlpQMpHNeRGhXIst9z7aztbV3WFsVAVesXchfXHAaC5zoIE0V1EZDVM/x9M6Kt/6b3/wm3/nOdzxDHKCmpoaPfexjXHvttXzsYx+rYOsmz2wRVBnpXKub4zPq+TRHkZ0dbd+pSmM8b3AbpkVv2h6IFkS0gn0BAQEBAdODVwIMaO/PMJRxY8slZzTFae1JjRiOOZ34n3g1VSHcGbAiBNURjaGMQcbICyu5qur+7xkWfPOpIyypjdCVyI67/nlAQEDlGWluHtEUepNZtrT2ENVUMj6NpaRuYJhy2urt+EujCeyyukqRoHZYU1CEcKoPSRQhMEL5FuRM6EsbPHOkD9OSaIqgN1m4SLCysbStkdQNb+ExnTP52QvHeWTX8ZL101+9rJbr1i9jWZ2di64qrhGull0EfCaouDGu6zqpVGrY+z09PRVoTUC5qI/lbzXX8Cy1b77gXxXd9IuXvWuyqCZSsK/cjBTOeaAradeBdAg8LQEBAXMF/xj6dGsv33zqCAB/99rTuWRlAwCf+NkuepJ6wfeW1EZJZg3vfV8pXABUbK/0SJQK4XSJhxRSTghUfUwjlbPLE33kdaswTenVMnfbef9z7fSlc1iW9Nqh+koV2WWLbKGlwAwPCJibHHAE2zKGRdawiGgCS0qO9dtVHBaEVUwnHEdgp6/kpmCQu2brgohKzMmrzpkWCd2iNqZ5tcY3nLOYZXUxT4jtEz/bRVcii2FZZItkjdx0U1XJO5ok0OuMo29e08wju06gG5LGeBgpJb1JnZAiMC3J7w708OPn2j1vvJ+WuijXX9TCBUtrAXvBsiZq1wovXjiYy1TcCrr88sv51Kc+xcaNGzn33HORUrJ9+3Y++9nPsmHDhko3L2CaGCzuvePcN934c3CKHfIzWX7Qb9zGQ1rB9kwavrNF4C8gICBguvCPoX5l4mV1+RI7N79+FXdvPQzAJSvqefpwHwBvOLOJPx7tQzcs+lM5krm8p3wsjbZSCVgSOyTdrW+rKoJLVjaw+8SQV9lEFQJBXj/lkpUNLKuLcffWwxzrT4MTsq4ogpqwxlA2h5R2zntKt5wcc4WsYXmh6zD5kkIBAfORSlRB2vSLvV74NsCS2gjN1RG6Ejo502IgY2A62hVN1WGqIxrJrEFfOjdmNIw7/vgXCd1tVRHePnfqG1YVwpogqqlcsrKh5O80LUjL/JioCOdY0o5y7UnqNMRD/OPrz+Dura3ohuWMfRJLWoRUlZwpOdCVZFfnEA+/dHxY+Uiwqwpd8+rTeNNZzaiKQAhBTcQ2wtVZWit8KlTcGP/Upz7FzTffzPXXX++FGkgpufLKK/nkJz9Z4dZND7NFUGV1U5wfXb+O+vo4fX1JjBkIx3MZ7VQz2IySCrnj2VdOltRG4dhAfjsgICAgYFqxpOTOJw7xvWeOsvHKNbzhzCbecGYTAG//9jN0OJNh3TCpiYbQDavAEJ8MiuP5URRIGRYRTWFJbYRDPSmiIRVNVb2Fz7Cmogjhicq57fuL7z9Le38ay5QIBFVhlf50zgtfd5cINM0OD3WjABWe5DwAACAASURBVMAOD50Nc4+AgLlApaogRTW1KJTb9JxDQgiElEQ0heqI5owPKoMZg9wY/nFZ9BdAUUBTFNI5i3TOLmM2nhSXmqhGTVSjtSeFJV2BN/tY4IheYo+zEU2hpT5GVFPpHMjywPMddCeySGDhAgXdlHzjqSOkcsOXNzVF8OdnL+Tdr1xCPKIhhKA6olITDXkLmqciFTfGq6ur+c53vkNrayv79u0D4BWveAUtLS0VblnAdOJXfCzu99OlBjmX+PH2/OC+92SiYNu/768uXFbWdswegb+AgICA6cHv4Wrrz3vGU7pBVyLLJ362i5tfv8ozxv2kdbPgr5+ltRG6EzrZESav4aIQUul4ui17lopUIJk1AUE0lBc4yhgm7f1ZcqZVkCMKcMOlK7jziYN0JXRqfSldAlu8SMxDAdSAgFMFdw7W1pfmWH+aR3YdJ2tYNMTDCOCVp9XwbFsfOVOSzBoks1BfFfKM4YliWWBgeSHekryxbpgWYa20Grm/nTvaB3hwRwcSqI1phFVBSjcZypo0V0e44dKVTui9iWlZZHKmI35pe87TIyxyXnx6HdeuW8biGtspFY9o1EW1gmoXpyoVMcY7OjpYsmQJQgg6OjoAiEQinHfeeQWfATjttNMq0cSAaaYgtUOOsm+e8JXfHSr5/v6uZMG+chvjs0XgLyAgIGC6KPZwrWysImNYtPenyZmSroTO3VtbPWP8mlct5a4thwEYyJr0ORoexTng7Y73fCSKhYe8EmhOzre0JH3pnK1I7Bjj161vQRXCC5m/4y1nF4zLbziziZb6mBfOqhuSkCqoi2m8f10LOUvy0M5Oep3w0He/8jRP5MjN9wwICBibSlRBcvu63b8tX7h6lKimsOdkgsGM6ZX8ksDJhD7S4UqiKbaH3Q0lNyxbBb0+FuLKtQv50XPtKELw8ctXl1yg9LfT/fvTnZ1YUnqh7WCLvIUdr/imX+wlpCgsqokgpcSUKgNpg1yJeuRLa6P83WtP55zFCwCoCqvURkOEtVPfCHepiDH+xje+kSeffJLGxkYuv/zykkp4UkqEEOzZs6cCLQyYbsQo1vhMKiEGBdYCAgIC5gd+ZXR/jXGJJJk1eXx/NwCGJR1BNHvuMZ1qxX7PE4BhSgxT0tqdQghBWFM4rSbqhaeXwk11c8st1UQ1rzTQge4km3edAGwl5pFyPaeDcpd7CgioJJOpglSqT0y2n+iOiBvYHmjTkk70i81ExyX3e4qwVdItwPQdJaQq1FXlw7+P9acLoopGandLfYwltVF0w1ZYzxqSiBNq//51y9BNi6GsLcZmmNCTKp3frgr4+0tX8PozGlEVQTSkUhcLFZRFmy9UxBj/wQ9+QG2trYx3zz33VKIJATOMHKU462j7ppsLl9V62886edql9pWb5uqQt53Mml5uYlVIIR4pHSYUEBAQEDA2rofrls27SWQNBhxPdzysknTCz3uSOrf+n73Yb9fStfMgR1uUjagCvYSSsSuC5L4fD6uoAqQQDGUMFAGXrmzgYI9dOeaNZzZx//PtCKBzMEPGFxJfTrGogICA2cnGK9ew7Ugfd21pLSj3Wx3WqAorDGUMElmT8QSnhxQ477RajvWn6U8bxMMqmgoCQSZnMpg1sSxJzrR4cGeH970Hd3bwyK7j3uuffGD9iOfoHMg4kT92ubMltSpSSr7/zFFMCTlTMpA2RiwV+ZrT63jruYs5a2E1EU2hLhYiGpq/c9+KGOMXXXRRwfbBgwdJJpOcf/75AHz3u9/lT//0T1m1alUlmhdQBkZLb5lk6sukKDbAx7tvummMR7xtw8x4xnhEUwr2BQQEBARMDNeAjWoq7f0ZzyuT1E0vVzInJZbzfldC995XFIE1gppnsSGuKQJF2BNP/2MspduTZtfjJITg5ZNDDGZMltRGaaoOO7nlkjt/dwhVCJbURohq6qhiUSOJwboetfb+DG196bIa8K7y8y2b9wwLqQ8ImMv4PdofvHj5lI+XMUxu2byHqKYM85pnDItk1qAroRNSBbddfTbrT6/njD0nGczkvFD0kGpHz2QMC1UV3pg1GjkLnj82wGm1UXKmRX/a8vQl3BHMlNCfNgqqCBXXBx+J1U3xYbXDTcsWgjMsSV8qN2KVpFhIoSke5i9etZQzmuLUxUJUheevEe5ScQG3LVu2cOONN/LXf/3XnjH+6KOP8h//8R9861vfYt26dRVuYcB0UOUTqylWqPXvmy/4c5O+9Jv99B4bBOzcxk+88cxKNSsgICDglGHjlWuc+rg6fjO6IR7G8K0C50xJUjdQFcE5SxbwYsfgiKUv/YFchiVLetIt3377O5Jk1sKwJG19ab6x9bDXGsuSCEWgGxKwRg1XL8Xqpjhfevs5nhEx1Tzx4hBbP36vfdawCsrGjWWU/3ZfF//6iB2JsOmqtSPmpgYEzAZa6mMjqqaXKoGWMUyvrGBbf9rzCPvDzt2/tiK5JBZSkdiLfFsO9lAT1RjM5BjKGJ46+cmETiQthulRjMRokT2KgCW19vigGxZdCR1TSjun2wLVyS0XCC9ayP+b/eOCOzbopsXv9nVz37NtWNIuc1aqrRFNobEqxCcuX82qpipqoyGqIxU3QWcNFb8SX/nKV/jQhz7ETTfd5L334IMP8pWvfIUvfelL3H///RVsXcB0MVqJmKmWj5mL+Ccu1ZFQwXbgaQgICAiYOqub4k498VZ0Q6KbJkMZ08tJdP/qhkV/2vYK7T4+VLLMpSXtHEdVDK8IMhamhKSvjI/fiLckKEi6ElkUIfjUFWeVTSxqMoxU7qk3aYvgRR315aCEWsB8oVSf6BzIFpQVBLtmeG/S9nC7fWUkj/vP95z0wtOLh5eRqjcUs7Q2wt/8yRmk0lk6+jM8caAHsI3w+liIeETlhktX0FIfo60vzd1bD5PMGvSm7DbWRDRiYY2wpnDDpStGPdfKhir60zmGMjm75rkzjTeL2toUD3PF2maeau1FEYKamMZpNdEZ1YqaC1TcGD906BB33nnnsPff/e53B/nk08yB7iSbHtuLpqpsvOLMQC27gvhXVo/2pQq2xyOgUY52+L0eB7qSGL5BNVggCAgImIu49boPdCe5ZfNuhjK2URzRFHTDomMgA+QnwCNEqAN25Q8hRMGEczzTZNWpN+6n+HtSgoUk5JTxccfckcSgRhq7y5Fz7i+3lh1BFO9AdzJ4TgTMOaa7H1m+0Bm3fxiWRVufPc5875mjXlmyTNEC3VRZUmuXBPuxk+qSM+2a30tqI3zoNacXLPLZdcAVdCMfiaOpCmFNIeooovtxPfoATx7s4dbNe8gYFlUhlf1F1wogqim8/bzFbDh3EbGQxgcvXs6CqOalAwUUUnFjvKGhgd27dw+rK75//35qamoq1Krp5fH93Wx89GUgCM8KsLll825v+6gv1O9oX7pg32gCGtPBsBVeZ5y8Z1tbwWwx8HoEBAScStxw6Qq2HOyh3THGXWoiqlfarBh7bj3xSXOxIV6MZUmEACkFt/7fHhQh2HTVWr73zFHHELYH5ls27/a8a+6cws01dxkt53wkRjNIPnjxcu58wi63KcnnlTbEwwWqx5t+sXfYuR7f342qCqrjQ2w70ue9v72tv+BzwZwooFIUz4Hs8mIZPvOLvYBwQrsjBXOxUiXQltRG2HDOYh7a2enkaRv0JnM0xMOcHMpgOmHne04kvO8We5FHQhX2CGCM8fFnjw7w7FFb+0jBNq4VYUf+fPaxfY7BbwuuvfuC08gYFomsgbumlsoadti8oXDTQy8ggCvXLuI3+7vRTQvTsuuT7+tK0D6QJjNCg9Yvr+OqsxdSWxViYXWUk4ks/+qIZQZVGEpTcWP8He94B5/5zGcYHBzk/PPPRwjBiy++yFe/+lXe8Y53VLp5AQFlodNXr9Y/T7Nk4b6AgICAgKmzuinOHW95RUFudX0sNOxzIxni5cR06p8JJIo6856jkULRXcO+xwm1dT1vYEcWjJXf7i4Y2DWO8w+6h188zsMv5lWbt9x82eQaHhBQAUoZk1FN5ZKVDfxqbxcZw2IwY48jEU1hBEHxcTPRtBigpOq6uyhoInlwRyeKKIxuSeYskjmdkKqQMy0k8OPn28mZkpBiR+8YUvLrvd0llySjmkJjPExvUudHzx1DFYJ7r72Q7tTE6qLPRypujH/4wx+mr6+PTZs2YRgGUko0TePaa6/lH/7hHyrdvDlPEIY8O9F8E65i0UltBidj/hXep1p7+dZTRxBC8PeXns7Fp9fPWDsCAgICys3qpriXs7ntSB8vdA5WpB3+MmguCqAoUBfTCKkKxwczZAyTRNZkwMlnr3UWD44PZmiMh73czpxpeYbz+9ctm/ac8yW1doWPGy5dwVefOOh5x8txroCAmaTYy/3tPxwF7PKECd3EkoJ3nLdkQsdr60tz5xMH0U0L3bBsz7YTnj0d4ejjJR5WSOomOVNSE9XoS+eQ0lU+twiNY67pVpYwrJFjglRFUBfViIYUYiEFTRFBTvgEqbgxrqoqGzdu5OMf/zitra1omsaKFSuIRqNjf3kW8/j+bm/bH5I10+FZsyUM+ZxF1d72Ll+YTvG++UIia5Z8X46yrxz4F2H8yrgt9bFggSYgIOCUw00Dmqq3arqRgGVBb8o2dL/3TBsJ3UBKPK9yXypHfzrH955pI6mbLK2L0tafpqUu5uV1r2qKT3jsLhV2C6WNbX9o+ljn2nTVWidMPcrjuzv52Qu2N/xt5y3mwpa6CbUxIKAcuOXGwI4ASWSNgrxvgONDWR7f3+3lUY92z7v7epI55zgmqqLQXG0vng2kc/Sl8iXE3DPFwyqqYNy1xMfDYMbAlPbvUhRBXSyEYVoMZQ1CqkJYVYiFwDAtMoZdyUFVFQQQUSGpW2iKrZExkiGuCGiIqQxmDBJZeyxZ1RT35pMHupNl17Q4Fai4Me4Sj8c599xzvde6rvPCCy/M2dJmbnhWMZUMz3LrgwohWFwTLsgzKze7iwzw8e4LCAiYHtZ/+fdTPsa2j79uGloSEFA5ZoMRXmpi60SqYznt60/nhn/OMRJc5ffDPSnu+n0rC6vDXl3iydQZH+nzpYxtf6j/WLzhzCY0TaG+Pk4imfGM8Qtb6oI88YBZg3s/H+xOknMiRoeyBqajEfHgjg5+urPTq63td16tbooPc2a5dbjd/HOXzoGMF/5dTFI3Edh1xU1LTio0vRj3GKYEy5QMZeyFBsOyReXSRZWMkjkLit4bTcldE7ZXvCqiMZS1v+eOGWOlvrgEekQ2FTfGd+/eza233srevXuxrOFPyT179lSgVacO/hXvzS8d50fb20HAa1c28JZzFlewZQGzAX8aw7F+n5Bcb4oDNfnolGD1MiAg4FTADc3MTcdst4yoysgLB6piB7q7+3tStuFeicDQkdTeAwLmGq7IGuT7niBf6cBfVWAsNl65hm1H+rhrSyumBSeGspiWJKyC6RxGK+rjEgirChlpTkYnclQktjidMo2DRPOCMO+5YCnL6mLcvfXw9B14HlJxY/xzn/scmqbx6U9/mttuu41/+Zd/4ejRo/zwhz/ki1/8YqWbN2k2XbXW297e1u95w2c6PMv/YFy0IOJtL6mNzuhD0z8AFM+BpnNwmCtct26Zt31P0Uqhf1+5KV69XNlUhaaq/HJvF798uct7P1i9DAgIOBW4/eqzAXipY3DY2FtJFApFl9xI2eK0TiFgQcTOZ9UU2wRvrAqhqYJwiZJE002xJ/BAibJGAQFzCddpdfNDL9KT1L05qqaAIhRPx2Eiy13u/PqMPScZzBicTGSdYypkndJml65s5JkjfRiW5RnlCX360hTVEvNuS9oLkmHVzif3E1YFhiVHLe8IdsWJjGERDdmidcAwMceJpL4EzAJj/KWXXuIHP/gB559/Pg899BBnnXUW733ve1m8eDE/+clP+PM///MJH7O3t5drrrmG2267jYsvvhiAnTt3ctttt3HgwAHq6+u54YYbeM973jPdP8ejOATLNcZnOjzL/6A8PpRX6T4+mJ3RetZylM492r5Tlb50blL7ykkl0xgCAgICyo3/mVdbNVxJvaIIEM6zUFIYYursRlVAEYKQKpznpkAI0E2Jpgp0w+Lmh14kHtG44dIVnmE+Ec91qbDb6eDys5rZcnPjtB83YH4zlciM4u+GVFHgLLINZNtKromObi75j/XBi5fzvWeOeorqQ5mcl3ftF3B7+nCv4y1XMEpEBk8VVREoQtjHLppnRzQF3TCxZH6M0UtEC2mK8FTYXdteCOHpG2070sf60+uHXfuJpL4EzAJj3LIsmpubAVi5ciX79u1j3bp1vPGNb+Qb3/jGhI+3fft2z7vuMjAwwN/93d9x0003cc0117Bt2zZuvPFG1qxZw/nnnz9tv2U2csvmfJh/0ifb/cs9J9l6qNd7/ZMPlDc3f7RhZhak8M04j+w6Ma59/tXFcuA//tOtvXzzqSMAvPXcxbxmRUNZzx0QEBAwk2z6xV5ae1Le61Kq5pXC9Vi5aseKGB5FZofLgmFKb1IvsHPIE1mBRGJa9uu7t7YS1dSyPENGq0vuJ5h0B8x2MoaJblhsO9LHK5fWcnzwJKYsHBuW1UX5y1cvG1fUScYwOT6YYTBjcGIoiz+dBApzsF3jN10mIYvqsIqmKpxWG2VHe75yRM6U9KZy4/LzS5kP3Xf/DjiLDN0Jnbu2tHLGnpNAEEE5FSpujK9atYpt27bx1re+ldNPP50XX3wRgKGhIXR9YrXp/ud//oevfe1r/NM//RMf/ehHvfd/+ctfUldXx/ve9z4ALrnkEjZs2MAPf/jDU94Y94tH+ENP+tOGt2oXMH8ZSU19eUNVMJEKCAgImAHcib8/j32YIY7tkTItWbIWuuHLd3WPkzFMbtm8h2P9aXKm5Pr7nue2q9dOOTovEGcKmEmmW5fAPV7GsGjvz5AzJXdtOQzk58n+7vfcsUGeP7abFY0x7njLK0ZtT+dAlgee76BjIFPxhb6+tIEEelN6yYXHkdrn/6zwvSg23iNFoekBk6fixvj73/9+/vVf/xWAP/uzP+Ntb3sb0WiU5557jgsuuGBCx7rsssvYsGEDmqYVGOP79+/nrLPOKvjs6tWrefDBB6f+A8bBG85smlHVdD9ufVCwQ0q6HcXVuphGPDJzYciNsfyt1lM0kfDvC5hZ/B6ONp+AW1tfekbTGAICAgLKjVsDGGBH+wA/eb5jRuv+liKkwllN1ew+kfAmwDFNeF6zsKp4nrNLTq9n9/FBBnU7vFQRtufKsmyPuVvPWAi4ZEUDmhD8/OWTXmk0ieT4YMYb28c7rhcbH2Phpjxdd99zbLp6LevrZ+b5EYjJzQ+mEplxoDvJtiN9HOxOIZFeHW1LSiyfF7jYeJXAYCrnhWWDLYjmjidPt/aSMUwMy+L4YGUN8aimoBuWF3UqpUBT7Iib0XzwioCLltfxyqU1xDQVRRHkLMlPd3aimxbuFREIQqrCO1+5hJa62JgRA+VKfTmVqLgV9K53vYva2lrq6uo444wz+MIXvsA3vvENlixZwqc+9akJHcsNdy8mmUwSixXeLNFolFQqVfLzpTh58iRdXV0F72laFQsXLpxQG2eaL77tHG/74ReO80Nn5fqKsxfy1vPyaupamVe4ig3wkfaVux3jZb60Y9NjeQ9H1lfS4pGXjvPYyye91z+6fu6VGCxXn1VVpeDvfGKi9+N8vlYTZb5fq5l4xq5dvIC1ixcAcPfWVtvrU2FyJuwqKu+ZNqRvOz8u/+FoH2AbCgJ7Ub07kfPeUxTBogURTg7p/HRnJ5aUBd52w5Q88Hw7P3fG9vGO65oqPLeYpgo2XZ0XqD3QleSebW0AXLe+hdXNcY72pfnP37eCAEWZufu6uJ0z+Ryfb/13qv11Iter+P91WOlgZ9992wsjM0rd35se28tgOkfOEVFThK3FAIXCZaWM6Z60wV1bWvnhqgYQduTp3VtbiYZUWrtte8KNXnGP7R7T3Z6J1JicaRUZ3fZvGysYfmF1mP5Mjt/7Ulg3XbWWX+/rIpuzkD5jPBJSeN3qRlY3V09382cVM9WvK26MA7zpTW/ytq+++mquvvrqaT1+LBZjaGio4L1MJkM8Pv5V0wceeIC77rqr4L0bb7yRm266aVraWC5qsvnuF4mGvEErHAlRU1Pl7aufoZXrsQjaUUi526GpasH2mdHSokaz5XpMhHL32Zqa8qoWz0Ymex/Mx2s1WebrtZrJZ+ze40PTUsd3prEsiRACRREo2IZugfdOwskhnZxpofjKlPhzPhO6iSkhrCn8sX2IK84du8RpTdbynhU1NVWscRY07NdD/Oi5DgBefUYzaxYvoOb4EPGobRhVV0edz5X/vi5uZyWeW/Ol/05Xfx3peu09np+zd6ZN7/+1M20W5GBHQyNHePr//x976Thf+uVejvamqI6o3lxYCOGUCmRcImo5U/KLfT0kddMRZLP/FXvRobQ4cSktiOnGPbzqnGu858sYkkPdKYQQLKqJUhuz7QRNVYeVWdRUtWJ9rBKUu1/PCmO83Jx11lls3bq14L0DBw5w5plnjvsY11xzDZdffnnBe5pWRV/f7C7r8Y/3P+dtD6ZzuMVIH3uxk6cO5Fc1Z4vnc7Zcz/nSjo1X5PvAga4k9247hqoqdvmJxvzgM1o7ZutgXK4+q6oKNTUxBgfTmOb8kh+c6LWbz9dqoszktZqNfXYmn7E33PssWd2c9bXGizElqI6XS0roSRTq6piWxHCm4maJ8HsBDKYNBp1otP/vvu385K/XlfRuHejKe+u3Hupl/wnbOPr5jmMMrioU9zRMk0zO5KUjPQwOpjjQlcRwiinvaO0BIJHIYFnWtHvS/O30n/e5g10MDuajH8vtwStn/z0V++tY18s/d/Vz9+P7vf9jgPde3MI929rI5iwyhklEU/jI61axvD5W0JbPbt7FyaEsErvvhBQFibRFEaVkQUQjOw4hNQl898lWdyqNlJK0bhBShFeWzPV+q7464m53HM+Qo07RYJ/IufwMpHNOrXOwTIuNV5zJ4GAKwzQxzULPuKHA4GCKvsipHQkymX49mf46L4zxN7/5zfz7v/873//+93nf+97H9u3beeSRR/iv//qvcR9j4cKFw8JvurqGMMqkgjht+DpjWFOIaApCCEKaKNg3W35H0I5Cyt2OFfX56AjDlN5gu6oxVrhvllyPiVDuPmua1py8LlNhsr93Pl6ryTJfr1Wp/nq4vY9czkRMczx5hyNs6h51LpnkqiK8RYRQURHyYq/beH6fYcqS99vG/8uHAmd8+x9+8TiP7cmnMG28cg1IW7jqrt+3Dqs3/P1njqA9e8w2oOT0i7r52+nnnj+2Fb6eoZzV+dJ/p+v5OuL1GuWm9ZddXdFQBdL+eERTiGoqp9VEWVFfVXBcO2LEPmgiazph48Lzhiey46/v7W9aSFXoHMgUaE+4W5O9DSq9RqgIQUhTvDngPe8bue/Mh3sdyt+v54UxXl9fz3e/+11uv/12vva1r9HQ0MCtt97Ka17zmko3rez4xVYOdSe5b/sxNFXlva8+zR7EAgICAgICZiHdCR1VEVSHNaojdpme6cAVNtUNC9206EvlCibO053XOZXjaQLcFPJ4WOVt5y3mJ8/bYeG1MQ3DlCR00/bw+QyCmCZ4w1nNbD3U65UiUhV441nNLKqO8IuXT9CbynHL5j3c8ZazS4pduUJslgRLWpgWtPdnWFoX9YxuV5zpuvtKezIDAibDsLmro3f0/nXLWNUUp60vzd1bD3PL5t0M1/m28Qu91cY0BtK2vkI8rDph5tLJGRc0V4dJZA2SujluUceQKnjLOYv46c4OEhmDgQkY9JUmogpCikAKgWVJcpakKqwS1QTxiMaGcxaNKOIbCCVOP6esMb53b2HpjfPOO4/777+/Qq2pHCN1ktXN8QLPZ8DMsm5Zrbf97LGBEfcFBAQEzGdMSzKQyTGQyRELqSyIasRGyRMdD3e85RXe9tOtvXx962H85vJ0O6b8x1OBiUzZfVpuxMMqjfGwJzxnWTCUNb2QdP95cpZkZ/sgSd1/NsE5ixfQGA+zpbWHwYxJ1qcIDfk5wwcvXs7xwQwPPN9BSjcZcvRn4mGVd5y3mMU10YJ2jmQ8Xbe+hVef0eyEu06/y28soy1gbjLS3HVVU7xgn25IcGL6IprdMVxV9Vs27wFsdfHqiGrnigOJrOEJuKkCmqsjXPOq09jfleTnTtSHfxHMxRVOFML+J4GD3UkyOQu9wlUZxkJ12uwuOppSIi2wxd0kpgWZnEljPEpUU/nV3i5+tTefyhqooZeXihjj27ZtG/dn169fX8aWBARUhu1FBvh49wUEBATMFx54vp2LltezoiGGEIJ0ziSdM9FU21sej2hoysRD2N3J/IHuJA/t7PTCV8utdCyApuowXQl9TGXjUhimxTe2HiFnSgTQm7I9faXabFrQlchiWtL7XaZlq6nX+IQ6e5O6rQjthP66k+7vPXOUjGHSk9SxfEpUSd3gf17s9D7v1iwfbeF/zeIF9EWUsoR5jtdoCzj16BzIePemIoQX8fLtPxyhcyBL1rAIqYIzmuIFoe267z5cVBOhJqrx8z0nOdid9PpLqXUj6fzzbzy6++TwD85CFEV4JQ7BNso1RaLMhpISAZUxxq+99lqEsG8Mfy6Ye6P439uzZ8+Mty8goNyMNuGb3eurAQEBATPDf+/o5L93dHJaTYRLVjZw6coGltfHMExJfzrHQMYgFlJYENFGVVUeDwr50j8xTRSUF5tOTib0SY/xvb4yoO4ahCtIBYXtjjq1yiV5QSgJpHWTnGnRmzIwLUlIFQXCVY/v76alPkbGMElkDa/2snS+b0lJIptvx4HuZGD0BswIGcP0ojj8NcXd+1IvWuwJqXb4+cYr1xRETfzp6ib+e0cnAG88s5ktjsigv854pZnuhUGrkSFwPgAAIABJREFUyHPvJvxIoCaikdAt6mJ5k7A4smQqtd0DxqYixvhvfvMbb/sPf/gD//mf/8ktt9zCq1/9ajRN44UXXuBzn/scf/u3f1uJ5p2yrG6K86Pr11FfH6evLzlvhBdmI35vTnF+0mQ8PQEBAQGnKh2DWR7a2clDOztZVhfltSsaeO3KepbVxUjpJind9pYviGjEw5pXqmg8uMKmNVGN/nQORQjec8Fp/N+u4/T4jN+pYoeJipL5qBOZeAvsWssLndDa+549RpeTWx9SFdKGHZYeUhVMaaECS+uigKC9P0NCt7CkhWHZx6qNhYj4vIYbH32ZlY1VgGAgbQK24yTvKbTfr47Y3vVNv9gbhLAGlBW/LsH3njnqvb+kNopuWHQldCSSroSOIgR/99rTeWTXCQBuuHTFMAPxlUtrec6JQLQNcXu8EEKgKXYEyUQMYVURRDWlKCVkZBTyoe7F03D/wtlU8Y8rplPjXFMEZzbHHVFGSVRT+eDFy51IGMv7RnFkyUiaEO4Ch0swFkyOihjjS5cu9ba/9a1vcfvtt3PJJZd471122WV8+tOf5l/+5V94+9vfXokmnpIc6E6y6bG9aKrKxivODHLGA0Zc7bRLxOQfB8FqZ0BAwGzgWH+Gn+zo4Cc7OlheH+O1K+q5dGUDS2qj9KVy9KcNqsIqNRGNsDZc8M0/5j3V2gvYk/o1zXF+va8LS0oO96aQQky5xJCLd5wShYcnmkMusWsdHx+0FeEN00IRdmThkE9AyrCkF8KbzBo0xiOAJGcWGhphVRmmgA52nm1+TUMgyIcD2+9LOgeywHDvuGs8AWgljl0u/OcNOHXJGKbPCHdLjNl9wBKS7qRd8i+qKeRMiwPdSdr60s73JLf+3x4UIfjwZSv4rycPe/3EMG1Bt4l2ecFwz/NolQzs8mEKbzyriUd3n/Q+I7DDyU3foDMVD3nx99whKGNYjnilfR13tA94FRPcKBk3AmE+z/1m0maquIDbiRMnhpVHAKipqaG/v78CLQoIKD+jqXWOV8lzOnAVMT2cJ8g929oKRvJgghMQEDDTfOINZ7C1tZftbQPoJWq8Hu1Lc7Qvzf3Pd7CyoYrXrqzntSsbWLQgQjJrENEUFkQ1qkKql/7mH/MO+gzzY/1pz0v1+0O90/o7RjPoJxufZkr43jNt9I3gvc8alldvuCuRI6QqXHx6PbuPD5GzJMmsgSVBNy3evKaZZXUx77st9fb2U629bN51At2wSOm20nRzdZh3vXIJy+pi3L318CRbHxAwcVyxvls270E3paf10FQdpj/tVESQ8OCOThQBKxurPM9txrDoHMjSGA8XHNP1rgMcH8yUWi8bE8uSpIvmbWOlIuqGxa/2nhz2OVeMcaplFyOqIFtSC0PS3p9BIj2Hy3/v6EBgh/R3J3IoAu7eepiopnhzv0AosbxU3Bg///zz+epXv8rnP/954nH7P7S/v59///d/56KLLqpw604t2vrStHanEEJwtC8deMYDCnDL2AghWFwTLhA8GQlzliuIBgQEzF1es6Ke16yoJ5Mz2d42wFOHe3nu2IA3CffT2puitTfFD7e3s7qpiteubOCSFfU0V0fs8mgRjRNDWVp7Uo6RKtErXdCXqYWj9jmlmkrhH5ol0DGQ5fhgdtjCQFdC5+6th1lWFyuYfLv82lNUVknnLMKawiUrGwBKetQDAsbix9uP8ZXfHQIBH7/8DK65IB8tO1rZLHc7qinoRv7e60vlvNByf4KKO6cBu5zhysYqPnjxcjY+mq9Nn7+H5aSjYCazoGYBxVHt/uCZqY5MfqeOIuy0FXeBzjKtwsoLpkQg6Unq3iJGMaMJJQJBqbMpUnFj/NZbb+UDH/gAr3vd6zj99NMBaG1tpbGxkXvuuafCrZv7HCha+Xc52pvigK80SdB5Zhb/FKZ4IJ/J6Y1/tfPp1l6++dQRAN567mJes6LB22dakpxp1+TNmfa2YUlMS7J4Uc0MtjggIGC+UBPVvPDJS1c1cOmqBtI5k2eP9rO1tZcd7YMlI4kOdKc40J3inm3HOKs57hnmyZxJ84KwF456fFBHCLusj60qLLGmKV+z0lSFFOIRDcO0GMgYdh7qCD8sZ0ra+tIYluRP7nySTVet9VTSwTZYbrh0BXdvbQXsz+Z8kQqBiFPAROh2RQylrfjvp60v7SyYST7xs13URDXPwHPnsx+8eDk72gd4cEeH3V+lbXBWRzSimsKFy+v49d4u2vsz1MVsbYNzF9fwzJE+bntsH4ZlAYJf7+uiN6mTNqyRO8c4KXclhong5oa74e5RTeHt5y/hV3tPkjMlSd10QvMFQkC1U3cdoCEeKpgXzjcqlbpZcWP8zDPP5LHHHmPz5s3s378fgPe+971cffXVxGKxMb4dMBb+kLyMkV+G+9+XjvPLl4MagpVCVfPrt1bRcqx/X7nxDyhtfWmvokHzggiNVSEnFMwqWMgJCAgImAnqq+yQUsOSZHImmZyJqgj+5IxG/uSMRpJZg22OYf5CxxBmiQn1vq4k+7qS/OCPbaxorCKVNQlrCkLAwuowhmUxkDGpjqgkskZBvqbLbJpoj4a/naqqMJixQ9EVRaAANWGVgaxZcgGjNqoxkBnZ0w54XkY3hNUlEHEKmAkK57MWihBIpOcVT+VMsobF2oXV/HZfN5aUhFSFjoEMv3j5JIaZ955LJC90DE26LSEFcs56lOoUH59opKCm5AXcxjPGKCIf8TLa5yV4IepgX6unDvcRj4TQDYu6qjCJrMGAI1h51SsW8dThPqC04N18olKpmxU3xgGqq6t55zvfybFjx2hpaQEgFAqN8a2A8eA3wP3lS7KBknpFMUaJhxpt33SSMy1ePpkgZ0oMy+KlzkFvrNl/MkGVL0x9eX2wMBYQEFAZNCfMvDpiT1myhkUmZxLRFN5wVjOrmuLc+cQhkrpJYzzM/q4ExfNiCbT2pEY8RzI7ctj6XDDEi7EcATdLShqqwmRy5qjq8CndREowpeSljkFPtdr1krmT1CW1kSA8PWDC/Hh7fsFmR8dAfrttgP944pD3urYqP/fPmRYZw/LExFzcaJkltVGSWYOuhC3YZkn7O9/YepiMYSGcY0Ch43uq/XlpbYS0bnqlBsUkDPHJtMl/CiHG78y3pJ2jHtZcE97OF7fTfSR9qdw4W2Czuik+LIe81Lb72YCxqbgxLqXky1/+Mvfeey+5XI7HHnuMr3zlK0QiETZt2hQY5VMm72XN6KY3iMV0UVDOJGBmGUvcYzoxnBBzO8zc3ZZIKbntsX3e5/wCSb/Z182Wg3kRoy++9RWA/WDrSep0JXS6kjrdCZ11axZNc4sDAgICRibilCOrjYWwpGQwkyOsCrSYxt+/9nTqYhrPHLE95i91js/7lZ0F+eNTxf8LErrplGmC3lRuTGHQtDM3ME3JQzs7qY6oaKrCtiN9rD+9HrCNnxsuXUFLfWyYiFNIVTxBt6D2eEAxX/ld3uD234k7O4bY6fNQN8TyqSknEzoiofO5X+2jKqxx8+tXAXD31layhkV3QseStmfaAs86TTouawkMZQz7mE54djF+b/N4OT6YLfjOZEV3pzLkTOSUQkBaNziZMKmJaPQkcwVRRNvb+hnI2AsLd289XJCi4lKcyz/Mg+ww16NkhgnVOYtI161vYUXDKaymfu+99/Lwww/z6U9/mk2bNgHwpje9ic985jM0NjbyiU98osItnNv4V7CTan47pJUuZxIwdzGtvKGtO8Z3zsyXtxmLsKpwWm0Uib3ynM7lMEyJYUlu2byHroROfzo3bLHgi3/5qmn/LQEBAQHjQRGCaMg2HMFOsVlaE2XRgihXrF3IP/7PSyR1g97k8LHrVMe0bIPEtOSEQu2TOZNkzkQAd21p5QeOMR7VFFrqY8MM7VU+Ya2AgFKM994rrg4gnff604YXreGKy7pCjiHVzo8udY60YXnGfcl2TWJQmGvrdqoiSOgmhmmXPzyjqYrBjEHHgF0eUVOVkqJt85GRFhFXN8dP7dJmDzzwABs3buTNb34zn/3sZwG46qqrCIfD3H777YExPkX8qzz3bmvj0d0nAVi/vJ73rVtWqWbNe/xZ4cXj+lgZ44YlMVwhNcuuF+mKqY2GJSUD6RxdCZ1ux7u9pCZKX0qnL52jN5kjW6J8ENh5lwEBAQGzhZGEdo72ptCcAtlSSjZdtZasYfLHw30c6UvxVGsfmZw16ZJic4kFEdW7Fi0NVexsH5zQ911D/unWXi/lzb3Wbt3m8VTdCAhYWJ0vKdaXypFz5ishxQ7xdvujIkSB11YAquIKLNp88OLlfOm3+725kyVtQ1wZIXR7JiMRy4UmwJis2rsdjW6L3IUV/vzshbQPZHj4xeMAXLaqgQtb6iZ0zKDU2fRScWP82LFjnH322cPeX7NmDd3d3RVo0amFP9dmwFcGpS+tF+wLQspmlvE+HDI5s6SCeSlKhZB3JbO28e0Y4DNZwzwgICCgXEw0TPKrvztEOmeQys0HM9w2YhK66Rkxe44nUEVpr15xTeNYSCHtXCchhFdlAyio29zen2FpXXRUdXVNFayvD+YX851PXL7a2/6vJ1s53GvPP5fVRzl3cQ1bD/WQNSyW1sfYd9K+fxRhe3XXL69jdWOcc0+zK7e01McIqYoX7eEa4Jacen3usdAUWNNczf7u5IyWRpysIQ72oqR7jQazJndtaaW5OowlJYoQ/PFoHy905Bfq3DD1kRY8D3UnCwzu4u3Anpg4FTfGly5dygsvvMCyZYVe2ieeeMITcwuYPP56ipa0Q9UQsO1IP9uP5kU0ttx82cw3LmBMTgzly36kdJOuRJYux+B2je3uhD5iCPl0IID6qhBN8TBN1WGa4xGaq93t8JjfDwgICJgNCDFW3NGpg2ukuGlKAklIFVglwnmLX/uNDGWEaxbVFDtFQFO98GGXggURAT8/K9AVme/475ETg/l5zfHBLO39dsktCRzqzossSmkL2j57tJ/n2gbY1tYP2J7xE0NZ777128TlNo8NC3adSJT5LNOLf5HCtCQm0JXQyZmSiDbymFhqwTNjmHzW0RqyxRxVPnjxck8cs60vfcoY46ub4vzo+nXU18fp60tilFH4uuLG+N/8zd/wmc98hhMnTiCl5Omnn+b+++/n3nvv5f/9v/9X6eadUrihPDgP6JEesgHlwTAtcpZEn0CH/vyv93ue7lQJ8ZHpQFMETfEwYU3hWH8aIQRXrG1mfUsdzdVhGuNhQmqQCxgQEDB7GG+YpCs8lDEs/mRlI609x4Ydaz4Q1QT6CHm1xWiKwLIkqgLrlteyoqGKJw70AIXX95bNe8rY4oBTicFMPhfckPk5UM60kDJvREtfnLlbhgxwhBrtY+xsH/A8vaUE2BSYF2ko40UACyIa0ZCCaVoMZI0CLaHXrmgoKG0WMPNU3Bh/17vehWEY3H333WQyGTZu3EhjYyMf/ehH+au/+qtKN2/Os+mqtd72b/Z12bXFBbxpTTOXn9lcwZaduhh+1XJHVC2lm04IedYrwzEenm0bGPtDY1AVVmmO5z3ZzdWOZzseprk6TG0shCIER/vS3PVkK5qicMXZC1laE53yuQMCAgLKwUjel+IwSTfUMqopnHtaDUtro2R0g/6MUeBR89cNPhXJGvm83JAqEDBimK1b+tSw4Nmj/XQOZuhJ2s8t//W94y35FMORFkQ0NVj0D4CuRN4bbvr8CsW+idqo5pUMAwipCu++YAlPHOjxjvHfOzo8A7zYEC++22oiKtGQylAmR3oqsd5zGAkMZQ10U2FBVKOlPuY4hQQ1UY1XLq3luWP2XLPFV8Z2pAXPhniYiKZ4lRUATwCuJSiDOykqbowDXHPNNVxzzTX09vYipaSxsRGAZDJJPH5qhDtUCn+Jgi0HezzPeFhTSpYvCBgfUkqnZJhtbPdncnQOZOgczHJyKOsJpHUl7O2+VPmUfOtjIZ+hHabJMbZdAzweHrmbH+1LM5S1n4x+DYEjvSlM30StVJ1xRQiUwGEeEBAwB8gYFscHM4Q1hZypoDouNXeYy1lMSHF8JiiXh8+0JJoixpVfa0k7mqtUNN14FkQ0n8J6cXmkUyWcNWBiiFE6WiysIdIGEnvR6IymKjacu5inD/diybHLiLlCbu7xk05J33hYJWMYs6p/T5WJjFfu58Kq4hNdLOzPGcPils27vX1RTfEM8pCqkDFMsobllEWWHOu354xt/WkyhkVUU4I645Ok4sb4hz/8YT7/+c9TU1NDQ0OD9/6zzz7LP//zP/Ob3/ymgq2b+/gFGPp9Am796VzBvqDDlEY6E5ETiSwdAxk6XIM7keXkkE63I5BWqn7ldOCGkDdVh33e7IhneE81hPw/t7SCyA/JigBFETyy6wTCGb0F8O2/ugAhBKqw8y5VJfB2BAQEzE78z7anWnsdsbE033vmKEnddNSF5TDlZYltKEym3FE5sH1XU18gsFWUVQadhVdL2r9RVQRCgGXZ4euuneOG/gqgJhpyWiFYUhtESwVMjubqiLc9lDW8kPPqsEpYUxjK2q9fv7qRB3d0YElJQyzkO8L4e4L0zV3ALoE2lDVQFTHnRGwFUBVSvNrpLvGQghB2ybLxUhPVuGBpDYd6UuiGHcGpGwo72ge88m9Zw3KuW/56u2k+nQN2ZMKSWpXOgWyBsCPY3vG5Xme8UlTcGD906BAbNmzgS1/6EuvXr8cwDO68806+853v8PrXv77SzZsWKrka7BdgONKb93w+e3SATUP5fUGHKeSWzXs4MZT1PNu5ChWW/NF1rx41t18IYRvQzl97clX4niLsCZcqxDCDOlxcF1bYNScFsuC5Fw0F5WsCAgJmJ6ub4gXPsOvue87bdoWFcqakv6iGserkRvuZLYa4y3Q0R1UEjdURMkbaE8qypPSMb1UBVSieIroihKcxM5Q1qI1pnNFUNaV5woGuBLds3kPnQIYltZGxvxBwSlETzZsbGT3fD9M5k6xpYThzLE0Ib86j+RwNtmCggsAas0+4ZqskL+5mWLaI4VxDQsmSs8XG+XjoSuj8am8XZzTF6UnmnXM/3dkJwJLaKL3JnJNPbs8fA2aGihvjP/vZz7jjjjv4wAc+wLXXXsszzzxDZ2cnX/jCF9iwYUOlmzfnKRDNsPKd1zCtgn2nMkndoHMwS+dAZtzf+dXermk5d10sVJCf7SqRf/43B8b1/fqqMKoTDq44Dym/oT1VdeBhOUHb7VXN69a3sKKhakrHDggICJgtaKrwJvyKU+JrrnnJJothSo70phDgTbCjWt7bVhPRiIU1dCeZ17KgJ5VDAA2xEDdcuhLIL3J88OLlnjq262AoXhAB2xFxy+bdaKrK285b5OWiAxUPZw1C5mcW/1xj0y9epsdZGNMUiIdVBh3PuCGll3/8/nXLCKkKbX1p1rfUEQspHOhKehEeo6EIqAqpBZ7judrbS2n+TqaEW8jRb8gY+WviCrlJYCCle31UVSSg8FRrL39+9kIWOxpCOdPivmePsaQ2woZzFrOsLkZbf5rNu04AQZ3xyVJxYzwajbJp0yZM0+T73/8+mqbx3e9+l4suuqjSTTsl8Itm+L27OVMW7JurSCnpTeU4PpihYzDjhJJn6RzMcGLIDidPjGPgngyaImiM+3O1wzTFIyxaEGbxgigLF4SJhlQUIRyvtO2hUITgCz5jvHgw9a9G1hWEaU0/I01AVjfHWVEfGOMBAQFzD//E/6nWXjbvOoFu2EKaSd3AtCQqYFL+usSzAX8tZrB/c9rnWdNUO0oq7JQ5SvmemZqqTEmUqXMgixCC+59tpzeZFy8NwlnnF/65RjyUNz0UIRjMmrjO3ycO9Hhe9PuePeZFtmSNsT3ifixJ2dIHK4kA6mOaFzUwlDFIOwZ0VUghk7OG6UzUOErqIVVBN+1wc9eYfmhnJ7pp0Z3Q6U0bRVnkkm85oejuAok7tkY1lUtWNrC6Kc6B7iS/dhxYQZ3xyVFxY7yzs5ONGzfy9NNPc+ONN/LSSy/xoQ99iI985CN86EMfQpmjClH+nLVDI2xD+VeD/Qv//oFMMlyFcjZimHa+tl2LMkPnoPsv6xnb5Qohj4UUT3l8YXWEhdVhFtdEWbQgwpLaKM3xMKoi0BwDW1HyIeBj4Te4i5sfRAYFBAQETJ7i5+qvfZFO6ZyJJfIh2v7ySeUi/P+z9+Zxcl3Vve93n3Nq6uqu7upBramllt22ZVtgG0seZGODCbEBQ55zQxwuYOx3IYmvw3BDgBtz8eXjJA5ww4Ob6KEQeJfBBDAkH0JwwMbGE5aER9nYsi1raEmtodVTdVd3dU1neH+coU5VV0/qquqh9vfzsXW6dg27dp19zl57rfVbCuSWkFK7raZu4drc4xkdEGR1kwnHQ6kKgarY4/WB7z4H2JvDsXlsEPcl0piW5Si3FwYgW+LqKwhK1Y6+RHpF1kZeqrhrYnvcC+vgrG45KXYAgpwTtRmcof71XPEvrZaaOOOZoArY0NrATW9YzX17TzCZM4pC2BVFIEpqvQmgKawRC2tkdNOpL26/5spNrTy0f5CMbjBUUjpd8aULzIe+RFpGnJwBi26Mv+td72L16tX88Ic/ZMuWLQD88Ic/5Itf/CIPPfQQP/7xjxe5h2eGP1fbT613g2cKw1uKIXpfeewQ/ckMp8dznB7PMpzKLcoF9ME/vYJYWCvKWaokM+0fLFJ6ukQikawoDg6leOZogkNDKSwgFlTRTZOQqpDypW1V+5K7lAxxmFrSLK1bpKeU3LTAhGQm792ThifzjGcNnusb9UJd9/SOTPs5X338cNHfsbDGaFpnaCJPe6NdHgmKIxlmYyHh5X4niasE7R5LQdvq8vF/fQmAkclcUdi1iWM7OqV+hpzz0C+21hrRuHxjnMcPDZ/x56+EZZVhwbGRSb76+OGyzrTSKFC3GsPp8Qy/f9Emuloi/N0jBxmYyHFiNENfIs1tl2+gP5nhe88eJ5M3PC97NKjREFS5aF2M546NktFNWYO8iiy6MX7TTTfx6U9/mlCoIOjxR3/0R1x55ZV85jOfqehn7du3j3vuuYf9+/cTDoe54YYb+PSnP00wGKzo59Q7lmWXizEMk+HJHCfnkav9/edOVKQPmiLoaAzS2RSyPdmxMGubQ9zz0NxytVuj9XdO9LRH+f6HthKPR0kkUujlEpUkEolkmXD3A/tJZnQvemosq6ObxfopkvII/EZSgbxh8tOX+r2//2n30Wk1VkZSOUdAVJDM6JiW5f0WIU0h7BjjtTJ+/U4Sf97sz/b1F30HGTJfeQambPbMjuuXjQQ19hxJVLZDy5T5OGsUxdZ/AOhqidAVjxBQlaJIoG89dYyMbjrzszDmqZxBOm/w4okkYxmd1miQrnikrDaE/7GDJdG/krmx6Mb45z73ubKPb9y4kR/84AcV+xzTNPmTP/kT/viP/5h7772XgYEBbr31VuLxOHfccUfFPsdlijCW4xGvtbiBOkM4tDqHCBTDtDzj2rQs528wLIu8bjAwkaM/maV/3C33lWVgIseQo0JeugNfKSIBhc7GEJ0x29B2jW33uL0xWDbEZq7GeD3y6IEh7vr5awgh+OsbN3PNWW2L3SWJRCJZEHmjkGsq9xfLozqRre44+fPoS++iFnZUnVuhYyZc1XRNVUll857X0wJyusHtV3UvKB99vvgNcH+ofGnYvGTxEALiYQ0LGHFE3k6MZea0XvUT0hRy88wzX264nu/pHmttCDI4kQMEL59M0udEg4Q0hdaonW7iljTb1NbglC/LeKJuc+UHzx1nx6+PAPDei9d4jy+2SONyYlGM8VtuuYUdO3YQi8W45ZZbpn2eEILvfOc7FfnMsbExBgcHMU0TyznRFEUhEqnOjWC6k24xxA2mm1f+x4dSOUzT8sqdmJbFRFZnaCLHYCpnl/gqOU6k81XLO49HAqxqCtLZFGZNLMTa5jBrY2HWNNt/N4W0BSuJLyb+npcO4fL9VhKJRLL4uN6Z2y7fwOMHh/j5KwPedVYVcNHaGAjYf3rijEoEzZeQKmgOa0TDGscTaWrwkfOidM+8VF8GCrXHwSmLZsL6tjDvvnA1V25qLfu+boUOTVV55/kd/MsLpxiYyGJZFkFN8Txts1E5DR4xw7G88y4JLMgY1hSD0K2AMBcEdv3ytBBM5qeKuGnK8t+YE0BLRPM2LNzH3JxxVdiaS+7m2T8/dxxFEViWnQ8+ksrz1ccPe2f97Vd10zea5hu7j2JaFk0hlYagyrU9bV5UwnTz7b69J7w89McODhEL24a+FGmcO4tijK9bt84TZlu3bl1NPjMej3PrrbfyxS9+kS996UsYhsHb3vY2br311jm9fmBggMHB4lAsTWtg1apVs75WU4V3nddUgVZa23kOWD4j2b0ReseOp9o2pikyqGe6ePmvRT/ae4LBiRwDrtE9kWW8SirkM/FvH7mMzqbQote1PpPfaD7MdE/xt1W7H34GUlnbQyDgdDJb08+uBguZszOhOjoCapX0BJYy8z0n6nms5ku9j1Ul5+vdDxbCkZPpfFGbacFvTyWdWtpn1tf5kjUsBlJ5SOVnf/ISxT9W7gL+1FiWjW0NbF7dVPY1mioQzrO726LEIhohTcHCIhxQ57we8v+e/g64pThdvv+hrTO+TzhQ+Cy/6R3WFEK+tjO599Xb/K3W/dWkvAr6bBtY/s0iC1vfYDqWuyEO9nccLxknRYDpDIJpwUTO9ITr7NRRu01gEdKUouoG33r6GHe/czMPvz5I79Ak8YYgoYDC3hNj3ryZbr5lcoa3bp3I6l4N87XN4QXPq8WmVvN6UYzxTCZDLmefBL//+7/PxRdfTCBQ3RJOpmkSDof53Oc+xx/8wR9w9OhR/uzP/oy///u/5xOf+MSsr7/vvvvYsWNH0WN33HEHH/vYx2Z9bSxrojqbD+GGMOFoeIpRbTh/W35j2hcSXtgkdHZwS84T4KSbAAAgAElEQVQLAajOf2DviA1N5GiOaJimbZSnfROmlG891Tfr95grkYBKZyzE6uYwa5sjrI9H+PtH5hYefvHZHRXrx0KIx5dGOE21+/Hgy4Xcv9eH0t4K5bWhSZ4+Me61Xb9ldVX7UQ0WMmfnQixWu/DKpcKZno/1OFZnSr2OVSXnaypnkNNN8oZdzqzU02svxldyAGvlKFWh1hTB+WuaeOlEkqxu8tSxMb79tL1Iv+mSdfwvx3D+6s0X090eJW9aHBoa50u/OkhAFVjY6umaqnIqbRDLFiyj86Y16ue2OT/b9emrf1TwzD22f4CvPnwAgJsv28BbzisYkQu579bL/J3vfI04RplumpRxVi+IgCrY1B7l9dMTsz95BRHWVPJGwTN+dkcjp8czpJyKCBYWmiownbQSEBhOYnhHidNLU1VisQY0VUUIgaoqM867sXTeWyOuiTcwnE4C0BQJMpm0daIu3hDnT64923uNf17t7x/nL378IgB/996Lpp37S4Vqz+tFMcZ/9atf8ed//ue0trZyyy23sGvXLlpby4c5VYqHHnqIBx98kAceeACAc845hzvuuIO/+Zu/mZMxfvPNN3PdddcVPaYT5lj/mGPslnqmC8eWBX/9rs0AGNkc+/umVx+dK5m8UeTJ9v4dzzI4kWNkMle1Xf+WSICORre2dog1Tt72upYw65rDtDYECWpKURj5XI3xRGJpiD/USz8+/sO93rFpWV6S4AMv9/PLfQVDfc8nr5n2PZbKxkUp5easpjUseExVVSEWi5BMpjGM2bfYL/niYwv6vKXEfMduvmNVz9RyrJbinK3kfO0fyxbliktmJqQJ8oZVtGbQFEFTSEVAUSisIgQnRuySYBbwq1f6WdUcBmAynfXSACdSGZJBgWGY5AyT4Ykc61oKBoBuGOx89EBRP6bzbN91/Tne8cHBFN99xnYe3LKti56Owrk827myKlTwYrSHVa+v7WG1qO1Mzrlqzt+VMF/dIam0IQ5w0boYa5vDnjEe1hRiYZXhVB6T6VM1lyNu7rwQgnTJYB4eSqEqAkXY0ScAumGhKhBvCPChyzfw3af6GE3raAr835cXz59kchLdMFgdC/KnV21kQzwy7Xx7/3ee89aP/spMp0bTXkTuz357ks/9bmHu+s8N97Pc40RoaXrNz2Ren8l8XRRjfMOGDdxxxx1ceOGFWJbFX//1Xxepqfv527/924p85qlTpzxvvIumaXP2yK9atWpK+M3Lh4cYmINS+LFEmh2/7gXgz968iQ2zCJZYlkUyqzM4kXPytN3Qcfu/oVSO8aw+43ucKaoQtEUDtDcG6YiG7H8bg3REg3Q64mhNIZWAqhBUFbteaZncbTscZv5XwKWi4F0v/fDnZRV7j4oXZktlPOZDuTk7ODhese9iGOayHJeFcKbftx7H6kyp17Gq5HxV5pH+K5hfPupKJKtbUzKmTdMip5tF9wgBhDVBwjHOBWAiSKbzDE7k+D+7j2JazngaFt3xBr74exdwy717PcN3pmXBdL91d7yh8ByjoDTX3dpQ3DaPc2VtLMymtgbvuBb3hYWUZVtqzHe+VrOCwbPHxoAx7++MbpKdWJmbce56W4ipmwz2HLNjWfzzWRGCxpDGpetb+NcXTpHM2PO3dP4cHEqBZXvc18bCdMcbpp1vdui7GxJf6Ih/3WiaFq/1FyIs/ee7/311w1ry97xq35cXxRj/0pe+xNe+9jVOnDiBEIKTJ09WPUz96quv5stf/jL/+I//yEc+8hFOnjzJzp07efe7313Vzy2HYVqMTBaM68GJLIOpnCeQNjSRI1dlz0gsrLFldRPxhgAtkQDndzbS0RiiJRIgqCloiiCoKQQU2+AOqArqfFY4kmVBR2NhE2wyZzDq5Fc2OjUmJRKJZLnxX6/u9kRGXzyZ5FjCVhG2jUmF7rYGkpk8I6k8Wd0sMsRLw7LrhdLvbMIUcTsLSPq0ZCxshXK3FnkiraOpAt2Ef3vpFP3JDAOpHC0NASKawrsu7ERglxID+PAVG2taXUayeNRKn8Fluczh+V5vXC+0KqA5rJFI697rg6qgIaQxls7R2hAABKNpnY7GILdftami/TbN8ga4/7sYVnE5wdIqU+WOoT5V1xfFGL/gggu8XJPrrruOnTt3Eo/Hq/qZPT09fP3rX+erX/0q3/zmN2lqauI973lPVcqaZfIGQ6mCsX1oOMXAeBbdtLj7wddJZqqnQh4La44nO+SEkdte7fbGEP9nz1FeG7RP+g3xMJ96W4/j4baNbU2RRne9EQsXXwJcYzwaVGkKL3rlQ4lEIpk3v3h1wDvO5EuNR5NDQ6lpy24ul0V8LZnJYEj7DHYL28tlAbt7E+zpTXhvsLmzkYf3Dzrlk7LA9NVlauFBLlcvWSJZLtgCbcV6GDnDwszqGCYkMwZ3v3Mz33rqGIBXueD2q7q56+evcWI0w1/82z5iYe2M5tiZ2DB+w9yPVF1fAnXGH3nkkZp91vbt29m+fXvF3m937wgnxtJeCPmQ49VOzhBCnllAmMN0IeTt0SAdjSHao0FCJWqFxxJpFCHQVIF/2hqGRUY3vf7U406UpHin8t5n+jgxlgELLl7fzPu3rl/EnkkkEsnCCaiibr3dZ4oi7HJsAVVgWXZ5KHfvYraxrPY497RHueuG87j7gf3c/cD+JR/uXbmybJKVhKYILMtCUQQKdsWF+WAB+ZLXhDSFSFBl1DDRTZOueGSKYdsVjzg1xQ1AkNFN+pzIoenOz3JzbK2jEwEwksqS1u2+hFThha/HQlrRGnM6Y1yyBIzx5cw9Dx2Y/UnzIKwptPuMazdX2xZLs0PIZ/Jaq4rwvNtuPvf/+I9XvRyTk6OF/Pa+RLpoYtTjTtRiovp+xtJrsFrDwAT/Bba9IegdtzUG5OJAIpEsS/wLwPtf7uf7z50A7CIkHY1B3r91Pa+dnuCpowlG03akmjTWC5gWpHWLjG6xsTVCylmsg22oR4NaWadDSBWeURHWBLGwxu+e38kTh2zR2g9sXU9AVdi5q7c2X2QJIL2BknIYpoUi7I1CTREzGuO2KBs0aApp3fLSWEtfkTNM9IzjtZ7jBe3UWIadu3oJa8VpibOdn3/3f13oHX/t1738+rA9xy9c00TCibC8/apNRevI0jB19zM+sHV93aerSGO8xmiKIOTkZGuK4L9cscEzvhtDalkxtFJUz+C2/w04hrdS5rUD41nv2O+VT+smp5Ozi89JqkPR71yiwjGXc6AabFkbI+yo4L9xbfOi9EEikUgWin8BeOOW1Tx/3BZ38nt4Dg6leHVggnBAJZM3ZqxLXK9YwJGRgiEugFgkAJZZ9JhLNKiSdcTddCdU9pL1zbx4chzdMLyw9Lee0w7Yv8Et33segNsu30CXI24rPciSlY6FLbiWMxwxsxmfbCGEQiig0tqo0Ts8Oe1ThcCzB/zXOrCdcMdH02R0g6xuAsIOd88a5HSLoGbP5lLDvBz+ebhtQwtPOsb4ltUxnukbBfDmc7nX+JkuXaWekMZ4hVAEtEUL+dl5w6QppBELaxweTvH8cbsG3xXdLVzZXSjjdtnG6XPlhRCeeFpQFY63e3453f6SJH4Ma/o2SfXRZ0i4mamt0vhD6B47MORt2Dz6+iBrY4UwpHq/UEokkpXDwaEUfYk0J0bTGKZV10rqLiEFsrNk0VlAomTTYvOqKCeTGSayBnnD9MLYG4IqEU3hiw+9zljGYJ0vrLUcO3cdIaxNLW/kes/ce9M9N56/rIx16Q2UTIdZ8u90GJat5j2WzjEwkZv2eZqiEI8GMU2LT761UN/7zvtf4dRYlqxulnHcWYw5nuz2xhAjqRyb2hrk+VljpDG+AO58+zlEAgrt0SCtDcEiI/nT//4Kpx2v9ES2cPN6fWCCk2MFb/XlG+MIYXvJg6pA84WYB9SlWXdPsnLwh9AlM7rt5RDwwokkh4ZkGoNEIll53P3AfjK6OSXnsp7JmVPLvLU1BGaNGHh1IOUZ4KlcoZzUZE4nnRNYVGaz45RTRrY07Huph3tLb6CkUmRnqdGe0U1GJ/NYluVFn8yG3zD3a07N5/zctjHO5s5GAN5xYScfvfasOb1OUkAa4wtg+6bWIqVWPzmj8HjGpzaayZuEAvbusRCwJhaetlZ3JYgGCpOrtEyJv00ikUgkkpXCTIrctqJ3hoCqEI/Y5YH85UTrUfBNVYRXuzioCHs8hMWfXLmRV06Ps+dIYtqoLfdRE3tBH9IE6ZzhNQYUwZ9ctRGYXtDs3Rd2sr7FDmvtG03z8P5BoOBBvvP+Vyr7hSWSRUTBCVVn6vVmIdefjqYghmFycCjlXfNuv2oTO3cdIaebvKWnjd1HRrww9ZCmcOOFnXS1ROhPZtjx6156hyfpS6TnbIyfSWUCWc2gGGmMVw3hGNyiSJDLzhUvGMHBMmFZlWQmUYj5qjdKVh7vOH+Vd7znSIKTjvehqyXCld3VLTcokUgki8FNb1jNfXtPAvCGNU08dnAYTRGesVlvd0YBxEIqmirIGxapnO0wSKYN7n/lNKZlopsWAQWCmspkSUklP1ndxNV2C6q2mJRpWXz5kUMENQVF2I6IiFaskfOQY3yDXbvczVt1PXT33HiB1y7DvSXLHb9rLKwppJ00DDfA1pUSCij2HDKcTa38DGmMChDSVAwhuPP+V7w5kzdMwppCWFNojdpCve7MC2sK2ze10tMe5dEDQ2W1pyTVRxrjC2Q6MbWmUGFoDTPAaMbeJY4EtbJ5UdXCmGHiztQmqQ++9uQR79j0Cck91zfKXkf0COB9l8oyZxLY9uUnFvwez3zymgr0RCI5c+7be5KTYxksoD+ZQVUU6nUN6oamJxwNGX96nG5aDE7kcLcnFCFojwYIxEJk8iYTOZ1U1pjWQPBquVswlMrZhji2k2J9SwRFWAhhK0XPZgSshHBv6Q2UlCPtE1cunUp5s2A4z2SIg73JFQ6o6Ar0Dk2WVfK/f99pTo1lnfWeXfHAxS175h5Laoc0xhfAqsbgtOHlt12+wTv+1euDnsdxy5om3nZuR036B9DaEPCOS3O//G0SiUQikSxnZqrp3Ocrz+UPSTctEJbleaIEEA4opPOzySqtDCwgoilknYV+Y0hlLJ33PN+2N1zDzOq0N4Z4zxvWIICfvnyKprDGrZd1oSkKTx4eZl//BONlSp6B6yF3veIKv3NuB2FN4f5XTmMAV58V59GDwyjATW9czYOvDZZ9H4lkJaMK22vuL7LjHipOGsl0Jvkb1zXzp2/pYSKV4f955NCcPi+jG7PWGYelJ4y40pDG+AKYKc/7W08d846TmcLN6eVT4xzzLQrmKrJwpkx3Y5ytTVJd/LERpUu+Wmby3/3Ozd7xr14f5JfOAui6c9u57pzabRpJJBLJQpmpprO/HFBbNOiFZFsUKlhoiu2hrWVFi6WAqgiEG6JvUSS4ltFN8qaFImA4lePh/YNkdJPTSVvVeduGOKtjIa4+u5VDgyn++pevM5rWpzUYLAsmcwb/tOco0aCKIqAxpNERDRJwYnQ3xBv44nsuIKKphAMKlmUtWslPiaTS2BEiAsOxuGMhjaSzHheiqHJgEeUuS4ooPH5yLMOORw+iGwZBTfGU/P1pHR++YkNRWsfdD+wvsldclrow4kpDGuMrnuISBtO3SWqJmOFnqeWao3Qz6PGDwwghePvmVVxzVlvtOiKRSCRVxLTAci62eWPqald4/7d1XoSKZ6yvdHSrEFKeSxdH0IkyIeSprO6VGnuub5RtTonW1miQj2zfyPefO87pZJZIQEU3LbKGVTYtLuWIvI1nDXbuOoqmCKIhFdOyyOkmOd1kLGN/fjigEAmohAOqDPeWLCtU4V5//FgogKoKQgEFsu7VRyB8zyydNWFN8eZewCl57M6jdN5gLJ3HNE0sq7w3ezmlddQT0hivEv7akj97uZ8fPHcCgGt72nj3ltU160dYK9xEc8b0bZLaMpPjpc6cMhKJRFIRZqrp/LUne71yo4nJvOf9VnDCQrE95EEVPrK9m4AiuPfZ44ykcljW7LWAlzPp0sWBjwtXN7GuJcKzx0YBeyz3n57gXp/nrDQiQVPsWsZpp9qMKgStjQEu2xBnz5EEI2XKpU06z01mdf7nL/ZzyfpmLlnXzMbWCN2tDUzmDCadfgZUhUhAIRxQCWuK9JpLljSlWsn+NZ5p2HW+VzUGPb2G8YzuecovWhvjldPjAFyxIc7xZJreYTu6Nm9YmGZh7qayOlndxLLmvoic6ZophRFrhzTGq4R/52l1U6jouJa7UskZChPO1CaRSCQSyXLCf2/tS6S90PSAqhALBxhO2UagK1YpAEWxw0LdEkMA9+/rJ6ypfOq6Hnbu6uXEaKYgRrYCmWmj4cWT47x4ctwbm7PaowRUxatJvDoWnvKaSEDjrHaNdF7n1FgWhF1C6bbLN/DWc9r58qOHSOUMJrJ62c3nVM7gycMjPHl4BFURvOP8VWzvjnNORxQhBHnDJG+YJDM6wnnvSEAhrKlVr1AjkVQSAaxrCXvVA1xcY7x3OIXuXHs2tTUwNJlDYHvFFSEwLQvTaVedTbD5XKnmKow4U6lIycKRxniV8AvJuLvx7rG/TZ7Q9cmNF3Z6x/+x77S3GFKAd/naaslbz2lnzyevIR6Pkkik0PWV7AuSSCT1xF03nOcJFb1wYowfv3AS3bCINwR435vWoynCK3dWiiIEqrCIBlUmssaK9pJPh7vA/7MfvYiJbQQoQvBc36hXInNoIsfDB4YYSeVY0xziI1d2c25nI7FYA8OJCRpDGooiiARUIgGVppCCaQkmsgapXHnD3DAt7t93mvv3naY9GmT7pjjbN7VydlsDQggsyyKTN8jkDSCPqgjCAdUzzlVFes0lS4d4ROMdF3R6TrrVsTB5wyzySA+ncvz9E4cxTDvKJKDaJQG3rI3x0WvP4tEDQ977/dtLp9jdmwBg24YWbrnqLCZSGQzf5qFM61j6SGO8SvjDtpKZQkjWYweHeN5XMqraE8S/SVxqW8kN5MXDX1PV/7OYJW3+ECKJRCKRnBk9JZ6ef3nhFGARVBWu3NQKwC9eHXDyMadahYpj5KV10/NE1SPDad3zzAH89KV+r820bC+fy1ntUXo6Gu0N3pCCrpt0NobQFFu86j9f2sUax7N+dGSS+/aeJJXTyRuWlxfrZyiV499fPs2/v3yazqYQ27ttw7y7NeKFqhumRSqrk3J8IEFN8YTgQjKkXbIABNMrmc+EKgqh6g1BjXdvWT3F6+ziRp4oQmBM82l+rZ+XTyY9Y7xnVZTrt6yWzpRliDTGq0RGL4SAW+CFdFklbdVGmUEpbLa6npLqMZNab70p+UokEkkl8C9q84bp1czNG2ZRW1c8wrqWMKfGMgQ1hb5Emq54hLtuOI/DQym++ZujZHSD46NpbrxwNffvO82J0QwWlh3azsrOIS+l1AixsAXfgurc1hH7+8dJJifRDYsjI5OoikBF0BC0Bdkyuq3+3BBUaQiq3H5VN6PpPLt7R3jq2KiXK+7n9HiWn7zUz09e6mdtLMSVm1q5alMrXS3hIoO7VAjODmm3jXN/TXWJ5EyYi4GuKgoKFqoQM6ZR+MuM/elV3fxsXz9Z3SQc1AhpCn2jaR49MOTVAO9pj9LeGPRSSDoaQ9O889wo9aDPVCqy9HWShSGN8aohZjiunRHcEinUEh+cyHkXDVHSJqkt5ZRl59ImkUgkkvLMVNrMT2nE0c5dRwj7Fsmnxmy36j/uOkLecWlpqiCoqoBBfWisF5ju2xqmxdbuFnrabKPg9HiW3UdsL11WN+lLpNFUwZ33v2ZH4pW80Y+ctADLspjMmwRUgWXZua+XrG/mkvXN/LFh8qLj/XvmWKJs/feTySz/+uIp/vXFU6xvDnPlpjhXbWplfUuk6HmmZZHOGwVhORnSXjPCKhgm5Bdp6qhOje6FbKKV6/psXyeiCVqjQfKGQTJT3hHn6ltkdZP//fhhhlO5ss/7xu6jAKxptqNJ7rnxfPp9abD9yWzRxhewoDzvuV5PZQj8wpHGeJUIT7P7FdKUaduqgb/GeenOtr9NUltmuoDX1zJPIpFIaktPe5Qf3brV+/uW7z0/62sEdsizIuQ12sWw4JljozzfN+ZFIYQ1xTv+1lPHQMDxRJrutsi07yOEQFXsMk2mZREOqF4+eEBV2NrVwtauFnL6Rl44McbuIwmePTZaNpT9+FiGH79wih+/cIoN8QhXbYqzvbvVM2CK+l8S0m6vz2RIe6XZe3yUaezQmmFZBZHGhc5fAahKceqn+77uGeN+RiSg8m8fvmzG9+uKR9jU1kDv8CTBOVQ5OjWWAQrG8ubORsAuM/jij19ENwywZJrjckIa41XCPwl29454O1o3XtjJdic/rRZEAwXDP6ebRUJh/jaJRCKRSJYzZ1qmp/R13/zNUXK6xWRO9xS745EAl21o4eljCY4Mp+e0oJ8+SWzlYJoWQrFDbF1F6IxuegbD2uYw6+MRPnzlRnY8cZisbhLS7JJkpb+L33NnmBYTWZ2JnO55+YKawmUb41y2MU5WN9h7PMnu3hGeOz5GtoxhfiyR5lgizQ+eP8mm1gZP/K2zqXw4b1Y3yU5T21yTXvN5c2I0zVcfP8xjB4cXuyuY2GJoQtglwWyD2v5bN8rHukSDKoJC2b2ejqgToi0w3dKIAuJhDVVVnJJ9FpZlb1QJQFWVOYs2r2kOc/tV3QAcH017Yepgp1fceGEnXS0Rdu7qBYrn2ZrmMOEKr+ll2bPaIY3xKlFaYsWlqyVS0/yK4XR577c5Q5uk+mxd3+wdv3BiDN25E2gCLl7XPM2rJBKJRDIdcy3TM9Pr/PdrTRX2otqyGErl+MUrp4G5G9aed0wTpPXFMcddj11AEeRnSIHyeww1Zarg63RYlpurKvjA1vXegr01GiCkKdxxzSa2bGwjmZycUr5ppt9FVQTNkQDNkQDpvMF4RvfCywFCmsoV3XGu6I6TyRs8f3yMXb0j7D0+VrYMXe/IJL0jk/zzcyfoaW/gyu5Wtm+KT5tna1pWUW1zKQQ3dyayOt/YfZQfv3jSS/NYChimRTyiMZbRsSwIKLb2wXQ9nMwVS6gNjWdRhB294Tm2hCAcVEnnTS/FUAh7PmmqQAB33v+q9x5uRE65fOywppA3zCJD19abEoQ1he2bWulpj3o5432JNF99/BAjTsnGW7Z10drc4KmpLzTP+0yvp5L5I43xGuCGoLjHEsnL/ePesX+NplvFbRKJRCKpHTt3HeHUWNYps1W4OBsWJLNnFmu7WIa4n6aQylhG91SdNUVM0SdxzUtjHom1FhAL20vJUiMirKlsiEc4b3UTzyQnz7jvbik03bSYyNjecn/fwwGV7Zta2b6plXTe4Jljo+zuTdgb3WU2IA4OTXJwaJJ7nz3OuR1Rtm9q5cruOG3R4LR9KBWCk17zqRimxb++eJJv7DnGaDo/+wtqjAUk0jqaKsgb1qzzsrR1ImeQLzHehbA3agZ8mkyaIlCdzZpkRi+bEnr3A/vJ6IanT7GmOURYU73NrGRG5+RYhoAq6GgMFaW39kwx1p3HO6Lc/eABL0zdj8zzXtpIY3yF09ZQEGkbTee9G7EqpICbRCKRSOqHg0OpGQWNDg6l7HQuC0853V+WaDnidl037fBZ73HfH/5cV5e5fO94JEBDUPVquPcl0mScUO+QJsjoBk8eGmYkZ/Hq8YSX4+2GlLtRCHP1smmKoKUhQHNEYzJvMJF164sXiARUrjm7jWvObiOV1XmmzzbMXzyRxLCmfqHXB1O8Ppji20/3sbmzke3dca7sbiXeMP36qNRrHlAVGiMaoWioaFzrjT/6zrMcGUlPebw5bHujlwKKgKCqkDfmv7GmCvBvMQigKaRx0xvW8O2njjHiRJs2BjUvisONEJkJ04IToxkUIexw8xmeP53CeVY3OZZIk8kbGIY562dKlhbSGK8BpeUCakksUviJJ3O6txMYVJWiNkltufudm73j//XIAQYn7Et8R2OAT113zmJ1SyKRSFYEZ3LfvfuB/QQ1wboWO3Q5q5sMjGeXdMJ3qSDVdAJVk3mDjW0N5BxDOG+YDKdynsHdFCqU+3rT+haePz7KwESOppAGluUZGmCHkLc1BPiL63roitupd+U8fafGsnx911GEOOYZqZvaGnAc6bbAG/P30gkhiAY1okGNvGEykdVJ5Ywpnv5oSOMtPe28paed8azO00dH2XNkhN+eTFIuYv+10xO8dnqCbz3VxwWrm9i+Kc4VG+M0z+K4yBsm4xkdMZYhmUwT8HnO66l8WqkhrimC9168lj/evpG37tg97/dbFwtxIpmd/YnzwLAglTNQhZ0TXhrtoinCi6YIqQJNEaQcBX9FCAKqvW3VEtFIZnQmcwY/eekUmqoggIAquHJTnEdeHwLgDy5ay5VldKLcDaydu46QyupeJIGrK2W39RLW1KKNw+nEJkdSOXY8cRhNVbGwvDKNlcrzXkw7ph6oG2tsdHSUe+65h8cffxzTNNm2bRuf//znWbVq1WJ3rXYI321aRlUtKv50hW0b4vz8lQHvWKYySCQSyeLgz2vO6eacc6cXCyFA+Eo2ubd5v3L0uuaQU9/Y8tSaLYSd92zZEQAfvnIj2zbGgWJP9cGhFHfe/wrJrI5h2oZ4Z1OIWFjzDHGXsKZ6KXm1IqAqxBuCtEQsUjmDiaxeVsytKaTxtnPbedu57SQzeZ46Osqu3hFe6R+fYphbwL7+cfb1j/P//eYYW9Y0cWV3K1dsjNMUnn3Z7JZPS5BHVYQXZh8OKHOqy74SePNZrfy3t5xFV/zMzoeAKhj1bQCFVDjDLJGyuEZ5KX5jPBpUi9IcTMvCtHAqKljeeTORdSMkBB2NQX7TO0JWN9EcY750PrnkDZOwppDTFSwLdMtkbDJPXyLttNnXIr8HPKPbn+Xf9PLmnABNVdGVqdEmMmJqOmUAACAASURBVM97aVM3xvhHP/pRmpubeeihh1AUhb/8y7/kc5/7HF//+tcXu2tVRpQ5co/r46awFLnz/le849HJQuDTnt4RXj1dyBn/0a3batoviUQiWUlMF9ZZTtDIVQ9+5miC0+NZT7BtKVNqSLp/q8I+VhXBZM4kb1jkDZNUzkARdu3j1oYAgxN2TeP79p7kF6/am8Jn4gErp7y8pjnEe7as5oKuVl49nuCnL/UD1VFjFkLQGNJoDGlkdZPxrO21LBc2HgsHePt5Hbz9vA5G03l+cyTB7t4RXj09MSWqwLTgtyfH+e3Jcb6x5yhvXBtj+6ZWLtvQQmNo9iW0pwqftVX5g6rwcs1XYihxT3sD/+0tZ3OZs7Hj4tZwN83pBdP86IaF4Qslr6Qh7lIuDcNfLm+kROQ4o9t9VwSMpPKYli3SNubLjx+cyGFa9vN0w+K+vSd436XrvXY3Tcb/OXnDtNNIgO8/fwJl70nWtdil+MKaUpLvLbj9qm527jpStOn0ga3rObezkVisgeQC9Bkki0NdGOMvv/wyL774Irt376ax0a7H91d/9VcMDg4ucs+qjz/3pCmkMZm3b7xN4UBN651LinF3NYGindfxrEE6v8RdMRKJRLJMmE0oyeW7H3iT5zn60Pf2kjfMpRydPivubcU0rSliWiHNLpU01+34sKY6EVu2qnO5fPtyXrewpnL12W1sO7eT1qDgQcfYr7aXLqQphLQgZoNrCBvkp1Gla4kEuOH8Vdxw/ioSkzn2HEmwuzfBawMTU55rWvDCiSQvnEjyT4rgonUxtne3snVDM83a9OJvLpZlkdUt24hK217zcEAlErDF7tRlLgS3871v4E1dLWW9/24psPlUIlhq88/tjzu3hPOf//ualoUiBAKLgCqciJSpuCXJ3Ne4GKaFgeW1l0aahDWFrnjEt363X3tWe5Sejkbi8SiJkIK+1EN6JEXUhTH+29/+lp6eHn70ox/xgx/8gHQ6zZvf/GY+85nPLHbXqs5tl2/wjh95fZAHXxsEAZesj3HdOR2L2LP6Zk1z2DvO6iYjKXuTpDUaXJG75RKJRLIcODiUwrTO3BCfLme7migUwtT9uKWVXNzQ9TXNIW68sJOH9w8SCzfO6KleaK7osUSau//hSSYyOVxjvlYoQhALB4iFA2Tydgj7ZN6cVmQt3hDknRd08s4LOhlO5dh9ZITdvQkODKamPFc3LZ7rG+O5vjE0RfCmrmbefuFqtnRECczRqDZMi1RWJ+XszYc0xTHOl6fXfOuG+LRtTSE75Ho8a8w4P9z5o1B9g9z9mUyrECeqzEOwMaAqdDQGubanDQE8dnCInGESUNWiuuBudI4/+ubO+19x1n55R7gtOGWuuiXLPrB1fZH2QKlwG9hiiJoq2BYvzONq5XnPJoQpmT91YYyPjY2xf/9+tmzZwk9+8hMymQyf/vSn+cxnPjPnMPWBgYEpnnRNa1jyOeffevqYd5z07Y6/fHKco756qm8/f2l8D22J3ICq3Y8v/d4F3vGuwyP845NHAPjDS9Zy1VkFsY9aj4fqXPDVFSA6U605u5LGaDFYKnN8qVHv51W15uvd79rMsUSa//eJ3kJYp7Br8vZ0FBaR7nl594P7aY4EGE5NLc2kiKlh4aU1xDVV0BSyxZ3KldWqBooiaAoqjGUcYaqQRjpnILBrgL/3krV0xSOcSmb41xdOEg6odLc1eBbIuZ2N9HQ0Vqw/miq893a9ht62gLDba30daNQUGiMBdNMklTUYz+pTBN/8dDaHuemitdx00VpOj2fZfXiEJw8Pc2hoagiwblo8fXSUp4+OElQFl25o4apNrWzd0EI4oJZ59/IYQCpvkMobXvm0hnm8vpbMd76OzzHO3K91MNfZoynQHA6QNUwmsoZXLShvmEUCbaoiME0LxfnX8nm4XVwdheaQioVt7GYd6zysCW6+dB0AP/ttP5N5W7V8z5ERBMK7ZqxtDhAKKDz8evH4fP9DW9m8ugmAL/3ehUXXpaBmR0m41yW3DWHPz7t+/lrxl3ammGuw/+OuI4QDKj8/t7Pq9xD//F6MuVxLanVfrgtjPBi0w4c++9nPEgqFaGxs5BOf+AR/+Id/SCqVIhqdfVfnvvvuY8eOHUWP3XHHHXzsYx+rSp8rhaYWLuSqahRukKooaovHl8bOVr30w797OZKzEOIoAOevj7Pt3M6qfvZciMWWv4hctefsShijxWCpzPGlSr2eV5Wer/v7be2NWKyBQNogGg6g5u1SWLoJrc0NxGINnOcsjt3n6yYEVBW3iJG/xJdwwk9xckUBmhuCZHyKz5aTp13JElezKaYLAZGgRka36IyFAEFWt8NcG0Ia77h4vfc9/+ztm73vqz193BujSs7LbfEov3DuY/v7x+GpPqLhAH/33ou8fszG/v5x/uLHLwLM63VzwY0JTGV1xjM6k7mZy27FYhHOWdfCh958FicSaR5/fZBH9w9wqIzHPGdY7OlNsKc3QVhTuPLsNq49r4PLu1sJnYFhbSzR0PX5zte5zgbh/W/uLwooCgi73nzesIg3BOyXCoGaMzztBFUR5CzLrguvCCyLsukLAtA0lYAqEIpB1skdDwVUtp/TSXd7lO3ndLLj0YMAXnk94Ww8qapStL528c+xbfEosf5xouHjqM7rNVXlTWd3cN7qJq8N7PlZ7v00VeWc8FSl/2rfQ2JZ0+tPpa8dS5Vqj2ldGOM9PT2Ypkk+nycUskuWmKY9Aed6w7z55pu57rrrih7TtAYSiakX46XEXdcXymR956k+jjmlJ964JsaHLu/y2pbK96jHfhw4NepdzA+cGuWydZVbdMyHg4MT/M+f70dVFT7/jvM4a46quEv1QlytOauqCrFYhGQyjTFNHqJkepbKHF9q1PK8WopzttLz9RM/nFoCyDBMBsdtw/mLv3iVUEDh+x/aCsDt9z4L2ArqpmmiKbYX3B+yapoWHY1BhIDhVA4hBMOpHBYFo103LU8Uba7MZnuUPl76d96w6E9m0RRB/1iGlkgAw7QQAtI5nWRykkSo2LOTTE6iOwJZ5doPDk543ri737m5yHM+U5vb7nJ42F5zGIbJ84cGi8SlZvLGz9a/ShECFFHILTdnWRM2qXDj+R3ceH4HJ0bTPHl4hF2HRziWmFpfO6ObPLp/kEf3DxIOKFy2Ic7VZ7dyyfrmOZc8U4SAtuU/XzXfpsJMESNBVXhiZv5nxUIqE45hXUpaN0nrpjePhlM5dKNYKK45rHpRCm89p4Mf7T2B/zIbjwTQVBiZzGM57wF2uLzLREbn7p/tI6Qp5HSToKYQCij86VUbAdjxxGGyuolhmOjK1OibRCJVNHc+fOVGdMOuC25hoSuFc730/Pev5Q8OpvjuM31A8WcoiuI8v/L3EP+cPjiY8vo2nzk92/vPdE1ZLM7kvnwm99e6MMa3b99OV1cXd955J3/7t39LNpvlK1/5Cr/zO7/jCbrNxqpVq6aE3wwOji95kYRuX1mJczui3q7j5tWNRW1L5XvUYz9WRUNeftiqaGjRxsC+edm3L9M0l8xvcaZUe84axvIfo8VAjtnM1Ot5VfH5WmbRbpUeW4Xz8aRPUAlAU5QpXjMLOwQ8rCk0BFVAcGosg6oJ2qJBTo5lisJsoVhE1XQ8cf5+aE6psIGJLHnH8ndrGefnmrzqIIRtvEVDKqPpPHnDYmA8i25YU8axO97Ad99fyCctbdcNy/sSpa+fqQ3grv/whdQ65ZYsLL77dF/R82bKZ53tMyqJAJqCGo0Blcm8wXimfHm0UjobQ/ynN67hP71xDafGszxzPMmvXj3NiZJzCSCTN3ni0DBPHBqmIaCybUML2zfFeePa2IyG+VIVdZvvfPUb48YMiuqGUz6seI5AW2OQ9GgGc4Y54bboznOCamEOxyJB7rnxfHraoxwcSvEvL5wExUJFoAhBc4NGWFOJhjSODKe9eSxKwlBcIx1scTX/HLrmrLZCPrUF3a0NU9bZ/vN6bSzMd9//pqLXuOd66fz0438P/2e44eLVuIcUzWkf85nTM1HL+X4mVPu+XBfGeCAQ4N577+ULX/gC119/Pdlsluuuu47Pfvazi921quMv63J6vBBKd2osU9RWbQGGVY2FUJqBify0bfVIVzziKWYuZo3xvkSa3qFJhBAcS6SLbiISiUSynChXaiusKXzu+nPLipWtaQ55x66wkh8FOzTdv6Avff+gFmF7dyuPHRwmnTfQFEE0pHHZhhaePpYA4PzOJh58dcDzuDeHNT5+7Vn0JzP8wxO96KbFqsYQ1/a08aO9JwAIaapdpsvXHye1tYh4RHM2C1TObi8WcloOzKcMXTUQQhANakSDGjndZCKnk5qDtxzse/eFG1u5acsqDg2m2N1ri7/1+9ZdLpN5g8cPDfP4oWGiQZXLN8bZvinOljVNaMrKzL/9r1d3e8ff2HPUyyG3dQ0CZPJ2fnc5e6c5pHHTG9bQP57l8YPD9Ccz3vxRgIaAgqIIUo7nXFMELQ0BPnVdD2D/NqXnzJrmMDnnw/y/7oev2EhAVfjfjx/y2txrQWs0UBVhvWoJrUmWD3VhjAN0dnbyla98ZbG7UXP89awnsoW8qF++NsDu3hHv72rXs+6IFhY6pca4v63atEYKp3xpDUl/W7VZ7EVHuX4cHy2E2R0bmeRgrKD4vlwWc5Klz7YvP7Hg93jmk9dUoCeSlcx016zpymrdc6MtqvnMUbus1S9fGywSeIoEFKIhjWeOJuhLpHnrOe1T3iOsqVy0rpnnj485JY0swprCpV0tPH1sFID2huISWHnToj+ZoX886xkFecPkAafGuWkCljXF+HaPg6rAcESp8oZFTjfZ3t1KZ1OIbRunV7cux0z3pT5fGLY/YmCmeu0AR0Ym+f7zJ4HZ64u7Cs2llCtDV22CmkKrFqQlYjGZswXfcnPwjAkhbG9lawPve9M6eocn2e3UMR8ok76Qyhk8cmCIRw4M0RTSuHxjC9s3tXLh6qYl6xU/E77j86BO+ETVLGAsrXsiaa432vJ5xzO6xTf3HEVTBMmsjhCg4qigC8gYpq1+hx1V0tEY5OPXnl12jrqENVevvThJxL0+uI6RvkSarz5+mJFUjpCm8OErNs54Dpdjqaz3FkK5zU2YfU7PxEoYl0pRN8Z4veKvZw126QwhBOMZg/HM3NQtK8G+01Nrds6lrdJMzlDDe6a2SuNfdCQzuhci+bUnjxALF6ZltRcd/n5k9ML58O8v9/PL1wpKoHLXViKRrGTcBd9t/7wXw7K8vNaAKlCFwLDsa/XXnMoXv/741bO8o3+hX6gr/KsDgwRUhYDzjJxueu+pCDvUNJnRyfgMv9QM96acY8SoCEbTOqNpnR+/cApFwK8vXQ/AoweGivIxpzNS7JrsptfXNc1hwprC9549Tu9wIS/UX/t4pnrtUBC6g+rXF68GihA0hjQaQxpZ3WQ8q9tRCnPwlgshOKs9ylntUd5/6ToODU2yq3eEPUcSDKWmGubjWZ2HXx/i4deHaA5rXNEd5+qzWrnknKVR7WYhDE9OrU7gkvWFnltMjfiYzE9fDs0oSS4PCLu290xRhqWeaH+pLv9zXFxveE63+OZvjhLW1GlLepXzcld6k2kxPOnz3dycC0tp822xkcb4Cme6etZt0aCzc19f+Mfj6PCkV5tVKWmrJeOZvHcvGc/ki4zxauM3wP05cnPJl5NIJBLJ7PQnM+QNE8OCE2NZNMXOSTcti3K+z0pURDMtuOV7tojdO5ZI6dLZqIb3rZKENIWQFsSIWKRyOuNZ3ctPng0hBD0dUXo6onxw23oOOKHse44kGCljqI5ldB58bZAHXxvkg9f0VPqrrBj85QbnGkhQWidbIllspDG+wrnnxvO94929I3xjt11C672XrOXyeYawLYSt65u94xdPJYuEai5aE6tZP/zjcef9r9DrKL12t0X4G19btfHfAP7Xrw7w/PEkAD0dUT71tnOme1kVEGWP7ZqwKydETiKR1C/z8STd/c7N9Ccz3Lf3JJM5g5RT9ur33rCaS7taZn1/N/TS7z275XvP0xYNeirrTSGNdN60haPCGgFVIWeYNDricL9zXgf3PX+cRFqnIaDyxrUxdveOeHmyqoA3ro2xviXC8GSOp4/aIfAtEY2GoMrNl9i1kH/x6sC8xumuG86jL5Fm567eog3ZD2xdXyQyljfMqhjK1fC+VQNVEcTCAWLhAJm8E8I+jx0URQjOW9XIeasa+dBlXewfmGB3b4I9RxKMpqf3IC9nbtm63jv+5f7Bsrn0YBvUdgFByzOyf3dzB52NIRLpPL94dQDLsjAse4Vy8boYe5310wcuXc9Hrz1r3n2b6frQ0x7lnhvP96JG5l6krcBS32RaLOS4FJDG+ArHfwPz53yVE7SoJjtvvsg7/qNvP8Mhxwje0BIuaqs2zxxNeMfjGb3o2N9W7bHx/xYJ3654YjJf1FbtfoSniY6wPQD1FzkhkUjqGzeE+32XrufRA0P8j/94jaxu8uThYS7tauFbTx0Diu+hs+U++kPOLSCR1hHYecmNIY2QpjhRShYZ3SCgCDRVQRWC1miQrngE9ajtAhTC9qq/9Zx2fvHqAMmMjlM2mb98+7le/3/w3HGSGfvess+poQ7wXN/olO/r73/eMAlrdgko1yAPqMq033c2Q7mno5GfffRqEonUklNIrgThgFMySwE1HGRifKqS+kwoQnB+ZxPndzZx62VdvHp6nN29CX5zNEEyM3P98+XEOy7s9I6fPDxc1BZUBS2RAKPpvF1OsGRjo7MxRHtjkNMTWRRRKDdoAemciSLsDZL2xmI9hkrw6IEh/vfjhxicyNESCRAN2XNjPnnNy2WTaa5UKkx+pY3LQpDGuKQm+G/e/oVJRjdrqur+lccOe8f+y/1gKl/U9r5L11NN/vJnBWE9f5Rb70i6qO03f15doSr/zqQ/cuI9b1hd08gJiUQiWa5Ml/v4tSd7AdvATedNNFV4UWEWEA4ovLmnlRs2d/LM0QQ7fn0EsHMmXUMsq5v8av8geadusrDsUk/l6E8WqqT8w697vRDqgYkhJ9oJfvLbfn76Ur/3ml9//Opp+++mte3c1UtYU+sid/NM0RSFeDQILWHGJvNMZOdWHs2Pqgi2rImxZU2M/3LFBvb1j/PSyWSVelxb3HMso5ucSha84m78XSZvkjcsVMXxjgvhecB/sPdEUTqAf+326oCtOWQaFt96qo/VPuFZvzbCmYqF7dx1hMGJHHnDYjSte8Z4PeY1S6qHNMbriK54hE3tDWiqyoYal9Dy3+yHfIqiQxO5orZ6uaDNlGY2z9KyC2KpRE5IJBLJSiCjG55w6mzG2Fha57tPHeeGzZ385KVTnkr5aDqPIgSmZXlianPhvr0nvNB0v/Gil6hcLYeop+Va7kn4BN9yPsG3uZRH86MqgjeujXGJL8VvJXBqLFN2XiSdaj9uU0ABKFO/bwZG03lPqBCKRRYLmwGF+bmmOSSNasmSQBrjkprg94Y3RwJe7lxzJFDUVm2uObvNO/7NkRFPxTOkCq7obq1ZPyQSiUSyNHG9aF3xCH961UZ+ts/2JD/XN+rdr3b3jjj51UfI6SY3X7KWn7zUz9hk3jM2FEWg+Mo0lYbfurgpUt1thU3yrG56G9eaIljVZIfgfvzas+mKRzyPXiys8V+v7uas9ih33v8KGd0grKms9dVNT2Z0r65zU0jlc9cXi1aVr8muTluT/UwM5YODE9z1H6854fiCsKZMq0i9UghqCm1akHiDRSprMJGbW3m0lYgrIvi9Z4+TmMzhFgiwsDeLhHOsOmHoqhB85KqNBBxVtqGJHKcnsjx6YMirIABujjkVLQN3cCjFL/ad5vvPn8CyLKJBFTCJBlUmsgY53eLanjYuXtc8o2p7Oaq1yXRwKMXdD+5HU1Xuuv4cuuMNs79oCbFcN98qhTTGJTXCH2JUelw7V/AThwq5Sv5PzRpWUVu1WdUY8I6HU/kiYZ62aGCaV0kkEomk2vijtfwlvfzh3d/YfZQ1zSHPy7Y6ZpcBS/mEzt55/iqePz7K6fGsXS+8DBaw49e9rGuJeAKjh4dSfPM3dsqQpgpWNYb4+LVnsXPXES9n3U/Bu2cbJHfdcF6RINLF65r5+Su2x/ymN6yZUtpM5m5WF0UImsIaTWGNTN5gImfMuTzaSsEt32daFkbJXPD/KYRAE/a43L/vdJGuzW2Xb+Dxg8NoikVzOEA4oLJlTROPH7TXbjOJLLobTv664VBeLOzuB/ZzcCjllTdM6yaqEKRyupdm8i8vnGTv8bG6NiAllUMa45Ka4ArCAEU7w0FVKWqrR/z348W8Ny9mGoNEMh+2ffmJBb/HM5+srh6DpH4wLYv+ZIaMbpD11UR2lbGFcPWhbRRsr7nrKfdf9vsSaVtdXTedSuWCoCa8EHbXM19OfNN9rNSAbmsoCFtVQ+RKMndcwbczKY+2nDF8i5uZYgPiDQHG0nlMyyKnm2XPc0UIwgGVWFjjwtUFY/zSrpYpG03AFIFCN00jq5tFVQLkxpNksZDG+ApnOtGKg4OpohtAtS9Ct12+wTv+1euDnBwbBGDLmhhvO7ejqp/tpyFQuPCm8ua0bdVmcKKgoO6/DZslbdVmqZwfEolEslTwh23v6R3xwtQv2xDnycMjAFzbY6c8PX5wmNPjWb655yiTebMoN3hX7wiKcANwC5iAZVpeaO2qxhBgcfcD++kdnmRNc5jBiRy6YRFQ7efYXu7C+3xg6/oZSwH1JdJOSDgMTRZ0WvrHszUTTT04lEJTBSMnxnmlb8TerNBNXA++G+rvhvrW032mXHm0dN5csd5y0914muXrZfMmOSdsfTJn8PEzKFVWyvQChXl27jriGfzuOvUd56/iN0cTTslAi6AiyJkWDQGViGbRGA5w8yVr2bbIIrdy/bZykMb4CmfKRchJq/nuM31F64Nqh9r4Q+v85TpePjXOMZ9wWLldzUpSaoDPtW2lslTOD4lEIlkqlC5eH9pvbx5f2tXiharvOZLwxNV00yLp5GT7MS3baz7VHLdRFVvjPBaeuhRThCCkCdY0hz1jwR9F5je+y4WT79x1xAuhB8HmzkYA9h4fY+/xMe95pdf2SuZu3v3AfhBwZDhd1sh0q3dsamso25d6wfWW66bFRFZnIqtPqy+wXHG/zmzfajxbWB+mcnrR2vG7H3hTkSgb2KXHKoVf/A1srQbTEt7aMGnoBFTBwx++rGKfuRDk+m3lII1xSc0J+mpYB2us6uqX+Ci9KVRO/mN2Pri1UDrtsUNDHEvYi7oN8TBvObu6GxISiUQiqT5u/e/WhgB5w6IhqHF6PAMIYmGNxrCGJkSRZ9vvKXbzvjO6SVY3CGkKt1+1aU6iUWFN8YxcyfJAU+x6281hjcm8wUTW8NITljurnPSI4ck8hllI2SjdqFKd9I2AKuiYQ0rFW89pn2Kgl3LXDec5You9ZHWTkKayqa1hSkTJbf+8d57fSiKpDNIYX+FMUUl9zg5ru2VbF92ttbtRT1fP+sYLO9m+qXYq5v/tLYWQp+8+3cfQpB0S3tEY4INbu2rWj2f6Rr3jCV+kwERGL2qrNkvl/JBIJJLlwBpHpfz2q7rpG01z/77THB9NE9YUL8zYsGwjozms0RDUCGp2DnhQU5ywdWgIqoQ0FU0p9mxPF1Ia0mx9Fbfs5MGS+sillFNIh/Ih7dXirhvOs8PUcxav9I3w7y/3e2HqIU3hxgs76WqJzFuReqUjhCAa1IgGNfQVYow3OPW5NVUwksqR1gsmuKaAaYIQcP3mDh7aP4giBP/porVcWYH1oTunSvWJSiNK7n7nZu/4ub5RLwomFlJJ6yatkQDv9zlSFhu5fls5SGN8hVNaR7p3aBIhBEFNqWkeSelnPeyE/W3f1FrTfrzv0sKF9MBgip/tOw3AlZtai9pqieYTEPEf14Lpxr6nI7rsSmNIJBJJpSkN2/anUh0cSvHw/kFUYXu680Ye3QThhGQ3BLWiEPSwpnB2e9QzUu+8/zV6hya58/5XuOfGC+Z1L5wtnHwpKKT3tEfRNIV4PEprUPDL1wadFru0Wa3v/8uRWq8JqoVrCIc1lbxhkXbK9qkKKEJBUS0UIbi2p53DTgWDKxd4fhwcSnmh3H7doukoTZP86Uv9KAL+x/XnVT2F8kyQ67eVgzTGJXWF35swli4IpY1O5msmagPFO5r3PtPnlZ3ZuqGFD26rnYdeIpFIJAtjTXOYm96w2qkzniORtqOdru1p491bVgP2Zni5smTTcXAo5YiwmU5ore1RP1ziEZfGrGQ5MN2apyGo0RTSAKviaYt+EcO+0YI2UdapSNDn6BXJOSRZbKQxLqkr/IIXw6msd/za6fGitmoLXvgv/h/c1uXVsv3gti55Y5BIJJJlRFhTvDrjuaDGRM5AEYKL1zUXhZ/7vWuaprDjP7+JT/zw+bKqVu79KKwpReWdCjXFbaQ4k2Q54F/XvKWnnUdeH8ICYiG7/vpdN5w3p/SL+eAXMXRrloc1FTdYxd0ck3NIsthIY3yFU1pf0a0jndPNmnqC/VRSrXUhtEVDtDWG0FQV3TBml/lc4fS0R/n+h7YSj0dJJFLo+srIVVsIlahnLZFIViblQtj9obHlcqHd+66mCk6lCwrspR7vavZzMejpaFz0PkiWBl3xiLcWvev6c4pCqhd6rvrXtVnfGiZbsp4pV7/cz1yE4ZYScv22vJHG+ApHlj4oRgpeSCQSiWSx8O7JAjS1IChV6vFeCgJsEslyw7/mtUsD2oKLWd30ShG2RgPcc+P5i9I/iaQc0hiX1BVLUfBiKXgtJBKJRLJwKnU9XwoCbBJJNaiVF7dUPd0lVGMBY4lkNqQxvsKRnmCJRCKRSJYG7j3ZDVPf+egBQHq8JZJKMF1EybsvXO1Vz7n9qu7F6JpEMi3SGF/hLEVPsEQikUgk9Yh7FCuhqgAAIABJREFUT9Y0hVi24BGUHm+JZOFMN4fWt0S8PHFZ116y1JDGuKRukYIXEolEIlnqyFQmiWRhdMUjcg5JliyVLeonkUgkEolEIpFIJBKJZFbqzjNuGAa33nor69at4wtf+MJid6emSE+wRCKR2FSibN0zn7ymAj2R1CvnrW7i+x/aKu/FEkkVkBElkuVC3XnGd+zYwbPPPrvY3ZBIJBKJRCKRSCQSSR1TV8b4nj17+OUvf8nv/u7vLnZXJBKJRCKRSCQSiURSx9RNmPrw8DCf/exn+drXvsa3v/3teb9+YGCAwcHBosc0rYFVq1ZVqIe1QVWVon/rHTkexayk8Vgpc1aydNG0ys2TlTT3zoR6m6/18nvL77kyWeh8rbfxqgVyTCtPrca0Loxx0zT51Kc+xW233cbmzZvP6D3uu+8+duzYUfTYHXfcwcc+9rFKdLHmxGKytIMfOR7FrITxWGlzVrL0iMcrX4pqJcy9M6Fe52u9/N7ye64sKjVf62W8aokc08pT7TGtC2P861//OsFgkA9+8INn/B4333wz1113XdFjmtZAIpFaaPdqiqoqxGIRksk0hiFFY+R4FHMm41ENg6QSrJQ5K1m6VPJcquW1aCnO2Xqbr/Vy75Hfc+GsxPlaL+dFLZFjWnlqtSauC2P8pz/9KQMDA2zduhWATCYDwMMPPzxnMbdVq1ZNCb8ZHBxftiqohmEu275XAzkexayE8Vhpc1ay9Ljki48tdhdWjKJ7vc7XlXCtnQvye64sKjVf62W8aokc08pT7TGtC2P8gQceKPr7v//3/w5Qd6XNJBKJRCKRSCQSiUSyNBCWZVmL3YlaU8/G+MDAAPfddx8333zzihXGmQ9yPIqR4zE7cozmjhyruSPHqr6ol99bfk9JOeR4VR45ppWnVmNal5J7X/jCF+rSEAcYHBxkx44dU1Qw6xU5HsXI8ZgdOUZzR47V3JFjVV/Uy+8tv6ekHHK8Ko8c08pTqzGtS2NcIpFIJBKJRCKRSCSSxUQa4xKJRCKRSCQSiUQikdQYaYxLJBKJRCKRSCQSiURSY9TPf/7zn1/sTkhqSzQa5bLLLiMaXXq1KxcDOR7FyPGYHTlGc0eO1dyRY1Vf1MvvLb+npBxyvCqPHNPKU4sxrUs1dYlEIpFIJBKJRCKRSBYTGaYukUgkEolEIpFIJBJJjZHGuEQikUgkEolEIpFIJDVGGuMSiUQikUgkEolEIpHUGGmMS/5/9u48Pqr63h//6yyzJBOys28JBkEFFYVCXWjrbZUiKGpbvq171duvoqi/2tZiy71Ql9t7bd2w9FYt/lyL1aoVrbhWW1Rkk6ICEgQSICHbJJNMZjvL948zc+acZJJMkpnJJHk9+7CcmTMz58zJfM5nf3+IiIiIiIgow1gZJyIiIiIiIsowVsaJiIiIiIiIMoyVcSIiIiIiIqIMY2WciIiIiIiIKMNYGSciIiIiIiLKMFbGiYiIiIiIiDKMlXEiIiIiIiKiDGNlnIiIiIiIiCjDWBknIiIiIiIiyjBWxomIiIiIiIgyjJVxIiIiIiIiogxjZZyIiIiIiIgow1gZJyIiIiIiIsowVsaJiIiIiIiIMoyVcSIiIiIiIqIMY2WciIiIiIiIKMPkgT6Bway+vnWgT6HXRFFAcbEHTU1+aJo+0Kcz4Hg97PpyPUaOHJHms0qdVKRZ/maSx2uVvExeq8GSZgdjHpus4ZI2+D37byim1+Hyu8gkXtPUy1SZmD3jw4woChAEAaIoDPSpZAVeDztej57xGiWP1yp5vFbDy3D5e/N7UiK8XqnHa5p6mbqmrIwTERERERERZRgr40REREREREQZxso4ERERERERUYaxMk5ERERERESUYayMExEREREREWUYK+NEREREREREGcZ1xjOgssGP1a/vBQCsXDANFaWeAT4jIhpqeJ8hIqJsV9ngx+qNeyFLElaeNxVlRbkDfUpEA4o940REREREREQZxso4ERERERERUYZxmHqaVDb4ze0vu9gGwKGkRNRnvM8QEVG26yqvqqz3Q1F18zHzKhqOWBlPk9jczY6e2nrY9viJy07LxOkQ0RDE+wwREWW7TnmVYPzzxJZqIF4XZ15FwxKHqRMRERERERFlGHvG02Tlgmnm9pcNfrOn6rLZEzCFw3CIKAV4nyEiomzXKa/aZuRVV8yZiLJiRlOn4Y2V8TTpat7LlFIP58QQUUrwPkNERNmuq/yoYqSHS5vRsMdh6kREREREREQZxso4ERERERERUYYNimHqTU1NWLp0Ke68807MnTs34WuuvfZabN68GbIc/0oPPPAA5s+fD1VVce+99+Lll19GIBDAvHnzsGrVKowaNSoj519R6mGESCJKK95niIgo21WUevDMlbNRVOSB1+uHomgDfUpEAyrre8a3bduGpUuXoqqqqtvXffrpp3jsscewY8cO87/58+cDANauXYtNmzbhhRdewD/+8Q+43W784he/yMTpExEREREREXWS1ZXxF198EbfddhtuvfXWbl9XXV2NlpYWnHjiiQn3//nPf8Z1112HsWPHIi8vD3fccQfef/99VFdXp+O0iYiIiIiIiLqV1ZXxs846C2+++SYWLlzY7et27doFj8eDW2+9FfPmzcOiRYvw/PPPAwBaW1tRW1uL448/3nx9aWkpCgoKsHfv3rSePxEREREREVEiWT1nfOTIkUm9LhwO49RTT8Wtt96KqVOnYvPmzbjpppvg8Xgwa9YsAEBurn3pBLfbDb/fn/S51NXVob6+3vacLOdmbN55qkiSaPt3uOP1sBtK1yNdaXYoXaN047VK3nC/VkMlj03WcPl783sOTf1Nr8PtemUCr2nqZeqaZnVlPFlLlizBkiVLzMdnnXUWlixZgr/97W8444wzAACBQMD2nmAwCI8n+XV4169fjzVr1tieW7ZsGZYvX96PMx84+fk5A30KWYXXw24oXI90p9mhcI0yhdcqecP1Wg21PDZZw+Xvze85tKQqvQ6X65VJvKapl+5rOiQq488//zw8Hg++/e1vm8+Fw2G4XC4UFBRg9OjRqKysNIeq19fXo7m52TZ0vSdLly7FOeecY3tOlnPh9Sbfu54NJElEfn4OfL4AVJURLHk97PpyPYqKkm/UyqR0pVn+ZpLHa5W8TF6rbEyzQyWPTdZwSRv8nv03FNPrcPldZBKvaeplqkw8JCrjbW1t+O1vf4vJkydj+vTpeP/997FhwwY89thjAICLL74Ya9euxcyZM1FUVIS7774bX/nKVzBp0qSkjzFq1KhOw2/q61sH7ZIMqqoN2nNPB14Pu6FwPdKdZofCNcoUXqvkDddrNdTy2GQNl783v+fQkqr0OlyuVybxmqZeuq/poK2Mz5o1C6tWrcIFF1yAK6+8Eu3t7bjxxhvR2NiIiRMn4te//jVmz54NwBg6oygKLr30Uvj9fsydOxf333//AH8DIiIiIiIiGq4GTWW8Y+TzHTt2mNuCIOCGG27ADTfckPC9DocDt912G2677ba0niMRERERERFRMhhyj4iIiIiIiCjDWBknIiIiIiIiyjBWxomIiIiIiIgyjJVxIiIiIiIiogxjZZyIiIiIiIgow1gZJyIiIiIiIsowVsaJiIiIiIiIMoyVcSIiIiIiIqIMY2WciIiIiIiIKMNYGSciIiIiIiLKMFbGiYiIiIiIiDJMHugToOHn3X0NWPnaHgDA6oXT8Y2ppQN8RkRDW2WDH6tf34ugogHQ4ZYlrFwwDRWlnoE+NSIiGkZiZUBBEHDnoumYP6VkoE+JaECxZ5yIiIiIiIgow1gZJyIiIiIiIsowDlOnjHh3X4O5va26OeE2AA5ZJ0qRygY/AKDaG0B1cwBBRUMoOkwdAD480IRqbwATi3IAgEPWiYgoLboqA2455IWq6uZjlgFpOGJlnDIiNke8o5d31eLlXbXm43/cfFamToloSFv9+l4AwIHG9oT7//DBIQBAeUkuAOCJy07LzIkREdGw0lUZ8KV/1eKlf7EMSMMbh6kTERERERERZRh7xikjVi+cbm5vq242e8MvnDkGp08sHKjTIhqyVi6YBiA+TH3DZ8fMYeouWcTik8ZgQmGOOUydiIgoHboqAy45eQxOm8AyIA1vrIxTRnScBxS7EZ8+sZBzhIjSIDYHvKLUg8oGP97aWx/dYyxt9tXyYs4TJyKitOuqDDhnchGXNqNhj8PUiYiIiIiIiDKMlXEiIiIiIiKiDBsUw9SbmpqwdOlS3HnnnZg7d27C1zz77LN4/PHHUVdXh1GjRuGKK67ApZdeCgDQNA2nn346dF2HIAjmezZt2oTc3NyMfAeK+8bUUkbMJMqgilIPo6UTEdGA+8bUUnz44/koKvLA6/VDUbSBPiWiAZX1lfFt27bh9ttvR1VVVZeveeutt/Db3/4WjzzyCE455RR88skn+Pd//3eUlpbivPPOQ2VlJSKRCLZv3w6n05nBs6dEKhv85rJLKxdM47xVoiGiY9qePmbEAJ8RERFR5rGsS8nK6mHqL774Im677Tbceuut3b7u2LFjuO6663DqqadCEATMmjULc+fOxZYtWwAAu3btwrRp01gRJyIiIiIioqyQ1ZXxs846C2+++SYWLlzY7esuvfRS/Pu//7v5uLGxEVu2bMGMGTMAGJXxUCiESy65BPPmzcOll16K7du3p/XciYiIiIiIiLqS1cPUR44c2ev31NfX40c/+hFmzJiBRYsWAQDcbjdOPvlk3HzzzSgoKMDTTz+Na665Bn/9618xceLEpD63rq4O9fX1tudkORejRo3q9TkOJEkSbf9mSmV9m7l9sKkdEOLbshSfx18xMi+j5zVQ1yNbDaXrka40O5SuUSp0l7adDgl5IQ1tbUFMKWF8ju4M99/VUMljkzVc/t78nkNTf9PrUL1eA1nWHarXdCBl6poKuq7raT1CikybNg1PPPFElwHcAOCTTz7BzTffjNmzZ+Oee+7pdlj6+eefj+9///u47LLLkjr+Qw89hDVr1tieW7ZsGZYvX57cFxjmFj/0z6Re98pNDOxGqcE0mxlM25QKTK9EgwfTa2LMD6kvsrpnvDeef/553HnnnVi+fDl++MMf2vbdd999OO+883DiiSeaz4XDYbhcrqQ/f+nSpTjnnHNsz8lyLrxef/9OPMMkSUR+fg58vgBUNXMRLBVVTep1mb6eA3U9slVfrkdRUXYGJUlXmuVvxq67tC1AgCSJUFVt0N0rMy2Tv6tsTLNDJY9N1nC5j/B79t9QTK9D9XcxkGXdoXpNB1KmysRDojK+ceNG/Od//ifWrl2Ls88+u9P+L774Alu3bsX999+PgoIC/OEPf0BbWxu+9a1vJX2MUaNGdRp+U1/fOmiXZFBVLaPnvvK8aeb2lw1+PLX1MADgstkTMMUSYXKgrmemr0e2GwrXI91pdihco1ToLm0fPzoP+fm58Pnaea2SNFx/V0Mtj03WcPl783sOLalKr0PtemVDWXeoXdNskO5rOmgr47NmzcKqVatwwQUXYM2aNVBVtdPwmMWLF2P16tW455578Otf/xoXXnghAoEAZs6ciXXr1qGwsDAj58rlDWD7ztXeAA40tgMAHJI4LK8HUSokc29J9/2nq8+bUupBxcg8Yy1Zl8jCARERGXnSxr2QJQkrz5uKsqKBjSeSyjyy2/yQZV3qQsor48uXL8cll1yCs88+G6KYugnve/futT3esWOHuf3KK690+97CwkLcc889KTsXIiIiIiIiov5IeWVckiQsX74cI0aMwJIlS3DRRRfhuOOOS/VhiIiIiIiIiAatlFfG77vvPrS1teG1117DSy+9hMceewwnn3wyLrnkEixcuBB5eZldumqgVDbEgzN82cU20PWQlqHGej0iqoby6DJHEVWz7Rsu14Oor5K5t1R7A5hYlNPta4DUp7eKUg+euOy0lH4mERENbl3lW5X1fihqfFGnTJUBM1FGZ35IyUr70maHDx82K+W6ruPcc8/FFVdcgRkzZqTzsBlRX9/a5b4rntqe1GdkOqHKsmjM4fT6MzqHk9djcOjL9Rg5ckSazyp1ukuzyRro30wyaelAY7vZ4NWddKe3gb5Wg0kmr9VgSbOpSK/ZarikDX7P/hsK6bVTviUAsiQZ0ccttZBMlQGztUzaH8MlrWVSpsrEaVvFPBwO429/+xvuuusu/OEPf0BRURGuuuoqyLKMSy+9FI8++mi6Dk1ERERERESU1VI+TH3r1q14+eWXsXHjRgSDQXzzm9/E2rVrccYZZ0AQBADAtGnT8NBDD+Haa69N9eGzxsoFyS1vMFzwehClRjJpqeMwdaY3IiIaKJ3yrW1GnnTFnIkoK858NHWWSSmbpLwyftlll+HEE0/EzTffjMWLFyM/P7/Ta6ZOnYqvfe1rqT50VsnG5Q0GcjmJbLweROmSzuXEkklLTG9ERJQtusp3KkZ6el0WTUX+yjySsknKK+MvvfQSjj/++E7LmimKgs8//xwnn3wyzjjjDJxxxhmpPjQRERERERHRoJDyOeMXXXQRmpubOz1/+PBhXH755ak+HPVCtTeAAw3tqKxrQ5U3MNCnQ0QpEFRUHGhsx4oNu20RYomIiIYi5ns0lKSkZ/zpp5/GH//4RwCAruu45JJLOvWM+3w+jBs3LhWHG3QGcnkD603qcHO8Al7V1I7KfLf5OJPDcrjcAw1FA7GcYUWpB3cvOtEcstfVa5jeiIgoG1SUevDMlbN7FaW6q/w1pGiotnQu9XXIOvNIGkgpqYxffPHF8Hq90HUdDz/8MBYsWACPx54gPB4Pzj333FQcjnrBWkgPKqq5/ddPa/HGnnrzMW9ERP3TVYU4FhgmhmmNiIgoeV3lr03+MNZuOgC3LAFg/kqDU0oq4zk5ObjxxhsBAIIg4JprrkFOTk4qPpr6yVoBbwspCCkaIBjbRJTdugpUMxC98ERERJlizf+sZVnA6BFPtF3Z4Ge+R4NOSirjW7ZswaxZsyDLMubOnYtPP/20y9fOmTMnFYekpAmWrY7bQoLXE1FfZHKpFPbCExHRcHH9meVYu+kgAKPy3eSPAACKPU645Pi02NWv72W+R4NOSirjl19+OTZt2oSSkhJcfvnlEAQBuq53ep0gCNi9e3cqDklJcltuUmElvu2URdu+TErnsk9EAyWTS6UEFQ01LUEAwNgC94ClZSIionSbWJRj5nNhRTN7wwWA+R8NeimpjL/99tsoKioytyl7XD13krn99hf1OBotwM8cm49vTC0dqNMioi4kMwT9oplj8OKuGgDAopNG4629RvyHdPTCExERZUJ3+V+sPPvpUR+e3X4EimZ0+jHfo8EuJZXx8ePHJ9ymgbduc5W57QvG54nvOurDwaZ28zEr5kTZIZkh6EFFMwPWTCyMx+dIRy88EWXenN+83+/P2PLj+Sk4E6LMSSb/8wUVCJZZlsz3aLBLSWX8iiuuSPq1TzzxRCoOSX3glAW4ZBGCIMAhZ3a+OANO0XCSjqVSgh0C1sSG5h1uDpj7qr0BpiEiIhpSrPmfDmB8oRs1LSHoQL+XNiMaaCnvGQ+FQnjttddwwgkn4NRTT4Usy9i1axd27dqF7373u6k4HPWCNajUhk9r8cy2I4AAnFFejEUnjcnYeXRcYq2mJQQAePSjQ2YPH5DZgFOVDX6s3rgXsiRh5XlTUVaUm7Fj0+CUid/M1XMnmYFqFp80Gm9Gh6CHFNUMVOOyNKa98lmtmZ7WbjpgjnJhbAYiIhpMYmXWam8A97+3H03+CMYWuBFSVAgA6tvCAICReU4A6VvajPknZVJKKuP33HOPuf2LX/wCV111FW6//Xbba+6//37s378/FYejXrDeQE4ZX4AXdtZAEAScNrFwwG4u1uAbYctwWyKyB6qZYBmC7pLFhGnFLUsoL+l9owALG0RElE2s+ZA1SnpsW4yOT3fKYo/5HvM4GixSUhm3evXVV/Hiiy92en7JkiVYsmRJqg83KGTLDeHToz5zqM+/jrZg/pSSjB3b2kP/1JZqHGmpAwCcOr4Al82ZmLHzsKr2BnCgoR2CIKDKG2DPOPUolb+Z3t4Xrj+zHBOLjMp5f5ZOix3XuBfoA9oY9u6+Bqx8bQ8AYPXC6YxdQUQ0xHUcYaaoupkXXj13EtZtrkJQURFW4qsyXX9mOQBg7aaDtnXFh2rwNuaNw0vKK+P5+fn4/PPPUVZWZnt+69atKCnJXOWPDNa52g3+sLnd2Ba27ctkA4HexXYmWL/z4eb4PKOqpnZU5rvNx2xBpRjrb6ba8pup9gZSloasc96+7HC8oKJ2ewxr8JrKBr95Tl3FZrAei4iIKBsEFQ21viCCioqQokGAAE3X0RZSUOsLIhKNnu6SRYSi+aJDMnrMU1FmY2wjGigpr4wvXboUK1euxP79+zFjxgzouo5t27bh6aefxk9+8pNUH456YJ2r7QsqEABAAD454sP+hvi+dM/VXrHhc3O7sS3eKPDP/Y3YfazVfPzcVXPSeh726xExWlgF4PlPjuKNPfXmvkzOXafsZo93EG+R/+uuWmzcXWc+TvSbSbb3e+2mgwnXSn1rb73Zc71uc1WPreMrNnxuzh8fW+Ay3xvrRTd6GzQ4ZQkhRTPnnrOwQUREA6mmJYj1O46iMdpxNLbADVEQ0BpU8Lt/HjRfN7bAjSZ/BEA874zlv9YK9YcHmnCgsd3ctkqUxyUTyR1g+TBbRvsOJSmvjN9www2QJAlPPfUUHn74YQDA2LFj8dOf/hQ/+MEP+vSZTU1NWLp0Ke68807MnTs34Wvee+893HvvvaiurjaP941vfMPc/8gjj+DJJ5+Ez+fDzJkzsWrVKkyZMqVP55OMbGlhsy5n1h6O97D5wyr0DHZLH2kOmtsRNX7g1pCKoBJM9Ja0sPYytodVo2deN7adCSpDRB2jmFu3e5uEurovWD8XQMKKufUzVmzYjZqWIMYWuJI6bux3X+0NINr+BIckojTPAcAIpGgcN7VBcBJ5d1+Dub2tujnhNsDlFomIhgpr3vfBgSbsr/dDEAS8vKsWmqbDF1SgaDrawyq0aOG0LaRAs2SyYjRuaee4Q/H8smOw4JhXPqs1g6EC2VmhZt44fKW8Mg4AP/rRj/CjH/0IXq8XAFBUVNTnz9q2bRtuv/12VFVVdfmagwcP4qabbsJvf/tbfP3rX8cbb7yBW265BW+88QZGjx6NF198EU8++SQee+wxTJo0Cffddx+WL1+OV155BYKQniW+sqWFrb4tZG5bK99tQQX+kJLgHekSv86ioCNWHxcF+75MnofQ6dnMLvdGg0XiiRU6dPR2okVX9wWjh9r4LOuyZV3Nh3NHg9d0bJW+/szyLiKx6+ayhoLlnGO9CzF9CQTXW7F5cB29vKsWL++qNR//4+az0n4uRESUfh1HmEVUHRB0PLf9KCJqvDHaHzbKpTqAhrYwHJKAghwZTknExaeMw4bPjgEwRn65ZNEWS6W/rLGN+hOXpc/HZ944bKWkMv7SSy9h4cKFcDqdeOmll7p9bW+CuL344ot48MEH8ZOf/AS33nprt6+bPXs2vvnNbwIAFi5ciL/85S9Yv349li9fjueeew4/+MEPMHXqVADAj3/8Yzz33HPYvHkz5s2bl/T59JV1KS/r0NFMEC2NDdZ+PEGw70u32DIUANDUHkYgYtx8nbKI4lxnV29Lg/g1UCxNrqre+4oVDQ9dpdeuopt3Nyom2KEHvKbFGBUytsCdsDfcOh/cKnZPWbFhN64/s8wsjETUeEVeR7xnQIBRgR+V5zIb6ApzZHPkTLHHCZcs2gojfdFx+Nr0MSP69XlERDRE6UaepSPeFRIrlyqa8XxE1eGUROS7HTijvBhv7a1HUNHM/HdiUY4tj7x67iRze1t1s1mJ/cqkIpw+sbDb0+lqpGpX+XAiQ3UId7aM9h2qUlIZv/3223H22WejpKSk05JmVoIg9KoyftZZZ2Hx4sWQZbnbynhlZSWOP/5423MVFRXYs2ePuf+6664z9zkcDpSVlWHPnj1pq4xbC7UfHmjCHz4whoEuPmkMvlpenJZjJrJ64XRz++VdNdh0wAvowJxJhbhw5tiMnUe2sEbntIyWh6rZ9xHFdJWWL5gxBvPKOqfl7kfFxH9ji04ag0ein7XopNE4I3pfqPYGsG6zfSTQu/sasHbTAfN9MSFFwwPvfWlOsbBW6Dd8dgw1LSFouo6iHAeunjsJh5sDeH7nUbNHfITb6HFYOmsc5kwuykhGar0nWQtLF84c02NhiYiIBp+OleQj0WCoLlmEAAEOEZAkEadNKMA7+xqg64AkAJIoYums8RiT70a1N4BgdIh6V/FOrHmntfH746pm/Ouoz3ycjUO9szlvzJbRvkNVSirjsUpvx+3+GjlyZFKv8/v9yMmxD1Nxu91ob29Pan8y6urqUF9fb3tOlnMxatSohK+39ggd9cXnRE8uyc1ob9G3Toif32fHfEZlHMDxo/Js+9Kt0RLJPWyddxvRbPvkNM/bth7L2jMeVDQoGTyPbCVFI5PG/h3Meptmu9JVWi4r8SROy90MOHE74j3pZZYh4WWW+4IsCeZnyJIAWRbx+00HzdE1r0aH6QFAQ1sIYVWPzgEXMKEwB0ejve2l0dEoEVWHN6Bg3cdGISW2XmtzwKiQi4KAF3fV4HJLYamvOp57ot+T9b4jSUK856KsCOccn9w9fygaSmmvL1KVXgeLTPy9syEfGy6/6+HyPWN6m15j+Q8A+AIRM3aQpqsQBQFBCBAFDTPG5+PvlY3QBB2CIEAUgPFFOXj0w0MIRuKjTEs8DtS0hPCrjV8YI05jeasl/+00FdHyRE9pI1E+nIy+vg/of96Y1t9gkgNps+Gek0qZStdpmTP+/PPPIzc3FwsXLgQA3HjjjfjWt76FCy+8MB2HQ05ODoJBexCwYDAIj8eT1P5krF+/HmvWrLE9t2zZMixfvjzh6/fujhSGAAAgAElEQVTWxiOENwRVc256Q1BFXSheGZ2WwYp5jis+HNzlcqCoKHPDSUblxwNN1fqCZi+0LAu2fek+J+uxmvxhtIWMYbxuh4hiT/z6ZPLaZKP8/NTMwRpIvU2zyZgxWcPU0UaaPXFSccLfyf3/J94yvPdYKx55/0sAwHXzp8BluaEfaPSb94X66H3hYIMf976xF26HhHu/e4p5f5Ak0exTV3Qduo7o/G9AFo1pJ8UeJ06dVIQDnxwBACyYMRbfnT0RNz6zHQAgS0ZhRdbi7wWMbVmSzO+yt7YVt/15JwDYzqEr1ntdTUA1j1MTUJHfrqCm3dif6HPyPK3mNcjzuId9ugOGRtrri3Sk18EgnX/vbEpPw+V3PVy+Z2/TayxfCEZUBDsEPxUEYwkzVQeqmkPRaYOC8T9BQENQhaIZnzGxOBduh4RgREVTu2J+duzz7/3uKebn/n1vHe5/ax8AYOlXJuHr0+KV3aIiT7d53ZwiD/52/OikrkW3eWAfy/v9yRvT8RvsrlwzbXT8e2XTPSeV0p2uU14Zf/zxx3H//ffjl7/8pfncuHHj8B//8R8Ih8P47ne/m+pD4vjjj8dnn31me66yshIzZswAAEydOhX79u0zo6tHIhEcPHiw09D27ixduhTnnHOO7TlZzoXX60/4+lv+tN3cDkU06NHoaes/rsJLO+LDOp65cnbS59AXlfVt5vbhRr9te8sX8R62ipF5aT0PydpaaYkkJ+i6bV9X1zNVZMs8eWs7lygItn3pPo9sJUki8vNz4PMFoKpaz29A9t58e5tmk+HztUNVNUiSiLa2ILzezq2lo1zx53w5EhTVaPAZmyPZArQEI6rlvnAIL+84bLb8l5fm4tNDjfD5jNE7C08YibXRpV1agwr80UakPJdkNijpOvDXnUeNijqAQpeIUS4Rdy+KD32rrPfjDx8chK7rKPU48f+dcxwmReebx66Lz9dunrPP1w6vq/sWYeu9zmrtu/sgwOgdV1UNT195eqfXtPmD5jVo8weHbboD+pb2+iob02w60mtfzPr13/v9GTt+9vUeX5OJv3c2pKdM/q4HUjq/51BIryvPM2I2/fTlzxCxjI7MdUjIcUhobI9A0XQ8t80oHwuAUUjTgCc/PAgAcEYbs38wd6KZj5V4nPi/Z0428zFr/nva2DyUleSY29Z9Xq+/13ldV7rLA616U97vS96Yzt9gd+Wajtd1KMlUmTjllfGnn34a//Vf/4UFCxaYz61YsQKnnHIKHnroobRUxi+44AKsW7cOr732Gs4991y88cYb+Pjjj3HHHXcAAC655BI89NBDmD9/PsrLy3HfffehtLQUs2cnnzBGjRrVafhNfX0rFKWLP46l2c8VjXycaF+X70+Rla9aCv+KCnc0ovJntT7bvnTP8wjbvmc8cjQg2Pal+3q4LENo3A4JvmhFJkcWbfvSfR7ZTlW1QX8Nep1mk1BWlIunrzwdRUUeeL3+Hj9LUXXzp27dBozAcF3dF6ADa97/0hYgLhbYpi2kGJ8FwBfUzecjqmYuCaMDONocxB5Li31FqQeKqpvH7RhcJvZdOp5zj9erm1ALuhA7n8SfM39KiS0y7GD/zaXCUEh7fZGO9DpQenPO6fx7Z9O1Gy6/6+HyPXubXhVLkB5JFGzb3oB9VY/YtKuIqkOFjrrWEERBwNgCt/EeQTCXNnPKIoJh1fz8PbWtZr7WU17W67yuK0mGG+rN5/cnb0z3bzBl120QSfc1TXllvK6uDieeeGKn508++WQcPXo0ZceZNWsWVq1ahQsuuADHHXccHn74Ydx777244447MH78eDz00EMoLy8HAHznO99Ba2srli1bhqamJsycORP/+7//C4fDkbLz6Wigl0iIsa6z2BZSjBuYYGxnUl2bZa625aYcVnXbvnSzBhF5aVeNeeypo/JwwYwxXb2NKCUS3ReCiorFJ43BhMIcVDcHzKVbOq49HltTvNobMPN+VdOhC8YwdV8wYluT9fXPj+HDg17z8XNXdd342J9Iqd3d69xOCb/fdAiKqqKywc9Iq0REw9CKDZ8DiAXKjU+T8gUVqHp89KQkAAVuGTqA5oBRTvU4JeQ6JYSj5dm1mw7aluXsTRCx7vK6am/AXBr07kUnJJ1fpaO8P1SjslNiKa+Ml5eX480338Q111xje/7vf/87Jk6c2OfP3bvXHslvx44dtsdnn302zj777ITvFQQBP/zhD/HDH/6wz8fvrVQskZAa1nW1O25nbmkzawW846rN1n3pZo206QsqZlCPg03ttn3ZGGmTBp+KUk+Po05qWkJ45bNjZiT02L8uS694SNFQ4DZu18W5TjS1R6BqOiRRgKLpEBIkodawirawEStD7CGp9ydSanf3OlkS4HZIUIZWTBeibs35zfsDfQpEWSUWeA2ArdFY02PB1QRA1yGKAlrDqhFNXRQgCECuU4ZTFi1LgSa3PHCi/Le7vM66DHFvZE95PzOSKddQ76S8Mn7ttdfipz/9KXbv3o1TTjkFgiBg165dePXVV3HnnXem+nDUA+tSR+2haEU4Gvwp0brG6WINRNhxpMdABR91RoemC4JgzkUaCGwBHVpS9/fULZFj48EFbzunAoDRO3A4ujwMYFS4NctIeFXTEUviseF9/RFUNFzxlDE3jr9TIiJKljUP8ocU1LeFLZMVo/lXdDui6ra1x52yUV6Nfcbdi07o1APtkERz+c9UjMKq9gY65ePWvP3quZPMDhzmh9RfKa+ML1q0CLIs4/HHH8fbb78Nh8OB4447Dg899JAZQI0yxzos++lth3EsOix7XIEL3z9tQsbOY/SI+I24tiWI2OB5qcO+dLMOJ3rl01o8u+0IIABnTCnG+ScmFzmTKJXGFrhw/ZllmFiUYytgnFFWjD9/UgMA+LeppdhS3QwAmFiUg2pvADUtQSiqEQBRFAUU5TjgD6nwR+JTU3QARTkOXH9mebfnkMwwu0TrnycSW9u12huIRsWNf64VCy9ERMPD3YtOMLfNsheMSrgsChiZF29wrm8LQ9N0RBfdQUtAQdihwSmLuP7MclSUelDtDeBAoxHg1CGJmFiUY4ux0pWOed2jHx0CACw+aQx0wJwmdrg5YMvLMpFf9We6GA1uaVnabMGCBbYAbsPdQA7psBaej1nWSK7K8LBsp9z1ONnu9qWa9SY2ZkR8mbMx+S7e4CijrPeFWIu7kfkbQdZGj3CZw8tLLQUVwKiQl5fkwhdUUNcWivYmaLaKeGwiikMSsG5zVbdpPFXD7CpKPeaIm3WbqwAhvqRNV0PeOTKEiGhos97XZUEwe8UXzRiN7582wRZDpTTPBQFAMKygKaCgNaQgx+GCW5Ywsah/S0x1zF9io89iU8Vi+dcrn9Wa+9ZuOpB0Gbljvt6b0WT9mS5Gg1taKuNNTU04cOAANM1oVdJ1HeFwGDt37sSyZcvScUjqQtAyJtw2V1u370s3vyVgnPWoWod9mdQQGyalA/VtvZ8n1B9sAR1aUvX39IcUeAMRCAD21MWXJVQ03daiH2NtyOqqSSuiavAFI6hs8Pf63Kq98WHw/J0SEVFfWPPIhvZ40N5oNQEOSTQDDsdWtomo3U8fjM09r/UFEbEsO9XX/Mka8DgWQFXTgbaQinf3NWDnkRb4ghE4ZRHbqpvNMvQHB5r6dDyimJRXxl999VWsWLECoVAIgiBA13Vz4frx48ezMp5hYcvNxbqEWEjRbPvSrb4tHvmyYwA36750s2YIjZYMoaEtbNuX7pspW0CHlv78PSsb/Ljtpc9wtCVom0P3oSWDf37nUbyws8Z8fMNZZQCM5dEKcxxwSiLagh3SkWAsDVPXFoEsGtFsw4qGxmgU2kc/OmQb1pfo3NZuOpBw6J/Rg6GZAXXWXTrLTDPWRoODTe14ZruxikZPkWWDioYVGz6HW5bYQ05ENIRY80jrKM0PvmzE/gY/fEEFR1uCkESgJNcYCRaMxDr0gHC0UXnDp7UYPcKFiKYDMJb2/NOOI7alaZMtR1V7A+ZyoBfNHIM/7TiKJr9RLiz2ODG2wI0jzQG0BCJY+doehBTNnMt+pDkIURCg6TrWvH8Aj3xwCGML3HDLYp/LbdmyChNlXsor47///e+xaNEiXHfddfje976HP/7xj6irq8OqVatw0003pfpwg8JADsNstCz/oFhCWIZU3bYv3bqLl565WOrx5TUAY3m3WDT1jw958bllTebnrpqTwbOi4SjW+FPtDaA9rHZqpPIFFUiiAFEQ0OSPmAUBIF6RDioaWqLLv4RV+0gX1ZLeVc0Yjqfp8XXJu1JR6sHKBdOw+vW9qGkJYWyBq9u5eJoOsxLdKajNyPi9zjrkvbLBb35/ay9GyDJHL3YuREQ0uFl7nRVb3qQjqKgIhhVjdR0NZmwj62uaAxEoqo5nonPNXbKIiKrDJQvmMmearkefE3vMtwBjutdx0TxmzuQivLir1tznsgxZj6hGxd8q9pws2fPToKIlzNuS6a0fblHZKS7llfGDBw/igQceQFlZGU444QQ0NTXhnHPOgaIo+P3vf48LL7ww1YekblgjWNa3htAWNm6IboeIkXmurt42ZB1pjrfIWmJLobldMSs1mcAW0KGlL3/PWAOdL6igNdS5YczoDdDhlICCHAfUaGHEyuiZNp4T0HXDVr5bhi9oFHYcEiAJAhafNAZfLS/u9nuNLXAnDC5njV4bVnrfnNbVSIJYoWrtpoP96mEgIqJsEq+0WivjEU3vMQ/REav82jmkeIT1kKKhITrdsNjjxPVnlvd6fvn1Z5aZEdkXnTQab+2tx8g8F9rDCtrCKlySiEBEhSAAOQ4JIUVHUY4MDUCeSzLfnyh/46hH6k7KK+MulwsOhwMAUFZWhn379mH+/PmYMWMGDh06lOrDUQ+uP7PM3P7jR4ewp85onZtQ4MYP503O2HlY2w473lIzF77NfjQNujlnXBMAKYNnwhbQoaW3f8/K6LA8AKhtDUFNEL4h9lRE1SEAuOnscqzfYQz5XnzSGLy5tx6AEdzNJYsIKxpagwp8Ifv0EwHAKePy8cHBJmPps+g4u2Sq0G7ZiFIb+w6xOXIOScTh5kC0tx0oyDF6IGp9QQQVLellE4Mdps503I71MDBNEBENXtZpktZ6taLpONYaMoeL9yTfJcHtELH0tAnYEA26FmscfuC9/ahvC8PVId+y6i6+i8OyxO3EwnhFXgCgqDo0XUNsYJnR+K0jounIcUhwy1J03rpg5muZXD6YBreUV8ZPPvlk/OlPf8JPfvITVFRU4N1338U111yDyspKs5I+HGRLgK5YKx8ANFqG/hxtCdr2pTuaerYMUx9faF9iLRBtoXWKAsakYC1momSsfn0vjrUarfjW4eSJ6ABUVUOJx4l8t2w+F1RUlHicWDprHOZMLsIHB5qw9p8HzSYlc/65AHxw0ItYWUjTdciigA2fHcNb0Qo90Ll3v+N2tTeAI80BiIKAB977MvpZxud52yNoCShYt7ka/rCK8YVufHCgCfMrSnDvd0+Bz9eOsqLcTsdaseFzhBTN7BEv9jgsc/90s4eBvQhERINXLL8D7HleOEGPd1dkUcCSmWPx7ZOMZWjf2luPoKKZlWgdMKdhdVXW7im+S2z6F2A0Fte1haBpRseNqukQYTSUxxq9ve0R+EQFTlnEox9VwVqivWz2hD6PehzIVZgo81JeGV+2bBmuueYaFBcX4+KLL8aaNWtw/vnno6amBgsXLkz14bJWtgTosg7Ltg5xbQupCCrBRG8Z0qxrXa5+fQ92HzNu2OUlOfjlgukDdVpZobLBj9Ub90KWJKw8b6qt8kTJs65/2t36pD1Vwq1aQqrt3rHhs2Pmsisv7qrF90+fgNte+tQ2/C8mVmG2CioaDjS2oyTXgVHRJf56umcFFc2coxdbfSCi6pagc8a8PsAYPv/IB4fw1hf1kCUJiqriiUvj97rYNek4p8+Yp9fzWrFERDR4WPO7vnbAqJqOt/c14KavTTE7vGrMjqX43PGwouFXG78AAHPueG/K2jUtQbOXPaLq5hKjgH01oNh3UTTdDGZaXhIvN1kr3xz1SN1JeWX89NNPx8aNGxEOh1FUVIRnn30WzzzzDMaOHYvLL7881YejHmXPAPFsYF2qydpQcbg5aNuXyZtmspU3yl7WII1Xz51kZshdzVm7eu4k3PtOJQCgwR9GT/VyRdNxzBdEe0SDpuvQdOM5AfHhf/Udgt4kozkQwZrvngwAWLFht1mgKPE40RiNKhsrzLhlEeMK3Lj5a1PwwHv70R5W0RyNsyAJQA9x4RJauWAaqr0BrN100DZMPZOxE7jOORFReqVqBOSx1hC+9/gWXDRzrC0onFsWzXw32M1KQYniu/iCEdS1hSFAwI1nl+HFXTVm+dAhCdATNGgDRk99Ua5sxhsq9jhsnz8UynbMHzMjLeuMjx492tyeMmUKfvGLX6TjMFktWwJ0jS+MB2mr84Xgjy4VkesQMTJ/+AVws0ZTty6z7guptn0f3jo/k6dFw8y6zVXwuIweYEWV0ZRE8EBrZXWES4Y/rGBknhM3f20KAGBkngt1bSEoqg5JFBL2knckCEbDU2WDH2HFqOiPzHPiaxUl+Et0KTVroLcVG3Zj3eYqOGUJgAB/2HiPIBhNex6nDH9YxdgCNxadNBrzK0qQn58Ln6+9y3NYu+kAalpCKPE4zefYi0BENHQ4LfOxO6780RMRRmwUhySivi2EI81BrPnHQYgCsHrhdLPR21rWLvYYsVRiAUhjuspXBAgQBWBMvht3LzoRVz61I7pHhxpt+BYE2BrOVU3H90+bgFc+OwbAiNFk/XxrB08MK7eUSFoq45Q9AbquP7Pc3H70o0P4IhbArSgnowHcRuXFC9p1HXrwrPvSTekmD+hu31DVVWyDynq/bVoDM4zuVXsDZmt8dXM8A+4uRkRsOPaRcHLTRaxz4xySseSZMxqoBgDuXXJStJf5AJrbI/BGK/g5sgBFQ3RdVqM1X9V0SCLwlclFeHdfgxF4LawgouqobwtDjnZzq7qO3/3zAP7wwSGsXjjdDEgT+1eMrQ0YXe811ykhEFHhlkWcUV6MipF5KCrywOsSoXSRwNyyhPKSXNuyaERENHTceb4xDbDWF8SjHx7qFGi0O4U5Mjwu2RYELiYWqK0yGoAtqKhoC6loCUQgCgKqmwOYWJTTq2CgFaUejMxzor4tBD26HKixLKgRAFWH0UCgA3hhZw2csgC3LHUaCTexKKfHUXJEACvjGTGQQ1WsQdrqfPFKcHVzZgO4hbqp6Xa3L9Vsc3/0rvel27v7Gsztd76oN6/BO1/U216X7r9Lp3nC0WvwxJZq27gyBhLprLK+zWywuP+9L9EUHdb9ws4aMwjZox9V2SKqxq6jdeTMsj//C03tnZc260gUBERUDboOtAYVaLoR++HJLdWYPioPgDF03S1LEBCxv0+Lp7HY8HZRELC1qgVbq1qMqLDRqO2arqOy0W9GXo8N0av1BXH13ElmoeKDA0145ANjhYyCHBl5LhkXzRyLF3fV9PZSZly2BNgkIhoOan1Go/NTWw/3qiIOGB0lR5qDxvo3OjBqhBMRVYdDEs3e59Wv70VQ0cwVPmI6BiqN5cGxRmhfMIL2cPx8tlU3AwD+bWopXt9zDA5JtE/JEgUIAjDCKZlLBVv1lLfEGu6zOTYK88fMY2V8iLMFcLPcoQIR1bYv3VqCXQ/D7W5fqnU3crcX8bT6beVreyzHjR/4nX0N+Htlo/n4HzeflbmTol5Z+does8EiVhHvuA3YA7rEWDOxHIcISbAv95JIxJp+FQ0CgIa2MF77vA5/+7wOgBEArbwk15bWO851EwHIktHS3zGInBGMBvj4kNc2UkRTdazfcRT5btnWMBOLZgsYjQBj8t09FjK6yugjqmZrpEinbAmwSUQ0HNz3d2MFjr4Us9pCihk4TRaNz4gtDXr/e/vNxu+e1iu3spbBgHhnzMu7avHyrlpoupEnjcxzwBdUoAPQNCOGilMW0RaKN3hff2a52XFyxVPbOx0rqGjRSOuIrh4SRnlJbtZWbpk/Zh4r4xkwsENV4t29ohAvmBvLPwy/AG5k1ym2wTbjZnvFnIkoK2Y09WSNLYjHX+i4VFcyFUxNN1KjgM7RWpOlw0jfQUWF39JiH+xQQBFFwYyCLgCQRKP32772a+fPrvEFoahOc1RH7F7mlkXb3LeeRnMwoyciGl7609eR4xDRHollSvGo6YDRIB2JxkkBgNEjXJg5doTZqfGVSYU4fWJhUsextk3H1glpDijGZHFdhwYgGFbglB1wSCJEQUCjP4z739tv5oeJer1jgVE7Yp5HMWmpjL/33nt49NFHceDAAaxfvx4vvPACJk2ahCVLlqTjcAOmuT0CSTTmSUodxjhnyzAP67ra/pBiRFwWgOJcBzyu4dcWI1n+TB17IqUMtk3ccFaZuf3hQS8+OugFAJw+sRBfLSvK2Hl09furGOnh0mY9WL1wujlM3Ro4ZvFJY7oM6JLIaRMKcbTFeL0oGq3vPfE4JEQ0HQU5MuZMKsT0UXl47KMqtIVVHGwM2Ao+HQtBSoclZkRBgC4Aag9d85oONLaHzR6FdZfO6vlEs1S2BNgkIhoOYuUrXe99g7NLjlfGVU2HLApmgLawokWXIDP2N/rD2FXjM9/7cZUX/zoafxxrLF69ML6U7dtf1OONPfXQAYxwSch3x8vG9W1haJY8symgmIGQzef8EUsjs2DmL/aAcg6zBz/bMX/MvJTXxjZt2oQbb7wR559/Pnbu3AlN06CqKlasWAFVVXHJJZek+pADJqRqCAZVeAMC3LIIj0tCrkOCIAhZ0/tjXVf7d+8fQF1bE6AD00fn4fqzyrt559A0xhJB/kh0neZE+9Ltb7vrzG2fZZh+lTdgrtUMAN8/fULGzol6p2JkXsKgZBMKc8x54l2NhLFGVG30x3+HyYRPEADkuSR4AwpUVcNbexvwzhcNiKhaj0PdExlf6EZbSEF9W8/z1oW+rF/WQTZk9NkSYJOIaDgQox1WSi8zKQGAJIkYV+BCIKyiKaBA1XSEIipqWoIQBQElHhlN7clX8d/d12A2Kq9eOB0njRmBN/YY88r9IRWtIdVcrlPXjWldAoyGAC0aQ6UwJ3GHllsWO+UhYwvcZlT3dOd5e2tbccuftiMYiU8f623UduaPmZfyyvhDDz2EH//4x7jqqquwceNGAMCtt96K/Px8rFu3bkhVxmN0XUcgoiIQUSEKAnKcUjTy4sAPA7cmnMJch217OCaq7jKC3mYSRH1lBHExCg/BSO/6CXQATYEIFFVHS1CDJBoVf49T6hQYJ9FyLFazJxTge6eNxydHWrB++xGzMj++wIWWoIJgRLU1EFSU5uKYz2g82HLI26vzjn8GM3oiouEkFrqkL6UsAYBTlqBEg4zq0C0jvIx/i3KdEAA4JBFlxTmoa2uGAOCMsmIsmjGm9+eL+Ci1kmjF29ceRmNAQVg1Ap7GGt17qlS7o6uedMzfusrzuPzZ8JPyyvjevXvx3//9352eP/fcc/Hggw+m+nAD6tpnP8FxpR7MKyvErPEFcDuMSrg/pOBHZ5RBEgW4HRKO+YJ4dvsRABzmMdCOdVhWLdl9qWbtHXzl01o8u834fXytogSL+5BxpEJFqQfPXDnbWIrK6+9yKSrq3sSinB5HvDzw3n5jygiQ1HrgXYlFOo+oOiRB6hQITjf/Ly62PAsANAbCWLe5ylyWLabjqJGYL+r8ZsV+/Y4jyHc7EFQ0rNjweZ9a4ImIaOjraz6nA9ElPXXI0aU9Fc0I6qbDyO+a2iMQBdEcql7XFoKi6nDJIj446MUtXz/O/LzKBj8eeG8/QooGSRRw7zv7ELFkmlqHY8cq+G5ZRNgpQ4hGVXdY5jVaK9WVDX4ziNvVcyf16TvT8JPyyviIESNw7NgxTJpk/xHu27cPBQUFqT7cgKptDaG2NYRNB5rglAScOr4A88qKcPqEAkyyDE+trG8z54pLopDRwqp1CS3r+sfV3qBtX7qX0CI7629g8Ywx2HG4xdxmZWbwqSj19FgBt8aRqGsLQ1F1Wz25p3E0IoyCgksScO70USjKceDPnxxBIBqgzR9RkWhGWscikDVI3NHmAApyHJ3OpSvWin57WEW+2xhtE1uaL7bMzGD6DSfztyMior6z5m/d5TVCgv2BiApAwinj8xFRNTT6w7bXGPV8rdP7NF3HkeYgrnhqO759wiiMyXfj06M+1PpC0ZVDdNS3RSAKQL5LQlDREIpmcrG2A1EAWkNGBfyUcfk41moMjZ87uQhvRpdM62rJ4mQa5lMhVrY46guiIagiFNGiebLxJT480IRqb8CcNtfbIevJlG3Yk98/Ka+ML168GHfddRfuuusuCIIAv9+P9957D7/61a+wcOHCVB8ua4RVHR9XNePjqmbIooAZY0dg7uQifGWSEcUxdpNo9IdR3xaCxykjxyGmZA5md6zLN6iWJY4+rfFh5Wut5mMuoUWUXtY4EgIEyBLMSnAyd4FYBTqk6tgQDRDXqfCRxOdYK9QhFUnNFU+kJaCgMFdFWNHR0BaGKAhYu+kg3LKYdAGEFWEioqEv2X5xIVobt76+NaSgPayaS3h2ZMzjjj+eOTYf/zraAk3XURKdnrnmHwchCkY5uOPoMVUHWrpY+1zVjbg+rUEF7WEFqgbIsrE0aOyYsTXUk9FVntefoM+xssWBxnYIggC9w3Kmf/jgEID4MqvMc7NPyivjt9xyC2pra8254RdddBF0XcfXv/513Hrrrb36rMbGRvzyl7/Exx9/DEmScMEFF+BnP/sZZNl+2tdeey22bdtme669vR1Lly7F6tWr0dDQgDPPPBO5ufHo0EVFRXjnnXf6+C0NY0a4UNvaeTinoun45IgPnxzx4ZEPD2F8gRuqppvrGLaHVbSHjfnluU4JHqcEt6P7tY7DdqwAACAASURBVHn7yrZUQ4dtDkIm6p3KBj9Wb9wLWZKw8rypZsT5jgFhehppMr7QhbCio74tBFXrvBZ4T1IZ3SD2WdbFDpP5fA3AkeaQMX9P1eGSBYQUDf6QgjPv/ycA4J4LTsAlc9lKTkREPbOWWT1OCSFFw4hoPJRk8z2PU8LEolyEY3FZFA06dGi6ALUfw+VjPeSarmPjnjqomjFcff2OI5gz2VgFp6+rJ2Uq6HNQUc1h9OzFzh4pr4w7HA785je/wfLly7F7925omobjjz8eFRUVvf6sW265BaNHj8Y//vEPNDQ04Prrr8fjjz+Oa6+91va6Rx991Pb4+eefx5o1a3DjjTcCAHbt2oXx48f3u/Ld0SP/5xTsrWvD5kNebD7YjCrLMPAYTQeqm41WM1UHntxyGJ/XtuLkcfkYmefCpKIctIUUSKIAj1OCxynDmcLlDwpz4pV8f0g15+24JAEeV3oaAIios5ULppnDuKubA3hhZw1EQYDHLcIXVCAIQr/mj/eVCGMd14CimZFjI0kGMwxH5+jJomCuta6oujl3j4iIqC/8YaO3WtF0CIJRyY49l2g4e8zOIy1GBTw67CwWnHeES0SC/rOkOCQBI5wSWsNqp1gsdW1hrNiw23wcC+yWqdWTYjGIYsPU139cFQ0Qa8ybX3zSGEwozMHEohxUewNYt7mq38fMluWbh4q0LTQ9efJkTJ48uc/vP3ToED7++GO8//77yMnJwcSJE3HDDTfgf/7nfzpVxq2+/PJL/OpXv8Jjjz2GUaNGATAq4zNmzOjzuXRFEASUFeeirDgXS2eNx9GWID465MXmQ17sb2hP+J7a1hBe/bwOr35eB6ckYMnMsZg7uRCTinLgC+rwBRU4ZREep4RcpwxZ7N8wdl8wPvRGsSxgHFI1qMmPrCGifqoo9Zit30FFRZPfCODmkERj2Fwve8dTIVagCanxIXd9OY3iXBlu2WjcC1sC//32nUo8/vFh2ygCIiKiZLVHVKgaUJQjoT1aGe4um2oLq2Y+JgqC+dqOq40kK0cWsGrhCbjnzX1mxV4UjBhQhTkONLVHUNMSL1DHhoP3RsclPx/96BBqWkIo9jhxy9emdLlMKhCv8E4fMwJ1IQ0v7Tgc/c7G0mZfLS9OeaU4W5ZvHipSUhmfPn160nOfd+/e3fOLYAR8KywsxOjRo83njjvuOBw9ehQ+nw/5+fkJ37dq1SosWbIEs2fPNp/btWsXWlpasGjRIjQ0NGDmzJn42c9+1qve+rq6OtTX19ueC6ku5OQXmb1Ak0pyMakkF987bTxuev5f8IdVtIdUcwmjjsKqjuc+OYrnPjmKcfkuzCsvxryyIkwd6UFrWEVrWEWOQ4pWzKU+zS8fV+A2txv8YXNN61ynjFKP09wnp7A3vj+G43nIkmCOD5YlYUCvgRSNVhr7dzBLlGZlOddspEtWZX2buX2wqR1C9I/11121EEXgb58dQyCiQdONDHr74WZIlkir5xw/0twOKipqWkLmsHRREGxRWTMtVkhxyyLarL0QHfYnYo3Krqg6fMEIvj61FIcaAzgajcbeGlQhSWFsOdSMKm/Adi3Ibiilvb5IVXqluGzIT4fL73q4fM+Y3qbX2FXpy5gplyQiqGtmRbwn1gFmah8bua0rk0iSiN9vOoi2sGI/hq7DG4hAEGCWpzXoZnnuijkTUTEyXgnuLj1OHzMi/jpLmcAtiygvzUXFyLyez1kywrwK0VKKDgCC0WMuSwKqvAH89p39aPSHMbbAhYNN7bZjJXMMU5LFlmy4B/VHptJ1Sirjd999d8oDkfn9fuTk2FuCYo/b29sTVsa3bt2KnTt34t5777U9n5+fj4qKClx33XVwOp144IEHcPXVV+O1117DiBEjOn1OIuvXr8eaNWtszy1btgzLly+Hompoj6gIhI3/NF3Hf14Q74nfdbgFz3xchbaggqCiJlzz96gvhL/srMFfdtZg1AgXzppairOnlmLGuAKERQGKJiDXJWGEy4EcZ/LDy9deHm+U+O/X9+DtPUYAjDllxfjpgunmvqKi7BhKMlzOY29tPHheTUCFLEnmdn4onl1NG5Pc7zPV8vO7boUdLLpLs72x+qkdtsexm/JTWw/bAs24ZCMg48u7juHlXcfM1+/+VZm5ffu3T8S9b+xFSNEQUlT4AgokSYQkGIFrVC2188GTIQCdGgwlEZBEEaqmIVFboiQAs8uK8Ul1MzRdR1NAgRBQ8OcdNdBjhREd8IUUtIYVPPDelxAFwXYtKLGhkPb6IlXpleKyJT8Fhs/verh8z96m1/5MXAoqRtC1WINxulgr4KJl2yGJqPGFbPVPSRSg6sZ657IoIMdlVKduO3ca1rxbCQA47biRfSrD5Yc0yJLRASdJIvLzc5NOyzXtrUaZIlrRkCUJv990CG6HhGBERVN7BIIgQJYkPLP9qO29r9yUfCDn+/9PvMd777FWPPL+lwCA6+ZPwbTR8e+cTfeg/kh3uk5JZfziiy9OxcfY5ObmIhCwz8GOPfZ4Ev9x169fj29/+9sYOdLe+/Kb3/zG9vjnP/85XnjhBWzduhXf+MY3kjqfpUuX4pxzzrE9J8u58Hrj8yOcAByijpCioTzfiUBEQ0TVUF7oQp5LQp5LwrVfnYRaXwgfHfRix+GWhHMz61pD+Mv2I/jL9iMozHFg7uRCzCsvxsxxIyCLojm/PM8lR9df7JrPFx8uPzbPadxMBGDcCKdtn9eVHa1X1us5kNJ9Hrf8aXvC59e+u8/2+JkrZyd8XboYN/4c+HwBqEnO+83Wm20yaTYZimovAAgwMsiOtWZdBxItEGY9Xps/iOqmdmi6jqJcB3RdxxFvAHkuCbIooC2kmkurZIrRwG8/pq4bw81lSUC+S+w0vE/VgcNNfkwpzUUoouHLxnboACKqljA6vKbr0HVgyxdGI0WvWuCHib6kvb7KxjSbqvRKcdlw7TL5ux5I6fyewz299rV3u/fHiW9HLH9CWQRyHSJCKhBWVQgA8l2y2VM+Ms+JWAdwsVMwyww+X3uvytaxUXhV3gD8oQh0XYeqati+v95WXu8q/5QkEdPGjMDTV55u+w3+4P/fCkVVoaiqmdcrqgqlw6n15m83yvK9fDmS+Z3H5ki2fdlwD+qPTJWJU1IZ//nPf4477rgDeXl5+PnPf97l6wRBwN13353UZ06dOhXNzc1oaGhAaakRmXj//v0YM2ZMwt5sRVHw9ttv4+GHH7Y939bWhocffhiXXXYZxo8fDwBQVRWKosDtdnf6nK6MGjWq0/Cb+vpWKAm6jWRBwAinjBFOY8hnY1sYIowCrluSMH9KCeZPKUEgomLH4RZ8dNCL7YdbEg5nbw5EsHFPPTbuqYfHKWH2xELMnVyIU8YXwCWLcMkicruZX77y1fjSZrEh6gDw7hcN2FrVbD7Olnkdia7nQEj7eVhu+kFFM+cbjS1wm8E/MnIeXVBVLWv+Fn3VmzTbnZXn2edyPfZRFSRNx/knjYau69hS5UUgoiGoaNB0Ad+YWoKTxozAmHzj/rLHMgriYGM8Qw0rOrToMistwfS2+PdE042gjtY1VnUYw89V0XhOEmINDkYwGx1AMGIsbRYbEhf7Wcf+FQVjKP4IpwRZEsz7UTruN0NlrdOhkPb6IlXpleKy6doNl9/1cPmevU2vseJpLA9JJyF6PM1yLIdojDzry1+m4/KfYwvcEKCjPSKg2OPEzV+bAgBYu+kAlj2303z9h1829SpWirW8XuB2oMBtLMv2xMfVttdZ809rvrf6/OmYk59j/gYrG/xYseFzhBUdS2eNQ0TT8cLOGjT5wwgpmhnYDTDWRO/r71ZR4xdaUfUh+ftPd7pOSWX88OHD0KLBwQ4fPtzDq5NTVlaG008/HXfffTdWr14Nr9eL3/3ud/jOd76T8PV79+5FKBTCaafZC3l5eXn44IMPcOTIEdx1110QRRG//vWvMWHCBNu88nSRRWP5MockQtd1lHicKHA7EFCMwvcZ5cU4o7wYIUXDv476sPmQF1urmhMOx/GHVby3vxHv7W+EWxYxa0IB5k0uwmkTC5DjMJZHi80vF9O8fjn1jzVYxyuf1uLZbUcAAF8tK8LiGWMG6rQogY6VuqMtQSPyuarCLUso8bjgC0bQ1hICoOPTGh+qvAEzw4wtIwLYh4O3hRUzGAwQXVpMQMJpLOkWC+JmfRz7N6hoRuFGFKDrRuU6zymipiUEHUavgSQCoiAiomq24X26DqjQ0RZdyrFkcNaPs8JQaWwgoqHpr7tqcOaUEpRY4hHFZDJfE6LTvqwd6hEt6WnOPXLJIsLRMrxLFs3gam5ZQljR4JBEiALMBvmBvHfXROO3vLirFu5oBx4ANPkjeOWzY2bnT6Y75Jif2aWkMv7kk08m3O6ooaGhV5/74IMPYvXq1fi3f/s3iKKIJUuW4IYbbgAAzJo1C6tWrcIFF1wAAKiurkZBQQFcLlenz/nd736He+65B9/85jcRiUQwd+5cPPLII3A4HL06n76qKPV0+qEXwgFV0xFUVAQiGiRRxZxJhZgzqRCKpuGzmlZ8dKgZW6q8aA4onT4zqGj48KAXHx70wiEJOHlcPuZNLsLsiYUoyDHmlec5JVul73fvH8CRliCgA1NKc3H9WeVp/+6UmPXGM2aEy7Y93G9KQ0llgx/7o0t9FOU4oCM6ZBudo5bnOkSIooDWPkZ8TQexQ+PAxCI33LIEX1CB13JfUjRAQHRYu1NCU0Cx9X4U5jjgccm2+xEREQ0dv3pjH5xSJeaVFWHxSWNw1pRiyH0MfNXd0mU96ar3PRXtAbEKvVMWUV6Sa1YkKxv6Pxy7Y0T1WGTyy2ZPwJQsLhcmquNQ76R8abMTTjgBmzZtQnFxse35w4cPY/HixdixY0cX7+ystLQUDz74YMJ9HT9nwYIFWLBgQcLXjh8/vlOgiWxgzP2WEWtEDCuaWTk/dYIxFP3aeZPwRX0bPjroxeZDzWiILodkFVF1bKtuwbbqFogCMGPsCMydXISvTCpCaZ4TeU4ZHpeEQCReyG+PqKz0DSDrjfuYZeHLY60h2z7+jbLPuAI3JEnE/z1zMoJh1cwwZcmIYbp01njMmVzU6X2N7REIgLmWuCjYCwf+SPYN7YpVxAUAmqajJaDgSCiIPKdk9oDnOozgg0FFQ2GOA2ML3Gg84jPeJxjBb74yuRA7DrdgxYbPcf2Z5bbfdU8t5N3t51qnRETZI6zqeH9/E97f34RSjxPnTh+JJTN7P9qvPxVn470CROi2YemxwOHW4eu9rfQLAO5edAJWv74XQUXDlkNe3PzCvxBRdTik/8fem8fHVd/33u+zzKYZ7Ysl27Il27IBY4JZbMAQEuAmIQHiLA1tSgjk5kkvJGmSp/TVvkigT7gtudyQtiQ0braSUEJCAoQtIQk7xoAxYIxtvMmWZFmLpZFGGs0+Z3n+OMuckUabLclazvv1Ao/mzFlnzvn9vtvnK5q6KTqaLvDcwV66o0YJYjSVpcSfHwCcaHR4RVVwQuNec2+c/kw3sXgKVdXJqhp1pUaw5+q1i2jujfP0vh50oDwgc9OmhjFbprnMHFNijD/88MM88cQTgCEE9OUvf3lE1Lmnp2fUdmQuBl5ZxCuLlPiN65hSNJJZlbMWl3L6omJu2FDPkb6E0cu8NUJnND1iG5oO73YO8W7nED997SgNlUWcVVfMuroSBlI5Qz6RVl2j7xRy61Pv2a97oml7MHjs3S5ebe23l/3mhvNn+MhcxmJVVZBHvriB8vIgkUjcrgcv8Xu4e/OZrKoK8sKhMDf+0nAW3nxxw7CSEd3+/wzrtJ0U1vEOJLJowEBKsSP7sYwhaKPp0BPL0BMznjMC2Gnt73RE6YsbdXRbtrXywaaqCe+7PZKkxay1b48k855V873XqetscHFxmauE4xkefKuDB80yvJmkkOibajb6qCgyeoOP16+8EDrGOHTjxmXc89Jhfre7mx6zRjy/Jahu6z1Z75f4PXnP7h1tkVHHtrEYbdy7f0c7rX1JW6StsbIIv2w4y5850EtfPGOf740bl406Dp9MCrnrPD8xpsQYv+KKK3jrrbfsv2tra0eIo61evZrNmzdPxe4WBIIgEPBIBMyok6LppLIqIZ/M6poQnz1nCccGUrzeFuH11ghtkeSIbehAS1+Clr4Ej+85nrfsYE+Mrz78rlmnKvD7v7lgBs7KxcKq4wEjI8IimdXylrnMPbqjKTuifHwobXumL2qo4GgkyWutETs6PtewfqnOiLmuFxbFsVTVU4rK8SGz7tzVspgU893Z4OLiMn+4/vyl/Gl/b16236nEJwukldxYKwEIRpbayfAtU2gtq2o0VI4v0ObsMPLT14/agr2l/pM3wVKKas8ZrbnGiWIZ0ilFBYQ8MeGpwB3PRmdKjPGysjK+853v2H9byuouU4csCoR8MiGzl2Fa0Sgv8rKqOshfnL2YrmiK7W0R3mgb4GDv+LUrig7heO6BFEsrrvDbDFJXmnNWdQ+mSJoGuU8WqS2duMq/y6mjuTfGrU/to2swlTcIPrSzg6zZAuPF5jBe2RA7e2RXF1lVGxERHz5hmEsUOmor7U8UoLzIQyyt4pMEEmaZzEUN5bxwKKcfknW0C7E85O2mc7G+PMCxgZyj8dhAMs+7Pldr7CaDNdnSdKu8QaCu1GdHPFxcXFxmA199/wq+fEkj21sjPL6nm1eO9JM+lcrawwYotcB7J7JJa8zSMdK/f/32MbtNsaLpJDIqqm6MgZYwa4lPpqUvYUfsBQSyDqd8+7Cxbaw6bOe498COdlr6jDHyjNpi/vHK+rw09R++0grApasqaetP0Gtmru3tHsobhyeTreYy9Ux5zbjTKHeSyWR49913Z0TBfCFgtTUrDXjQdJ2qkJem6hCfet9ieobSvNE2wOttEfY62iqNxb+9eJgLGyo4a3ExxX6PHZF3mR4uacxpKvxudxeYWliyJOQtc5laOgdT+D0iflnC7xFP2vnkN0Vcrjy9hvZIkvZIkoSjE0Iio5oGuNFnu1Bq+lwyxAvV1wkY4nNWzbsoGHoYqlljrmo6qmYYkaIg8GJz2E5b9EgCKx1Gs2VMW6J3S8r8eZO5h3d18uTebvvv0co4htfYzVVu/8ga2iNJtmxrJZZWGEwaDtSr19ZyofuccHFxmWWIgsCFjRVc2FhBLJ3l6fd6eeq9bt7rjs34saTHqQWThBMrF3Ou8syBXiqDPvriaTtd3SLkk2318rTZ/tS5FUXNzT8e2dXFU3tzGay/uWF0W8k5tlUW5ZTrq0JePnxmLZFI3G5t1mlG4R9+pxNREOzjeam5j5ea++x17/vr9bRHkqQUlbSi4TOdvRNJIX/hUJgt21oBwzlhMXzdheA8P1Gm3Bjft28f3/zmNzlw4IDd7mz4cpepRRTyheAWFftYVR3kE++r45ofb59QXcwTe47zxJ7jVBR52Li8nAsbyjl/WRklfg/eKU5VcYH/dqTlOL+bobSat+yrZv9Kl6nh1ZZ+VtcE7f6dPjlnmPtkEeEEjfN7t7bYhr2mG6JlYNRTZx2jfdBhtM5FRlOotc7JunoZZ28zDLV1jwgauilwM3abGeuaDS/Z6I+Pn16YUlRufWofflmc8y1TrGP3yyIZJfccXloWmNPn5eLiMv8J+Tz8xfrF/MX6xZz/vZdP9eGMYCp0W1KK0eK0PzGy61E0peAxVeOyBXYWz2hYYvPhWHrCwYFmRwbZY7u77Pcf29XNqy0D/K9Ny1lcMrEMSyvj6tan9pFWNPpNkeiKoHEsP339KMCYLdC2bGuxx+on93bbWVsTTT+fL87zk2HKjfE777wTWZb5p3/6J/75n/+Zf/zHf+To0aP88pe/5P/+3/871btzKYBHEvFIhhDcd64+nayqk1E1/u2FZoYyYxsC/YksT+/r4el9PZT4ZM5fVsamFRVc2FhOWcCLLLpp7FPBWGPAqYqTNofj3PGnA8iSxO0fbqKhfPxaqLnGXc81A0YLudU1QdbUhFhdHWJZeQBZEk3jXLQzT4Yb583huNG+K63R7CgHMeqmjW9O03UsB7g07HZJmVFwkcJ11vOB4XMOwfzPqpNPKTqyKFBZ5OHDp9WwZlFohIf8lsf2AoaoZVrRCMcyZFUNSRSMHrJAdejk6uNmM87J1rEBI1qRMZ0Ymq7zTscggK2Eu9AnMi4uLi4zjYCRpfTMgd5RP6Np+hhGv47V5EiWhAnXfN/y2B7AMPCdrVCH0grJvjh3PXMQjyRy9+YzWWyWPV67fjEdgyke321kln18XS3n1pdxz0tHAOw6dov+YZ2bGh218cNryzsGUoCAax6cOFNujO/Zs4df/OIXnHXWWTzyyCOsXr2az372s9TW1vKb3/yGK6+8cqp3Oes5lc3tl1XkbiCnYRHyCPzF+qXs6oyyt3uoYF1PNK3w3KEwzx0KU+SROKe+lPevrOSSFRVUBL1ufflJMFJfu/Ayl+mheyhN91Calw8byvV+WWRVVZCmmiBrqkOsrglSFvAaxrmZ1u6VReM+FkCWJBQ1NwjWOHrFDySzKGaquiQKqI6R2KoXm0+GeMgrkcwahnJZQKYvnrEnH7IIkiiaqerGm/G0iqrr9MQyPL3/OGcuLjEH9ZyH/O7Na+3tv9rSz4+2tQFQ7JMp8hpdJ27a1Jh3HFaNnfN5OxFO5fN5NKzjsZR2wci4UMwL+/A7XTy6q8ueIC1EwRsXFxeXU4kO/OTVVpKmk10SsJ3FVgLcaFqtVsmXlSVW7JO586ozJrTfTkfGmHPzmm5kpfXEjDaqq6qCPPbFDfbyFw6FbWP83PoyPthUxX3bjci3V87NPI0IuZGFVhH04DOzzCzaI0kOh+Nouk5FkZfSgIxXMuZIG5aV8cbRCOCWU02GKTfGNU2juroagMbGRg4ePMh5553H5Zdfzo9+9KOp3p3LODhbaMUdtaxJRefFw2E0Xacm5OELG5ez9Ug/O44OMJQemW6TyKq8cqSfV47045VEzllayiUrK7msqZKqeRyhmi5kR8h0ePqSPDyc6jLtpBSNPd1D7HFoLBjR8xBrzAh6Q0URWVVDFAUkMf87K3GoosYc9092jqqmTwRJgNoSP5c3VfHH/ccZSCoIGNcinlHRdCj2SSSyWp56vCDkmrwOJhW2bGsdkY7uNIjbHZ0iPJKA1ywtcPZHXQgtU0QBu97PxcXFxaUwsiig62NFpKeOpEPzRdONrDenDMxoh6BjV3GhYziuJzI+Wdl5UDjqbnQtMYJv1rg41nZHq+OuCBrBCKsX+fBtWPPWSDKLJAjUlXrwyyJvHB1wpKwf53Pn1xfc71gCdQuRKTfGV6xYwY4dO7jmmmtYvnw5u3fvBmBoaIhMJjPO2i5TTXskl3rivGlVPX/ZVWfW8tG1i4hnVHa0RXjpcB+vt0boL9ACIqNqRku1tgj/9uJhzlpcwqUrK7l8dTWLSlzDfCJIjqyC7LDHtTSDGQejGTHNvXE7Cgdz24hxcsOGeg72xjjYEyccH/t5lIueGyInflmkvixAQ0URpy0pRcso/GlfD4Ig8KHTqllmpvX/+u0O3j5mpBEXaHU6b1B16ItneO5QLwNJhayq05/M2i3MqkNeBCCRzV1nw1g3FNYBqkPegtuG3G9zT2fUrmtLZVUiiSyCAE/t6eZ9S0qpLw/YNeLDGV6zdvtH1thR5ytPr+GHr7Si6VAd8lBi6gjMBqwJkpWm/uTebjN7yRDguWrtIurLAnkOCRcXFxcXpr11aCEhU8z3JuMAsLYjYJSXTiRL644/HqDGHDd7Ypm8zDt7u4LAomKfva2xjN7R5nZWyZ5liFvj8Y62CD/fftQ+f6u1aTyt2Lommqkk7zJxptwYv+666/jmN78JwIc+9CE+/vGP4/f7efvttzn77LOnenezltkSqRnroTR8mSgIFPtkLltdzWWrq0krKjuPDfLCoT5eOdJPT2xk70hF03n72CBvHxvknpePsLa2mEtXVfI/TquZsIDEQuTmixvs1z98pcWuJfbLQt6y6WZEOq/5AL1/R3veaDNfPJifPXcJGbPlR89Q2jbMD/bGONKXKCiyYpFSNA6F4xwKx/nzfqNGzCMK+Dwiv3ijnYBXwieJI2qtRhu45wMpRaMrmrZPUNdzrV96YmlTQV5HEgXQdQTBWKbpRtp6IqNy7frF1JrPCufz0PptHg7H7RT3RFZF1Yx9PPhWB799p5OVVUG6BlN5NW0TOe5DvXG7PMdqVTNbIunWfq1JUK4m0ej9elFjxbxxkLm4uLjMJaZiPBeAoFcirWoICFy7fom9LKVo3PrUe/hliRs3LuO+7UdNJXadrsE0JX7JFoktdGz6KFGADzZVsfVrF494P1cDrjHa2d36lCG+fWwgmReoAaNbitUyrSrkAXTqSv3ctKlh7IvgYjPlxvinPvUpSktLKSsrY+XKldx111386Ec/oq6ujttuu22qdzdrcRo5KUWzxRF++vrRvAjObDZyfLLEBQ0VXNBQgaZp7Oka4rlDYV4+3MexgdSIz2s67O4aYnfXEPdubWVNTYgPrKrkQ6dVn4Kjn908va/Hfp1x5DRlFD1v2V+du3RGj2u+U+5oA1Jb4uf02mIyikZW1YhnVNs4P9ATY9/xIQaSI0s2nGQ1nawZ5XUKqTiZr4a4heXT80oi1SEvn3xfHT95tQ1F04zMAB3rf6gaJLOG6AtAPKPwu91dtvpqoV6nRjsWS6leRzW3ZRj9Oi19CSqDHq48vYZ7t7ag60YNf4lfHrVlStdgisFEZsR3M1H1VxcXFxcXlxPBChoHvRL1QSO76fzl5RNat67UT3skiSgIoxrdOtAbS9vaK86Iu2XcQy4D69an9tE1mKIy6MUrC/hlaURk3rJhFFXPGzcNf3bunZBPpiroc8fOSTLlxjjAFVdcYb/+2Mc+xsc+9rHp2I3LBHBmbg7XaJtM+aEoipy1pJSzZllWlgAAIABJREFUlpTyjQ+s5FBvjGcP9PLS4T4OhxMF1znQE+NAT4wfvdp2Akc+v7EEqyDfWNOHLZtunPVCr7X08+NX2xAEgS9dtIwLGua38IYsCsiiRMBjGIJVGCUYS8oCXLKykubeGL966xjJrMaS0gB9iQzHBlN2lNYlH1Ewfr+DiSxpRbPr4PyyRIlfIpJQ0MwItJWVM9aVtH6bO9oidA+leam5j0RGJZrKouoQ9Bgt6fweiWvXLwYM41wHFHM/ww3xJ/d0E00pKJpGMpvbeyyt4pFyJTmzKWXdxcXFxWVucvqiII2VQbYd6WcwpSAJUBn0EvRJfGJdHb8zW5O1R5J2hhZgZ211R1N5/cn9soiu62joFOgeDRgO8hOZp3hlwRaRc6bLA1QGjTExkVEZTCq2CK0IiKKRFSeKAjdtanTLp06AKTHG77333gl/9itf+cpU7HLW4zRyXm3p5yemQXrV2kVcNIPqgp89JxdZfXhXJwlT4rHII/Lp9y0+4e02VYdoqg5x08WNHBtI8syBXl5s7mNf99C8jwROBVFHxHW4MR4dJxo7lYwmlLWsomhBpsH+7z8dzPs74JUJeCGRVfDJIg0VAYZSCjrGoCRg9BJf6ARkkYBHJJbK8si7XfZvWtNAFXTW1BSj6zoHeoaIp1UUcxYR8Ehc2FDB2UtKAcOD70zRBmNSEE0p9MYy6Bip7oIOaVUjo2kMpVUe2tnJ5QWi6tb6FvuOx+zXzjKdRFYjMZg2HZQCd28+c4quzMnjCt24uLi4zE32H49zqNcIWHklkbJALsU8q+m22Nndzzfb7yczCrGMiqbr/OS1NlKKRnnAY4+rqp1xNjqqnkstv/Oq00csTymaPedzdlM6Eo7jkcS8oNAdfzyA18xe88oSqm70UAfMML+AKMJSU8dkIc4dT5YpMcYfffTRCX1OEIQFY4w7EUZ5PRM8+HYu7dIZGU9ktbxlX710xQnvY2lZgBs3LuPGjcsIx9I8eyDM881hdnUMjtrWYaHTV0AYbyLLXE4NaYfHWpYEKkN+hpJpzqsv46XmPmIZhVR2/GjvfCWpaCQLtEfUMLINLBG8EetlVR7d1cVOU/AOCqeG98bSdtTbQtctg1qnazDFI7s6844nmlLY0RYhmlLy1O7HQjVT7tzJhIuLi4vLyaJjjFMCIMsCQZ9sl2U96+hPbtVcW+tYWjNW+Zu1fCg18ZTWjgHD2H61pd+Orr/VPkA0pXB8KMV3njmILAkMmgGgtKLx09fbyCg6vbF0XvvijGN8d0bdrVflAQ83bWpwx84TZEqM8eeff34qNjOvyK8Zz3mYntzb7RDjmf6axALz4wktO1GqQj7+8twl/OW5SxhIZnmxOczzB8O81hqZ0Pr/8ueDXLGmmnOXliKPIlDhMnU4hQbbB3KR8fZIMm/ZQnnAjtbmI63odlspURBIZVU6BzM8PnjcFjORRIGakJehVJahzHzqJD59aJqOIGJPFAopot/+kTXc8tgeemMZMg7hGMGhjKcB8WzumiezKqmsxr1bW9HR7dq5v3lol+3RD3hEUuY6gmB8fxUBj/vccXFxcXGZMiTBiFSnFY2MouP0DdeVGh2IOgZSDgez4fRXTrA3m7OHOWBn5gI8vrvbLiOLmO1ILcIxIxCko6OoOj5Z4Eg4zo0bl/HN3++zP+cUurVEWiPJLLf/YX9BgTiX8ZmWmnGArVu3cuDAAWRZpqmpiQsuuABJkqZrdy6j4HH0rHYKLwhMfz/rsoCHzevq2LyujvO/9/KE1nlsdzeP7e6m2CdxyYpKLl9Tzcbl5W5/3WliNKfR47u7+JNDSG6hpMmO1+YDDCETQcjm1XeB4S3uT2Snva3KfEIQBEoDhvoq5DtDLFZVBe208Vse28vxoTSKpo9ZE6cMy+OzvtcvXrCMe7e2AHBefRmvHOkHoNQvU1bkcevdXFxcXFymFFEUKPFKFHllLm+q4rlDYbyyyNVrF9nBub/Z1IBHFHhoZydDaYVERkESYePyclr7kySzZq22rvPRM2o4rSbEA28eoy+WwVkoJwDlAZmhjIowRi6utcQjiejoZM0uM7IkmK3WBOpKfXZAwnIMeIbZDbIIsjhyfj6RNm0uOabcGI9Go3zhC19gz549lJSUoGkasViMtWvXct9991FSUjLVu5yVjBZhG03dd7r4l4/lakV+9lobB3qNaOeamiBfuGD5jB3HZBlKq/xhXw9/2NdDwCOyqbGCy1ZXs6mxgiKv69RxmVlu2tRgG2l/99geIgkFjyRQGpDxSiIZVbNTvYp9EhHzdUVAZtOKSt5oi9ATG6nePVeZbLu24Z+XRSMlXBQEQj7JTtsDuP6Bt4H8Adz692uXruDu55vpiWUQhFwf9xKfjI5u9y8vC8j2cyKr6naWh6Lpduqdc0px9dracUt13MmFi4uLi8uJMJRWiWc0njsUpi+eobGyiKVlOcevpSVlddNJZVVEQWDj8nL6zdLFWFpBFAROqwlx/vJyHtrZSSHFGo8sUuOV8ZpdSK5aW8tTe48DsGGZ4YTOqpppfIsIGD3LLYV2QRCoDvnyxuXFpUb70WvXL+ZH21rtTLQNy8vZvK5uSq7RQh5jp9wYv+uuu0in0zzxxBOsXr0agP379/P3f//3fO973+Pb3/72VO9yVjLaj2hFVXBGf2DOKE/Ql7uxgl55zkSAklmNZw+GefZgGI8kcMHyci5fXc0lKytc1eOTpJCaOsA1Z9bOezX1yeAUJfm7y1bxn9vaUFWNq0zPdkpR8UgSPlnkE+tqeeDNYwwkswS8Eq+39TOUUueNIQ6Tr4sP+iSSGZXhWXdBr6Eoa/UZH4/68gAec/IgYCjiiwJ88cJlHB9K8+BbHQB89IxFXHVmLQC3PvWePcA7sz/2dEXt8/jj/uMnpZvh4uLi4jI6FQHD3MgoGrHswirjsrJSBXQyqoamG6VZ3dGRLYInwkM7O0yjfeRIrANZRaOoSLKV0SFXn35ufRnvdkYdPcUFMopmisvJeCQBHfCamYBWANEp8CuJOVd2md8zZ2yJ2cyUG+PPPfccP/jBD2xDHOC0007jtttu4xvf+MaCMcZnC8405Na+XA3we91DectmSxryj649ixcO9fH8wV56HIIWFllVZ+uRfrYe6UcSBc6rL+Wypirev6qKqqC3wBZdJorzsS4IMy01OLsYy0O7rDyA3yOhmOqhYEwwrJQwRdOJpgwPdlbVx+1VvhCIp/OdEZZeRTSV5aGdHfTFDc//HR89reD6Tv2CT72vjh+/2jaiHEBy/GYXFfvs78zp3ffLEo2VRYBhmFvdJYK+aavYcnFxcVnwWF1HMidYBz2Xsc5YFIy2mzo6xwaS/OuLRwDDUfH1R3ZT5JO5aVMD73QM8qu3OtDR2XHUEFwbSitkVB0BnSFT92R4qZyFpcpujYHO8XM0RMFYz4qmW1gBRKe9EPBIRM0stLfaB2jpN9TiU4pmK7cfcezzyLD9z5WId3M4zh1/OoAsSdz+4SYayoumbV9TPgNRFIWKipERtcrKSmKxWIE1XKYTZyRIdCgeSeLM9rOeKOcsLeOcpWX8vx9YwXvHYzx/MMzzh3o5NjDSg6hqOtvbBtjeNsD/ebaZ9y0p4YNNVVzWVDXhSNupwllhM/xxOpPV8fk147kjeWJ394KsGZ8IRyNJmnti6Lpue7YNpVMjSvvk3m77s73zKDX9ZHBqVTivh6pD0mzhAnDMISLoHMBvfeo9/LJk/0brSv3E0gphs17uv988ZvcwH85oJUNfvGD5uCVDzaNMKObq5MLFxcXlVOCOg0b/b8s5b2k2GfpNIj2xDL6UwpZtLYCATxZJKxrb2wYQBdB03azlFollVOJZDV3Pv6oCRn16StUgPXL/VjQ+pWikFQ2fbETFM6pGZdDLB1ZV8mqroaNitTuzIuJWe1EwxE8tsppuj8sdA6m8OaWFNeZaOOeT7hhrMOXG+Nq1a/nVr37Ft771rbz3H3zwQU4/fWSvu4XAqe0Tm/NySZIIZiRIEkVmvtHaxBEEgbW1xaytLeYrlzTQHI7z4qE+njvUy+FwYsTndeCdjijvdET5txePcPqiEJc1VfHBpiqWV0yfN+tEGWtgcget2c2y8gCrakIoqmo7fURBoK7Uj18WSSmabVxKouAKuo1Dv6noKokC/7mt1b6W1gCeUjRa+5L4ZBFN1/ParVjCjkMpQ9jG+szvdnfz9L4e2xC3Jgg3blxmr+ssGWoOxwvWqheaWMDYkwsXFxcXl3wEx78LdUS0ztvq3HHcdNb3J/KzQDOmsWzIkBqp5JpuvMpYTme9cIq6qukMJhWijvctG+QzP3+TH77SCmDPV7oGE2i6IeD24FsdeCSBJWV++uPGMW3Z1mJml+VEUb2yYAva+j2i48zG/mZTikrXYJrrH3jbHmfdMdZgyo3xr3/961x//fXs2rWLc845B0EQePPNN9m/fz8/+clPJrWtvr4+brvtNt544w0kSeKaa67hH/7hH5DlkYf9xS9+ke3bt+ctu+eee3j/+9+PqqrcfffdPP744ySTSS644AK+/e1vU1NTc9LnO9sZrTegoul5y2YzgiDQVB2iqTrE/3PRco5GkrxwKMwLh8Ls7R4quM6+4zH2HY/xH6+0srKyiA+ahvlswekGGf74mkkXyWg141efuWjB1YxP1ENrebRTWZUt21rxy6KdXr1lW4stIiYKAp8+u45nD/QSSWbzuhksVJz9U4e/Dzq6LqBhPZt0O8XcI4nUlfrJKEa6e7+Z1l7sl2zhvOqQlxK/h5SiFmyRllI07nnpCH3xjN1O5mRJKRpdg6m8yYWLi4uLSz5LygzHdcdAiuwCHwtlwdBCEjEyIz2iiN8j4JNElpYG0HSdjkEj625tbTFn1ZXwbpcRbJoMzeH4uGOSahrikJt7Di/naulL2AEGURDwSiJgZLSFTeG3ulIfS8r89pyykHB1eyTJlm2tkzqHmWa0eWBzbzyv1dxUj/VTboyvX7+eX/7yl/zXf/0Xr7zyCrqus3r1ar71rW9x9tlnT2pbX//611m0aBFbt24lHA5z00038fOf/5wvfvGLIz67Z88efvazn7Fhw4YRy7Zs2cK2bdt45JFHKC4u5rbbbuNb3/oWP/7xj0/4POcKvbFcroozQpfMqqPWm8x2lpUH+PyGej6/oZ7uaIoXm/t4/lCYXR2DFApCHu5LcLjvKD99/ejMH+wojHXlZ/JbcT5QnAIdyyqKFpxhMZaH1lnS8aWLGuzX6WEOLb8skVFyP8LaYh/XnbeUh3Z20jl4YmItcx1ZNIzppJmVU2gSZhjoZs29qtMby1AV8nLnVWvMAbwFvyxy06YGALZsayWtaAgYkfKKoJevXbqC+vIA7ZEk922fmnt9vK4Y1rG5uLi4uIzOTZsaAdjTGeXJvd12x5GFSFrVSau5808qGigQQ2Xrkf689mF7u4fYfzyG6oiEi0LOcHaW4MuiQHmRB03T8XtGdh26aVODPV5dtXYRzx7opSLgoTeeQdOh2C9TbAo9X3feUjySSHc0xUM7O8mohsibVxZZXR3khUNhdCDklSgr8todZwrNG51ZaMMd5bOl85TFiHmgeaHv39GeN3mZ6kj9lBvjr7/+OhdccAH//u//flLbaWtr44033uDll18mEAhQX1/PzTffzHe/+90Rxnh7ezuDg4OcccYZBbf129/+lltuuYW6OkN+/5vf/CYXX3wx7e3t1NfXn9RxziWcWS0FMlzmJLUlfv7ynCX85TlL6E9keLG5jxcOhdlxdGDMPsQuLpOhazDn1Lp/RzuyJJFVdLpMA/vu55tN8RMxl0YG/PT1o3gEGEzPLzX1yaBooGhju5is9Dowxj5V01BVjfZIkvaBpB0hz6qaKU6jo6ianXGgOK55VtXsGrYn93TzzIEeBpMKZQEPstk79aZNjXnOp8nWquVPLtxWiy4uLi5jcc9LhljZ8aG0W7o1DlmHha1qOrpZM26hmylmw+fxgmDUn6c1I9i2oy3CLY/ttdZCB3yyhF8W6YtniKYUFE1H0I1xNyCL6GB2hxHt+vU+01jHdH7H04p9jENplbIi3c4SHJ4hllJUe6ydzDg7052nTjVTbox/4QtfoLa2ls2bN7N582aWLVs2/koFOHToEGVlZSxatMh+b+XKlXR2dhKNRvP6le/evZtgMMg3vvENdu/eTVVVFTfccAOf/vSnGRoaoru7O0/dvaqqitLSUg4cODBhY7ynp4fe3t6892S5aNanutcU59Ixe4fSpM0byCsJVDuWyQXSOk8FJ3McNSV+PnPOEj5zzhKiqSwvN/fx3MFeXmuJjIhgTudxTCXTfRzNvTlRxU5Hm41jAylaI7na/FXVoWk9julgsvfsHR/LKXk398YNTyhw/fn1/MRM388oGkMphd5YwhgkrX3FMogYKeya2adT0w1VdZfJoWN4+/sSGW7/w34AGquMlLkH3jrGUFKhJ5ZGUXU7i6QvnuGel47YNeQdA0lEQeC373TaqWX9iSyy2ZLlnpeO0BvLsNRMnfR5RBAgndX43386CBh9VX0ekQc/fx5glieYn+mMppAlgdb+hO05b+1P2CUMMPl7RjIVcK1/FxpzdYydzcyGcWyh/K4XynlaTPZ+tTLDXDN8JD5JsOfmw9H0fEMczOrtAh/PqrkAARhZfb2xDLJk9A+XRZHFpRJDaYXf7OxA1fLFVZOKRjKpoutw13OHGEqpVIdyXYqMsVlH1XWHAJ3xr9FRBntstMbLrsE0/7mt1RhjrR1hjOVOHvz8efY6YIy3p+L5NXwe+N87jOO8YeNyVlTmWrhN9bFNuTH+wgsv8Pjjj/Pkk0+yZcsW1q9fzyc+8QmuvPJKQqGJT07i8TiBQH7vOuvvRCKRZ4xnMhnOPvtsvvGNb9DU1MT27dv56le/SjAYZP369QAUFeWLePn9fuLx8eX+LR566CHuvffevPe+/OUv87d/+7cT3sapoDyYM7j74xk7p0UShbxl5eWzwwM1VcdRDnyurozPXbKSeFrhxQO9/HFvN0/u6pzQ+t/+00E+cmYdl66uJuA9dZGv6f5e7nhgZ97fTYuKAey+7hZPfvXiaT2O6WCy9+z5jmtdUjLEg28bv5VzVlazZWU1AF958G2GUooR/R42GGoYyqIAfmtCps6+jgVzBUkU7RZ7smTcg6msSofpNBIdxeeCYBjbFllNxy+LKKYIDhgRBlEwWut0DKYQgK6okfGwqsYYmxQt19ZP0aGrL8n1D+zk7r94HyUlRciSRGtfkv/c1manAVrHZv1eLE70nikpWZg9W+fqGDubmS3jOiyc3/VCOc/J3q+uET462WGGuKGwLox4f7JY3VwsvRqPJCBJIh39iRHGvA55wYO+eBafLCKZfcc1XbcDEAOJLKpuCKguKvEhSxLdUSP6bY2NT371Yp5evYirf/DKhI61vDxISVqzx9OSkqJT8vwabR54dmMla2qLp22/U26ML1q0iC996Ut86UtfYt++fTzxxBP8x3/8B//yL//CFVdcwd133z2h7RQVFZFMJvPes/4OBvO/ICsKb3HxxRezefNmnn76aS666KK8dS1SqdSI7YzFtddey2WXXZb3niwXEYlM3KA/FdywYan9+t6XjtDSb1yH2mJf3rLZch7TdRwX1ZdwUX3JhI3xx97p5LF3OvHLIhc1VnDFadVcsrKS0BT1Iw44ejkmFX3UZdP9vSjDjEUB42Gtmr0wJ3Ics2nC5+Rk7tloNGFfm2g0YUc5VdVsJ1JgjJQEo62IrmO3HLEDpYKApo0uWiMLhvG3EDHatuS/d+7SEj64pppfv9lBRtWIp7L4PCIblpXSEo6haPnaCroOxT4RjyQylFZJZY3UeL8s2PeXKBj1ahnzey0PyJQWeQD47DmLuX9HO6qqUV4k45NFPnV2HY+804miqvZv4P7r1vPZX7wJjLx3hjPZe1eSREpKAkSjSdRp1vOYjffsXB1jZzOz4drN5O/6VDKd5zkf7lcrCymr6kQSmQn1G5cE8MoitSU+WvqS435+ruL8tQQ9IpIo2EKwY4n9joflrzYTwgjIAi3hGLqeqzsXBNA1sEYz51ykOuglnVXJOJzamOvIAlQFPaiqRlzNtVmLp7MoqsqOg8cBuP3DTRyNJLn35SOkFQ2/LOHziFx/fj2rqnO/60gkTo1P5P7r1ue9dyqJRhOoqoYkicRiKSKRiUXDT+R+nXJj3Mnpp5+OqqqIosivf/1rXnzxxQmv29TUxMDAAOFwmKoqQwX78OHD1NbWUlyc7514+OGHCQaDXHnllfZ7mUwGn89HaWkpixYtorm52U5V7+3tZWBgIC91fTxqampGpN/09g6hzHJF8n99/rD9OhzPtU/ojKbzlr1/ReWMHtdozLbrmVI0nj8U5vlDYTyiwPnLyrh8TTXvX1lJWcBzwtsdboCPtmy6r8ftHx4mnmGmDn3u/KU0OFrCzbbvZSKczD2rqDmDW1F19puq/WlFJZbKFhwUZbONma5DwCdRVuThE+vqeODNdgaSSt6Aa6mo2vubB4a45wQ9+YXKB4/0Jbk26MMjC+gYnnl0eHZ/L9YUw5pgqLqxDUXV8UhGPRsYfxcHZBRdRVF1BAHimdwE54aNyzh/ebldz5bKWr1XRUOIL6sBAqmsRks4QUO5cT+MuGdGEZw50XtGVbU5eb+dLHN1jJ3NzKZrt1B+1wvlPCd7v37m7MX261+93WFnJY2Fqhuq45M1xAt17JBNp+9s/2YsoVPrOJ1p5MMRhn3G+b7ViMzqPS4AQxkV6+sp88sEvDIXr6jgkV2doIEkCHz23CVUmanpv9vdRTyRM8StgEN5wEMkmaUnlkFRjZaiFUGvXSYGcPvvjRKz+687B0XNdUaxxvKGiiJ7TIXZ9ayyMDIKjLPXtOm9r6fFGG9vb+eJJ57gySef5OjRo2zYsIHbb7+dD3/4wxPeRkNDA+eeey533nknd9xxB5FIhB/+8Id8+tOfHvHZWCzGv/7rv7J8+XJOO+00Xn75ZZ566il+9rOfAfDJT36SLVu2sG7dOsrLy7nzzjvZsGHDCdezT5bmcNxW6Jvp9jdOBWfnDZtStAWr7nyiZDWdV1sjvNoaQRTg7CWlXL7aaJlWHZqaVkkzzWi/xVXVwbwH5ULD6stpYfWg7otnbXGw4ThrvgaSCmVFHmpL/OgwopXLqRp2pqvHqyRATcjH8WhqShwLkWSW/+/p/STMiUlNyAtI9CWyttCb0+7XgWhaJZHV8ox7WRLRdcMANzIWcss6BlPURpLc89IRsqpG1OxVbtXIPbyr026h9u8vHaa+PJd+Op6om4uLi4tLjnu35rpOTCQqfjIU2np9RYBjAym0UfY9W/qfjzY3KHRsox2v7vg3L7I+bGz0ykY7NWtKIwhQas5bgLzOMGA6vu02aDlXQK7FWa5/uZP2SNJuj1Yd8hVsPTobWVUV5MHPn0d5eZBIJD63jPHPfOYz7N69m6VLl/Lxj3+cT37ykyxevHj8FQvw/e9/nzvuuIPLL78cURTZvHkzN998M2C0UPv2t7/NNddcw+c//3kSiQRf+cpX6Ovro76+nrvuuovzzjOEd7785S+jKAp//dd/TTweZ+PGjSet9j5XGOvhMhsePLOV+69bzwuHwjx/MExbZKRXVtPh7WODvH1skO8+f5i1tcVc1lTJ5WuqWVI6fs2YQ+eJ4WODVMgF6jIrqCv109pnCNsV8kZb6BjCJVu2teKVJDySmqeyfqqQpikdXtWx+6JOFZYhDoZAnmBqDY52+B5JsNPpJMGYWNSW+OiJZexjtJBEeHx3N4/v7iZtruOXRbJmWzXRrBvXzB6sXYNpbn3qPdu7P9VtTVxcXFzmMyeSNRWQRYq8EllNJ55WzNrlE9v/eNH1+Toftq+ZFZLGaDeqaDoZRefxPd25z+o6T+09TseAca00XafYJ+c5KnSMLDJV06gMerFU2geThtP7woZyXmvtJ6NoXLt+Cc3hOMcGctfe6nZiZaS5DmyDKTfGV65cyS233FKw3/dkqaqq4vvf/37BZTt35oSnBEHg5ptvtg314Xg8Hm655RZuueWWkz6mucaS0lzEdiilEDXrUEp8EsX+aa1SmNOcvqiY0xcVc/PFjRzpi9uG+cHewjUse7uH2Ns9xA+2trKqqohLV1XxoTXVo/ZJ/M7VuTZ8//DEe3mpSM5lM8mOtgj7u2MgwPa2yIKOjA/nxo3L2LKtlYyiUeQRiWc1jAZbxn+SKOCXRNKqSkWREVk1BipwplSfauZyOvx4h57MarZDRNPBJ4nsPx4r+FlFMyYkgN3T9b6/Xs/fPbbXELoEKoJeBAwRHBcXFxeXE2dxqd9+3RNLkTWLlGXRaLdllRBZc1OvLHLTpkbqywO0R5Js2dZCXyxjz2FdJo6zbahXElhZFeRwOEEkkV9yVxbw2E5pC2dpl26/p6DqRgZgdcgq1zQ+V1vswy9LdA2m+d3ubp7e10NKMZaJgkDQZ7RWu2/7UcB1bFtMuTX2ne98Z6o3OSdpHqWf3kR62E4ld28+0379wI52fv9eDwCXrKrkuvMWTo/1k2FFZZAVlUH+5wXLOTaQtA3zPWYd8XCawwmaw0f52etHWVrm59KVlVyxppq1tcW2UvOezqj9eefDUB+27INNVdNxSgWpLfHjkw0F67oS//grLCDqywN2alXQJ5FQNCRRoNgrEUkqiAKUFcmU+APc/pE1eT2s32of4PHd3aNtekYZLhQnkRNumQ84vfeali86Y9jcAqqZqxfwSBR5Ja5dv5jaEj+rqoJ8/dIVZm9VuGptLU/t7UYUDMPcmhhC4dKj5nDcLmeY6XIkFxcXl9nMtesL14zXhHw0VYd46XAfAJvX1bGjfQAwxt3xnqPOtmABWSSjGqVKw523Xkk46fT44Vovcw1LWf1wOE7IKxFNa3ntzXTgijXVtkMajPLM4Ua7TxbNkjDJwvDyAAAgAElEQVSdy5uqCScy/MG0LXa0DZBSVBRNM/VbpLzWwtbrjKLTG0tz/QNvu+Ml0yzgtpCxJmrDscR+LKbbK+T8gVcW5foFVoW8C/7HfyIsLQvwufPr+dz59fTG0rxwyGgBtqtjsGD61LGBFL98q4NfvtVBTcjLxSsquXx1FfcP+x04cS776qUrpuM0XKYZy+sLjFpjfioYHhmfPUc2kiKPmJeqPlkUHUr8MtGUggBc3FjB3uNDhONZRKDIK1Hilzl/ebn9LHTWhXtEwZ44+GSRrKPMoL1A6YqLi4uLS2F++Eqr/dpZstUdTXN8KCfmFo5n7EhqeyRpP5u7BtN5z2AworWSKNg1SB5TSCyWVhh0tOka/rkTZTaPl5Mhq+ooupFVLAq6fVmiKYVHd3Uhm61ZvbLAQGKkYK1VL65oOg++3UHQ0f53V1eUjGIY+f2JLB5JRFF1NN1SdReYPRX6swfXGHdxOUGqQz4+s34Jn1m/hIFElhcPh3nuQJg32wdQCljmPbEMj77bxaPvdp2Coy3MC4dyvcSfP9hrGB8CPLO/B9UxcM1khH62YGW3tEeSvNMxSDSlkMgYg7yuG6lfi0p8RNMqmo49UTgSjtsGeEbR7Bqp2chsHg4zqm4P2QLGQD6ZuZRmptFZvNzSbwvY6EA8bWQ07O8eoq7Eh9ecgHQNGhPDh3bmBNwg35GaUrQ5I0Lj4uLicqpRHephTiExDfIGon09MVub477tR20HaWXQSzKrEkkYz2SrJWbS4bCNpRWGUsqIsjCd/M8tZKyrEEsrIwJIqqZzfCiNbF7AxsoiPJLCcOJZNW8dp+MjmVWRzAxQVdPpi2ds7RWfLJrdSoyx09JmcXGN8Wnj9o9MrP3NTFIVMmogEZiz6t+zlbIiD5vX1bF5XR2xtMLLh/t49kAvbxwdyEvRmW3c/of99mvNMUI+fzDMi4f67L+3fu3iGT2u2YCV3dLSl8j7Dq2rpOmw73jcrlOOplQqg5bRZnyqN5bO601fqKe2S2E0Xc9LnztZAV7nBFAHBlIKAymFO589xM6OQRoqilha5mdpmR9BMNLodMdKqWGpdn5ZJKVovNrST3skybGBJClFxS9LM16O5OLi4jKbcT5LBSH/eexkuJPTGod7Y+m89PNC44E1toqikBdMcBlJoXmIjvE9lfiNOvArT6/hxUNhemLZkR8eBaOlqESRx/geS4s8xNIK4VgWTTcE3s5eUsqxgSRP7jXK99zx0jXGp43Rfkxu+5v5T8gn89EzFvHRMxaRyqq8cqSfZw/28lpLhER2chW6WVXDI81MBM42fnTjteu1HMlEh3fLsy8KAgGPhIAxmBX7jLRpd5owPsU+Oc/jPl1kVZ0n9hy3/26oCLC8vIjSgEwsnWUorZJVjQwHQ1MBrKy8rsEUP3m1LW97jZVFM16O5OLi4jKbkcXcPEbRtBHGoDXbcAas2iNJR8BAQBRAQB93/DwR5XYXQ1dF0w3RUlkS+OErrSja2MGk4VdaB/qTRmmYLAn8x2fex462CPdubSWrarzUHGbnsUEgN09yx0vXGJ/3OIXkuh11Od3RdN4y10EwPfg9ElesqeaKNdVkFI3XWvt59kAvf9zfO6H1v/7oHi5qLOfiFZVGf0aPOKVG8s0XN9ivnzsYZpcpHre2toTLVy+81HQnVnbLjrYI+3tivHl0gHhatVO0ArLIecvKaKwoIpzIsO+4Ieh33XlLbQdKdzTFgZ4Yx4dS6DoFyxdccnhEsLIJQz7JNsZPtMIs4BFYUhLg2GCS1ASl5Fv7k7T259eE98UzeCUBSRBskcOMouVFewBboNHFxcXFJccdHz3Nfv347i62tUQACHolgl7JNN7EEQGrOrMj0CfW1bG/J8af9/egaYBpOArA+qUl7O2KMlmhddGM0LujskHAI5FSNFRNt50jxnxz7CskjVJCJiDY3+XKfT209CXwmpkPKUW1S8LqSn22Yb5QcY3xec6tT+2zXxvKhgZ/3tfDtiP99t+/ueG8GT2uhYhXFrl0VRWXrqqasDH+xtEB3jg6wA9ebmXd4mI2Li/nkpWV1JUYDy/vSdatPr2vx37d51DQ7I6m8pb91blLT2o/cxFrELnjjwdIKRrRlJJnTGc1nWODSVNwRrMHkxVVwTwBx8PhuK1YarUJcSmMs6yvYzDnPPTJYl4/cOu1xXCVeItkVqfZ7At/MiSzGsksDKZUZFGgOuQlkVEJ+mQ+sKqKlVVFdEfTvNDcS1bV+MzZi1lZHcIjCXb9nYuLi8tCxak7s6czahvjflkk6JMAYRQdDuP5WVvi5+fbj2JXCzn0P94+Fi2w3uhYquinyhCfzeVqogAVIS8fOa2GqpCXvd1D/Hl/b951cprnlpM6aX4xAlDsk/B7RD5y2qK8oF9dqZ+bNjVQXx7gtZZ+fmxmlV29tpYLGytm5PxmK64xPgOsqgqesrSLjoGU/dqZ3BNJZvPEjVxmN6qu805HlHc6ovzktTZOqwmxsaGcixorqC8LUOQ1ejdONjJnqZYCpByWUDKr5S1byKQUlYyiG2n8zrpj3RBoA6O+eHRBLwGPJOQpyLpMDme9diExvJPpny5gqK5ruk5K0RAY+7tSNN1uywPw6LtdVAW9LC3zk8xoaJqhIVHqN4ZXQRDoiqbwSCJeScAriXgk0VD3PQkKtVdzcXFxmc00h+NUhbx4JQEdCJg1P5Yuy462CO2RJPXlAY6E43QNGnPYf3/pMJEpmrM67fnRorrTyWw1xOMZFR0jTf3p/ccJ+WRDO2XY55x/G+3i9LxliaxKRtXZ2tLPjvYB7r/unBE2kLMjydKy8VvYzXdcY3zek7tJNM1RE6zpzFApsssUo+nw3vEY7x2Pcd/2dlZVBdm4vIwLGytoqCgi4BEJeKQJ1prnDAJn25CslQfmgtMP7MzYEsZo0+EUcPzbR95l0HV8zVp0yKtNX1LqBQTSikoqayjhj1deEI5nCDsyS259aj+rqoKsrgmyujrEmpog5UVenDI1kmgY5l5JxCMLFAnucOzi4jK/ueOPB4imFKOu25xi+GUJ03dpt0BrrCzKW68/PrLF1lQwmpDcQsQpmNofzzKUUiftOBCA8iKvLVzrdJ47o+TtA8m81wu9bNYd/ec5S8r89uuBRNb2LJb4ZcqKPKfqsFwmyH/91dk8f6iX11ojHA4XTrdtDsdpDsf55VsdLCsPcMHyci5oKKexMkCRVybgGT1q7ozmFnlEO9WoyFzHxbhGflmkxC+TUjS6BlMIgkBl0EM4ZhhgdaX+UbNfQj6ZoZSKVzJ6V8fdFivjIosw000IvJJARtXNCLZIwCOS8mj0DKXxiFAS8KBqOqmshqbrZkSgMIqms78nxv6eGGCIw1WHvKyuDrG6JsiamhANFQFUTSdpahDIKYUEIol4CgnsCLpXEtxadBcXl3mD12xxJQiC3VJyNOpKc3PYWFphMGmIoV7WVMWzB43WrBc2lPP2scFxy8CskiGnc1U2n/su+Wi6ce3jaYWeWGb8FfLIj5ZbOMv3nEb6U3uP8+yBXOmmK+DmMu+486oz7Ndbtrbwslknvm5xCTdd3HiqDstlgqxbXMK6xSX8zUUqLf0JXjwU5tXWCAeOxwp6iY9GkhyNJPnNO53UlfjYuLycjcvLaKoOEfBI5n8isjkA3rhxmb3uz15vo8901lQXe/OWLWScUe5XW/pt9ewPNFWx7YjR/u2mTQ2jrn/Tpka2bGslkVaITlAdXMBInxNFWIhl5uMIuOZREZCJJCenUC+SmyqUB2RkSSTok8koGjdf3GinSP7ktTYEoCLo5caNy6kOeQFYUuqnLZLkUG+MAz0xDvbE8wQyC9Eby9Ab62dbi/EM9koiK6uK7Mj5GXUllJToZBQNZZgnwjLKjw2mkEUBjyTS1p9zzrmtYVxcXOYCt39kDe2RJFu2teQ5XC0VdSt92XoGO9sCeySRLdtaADijtpgXm43x9+oza2msKOJ+87MBj2gb3AFZJJpWkQSjVdf2tgj9iSyKKVLmESdnjM/meu+pRAf8ksiymhA9MWPMsiqrnOcvmO/rTO66+GVxRPbDQsY1xhcQw3R/T9FRuJwIfo/E6YuKOa0mxA0bl9EeSfDy4X5ea42wpyta8CHYFU3z2O5uHtvdTVXQy8blZWxcXs6amhA+M5X93148bCRaCwL9iZz3s60/yT0vHbH/doqvLDScho2zzqm2JKcAWl8eGHX9+vIAflmkYyA74UFfx6yDnmOGeMgjEpuCyL8GeCShYIsaZ1GACAS8MoqmM5RWRxjkRR4RAUyBPZGUqqOa5TqCYCjFblpRSUNlEc8e6MUvi3a5hkcSyao6giAQ8EqctaSEFZVFpLIayazKao/IisoiPnxaDQCDyaxhmPfGOdgb43A4vz/9cDKqxr7jMfYdj9nv1ZX6aaoK0mSmuC+vCCCLotlaDb7zzKG86yAIxr37izfajdcYfy/EyILLSM7/3ssnvY0df/f+KTgSFxcDazz1eyQUDVTzeWupqI/VFhgYVXW7ynSUguHoVDUz40gUEDAMxbePDeKRRFshXIdJZ6otBEPcYl9PDIeO76i9yYcP04JdvpePM7Ax3NGyYoE7kF1jfJ7jTAtxqmUf6BnKW+ZO3uYGgtm3enVNMauqQ/zVuUvoHkzzSks/r7dG2NU5WNCACccz/P69Hn7/Xg+lfpkNy8rY2FCeJ0TlJJnV6BxMFVy20Flc6keSRLoH07SYSt2vtvTnfWb4hOL2j6zhlsf25CmEz0emwhC3yKp6wZZmzr81oHMwZXvmnVitclJZo+4to+mU+WX6E0btoa6Dpus8va+Hpmrj+0opGt/+40EAygIykWQWyUwRLxR9VlSjpjyZVREFgQ3Ly9mwvBwAVdNp609woDfOwR4jgj5eul/XYIquwRQvHzYiPl5JZFVVEatrQqyuDqJqui38Zp2Ds+jRMMZ1wvEMPknEIwl45alth+ji4uIyWZw1wc5nqdUZw3J0TzSrp7bEb0dWLWe4VVr3Py9YxtP7ekgpGhlFI2GWFnkdJWdOJ6jLyWGNLtZI5JHEgmWOYzlaFno2l2uMz3Ocitg65k1j9lZ01bLnNqIgEPTKrKyWaags4pNn1dEbS7O9LcLrrRHePjZYUHl6MKXwzMEwz5j1VpYPc/gnrZQkdx6fY8u2FroG0wiCQNLRKtBZ8xRNKbbj6+aLG/jd7m4AkhPIN5dFIzUsqWhobv/TCZ2/JAoUeSSi6fwSAB1IZBRkUcQnGz/iaHpkOvvw37cVGe9PZFA1kMx1LS++xf3XnYMsiYQkkZBPRtd10opmir6pHArH+U+zpOErlzSyrDxAJJE1U9ut6Hl8zGyJjKrZYo0WlUUellcUUeqXOdgbxysJbF5Xl5edEU8reWJxskPF3dWCcHFxmWmcwR/AtuCssXLLthb8sjRmYMjqTFSok8SqqiBbv3YxYBj+VmtWryzQWFnEjRuX2c/II+E43/z9/qk8vQXLOUtKuHhlJc3hOM8e6EUUBD75vjouaqywyxGuf+BtOypufW/DyyAXencQ1xif9+Rmmh4pJ5phKG27VtZ8QRIFiv0yxX6ZZeUBrjxjEQOJLG+2D7C9LcKbRweIjWIMFpLakEWoKPLaaa+DySwBz8n3NZ/r+GWJxqoiZEkinsqO+/mHdnbakw1tArKtJT6Z0iIPXYNpI5qragWjw/MVq//rcHySQHoUo1UUsH/7ffFMXmq4IAjUlfoAIwITjmXsGrfKoAePJHJ5UzXPHuqlP56lMug10hoFQ3DNiKQUToscjiAI+D0Sfo8EeIimFTySgKYbxjBAeZEnL3quaBqt/UkO9sQ4FI5zqDdBd3TsjJS+RJa+xGBuv8ATe7s5a3EJa6pDNNWMnMQoqo6iqoCK4p3Y+bi4uLhMJ36PMZ6ONsCdaFvgiaxntVYDCmYTjsVCGZNFs5RrrG4iOzui9CezHI0k0XSQBJ16R6sy5/jZHkna2YTjjXMLDdcYn+eMFgXxmWqWLvMPWRIpC4iUBTzUlfq5bHUV0VSWdzuivN42wBttkbxWToVQNCPCG/CI+D0SA8ksA8kskmgaHLJRc36yvZLnGjduXIYkCYSCfl54r4vH3jWi3huWlXFufRkAezqj/OadTsCIsmYUDatR3EQG8Q3Lynnj6AAZRWMolSWRVWdcWfxUIQgg6IZxnVVUkmYD8RWVRRzuS6LpOgI6Vja8YP4/q2p4JJG6Uj8ZRbOdRmlFsycDV6+t5cm9hrL5J9bV2pGTqpDXrCnUyaoaNcU+vLLIVWsX0R/P8Fvzu/xfmxq4sLFiwuciCoL5H1SHfCwtC5BSVJJZjVRWRdV0ZFG0ozqyLFJSEqCte5D3uoaM1PbeOEfGiZ7rwOFwIq/bQm2xz1ZtX10dYll5YMHdqy4uLrOHEfXCbxmZRtefX09DxcwLeVmdhm7a1Mg//WGfPdZ4zE4eoz1xfZKALApkVI353BhFxKi3ryv10RFJoY6SqacDrf05LR2vLNIbyzCYzKCOYsRrus5DOzsp8ct2FLx5WBnYQsM1xuc5oylBX7Oulo1mdMZl/mI4XbyUBzwsKvZzUWMFQ2mV/ceH2N4W4el9PaMKkqQUox6WpMIdfzrAxuXlbFhWTnmRh7hZ+uyVRaqri2fuhE4x920/CgLIkkQslav/feFQL6+YyuoJRwbC4lK/XSc8EU/6YErhlSP9tjGZVDRUbeEouFo2Zyyt5J3v/p74qNdP0zX64xkU3XA+VgQ93HnV6YDhib9v+1Eg19YG8lvbPPDmMTslPZLMsrTMj18WefZAb64fLrDU4e0fjdHqIgvVm2cUzTbOndH88iKv2QXBeD5nVY22/mSeOFzvOLXn3UNpuofSvHzY0DLwy6Ld9/ysxSWc3rhwBRldXFxmntGenauqgzSUj2+MT+bZOhGc4quSkHOTy6JIdox2HmlVHzVLaz5R7JcJ+WQ+fmYdP3i5BZ1cF5Kxzj6Z1fju88088GY7TVVBBpNZPJLAtiN99CeyaLohnJdRNaKpLDvaIrRHknZ5GCzM7iCuMT7PGU0Jur58/Imly/zBEn4LeCQqgjrVIS/n1Jfxp309CKaGwFhO3nc7h3i3c4ifvnaUNTUhW5m9ptg3Y+cwm+mN5aesW1knuzqiE96Gpfh6fChte5Q9kmBvq1D9/3xluONhtMFfZ2Q/coHCdWkP7eykN5Yhq2r88JVWFpkR8Egya29DUXUyis7Yd8PojKiLNClUb+6VRbyySIkfdF1H0cEX8JCMp1AciSseSWRVdZBV1UE+Zr7Xn8hwsCduGugxjvQlxky1TCkae7qH2NM9xKPvdnPDB5pO6PxcXFxcTgWTebaOx/A09tIiL3FTsLbEL5OcdF/t+YdiGsdhs8xOACpDXrySQM9QGkUzWshlVK1g5l5XNG0LBAvAlldagZzDfSCZRVF1frC1BQGBlVU5h8yJfKdzHdcYX0DUlwfsetdlY7RicpnfiIJAyGd4PQVBsEX90PRxTRAd2N8TY39PjF/sOMaKyiKe//tF037Ms4XbP7IGWRIoKSniDzvb+dE2I9NEEgVbsVpHRzXrwyfqP5eE3CClO2rLSwPG9wTQ1pc8QRNx/jFcvdWirtSfl4IOhlClVYNfHfLadeW9sTSi+fv3mjXdug69MWMCURqQ+R9ranj4nU504LvPN7NlWws3bWqccmem4SwTKQ/5ELMKqYxKKmv+p2gj0v0qirxc0ODlgoZc9Ly1P+Ew0OP2JMrFxcXFZXS+dukKu3/5hQ0V/PqtjlHH2uGlZqPpnMx14lmNxGCKX73VgY4RGBCBREaz0/hTWQ1RHP8aFGp/ZjmPja4puh1sWKgCo64x7uKygFnqcMqEh1IMZYwHYtAjUuyXSZo9lUerWT3Slyj4/nzFqu0tLw8SXVnJn/cbCupXnl5DbYlRg/adZw4RSRqRcpGcWrdOfsRXBOpKfWRUjaGUigeoCHpQVI2BpBEa/dx59Zxvpis/taeb377TOeFe5XONidTTDzfCrbQ50XRmdA1rx1dfHuDOq87gjj8eIKVofGJdLb/b3cWxSO5zVSGvnX2QUTQ6zfZzg0mFnccGWVkVJKVodA2mGEopbNnWil8WC3rrp6qPqizmHGbWcaUU1VRq1/IcNmBEz5uqQzRVh/jYWsM51hfPcLA3ZhvoR/oSYwrxuLi4uMwEq6qCPPj58ygvDxKJxFEmkPU1nT2qP9hUxQebjNKdFw6F+dVbHaN+VpYEdN0odRKAkF8mamrwzGdhN0XViSRHdixRh311E0llt7B0dAQBklmFgYRCY2XRguw77hrjC4gTeQC6zG+s2lqA/97Rzh/eMyKKl6ys5Op1tUYtqw5Br8QbbQO83hZh3/GhBVG/PBnOX15uR0rveelIzhgXBbtWWdP1PEO6NCBT4veQUlQEjA4H165fTPdQmkd3dQH5tc2Lin1mJFe3jc9TjYBRWxZPKyd9PB5JsK/P8Br5ioBM4P9n787j7Krrw/+/znK3ubPvIZlkkkwWSFACCSAIGpayCIhfaFMpoq1QWWTpF/u19lf5atpC/SmtRRYRrahgG6rFCqJUS1gkmIUEGwIJGbJN1tmXu9+zfP849545d5Zkksy9c2fm/Xw8IHfuuffOuZ85n3PO+7O8P36NM2ZW8PLOTqKZzDkhn0ragrKAhmVDiV/l8ECShGES1DV2dUbpiqbcmyXDsgnqGvVlATfp20dbali3p5ugrnH1kka+nRntUFfqP+7vkK91VIcOafcuoZYc5TxeE/bzoXA1H2p2ks6lTYvdXTF6YsdeBUAIIYpJodaobqoKEdBV97w68mVtcORbxLOkpqIMNsBPptvrgKaQNm0Cuuo09gKL6sP0xNKkTZuBpIGuKlSHfSgodEScqXQ1YT8+TaE3ZhBNO7lyzm6u5LJF9XRGU6zf28NbB/pHbQTOBu0hXcUwbUzLwrBsZk3DabRFHYx3dXXx5S9/mQ0bNqBpGtdccw1f/OIX0fXhu/2v//qvPPnkk7S3t1NfX89NN93En/zJnwBgWRZnnXUWtm2jeBaVff311ykpKXwWRyGKhfeEV1syGHw0VAQ4e3YVpmUTT5tEkgZXnFbPFafV05dIs3FfL+v39LD10MBE7HZRW7XsFL71mjPk7dJFdbx1oI/uaJqKkI+kYTGQMNBUJ7v3xrZeAHrjBqoCz249lPNZP/39QZ7b5mRsjySdi52eyeYaL4JUrpoKHzylnE37etxstCfK21Ax9Nod8muUB328c2TADcTBSaajqwr9SQPDtOmNw0/ecspwZmWQ7/5uH/t74xiZz/7J7w9mesFteuNpVEXh5dYuuqIp5taUMKsyxMxKJw/CJ06fQdqyeX7bEZKGRXXYR0BXuXpJA7MqQ25CoULfNAxdQs2ybTcwT6StnEQ4Xj5NZWF9KWFZ2kwIIYZp7YzS1hOnJuwnnjLQNYVo0nIDTXACx7hhoSk2pp17rbJsZ1TT8U1Sm3jZhHTJzLVDwRllljAsJ+GaDTXhQG5ngapwyaI6zphZwfNvH+bVXU6y0JoSP4sby7Btm4ayAD2xFPG0RV1ZgHcPD4w4ss8ZgWmhKc40sXcPD1AR1An7dMIBLbMU89RW1MH4PffcQ0NDA6+99hqdnZ3cdtttPPnkk9x88805r/vNb37DP/7jP/LEE0/wwQ9+kLfeeos///M/p7a2lssuu4zW1lbS6TSbN2/G7z/+3g4hpipvhlLDtt3546aVu62lNoxhWkRSJrqmcMnCOi5ZWEc0dfQl0qaylrrSEYcqN5YHM9lZYXF9Ke8ecRos/JpKaUBnZkXQHXKXDca9grrG3BqnkXC3ZxqAZTs9xgrOXK1iYFjwxp7uce0FGGk+eDyToT41JNCsCOoEfRpHBpLuczY2hmlzoNcZim54Lv7dUadX2FnGzCag5y731VQV4pnPrADgpqc2u/PNwZlSENQ1fr2jI+c9E51cRlUUSvwaJZkg27Bsd655dgk1IYQQR5dNElce1PFnrg0+zSI5YLm9u9GUiTrKMpHZUXCT9Zxre5YvG8g0/md/7oqm3M6CuTUlvN8Z5ZXWTt7Y002vZ7TVut3dvJO550kZFuVBH7qmcuv5zbx3JMJDr+7CGmWZNNN2Oib+4TetLK4vZeWCGs6bW01FyEeJTyPs19CnaGBetMH43r172bBhA6+++iqhUIimpiZuv/12vv71rw8Lxo8cOcItt9zCGWecAcCyZcs455xz2LhxI5dddhlbt25l0aJF0z4Qb+2MsvrFHeiaxn2XLRjTchJiavNmKE0YFgFdRVEU1u3q5s19g4HiD288M2f98kTadC5KysgXpels5YJaXrv7w4BT57IXML+ucv9Vp7o9qdnGjqCu8XcfW0xTZv6+dz5cddiZzxxLGnTH01g2lPo1ujNztyZiyTMt8zuzvzY7fXk858t5v5cN9MQNeuJOT0V9qZ/uWBrDsumKpQHnRqCu1Idfc7K7dkTSpE0LXVU4pSLofq4NdEdTqIqzfuqD1y6hrSfuJu8ZT0Mz9hbK4Hxz5+e06SydFk+PPqRdCCEmi0KcW7ONsJZt5wTXigKWZbvTsjK5P1EUZ7rU0HnVk4mqKG7yWScpbfb7D39t2rTpiDjXUsOzFNxA0sgZtfezm89xH5cHdebXhomlDQwLkmkLVSFzHc+VTRT8L+vbOGdOFRctqOG0xjJCPo2wX6fEr6GN0igyGRVtML5z504qKytpaBjM1Dx//nwOHjxIf38/5eXl7vPZ4ehZXV1dbNy4kS996UsAbN26lWQyyXXXXceBAweYP38+9957L2eeOfbK3N7eTkdHbo+IrpdQX19/Il9vQuiaQiZ3Nqqqohcwa2E2WzEwbJiKd1sh9+lops1+eM5lQZ/KvNowmqZimha2J7Qauh+lukppyDcskVQxyVed1TIts9oYWmh1z7GtZH7OluXixjJ+/JnlI78n8/0a9HgAACAASURBVLZ7L5rP7KoQn//3/3Gzj3bHDTRFQVUzS9Ll+W+gK5AdgV7i05zENZkbFJ+mUOrX6Euc/JxxL01V8GUaerwBpIJCTamfmlI/73dESZuDR2lpwOklT6RN+jI3RHWlfj5/4Vx+uLENgMsW1/OfmcaRz184j8WNZSxuLOPSU4cfE6s/tph9PXEeeXX34D4ocNOKJlrqBoemj1cdPZ7j6njoukooAJWZn42jrKE7kabCNXYqOtnjO1/HdbGZLt8z62TrazGW1+qPLXYf3/HM/9ARSWHjXI8sy7nWKIoyJDhXnF5zGyIpc/iHFjFNgcbyAJ9cPosZ5UG27O/jmc0HAbhoYQ072iMAXLO0kQ/PrwFgX0+c776xF5+mUl/qx5+ZX9+VWb2jJjyYEBVyzx+nzShnzZ+toLUjwt/84l3MgM3nL5hLJGXy0nudrNvVPWwJ16Rh8er7Xbz6fhcNZQEn2d7CWhrKAoR8mjsqLF8dQ4U6Tos2GI9Go4RCuctvZX+OxWI5wbhXR0cHn/vc51i6dClXXXUVAMFgkA984APcfffdVFRU8PTTT/PZz36Wn//85zQ1NY1pf9asWcPDDz+c89wdd9zBXXfddbxfbcKUJy33gCotDVJVVbi5jn92/lz38Q/W7SGeqXAhXeXT5zW72wq5T0czXfbjm3882CC148gAT7y6C4BbV7awqKGsYPuRD/mus+Xlx14ecEVVmLWepd92HB7gpqe2APCNP/wgixrLhr2nPGmha86Q46VzaljUWEbApwODS1VpKmhq9uIwuPSV35N4xpdpCDBNZ8k67/JpWbqam2hGV50bj6SR2xOQjXgVJfdnTVXx+zT0tIXOYMPA0da8HkpTnP2uLwvQnzCIpUxKAxrhgE5A1zh9ZgWb9jrz0f7gtEbW73Ye3/ShZn6x9RBdkRRlQR1d09A1jVXLZvHTN52RBV/4g0U014b5ceYG49RZVfz3zi63bI92XK+oCrMCuO6cZnYcHuAL//57AM6cXzfi3+1kOJ9/9ONiqpsK19ipaLzO/WM5X04F0+V7jld9LabyWuE51m/9aAtf+9V2AD517hzW7+6mtT1CbZkfw7TpyiyBWeLX6c0kbA37dSJJg9KAxkDCGHU4dr4oOIlhBzKN49lrvq4q7jD7xvIAhzPrf5cFdapLg1x6+kwWNZZRGj7MTzM5V86eX8eBfuee48plTe41yXtNzHp5Rzvf/M1OAG46r5mPLhpskBnp/LGiKsyLC537ItOyGUikufDUGfQnUrzyXicvbjvM/+zvG/a+IwNJ/m3zAf5t8wGWza7k8iWNXLCgFsNypmqVBpwecyUPgXm+j9OiDcZLSkqIx+M5z2V/DodHvji89dZb3H333SxfvpwHHnjATfT2V3/1Vzmv++xnP8t//Md/8Morr3DjjTeOaX9WrVrFRRddlPOcrpfQ0xMd5R3FobUj4nkcxTSdgPyt3V309w/OR22pK83rfvzL63vcx955n3HDytn2uQ/Nzut+jFWx/F3zvR/1gcHWvv6Q5h4fM8O+nG1H249iDdTzVWc1TaW8PER/fxxzlGRZo+nvj2GYpvu4JzC8tTX7mmTa4u29Tj29YF4V/9YTw7QzGcz9GiG/zumnlLN5fx/dsRSlfo2YZw6/rjjD3LPD7UaKj4fuvmExLPOpd3p6LG3iywwN01Qns7euKm7m8ZThjKjojKSdXgSOfTNi2k4Cl73dcRQgoKuEdA1NcRoHzm+u5N1DzoW5MqASSTg3CKW6QkhXURXnpiOWTGOYJkYqTbYxvtqv5JR5JJo4ZvmPZCx/t5PR3x9z614kkqCnJ7+t8MVYZyfrNXaqm8jz5WSSz+85FetrsR8XFT7FHThYGVAxTJPGcj+fv3AeAA++1Ep3NI23w1TL5AePpcyCB+Lg/L7s74bBqV7envye6GCjfiRpYJgmm9/voL8/xs5DvZiWs1pLLJ486jXPe39YG9TcUZK1QW3M945eZSpousLF86o4f3YFh/oSvPReJy/t7HR73b227Otly75e/vk3GufPr+bihbUsqi9FVRVnfnlAJ+Q7+WSlJ3Kcnkh9LdpgfMGCBfT29tLZ2UltrbP+3/vvv09jYyNlZcN7DX7yk5/wd3/3d9x111382Z/9Wc62f/qnf+Kyyy7jtNNOc59LpVIEAoEx7099ff2w4TcdHQNFvzzYfb/YnvtE5uzy5Pq9OWeKfM+/GS3D79BtxVKe03E/DNN2h6ZbllU0ZXCi8l1nTfP4y8gwB6/QhmmP+P7mqhJ++Cdn8kdPbuQfX2oFnAYsb2KznrhBX9IgtsdgIGVimDbRlJkTXKdMm4N9yaPeEBzvzUJ2HxRl8CefphLMRL8JzSJlDA7VO9GbkZRp0R5xsp2bps0P/8Q5P/3Rk5vcxoX/3HqYoK4yt6bEXQcc4KdvHeIZz/D/1s6ouyOnlAfdz4Kx16+x/N1OxlSreydisl5jp7qJPF9ORtPle45XfS2m8vImrd3rSZ56qDeRSZrqXI+aqkLc85H5PPb6HqJJA39maTBVUyc8j052WL23Ud1775BdHx2cOeLY8MMNzjSuhGGiKk6CtvpwYMzXPNPT0m+exPXRr6rUlPhJmxYhXaXhzJlc/8EZbD3Uz8utXazf2zNs1F0sbfLr7R38ensHp1QEWdlSw0daaqgu8aOpmeSm7uojJy7fx2nRBuPNzc2cddZZ3H///axevZqenh4effRRrr/++mGvffHFF/nKV77CY489xgUXXDBs+3vvvcemTZv45je/SUVFBd/5zneIRCJceumlhfgqAie5UlZ3NO3OQXV673yjvGvqKvUsLzR0nlGpLD00pazd2cljmdEfVy8ZHLK+qzO3xXjoElmH+pLDEm5lL6IWYFnO/PFsb/KMigCxpEl7xGlFDvm0nGNLVxUCmpKzNNjQz872ZI8aRNvOPOyUadEXN5hbU8KNy2cxL7Pv2WRoAV11LvqKc8EP6qq7L5qSmzdiUX2YhXWl9CcMth7qJ5Z5nW2Dhc3h/gStndETXkJsPJL95CNhkPfGz3sstHZEczLAT7f1VoUQopBaO6Os/tUOdnfF3FUzAHdVk3V7ut1G4Mde301Q19yVNrIxr09T8GsqdaUBUqZFTyyFaZ1Yg/do7xnLSDPLBmw7k9/FudYvn13Jpn29pE2biqBORcnIyayzK7lkr3UrF9SOaZ+bqkJuWWUT0Z4Mn6ZSXeKnKuR0Mpzjr+KMmRVEkwa/3d3N2p1dOdfPrIN9CZ5+8wD/uvkAHzylnJULalkxu5IBTUVTFcJ+J/mbv0hyQnkVbTAO8NBDD7F69WouvvhiVFXl2muv5fbbbwecjOlf/epXueaaa3j44YcxTXPYXJWrr76a1atX88ADD/C1r32Nj3/848TjcU4//XS+//3vU1lZOdKvnVKySyhBJktzZi7lTSuaaK4uXDb1cGAw4O6LG+7NpqYqOdumi+hREn0cbVs+tdSG+fGnl1NVFaanJ1o0rdWT3WOv73Yv5M9tO+xe6LMZ07OGBnszKoLu8lzZ5brAqTPZYWeaCqqiMqMiyG3nN9PWG+eJdXsBaKoM8m774AVLVeDMpkpey6wHOvTCbg/5dyQW0BVNu0uDAcyrDY8YMDaUBfjfF81n6ZwafvnWfr792z0AXLSglv/a0Y5hOYF5JGm6F9aGMme0UsKw6I2nSZs2D7+2h5lbD/PMZ5Zz/1WnugF/MtMDH9RVbj53ttsgMFl4VzIA3JaWH25sK+ioJSGEEKPzLjc6lKo41+rsdR2c69dAwsC2reNObFriU4mlrZzrcH2pj3BAJ5o0aI8Mzzzulb03iKVNZlYEKQ/qHOpPoioKPg1Cfp37rzo1Z9UWb4P6ichXdntFya4MopM0LAaSBpef2sBli+tp64mztrWTV9/vondIBnvLhi0H+tlyoJ/SgMYF82pY2VLD3JoS+hMGPk2lxO8slVYsa5gXdTBeW1vLQw89NOK2LVu2uI+fe+65o35OZWUlDzzwwLju22QxWq9KS114Wi5t5h1ANPQcWcjBRd76PzTmLZJzg5hg2cAT4K0Dffz7loMYlk11iY9VZ86kqdJpgW6qCrn1/F/f3D+YXd0zXC6kK1SHc1vDywI6QZ9KTzztLk+mKgpBn0p/YvDiVh7Q3QynlSGdcEAnZVh0RIbP42qpDbvrdIOTSbWqKszbntby2rA/k2DF9u5iThZV74gAG5uUYbkBe1NVKOfGB0ZvEBBCCCHGItuo3VQVGnOwOtLr2nri/PMr7xNPmfQnjZx7vKGN4EN/1lQl5zldVdy1tX2ampN0ddhnKaAycn4YcK7vfl0ddq2cDNfPgK4S0P2YIZtoylnmtKmqiRvOmslb+/tZ29rJm219w3LeRJImv3y3nV++286cqhAfXVDDhfNrqDB99MXT+HWVsF+jxK+768RPhKIOxsXU4Z1H6l2KybLtnG35Vl86GJAcGRJMeLflW0PZ4NrH7QNJ0pkTiE9VqC8bey4DUZy8Q6iuWtLI89uOAHD27Eo27OsB4OoljXxobvWI7832mt53+SL3IvnMlgOZ+eJpmipDIw4he3rTfrfHeo9nzlvccOaPZ7OoKjhL2dng9rjXlvooDehcMLeGp9/cn8nCCh+eX81L73UCsOrMmZw3tzrTO73nxAvIY9WyU1gxp4q/fv4dkoZFd9Rp+a8I6e4SZWDnlMlUUCyjloQQYroZaZpQUFfdHEY+TSVhmAR1bczBqvd1XdE0ZmaNbgUya3Y7AXP2FrjEp1JV4qc7mnJXGEqbNiX+wSlmPlVxR9aVBXVMy7ku25nP8gb6JbpK0K/RFU3nBJZXLWng+W2HAbjt/ObjLyxGvy8pNE1VKA/6KA/6SKRNBpIGy2dXsnx2JX2JNL99v5uXdnaytyc+7L17e+L8YMN+ntp4gLOaKli5oJZls8pJGRY9sTQBXZ2wNcwlGBcFcWQg6T72JpkyrNxt+dY5QlbGsWwbb945KyG/RjrTExnya0U5n0Ucn6FDkLMJzjbs6/UMWT/Cp1aMbWnFo/HeVGTXRQWGrddpM9hifrQLzdJTynnglNP4/vp9ACyuL3WD8aZKpxe+pTY85vlkALM9c8quWNLAnR+ZN+w1QV0jZVg5jXXZZDgp03Z769/ILG0Ggz3o2REExd667yWjloQQYmIMmyaUke3ldpKCJkcdnj6a7PV4RkUw07icwrJxljtLGjmZzW3baYx+6b1O3jrY7/5e7+U5bQ0OWY+lTHyawsxKpzMnkjRzRqhllzDLBv8xT0B/2/lzj+uaPRkEM4nZDMsmkjTQVIWPLWngY0sa2NUVY+3OTl7b1UUkmdvhZ9o2G/b1smFfL5UhnQvm1XDRglqaqkIkjRTdMeezw36NMrUw02glGJ9GJnJOsDcAHzpPtZCrWhxt/s7xzu05OZ5Ml/bQx4VeEEMUu6aqEA1lAQ72JVGGTKjw3lR4q9LRjiLTsumJp6kvDeDTFGycXA4DCdPt8Q6OY6NQS13pMeeU3Xf5Ir7ws22Ago1NX9xAVZzh9Z2RwQa776zby9yaEoK6RjBzBcs2HMj8aiGEEBNl8HpsE9AVZlQE2N+ToCeWHnZNjhsW//TyrmGfYdneIegKSuZRdYkvM8dZyWzJ1Zc0c57rjafpjad5+LXdqIrCa3d/2N2Wr3neE0FXFSpDPiqCOvG0M7d8Xk0J82pmc9OKWWxq62Xtzi7eOtDHkFHs9MYNntt2hOe2HaGltoSVC2o5PzNiMZE26UsaGLpOOmngV5W8ZcuXYFwUhDdJgjN0ZzAZlTbBS0FMBO+c14BPg0zLXcCnDZsPKyafYUOQM63tow0XGy2z9rrd3W6v73UfPIVf7+gAnOUAs+/JDqWD3CVMhhq6TcEZoZG9uDhJaAbrafZC3doZZe677cD4ZEodTUttGL+uZIbzDd6KBPSJXy5GCCHE1DHaNXro/PBjjbYaLaj13sdlL18KgwlYbYYH0wqgawq2PZiIrcSnEjecpU0vWVTHG3u6yV4bwwEdfzztrk7irjg6Tv05o92XHGslmImiKJmlzPwaadMikjSIpkw+1FzNh5qr6Y6leKW1i7WtXRzMLIXq1doZo7VzH09uaOPs2VWsXFDDsqZKYimD/mgK07QJ+VR3uTRlHO9LJBgXBfF3H1vsPv7Z1kOs2+3Mmz1nTiXXnj6jYPvhHZ5rDmkiK+QcEe+F4I3d3XwnkwH7j8+cOeI8YjG5jHZxOm9uNTeNMDR9tCFz2czoWdkhc7mZ2BX3eHr+7cO83NpJ2rQJ+jT2ZQL5bAK3M2ZW8MbubkJ+nVXLTqEm7D9mkppCtqDff9VpgDPs/JuvvO/OH7/lvDluwrr9vXG3UeJks8AWC1nJQAghCme0a/TJJjMbKcivKw2QNi18mspHW2pYt6eblGHx0ZZaGsoCbDs8wNqdXagKfPz0Rtbu7KQrmsK0IWHYzKoMEdRVtuzvwxvCX7WkgSfW7UVX4Q8W13HajDLe64zzq7cPoSoKf7RsBmc1nfiqUccayp9VjD3sPs2Zj1+ZWR4tkjSoLvHziQ/M4NrTG9nZEWXtzk5e391DLJ07jD1t2ry+u5vXd3dTE/Zz+dJGzp9TSX3YTyxlEkuZqIqSCcx1Qj71pANzCcZFQXjnqrx9sN8Nxltqjm/u6cnyeQJu27bdISuqkrst37wn+417e9y5r7qqFE0ro5gcgp7sqFctbWTz/j7AOcbcYNynUR708ZGWWnZlErutmFOV8znem5DWzig3PbUZKGyyFu/vCXh66c+bW52zb9lgfDJkgRWFs+LBVyd6F4QQ09hI1yO/ruDXdYK6ygdnVrB5fx9BXeOqpY201IZZu7OTV1q7ADirqZIN+3rpjaexPHMnnTnsTm9udhRbtoFaVxU+2lLLpafWs+HAAP+VGX13VlPllJsnfry8y6OlMsujxVImC+tLWVhfymfOaWL93l7W7uzk7UMDwwYVdEVTPL1+H0+v38fihlJWttRy3twqQj6NaMokmgnMs0ulBX0nNrJVgnFRcLWlfrdtr7aAGcwBVl852EP/6G93s6fbCVbmVIe47fy5Bd2XrMbyoBt4NJYHj/FqMRWNNmTuZHqEq0I+t57pmvOoqSqU04rdOmS4WbFoqQ1z/1WnjdoyL4QQQkwGQV1zG7XHcs297fxmHnt9N+CsxvKbHR0kDIvqsI+ArrrLr8HgaLl8TCEb61D+ycKvq9TofqpKbKJJJxM7wIXzneXOOiJJXm7tYu3OTtpHWLp1+5EI249E+P76fZzbXMXKBbWc2lAKQCRpuEnk6urKjnvfJBgXBTeRwae3lfAX2454gvGSad+CKPJjLMO8jzas/UR7hGtL/QR0FcvOzdkghBBCCEexJTNbuaDWvR9t7Yzym8x1P6CrBHWNpqrQmAP7k5GvofwTTVUUyoI6ZUGdRNoZwh5LW9SVBvjDM07hug/O4J3DA7zc2sUbewZHrmYlDIuXW7t4ubWLhrIAH22p4aMtNdSVBoZNfx0rCcZFwa1cUJuT1XGifGxJA+v39qAoClcvbSzo7/aeRNOm5bZuehNzQfEkxhCTw9Cbik+eNWvMr2/tjLrHXjEkaxntBqnYbpyEEEKIoUa6Vo303Gj3xK2dUdp64iQMi6RhEdCdEW7ea/LQaWSXLW3kjXsvlLwjY5RdHs3MLI8WSRkYJiydUc7SGeV87vxmNh8a4PnfH+TdI5Fh7z8ykGTNloM8s+UgS2eUsXJBLcsXNRz3fkgwLsQEmMyJMcTUJMekEGKo8ZiHv+cfPjYOeyLE9LL6VztIGCaH+pylPWdUBAC5JueDpipUhHxUhHzE0yYDCYN42iTk17ji9BmcP6eStq4Ya1s7ebm1i+5YOuf9NrD10ABbDw3wv6887bh/vwTjYtpauaCWN+69UDIYi6IiPcJCCCGECOqaO3JyIk2n+4+QTyPk0zAsm7hhuistzagIcsNZs1i1bCZbD/WzdmcXG/b1kDZPfi05CcaFmABTLTGGmPzkmBRCCCGKg1yTJ5auKs7yaJUlaGmD3liaRNoJzs+YWcEZMyuIJA1e393N2p2dtHbGTvx3jeN+CyHGaKomxhCTlxyTQgghRHGQa3JxUBSFcEAnoKmkTWd5tGjSxLJtSgM6ly2u57LF9ezrifP67u4T+h0SjAshhBBCCCGEEKPwaSrVJX6qQjbRlLM8WiozxXV2VYjZVTNP6HMlGBdCCCGEEEIIIY5BURRKAzqlAZ2k4fSWx1Imti1LmwkxKU2nxBhicpBjUgghhCgOck0uXgFdJaD7MUM20ZRxQp+hjvM+CSGEEEIIIYQQ04KmKpQHfSf0XgnGhRBCCCGEEEKIApNgXAghhBBCCCGEKDCZMy6EEEIIIfKi+a9+cdKfsfHeC8dhT4QQovhIz7gQQgghhBBCCFFgRR2Md3V1cfvtt7N8+XLOOecc/v7v/x7DGDlT3SuvvMLVV1/NGWecwRVXXMHatWtztj/xxBNceOGFnHHGGXzqU59i165dhfgKQgghhBBCCCHEMEUdjN9zzz2UlJTw2muv8ZOf/IQ33niDJ598ctjr9uzZw5133sndd9/Npk2buPPOO7nnnns4cuQIAM8++yw/+tGP+N73vsf69etZsmQJd9111wmvByeEEEIIIYQQQpyMog3G9+7dy4YNG/jLv/xLQqEQTU1N3H777Tz99NPDXvvss8+yfPlyLrnkEnRd58orr2TFihWsWbMGgGeeeYYbbriBBQsWEAgEuPfeezl48CDr168v9NcSQgghhBBCCCGKN4Hbzp07qayspKGhwX1u/vz5HDx4kP7+fsrLy93nW1tbWbhwYc77W1pa2L59u7v9lltucbf5fD6am5vZvn0755577pj2p729nY6OjpzndL2E+vr64/5uE0nT1Jx/pzspj1xTqTzyVWenUhnlm5TV2E33spoq11iRHysefPWkP2PLFz968jsyiulWf0+2vk638ioEKdPxV6gyLdpgPBqNEgqFcp7L/hyLxXKC8ZFeGwwGicViY9o+FmvWrOHhhx/Oee7zn/88d95555g/oxi0t7fzgx98l1WrVslNDlIeQ02l8shXnZ1KZZRvUlZjN93Lajzq655/+Nh471betLe3s2bNmin/955O33M61d+Tra/TrbwKQcp0/BWqTIs2GC8pKSEej+c8l/05HA7nPB8KhUgkEjnPJRIJ93XH2j4Wq1at4qKLLsp5rq6ubszvLxYdHR08/PDDXHTRRVJZkfIYaiqVR77q7FQqo3yTshq76V5WU+UaO1bT5e8t33NqOtn6Ot3KqxCkTMdfocq0aIPxBQsW0NvbS2dnJ7W1tQC8//77NDY2UlZWlvPahQsXsm3btpznWltbWbp0qftZO3fuZOXKlQCk02n27NkzbGj70dTX18vBLcQkInVWiMlD6qsQk4fUVyHGT9FOLGhubuass87i/vvvJxKJ0NbWxqOPPsr1118/7LXXXHMNGzZs4IUXXsAwDF544QU2bNjAxz/+cQCuu+46nnrqKbZv304ymeTBBx+ktraW5cuXF/prCSGEEEIIIYQQxRuMAzz00EMYhsHFF1/MH/3RH3HBBRdw++23A7Bs2TJ+/vOfA05it0ceeYTHH3+cFStW8Oijj/Ktb32LuXPnAnD99dfzmc98hjvuuINzzz2Xd955h8cffxyfzzdh300IIYQQQgghxPSlfeUrX/nKRO/EaEpKSrjiiiu45ZZbuPnmm/nwhz+MqjrtB7feeiuLFi1yXztnzhw++clPcuutt3LDDTfQ3NzsblMUhWXLlvHpT3+aW2+9lU984hNUVVUV+usUjXA4zNlnn31cc+anMimPXFIexyZlNHZSVmMnZTW9TJe/t3xPMRIpr/EnZTr+ClGmim3bdt4+XQghhBBCCCGEEMMU9TB1IYQQQgghhBBiKpJgXAghhBBCCCGEKDAJxoUQQgghhBBCiAKTYFwIIYQQQgghhCgwCcaFEEIIIYQQQogCk2BcCCGEEEIIIYQoMAnGhRBCCCGEEEKIApNgXAghhBBCCCGEKDAJxoUQQgghhBBCiAKTYFwIIYQQQgghhCgwCcaFEEIIIYQQQogCk2BcCCGEEEIIIYQoMAnGhRBCCCGEEEKIApNgXAghhBBCCCGEKDAJxoUQQgghhBBCiAKTYFwIIYQQQgghhCgwCcaFEEIIIYQQQogCk2BcCCGEEEIIIYQoMAnGhRBCCCGEEEKIApNgXAghhBBCCCGEKDB9ondgMuvoGJjoXThuqqpQXR2muzuKZdkTvTsTTsoj14mUR11dWZ73avyMR52VY2bspKzGrpBlNVnq7GS8xo7VdKkb8j1P3lSsr9PluCgkKdPxV6h7YukZn2ZUVUFRFFRVmehdKQpSHrmkPI5NymjspKzGTspqepkuf2/5nmIkUl7jT8p0/BWqTCUYF0IIIYQQQgghCkyCcSGEEEIIIYQQosAkGBdCCCGEEEIIIQpMgnEhhBBCCCGEEKLAJBgXQgghhBBCCCEKTILxaaS1M8oNP9jE1d/6La0dkYneHSHEJNLaGeWmpzZz01Obae2MTvTuCDHp7Tg8wA0/2CR1SgghprFJEYx3d3dz6aWXsn79+lFf88orr3D11VdzxhlncMUVV7B27dqc7U888QQXXnghZ5xxBp/61KfYtWtXvndbCCGEEEIIIYQYUdEH42+++SarVq1i3759o75mz5493Hnnndx9991s2rSJO++8k3vuuYcjR44A8Oyzz/KjH/2I733ve6xfv54lS5Zw1113YdtjW8BdCCGEEEIIIYQYT0UdjD/77LN84Qtf4C/+4i+O+brly5dzySWXoOs6V155JStWrGDNmjUAPPPMM9xwww0sWLCAQCDAvffey8GDB4/a0z5VtHZG3f92eYbBtXZEc7YJIcRQo50/dnXK+UOIE+HWm44IO44MuM9LnRJCiOlJn+gdOJoPf/jDXH31quCFGQAAIABJREFU1ei6ftSAvLW1lYULF+Y819LSwvbt293tt9xyi7vN5/PR3NzM9u3bOffcc8e0L+3t7XR0dOQ8p+sl1NfXj/XrTIjVL+7I+VlBAeBHG/djMzgy4MefXl7Q/SoWmqbm/DvdTaXyyFednUpldCxDzx+Z0wdPvbk/5+nRzh/TqaxO1nQvq8l6jT1e2TqloKBpKgoKtmKPuU5NNtPluJ4u3zPrZOvrdCuvQpAyHX+FKtOiDsbr6urG9LpoNEooFMp5LhgMEovFxrR9LNasWcPDDz+c89wdd9zBXXfdNebPmAi6po34/NADq6oqXIjdKVrl5aFjv2gamQrlke86OxXK6FhGO38Mdazzx3Qoq/EyXctqsl5jj9fQOjXaTd5UuyZPl+N6unzP8aqv06W8CknKdPzlu0yLOhgfq1AoRCKRyHkukUgQDofHtH0sVq1axUUXXZTznK6X0NNT3MPJ7rtsgfu4tSPKjzbuR9NUblw+i3k1gwdXsX+PfNE0lfLyEP39cUzTmujdmXAnUh7FetOYrzo7nY6ZoeePH25sA+CmFU201A3+3Ucr0+lUVierkGVVjHV2sl5jj1e2TqmqyoFomm+vbcXGHnOdmmymyzkgn99zKtbX6XJcFJKU6fgr1D3xlAjGFy5cyLZt23Kea21tZenSpQAsWLCAnTt3snLlSgDS6TR79uwZNrT9aOrr64cNv+noGMAwivuAb64qcR8bpu0OTZ9XE8rdVuTfI99M05r2ZeA1Fcoj33V2KpTRsQw9f2RntjRXlxzX+WM6lNV4ma5lNVmvsccrW290XaW01HKuyfbx16nJZroc19Ple45XfZ0u5VVIUqbjL99lOiUmFlxzzTVs2LCBF154AcMweOGFF9iwYQMf//jHAbjuuut46qmn2L59O8lkkgcffJDa2lqWL58ac7KEEEIIIYQQQkwukzYYX7ZsGT//+c8BmD9/Po888giPP/44K1as4NFHH+Vb3/oWc+fOBeD666/nM5/5DHfccQfnnnsu77zzDo8//jg+n28iv4IQQgghhBBCiGlKsWWx7RPW0TFw7BcVGV1XqaoK09MTlWEsSHkMdSLlUVdXlue9Gj/jUWflmBk7KauxK2RZTZY6OxmvsWM1XeqGfM+TNxXr63Q5LgpJynT8FeqeeNL2jAshhBBCCCGEEJOVBONCCCGEEEIIIUSBSTAuhBBCTAOGaTGQMCZ6N4QQQgiRMSWWNhNCCCHE6CJJg55YmpBP2uCFEEKIYiHBuBBCCDFFGZZNdzRFPG0CEE1Kz7gQQghRLKSJXAghhJiCIkmDQ30J4mmTQ/0J/vbF97j+yTcnereEEEIIkSE940IIIcQU4u0NNyyL594+wr+/dZCUKSuZCiGEEMVEgnEhhBBiiogkDXrjaUzLprUjyrfX7WFPd3yid0sIIYQQI5BgXAghhJjkTMumO5YiljKJp03+bfMBfvluO9aQzvCaEt/E7KAQQgghhpFgXAghhJjEoiknU7pp2WzZ38d33thLRyQ17HWXLa7jlg/NnoA9FEIIIcRIJBgXQgghJiHTsumJpYimTPoSaZ5c38Zru7qHvW5WRZBbz5/D4oYywn5tAvZUCCGEECORYFwIIYSYZGIpk+5YCsO0eKW1iyc3thFJmjmv0VWF//WBGXziA434NJWwX6OyxD9BeyyEEEKIoSQYF0IIISYJb2/4kYEkj6/by/8c7B/2usX1pdx6/hxmVYbwaSrVJT6CPukVF0IIIYqJBONCCCHEJJDtDU8ZFs9vO8KaLQdJmVbOa0p8Gn+yfCaXLqpDU1UqgjrlQR1FUSZor4UQQggxGgnGhRBCiCJm2TbdsTTRpMH7nVEee33k5crOnl3JZ8+dTU3YT4lfo6rEj65KEC6EEEIUKwnGhRBCiCIVT5t0RVNEkwZrthzkF+8cGbZcWVXIx2fPnc25zVXomkJ1iZ+QDEkXQgghip4E46LgWjujrP7VDgDuu3wRLbXhCd4jIYQ4ukKftyzbpieWJpI0eOtAH99Zt5f2EZYru3RRHTeeNZPSoI/yoE6FDEmfdOSaKIQQ05cE42Laau2MsvrFHeiaxn2XLaC5qmSid0lMAXJjLU5WIm3SGU3RE0vx5IY2Xn1/+HJlMyuCfO68OZzWWEbIp1Fd4kPX1AnY26lL6rIQQoh8k2BcCCGEKAKWZdMVTdETSfLarm6eXN9Gf9LIeY2uKnziA438rw/MIOTXqAo588OFEEIIMflIMC4KorUz6j7eNcpjQHoehBBFo5DnrXjaJNIb5/2OKI/9djdvHRi+XNnCujC3nd/M7OoSygM6FSEZkj5ZtXZEKE9a9PfH5JoohBDTmATjoiCyQ/0AEobFob4EAN/93T6C+uDQyh/eeGZe92O0m+vWjiiGOZgVqZA3QGt3dnLfC9sBWH3lYlYuqC3Y7xbjo1gam2RY7fiWgfe85fXUpv05P5/MecuybXrjaSIpk1+3dvH91/eQNHKXKwv5VK48tYHN+3t55Le7+b+XL2J2VeiEf6cY3VjrMjDsODueY+++F7ajaxqGaYInId/JHFtS/4UQYvKRYFxMK8NurjOdSj/c2JZzQ5TvRgGvw/0J9+b7cH+iYL9XjJ9CBG2i8BKGyaG+JAAzKgIE9fEdDp5Im3TFUuxsj/LtdXt4vzM27DXLmyq55UOziRsWWw/1o6mKzA3Po9W/2pHTYDyjIkhQV4fV5fsuXzQRuyeEEGKKKepgvKuriy9/+cts2LABTdO45ppr+OIXv4iu5+72zTffzJtvvpnzXCwWY9WqVaxevZrOzk7OP/98SkoGE3RVVVXx0ksvFeR7iNwbl3W7u3li3V4ArlrSwHlzqydqt4QQYlS3nT+Xx17fA8DVSxr49Y4OAG5cPot5J9HraNs2PfE0nZEkz2w5xHPbDg9brqwy5OPmzHJlFUEf7dEkmqwZPmWsvnIx5eUl9PfHeO9IxA32T/bYEkIIMbkUdTB+zz330NDQwGuvvUZnZye33XYbTz75JDfffHPO67773e/m/PyTn/yEhx9+mM9//vMAbN26lZkzZ0rwXSS6oym3J7g7OnypnnwaqVFAURQ+d/4czplTVbD9WLuz0338u709bqf87/b20FgedLfJkPXJwXtc7eqMFvTGuliGyOfLWIbenkwZHO3zm6pC7jSaWZWDw8Ln1YaPWZ6jfW62N3xzWx+Pr9vLkYHksPdevLCWTy2fRSRlEk+bpC2bPV2DveZT5W9bjO67fBFtPXH++ZVdHO5PsKcrhk9T+dz5c2jyHAPZv0HCsFi3u5u2njj7e+MkDJOgrh31bzR0JQ/vOWIsx5bXVK//Qggx1RVtML537142bNjAq6++SigUoqmpidtvv52vf/3rw4Jxr127dvG3f/u3fO9736O+vh5wgvGlS5cWatfFCLzDePsTaffxy62dbN7f5/6c72G83huSjXt7nEYBBXRNKejNyt/84l33seHpEvvdnh427et1f379ngsKtk/ixI127BzvjfWJmGxD5Mc6rzX7uoRhAkpObomhxrMMRgtu2jKBFkBbT/y4/652Zm74gd4EP9jYxsutXcNeM6sqxK3nz2FJQxlVJT5ue+Z/RvysYv3bTmbev3vatPDrKooC2GBj41MVHnt997CpCof6Eu5Ir6y5NSV893d7OdCbIG3a+DSFH9x4Zl7OBZOt/gshhMhVtMH4zp07qayspKGhwX1u/vz5HDx4kP7+fsrLy0d831e/+lWuvfZali9f7j63detW+vr6uOqqq+js7OT000/ni1/8Ii0tLWPen/b2djo6OnKe0/USN+CfLLTMXEOt0HMOjza60rNNP8oN93hTtcFfrKIU9HenPcnivKNTLTt3WyH3qbUjwv99YQeapvKVKxYxr2Zyr7uerzp7rDqka4p7TOtaAY6rMY5cLuSxlDVSWY21fLyvUzL/G/X1x1kGrR0RN2nizR+ak7M/2eeHfvYvth1x549/+/U9XHrq0Y8j7/6bts2RSJKXdnbyL2/soy+Ru1yZpihcd8YpfPYj8wjYNmUBDVVRivpvO94m+hq7+sXcoFYBbNs5P6dNm6c37acvYTC3dgznxRH+bt5jV9cUlMyLVFVFxzrxc0aRHyMTds9RYNPle2adbH2dbuVVCFKm469QZVq0wXg0GiUUys0Wm/05FouNGIxv2rSJ3//+93zjG9/Ieb68vJyWlhZuueUW/H4///zP/8yf/umf8sILL1BWVjam/VmzZg0PP/xwznN33HEHd9111/F8raJRXl7YTLz3XOIZHr6ri2c2tgFwyZIZnDevxt1WVZXfXsQdhwfcx73JwRug7qRJe3Iwg/GixrEdFyeqsWJwKHpPNEUiM2w/qKtUhf3utnyXh1d50nJPOKWlwYL+7nzId50drQ6VJy10Tcu8piTv5fjNPx7s8dpxZIAnXt0FwC0XzmNRw+BxPJF/T29ZjaV8dhweoDtlY1hgWBD0qeiaxqG4SfeBAb7xX07g9PANZ7Kosey4y6D7wADZhOUdCdPdn0NxE28i86BvsBdU1zQWBH3DPmvofmcdiptoqopp2fyurZ9X3mtn6wjLlZ06o4x7L13IkpkV1IQD+D1B02T4246Xib7G6ppGIm2SzIx+GJrRPmFaVJb4+cPls5lZGSJpWjzx6i6aqku4/qxZNNeE2d0V5adv7kfXNFYtm8WP1+/jSH+ChvIA3SnbvcYcipvuufZANM2ihjLuuWQR3/ivHax+cSff+MMPjvkaNFmOkULfc0yU6fI9x6u+TpfyKiQp0/GX7zIt2mC8pKSEeDye81z253B45IvKmjVruOKKK6irq8t5/sEHH8z5+Utf+hI//elP2bRpEytXrhzT/qxatYqLLroo5zldL6GnZ/hyJ8VM01TKy0P098cxTevYbxgn3/zNYK9DMm1h207v72s72tmwa3D+9Nkz8xsE3/ajTYP7YVgENBVFUfjl1kO89O4Rd9tPbz47r/uhevrDlSGPvdsKeXz198cwTScgj0QS9PSMrSVwom/yRpOvOnusOlQfUPnhjcvcn/P9N6wPDP6d+kOZpZKAGSEtZ9tEnKuyZfVmaweW5ZSVs4ygs4+b3++gv394BvEv/uc7JA2LrkxOiZqwH9O0+OZ/7SBlWnRGnOf7+2P0BNTjLoN/+OU7bi/3mg173aD7sbU73fcC3HBOk7PSAnDTiiZa6sLDPsvrnn/b7D62bJu0YdGXMHhkbStD8rMR1FVuXDGLq5Y2Uhv2E1bAr6s5x1W+/rbFWGcn+hp732UL+D//uY3DfQlscJe6zHY8x1Im8ZTJ//+r7cytLWH1lYsxTBNdhTNnlNJSV0okmiCWTBNLptnfGcE0LRTAMC2+/LOtbkOLX1MJ+jQ0TeXba1uxsUmmLQ72JZhbW+Ie12NRzPUfJu6eo9Dy+T2nYn2dLsdFIUmZjr8TKdMTqa9FG4wvWLCA3t5eOjs7qa11kli9//77NDY2jtibbRgG//3f/80jjzyS83wkEuGRRx7hxhtvZObMmQCYpolhGASDwWGfM5r6+vphw286OgYwjMl5wJumVdh999yJRpOG2xMcTRoE9MGe4Hzv08G+kZcO6xqSSC7f+9EVHZw37x2WnjLtnG353o+h82PtzB/qvSMDpNKDQclkTP6T7zpb8Do0BobpjKtNGBb/5z+3EdQ1N7ncRK4//DfPv8OwaBT44Ya2EV8/tJ5666dlQzapuGHaw/4G2TIYut17rHt7PYf2gHrnBDdXl7if1VxdQnPV4BDlEf/2tjM33LSd4K0zkiI5wgX8zFkV/Pl5c5hXU0JFyIeqKO6FfrTjarTvNVVM9DW2uapkTEvXWbZNIm2N+Pd4+NXdHMw08jy90Zmz7dNUuqPpnOMsoKvucHfbmZQ+WD3s4/v7enMw/Ok5s4v2GCnG82U+TJfvOV71dbqUVyFJmY6/fJdp0Qbjzc3NnHXWWdx///2sXr2anp4eHn30Ua6//voRX79jxw6SySRnnpmbpKS0tJR169Zx4MAB/v7v/x5VVfna177GrFmzcuaVi/zyZpv+0YY2Xni3HYCzmir51NlNBduPGRUB93FXJEV/0gk4KwIa1aX+0d427mo8Q9G7oynimUru11Sqw4Xbj2Jcd10Ibz1NGhadEaeBKuzXGEimAYW6Un9OgrWNe3t49Ld7sGyoK/VR7hlSDrnHekDXmFGhuZ+f7SWvDvu5/6oTXz/6ry5dQEckyQvb2lm7s3NY+0NpQOMTp8/gD8+YMWxIuph4912+iC/8bBtp06I7liKT3xNdU6gM+fBnhpanDJMv/GwbB/sSaCp84WfbKA/qpI5ys+bz5CipDjvHZiJt8rHT6jmlPMj+3jjPbTsMSCZ0IYSYToo2GAd46KGHWL16NRdffDGqqnLttddy++23A7Bs2TK++tWvcs011wDQ1tZGRUUFgUBg2Oc8+uijPPDAA1xyySWk02nOOeccnnjiCXw+37DXivzw3kxEU2bO40LeaNx/1Wnu4y/87G03GC8L6jnb8s2vj55152jbhBiLaNKgPTOU+1M/2sxdF8496uuPluF8rNnPj8YZ0uuEpt6l3y5ZVMfzmQDktvPn0lTlzMtq64nzzVd20R1NURP2YWOjAD4NVEVBVRT8upqTMTq7SoOqwN0fmX/UZQFHy8we0NVh330kQ8tkfk0JfXGDXR1RHl+3l8MjLFd20YJaPnNOE02VIUoDx3/pbakNS6NYnrR2Rvnr59/lUF8Cy7apKw2QmUmFDViWTWlAc3vOsxn+A7pKTdjnNqpcvKCWH2/ej207x1gsbZE2LWpLfXzyzFnoqsKaLQedz0ibHO5P8Z9bD7mfm/33WJnQh/WGZzRVhY56jIxHXRZCCDG+ijoYr62t5aGHHhpx25YtW3J+vvzyy7n88stHfO3MmTOHJZoQheVdV/vwQCLnsXdbvtfV9t58DA15C3lj4h0O6dMU4sbg47EMlRwv3hELb+zu5juZddf//LzZnNtcXbD9ECevtTNKW0+chGFheIZG27bN9vaIOzVkInrdWupKRxzi1VQZco/3pqpQzr4EhgTMadOmO5Z2soyfgNHWgr9qSYOnQaA5d7+PEQAnDIsvPbcNBYW60gAbPMsSZvlUhVs+NIdrTm+kMuRDU6WxrZjVlfq5+yPzePtgPz/0BMVXL2nkQ3Odc2JbT5zHXt+T875s/VIVFVuxCWSCcQAFxV2n3q+rHOh18t8ox3ksZ4Npp+HJaZDa3zuYW0d61IUQYvIp6mBcTB3e5YLSnkChtSOas+21uz+c1/341zcHb668ywv1J4ycbZ88a1Ze98MbGHz9v3eyeb+TZbmlLsxfXrwgr7/by3uz1tYzeFM3u7pEbuQmmeya3If6khjWYB0zbfiv7e3oqhPcTrb1h9OmRXlApz9pUOrX8Gkq/QmDpGFxWkMZNSXOtI4jkSSvZNbufrMtNyheuaB21ON5aIPAWNm2jWFaRFMGfXGD3d25CUdVBcqDOtUlPs6ZW5UzNUUUL7+u0lQV4nB/gswy4wDoquKeI9860Ec0aWDZNrGUScq06Yml+Gl/glTm+mZYzjttoDuW4rHXd2c+aTAAbygP8vkL53JKeTCngejG5bOYd5Tzb0ckBSioCjy37fCYe9SFEEIUHwnGC0CGhjEsOPA+VqzCJZr4x5d3jfh8f9LM2ZbvYHzj3h73cWtHNOexd9t0PFamkkLU/exQ6q5okmjSJGVYw+YqmxZuNvP+RJryoC8z1NZ5/64hify8DTPexjPv69p64nx//T7g+L5bW0+c/oRBRyTJ11/aSWnAR1BXWbe72/293t6+nrhBuV/DMG164waa6nyf9oEUv3in3X2dT1PcZIjPbDnIM1sO4tNUVGV4I19bT5zdXU4W98P9Iyd1HMo7ZP299gjxtElHZHBZQq+W2hJu//BczphZQVlQLrPFqNVznLf1xkkaFoZl0RtL89TGNnriaTRVwbRsyoM6T23aT3fMmfrh/ZOn4oONut7rXHYKFDjHazRpYAN+zVlDvjrs4/+78lSq/Qq7O2N893d7OdCbABS++7t9fOL0Rh797R7AmebRVBVi494ednZEMnPZbXyaetQEhNnvmTW0nnvl61rT2hFh9VNbMEyT+y6bnvc/QghxNHKXIAriaEkIp2PSx3/yBP7ewKk/aeZsy3ejgPdGrc0TALX1xHO2yQ1U8coG+x2R9EgJywHnGMtua4+k+Ma1S/nr5991358wLA5lMph/93f73McAc2sGM4h7e94ShjXq3OuhWjsi3PeL7Zn3mfh1FVVRGEiYlAac3B1PrNub854ZFUFmVAQ50JugLxPIAINzee3cb+v90Wb4NJShLNsmbdo8tWk/4cx84Lae+KiNJ6t/tQPbtommTPqTBv1xY1h5K8A1Sxv5g8V1nNVUmdch6dLIe3JW/2qH2yCTZVhO44+3kQec506GnfMZBpqi0B1N83cvvINPUTIB9ci117Jt3j7Yz9/84l0s2wnswRl5URXSMUybzkgSVRk5AeGwJJ0Z0osuhBDFQYJxURDeW9KRbmDFxBh6oza3tgRd03hxezsvvjt4Qyo3aoWT7yBLQaGlNjxqIJ0yLLe3zaeNT7bvfZ6eaGe4tu3+jraeOLqq5CxZBngaBAbXe7YZHFljeU4kH5lfQ18izVsHnOkeIV2lOuxj1bKZNJYPX8KyqSrEzMogh/qSY/6O2SHJ+3sTI4ZNCuBTYXv7AO91RKTOTLDxqkfe65OmKigKnN5YxubMsTZW2QSGNmBgo2sK+3viYDvZ2ke7DqZNm19tb89ZAhOc498J8J1GpYCuDktAKIQQovhJMJ4nEz00rNhctaTBffzLd4+4veG6Clec2jDKu8ZfwDOCzzOKcNi2fDutodR9vKM9gpG5z9IVWFRfOsq7xGRQ6LqfzT+wcW8PG/f1su1QP/G0STxzUKkKLKgL05HJ8P2ZTPZlb96Cdbu73Z7pj7TU8Eqrk1Rx1bKZ1IT9OdnPmzKJqPb3xvn1jo4xfzcr03V98YJaTNvm3986mAmobSxb4ZKFtSxuKKUxs8zTtzMJssJ+DVCIpAxMy3aDcF2DdKYO7+2JDRuuC4qb1Tw7JDk7J/yN3d2kDMsNsEEDLN460OcOO2/ridNSG8a2bToiKZoqQ7w0wnJlSqaHMuzX0FTlhBPMicK67/JFOcPUf/r7Q7QPJCgL6Jw+o5w32/qIpU00VaEsoOHTFC5f7Fyr3j48MOJnqsDwoxD8GoT9OoZlM5C58JToKjHDwrJsQrpKwrAI+zUURSGWNPjNex0Ylo0N9CXSOfPXsyzbpsSnYtkmNWH/sASE2e+ZdTzz0k+G9xy4p3tw9MF0vf8RQoijkWA8T2RoWK4X3jniPvY28BtW7jbvjUM+DA3Ax7ptvG07EhnxecMefVs+DLtRyySxu2lFE83VJaO9TRxFoet+9oa2pTbMijlVrP7VDrqiKeKZpc0UoDeWJpa2mFERYMWcqmGfMTR8zC7V1FgezElq9rwnWZTXSN+ttTOKrimUJy227O8jlan4P9t6iFjaxLBAUzJ5I7D4/cE+dnfH3Pd++3WncSCSWQrRMO2cYCTtqa97hiRPixsWB/oS/PjNA4CzzFTSsKgr9dEbN0iZNpqS7V1M0xN3lkXb2x1DzwTU33zlfRrLA2zc18O/vXmQjmhq2PcOZnrgywM6f7C4nue2HSFhWCMGReNBGnnHT0tt2C2n1s4o//H7Q6iKQolfY1ZViLcP9RNNO4nYTMumJ27w1Kb9KEruNcxrpBlXNs61JRk30BSnccy0oS9puiNC4oaFQu5w+CORweMtaQz/hTbOvkVTJpYNXdHUiAkIRzsW5nm+/1AnO6og5xyogK5JgjkhhBiNBOOiIEa7eTnWNpFfo91ktdSFaa6SYLxQxjvI8mnqYKCrgK6pzK0pybmx9t4w9ycMt8f51zs6GMisNPDNV3Zxz0fmjZik7Fj++vl3UQBNU+mLDQYWkUzwAIN134ZMD/VgL3Z2yLo1jueH7ljanXM70udatjMs2K9B50CSO/79f9yeTK+asB+/pmTmvjtLVM2qDLlD/48nK/vxkEbeozuZetQeSZI2bQ72JZ1RG54DJJI5BiwYbWr3mAydipFlZ+rpidBUBZ+iMLdGVsAQQojJSILxPJmIoWFi8qjwZFj2LrE2dJuYfE6k7k9EkOVN2mZYlhuk9sUH1/LujjpLMh3qc4Z7Z7M6w7G/W/azFUXB9GSZHhoEZ2OQSMokmrLcJdpmVAQA+MTpMzg8kOQnbx0iZTo9iKoCfk1xh+IPpSkKqgplAR0FKA/5SBkWadOiN+4sSaUozu82PEPftcxzpQGdnnia1AiB+EULarnugzP41qu7SJre1HhiohV7Y4U350GWk+TPSTmoKYCiUFviozeezhxfENAVSn0aCdPpCc/SVYU/XjaT/97ZScKwaO2MFkVA7j0H7umO8ePNBwG5/xFCiJHIXX+enMjQsKks7BtMkhRNW6Numy5KA4NVL5423SG8fk3J2SYmn3zV/YRhcdNTm4GRh456h5be/ZF5IwbN63Z389fPvwPA0sZyDmQy6JcFdOKZelkd9hHwJHcL6pqbUX3lgtoR982nqTnDWgFqwk6WdE1T6YmmSJnHngeS7TUM6lpOwLR2Zyf/8ftDKDjBsmnnDt3VVYWAprjnlqCuUFniJHA7PJDkjT09+HWV5uoQG/b1Yts2PlUhbdmU6KozTFiB0xrL2H4kQlcsPWzf/JpKQ5mfPzt3NovqS/nRp85i7c5OHnt9NwnDzFmNIN/5AbK/Qxp5x0dLbZg7L5jLQ686K1n4NZW45RyvquIkBIymnYagoK6QMOxxaYKxITNdwlmWz8ZJAlgd9nP2nCqe3+ZM4bp4YR27u2L0JwyShoVp2dSV+rlx+Sye3XqIrmiKGRXDExWO9D1Ha4gYz9E53tfo2mCX/3S9/xFCiKORu36ZY24KAAAgAElEQVRREOmjjHI92rapqiOSdB97s+SmTTtnWyG11Ib58aeXU1UVpqcnijEd15ybIGMJsrzreh/LY6/vGTFb+vPbjri93LFkj9sDfvWSRl7b3Z153OAmZjuZIM+va+4w9bhngvfQRFTZx6V+jS9dunDEId5NVSHm1pTQnzA4MpDEtuycDyoPOj3g2WA8mrYwo2me3Xo4Z5m2A71xd+55tlc9ajnrsuvA1oMDw4Isv6Zw3twqDvYl0FSVvd0xd8kyp5yd+bC/yZQZ5D8/wFAS5DiOt7HCG4A6c8Odx4n04FQKy4ZYJhDXNQXDPrGxEEOPe00By7LRNJWwT8nMIYfqkNOIVZX5F6C2xM/urhh+3WkQ6oqmCQf0EVcKOFHFPqpACPH/2HvzODuqMv//farqbn17TXfS6SSdpLNIIGyRVRZxQ0QBGYbRmWFxA30FBUX5jYrKSL6+yCgoyIsx48LggjooKgwRFxw0YFAIkED2pJMm6fSSXm933/3W8vujbtWte3tJ36T3Pu/XK1C3qm71qbp1qs5znuf5PJKZijTGJRPCSH6EsfExTC/yFZetEbZJZgMTZWTZCuL2csa03FrbG3e2E/Jr+DUFTTm2J6uxK8adG3fR1pcawSNn598KIfJqgDsCVoUIhve8OzjCchb5dcV9QyTipnST9CgmlJzDDBXxHvIpzC8L0N6fQlXsv+01Ttr6knl12CWTS7H9yGuAJvXchFHh/el8zBgWPnX45/NQiueFxxj8NywCPg3hSYlI6iZdHp2FJ3a0k8yYVIY07OoDFmndpL0/mVdFQAr5SSQSyfRDGuMTwEihYbMFfQSVtpG2jTVTpbTZuveucpd/8PdD7OuwB1Er54W56fwlE9cQybhyon3fKb0EQ4eOOtvrq0J5269cXcuibAmybS19/O2NXgD6kxm3xJhu2IN6u3SSzkDaQCB49OUj2Vrgx0JQVxFk7YVLyRg5g+BvTT3cuXE3sZRBRchHecjHkZ44iazR4DXGvcaLblpu2Hdat/BrgqCmut5O5/8bd7Tzy22tGNmyT45RflZ9JX/a14lpWVQENMpL7FJP21r62NTYTcYwiaV0MoaFpghOqQ2zvzPXLi+KgLKASmVIo63fjiSoqwgMUpKvqwi47ZJh49MPxwBP6yZpw0RV7PvJsoZWRgfAsgYZ3QoQ8qnopunmefuUXNRXic9W8xfC9og77x5FQFWJj3e9aS4vvNFDW18KNVv3/rWWfnyqAljE0zqGCZFEhrmlARZW2l7z/9naSk/MTqlI6SY/+HsuciaoKUU9e8YrBWLF3FKeuvUiGW0lkUgkwyCNccmEMJK5PZF+8alS2szrAfyRJ/TYJ8QxvYOS2cOGzU0jlhJr6o5jWpYbTeEYjM94QqYPdMXc7clsCSWAgVROONCw7ErbioBIQiccUGnrS3Hnxt2svXCpGx7/kfMW88iLh0nqBi2RFIoY3MZfvdZKa1/Kzn9VBfPKg/g1gVO1yTse9/b9eMZgw+Y3aOtLYVqwsDLgbiv0YCpCYJATXuuOZ3ittY/lNeGsgSUIagr1VSE2bH6D7lga08pF4ViWxa6jMfQhJNXftqKaz759ObG0QXNvgg2b38jzPhYaJ0N5HycibFxO8p4YjV0xWiL2RItzXzg/80ixSUOlVZlALJP/AjE8x7INdUeMTSGV1U8wLeiNZ/hLYxfdsQwp3aQrmkIRwo1a8al2qT1NE9RVBNw0k0J6CkrvFRuxIVMgJBKJZHKQxrhEMgl4cxXjnvDIuG7kbZvIQVBjV4x1f9iLpqrcddlKWdpskvAaWY5g20hY4BqLad2iUIzfLtdlb9cUW90cbO+f1xgN+zVK/LZXbu2FDYPy05PZsNikbhBN6e4xox6jPq2bJNKGa2Q7XuszFlXwXGOP216HkKa4ZdPKA1o2jD4/caW5N8GBbJ+YWxpwDSfhcU9alkUibeDXFKIpw1WEf6Gpxz2madn7uYrWVr4hrimCT17cwHVnLXSvEeDJvbf3l8bJxNEVTTEn7D+u1J3RTFbkyueJvHSpsZogVgUoisACd9JsxdxSXj3S526vKfVn22ChqYK52c8DSZ20YZAxLCpDGpUlfq5YXcuvX2t1j+/XbI+74x33ii96Pd1w4rXDJRKJRDI+SGNcMqsYPlN7ZG/IWHPHEzvd5Y5oTmDqSCSRt+2Jm86dwFZJphrHCh1t7k2wo7Wf/9naknc/e723v9t5lP/Z2gLAu06ay5/2dgEQ8gn6s+EgqoASv+rmZA8lANfWl+Sxra1ZL7NtOAgEflUlljKIJDJkDIsSf85LHvQp9CUyNHVFhzw/02MQ2/ndTr1zy51g2NbSh5mtw5xM6yiqYn/Pc8KGZXv0nRrmQtjH/sWrLdnSZRamObSRZZcyU6krD3D+0ioOdMfzrrmD0x4nNUAaM+PPkUiCpG5SE/YT9I19HpG3fN6eo1Ge3t1xQsfzhq87NckNwyKSyLj39dasIZ7djGHaFTUcIc+3rajhL43dOG8k7xTBxp3tgHD76U3nL+YHfz8E2Arsn/FUUZD3p0QikUwPpDEumVVMlXD5Fo/Cs5eMMfw2yexjuAG1L5tXWl8VojmScMNa04ZJUjfc7Stqwly+upbnm7pp60vxWks/YHsEgz6VgZTtxVYKBNBsb7dt/Pzfvk76kzqGZTGQzTl3jGjHg9wTT7shvl7l9GjKIJaKD9u3Uh69iGjGzIsBdrx9v9ja6nrwuxM6miKGDC83wS0R6NARTdvnx9A5wH5VUFcW4D/ev5p1v9/r1jgPampeHfbqsN9tjzNRUeh1lWHjY8/HH3ud954yj39580Jqy4JUhLS8qIViKSzf5aRXVIf91IxKJ2FkhrvPvberVbD+6EB+2Pkf93bSl8hgeL40kDLc0oOQC0F3Jtx006KtL8mXf7ubr73vZDfVyesN/8h5i0d9HvJelkgkkolDGuOzCBmGLCnEOzj9W1MPTV1xhBD89UA3+tLcYFB6WaYOSd3kzo27UYQd0uod3EcSGfoSOt98thFNVbjv6tV53t20YVIWUNEUwaraMrpj3a6YWjxtG9EZw6QzmqYraud8v9Fte4ItIGMY+FRbHd2wQGAST+t5eeCFdnIxk1yOmWXhlJrKBQ87XkfTGv0R87yUQ/0ty0IZQR3bwa8pUjV9ErCA3+7qYMvhCJ+4YAnnLKmiJux3J5uKpbB8V39SpzOa4q6n9wy6byeL3myNe+9tbpoWpoCKkA+/qgwKQR+O5t6EmwZyJDK0GCTI57tEIpFMJtIYl0gmgakSLu8dnPYnbQEhBDy+rZU/7smJgEkvyfhxPLmcumkhsGvSe/Np7coEFh1RW8zJ9vSatESSZAwLPZ7zuHV5DHGAWFonkTFcY9c2vgdbKE6dbmcfrxAcjFzeaaRtatbYiKYMMoaJ5THEVQGqIty872KOOxxzSmyl97UXLs1bv/bCBjvioDfBA5sOuB5xqZA+eXRE0/y/P+7n7Suq+dB5i1lcGaKsUBzhOOiMpskYE1NcUxFQ4lOJe2qYA1SHfWhC0JPIoBsWQoBAgGKnVgggW1UPv6rg1xT3GdGY9e7XlgXcZ0F7f9LVmuhPZujO3r9P7Wx3IwFk7XCJRCKZOkhjXDIhhLScwZAoKOjr3TZbmFvqc5c7oplht0kkDk7oaGNXjA9lB9uOZ7wnZguW1VX4CWgKLZEkpmWR1A3SuuV62RQhEEoup1oTds6qyB7LrynZ+sUpW2FdgXOXVHGoJ0FHNOUKrhmmlfWMw5wSP13RtOt91lQxpBHvENAEqewzIKAKN7S8POjjw+fW85vtbRzuSeR5BoWw2x72Kxim5ea6O6jC9siPVDhJAGG/QjRtomVFtZxazc1Zr2FSN93lI5GEOzGW0s08b6z0JE4MhSkJf27s5tUjfXzs/MW8Y2UNNaUB1CFqzA9HoQbD3b/fN6btLURgG+EVQQ2EQFgWcc/jXlMEl59cS1WJj407j9ISSVJTavfhWEqnM5pTSFeEnSvuaDn8eb+t/fCR8xbzSnOEJ7e3A/DioV66s8rqSU/KSKqgrNhQVRokEolEMvFIY3yGU5gj567vjOXV9x7vwWWhAT7abTOXkQaQEzc54c0jfHZfJ619tjf8tAXlvGPl3Alrh2RkCvvxwmwN8StW19ITS/PLbbbC8rVnLOAtDXNo7k3w7U0HAUHGMNCzXmbTsqgu8aGpChnDpDuWdj3gy6vDHOiOkzYsKoMaPQkdEOxpHyCaNikPaKiKIKmbhP0q/dl8865YOs8I1kcwxG3l99x2TcmVeepPZuiKpmmJJF1D38E0QcekL2EOaXCP5hFigZt3a1kWvfEMvWT49qYmhID6qiAtkSTff8EWxDItO6wfbPG6b286SHnWGys9iRPDN69ezX8+38S+ztz935fU+dZfDvLXgz184oIlrJxXSqgIcbc7N+4G4OKGOQQ14U5GjcdryFHu70noQ24XAv7S2IVlkRVGNPnnNQuYXx7k//Z1utFJIZ9KeVDjH06bz/zyIAB3Pb1nyGO+0NSbl9qxNJtekdJNtyzanLCftRcuZsPmJsB+vsgJJolEIpkcpDE+wynMkXNGuD/e0pwX1ykHlxNLRzR9XNvGmg2b33CXY55w41eb+9jbkRsAy9rnY8twk2TD5XIW9mPHO/anvba4muOJXlQZyhtUt0QS+eJRVn6IOZ7l5w72uJ9LfYqbtx1J6FhAJGHaHj7I80aeSI64tzazYcET29tcT7nXoDCxDfITxZkn8M4XGFll9ra+FBnDIjALI3WmKm9ZWsVJc0v5xbZWfvbKETf/GeClwxF2tA9ww9mLuPq0+VSH/UOKu/15f5druN5y0VJXlO/nW1tGjOCYCEzTomMgZUepKAqGCb/Z3k5QU+hP5p7H5UEf5UGN32XV3gufx6PRUfBeGaf8mWOcN/cmpDEukUgkk4Q0xmcRjjqwEIK68oD7QpbMXto8yu2GY6hZ0JvI5A0GJTZjJYI4aJIsy1jlcuYf30IRtgFqWNATz7j1lR0PdyFxj9HjLHk9fMYY3huOkaAqYlBb/KqCYZqMh82kKQLHdnNsGZ+qcPMFS6ivDLGtpY9fbG3FMC1qSn182lM2SjIxCCGoLvVz01sWc9GyOTz43EG2ZSsCgC06+N0XDvHXgz3cenEDpy4on/LvNUXkJrAMC0T25qursCMzwH5Xd0ZtQ1lTBR3RFK19SXyqwtxSPzc++irVYT8fzHrR1z+zn0jCjn8vC2gEffY1yBiW+4wvC2puKbdCnQSJRCKRTB5T2hjv7u7mK1/5Ci+99BKqqnLVVVfx+c9/Hk0b3OybbrqJF198MW/bt7/9bd761rdiGAb33XcfTz75JIlEgvPPP5+7776befPmTch5HI9A01jhzZH7yUvNNGVr6J4yv5Trzq6fsHZ4gwgLh/4yc23ycAZnAJG4Tq8zoPNrVJRM6cfDjMRbTquuIuiuv/zkeTz43EEME6pKfIR8Kt2xNHPCPv55zUJ+s72NWMrgzo27MUwLVYHygOaKU3nNE28OrmUNNsRhsLe7kLE0jp1DlfgUt0442Ea6EyY+HpiWhWVCZUjjomXV/GFPB6Zl8dMtzYT8GmcsLMfraPWqUcPE5Y0774+kbgCCoKZM+HtksvGpCqctKOf+f1jNE6+38/CLh4l6Jm52tg9w26+388E1C7nu7EVUe8qUtfcnXc/xno6oW5ovqKnohjGhJS1hcN8KBzSCqkJLJEHasOiPp1FV4QotWhZuVYG0YdLalwTsZ8ODzzVhmPZkm4XdZ+IZnbShZJ8fFok++zr5VQWvf9x7Px+JJPKidWbTvSWRSCSTzZQebX/mM5+htraW559/nq6uLtauXcsPf/hDbrrppkH77tixg4cffphzzz130LYNGzawefNmfvWrX1FWVsZXvvIVvvzlL/O9731vIk5jUvG+VL11VKtL/RP6wh16yH/sbZLx5Z4rTnGXN+5o52evtICAy1fP44rV8yexZTObQiEpxyN+xepaNu60hZi83qv55UEUITCw8HlCxAOawjlLqviXsxbx5/1dfOm3dj5seUBzc2AFdm6qyH722gKZ8bN1iyaWNijxqUSzJdZCWeXp8canClbODfPMXlt4riehIxI6RweSOHMBfQmd72VzycGu8yxTeyae0oCPfz17ERc2VPPt5w6yuSmXWpE2LH7y8hE2N/Xw9pU1rKgJoyqCR15sdsPR/3qgO6vIj3ufTTZrFlWwuCLEz149ggA0VUFTBaoiUBFUhTQ6o+m8tI1CSv0qsYyBEIJSv+pqI1y5ej5P7TwK2M8TJ0d8w+amPEG3x19r5anscwfgFx8+ZzxOVSKRSCRDMGWN8UOHDvHSSy/x3HPPEQqFqK+v55ZbbuHee+8dZIw3NzfT19fHKaecMuSxfvnLX3LHHXdQV1cHwJe+9CUuuugimpubqa+fOO/wZOCd7Xa84gBNXXE5Ey7Jw2ukiQktsDa1GQ8RxBU14SE9nvWVIVfleDQh0Wnd4o4ndtAdy1AR1Fyjoy+pF+RFj7ppk4ZhQSJjuGXKxtsQdzyUPfHMyDtKphSKEDTUlHDv+0/hd7s7+M/nm/J+w4PdcQ52H0YRoAl7wsm5/YdKyZhstjZH2H6kD8c2TuomimF7w4WwJw28c2Ymtrcf7PNy/oH93PapgmyAE4sqQ66+RH1VyM0RL8Qp3yeRSCSSiWdUxvgTTzwx6gNeffXVx90YL/v376eyspLa2lp33fLly2ltbaW/v5/y8nJ3/fbt2wmHw9x+++1s376dmpoaPvzhD3PttdcyMDBAe3s7b3rTm9z9a2pqqKioYO/evaM2xjs6Oujs7Mxbp2klw4a6N3ZG3eU3euLudPYbPXE0NWforJhbOqq/f7z8f0/udJd7PQOWV5r78rY99Ynzx7Udo0WbIvl+s6Ud6/6Qyy0e8Cj+/qWxi1eORNzPP/vQ2ePajvGg2D47HN5rBLmJip9sOYK3QvGxrlFjZ9QVklr33lX2c0DY5bWEsI/a0pdwnxW/3XUUp5pWY0fMDVu1Q7l1u364J+cfTx63o0buhK5OA1scsA3kiW6rbsJvXm+jPKiSzNgXP+RXWTm3lF3tA0RTOhUhjX89axGL59gaAYurQmPeN9Xsj62qivv+ONyb4HBPnKRukNJNRPbue/FQL639SRZnJ2zG+z0yERTbXzVN4ZozF3DR8jk88JeD/G5XR95204K0ZadoTOX7vy+ZP0HQn9Rz7bUs9CE8+IWTa9G0QVlA46Llc/jbwR5MyyKtm6iqYN37VgH2PbLAk/qS0k23BFp12J+Xaz+W97b3vp7JzJbzdDjR9+tsu14TgbymY89EXdNRGeNf+MIX8j4LIbAsi1AohKZpDAwMoKoqVVVVY2aMx2IxQqF8z5DzOR6P5xnj6XSaM888k9tvv52VK1fy4osvcuuttxIOh1mzZg0AJSX5QkvBYJBYLF+5eCQee+wxHnroobx1n/zkJ7ntttuG3H/do1vzPmuq7e362auteeufuvWiUbfheMgbrHte4PG0ked5qqqaGp5x2Y58xrsdzn0JoKimawgqipK3bapcj2Iots8Oh/c6eCl8OB/rGpWnTPdY5eUl7rG7YnbEiiIET+/uJJgt0/TTl48wlEhybJjw2mRBHeGhVNOnOpPV1qaeXP6syHpTtxyOkNbtPtGfNHjvmnpOml827m0pLw+x7kevANDYER1yn+9utkPmV8yzjfDxfo9MBMfbX6uqwnznhjn8afdR7n5qF0d683P7p1Amxqg4nj5gWnY0zG932hMSQtgRH/+1+ZD7PHnq1ovYcENuwvAvezt44E/7AbjxgqW87aScETUez/vy8tkhfjhbznOs3q+z5XpNJPKajj3jfU1HZYzv2ZOrZ/n000/z/e9/n/Xr17NqlT3j2tTUxBe/+EXe9773jVnDSkpKSCTyX6rO53A4/0Vx9dVX500CXHTRRVx99dX87ne/44ILLsj7rkMymRx0nJH44Ac/yDve8Y68dZpWQm/v0Aa9bowuHG64748VHie8W/MUbEVXrzjReLdjtMh25DPe7bjrspXu8pPb2/npFjuK45Llc7jqtFzO+EjtmKqGerF9dji816ixM8ZPthxBVRWuP3sRy6pzD+hjHbe/P04saUen7DjUTVo30Q07LNvxTBmGScwwCfiU6WVFzySsbAk4ZyYk+7m/P05vYPxmx1VVobw8RH9/wn1/WMcoWeXsV+w9PRX77In018bOKN/6415KfILLTp7LM3s6jylCOJMJqApLs88m7z0yz3P/1gRV9/6qCap528byveO9r41xFGScbMbzPGdaf4XZc19MJPKajj3Hc02Pp78WnTN+3333cf/997uGOEBDQwNf+tKXWLt2LTfccEPRjRiKlStXEolE6OrqoqbGrql54MAB5s+fT1lZvnfi8ccfJxwOc/nll7vr0uk0gUCAiooKamtraWxsdEPVOzs7iUQieaHrx2LevHmDwm86OwfQ9aF/nLsuG1qg6fqzF7HMk1s63PfHitqyXFjaQFKnP1tLOhzQKAvkfv7xbsdoke3IZ7zb4S3NNc8j8FdbHsjbNlWuRzEU22eHI+86GJYbmr6sOnTMa1SYb96ajVT55rONblhoddiHXxNYWKR0k55YhobqEv7lrIVo2Rmzxu4YL77R6xoYs9jOyMNbJqrY7c42AdSVB9BNk4xhoakKpQGNtyyt4v/2dtKbyDC31I9uWBPSDwzDdN8fzb0JjkQSPLWzPSu4JQhoClesrqW+MuTqCkzH/lnIifRX3bDzG1Sh8OFzF7O7bYD2gZRbs346MyekuSUFh0MAZQGVi5dXs+VwL+GAxvVnjTzWMDzXxpiAe9swzBlxnx6L2XKeY/V+nS3XayKR13TsGe9rWrQxHolECAQCg9abpkkymRziG8fH0qVLOeuss7jnnntYt24dvb29fOc73+Haa68dtG80GuVb3/oWS5YsYdWqVTz33HNs3LiRhx9+GIBrrrmGDRs2cNppp1FVVcU999zDueeey+LFi8esvYUMJ+a0rCY8oWJp5cHcT5xI517oPiV/m2R24jUWjw7kxH3a+pJS4G8MGK6eeKFgUkN1zqg3LYum7jhJ3eSeK05mRU2Yn79yhBeaese1rdMRbxm0QrMrqCl84MwF/HxrCxnDQiE/ZLksoNGf1PGpgn9+80J+t7sjT0zvylPnc/vblk/IeRTWr3f6myP098xeJzfTbtsFDXNknxyBcECjTlgc6h1asGyqo2YninyqwoXLql1FdAdfNuTNEWxUFbtCyvXn1HMwK9R6rLFGfVXIfe6MRixSIpFIJOND0dbYeeedx7p16/jGN77BokWLANtjfffdd/O2t71tTBv34IMPsm7dOt75zneiKApXX301t9xyCwBr1qzh7rvv5qqrruJDH/oQ8XicT33qU3R3d1NfX8/Xv/51zj7bzo/65Cc/ia7rXHfddcRiMc477zweeOCBMW3rVMVbQuk7zzfx/EG7FMzqugrWXrR0klolmSrcuXGXuxxN5SZr/ringxc8ZYNkqZuxwakdntZNOqIpdMPCpwo3Yqa5N8F9zzbSGU3TEknS3JtgRU2Yx7a2HuPIwzOdBNyKRQi7TJWqZOsxe4zzofYVHoE4w+Mybx9IkdQNO0c8a/BKpjbDVTk42BXjI+ctpr0/yU9fPkLaMImmDddwneoIwK8K0oZFqd+uP16Ik73gGO1zSvysvbBhyOM5VRuAvPr0K2rCY1Keb7jjF/Lsvk6+9JRdenHde1fx9pU1J/y3JRKJZCZQtDH+1a9+lY997GNceumlrohaf38/p59+Ol/5ylfGtHE1NTU8+OCDQ27bujUnkCaE4JZbbnEN9UJ8Ph933HEHd9xxx5i2b7Q09ybcsmLO4Hqi8P6thjklrjHeUBOSnhXJoFI3AU1BCMFA0mAgeWzdg2PltM40VtSE+dmHzqaqKkxvb+yYYUsj1RP/9WttdEZTzC3153mxfOpQpuTxMxN+oZCmML8iQCxl0BFNu+ud2ulCCMoCGrG0TmVIw6eqlAc1Tl1Qzrz9XbT2JV3D3SHh+e02NXbTHUtjWrb+vIwamvoMF3Xi9LGkbtCX1KmrCBLy6bT1p6dFX7CAhG4hgGja5PW2/kH7OHovQgjM7IReMd7t0RrQEolEIhl/ih5x1NbW8uSTT/LCCy+wf7+txHnyySdz/vnnI8TYDiJnCpMZDub1HlSU+Ahmja2qkF+GIUtcTy2QzVfOlbrxD+EddErmJDOm7Uk0LObNKx+0n8RmuH5VXxnCrykoQuDXFJo9CtDXnLGA779gq2Vva+kD4J0ra9jR1s+rLfbA3Ml31gToHgsjpCl5RuZMwa8KQGABmgKGaavPg4WmKFSGNO54xwr3+eq97l4P3I2Pvjrs3/Aa4GPhMTwWxdSvn4j2zATsNAObVLYfpHWTRMZCEYNLgk1FnEgWe1LOwrJE9s6HmlI/flWhM2pPov7o+jcPesbIe0UikUimF8c1/a+qKhdffDEXX3zxWLdHMsZ4vQfe0kf/u72dP+zO1WWVL/DZyT1XnOwuv9DU4xqB/7RmAectqcI0LdKGSW88TUo3SRvWrPOGjxXNvQm3Dx7xhJ6mdJNvPtuIli2V5r26v9zWyuPb2sgYZt56J8JaL/gpCsubzRTShskb3XEschUiTMs2sDKGSWc0zYbNTQQ1u4zTcM+z4SIVCoU1J4JBnt3sef14S3PeTSCfzUMz1G/Z1pdiTrYyQUBTqQ4LOqKpQSHqQVWQnEKWuaYIfIogoZuoiqDEr7oCqwMpnf6knUJkmBYMXWkxj5FC+MF5FhlufymWYx3fobk3gaoKSsMDbDmU07x4pTmSt58MWZdIJLOZURnjJ598Mn/961+prq5m1apVI3rAd+/ePWaNm86M9mU1sR5py7M0dQYiksnDe/819yZcQ7uyxEfYr5LWTQKa4kdtkqEAACAASURBVA4GHeJpg4PdMQ50xTn7pNoJbfN0ZcPmJloiKTKGyX9tfoOFlXbETFI3aOqzjXMBrso6ZFWii+itM6lXe5XQfapCIuv1FMIu3WRaFhmjuCfZVBHWlJw4w/1eAU0hqCkkdXuSZqhc8alkiINtZC+vKeFgdxxRoHhQONryawoLKwdHgHgZKoQ/qZv84O+HgVwUVEN1yXGNSY6VIuDgpOcJIfImcZ/c3s6T29vdz89/+qJj/k2JRCKZqYzKGL/nnnvccmL33HOPDEcfBaN9WY2318PrPfhbUw/fy3o+rzp1PucvnTOuf1sy9dFNi5RukMyY7D06QCpr/B3ujXNqrd3nkxmDpp44B7viHOiO0dgVd0t0Afy/a8+YpNZPL4KaysLKIG19SUzLoiWSRBF2aTMHVYE5YZ+rtj61TIaJxbJyhkjIpzKQMrLXQ1BXEeBNc0v58/5uAK49s44rT50/SS09PgZ5dl+x3w03nlPP0jklw31NMgJ1FQHWXriU+qoQn3tiB5lpUmvXAvZ22EaxwI5GSmbsySfvZIJumBQ+FRq7Yty5cRdtfSnqKoJ50U5e2vqGrnYz0WMSiUQikeQzKmP8H/7hH9zla665hkgkQiQSYenSpQA8/fTTvOUtb6GqqmpcGik5fgo9nw6L55RIT9AsRDctkhmDlG6S0s28weqcsB+fAghBc0+C/3y+icauGC19yRFrOUtGx13vOYnm3gQbNjcRTen0JezB9ttW1PCXRtuo/OCaBeim5U6aaQIURWBaFlM5An2sFdsFoCq5SV/Ls96httQusakIOHNhxbR7ng3X3hVzw3n16yWjJ6ip1FfZ4qQBTcGnCgzTcp9fs+UxNlw6xpywLy/yZqyPX5jukQtTD/LnXW088brtDX//afM5q77yhNshkUgkM4Gic8Zff/11br75Zq655ho+//nPA3DvvfeSyWR45JFHWLly5Zg3cjoyVXITveHyzZ481ebehBRwmwXohklSt/+ldCNPGCpjmBzqTXCgK8bBrji7j0bJmAAWz+ztmrQ2zzS8/SxjmAQ1lVhKx7TsEOveRAZ/NrS2Oux3Vb0t4PJTalk5N0z7QIqNO47Sn9KH/TuTSbFGjmNUD/e9soBKLG24RpSmCpZWh4ilDHridtm3p3YeJWPYaRTNkeKfZ1IYbeZQ+Fv+eX8XFzdU8/s9HcRSBknDxCyYUSwL2NEWk4EKFP7lJVUhEhkDn6owkNKHzBnXFFvI8FgMdf/XVQTdqIETHZOMNt1jRU0YTVOoqgoTjSVdY/ys+kqZJy6RSCRZijbGv/GNb/Dud7+b22+/3V33zDPPcNddd7F+/Xr++7//e0wbOF2ZKrmJ3nD5/qRuK8wKeHxbqxRwm4Gksx7vlG6Q1E23lrJumjT3JjmQzfM+0BXjcG8C/Thc3jVhP8trSlheE2ZZtfTgFVJYNshZ9io9d8cyrrLzH3Z3oCqChZVBfvD3Q6T1XC70q0cirpE5k0pfH+uuM61s+absjnYesEpLJIVhgoFFNJ2bmNi48yh/2tvpfpbPs9nNXU/vwbQYJHzoZbIMcRhsiAN0x9PEsm1SFUF12A+Alh68bzyl0x3P8L7v/g3dtA12gZ0L/kJTjxsF563eEtQUN2rAS+GYRJY9k0gkkomlaGN8586drF+/Hr/fnzuIpvHxj3+ca665ZkwbJ5FIRsYxvJ2wc8O0MEyLlr4kB7tiHOi2De83euKkj0O0SBWCgKZw5am1LK8Js7ymhIqg79hflAzCW9PdOwdiWmAalru9riJIQFNI6aZbXq4/qdOTmJpe8fEgmjZQgAXZ0ntXrp7PM3s7UUTu+jgEZ8AsRbH16yXHRhG4/Wg6hKfHspoIArL17u1Wq6ri+sJVVQEsuuNpdBM6ora2hMAuhdYTS7sVMQAaqkvyovQkEolEMvUo2hgvLS3l8OHD1NfX561vb28nGAwO8y3JZOF9ET+1o52fv9ICwNtW1vC+U6QK9nTCsizX6Hb+6aZJW3+KA12x7L84TT1xt8ZuMTiD15BPxacKApqaDYuEfzpzwZDf8eb1SobG6YN3btztqhj7VEFlyIdPVcgYJpGsoT0n7HcFmJp7E65n65O/fH1yGj+JmORqfy/KqkfbAl0NYxJqK5m5rHvvKnf5ie1t/K2pd8ob5Jbn/7bwuCCoKaQ99QsF9qTecLp0ToUBcOqUj386xmiP/443zeX5T1ePWzskEolkulK0MX7ZZZfx1a9+lbvvvpvTTz8dIQTbt29n3bp1XHrppePRxmnPlMxNnOojEwlgK5knddMVXWvvT9ph5t0xGrtiNHXHSWSKN7xLAyrLq8PMLfWzqDJEfWWQg91xfrmtlVja4J/fvIAzFlS4+2uqwKfYgkg+VbHr4qqKNMazjFTK0DES1164FLBLnKV0k4CmEtQU3nXSXDbubM/u0+CGhXrDQ40ZpKBnT/AML0inCCjxqZT4Vfe56Vxfr0CXF1maTOLFG56tCuG+7jQF974ba9HBsSaW0knrCmcuLM/qSMDZiyt55XCEWNogms6W+sM+j7RhEfYplAY0fIrgurMXcc6SoUV1C8ckhc+vpG7Q1pfic0/s5DOXLHOv54qa8JQOY5/KbZNIJJLhKNoY/9znPkdzczMf/ehH80qcXXrppfzbv/3bmDZOcuLcuTFX9z3qEX/6454ONjf1uJ9/8eGzJ7RdktHx5PZ22+PdbYusOQOwYijxqyyrLmF5ddjN9Z5X6h9UojClWzjyQCvmhjmrvhKfKtAUIcsZHoPRljK86z0nEdTUvHX1lSF3ndeIKBR+mykcS6fAsiBlmMwNBCaoRZKZhrc/7uuIusveCaCpZoirIucVVwREEjqKgJcPRwD7GfDXA92eEn823uVYxiRtWqhCcM6SqlEbo8M9v3piaTZsbnKfT1POqSCZ1iz9wm9P+BhbPvfWMWiJRDK5FG2Mh0Ihvvvd79LU1MS+ffvQNI3ly5e7Zc4kUwtvbVE7D80mksi4Cq2Sqct9fz5Q1P5BTWFZdUnWU2gb4LXlARSPMa1mvdo+j7dbUxX0ph47r1xY9CV1SvzqCH9JMlbY0Q4xMobFHU/s5L6rV7OiJsydG3fTF0/Tm9CnnOEw3gjyc8GnZHSRZMqT1A2sadJ5HEkPkV02DRNNFSSz6UgW0D8K0TndsFA1kRehA7JiikQikUxVijbGHRoaGmhoaMhb19rayoIFQ+eWSiaHuoqcdyma0unKCr5UhDRKA8f980uOAzOb893Wlzj2zqPAryosnWOH7C6rsevG15UH3dBxx+j2q47xbRveXsPc6309OpATGGvrS8rSd0UwmlKGzb0J1wO19sIGHnnxMADzy4MsrAzS1pdyBdvs/eNTurb4iaJg54V7EcDcUj/vWTWPUxeUj/h9aaBLhuMj5y0G4NubDlIa1BhI6q442lS3zb2546Zp0Z8sbjLOApK6ybc3HaA6nHv/F4ale8O573rPSa4C+5FIgsdfawVsDYsrVs/Hl32n/Hl/V16UznAGv/f46963inOqxu/9MVKK0FBtk0gkkqlG0dbYkSNH+PrXv87evXsxDHuW1rIs0uk0PT097Nq1a8wbKTl+7rniFHd54452fpYVcHv3qnlcsXr+ZDVrVqCbFkcHkuxsG2D30Sj7OqIc6IrRHc8UfSxNESydU5JXUqy+MjTIy62pYkijezjyS9/l2vWX/V282tznfpZGz8iMVSnDtG5y58ZdBDUVcwYb4gCaqmCRE5wC25DoT+o839TDluaIrEUsOS6ciS4n1xpsQ1xVxHGVc5wsii2A4Z1s6Iln8ozxkVhRE/aUYDTpidnvgoCm8Ke9nTR1x919GzzlLAvTcCbjPTHaFCH5DpNIJFOVoo3xr33tazQ1NXH55Zfz8MMP89GPfpSmpiaeeeYZ1q1bNx5tlJwAXkOgtiz3Yq6rCMqZ4jGmJ5Zme1s/O9sH2NsRpbEzRkd0iCKxRfCJC5awvCbM4qoQJX4VnyLQska3P2t0n0g+t7f2ddrj8UgbZt42ydjS3p90Jz+2tfS56vcZw2QgaaIpGXwqTGIp5HEj7FNI6haKsI0NRdjl3VSRrS0O7vVwvF7yWSU5HuoqAqR1i85oyg5Xn8HSF6oAv6a4gp4BTZVlzSQSiWQaULQx/vLLL7NhwwbOOeccnnvuOd71rndx+umnc//997Np0yY+8IEPjEc7JceJN4Rrz9GoPWtuwZ72ARmGfAJEUxl2tEXZ0dbPnqNR9nVGaetPHfuLRXLd2YtsA1wdr1rKudGpblju/WEYM3zkOkE4oZ+QHzb5k5eP0JWdqPnltlbUrBXam8jkeYqnM17lai8BTeETFy7mN9vbORJJILKna1qgYqdz2FfDcr1e0qslKQavEfpCUw/ff+EQJhalAY2e44hMmg4YFiQ9lTVMy8p7/ngZKpzbCe0HeGDTAdc7fv3Zi/Bl3z/t/Un+Z2sLPbEMdRVBbjp/cV4ajjOm8B6/sTNGefkA/f1xdMMa87HGaFKEJBKJZCpTtDGeSqVYtGgRAMuWLWPv3r2cfvrpXH311dxwww1j3kDJiZEfhqzbg1wB21r6OdCV2yYHu8OTyBjsbh9gR/sAu7Je75ZIsujcQwEsrAiyvCbMpgPdo/pOyDfeImojncXMMAonGm8u842PvuquT3os09542r26GSNrhTrLM4RCQ1xTBIqAkF/jnCVV/G53B6oQzKvw0x3LZMOJLRQh8GtKnoCbRFIMhQbfn/Z2ZiN9BPG0QXlQozOannFPOO/5JDImX/7tHvfz8poSkrrpirrWVQQJaoprvDrlzBqqS/jMJcvdUH9vqk1jV4zfbG/DtCxaIkl+8PfD3HPFyXlh7oX8eEszP3u1Fd0wwBr7scZYpQhJJBLJZFG0MV5fX8++ffuoq6tj6dKl7N5tl84yTZNYLHaMb0smE7+mENAUhLBDnCXD89irLexoH2DP0QEO9yY4njTDBeUBlteEOWleKSfXlnHy/FIqgj58quDcbz0/9o0+LsQQS8OvkRw/3soGhcwkI3w45pRohAtEI+sqgvzDafP5zfZ2YimdSML2xl2xupYLGuZMRjMlMxzvPdcXT9OTmLlVRbxia03d8WxFFXtSrBgcQbakbpDWZ/6zSiKRSCaSoo3xa665hn/7t3/jP/7jP7jkkku44YYbWLBgAZs3b+akk2R+0lTDG3r25PY2V4ilrjzA+0+rm6xmTXmKLSlWWxZgRU2Yk2tLWVVbyinzy6gO+4cVUfN55kIy5vDbxh+veJanrWI66A5PHQrViR2PjDeE8nNP7HBDP6tKfEQSei41YIaiOvngCoQDmluv2IkeaOyKDRlKK6eBJGOPYO2FS6mvCrlh1JqqDFL1D6iC1DSeHHP6TmlAJeRT8amCjGHiU5WsholFyKfSEkmgCMHNFyzhgoY5NPcm2LD5jawS+0G6Y2nqKgJu/+xPZugYcKIJLAzT4kgkwZZDvcDw4eI3nlPPm5fPdcPUJRKJRJJP0cb4TTfdhKZpCCE4/fTT+dSnPsWGDRuoq6vj3nvvHY82Sk4AJ9QMoDuWy2ne3xnN2zbTVYt106Kpe2wiN2rCft40L8zJ88pYXVfG6vllzAn7izpGoQE+2m1jT87s8anCTWPQFIE0iU4cb5jkP69ZyGNb7ZJBp9WV8ez+LsAWNAOIZUz3ik/XIWtAUwiqgljGJKApZAwTv6Lw8QsWc/7SwZ5uZwLDDklX6U/aXsqndrbzzN5Odz+ZRiM5XpyJnxsffdV95yV1g5ZIEtOyBpXXm46GuJZ1dQeyfc9ZFw6orL2wgfb+JI9ttSupCOyKGxYGumnSF8/Q3JsgY5gENYWkbmJhUVcRYO2FDWzY3AQIjg6k0E37uGUBH5FEBt2w+MnLR/jN9ja3ckthaPiKuWFOml9Gb0BBH+dajbLcoUQimY4cV6HpD3/4w+7yzTffzM033zxW7ZGMI95Z6Zk8Q22YFod64+zK5njbZcVieWrho2VOiY+T5tme7lPml3FqXRlzSoozvKcy3rzctJ5bljm7x6axM8pd2ZxMbwRK3j4ej3l/UqczK9q29Uifa3CnTdvLBNPXCHdQhX0OhmmRzBgIAcKy8GXvJZnDKZkKtPWlZlRqiFOuzVu2LZ01fDdsfoOUbtIVTaMbFpoKumG6UTk/39qCuq01r2RZT1bD4ZvPNnI0ms4rmWaYFgOpXGh/X0JnIKlLsUWJRCI5To7LGJ8ouru7+cpXvsJLL72EqqpcddVVfP7zn0fTBjf75z//OT/84Q/p6Ohg3rx53HjjjVx33XWAnc9+1llnYVlWXhmozZs3U1JSMuhYM4nLT57nLm/cedTNj6spDeRtm644irG7jg6wuz3K7qO2wFriBN3L973/FE6uLWNe2ejqtE5XhlIdFkJw7ZkLOG9J1SS2bOrz4qFeDmTDXbe15Gqye5WEm3sTrjCSYeVqah/NGuUCsCyOS5NgKhL39DvDAk2AIgS/3tbGb3ccHTRQl0rIkokiP2Vkp1vNoDKk0eWpRz6TsMu62VoVzly0blhEkrprXJumhSVylVeqQj7AzjfvitnXyHtpLPKNficcPjnOXm+JRCKZqUxpY/wzn/kMtbW1PP/883R1dbF27Vp++MMfctNNN+Xt96c//YlvfetbfP/73+eMM85g27ZtfPzjH6empobLLruMxsZGMpkMr776Kn7/zPFqjobv/PUNd9kr5nKgK5a37V/OWjSBrTo+LMuipS/J7qNRdrcPuPW8Y+mxL8Z8yYqZHbbv4PVUbjnUa9d3FqCpQnoxh+DP+7u46+k9CCEo8Smucb2psZvyoP04dQxKyK/jPq80wEAyQ7+neLgFWVGlmYlugm4axNI6Fho3PvpqdtBuEczWQR7qPitUcHZU6YfbXyI5FvkpIwt46PkmAN510lx+ua0VM9uXnQSd6W5axjImsWFEI72PHLuYg+VWP+iMptEUgaqIPKN7OHriGRZWKHhNdm+4uFYQYTWcvoZEIpHMVqasMX7o0CFeeuklnnvuOUKhEPX19dxyyy3ce++9g4zxo0ePcvPNN3PmmWcCsGbNGs477zy2bNnCZZddxvbt2znppJNmnSEO+R63wtntqewJsCyLowMpdh2Nsqt9gJ1ttuHtDY8bLWG/6oaaew2lyWRhRdBd7oqm3DzFgCqoKZ0cb/z88qCrtl9XHjz2F2Yh7f1Jtw52XkioYbqGd1o38WcHoCndzp0Gu8+9aW4pLx/pyztmYWb+TJTO0w2LixvmsKU5Qlo36YymUISguTchB+OSCWe+5/mmCUGZp/54UMsKuFkzsy86zxtF2IY45Ot1WoCFRUXQzgsfTTS/ndY03mU4JRKJZGYyJsZ4KpUiEBhbA2L//v1UVlZSW1vrrlu+fDmtra309/dTXl7urnfC0R26u7vZsmULX/ziFwHYvn07qVSKf/zHf6SlpYXly5fzuc99jje/eebnNs0t9bnLXdG0a/T5FEGNZ9tU4Tt/bWJXe5S9HQNEjqPkTNCncNLcUlbXldmq5rVl1FeFXFXzqWKM33f1and53e/3sPuoHSK4rKaEu96zarKaJTkGP335SNYbbhHUFHyqfV/phkVLxBZINC2L2mx6g0DQHU2TMUyO9ifpHBjsqfIOihWgIqTRO8PKLUUSGX6/p4PqIoUOJZLxwolq+f2eDqKeaJWEp3TXTDLElWzKiBBQ6tcwTJP+lIEq4C1L57C3I0pPPINu2l7y7ngGBdAUe+J+qMl7AVSFNNZe2EB9VWiiT0kikUhmBEUb44lEgn//93+noaGBtWvXAvDud7+biy++mLvuumvMvM+xWIxQKP/h7nyOx+N5xriXzs5OPvGJT3DqqadyxRVXABAMBjn99NP59Kc/TUVFBT/96U/52Mc+xv/+7/9SX18/qvZ0dHTQ2dmZt07TSpg3b2rnXXtD073hsKZl5W0rDCWbLB55sXnU+/pVxfZ415Wyuq6cU2rLWFpdglpsEdUhGO/rsWp+mbt87tIq1xg/d2lV3rbxprEz6i4blsWymjCqqqCb8EZv3N22Ym7phLVprBirPvvsvtwxumJpd4AeTRko2dtkIKW7ImwA3dlcSyAvl3IoL5NX3sCEGWeIg33enVkhqETGsPPksXi9tZ+OWIpfbbNV5r/x/tWsmFtKY2fUvf/e6Im77rw3euJoaq5/T8f7cjhUVcn7/2xjvN+xhc+6gKZgWha6YauHz3RMy444Q0BvIuOuNyx4vbWf4BA1NU3AGiFe3wJ8msIDmw4Q0BQ+9dZldoqTp1+qqsLe9gGi0SSmac7Y/jzb+u+J9texuk5TZew6FZht9+BEMFHXtGhjfP369bz22mt84AMfcNd9+ctf5r777uP+++/n85///Jg0rKSkhEQiv/6s8zkcHjqscdu2bXz605/m7LPPZv369a7Q2xe+8IW8/T72sY/x61//mk2bNnH99dePqj2PPfYYDz30UN66T37yk9x2222j+v5k0RnNvXS9w42Mmb+tqmp8QkV7oim2NkdO+Dg+VbBqfjmnL6rgjEWVnLqwgjfVlqKNUwcZr+sxFEvmluPoCi6ZWz6hf3vdo1vzPjsPnMIIgqduvWjC2jRWjFWf/fLG591lrzFtWBaGR67ACUevKvFRFrSjTpK6QXPP4DrasxGLnHAd2KGxj21tQSDc+7+8vISqqvCg+1JT7RDYn73amrd+Ot6Xx6K8fHZ6GMfzHbu3fYAbf2LfU4uqQgR9KvVzSjjcE3dLgTmoisibWJtJWO5/8ulL6vQPnV4+5DSFmo3mEQICPo3OATsq6L82HyLoUwf1y+t+9Ne8zyfSn/e2D3DHL18D4L5/OoOTJnDyejTMlv47VcbEEzlemi7MlntwIhnva1q0Mf7ss8/y0EMPufnZAJdeeilVVVXcfvvtY2aMr1y5kkgkQldXFzU1tpjWgQMHmD9/PmVlgx++jz/+OF/72te47bbb+OhHP5q37f777+eyyy7jlFNOcdel0+miQus/+MEP8o53vCNvnaaV0Ns7NrWrJ5sTPQ/TsuiNp9nRZpcT29MeZW9HlKMDqWN/uQBVESyrLuGUujJOqyvn5PllrJwbxldgeA/0j5+RM5G/62nzSlhVW+ouT+Tf1o188TuBQFUVjAJv0Uhtmqovw7Hqs5YnosSvKq7haJimK3qkipwOwCff2sDibMjm4d4En/vNzuM8gxmO5ZRYzF3f/v64XY/YGJ0o40x5/oI9EVZeHqK/P4FxHGUYi2Eq9tnxfMf298fdfqwbBrpih187PllvLNX8Mj+tfalZ4CvPx3u+akHqjAWoii3IKIDKkM/VbzFN0722ibROc0+cyx/YxLr3rmLF3FJ3grfwnTIUo/mt+/vj7vPBeV5MBcaz/87E/jpWnsaZ9A44USbyHTJbOJ5rejz9tWhjPBaLDWkMV1VVMTAwUHQDhmPp0qWcddZZ3HPPPaxbt47e3l6+853vcO211w7a9w9/+ANf/epX2bBhAxdffPGg7fv27ePll1/mgQceoKKigu9973tEo1EuvfTSUbdn3rx5g8JvOjsH0Kd4OY8bzs6ppP9211G6syI1NWEf7z05l48/2vMwTDu8vS+hs6fDqeEdpbErRlt/8YZ3IY/865msnFvqehldrNG3cSyYyL+1tKqEH1+X0y+YyL9912UFpaVesT3iN5yziKVzcmX/pvp9PhRj1WfXvTeXw/9Kc4Qnt7cjhOCcJXN48XAvAP+yZiG3XrJs0Hd1w0LLDmJhZgpCOQjsgftoaxuoCpQF7FeQUxFh39EoumHxkXPtuu31VaERS55Nx/vyWBiGOSPP61iM5ztWNyzqspNlay9cSsYwefTlI9RVBLhy9Xw0RfDoy0eIJHT8mkJVSHPLgM4kFGxv9lDpMk52lwDmlwfoyEaxlPlVBtIGlmXhUwXzSgN8cM0CMqbFxp1HSekmc8I+AprCW5bOYVNjF8mMQVNXnKVV9jvkvn86I2tEWyfcn/WsuJ6zPNX6ymzpv1NlTDwbrnWxzJZ7cCIZ72tatDG+Zs0avvvd77J+/XrUbKiRZVn86Ec/4rTTThvTxj344IOsW7eOd77znSiKwtVXX80tt9zituPuu+/mqquu4qGHHsIwjEHhMVdeeSXr1q1j/fr1fP3rX+f9738/iUSC0047jUceeYTKysoxbe9UZIsnRDyezg0uYikjb1shjtGtmxYDyQx7O2Ls6YiyvzPGwa4YLX3JcTEqTq0bWgtAMj4Mp2S9Ym7YHUjNdt6+Mr/M3ZPb2wFYPq+Elw73kjEs/m9/F5evrs0rxwV2nfGygEYkoZPvA56ZjHR+aoERYJigqQqlAY3K7K1WmB5RWJfcW/JMIhkJpw+CPdEYzE7wZgwTn6q41Q/e0jAHgN9sb6c/ab8jr1g9n59vbQFgUWWQpu6ZkWpiwrCd1InMF0B/Ukdk4wUypmXXIrdACAu/pvCb7W0AtPXZE/B1FQGCmsrf3uilO2ZP+G/Y/Ib77Dxpfpkd8VIwmB1tfy78LYdahuHfZxKJRDKVKdoY/+xnP8sNN9zAyy+/zOrVqxFCsHPnTiKRCP/93/89po2rqanhwQcfHHLb1q25nMKnnnpqxONUVlayfv36MW3bdMEZXEC+GqppWfQndSzLDhzrT2bIGBbxtMH+riiNnTEOdMU50BWjOZI4rjJoC8oDrJxnK5pv2PzGCZ/LTEXWXZ1eOOKHv9/VydxSP92xjFvKzMH5PZO6QYlfJZY2SI+mRtAMRggQVr4t4FcV10iSSMYSpw8W8ujLR0jqpmtIgm3E3XPFye53Tl1QzorsZHVLZGYY4qPFAgZSBn7VKc9ooSgC3bDccUBKN+1a7Ja9Lq1bgEnKY2yndJPGrhiaKihPmcw7gXDykX5LL4WTdxKJRDIdKNoYP/XUU3nqqaf4xS9+wb59+9A0jSuuuILrrrtuyiuLz0Y6o/aAw7IsvJPSacPiaFaxkRHwBQAAIABJREFUxQLWP7OfA11xDvcmMKzijYZ5pX5Wzi3lpNowp84v57S6cipLcqXTpDE+PM29CZq64+6yNManBseaJPGpgtveuoxHXjw87DGcAb8iZnKAuu319nrWhjrTEp9KPKukDrY2xAfXLKA67B82bFUimQzqq0KuYfeBH25hIJWYwb13eDIFOZIC3MmztG4CAsM06YymUIRgTthHXUVOi2fd7/eCsAXbfnz9mglsuUQikUwfjqvO+KJFi/jsZz871m2RnCCWZZExLDKmScbIlmzJjnyzFU3cAYUFeMqp8qd9XaP+OzVhP8uqbdGxVbVlnF5XxtyygFvLW1Iczx/odstfPX+ge1BY9ESxoibMzz50NlVVYXp7YzLnaAjevrKG9Vedwn9tPoRhmBzxeM28IZMfOW8x9VUh7nhiJxnDJJLIzKh88fKgRllAozOawrSgPKDSn9IxTTv31LRyqtTOOQd9CgsrQyR10x3Qn7OkKu+4Q4WtrqgJS4+XpGjuek+BHsYwEz7O/Tbcfbb2wga++WwjHdH0jOm/hQigxKegKoJLVtSQNkw2NXYDUBnSKPGrefsHNTuipTyocaAr5r77A5pCUFMLD5/H8fTn0f6WEolEMh0ZlTH+xS9+kS996UuUlpbyxS9+ccR9Z2s4+ERimBa6k9OdNb7T2WVne2t/kgNdMTRVsUVOjsPbDbZq6vKaEpZXhzl5fimr55dRVx4koCkIaXwfN94cuIin5mskkcnbJr3kU4Pm3pzR/c1nG+mN2ykej7/W6ooN/uDvh/IGoj++/s34NUfWzPaOHyvqJKAKUtMgnH3pnBBnLqjg93uO0h3LMJA2cJxoqiJQEZhWvnayT1XdQbX3vm7skmq4krFnuGdnsboDb19Zw9tX1nDjo6/Sn9TpiKbITIM+WgwWkDIsFBOe2dvJuveuYlNjNz5V4SPnLeacJVXDGsFbDvXym6yOxpWra3lmb2fePpoqKC8/Mf2RsfotJRKJZCoyKmP8yJEjmKbpLksmBkdEzfF2p3VbUM1bA9W0LNr7UxzstnO8G7tiNHXHXU9rMZQHNJbVlLC8JszKuWFOqS1jYWWQgKbiV4U0vseQOzfucpe7PbWXX2vpy9v2iw+fM6Htmu14hdce2HSAnliGuoogD2w66BrdXdEMalZ6uCeWyft+Q3X+oNM2zk0UITALE6aHYDoY4gC72u1KCrphG9ziGM0WgF9T5MBZMq3xa4KZ+hY0TAtNyz87RcD88uCgfltoBP9udwcAiypDg/Z5ozfOHb98Dd0w+Mi5i920HqmPIpFIJDajMsZ/8pOfuMu33norZ555Jn6/f9waNdvQDZOM1/A2BhvdYIehd0TTHOiKZf/FOdgdJ54ZbTGhHFq2lveiyhD1lSEuaKhiUWWQoE8lqKmDBKkkY0tzb9Jd9v7OAymDeCY51FckE0BOeM3MM7R7YmnPXhaLqkowDDO7n71tTtifF04J9oBzy6FeHtvakicYNd3RC2SZa8vs90HaMInEdTKmaXvIBSysCvGBNQs4a9HQ1StkGLpkOnDXe06iuTfBtzcdpHWcqolMJlUhjVA2HL29P4lp2Tnj3950gPqq0LDf8/ZfGeUikUgkxVN0zvhtt93Gww8/zOrVq8ejPTOWofK5bQPccvO6C/fviqVtRfNux/COEU0Vb3iHfAoN1SWkdZPGLlso7MpT5/HxtywloKkENEUa3xOMPow8vTXCNsnk4RUlSukmQZ+KrsD7Vteycacdorn2woYh853v3Lib7liGmZSBH/Yprhd/TomP8qAt1pjUDfqy9ZmFsEPzK0J+zltSJUvlSSaNsZjwWZH19L59ZQ0f+OEWWiLJGVEhQVUE1715IacuKHe91ucsqeJHS6rcycnm3gQbNjfR1pdy67VPFnLyTiKRzDSKNsarq6sZGBgYj7bMCEzH6M7mcKcNk4yZy+cejp54moMew/tAV4w+T1my0RLQbMN7ebUdbl7iU6kp9eNTFV5v7aO5N4EQgsVVJUSSOmD/DRkuJpntNHbF+Mh5iwE4Eknw+Gut9MQypHSTfzyjjvpsCKaqCn74kp2uU18ZcvPEh/MepXXTFjQrqLM91VAARbFDyjMFMwcCKPGrdkkjAe9401xePdKHX1NYe+FSMobp5pNWhHz0JXTmlvr57DuW84/nLZWCgJIZQ2NXLKskPnr8qphyhrsANFUgENSU+kf0foOdctNQXTJieLljKDse8sauGC8e6iWZMTAMk1eaI25997819Qz6rkQikcxGijbGL7roIj7xiU9wySWXsGTJEgKBQN72T33qU2PWuKlOSrfzuB1vd8YwB4WWD0VfIsOB7nheuHlvInPM7xXiVwVL55SwLGt4r6gJs6AiiKoINFUQ0FQ+/avtKAKEECR1AyHs3O//3dHOH/d0useSM80Ty41nL3KXf729zY14KA2oXHNa3WQ1a1ZTWMvWyRHviaXZuLPdNbrXvW9VUcfNGAYZw5zyYa0mYA5jY1hAWjfQTXsQv+lAN2ndpKG6hOZIgl+/1kpnNE1lyIdfVVCEnSO++BgDfIlkunHnxl1ksjW3FU9Jv5GYaoY42H3aFqKz+Pamg9SWBxFY+DWFvzX1YIGrPdMcSbhGtCNmOVLZR++ztKk7jhACy7J4Miv0BvC9Fw65Ym8gxyASiWT2UrQx/swzz1BdXc2OHTvYsWNH3jYhxKwyxiOJDMlj5GsPpHQOdsU8xnecrrz809GhKYLFVSFW1IRZVlPCipowiyqDaIptMPhUxS4r4lMIaCpaVmDKEZqC7Mx2TQmaqqIbxsypszQN2dIccZdTnnsolTHytkmmNu39ySFrxHuF4HrimRnR1RxvuQX0J3UE9kD716+10RlNkzEsIgmdH12/hhU1YRq7Ytz19B60P+znrstWyjB1yYzA0X5QBBgzJNjDsKCtL4mmClQh+N4LhzA96XO/eq3N1cZ4YNNBPnPJMtc4l0imO+d887kTPsaWz711DFoima0UbYw/++yzw24zh3OrzBJiaZ2m7rgbZn6gO87RgeJFm1QhqK8Ksrw6zPKs8b2kKoRPzeV1BzQl+8/O+fYa3V68glJ/a+rhey8cQgjBxy9YzPlL5xR/kpIxxxpmWTKxFNay/cHfDwG2MNvaCxvcMM4Vc0t56taL6O2N8UxWRbiQnBCcwXFWFZzSqNlom5Ru0hGdOcJ0EsmxcHKmWyJJZvIT21u+zStg2RNLuyJ2MHgSct3v95LUDfeZ+eKhXn67qwPDMDlncSUvHe4F4MrV83lLw9BjEOc4IFXXJRLJzKdoY/yd73wnv/rVr6iszFfGPXr0KFdddRUvvvjimDVuqrOjrZ/dRwdscbWuGK39xQ9KFQELK+zSIcuqwyyfW8KSqhI3RBbsQa9fFQQ1lYDPNsKVUZYZ877EfvbyETfsrKknzvVn1xfdXsnYcE59rv80dkbdZVGwbSJp7Iqx7g970VR1VnoyCwd8o8mRdDAtO9TzkRcP85HzFrO/M4ZuWqgiN1wXTL+he2GbBTC31M+iiiDb223tkKCmUB7U8GsKV66eD9j3krc2u0QyHRnKKLznipPZcqiXR18+wkBKJ1EosDCNCaqCkF9FN21j3BFhnBP24S3qlvaEBByJJPIigcB+djqTl09ub6O9P01deYCz6it5vbUfwDXEhzO6k7pJW1+SOzfu4p4rTpEGuUQimbGMyhh/+umnef755wFoaWlh3bp1g3LFW1paZl0d6i88tbuo/QWwoCLo5ngvrymhYU4JQZ+at58ihMfzbf+bbdd2pvPjrNhVIRkzf9utlyybqCZJRsmz+zopDQ8QjSV5xZNSEE/bYZvPH+jOC/H09lyfMlgcbSpjkZ8XKwT0JjJ0xdLuukTaoDxov0p+9VorT2XV5VO6SUXIVllv7IzliVjKgbVkurKiJsxHfroV07KmZC748WIBA2mTWNpEVQVC/P/s3Xd4FOX68PHv1mwqaTQRCdKkSqQLgjSRXj14VCyI5YBSDkiRn4igKIqigFhARcoroAJKUUGPgChSFCmBQCihJpCQkJ5sm/ePTZZsGhtIdjfZ++PF5WZmdveeZ+eZmWeeBtUDfXIfslXn0z/yWgrp0GtU6DS2M9vGqHh73+9ss8U+toYQQgjnOFUYj4yMZPXq1fYpuC5duoROp7OvV6lU+Pn5MXfu3PKJsoKqHuhDvXA/6oX5U7+qP3VD/fDTF75QadS2wrehHKYZyz/vZ/4a2JNX0h3Wyc2xEM6ZvvGYfUCiPBarQnKWieQsExdT8s0hr9gKsJA7YFIFKojnyT9AlVUBa4ECiFmBK+lG2yjsFgWdRmVvuZNXGF++77xDFbsM1iQqMmtl7HuSy4pjHjdo1dwe7Gvf57zWMnl5PD3HbB9d3mix2gvjpxMz0GnUubNJXP+8bLOFuJQcXt50jP90jLAvz9+S5nS+e5Mcs9VhndyrCCEqG6cK4zVr1mT58uUAjBgxgkWLFlGlSpVyDayiqRagtzUzD7fVet8Z5keAT9HJm1fzbdDZCuDlOcf3uG8P218nZ17v9xWTkOGwbvNz7cstBuG58j+QOe3w4Ma7azKdmcs2/w1mSbfmlfi+3S7/saJwPW1yTFa0GqkpExVHcefE/K+DfXXoNGriU7M9errCW3Ut00hCeg7z/ncSi1VBo1YDKswWKzm5BXBzpuLQbS7Ax7Z86Z/nyDFbScowoVapeObeOtQO8WVw85qsOXAJsDVxz/P+jtMOrYjykjUpw8T7O07bu+7N6dfY665HQojKrdR9xlesWFEecVRIz91bh6oBeu4M8yPIoCt2O41ahSHfYGvlWfgu6Ep60SO3m6zFrxPeo+B0Xnl3Q1KTWbw3+jcmwN/A7E1RZORYuJZVOUZLL4mK6zMzqFS2Bwx50zhq1Cryxo/MK6TotSr7zTrA421qExHqXWMQiIqp0Dkx18p83YdSs83UDfMjIV2NpbIMqV6EDJMVtco2aJtVAV1uPk/KNJL/8Vv+wnhcvpZB+eVdU04lZmCyKPho1WzMN2VkYnqOvdm/ChzGzck/gNysH4/L9UgIUak4VRhv3Lgxu3btIiwsjLvuuqvE/svHjpWuH3VF1r9ZjSKnNsubZszW9FzNb6eTmLElGoBZfe6ia4NwV4cqPIwmXxYqWLOicdPwAHkD5qhUKmoG+TjcDInrujWsSkiIP7M3RaFWVbxB2Uoj/wBugT4a/PS2gdo6RISw7XgCKVkmgn11aDW21j7/6VgXgC/2nHP4nPpV/b1uQEBReYX563mq3R0cuZTK1/9cJMtc9FnA2XnIPZlVsTVdVwM1gnwY0qImS3efJTXHdu/ToU4o/ZvXID41m5X7L5CQbkSjtnVfzBvwUaNR2++VLFYFBVvz8/Qcs/17gn21XEk3AZB/cphQf51ci4QQlZpThfE5c+YQGBhofy2DiTnSa/MXvjXFTjPmDp5Y6BOeI/90Xn+cSWJJ7iA9A5rXoF2dEHeFVSFcScuptH1HQ321+Oq13HN7FX6MvoI5ty+4PvcBY8taVdgdm0xatjnflIu2E4opX01hjtmKxmThXHIWZosizUuFxys4xWFejfhjrW/nztzj9+VNR/lizzmyzZYSB3Gr6AXx/KxAXGo2pxMz7K1iAAJ9tfaR03UaNTqNmmBfLTqNGgXQa1XEpxoJ9dOh16oJ99eTlGVClftf3rztQQYttXKnjeveIJyfYxJJyjDio1Uzqn0de9oLIURl41RhfPDgwfbXQ4YM4dq1a1y7do2IiAjANtp6hw4dCAnxrpv3YF8dWn+9RxW+CyqpP1tl7uvm6Uq6SXPlDVz+wlH+QXJqh/hKwakI+ad/UwBzJW2hmppjJtNkJSR3ADYFuJphQqfRYChQS6XX2s5/Bq26UI341QwjSZkmFu08jUGrkealwuMVd967M9yf+uH+9j7l2WaL7WGTWoWlmItpRZzOsCQ5ZoUNRy7b/1YBu88kc/BiKiaLlaRMW//wpEwjapWKqgHXZ91RqWxN2K2Kggpb1xYVjmNv5M3KEOyns68zmq32tBdCiMqo1H3GDx06xDPPPMOQIUOYMmUKAO+88w4mk4kvvviCBg0alHmQnqqkplO/xiTaX+ef/ij/a0CarHspbb5mCaYCN3JaFzZZyD9Y0cGLKbZ+vir4+/w1bgsy2NfJjVBhj7Suxc/RiSiKgtlqtTexLEiNrVbJk9UN8+VcUpZt9PfcZVZF4eTVDPuo8f562+Ui22xrbjqnX2N7/9q8ZfkZtBrqhvuh1WgwWyyVq1QivJbtmLflEh+thiq+OhLTbX2o807dFgW0ahVBBi0pWSb8c2dRSTdaPLK2XIWtsGwrADufVRWwzyKRR6tWUBRQVGC2WDFaFKr4armndhX+PJOEyaKQYbSdEbNMliJbF22Miich3YjJopAgY9sIL9Hm3Z23/Bmxb/Utg0iEq5W6MP7222/zwAMPMGHCBPuybdu2MWPGDN58800+//zzMg2wosrrIw5gtiqYc6/A3x6M47vD8fZ1v43rVK5xFDU6aVHrhGvdHny9oHvuahZ5RRlNgXXlLf9gRanZ12+otsck8vf5FPvfUqN5XbbJQvzVLJIzclAUK0mZZrJLqCL39IK4CkjNMqPOreFTAIsVLCjsO3eNvFbnaTlmwgL09hrw5Y/dYz8uCo5Ande09/E2tbmnXlVSUzMdRlwXoiJzbB2iJS3b1ve5ZhUDRrOFiyk5mK0KaTlmagQZGNflTuJTs5m//bR7Ar4BhbKb9UGlUmGxKlgtCklZJlu+V8GWqCv2+yDbHOUqMk1W+/nlWpaZMH89YHuQVyvYUOxgcEIIUZmUujAeFRXFm2++iV6vv/4hWi3PPvssQ4YMKdPgxK3La/YFkJJtLnadcK28ga4A3tx2guQs228T5Kt1WOdKeWMfqFQql4747+nyFzR3n0nCaLZisVpJSM8hp5iBmzxdXvNZfe6c4AoQ6qsjKcuEKbdAruL6YEvkbp+RY8Zoth0bJxMz7C0mims5Ub+qP41qBJLso8ZcWdv0i0qrqCkOC/YpX/qnrWtGqL/OPm/2BztOczXDSM0qBv7TMYLaIb5sjrpMZZV/oLr8hXpFsbX0yjuX5F9uBUL9ip59IX//fJCWWUKIyq3UpbGAgADOnTtH7dq1HZbHx8djMLiuRs/Tzepzl/31hsNx/HEmGYC2dYIZ1Lymy+IoWAB3dp0oXx/9fsb+Oq8gnvc6/7ry7sbwVLs77K//On/N3mqjXZ0Q7rk9uFy/u6LI33rgVGJGiQM2FeSJfUZ9tWqycm98rYptWqK8VhH5y8tF1ZZdy9ccVaYYEt6o4DgbF69lY7JYUYF9ILO8cRTg+rn+zNUsKqv8Te+tVgVfrZpMsxWzVUGtuj4tYt4zXotVwYKCgoJeq2JOvyacT86yjzkhfcSFEN6k1IXxXr16MXPmTF577TVatGiBSqXi8OHDzJo1i549e5ZpcFevXuWVV15h7969aDQaBgwYwJQpU9BqC4e9Y8cO5s2bx/nz56lZsyaTJ0+ma9eu9vVLlixhxYoVpKam0rx5c1577TXuvPPOMo23OJfyNbW6JM2uBHAuqfgbs5LWlbX8A27lb2q99+w1Dl5Mtf/t7WMbpGabuJyaQ2krwj2tIA7YC+IAfjotgQYt8anZTg3oaFUUtGppNSG808nEDPvDubwacrXKNn7M8MhaAOw7m8yF5GxMVoUzVzMB7+oSZgUy851jrApYLYpt7Izcc4xGBWq1Cn3uTAylLXgX/B1upuD+a0yiy6ecLYu4hRCVT6kL4xMnTuT8+fOMHDnSYYqznj17Mnny5DINbvz48VSvXp3ffvuNxMRE/vOf/7Bs2TJGjRrlsF1sbCwvvvgi7733Hvfffz9bt25l/PjxbN26lerVq7N+/XpWrFjBZ599xh133MH8+fMZO3YsGzduLLdp2vL3GTfmm+rnXHKWw7ry7jMuPJOMcl9xzHiwEf9Ze7DUBfGKIDXHTFqOmeImhNCpwZSvtjxvTmG4XgtYUP6mvVrp7iC8xJoDl/jh2BVSs832vtF5KuGpw2lqQKtRY9Cp7X3rbU8nVPn+CSGE9yp1YdzX15dPPvmE2NhYjh8/jlarpV69evZpzsrK2bNn2bt3Lzt37sTX15fatWszevRo3nnnnUKF8fXr19O6dWt69OgBQJ8+fVi3bh1r1qxh7NixrF27lkceecQ+0vvEiRNZu3Yte/bsoX379mUat6fJfytcsMem3CYLmWe8ZJdSsnhzWwzXsm7cpUONrban4I14RaAqpj29XqPGZL1+5qgb5uf1rSSEd8ubOeB8chYmi5W6YX6ArdtXttmK2VL5x0bIe3gX7KOhX7MaRMWn89eFlBLeoaB1KHPbpjbTa9X2wfCK6p8vhBDe4KZH8IqIiCjzAnh+MTExBAcHU716dfuyevXqcenSJVJTUwkKCrIvP3nyJA0bNnR4f/369YmOjravf+aZZ+zrdDodERERREdHl1thvGejqvbX+85dIz4tB4BqAT60uUP64grPULCZ3M8nEtBqNHS8M5SIED83ReV+FquVBTvPsO5gXIkjpednxdZfsqJRAGsxu6gpUGX+59lk2GEbETo8QM+/W91eztEJ4V4FZwqIS7Fdy9/fcdo+vWlmjtk2wGG2CaNFKfRcy0+nJtNUeQrpSu4UiGYFDselEu7vU+y2VsBoUUjPTSMVNzd2TsHfoajXUHKTd3dMOVsWcQshKjePHU47IyMDX1/HZpB5f2dmZjoUxova1mAwkJmZ6dR6Z1y5coWEhASHZVqtH9WqVSty+035Rk7Nf2GOT8txWDerX2OnY7gZJV3+86/zlOakEocjV8ZhG/XWVvhSq9UekwY3q7R5Ns/RuFTe2HqCo/Hp5RmeRynuPJGa4zh/+ImEDE4k2G4iVcCIfAMAFkWT2yc07/+ieN6eVjebX8vbrJ+OF7k8KeP6/NfZZmuJgzVWpoI45A7uiO38cOBiGpB2w/fkTi2OAuw9m+wwN3nPxjf+jQv9DrnPCVf+dcFh8f97onWxn5G/i2B+3x2Od5hydvfEzjeMp6Di8m9ZxO2JbjW/ltV5zlPuUzwlDvDea0h5cNV12WML435+fmRlOQ5klfe3v7/jE0RfX1+ysx0HRsvOzrZvd6P1zlizZg2LFi1yWDZmzBjGjh1b9BucnOA7JMQznoZKHI68MY6gHKv9hBMQYPCYNLhZpc2z6Tkm5m+L4cs/YitkU3OXUzl/fAYFFd2/XBTmrWlV6musi2g1Goe/a4debzGUbbKQmG7M3U6FSQb8cIoKUKnU9pY3zpxHCv4OxSnps5wdI+hWrn0F829ZxO2JPCW/ekq6eUoc4L3XkPJU3mnqsYXxBg0acO3aNRITEwkPtzUZOnXqFDVq1CAwMNBh24YNGxIVFeWw7OTJkzRr1sz+WTExMfbR1U0mE7GxsYWatpdk+PDhdOvWzWGZVutHcnJGkdtP7FbP/vr7Q3GcSLDVwjes6seAFtebZxX3/rJye5Xrzccu5DavK2pdecfhLG+Jo/UdVeyv959LKXadK9Ojmo+aVU+0IijIl9TULKe/25MuQvk5m2cVReH300nM/TmGC9cKz3bQrGYg1QJ8iIpLJTXHRLapcDNUFbabcZ1GjVqlkJ5jdVjnqbfovloVTW8LIinDSFxKjn2kda0adBo1oX46rqQZMeU+nLj7tkBa1rYdn1UDfG54jGg0avvxZPGCvrS3wpVp5Yl5trTXWFeZ0auB/fXJhAyW7zsPwONtaqPXqvlw5xkyjBZGtL2dhPQcTl7J4M/YZPtAnGogzF/H1QxTsS1Qgnw0hVqheCoVoNOosFgVAvQa6lcNoFkt2z3Z5dQc/nfiKlbFil6twmwFYxEPNhVUNKnuz/0Nwgjx1Tv1G5f0O9Svev14LumzXu93fcrZfWeT2XDIVhs+qEUN2uQbI+Vmjrni8m9ZxF0Z82tZ1TS6+/yQx1PiAOR6W4Zu5rp8M/nVYwvjERERtGrVijlz5jBr1iySk5NZvHgxw4YNK7TtgAED+OKLL9iyZQsPPPAAW7duZe/evUyfPh2AoUOHsnDhQjp37kzdunWZP38+4eHhtG7tfLOgatWqFWp+k5CQhrmY/qTDW9ayv7ZaFOZvt/Wz7Ne0hsO64t5fVtaPamd/3e+T3VxOtzUNqx6gc1hX3nHsy9fsq827O4td5y1xfPTQ3fbXBX+X/OvKO47iWCxWt313WXEmz15Nz+GDnWf44diVQu+vGqBnfOc76XlXVU5dzWTWj8fRalRcTjPa5s/FNmCbxapQNUCPv48Wg1ZN/XB/NuZ2RQnz0/FE29os3mWrbc+rcc+rn3FVIb3gqOhgK3C/1qcxXRuEczIxg0kboriUko1GDdUDDQQZtDzV7g7m/e8kV9KNqIDuDas69BN39hipDMeTq3hrWpX2Gusq+cfOMFsUe6aNyK0h99Gq8dGqaXV7MPXD/fk1JpG/zqegslpRqVRoVCpGtKnNmgOX7PnLX68lJXdkca1axaDmNVl94CKmIvqbu4IKCCzigYBGBY+2up3VBy5hzJ1LXaNWEeKrIyXbTGiAnknd69v7O/8ak8j2mKuAmmA/be6AlpCWbSbDeP2zzVaFb/6JIyoujec7RhCfkk2Ir67QGBX5lfQ7OKwr4XjpfGeY/bXFotgL4/fcHuyw7laOuYL5tyzi9kSekl89Jd08JQ7w3mtIeSrvNPXojgULFizAbDbTvXt3/vWvf3HfffcxevRoACIjI/n+++8B28BuH374IZ988glt2rRh8eLFLFy4kLp16wIwbNgwnnzyScaMGUP79u05evQon3zyCTqdzm37JoRwH7NVYeOROB5Z8XehgrhaBQObVef/jWjFA42rldv0h0IIUVmpVCq0ahU+GjW3VTEwoFn1QlMoHruczqTvoli+9zznr2Ven/pMCCG8iMfWjAOEh4ezYMGCItdv0/6JAAAgAElEQVQdOHDA4e/77ruP++67r8htVSoVI0eOZOTIkWUeY0Wiy9csSCcDPHiM2sF+XE5Psb8W5UdRFGKTMnlv+2n+jE0utD4i1JdJXevTtk5wkYVwvVZNmL+eK+k5uf0ebTVjj7W+vcja9eIE+mjIMFmxlNA33VerIqsMJjdXY6t9MxX4rlA/fbFzhQshbuxmp+PS5pZKVUCNIB+a3RZErTNXuXgtO3d2A4Xy6n6uUYFVKdwqR6u2Dd+pVmH/7jB/PeEB+lJ/h1oF47rUo3aIL7N+Oo5apabZbUEcvJjK1Qwj6flqyU0Wha/+vsju2CSe7xhBkxqBhPjqMOic62sthBAVnUpRFE/tzujxEhJuPIKop9Fq1YSE+JOcnCHNWJD0KOhm0qNq1cAbb+Qh3t4UxbK958k0OjbH1GtUPHxPLUa2uwN/n5KfUcox4zxJK+e5Mq0qSp6tiNdYZ3lL3sjbz8Sr6VxJzSbTaOHvCyl8+sdZEvONSA+2Qny/ptUZHnkbof4+N2y67knK8/esjPlVq1UTOXf7LX/nvpsY+b6ggl0WK3IcsW/1rfTnFFdy1T2xR9eMCyFEWVq8K7bQsmY1A5nYtR5NawRKk3QhhCgHGrWKqgE+pOeYaV07mMaDA1i1/wI/RSfYa+mtCnx/5DJ7z17j+Y51aHFbFYJ9dQQa5FZVCFF5yRlOCOGVAvQanmp/Bw/dXRNfvZwKhRCivAXkDnSZmKFiVIc6dLozlI9+P8vFlOszWcSn5TDzxxN0bxjO461vJ8RfT6ifHh8PmstZCCHKityBCiG8Tqc7Q3nhvgjuDPOX2nAhhHAhrUZNjSADKVkmGtcI4p0BTfj2UBwbDsVjyddz8pcTifx9PoVRHe6gXZ0QAny0BFegputCCOEMKYwLIbxGtQA9z3asQ69G1WSAICGEcKMquQO1Xc0w8u97atEhIoSPfo/lVGKmfZvkLBPv/O8U7euE8HT7O8gyWQj21RFwg7E9hHcoi37WQribnM2EEF5j2aORhPnrUUttuBBCuJ2PVk3NIB+SMk1EhPoxp29jNh+9zOq/bXOb5/nzbDKH41J5om1tutYPIz3HTIg0XRceQh4KiFshZzEhhNeoGuAjBXEhhPAgKpWKMH891QJ90GvVDGhWg/cGNaF5TcdRiTOMFhbvimX21hOcS84iPjWbqxnGEqeIFEIITyeFcSGEEEII4Va+Og01gwz46jTUCDIwo1dD/tMxAn+9Y5eiQ5fS+O+GKDYeiScly0RcajbpOWY3RS2EELdGCuNCCCGEEMLtNGoV1QJ9bN2J1Gq6Nwzn/cFNaV8nxGG7HLOVL/ddYPrmY5xOzOBqhpH41GxyZH5lIUQFI4VxIYQQQgjhMQJ8tNQMsjVbD/HTM6lbPV7qVo9gX53DdicTM5n8/TG++vsi6TlmabouhKhwpDAuhBBCCCE8ik6jpkagD1UMtgJ4uzohvD+4Kd0bhDtsZ1EUvj0Yx6TvjhJ9OZ30HDNxqdmkZUvTdSGE55PCuBBCCCGE8DgqlYpgPx3VA33QalQE+Gj5T6cIXu3VkOqBPg7bXkzJ5pUt0Xz25znSc8wkZRqJS80m22RxU/RCCHFjUhgXQgghhBAey5A7uFve/OLNbwvivUFNGNCsOup8E2QowA/HrjBhfRQHLqRgNFu5nJZDYnoOZmm6LoTwQFIYF0IIIYQQHk2dOwVa1QAfNGoVPloNj7epzZx+jakT4uuwbWKGkTe2xbBg52lSs01kGC3EpWSTkmVCUaRQLoTwHFIYF0IIIYQQFYKf/voUaAD1w/2ZO6Ax/76nFjqNymHbnaeSGL8+il2nr2KxWrmWZSIuNUeargshPIYUxoUQQgghRIWRNwVaqJ8elUqFVq1m6N01mTegCXdVD3DYNjXbzPs7zvDWLydJTDdistiaridI03UhhAeQwrgQQgghhKhwAg3Xp0ADqBXsy6zejRjV/g4MWsdb3L/OpzBhwxF+ir6CVVHINFq4JE3XhRBuJoVxIYQQQghRIeVNgRZksA3uplapeLBxNeYPbso9t1dx2DbLZGXJ7nO8+sNxLqZkoyiKvel6ljRdF0K4gRTGhRBCCCFEhaVSqQjx01Mt0Da4G0DVAB+m9ajPuM51CcodhT3PscvpTPouim8PxmG2WjFZrFzJa7pusbpjF4QQXkoK40IIIYQQosLzzZ0CzU9vG9xNpVJxX70w5g9pyn13hjpsa7IofPX3RaZuPMapxAwAW9P11ByuSdN1IYSLSGFcCCGEEEJUChq1iqoBPoT561GrbLXkVQw6xnW5k5d71CfcX++wfWxSFtM2HWPFvvPkmC0oikJKlolLqdnSdF0IUe6kMC6EEEIIISqVAB/b4G4++QZyu6d2MPMHN+XBu6o6bGtV4Lsjl5m44ShH4lIBMFsUabouhCh3HlsYz8zMZNq0abRr145WrVoxefJkMjIyit3+p59+YuDAgdxzzz1069aNRYsWYbVeP3n27t2bu+++m8jISPu/U6dOuWJXhBBCCCGEi2k1amoEGQjx06HKrSX31WkY1aEOr/dpRK0qBoft49NymPnjCT7+PZaMHDMgTdeFEOXLYwvjs2fPJi4ujp9++omtW7cSFxfHvHnzitz2yJEjTJ48mfHjx7N//36WLFnCunXrWLZsGQDp6emcOXOGLVu2cODAAfu/evXquXCPhBBCCCGEqwUZdNQIvD4FGsBd1QN5Z0ATht5dE01uQT3PzycSGb8+ir1nkwGk6boQotx4ZGE8KyuLjRs3MnbsWIKDgwkLC2PSpEmsW7eOrKysQttfvHiRhx9+mK5du6JWq6lXrx49e/Zk3759gK2wHhwcTK1atVy9K0IIIYQQws30WtsUaIEGrcOyf99Ti7kDGlMv3M9h++QsE2//7xTzfj1FcqYJuN50/UqaNF0XQpQN7Y03KR/Z2dlcvny5yHVZWVmYTCYaNmxoX1avXj2ys7OJjY2lcePGDtv36tWLXr16OXz29u3b6d+/PwCHDx/G19eXxx57jJiYGGrVqsWLL75I165dy2HPhBBCCCGEp1GpVIT66fHVabiaYcRitTU7jwj1Y07fxmw+epnVf1/CmK+g/WdsMkcupfJE29rcXz8MlUpFlsnCpVQrQQYtVQxuu5UWwkHE1M23/Bn7JnYug0hEabjtDHLw4EEef/zxIteNGzcOAD+/608pfX19AUrsNw62Junjxo3DYDDw5JNPAraTb/Pmzfnvf//Lbbfdxo8//siLL77IypUradmypVPxXrlyhYSEBIdlWq0f1apVc+r9nkKjUTv839tJejiqTOlRXnm2MqVReZO0cp63p1VlucY6y1t+b0/dz0CtGj8fLVczjPZm51pgSMvb6HBnKIt/i+XwpVT79ulGCx/uimXXmSRGd6pL9SAfADJMFoxWK+GBtr7nnraf5eVW86u3pFNFpNXKb5PHVecvleKBo1EcPXqUwYMH8/fff+Pv7w/YCtmtWrXiu+++46677iryfadPn2bs2LGEhYWxYMECqlSpUux3PPvss9SrV48pU6Y4FdPChQtZtGiRw7IxY8YwduxYJ/dKCOFKkmeFqDgkvwp3Sc02cTXd6DA4m6Io/HAkno92nCIjx7GPuEGr5qlOdRkSWQuN+npf8wAfLaH+erReUNAsi/xaFrW4ouzFvtXX3SF4HY9sW1O3bl10Oh0nT57k7rvvBuDUqVPodDoiIiKKfM+OHTv473//y7/+9S8mTpyIVnt91z777DOaNGlChw4d7MuMRiM+Pj5OxzR8+HC6devmsEyr9SM5ueSaek+j0agJCvIlNTULi/R3kvQo4GbSIyTEv5yjujnllWflmHGepJXzXJlWnphnK8s11lnekjcqyn76YyUx04jRfD3GTnWCaTK0OZ/+cZY/Y5Pty7PNVj7afopfjsYz5r661An1Q622FcCvJGUQ6KMh0EdrH739VlXG/Co1456rsp5zb4ar7ok9sjDu6+tL7969mTdvHh988AEA8+bNo1+/fhgMhkLb//PPP4wZM4aZM2cybNiwQuvj4uL4+uuvWbJkCTVr1mTDhg0cOHCA1157zemYqlWrVqj5TUJCGmaz515cSmKxWCts7OVB0sNRZUiP8s6zlSGNXEXSynnemlaV7RrrLG/5vT19P1VAuK+OlCwzKdkm+/IgHy2Tutbjz9hklv55jmtZ19eduJLBxPVRDG5Rg3/dU4sAfDBbrCSkmrmmMRHqp8Og07hhb8qft+ZXbyC/YWHlff7y2EdTr776KhEREfTv358HH3yQ22+/nRkzZtjX9+3bl48//hiAjz/+GLPZzBtvvOEwj/ioUaMAmDx5Mp07d+aRRx6hdevWrF69mk8//ZQ6deq4Zd+EEEIIIYTnUKlUBPvpqB7og1bjWKvdPiKE9wc3pVuDcIflZqvC1//E8d91UURdSrEvN1msXE7LITE9B7PV43qDCiE8iEf2Ga8oEhLS3B1CqWm1akJC/ElOzpCnX0h6FHQz6VG1amA5R1V2yiLPyjHjPEkr57kyrSpKnq2I11hneUveqKj7aVUUkjJNZOSYC607dCmVT/44y+W0HIflKqBP0+o8HHkbvvlqxNUqFUEGLUGGm2u6Xhnzq1arJnLu9vILRtw0GU39OlfdE3tszbgQQgghhBCuplapCPfXEx6gR12gAN3itiDeG9SE/k2rk2/8NhRgc9Rl/rshin8uXq8ltyoK17JMxKXm2EduF0KIPFIYF0IIIYQQogB/vZaaVQz4FJjuyUer4Ym2tZnTtzF3hPg6rEtIN/L61hgW7DxDWvb1mnWTxcqVtByupOVg9uDB7IQQriWFcSGEEEIIIYqgVauoEWQg2FdXqJl5/ar+zO3fmEda1UJXoJ/5zlNXGbf+CL+fTnKYNi3LZOFSag7XskxIT1EhhBTGhRBCCCGEKEEVX9vgbroC03LpNGr+dU8tPh3RisbVAxzWpWabmb/jNHN/OcnVDKN9uaIopGSZuJSaTaZRmq4L4c2kMC6EEEIIIcQN+GjV1AzyIcCn8MzAdcL8eaN/Y55ufweGAs3a959PYfz6I/wUfQVrvtpws0UhIT2Hy2k5mKTpuhBeSQrjQgghhBBCOEGlUhHmr6dqgA8atWPTdLVKRe/G1Zg/uCmRtYIc1mWZrCzZfY6ZPxznUkq2w7psk4W41BySM40OhXUhROUnhXEhhBBCCCFKwU+voUaQwWEaszxVA3x4uWcDxnauS2CBWvSjl9OZ+F0U6w7FYbZerw1XFIXUbDOXUrLJMBaeUk0IUTlJYVwIIYQQQohS0qpVVAv0IcSv8OBuKpWKzvXCeH9IUzrdGeqwzmRR+H9/XWTqxmOcTsxwWGexKiSmG6XpuhBeQgrjQgghhBBC3KQgg47bgg2FRlQHqGLQMb7LnUzrUZ8wP53DutikLKZuOsaKfRfIMTsWvLNNFi6n5ZRr3EII95PCuBBCCCGEELfAR6uhZpCBQEPhwd0AWtUOZv7gZjx4V1WH5VYFvjsSz8QNURyJS3VFqEIIDyKFcSGEEEIIIW6RSqUi1E9PtcDCg7uBrZ/5qA51mN2nEbdVMTisi0/LYeaPJ/jk91jpMy6EF5HCuBBCCCGEEGXEV2cb3M1QxOBuAI2rBzJvQBOGtKiBpkBf820nEpmwPoq9Z5NdEaoQws2kMC6EEEIIIUQZ0qpVVC9mcDcAvVbNI61uZ+6AxtwZ5uewLinTxNv/O8W8/510VbhCCDeRwrgQQgghhBDlIMigo0agDzpN0bfcEaF+vNmvMSNa346+wABwv5+R2nEhKjspjAshhBBCCFFO9Fo1NYN8ih3cTaNWMbB5Dd4d1JRmNQJdHJ0Qwp2KPisIIYQQQgghykTe4G6+Og1XM4xYrEqhbWoGGXj1wYb8EpPI8n0XyDRa3BCp8GZt3t15y5+xb2LnMojEe0hhXAghhBBCCBfw1dmmQEvKNBZZ2FapVPRoWJV7bq/CzlNJbohQCOFK0kxdCCGEEEIIF9GoVVQN8CHMX4+6iMHdAEL99Ay9u6aLIxNCuJoUxoUQQgghhHCxAB8tNYN88NHK7bgQ3kpyvxBCCCGEEG6g1aipEWQg2LfoKdCEEJWbFMaFEEIIIYRwoyq+OqqXMAWaEKJykhwvhBBCCCGEm/lo1dQI8iHAR8ZXFsJbeGxhPDMzk2nTptGuXTtatWrF5MmTycjIKHb7V199lWbNmhEZGWn/t2bNGvv6JUuW0LlzZ1q2bMmIESM4ffq0K3ZDCCGEEEIIp6hVKsL89VQN8Cl2cDchROXhsYXx2bNnExcXx08//cTWrVuJi4tj3rx5xW5/+PBhZs+ezYEDB+z/hg8fDsD69etZsWIFn332GXv27KFp06aMHTsWRSk8x6MQQgghhBDu5KfXUD3Qx91hCCHKmUcWxrOysti4cSNjx44lODiYsLAwJk2axLp168jKyiq0vdFo5MSJEzRr1qzIz1u7di2PPPIIDRo0wMfHh4kTJ3Lp0iX27NlT3rsihBBCCCFEqWnUUjMuRGXntk4p2dnZXL58uch1WVlZmEwmGjZsaF9Wr149srOziY2NpXHjxg7bR0dHYzabWbBgAX/99ReBgYEMHTqUUaNGoVarOXnyJM8884x9e51OR0REBNHR0bRv396peK9cuUJCQoLDMq3Wj2rVqjm7yx5BkzswiEYGCAEkPQqqTOlRXnm2MqVReZO0cp63p1VlucY6y1t+b9nPyulW86u3pJO30laSqfpcla/dVhg/ePAgjz/+eJHrxo0bB4Cfn599ma+vL0CR/cbT0tJo27YtI0aM4L333uPYsWOMGTMGtVrNqFGjyMjIsL8/j8FgIDMz0+l416xZw6JFixyWjRkzhrFjxzr9GZ4kKMj3xht5EUkPR5UhPco7z1aGNHIVSSvneWtaVbZrrLO85feW/axcvDW/CueEhPi7O4QyVd752m2F8Xbt2nH8+PEi1x09epQPPviArKws/P1tP2he8/SAgIBC23fs2JGOHTva/27RogVPPPEEW7ZsYdSoUfj6+pKdne3wnuzsbPtnO2P48OF069bNYZlW60dycvGDynkijUZNUJAvqalZWCxWd4fjdpIejm4mPTz1pFteeVaOGedJWjnPlWnliXm2slxjneUteUP289ZVxvwqNeOVW2U5b7vqntgj506oW7cuOp2OkydPcvfddwNw6tQpe/Pygn7++WcSExN5+OGH7cuMRiMGgwGABg0aEBMTQ9euXQEwmUzExsY6NIO/kWrVqhVqfpOQkIbZXDEvLhaLtcLGXh4kPRxVhvQo7zxbGdLIVSStnOetaVXZrrHO8pbfW/azcvHW/CqcEzl3+y1/xr6JnW89kDJS3vnaIx9N+fr60rt3b+bNm0dSUhJJSUnMmzePfv362QvY+SmKwptvvsnu3btRFIUDBw6wfPly+2jqQ4cOZeXKlURHR5OTk8O7775LeHg4rVu3dvWuCSGEEEIIIYQQnlkzDrZ5w+fOnUv//v0xmUx0796dV155xb6+b9++9O/fn+eff56ePXsybdo0Zs6cyeXLlwkPD+fFF19k4MCBAAwbNoy0tDTGjBlDUlISzZs355NPPkGn07lr94QQQgghhBBCeDGVIpNt37SEhDR3h1BqWq2akBB/kpMzpDkRkh4F3Ux6VK0aWM5RlZ2yyLNyzDhP0sp5rkyripJnK+I11lnekjdkP29dZcyvWq26TJoyi8rLE5qpu+qe2CObqQshhBBCCCGEEJWZ1Ix7mStXrrBmzRqGDx9eaedvLQ1JD0eSHjcmaeQ8SSvnSVp5F2/5vWU/RVEkvcqepGnZc1WaSs24l0lISGDRokUkJCS4OxSPIOnhSNLjxiSNnCdp5TxJK+/iLb+37KcoiqRX2ZM0LXuuSlMpjAshhBBCCCGEEC4mhXEhhBBCCCGEEMLFpDAuhBBCCCGEEEK4mGbmzJkz3R2EcC1/f3/atm2Lv7+/u0PxCJIejiQ9bkzSyHmSVs6TtPIu3vJ7y36Kokh6lT1J07LnijSV0dSFEEIIIYQQQggXk2bqQgghhBBCCCGEi0lhXAghhBBCCCGEcDEpjAshhBBCCCGEEC4mhXEhhBBCCCGEEMLFpDAuhBBCCCGEEEK4mBTGhRBCCCGEEEIIF5PCuBBCCCGEEEII4WJSGPdCFouFESNGMHXqVHeH4lbXrl1j8uTJtGvXjjZt2jB69GiuXLni7rDcJioqikcffZTWrVvTqVMnXn/9dYxGo7vD8hhbtmyhSZMmREZG2v+99NJL7g7L4yQlJdGzZ0/27NljX3bw4EEeeughIiMj6datG19//bUbI/QcRaXVq6++SrNmzRyOszVr1rgxSnGzrl69yujRo2ndujXt2rXjjTfewGw2F7ntqFGjaN68ucPvvnPnThdHfGuKOp4L2rFjB/3796dly5b07t2bX3/91YURlg1n9rMy/J63qjTHf2U4LlzB284pruTW85civM7777+v3HXXXcqUKVPcHYpbPfbYY8qYMWOUlJQUJS0tTXnhhReUZ5991t1huYXFYlE6duyofPnll4rFYlHi4uKUXr16KYsWLXJ3aB7jrbfeUqZOneruMDza/v37lR49eigNGzZU/vzzT0VRFOXatWtK27ZtlZUrVyomk0n5448/lMjISOXgwYNujta9ikorRVGUwYMHK+vWrXNjZKKsPPbYY8rEiROVzMxM5dy5c0rfvn2VJUuWFLltu3btlD179rg4wrJT3PGc35kzZ5TmzZsr27ZtU0wmk7J582alRYsWSnx8vIujvXnO7KeiVPzfsyw4e/xXhuPCVbzpnOJK7j5/Sc24l9m9ezdbt27lgQcecHcobnXkyBEOHjzIW2+9RVBQEAEBAcyePZtJkya5OzS3SElJISEhAavViqIoAKjVanx9fd0cmec4fPgwzZo1c3cYHmv9+vVMmjSJCRMmOCzfunUrwcHBPProo2i1Wjp06ED//v1ZtWqVmyJ1v+LSymg0cuLECTnOKoGzZ8+yd+9eXnrpJXx9falduzajR48u8rg/f/48KSkpNGnSxA2R3rrijueitmvdujU9evRAq9XSp08f2rRpU2Fafji7nxX99ywLpTn+K/px4SredE5xJU84f0lh3ItcvXqV6dOn8+6773p9IevQoUPUr1+ftWvX0rNnTzp16sTcuXOpWrWqu0Nzi5CQEJ588knmzp1L8+bN6dKlCxERETz55JPuDs0jWK1WoqKi2L59O127dqVz58688sorpKSkuDs0j9GpUye2bdtGnz59HJbHxMTQsGFDh2X169cnOjraleF5lOLSKjo6GrPZzIIFC7j33nvp1asXn376KVar1U2RipsVExNDcHAw1atXty+rV68ely5dIjU11WHbw4cP4+/vz4QJE2jfvj39+vXjm2++cXXIN62447mgkydPVuhzgbP7WdF/z7JQmuO/oh8XruJN5xRX8oTzlxTGvYTVauWll17iqaee4q677nJ3OG6XkpLC8ePHiY2NZf369WzYsIHLly8zZcoUd4fmFlarFYPBwCuvvMI///zDpk2bOHXqFAsWLHB3aB4hKSmJJk2a0KtXL7Zs2cLq1auJjY2VPuP5VK1aFa1WW2h5RkZGoYd/BoOBzMxMV4XmcYpLq7S0NNq2bcuIESPYsWMH77zzDitWrODzzz93Q5TiVhR13Of9XfDYNxqNtGzZkgkTJvDbb78xdepU3njjDX744QeXxXsrijueC6ro5wJn97Oi/55loTTHf0U/LlzFm84pruQJ5y8pjHuJTz75BL1ez4gRI9wdikfQ6/UATJ8+nYCAAMLDwxk/fjw7duwgIyPDzdG53rZt2/jpp5945JFH0Ov1NGjQgDFjxvDVV1+5OzSPEB4ezqpVqxg2bBi+vr7cdtttvPTSS+zcuZP09HR3h+fRfH19yc7OdliWnZ2Nv7+/myLyXB07dmT58uW0bdsWnU5HixYteOKJJ9iyZYu7QxOl5OfnR1ZWlsOyvL8LHvuDBg1i6dKlNGnSBJ1OR6dOnRg0aFClu3H2lnOBt/yeJSnN8e8tx8WtknOKe5XncSqFcS/x3XffsXfvXlq3bk3r1q3ZtGkTmzZtonXr1u4OzS3q16+P1WrFZDLZl+U1Bc3rM+1N4uLiCo2crtVq0el0borIs0RHRzNv3jyHY8NoNKJWq+0PdkTRGjZsSExMjMOykydP0qBBAzdF5Ll+/vlnVq9e7bDMaDRiMBjcFJG4WQ0aNODatWskJibal506dYoaNWoQGBjosO0333xT6CbZaDTi4+PjklhdxVvOBd7ye5akNMe/txwXt0rOKe5VnsepFMa9xI8//sjff//N/v372b9/P/369aNfv37s37/f3aG5xb333kvt2rV5+eWXycjIICkpifnz59OjRw8CAgLcHZ7LderUiYSEBD7++GMsFgvnz5/no48+on///u4OzSMEBwezatUqli5ditls5tKlS7zzzjsMHjxYCuM30LNnTxITE1m2bBkmk4k///yTjRs3MnToUHeH5nEUReHNN99k9+7dKIrCgQMHWL58OcOHD3d3aKKUIiIiaNWqFXPmzCE9PZ3z58+zePFihg0bVmjb9PR0Zs+ezdGjR7FarWzfvp1NmzZVut99wIAB7N27ly1btmA2m9myZQt79+5l4MCB7g6tTHnL71mS0hz/3nJc3Co5p7hXuR6ntzweu6iQpkyZ4vVTm8XHxyvjx49XOnbsqLRu3VqZPHmykpKS4u6w3Ob3339XHnroIaVVq1bK/fffr7z33ntKTk6Ou8PyGHv27FGGDx+uREZGKu3bt1dmz56tZGdnuzssj1RwepBDhw7Z06579+7Kt99+68boPEvBtPrqq6+UBx54QLn77ruV7t27KytXrnRjdOJWJCQkKC+++KLStm1bpX379spbb72lmM1mRVEUpWXLlsp3332nKIqiWK1W5cMPP1S6du2qtL246GIAABSBSURBVGjRQunbt6/yww8/uDP0m1bweM6/n4qiKDt37lQGDBigtGzZUunbt6+yfft2d4R5y0raz8r0e94KZ49/Rak8x0V588Zziiu56/ylUhQvbJMrhBBCCCGEEEK4kTRTF0IIIYQQQgghXEwK40IIIYQQQgghhItJYVwIIYQQQgghhHAxKYwLIYQQQgghhBAuJoVxIYQQQgghhBDCxaQwLoQQQgghhBBCuJgUxoUQQgghhBBCCBeTwrgQQgghhBBCCOFiUhgXlcq6deto1KiR/e9u3bqxcOFCABRFYf369Vy9etVd4QnhElFRUfTr149mzZoxbtw4pk6dyogRI8rt+y5cuECjRo3Ys2dPuXz+nj17aNSoERcuXCh2m/x5veB54NKlS2zevLlcYhOivOU/tp2RnJzM119/bf97xIgRTJ06FSicN9yhUaNGrFu3rtj1+c9XBc8tmZmZrFq1yiVxClHWbubalD//upoz54sb5WdxY1p3ByBEefrmm2/w8fEBYN++fUydOpVffvnFzVEJUb4WL16MSqVi06ZNBAQE4OPjg8VicXdYNy0yMpJdu3YRGhrq1PZ9+vThvvvus/89ZcoUatWqRd++fcsrRCE8xttvv82FCxd46KGHAFi4cCEajcbNUV23a9cuAgMDndq2Zs2a7Nq1iypVqgDw+eefs27dOh599NHyDFGIcnEz1yZ35t+C8YryIYVxUanlv3lXFMWNkQjhOqmpqTRp0oSIiAh3h1Im9Ho9VatWdXp7g8GAwWAox4iE8FwFr3XBwcFuiqRopcnLGo3GYXu5jouK7GauTe7Mv3ItdQ1ppi5c6vLly4wZM4bIyEi6dOnC2rVr6dmzJ+vWrWPhwoV069bNYfuCTWTi4+OZNGkS9957L02bNqVLly7Mnz8fq9Va5PflNe/bs2cPjz/+OADdu3dn7dq1dOjQgUWLFjls/9VXX3HvvfdiMpnKeM+FcI1u3bqxd+9eNmzYYG/emb/Z56xZs4iMjOTixYsAZGVl8eCDD/L888/bP+Pbb7+ld+/etGjRgt69e/Pll1865LETJ07w+OOP07JlS3r16sWff/55w7i+/fZbBg0aRIsWLWjZsiUjRowgKirKvt5sNtvPAXfffTdDhgxh586dQOFm6mlpaUyZMoXWrVvToUMHli1b5vBd+c8bI0aMYO/evaxfv55u3bqxbNkyIiMjycrKsm9vtVrp3Lkzy5cvL01SC3FDU6dOtddQ54mPj6dx48bs3r0bgAMHDvD444/TqlUr2rVrx8svv0xKSkqxn1lSXpo6dSrr169n7969DnmguGauRqORd955h/vuu4/IyEj+9a9/sWvXrhL36a+//uKpp56iVatWNGvWjH79+rFp0yaHbTZt2sTAgQNp0aIF3bt354svvrCvy9+sVVEUFi9eTOfOnWnZsiXTp08nJyfHvm3+ZuoLFy5k0aJFXLx4kUaNGhEdHU2jRo3Yt2+fw3dPmDCBF154ocR9EKK8ZGZm8vrrr9OpUyciIyN59NFHOXToEFDytQls1+85c+bQp08f2rVrx59//lko/x45coSnnnqKyMhI7r33XmbMmEFmZmaRsSiKwtKlS+nduzfNmjWjVatWPPfcc5w/f77U8YLt3PWf//yHyMhI7r//fun+VUakMC5cxmQy8fTTT5OYmMiKFSt49913WbFiBXFxcU5/xnPPPUdSUhKfffYZP/74I6NGjeLjjz/mf//7X4nvi4yMtPe5+/rrrxkwYAADBgzg+++/d9juu+++Y8CAAeh0utLvoBAe4JtvviEyMpLevXuza9cuIiMjHdZPnjyZ6tWrM2PGDADefPNNMjIyePPNNwFYs2YNc+fOZcyYMWzevJnx48ezZMkS5s2bB9gKwk8++SQBAQF8/fXXzJgxg8WLF5cY07Zt23j11Vd58skn+eGHH/jyyy/Jzs5m+vTp9m3mzJnDqlWrmDRpEhs3bqRLly6MHj2akydPFvq88ePHc+jQIT7++GM+//xzfv31V/vDhYIWLlxoT49vvvmGAQMGYDKZ2Lp1q32bP/74g6SkJPr16+dECgvhvMGDB3Po0CHOnj1rX/b9999TvXp12rVrx6FDhxgxYgT169dnzZo1LFiwgEOHDjFy5MgiHzLfKC9Nnz6d3r1727t23Mi0adP47bffeOedd1i/fj29e/fm+eefZ/v27UVuf/nyZUaOHMldd93FunXr+O6772jevDnTpk0jMTERgB9//JGXXnqJvn378v333zNx4kTef/99h37seT799FOWLl3K5MmTWbduHQEBAWzZsqXI7x45ciQjR46kRo0a7Nq1iwYNGtCkSRM2bNhg3yYtLY1ffvmFIUOG3HDfhSgPEyZM4Ndff2XOnDls2LCBunXr8vTTT5OUlOSwXcFrU56vvvqK//u//2Pp0qXcc889Du+5cOECI0aMIDQ0lDVr1rBo0SL27Nljv54X9OWXX/LJJ5/w0ksv8dNPP7F48WLOnDnDW2+9Vep4zWYzo0aNIjk5mZUrVzJ//nyWLFlyq8klkGbqwoX++OMPYmJi+Omnn+zNZ99++20GDRrk1Puzs7MZOHAgvXr1olatWoDtyeKnn37K8ePH6dGjR7Hv1ev19j5noaGhGAwGhg0bxrJlyzhw4ACRkZHExsZy4MABXnvttVvbUSHcKDQ0FJ1Oh8FgKLI5qMFg4J133uHhhx/m5ZdfZv369XzxxReEhIQAtv7mzz33nL1gWrt2bdLT03nttdcYN24cmzdvJisri7lz5xIYGEiDBg14+eWXGTNmTLExBQcH8/rrr9vzeq1atXjooYd49dVXAUhPT2ft2rX83//9H3369AFg3LhxWK1WMjIyHD7r9OnT7Nq1i2XLltG6dWsA3n33Xbp27Vrsd+elR163lW7duvH9998zcOBAAHvNhLN90oVwVtu2balduzYbN26019Zu3LiRgQMHolar+fzzz2nUqJH9Zrp+/fq8++67DBgwgN9++40uXbo4fN6N8lJgYCAGgwGdTnfD5uBnz55l06ZNfPPNNzRv3hyAp556iujoaD777DPuv//+Qu8xGo288MILPP3006jVtvqc5557jnXr1hEbG0t4eDjLli2jd+/ePPvsswBERESQkZGBr6+vw2cpisKKFSt4/PHH7eebadOmFTsQpL+/P35+fg5N14cOHcr777/PjBkz8PHx4YcffiAwMJDOnTuXuO9ClIczZ86wfft2li5dau9rPWPGDPz9/bl27ZrDtkVdmwC6dOnCvffeW+Tnr127lipVqvDWW2/ZK41ef/119u7dW+T2d9xxB2+99Za95r1WrVr07t3bXqNdmnh3795NTEwM27Zt44477gBsD/OdvYcXxZPCuHCZmJgYqlSp4tCPtXHjxk4P5GIwGHjsscf48ccf+fLLLzl79izR0dFcuXKl2GbqJWnQoAHNmzdnw4YNREZGsn79epo1a+b2kWaFKG/Nmzfnueee48MPP+SJJ56gffv2ACQlJREfH88HH3zg0IXDarWSk5PDhQsXOHHiBBEREQ75tmDte0Ft2rQhNDSUxYsXc/bsWc6cOcOxY8fs+fbMmTOYTCZatmzp8L4JEyYAONycnzhxwr4PecLDw6ldu7bT+z906FCef/55Ll++jL+/Pz///DMffPCB0+8XwlkqlYpBgwbZC+PHjh3jxIkTLFiwALAdzx07dnR4T6NGjQgKCuL48eOFCuM3ykulcfToUQB7F648JpOJoKCgIt9Tu3Zthg4dysqVKzl58iSxsbEcO3YMwD5I5PHjx+ndu7fD+wo21QfbqO8JCQkOeRmgZcuWnDp1yql96N+/P3PnzuWXX36hT58+rF+/ngEDBqDVyu2tcL3jx48DOFzL9Ho906ZNA+Cff/654WfUqVOnxM9v2rSpQ+vNNm3a0KZNmyK379atGwcPHmTBggWcPXuWU6dOERMTQ/Xq1Usd74kTJ6hSpYq9IA62e/iCD9lE6cnZSrhUUYOv6PX6YtebzWb766ysLB599FGysrLo3bs3AwcO5JVXXrmlUVWHDh3K/PnzmT59Ohs3buTpp5++6c8SoiKJiopCq9WyZ88ejEYjer3efkM/bdq0Ip/M16xZEyicT29047t582YmT55Mv379aNGiBcOGDePEiRPMmjUL4Ka6hRQsfJTm5rtTp05UrVqVzZs3ExwcTGBgoIwYK8rN4MGDWbRoEYcOHeKHH34gMjKSunXrAra8pFKpCr3HarUWmS9ulJdKIy8fr1q1Cn9/f4d1ebXeBZ06dYp///vfNGnShI4dO9K9e3dCQkIcCttarbbIfbpRHPnf76wqVarQo0cPvv/+e5o3b86BAwduKi2EKAt5x25pjv+CShowrbR5a8mSJSxcuJAhQ4bQtm1bRowYwS+//GKvGS9tvEXdw8uDr1snfcaFyzRt2pTU1FRiYmLsyy5cuGCf91un05Genu6Q2fP3s/vtt9+IiopixYoVjB07lj59+hAQEMDVq1edGmG1qJNNv379yMnJYdmyZSQkJEifUeEVVq9eze+//85nn31mrwkHCAsLIywsjHPnzlGnTh37v6ioKN5//33A9iT8zJkzDv3JDh8+XOL3ffzxxwwbNoy5c+fy6KOP0qZNG/sAMoqiUKdOHXQ6XaHPGTZsGEuXLnVY1qRJEwD+/vtv+7LU1FTOnTvn9P5rNBoGDRrE1q1b2bp1KwMHDvSoqZ9E5VKrVi3atm3Ljz/+yJYtWxg8eLB9XcOGDdm/f7/D9tHR0aSnp1OvXr1Cn3WjvATO31g3aNAAgCtXrjjk93Xr1vHtt98W+Z6vvvqKsLAwli1bxjPPPEOXLl3sfcXzvr9evXqF8vKcOXMYPXq0w7LQ0FBq1qzJX3/95bD8yJEjxcZc1L4NHTqU33//3d5/PW+/hHC1vDyb//g3m81lNthZ/fr1OXr0qMNUpdu2baNz584Og5Lm+eijj3jhhReYOXMmw4cPp2XLlsTGxjrkVWfjbdKkSaF7+DNnzpCWlnbL++XtpDAuXKZ9+/ZERkby0ksvceDAAaKiopg0aZJ9/T333ENqaiqffvopFy5cYOPGjfYRVwFq1KgB2Aa/uXjxIvv372f06NGYTCaMRuMNv9/Pzw+w3ejk9UMNDAykZ8+efPjhh/To0cPer1yIyurs2bPMnTuXF154gfbt2zN9+nQ+//xz9u3bh0qlYtSoUaxYsYIVK1Zw7tw5fv75Z1577TX0ej16vZ6+ffsSFhbGxIkTiY6OZu/evcyZM6fE76xZsyZ///03UVFRnDt3jmXLlrFy5UrA1gfV19eXxx57jA8++IBffvmFc+fOMX/+fE6ePFmoL/gdd9zBgw8+yKxZs/jjjz84ceIEkydPLvEc4O/vz8WLF4mPj7cvGzp0KAcPHuSPP/6QwZ5EuRsyZAirV68mOTnZPi4CwJNPPkl0dDSzZs3i1KlT7N27l0mTJtGkSRM6dOhQ6HNulJfAdq27cuWKw4jJRWnQoAFdu3bl1Vdf5ZdffuH8+fN89tlnfPLJJ8V2+6hRowbx8fHs2LGDixcvsnXrVmbOnOnw/c8++yxbtmxh+fLlnDt3js2bN7N69Wp69uxZ6POeeeYZVq1axddff82ZM2d4//337SM5F8XPz4+UlBR71xaAe++9l/DwcJYsWSJ5WbhV3bp1eeCBB3jttdfYvXs3Z86cYcaMGRiNxiLzc1HXppI88sgjJCcn8+qrr3Lq1Cn279/PvHnz6NixY5HNxWvWrMnvv//OyZMnOX36NPPnz2fr1q32vFqaeNu1a8fdd9/N5MmT+eeffzh8+DBTp04tthWNcJ6koHAZlUrFxx9/TIMGDRg5ciTPPPOMQw1B27ZtmTBhAitXrqRPnz5s2LCBKVOm2Ne3aNGCadOmsXz5cnr37s20adNo06YN/fr14+DBgzf8/oYNG9KlSxfGjx/PmjVr7MuHDBlCdna2XMRFpWexWJg8eTJ169Zl1KhRAAwYMIAuXbowZcoU0tPTGTlyJNOmTWPVqlX06dOH2bNnM2TIEGbPng3YboaXL1+OTqfj3//+N5MnT+aZZ54p8XtfeeUVwsPDeeyxx3jooYf49ddfefvttwHsefe///0vgwYNYubMmfTv35/du3fz6aefFlk7OHfuXO6//34mTJjAo48+Sv369WnWrFmx3//www9z4sQJBgwYYK9RqFOnDi1btqRx48ZFfocQZanX/2/vjl2SieM4jn8eoT8hHNpc2gL/giTixCvU0q0jwUEnMQKHXCIUBB2UFglBJ2kSHJzF0dHBlgLbGoS2oOCGa+rgeR6fKHg6Ed+v+YbvDcfvPnff3/cXDkuS9vf3/5q30Gq1NJ1OFY/Hlc/nFQwG1el0Frapf+VZisfjen191eHhoebz+ad11et1hcNhXV5eyjRN9Xo9lUolJRKJhdefnp4qEom4rfLNZlPn5+fa2tpyQ/Te3p5KpZJub29lmqaur69VLBZ/W+8/nJycqFAoqNlsKhaL6eHhQclk8p/1Goahzc1NRaNRd8+7z+dTNBqV4zg6ODj49H6Bn1apVNz32ePjYz09Pandbi8cELpobfqM3+9Xu93W4+Ojjo6OdHZ2pt3dXXeA45+q1are3t6USCRkWZbu7+91dXWl5+dn96jQr9br8/l0c3OjQCCgdDqtbDYr0zQZfPof/HK+0t8L/KDt7W1VKpWlheF+v69Go6HhcMgXPmBNOI4jwzCUyWQWDpcCsDouLi5k27Z7BCMArAp23WNt3d3daTabqdFoyLIsgjiwBmzb1nA41Hg81svLC3/SgBX20YI7GAzU7XaXXQ4AfBthHGtrMpmoWq0qFAoplUotuxwAHtjY2FC5XJYk1Wo1d5YEgNXT6/U0Go2Uy+W0s7Oz7HIA4NtoUwcAAAAAwGP05QIAAAAA4DHCOAAAAAAAHiOMAwAAAADgMcI4AAAAAAAeI4wDAAAAAOAxwjgAAAAAAB4jjAMAAAAA4DHCOAAAAAAAHiOMAwAAAADgsXedqtiiJIoEK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 name="TextBox 14"/>
          <p:cNvSpPr txBox="1"/>
          <p:nvPr/>
        </p:nvSpPr>
        <p:spPr>
          <a:xfrm>
            <a:off x="3000364" y="4643452"/>
            <a:ext cx="5929354" cy="215444"/>
          </a:xfrm>
          <a:prstGeom prst="rect">
            <a:avLst/>
          </a:prstGeom>
          <a:noFill/>
        </p:spPr>
        <p:txBody>
          <a:bodyPr wrap="square" rtlCol="0">
            <a:spAutoFit/>
          </a:bodyPr>
          <a:lstStyle/>
          <a:p>
            <a:r>
              <a:rPr lang="en-IN" sz="800" dirty="0" smtClean="0"/>
              <a:t>Quality	                       residual sugar 	              chlorides 	                                                 density</a:t>
            </a:r>
            <a:endParaRPr lang="en-IN" sz="800" dirty="0"/>
          </a:p>
        </p:txBody>
      </p:sp>
      <p:sp>
        <p:nvSpPr>
          <p:cNvPr id="10" name="TextBox 9"/>
          <p:cNvSpPr txBox="1"/>
          <p:nvPr/>
        </p:nvSpPr>
        <p:spPr>
          <a:xfrm rot="5400000">
            <a:off x="443984" y="2535468"/>
            <a:ext cx="3714777" cy="215444"/>
          </a:xfrm>
          <a:prstGeom prst="rect">
            <a:avLst/>
          </a:prstGeom>
          <a:noFill/>
        </p:spPr>
        <p:txBody>
          <a:bodyPr wrap="square" rtlCol="0">
            <a:spAutoFit/>
          </a:bodyPr>
          <a:lstStyle/>
          <a:p>
            <a:r>
              <a:rPr lang="en-IN" sz="800" dirty="0" smtClean="0"/>
              <a:t>      Quality                            residual sugar                 chlorides	        density</a:t>
            </a:r>
            <a:endParaRPr lang="en-IN" sz="800" dirty="0"/>
          </a:p>
        </p:txBody>
      </p:sp>
      <p:pic>
        <p:nvPicPr>
          <p:cNvPr id="28674" name="Picture 2"/>
          <p:cNvPicPr>
            <a:picLocks noChangeAspect="1" noChangeArrowheads="1"/>
          </p:cNvPicPr>
          <p:nvPr/>
        </p:nvPicPr>
        <p:blipFill>
          <a:blip r:embed="rId3"/>
          <a:srcRect/>
          <a:stretch>
            <a:fillRect/>
          </a:stretch>
        </p:blipFill>
        <p:spPr bwMode="auto">
          <a:xfrm>
            <a:off x="2428860" y="707858"/>
            <a:ext cx="6072230" cy="3864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Bivariate Analysis</a:t>
            </a:r>
          </a:p>
        </p:txBody>
      </p:sp>
      <p:sp>
        <p:nvSpPr>
          <p:cNvPr id="10242" name="AutoShape 2" descr="data:image/png;base64,iVBORw0KGgoAAAANSUhEUgAAA+MAAAPdCAYAAADh9LkNAAAABHNCSVQICAgIfAhkiAAAAAlwSFlzAAAPYQAAD2EBqD+naQAAADl0RVh0U29mdHdhcmUAbWF0cGxvdGxpYiB2ZXJzaW9uIDIuMS4yLCBodHRwOi8vbWF0cGxvdGxpYi5vcmcvNQv5yAAAIABJREFUeJzs3Xd8XNWdN/7PLdOlUa+WbNmWu00xNsUhtEBCYnrbAKE9+ZFmloQFQnbZeHeTrFnCA2z2xw9Ckg0LTiCQZ+mwGH4xJYAB2xhccJMtW5JlSTNqo+m3PX/cmdGMehmNRtLn/XqBRzN37px755x77ndOEwzDMEBEREREREREGSNOdgKIiIiIiIiIZhoG40REREREREQZxmCciIiIiIiIKMMYjBMRERERERFlGINxIiIiIiIiogxjME5ERERERESUYQzGiYiIiIiIiDKMwTgRERERERFRhjEYJyIiIiIiIsowBuNEREREREREGcZgnIiIiIiIiCjDGIwTERERERERZRiDcSIiIiIiIqIMkyc7AVOZx9Mz2UkYNVEUUFjoQkdHALpuTHZyJh3PR6qxnI+SktwJTlX6pKPMMs+MHM/VyGXyXE2VMjsV69iRmillg8c5ftOxvM6UfJFJPKfpl6l7YraMzzCiKEAQBIiiMNlJyQo8H6l4PobHczRyPFcjx3M1s8yU75vHSQPh+Uo/ntP0y9Q5ZTBORERERERElGEMxomIiIiIiIgyjME4ERERERERUYYxGCciIiIiIiLKMAbjRERERERERBnGYJyIiIiIiIgow2bUOuN79uzBhg0bsH//ftjtdlx44YX48Y9/DKvVOtlJI6IpoM4bwM827YcsSVj/tQWoKXCmvvbGfoRVHYABuyxh/YWLUFvsSmsa3j7oxfrX9wEAfnBmDf5nbxsApHxWnTeAu17cg+buMCySgF+sXYJzFxQPfVxv7O+3n8FeG2r7lPclnStVMwZ8z4j3Ncw2o5Hu/dHUNlge/4dX9+JYVxi6oUMUBMzKd+DyFeV45K/1UDQDpTlWOG0S7LKEW06bjSc+boAvrMLjj0AUBPzsG4v7lbvEZwnAv39zJUptYr80xPeVnJ7B0pnJc0I0UfrmNwCjqpMmOj2DfcZA9X68/A53LzCa44hfj453h1GRZ8OGi5b2Pyd97k1606YBEGCXxUGvLRNxjngNGbkZE4zruo7vfve7+M53voONGzeira0NN998MwoKCrBu3brJTt6MtPrB98a9j613npWGlBAREREREWXWjOmm3t3dDY/HA13XYRgGAEAURTgcjklOGREREREREc00M6ZlvKCgADfffDPuv/9+/PKXv4SmafjKV76Cm2++ebKTRkRZrM4bSDw+nPS4zhNAvTcIAGjxhaHoBsKqjkisaxoAbKnvQGNnCNUF5o9+Y+2m9fZBb+LxXw54oMd+UNxypBO+sAoA2PhJI4pd5pAbbzCKYFQDYinZfMCDFl8YAFDutuPcBcWDHtdhbwCNnaHE34qmAwDCqo4PY8fT1BVCWNVgl6WU9yYf62FvABFFh6oDHxzugK4bse5yvecFABq7ej9rqH0NtA0w8nM61PGOZX80tQ2UH8Kqjld2t0AWBNR3BNHuj0A3dGg6oMFAS3cYG7c2QtEMGAC6wirCigbNAB79az18YQWqjkT5TC53ALB6TkFKfntnfxuK7RI0zcBnx7pj3VqB7Y1dibLyyu4WnDQrDwDQNEhZAdKTb1lGKJP2t/TA5wtC1Qwc9gYS+f/D+g4IQKIMDFYnxV9LNt5u1wPtt+9nxDV2htDYFUJY1RGIqDAABCIaXtx1HO2BaOwuIPVeIK66wDFsGatLOu7GrlDs3gKIqDq21Hdg69FOAGadnqinFQ0fHO7AFnSgtScCX1hBVDMgAIiqIjYf8MAXVmCVRWyp7+j3meM9R/H0juT4qJdgxJuJpzld1/GrX/0KZWVluOqqq3D06FHcdttt+PrXv44f/ehHw76/ra0NHo8n5TlZdqK0tHSikjwhJEmE2+2AzxeClnRBmwwn3//OuPex455zxvX+bDof2WAs56OgIDsvqukqs9c9uS3lbwECJEmEpumJCiai6rDJg3c0mltsji1/+qZVo/rsuDOShnTEK+S++l7IhUH2ZZNFbLnzrH7HlSz+IwPQm/bk5/q+lvy+5OfqvUEIgoDhqpm++xloX4MZ6Tkd6njHsr90y+S1KBvLbKbr2IHyQ703iIiq9ytLYzFQ+VtcnpP0uoD69mCibAx2Den7/GBlIh35diLKyEypYyfyOKdjeZUkEdc/uR2apsOIlbiB6hjAzPMD1UkDGU85GGn+j0tOU7xeTr52xK8BA5Xr4eq2p29aheue3DboOUn+TJssYm6xM+WaMth9Qlw8TcnpGMm5G+4cxdM7kuObCjJ1TzxjWsbfeustbNq0CW+88QYAYMGCBVi3bh3+9V//dUTB+LPPPotHHnkk5bl169bh9ttvn5D0TjS3e3p0z09XJTVdzke6TIfzka4yK0vSgM9LkghBiFW3AnofD7GPsebXlH0P9jEjjMYFQUBBgWvQ4+r7efHtBjq+vvsQBCHlufh7hjo3A+1noH0NZqTndCT7Gs3+Jsp0KHtjkek6drA8BwH9y9JYDJDlB/3M2PYDlhNh4PLYVzry7USWkZmSr2fKcaarvEpSb6A6WD0hS9KIygAwvnIw0vwfN2C9PEA0PpK6s694HT1k3Zm0/3717tBVbmK/ye8bybkbLt0D7Xcgk13PjtZEl+sZ0zL+X//1X3jqqaewefPmxHOvv/46NmzYgPfff3/Y97NlPP3YMp592DLeX53Hn/Q4gI1bmyBJIr61qgrxH7yP+8JQNQMv72qJtawZsMkiLllejtmFTsyOd1MvyRnoI4a1+UDvcby1rw2bD5jd1k+pzk908z5plhtFOWY39Xa/gg8Od6ArpECWBHxlYTGWV7oBABVuO85bWNLvuJ7a2ggAuHF1NaxJv+RHVR1PbW1ERNFxyYpyVBc40NARxMu7W2C3SLhxdTVqS8w80NAZShxrnSeA3205ClEUcdGyMui6jpd3twBA4rwAZre2TfvaEp892L6S0xffZjTndKjjHcv+0o0t45mtYwfKDxFFx5p5hZBEoN4bwmdNXQgqGuJfh90iIscqwRtQYMBsXbLLIjTDQInLCl9IgaIDQUWFKAg4L6ncAcBpcwoSnyVAwKUnz0KpQ4ZuGNjR2I0PY91GT52Tj49jXVC/NLcIJ1eb3dQbOoJ4c795jiYi305EGZkpdSxbxkffMn48qMLvD0PXddR5Avjth0cBAJesKIdhGIn64jtragask4D0loOR5v+4hs4QGjtDeHlXC/wRc7iYIAALinNw0OOHAcCAgRybnFLnAcDsAsewZazO40dDvJt6Zwh/3tGM9kAUhS4Lrj6pEpbYOalw2xFVdWzc2gRFN3DRsjJIInC8O4x3DnqhaGaYZ5VFLK/Ixa5mH6yx+5Mz5xeN6twNd47i6R3J8U0FbBlPszPPPBMPPvggfv3rX+PWW29Fc3MzHnvsMVx88cUjen9paWm/i4zH0wN1mK4g2UrT9Cmb9mTpOobpcj7SZTqcj3SV2eTly1TNSHSpm1fk6Le02aa9bYlxYnZZwuk1hSljo8Z6Ts+a11thapqBdw62AwDOqClA114FAHD9quqUJZB2NHWjK6RAAHDegpKUJZZUVe93XPFf9GsKnf2WTIFhBh6nzSkwx7K57XhznwcwzO3j++q7T6ssQpYkrJlbAFUzzPcAKeclft7inz3YvpLTl/LaCM9puvc3UaZD2RuLTNexA+UHmyxi7dKylKXNwl1hQDSXNit321OWNsu3ywMubRZWNTMY71Pukj/LEAycs6gUpTYRqqqj0m3H9sYuAMDKqnx8fswHAFi7rKy3rMTLHSYm305kGZkp+XqmHGc6yuui8lx0dpr5X9WMRNfp0+YUAEBKXh+oToq/lq5yMNL8n7x9b70vI17vX7KivN/SZn3vBYb7jHgdHX+uzhvAS7vMHydssthvf3XeAAwYsFvM+jaetk8bu1OWNjtvQQmOdpgB8+k1haM+d8Odo6lSz47WRJfrGTObem1tLR5//HFs3rwZp512Gm688Uacd955uOOOOyY7aURERERERDTDzJiWcQBYs2YN1qxZM9nJICIiIiIiohluxowZnwgeT89kJ2HUZFlEQYELnZ2BSe8msjpphuix2nrnWeN6fzadj2wwlvNRUpI7walKn3SUWeaZkeO5GrlMnqupUmanYh07UjOlbPA4x286lteZki8yiec0/TJ1TzxjuqkTERERERERZQsG40REREREREQZxmCciIiIiIiIKMMYjBMRERERERFlGINxIiIiIiIiogybUUubEQ2k5ievjXsf453VnYiIiIiIZha2jBMRERERERFlGINxIiIiIiIiogxjME5ERERERESUYQzGiYiIiIiIiDKMwTgRERERERFRhjEYJyIiIiIiIsowBuNEREREREREGcZgnIiIiIiIiCjDGIwTERERERERZRiDcSIiIiIiIqIMYzBORERERERElGEMxomIiIiIiIgyjME4ERERERERUYYxGCciIiIiIiLKMAbjRERERERERBnGYJyIiIiIiIgowxiMExEREREREWUYg3EiIiIiIiKiDGMwTkRERERERJRh8mQngIgo29V5A/jZG/sBAKfW5OOpT5oAA3BaRAQUHQAgCYBFEvGDM2vwP3vbAADrL1yE2mJXv/2EVR2AAbss4etLSvHo+0cAAMvLc7GtqRsAIACQRAGyKOCCRSV4dU8rjGHSKQBDbtP39eS/LSIQO5Rh9ykCiG8qCoBumNudUpWXSP9g5hc5cKg9lPg7xyZB1QxU5Nmw4aKlqC12oc4bwA//eyfa/AoEAHecMw/XnlIFoPcctgeiaPNHAQB5dhmBqAq1T/pvXFWFvz17XuLv5O8x/t28fdCLf3xtLxTNQGWeHf/7smWJ72yg7SdCnTeAn23aD1mSsP5rC1BT4Bx4mwykZSoa6tz0ljkNwYiGNn8UkgiU5doRjqpoD6kTnr4bV1VheaUbf//KF9AGKaAizHImoLds9VXktMDtkBFVdXj8CgwYUDUj8b4bVlXhr/UdON4dTpQnACPKN8nXpqiqoT2goCLPjg0XLen3HuZFGo/vP/v5oPVEnk1CYY4VdlnCLafNxhMfNyCsagCEWL6PQDcMGAagGWa5kSQBhgGoupEoB1sbuwAAq6vzsXFbEwwAZTlWOG0y4nXvaPNuPN/7wipae8LQdMBtl9EdViEAKMmxIBDREvcEg5EE89/BrgVjJQCQ4zsHoCR9gCgAsigg32GBL6zCbZfQFdJgwICuG9AN9Kv/AODtg16sf30fdMNASY4NbruM0hwb3j3UDgC4eFkZFpS48PA7hwH01tXJ14je79G87wGQuBZbJAG/WLsE5y4oTu/JmGJmTDD+8ssv45/+6Z9SnlMUBQCwe/fuyUgSERERERERzVAzJhi/5JJLcMkllyT+bm1txZVXXom77757ElNFREREREREM9GMCcaTGYaBu+++G+eccw4uvfTSyU4OEWWhOm8g8Xjj1ka0B6JQNR0v7WyBEev9ldwdTTMAQ9XxzKfHEIioyLVb8MruFpw0Kw8A0OILQ9ENhFUd3cEoDAAWScPvE923gE+Tuu4ZMLvdqbqBV/a0jijNw/V66/t68t+D9awbaJ/Jm+pG73bDdVEHkNJFHQACEQ0A0NARwm3PfY7llXnwRxT0hHu7D7+6pxUHPQEc9gYQVDV0BxX0RHpf7w4P3NX45T0t+KKlBxV5dgDA6TUFAABfWMXGrY0odlpxqD0ALXYQwaiGjZ80othlBQDkOy2JfR1Oyg8Axt01Nzl/Je+7zhOAGute2NgZQnWBo9826U7LVDTY+TvsDaCx08xjLb4w9rX50R6IIqJoiOpGrFwBx7rDGUvrU9uaht0mXqaGKsPtQQUdQWXAbQwAL+w6DlUzEFF1tPkieHV3CwyY+d0qi/3yTVxjZwifHeuGL6wiqulQNR26YSAQURPXsBZfGOVuO6oLHMyLNGrff/ZzAEBjVxDegDLodt0RDf5ICFZZwL+/cwiBiAoDZpdrzTAQ7dO3WwegJz0XLweKZkAQgGZfOFFeusIqQqoOGAZkUcCW+o6Ua+xAeTd+ndl6tDNxLekOKYkhUf5YPWQAaPMPflzJ0t09PS5+ngaiG0BUMxJDu5SAbtbdAhL3M11BBY/+tR75DrPeK3BY0BobFqBoBjz+CDqDCo50BBP7/f8PePDRkY7EOf7LAQ+8/ijqO4Jo9YXhsMr4ywEP2gNRBKMaDMOAJApQYtdiTQde3HUcLT7zelzuts/ILuuCYRgTlC2y14svvohf/vKXePPNN5GTkzOi97S1tcHj8aQ8J8tOlJaWTkQSJ4wkiXC7HfD5QtC0oce1TLST739n3PvYcc8543q/JIk4YcPmSU9HthhL/igoyM6br/GW2eue3JZ4vLfFP+rPj4/cssnmPJkRVU88Dvcd3EwZsaTcvN7va/H3C2ji31fy83ZZxNzi/uO3AeDpm1aNKy3J+cv8fAGSJELTdBixVNR7g4N+/njSko1ldrTlte/5S1bvNW8WI6o+7A9U05mQ9Ng2RF6u9wYRGeKaZJPFxPVruPzYNy9m0z3HRJrI45wO5TUd93vpZo/Vx/E8PdB1NH6dGajOmAkGqhcn4v3J90tb7jxrjJ+Wfpm6J55xLeO6ruOxxx7D9773vREH4gDw7LPP4pFHHkl5bt26dbj99tvTncSMcLsdk52EtMiWSipb0pEu0yF/jLfMypI0vgTEahdBEBJ/Jx7TpEh8pwPNSjfAXYMgCIPmg/GW+cH2K0m9i5wM9fnpTEs2GG15Heq8JJe5GXkHHZd0uRkqLwmCkBq5D/L6SPLjYHlxOtQpIzFTjnM63BPHrxPxPD1Q3h2yzpgJMhyNC4KQlfXZRJfrGdcyvmXLFvzgBz/ABx98AKdz+BaHOLaMpx9bxrMPW8Z71Xl6W8Of/LgRW492QtV1aAbQNcgMzCKAMrcNwaiKXJsF5ywoxsnVZjf1474wVM3Ay7ta0BU0u4pZJBFRTUdnbH/Js5TPFPG6WhSAfLuMFVV56Akp+KKlByHVnB13YakLi8pycMgTQEgxu6n7IuqgXevjChwy5pe4UBnrpn5GTSGe2tqInpCKk6ryUJRjQV1bAB8d6YRumN3SvzS3AEU5sW7qdgve3G/moRtXV6O2pDev15aM/MfcgSTnrzpPABu3NkGSRHxrVRXmFZkVf0NnCLNjXSjrPAE8tbUxLWnJxjI72vLa9/wlnxtrrMXruC+MfS1+bG3oRFjREdV0hIbLNFluqJggN7YyQVjV4bSIuOzECgiCgHcOemGVRNy6Zk5Kvolr6AxhR2M33jnoRVTToWg6AlEN+Q4LvrqkFCdX5eG4L4wKtx2zCxyjyovZdM8xkdgyPnR5vfWZHQCAxg6zm/pQXbUlAFZZQKHTCn9UA2B2T9f0/t3UB5JrkxLd1G2ymKivbbIYaw03u6l/a3U1Zhc6E9fYga6j8evMx0c7E9eSrqCCSCwdkjBx3c4nkhRbBSW5m7rLIuGU2fnId5rttAVOC1p9EWw+4IWiGbBIAmRJhGEYieuowyIixyrBExt6cGJlLk6qzkO9N4Q9zd1wWGWsqHTj06YuBCKp3dRDig5JEHBGTQFOn2cOIatw23HewpKMn4/BsGV8gmzatAkXXHDBqAJxACgtLe13kfF4eqBO0e6mmqZP2bQny5ZjyJZ0pMt0yB/jLbPJy0tdv6oKh2Jjx4Zb2uzalbMSS5utXVbWb5mlTXvbkOe0gkubmVxDLG0Wio3BW7u0rN/SZtIIlja7eFl5v6XNYAC5dhnXr6pKLG22taELumbAaZFw/arqlKXN3txn3nDWFDpT8sR4y0fKvjQj0TV9XpEj8VrfbeJfRLrTkg1GW16HOjd9y9whbyCxtFlYmb5Lm12+oiKxtFmp24aLlpUDALY3mMs89c03cTUFTlS67dje2JVY2iyk6HDZZKxdWtZvLO1Y8uJ0qFNGYqYc52jL62NXn5h4PNFLm12+omLApc3y7XLK0man1xSm5O2B0p58LY5fS2RRTCxtlmObPkub5Tst+P6ZNf2WNnvnYDssEgZc2uz8hSUpS5t9ZWFJv6XNzl1QjCMdQTitqUubxa/Fl6woTxknno3lZ6LLtTj8JtPL9u3bsXr16slOBhEREREREc1gMy4Yb2pqmnJdy4mIiIiIiGh6mXFjxtPJ4+mZ7CSMmiyLKChwobMzMOldQVY/+N6497F1nLMuyrKYlrHr401HthhL/igpyZ3gVKVPOspsNpWhbMdzNXKZPFdTpcxOxTp2pGZK2eBxjt90LK8zJV9kEs9p+mXqnnjGtYwTERERERERTTYG40REREREREQZxmCciIiIiIiIKMMYjBMRERERERFlGINxIiIiIiIiogxjME5ERERERESUYQzGiYiIKOuEFG2yk0BERDShGIwTERFR1mnricDjj0DVjclOChER0YRgME5ERERZKRjVcLw7DF9YmeykEBERpR2DcSIiIso6b+xtQ1jRoBsGOoMKWnxhRFV9spNFREQEAFA1Hf6ICq8/gqau0Jj2Iac5TURERETj9ruPGvD8zuO4duUsnF1bhIiqo6UnArdNRp5DhiAIk51EIiKaQVTdQETVEFZ0hFUNqjb+YVQMxomIiCgrdQQV/H/vH8HrX7ThplOrsLzCje6wgoCioshphd0iTXYSiYhomtJ0A8GoCn9YRVjRoWjp753FYJyIiIiyWn1HEP/8xgGsnp2PG1ZVoTLPjtaeCFxWCQVOKySRreRERDQ+hmEgrOoIKxoUA+hUDfj8UagTOESKwTgRERFlndWz87G1oSvlua0NXfi0sRtfW1yCq0+qBACE1TDyHRbk2HhLQ0REI2cYBqKagbCiIazqiKg6DMPsei7LIhwZSANrLiIiIso693ylFruP+/DkJ02o7wgmntcMA6/vbcO7h9px1YkVuHBJKdp1A4GohkKnBRaJc9MSEdHAIqqeGPcdUXXoxvjHfRuGgTZ/dEzvZTBOREREWWl5hRv3X7IE79W14+lPj6Ej2LvEWSCq4cmtTdi0z4NvrarCaXPycVzV4bbLyLNzgjciIgIUTU9MuBZW0hN8dwSjqPMEUOcNoM4bxGFvAP6ohrWrZo96XwzGiYiIKOsUuazoDitQNeCcBcU4vaYAr+xpxYu7WhBJGr/X0hPB/377EJaU5eCmU6tRW+xCMNZKzgneiIhmFk03EoF3OmY87wmr2N/ag0OxwLvOE0BnSBn+jSPEYJyIiIiyTo5NRo5Nhj+iwhdWAQBXn1SJrywsxjOfHsM7B9uRfIu1t9WPn7yyF2fNL8R1K6ugaDpcNhkFDgsneCMimqYMw0BE7W39joxjsrWwoqG+I4g6bwCH24M41B5Ec1c4jantj8E4ERERZa14UB6ImkF5odOKdWfOxTeWlOHJrY3YfbwnZfv3DnXgoyOduHhZOS47oRxhReMEb0RE00g6up6ruo6GjhAOegM45DUD8KauEPRR7koWBcwpdKC22DXqNAAMxomIiGYEVdNHfZORTVxWGS6rjGBUQ3dYwdwiJ/7pawuxvbEbT21rQnN3b+tFVDPw3zuP4y8HPfjmylk4t7bY7LruskJmKzkR0ZSS3PU8pGjQRlmZ6YaB5u4w6mKB9yFvAPUdQSij7MIuAJiVb0dtsSvx35xCx7gmDmUwTkRENM0omjlLrKLpiGoGorEZY11WCbMmO3Hj5LRKcFqlRFC+anY+Tqpy4619Xjz3WTN6Impi266Qil9/cBT/80UbblxdhZOr8pHnkOG2WybxCIiIaCjj6XpuGAa8gag5uZrHDLwPtwcRVLRRp6Pcbce8IifmFzlRW+LCvCInHGmei4TBOBER0RQVXyM1OfhWNCMts8Vmu3hQHlI0dIcUfH1pKc6aX4j/3nkcr3/RBjWp5eRoZwg/f/MgTp7lxo2xSd4KnVZYZS6DRkSUDeJdz0OKNqolx7rDCg55AjjUHsRBTwCHvAF0h9Xh39hHvkPG/Fhr9/xiFxaV5aC6zA2fLwR1HOPQh8NgnIiIaAqIB95RVUdUM/9TNAPGDAi8h+KwSHBYJIQVDV2yiBtXV+Ori0rwh23H8NHRzpRtdxzz4fMX9+CCRSW45uRKVOc7kO+wcBk0IqIMSq7PIqqGsKqPqOt5SNFwKGmM9yFvYEzrezssIuYXuVBbEg++nSh2WVPqAjlDP9YyGCciIsoyupEcdBuJFu+ZHngPxW6RUB4Lyu0WCXedNx97W3vw5CeNqPMGE9vpBrBpnwd/PdSBK04sxyXLy1HhtnMZNCKiCRRRe1u9oyNo+VY0HUc6gqiLjfGu8wRwrDuM0daCFknA3EJnotW7ttiJijw7xCz5EZbBOBER0STSdAOKokEMKvD4IwhFNCjaxHWJm+7sFgl2i4SIqsNplbCoNAfvH+7A09uPwRvobUEJKhr+sO0Y3tznwfWnVOGCxSUodFq5DBoRURqMZsZzTTdwLDHBWgB13gCOdoRShhuNhCgA1fmORFfz2hIXZhfYIYvpb+UWBAEWSYBFFCBLIizS2OoOBuNEREQZoumG2dqd1NVc1QzIsgi3ICIY1aCmORAPKxpaeiJo7YkgrOhYMrc4rfvPVjZZREmODXl2C76+pBSnzSnAq3ta8cLO4wgnjf9r80fx8LuH8doXrfhfp8/G6TUFcFl5e0RENBpml/Phu50bhoE2fxR1HjPorvMGUN8eTLkuj1R5rg21JWY38wXFLswtcsImp7eXkyCY9YksibCIAiyxwHs8M6gnmzG1TVdXFzZs2IB3330Xuq5j9erV+Od//meUlpZOdtKIKAvVeQP42Rv7AQDrL1yE2mIXntnehIffOQwDQI5FREAxK46z5hfhvUPtAIAbVlXhr/UdON4dhtMioiM0+klECFhVlYftTd0p3dFEAQMuzVXktCCoaAgpvRW5XRZxzUmV+NOOY1A0A267nJjQRQAS+y10yHBYJbQHFBS5rLDKAuyyhFtOm43HPjiC491hFLkssMoS7LKI9RfmTXyBAAAgAElEQVQuAgD87I39sRsHI7H9Ex83AEBim3/5n30wDODO82oxK8+OqDayMXGjZRgG/BENLT1htPZEcNwXQYvPDL5beiLoCikp29+5dmna05Bt3j7oxfrX90HRjcQ5T/7eB3LAE8BPXtmbkfRlG1kUUJZrA2CgxRdB8mo/sghUFzjw/S/NxWMfHMGxrjAAA7Py7dhw0dLE2rrxa2a8XAACoqqGjqCKIpcl1mpkfgt2WUpcV2lmWf3ge5OdBBpA8vXx4mVlqPMG0OoLD3kPU2CXYADoCvfOUn7LqVVYu6w88XdDZwj//u5hBKIKoqoBVTcgCgIC0dHPbF7otMS6mjtRW+zCvGIXcm3pC2UlUYAcC7atkgi7TUJpoRM9ssAJ3NLhb//2b5GXl4e33noLoiji7//+7/HTn/4Ujz/++GQnjYiIpjhNN6DrBnQA7YEoVM2cnAYA/BEVoTEsqZJMNwx0BhW09ETQ4gubLd2+SKLFeyw3NjNNvAMhR90TEY3fQL8tR1QdO5t9sWXFAjjg8aNrDI0SOVYJ85IC79oScwWMdEi0bIsiZKm3pbvvGHI51ho+0bI+GNc0DZI0vu4Gu3fvxueff44PP/wQOTk5AICf//zn8Hg86UgiERHNIGqshVvTzQnVotDREYxCid2ZRMf4C7qq6WjuDqOpMxQLtMOJ1u22nkgiuKfxGa6FnIiIMOyEoYZhoG+19PSnzaP+nHggbJdFXLy8HKfNyUd5rm1cq1yIsfHcctJ4boto/pttq2dkfTB+1lln4dJLL8UVV1yB2traMe1j586dqK2txXPPPYdnnnkGoVAIX/7yl3HPPfekObVENJXVeQOJx4djj9sDETz213rkOSzYUt+RuIn3J3WJ/rC+PfH8nz87hohqtpCOZfwTmbY1dfd7brAe3u1Bpd9zYVXHH7Y1If4NJK85mrybzpAKX1iFbgBt/jCsogibLOI/txw1W7h1Hd0hBZKoQhZFPLi5Dk6LhK6QgoiqQxQBiyhgy5EOdIUUyKKAzQc9yHdYEY2N/W7sDCU+L6LqsEiCGWQnWrbDaO2JwuOPDHqMY+G2yShz21CWa0N5rg3lbhtqCp3p+4As8/ZBLwDgtT2tONoZRFTTU84nS+Pg1NjkSQO/BhxtD+EXm/ZD0QxohgEYZo+PP2xtRFGstUo1DPjCZi8QwwA0XYeqm6sCdAXNYSayKMAA4LTq2FLfgcbOEKoLHADALuvTGLumZ7/kqufVPa0j+sHSFx3bVbXQaUGJy4qaIifK3Tbk2y14ZU8rAKDEZYWiGWjsMq9Hs2PXh8Ekdy23SAKsktmaLU+hiTizPhi/7bbb8NJLL+H3v/89VqxYgSuvvBJr165Fbm7uiPfR3d2N/fv3Y/ny5XjhhRcQDofx4x//GPfcc8+Iu6m3tbX1a0mXZeeUG3MuxbpbSBnodpEJ410DMF3nIVNrEU606ZQ/xlJmf7Zpf+oTAtDmV9Dm7xjys5LicoRUtrlli5HcJhgA4l+ZrpmzvwYUPWWcnD9xw6GhPdj/RwIAaPP3rmf96p42yCIQb1T47UdHoWiG2aKexuwhACh0WVHhtqHCbUe524byxL+2ASchc1qzc/mudNSx61/fB4A/gk0EHYAvkjoUwutX8NoXbYm/hxoG4O8zjKIrpOI3Hx4FAMwtNn8gevqmVelKbsZNp7pzJKbLPTENLN13MaJgXh+E2L/+iIqOoIL6DnPJyaoCR+IC8tKelpT3PnT5cgCItXIndSuPBeATufpFpsp11gfj1157La699locOXIEL7zwAn7729/ivvvuw/nnn48rr7wSa9asGXYfVqv5q+29994Lm82GnJwc/OhHP8I111yDQCAAl2v4X2OfffZZPPLIIynPrVu3DrfffvvYDmySud1D/9I0VRQUZMcv6dmSjnSZDvljLGVWHueQGKK45HjQHxn7eG5ZFFCeZ0dlvgOVeXbMKnCgMs+Bynw7KvIcsI7yh8CcNE52k07pqGOzrevhtNe3v/9oBuULvd9X/Lo7HerR6VB3jsR0uyemiWMbtI4yeq8BsWXHBEFIBOyCIEAAsKymKG2zlo/VRJdrwRhuQECWURQFTzzxBB599FFEIhFUVFTghhtuwI033jjo2PJ3330X3/ve97B169bEmPHPPvsM3/zmN7Ft27bEc0OZLr8CSpIIt9sBny8EbZLXsT35/nfGvY8d95wzrvdLkogTNmye9HRki7Hkj2y9gRpLma3z+JMeB/DU1ka0+yNYXJaLfKfZTd3j798l2iL2to47ZCHRTZ0ml4iRtY5Lse0kEbDGurkVOC1o6YkiouqQY3cHhmF2ievb/Xm87BYRFW47qgqdKHZaEl3Ky912FLvSu+610yphYXVh2vaXLumoYzcfMN//yu4WHO0I4mhHKK3f00wmAsixSVA0A1Hd7KZe6JJx6pwCFOeYDR6aDrxz0ItgVAMMQNXNuRXCqg6HRYIkApIQ76Yu4aqTKjG70JnohlpbMvy9WLaayHurbKxjR1te03G/R1NDgUNGkcu8JswudKAqz4HNBz2xuVQE2GQRFywugVUWUem2QxIF6LqBP25vgiAIuHF1NWpLevP8ZF4XMnVPnJ0/kQ/g888/x4svvojXX38d0WgUF1xwAa644gq0trbiV7/6FXbt2oWHHnpowPeuWbMG1dXV+Id/+Afcd999iEQiePjhh3H++eePKBAHgNLS0n4XGY+nZ0Knup9ImqZP2bQny5ZjyJZ0pMt0yB9jKbM1Bb3jaVXNvOEsctnw/TPnDrm02Zq5vUubXX3SLC5tlgbjXdrMJgn4xtIyvLqnBYpuzszat6ssYH6PkiTAH9EgiyI0w4A/qqM7HE58djTpN2tljNFdfPx2PNDuHcdtR55dhsUiJSr95Dxq6OZSMOmiZek4unTUsWfNK0r8O9DSZiJ6G20Zo6ca9dJmgoEcm4xvrapOWdpse0NXrBUrdWmzfGf/pc1OrylMGSc+1escYHrUnSMx2vK69c6zEo85fnz6yLOZjaDdSb2/LltRjrXLys3u5KKIpu4QPjrSCUnUIECAwyLhgkWlKWW/zhuAAAEwgJpCZ+q9WBaUp4ku11kfjD/66KN46aWX0NDQgOXLl+OOO+7ARRddlBJES5KE9evXD7oPi8WCjRs34t/+7d/wta99DZFIBOeddx7uvffeTBwCERFNIE03oPfp5GUA0HU9MW5bGeRXbb+iA7HODto4K1tJFGARBZw4y41ilxVbY4HJD86swaLSqdvqR0REM0euTYIAAYqmjXoenFy7BbMLHIku6L6ICkkUIOrxH+Oor6wPxv/whz/gkksuwVVXXTXobOrz58/HXXfdNeR+ysrK8PDDD09EEomIKAMGG1SlG+Ya38kUzcBrez2JydkiaZo5rSTHiiKXFc3dYQgAZAlwyDKuPqkCL+02Z4P9m5NnAQD2tprDHhyWyZuLQBQEiLHuwYIgjHqMORERzSyrqvNxtDOEdn8EIXXwOU8GGkIli9m3dFi2y/ox43/+859x6aWXJiZhiwsGg3juuedw8803T07CYHbJmWpkWURBgQudnYFJ7/qRjq5KyV2fxkKWxbSMZRpvOrLFWPJHScnIVzaYbOkos9lUhrLdWM6VoumIajoU1UA09jisaPD4o+YyYMnrb/siaPVHoKRxinK7LJpdyN293cjjXcqL0jx+O5ksiwN2U08mCAJEwbwBkgQBoihAEsyAWxLNiW8kQYgF4OZrA90UTZUym+117P42P3717mFsbejq95osCrjyxAp8Z80cuO2W/q/PkOsIj3P8pmN5nSn5YrxUTUdI0dDQGcKelh4caPPjoDeA+vZgyrCskSrLtWF+sRO1xS7UFrswt8iZ+LFYSFqX25I8a3lsDfCZKFP3xFnZMt7R0YFw2Fxfbv369Vi6dCkKCgpStvniiy/w0EMPTWowTkREY6Pq5lJfZsBtoCesoLErjBZfOGX97RZfBN5ANO3rbyfGbbttKM+1Jx7n2eWM/KofD6xl0bzRsVpE5DksEBUVhm6YAbWAYQNrmjyLSnPw6NUn4P1D7fjVe4dxpKN3PXlVN/Dsjma8/kUbvrNmNq46sRLyDFn2iojGRtF0HPeFset4D75o6UGdJ4A6bwC+8Ojnnsl3WFAbD7xLXJhf5EKuXYYYD7olEdakZcJ4fZo8WRmMv/fee/jJT34CQRBgGAauuuqqftsYhoGzzz57ElJHREQjpesGIqqGYFhFR0DB0a4QmrpCaO6OB91mK3dXGie6EwAUuawoz7UlJk0ri7Vyl+fa0r7Wdt+u4PHAWUxqtRaTg2+xf0uDLIsoyLFBVFS2FE0xZ84vwhlzC/H85834zZYGdIV6V1zoiah48O3DeG5HM3549nycNb+QP6oQEQCgKxjFzuM92H3ch32tfhz0BOANREe9H6dVQm2xC8ur8jDbbcPcQidKcqyxlm2zdZtBd/bKymD8sssuw6xZs6DrOm666Sb8x3/8B/Ly8hKvC4IAp9OJhQsXTmIqiYgoWVTV0NwdwdHOIJq6wmj2hdEaUNDYHkBLT8Rc8ihNZFFAaY41JciOB96lObYxjY1O7gYuoLdVOhFUJwXdbLGmZJIo4OqTZ+Eby8rwxEcNeObTZkSTJg1s7Arjrpf24JTqPNxxznwsq3RPYmqJKNMiqo49x33YdbwHe1t6sK/Nj2Pd4VHvxyoJqCnsbfFeWJqD2QUOuGwySopzEPCFIBgDj+em7JSVwTgArF69GgDw1FNPYeXKlZDlrE0qEdGMoWg6mrrCONoRREOn2crd1B3GcZ/Zwp3u8dvJy4CV5dpR7rahwm1DoXPo8dvJgbUYa60WRQEizIA6ucU68RqDahonl1XGbWfNw1UnVeL/fa8eb+5PXYt5e2M3btj4KS5aXo5/vGQZrIPsh4imLlU3cMgbwK5mH/Yc78Heth4c7QiNeplKUQBmFzhQW+zCgpIcLCnLQW2xEw6r3G88tyyLcNst0EJR9q6aYrIywn3kkUfw7W9/Gw6HA5988gk++eSTQbe97bbbMpgyIqLpLxjV0NQVQkNnCA2dQTR2hdHUFcJxXwQef2RCx2+bgbc9Zfy2IAiQklukk4LngVqr4y3ZRJOl3G3Hv160BNevqsKDbx/CzmZf4jUDwCu7W/DW/jbcfNpsXLdy1qTOuE9EY2cYBpq6wtjZ7MPu4z7sbfWjzhtAZAwBcaXbjgUlLiwqy8HSslwsKnUh126Z0ZOozQRZGYw///zzuP766+FwOPD8888Pup0gCAzGiYhGyTAMdIUUNMWC7KPxFu6uMJq7w+hMGvM6XvHx28kzlFfm2VGZZ8esPDtybXJsnHVvi3V8UjMG1jTVLS3Pxe++eSLePujFr96tR7Ovt1tqWNHx6/eP4P/saMa6L9fgG0vLmNeJspzHH8Hu2DjvPcd7sN/jhz8y+iFYRS4LFpbkYHFZDpaV52JFhRsFTguHPc1AWRmMb968ecDHREQ0MrphoK0ngsauEBo7zVbupu4wjsXGcqd9/HauDRW5NlQkBdo1RU4srylCJBgBYjOEcxwbzTSCIOC8hSX48vwiPLejGb/76GjKzbs3EMW/vHEAf/r0GO44Zz5Oqc6fxNQSUZwvrOCLlh7sau7BnpYe7GvtQXtw9D9W59okLCzNwZKyXCwvz8WKSjdKc20TkGKairIyGCciouGFFA3HYq3bjbGW7abuEI53h9GS7vHbFhEV7lig7bajKt+O6gIHZhc4UOG2wzLADK3xGcI7OUM4ESySiOtXVWHtsjL8/uMGPLejGVrSmI/9bQF877mdOGt+EW4/ay7mFDonMbVEM0tY0bC31Qy8v2jpwd7WHjT7IqPej10WsbDUZQbeFW4sr8jFrDw7W7xpUFkZjC9evHjEmXbv3r0TnBoiosxRdQO6bkAzDGi6AX9ERVNXCMe6IzgWC7SbfRG0+MJpX387zy4nWrWr8h2oyjeD7dkFDhSy+xxRWuQ7LPjx+Qtw6zm1+JeXduPduvaU19871I4P6jtw1YkV+H/OmIN8h2WSUko0PamajoOxCdZ2HzdnNj/aERx1fSqLAuYVObGkPBcrKnKxrMKNuYVO9gCjUcnKYHzDhg286SOiaUHTDRiGAc0wu45ruvlf/LGqm+O3j3Wb47VbeyITuv52SY41JeCOB9tV+Q7k2LKySiCaluaV5ODfr1yBj+s78NDbh3DAE0i8pukGnt3RjNe+aMWtZ8zB1SdVDtj7hIiGphsGDrcHsbvZF+tq7sfh9gCio+w5JsCc2XxJea45xrvSjQXFrjEto0mULCvvvK644orJTgIRUT+6YUDRdIQVDaGohoiiwTAAzTCDa7NFG4lgWzfMydJ0w0BHQEFLj9l9vNUXwfHYv609EQSV9I7fLsu1YVaeHbPy7ajOd2BOoQOz852oyLPDxhsHoqxySnU+Nt6wEq/tacWj7x+BNxBNvOaPaHj4ncP4845m/O3Z83BubREbK4gGoenm0pu7jvvwRYsf+9v8qPMExlTHlufazMnVKtxYUZGLxWU5cFmzMmyiKW5K5KrNmzdj//790LTewhSNRvH555/jySefnMSUEdFUltxCrSe1XOtGalAdf90wDMiyCL8hwOePpIyDVjQdHn8ULb5YwN0TSQTerf6JWX+7IjZ2uyrfgTkFDswpdKLCbWcXOaIpRhQEXLy8HOcvKsHGrY3YuLUJ4aTrS1N3GPe8/AVOrHTj786dj6XluZOYWqLJpenmD+NefxR7WszlxPa3+XHQE0B3ePS9yfIdFiwuzcGyCnNW86XlOShwWicg5UT9ZX0w/vDDD+Pxxx9HaWkpPB4PysrK4PV6oWka1q5dO9nJI6IppMUXTgm6RyukaPB2h9Hd6kd9Sw+au0KJwDvd47fddhnlubbYpGk2zMp3YHa+AzWFDhTn2NhllWgaclgkfGdNDS4/oQKPvn8Er+1pRfJl5fNmH2764w5cuKQEt315Hso4IzNNY6puQNV0qLqB7pCC/W1+fNHag4NtAdR5A2jzR4ffSR8Oi4iFJTlYUp6DEyrcWFHpRlmujT1OaNJkfTD+0ksv4ac//Smuv/56nHPOOXj66afhdDqxbt06VFdXT3byiGgKiQwzo7dhGPBFVLT6zFbtlti/rRM0frvIZUV5rg1lbhvKc+Pdyu2YXeBAgdMKiyRCZis30YxTkmPDP124CN9cOQsPvX0InzZ1p7z+xl4P3j7YjmtXzsItp82G0ypNUkqJxs8cAma2diuajkBUw0GPHwdiQXedN4BjXWGM9vdui2ROsLa4NAdLy904cZYbc4ucEBl4UxbJ+mDc6/Xi7LPPBmDOsr5z505ceOGFuOOOO3Dvvffihz/84SSnkIimEt0w0B6IpnQjn8jx26W5NjPgjv8b716eZ0eOXYZVEmGRRFglgb/ME1GKRaU5+PU1J+Cvhzvw7+8cQmNXOPFaRNXxX5804qXdLfjel2pw6fJyDlGhrKYbBqKqDkPVoPkj8PrC8IdVNHaGEkF3nTeAox0hqKPsaiYKQHW+A4tKc7C0PAfLK/KwpMwFq8wfqii7ZX0wnpeXh0DAnGF0zpw5qKurAwBUVlaitbV1MpNGRFPMj57fPWHjt8tz7WbA7e4NvItcVtgsohlwiyIsspAIvomIRkIQBJw1vwhragrw58+a8dstDeiJ9PbS6QwquO+tg/jTp8dwx9nzcMbcwklMLZHZy0zRDCi6nmjxjmo6FFVHmz+K+o4gjnZH8MWxbhzyBlLmRxip8lwbFpS6sKQ0F8srcrGsIhduO5cBpKkn64PxM844A7/85S/xi1/8AsuXL8evf/1rXHfdddi0aRMKC1nhENHINXWHh99oAPHx2+VuGyry7Jhb5ka+RUCJ0wq3XU60aFskEVbZbOW2xh6zOxwRpYMsibj2lCqsXVaG321pwJ8/a05pPaxvD+L253fj1Nn5uOOc+agtcU1iammm6QoqiMbGdyuaGVx3BhUcSmrxPuQNpvyQNFIFDgvmF7uwsNSFpbE1vUtzbJD5wzZNA1kfjN9999347ne/i02bNuG6667DE088gS996UsAgJ/85CeTnDoimg76j9+Ot3DbUZ5rSxmPKcsi8vOcCAXCEAF2MyeijHLbLfi7c+fjmpMr8fA7h/DeoY6U1z9p6ML1G7dj7dIyrPtyDYpcnOSNJl5LTxgHPYHe4NsTQHtQGfV+XFYJ84tdqC12YlGpuab3rHw77LLI4JumpawPxsvKyvDiiy8iEonAarXi6aefxnvvvYfy8nKccMIJk508IppCKvPsKeO3y2OBd2nu4LOTi4LQ29oti3DaZJQWu9ApIWVpMyKiTKrKd+DBy5Zje2MXHnr7EA54AonXdAN4ZU8r/nLAi+tXzcINq6vhsHDsLE2cG/6wY9TvsUoi5hU5Mb/YiQUlOVhSloO5hU44rBJ7ltGMkfXBeJzNZv6ya7fb8dWvfnWSU0NEU9F/XLF8yNclUUi0cpsBeP/x3fxlnoiyySnV+dh4w0q8tqcVj75/BN5A73JPQUXDb7c04KVdLfjOmjm4aFkZJJHXMMo8SRAwu8CB2mInFpbl4OR5xaiwS7BJIuwWib3LaMbK+mB88eLFQxbOvXv3ZjA1RDRdSGJsXHfSOG8G2kQ0FYmCgIuXl+OCRSV44uMGPL39WMqkWG3+KH7x5kH8+bNmrDtzLk6rKWCrI02oyjw7aoudmF/swoJiF2qKXHDbZdhlES67jPKSXHR1BdnDjGa8rA/GN2zYkBKMq6qKI0eO4IUXXuCYcSIalXyHBVZZ5PrdRDQt2S0Svn/mXFxxYiUeee8w3tzvQfIKUfvbArj9+d04c14hvrdmDhaW5rA1ktLiy/MKYy3fLswrdiLHZoFNFmGXRdhi/8Xzmpz0mGimy/pg/Iorrhjw+cWLF+Oll17CJZdckuEUEdFUlefgsidENP2V5drw87VL8M2Vs/Dwu4fx+TFfyuvvH+7Ax0c7cdGyMtxyWjXKc+0Mjmhc/u7c+bBIYkoAzjxFNLwp2ydz5cqV2LZt22Qng4iIiCgrLatw4zfXnIBfrF2Mqnx7ymuKZuCFnS341sYd+M+PGtAVVGAYxiB7IhrarDw7ynJtyHdYYLdIDMSJRmjKBuOvvfYa8vLyJjsZRERERFlLFEV8bXEpnrnxFPzgzBq47amdIn1hFY9/eBS3PLMDr+xpRU9YZVBOo8bgm2hssr6b+nnnnZdSwA3DQCAQgM/nwx133DGJKSMiIiKaGuwWCbecNhtfX1KK33/UgFf2tEJNGlDe1BXGzzcdwMu7WnDLadVYXuFGrl3mRG9ERBMo64PxgcaMWywWrFy5EqtXrx7Vvl5//XXcddddiWXSAOD888/HAw88MO50EtH0V+cN4Geb9kOWJNx8ahUeee8wjndHUJFnx4aLlqC22IXvP/s5tjV1AwCWleXAE4igza9McsonV5FDRntITfwdv7VfWpaDPa3+ftu7LCIimg5VB6TYxpoByCLgtsnoDKmQRAGAAU03Z+39m5Mr8ej7RwAAPzizBv+ztw1hVUMwoqHNH4UkAi6rjO6wmY6Ll5Xhrf0eAMDPvrEY5y4oNr/fN/YDAG45bTYe+6A+8f1+/0s1eOLjBgDA+gsXobbYlf4TNYB4msKqBkCAXRax/sJFZrpjac1keqaatw968Y+v7YOi6RAFcxWFWfkOfP9LNfjVu4fQ3B2BuYiCAE034LSICCgze3bnz5t9+NELewCY3SeHOhuFDhkOq4T2gAKnRURnrJyX5FjhsklQVAPtQQVFLgsMA/D4owAMzMq34/tfmjvqMpVcRvu+Z6jX+nr7oBfrX98HoLf8U2asfvC9yU7ClCYKSJmUsS8h9r945xYJgNZnG4csIKwaGGw3IgCrLOKakyrx3GfN0A2gJMeCUFRDR6yMSwJw38VL0eIL4+F3DgMALhqgXo3rW7/2LfujKb/TTdYH41VVVQM+f+zYMRw7dizlucsuu2zIfe3atQuXXnop7rvvvrSlj4iIiGg6mtk/SxARTbysD8YfffRRtLS0IBqNIjc3F1arFe3t7RAEIWVMkyAIIwrGv/71r090komIiIiIiIiGlPXB+K233oqnnnoKDzzwABYvXgwAaGpqwt13340rrrgCV1999Yj2o+s69uzZA4fDgd/97nfQNA1nn3027rrrLk4ER0SDqvMGEo8/rO9AT0iFKGl4a18b/BEVumGgsSOIu17cDbssoqEzlNh+oC7YM1FyF3UAia5xg52f5G7CWlI/OlVHootc8ljXtp4wntraiKiqwwDwzKfHEIxqiGp64jlVR6KLOgC8XeeFopmv/edHR9HiC2Nfmx+tvjAcVgl/OeBBV1CFZhjoDinYfMADX9gcbrClviMlvenuThfPc42dITR1hRBWNURUHYpmIKqKeGV3CwAgrJrn6XBSHp2I9Ew1bx/0osUXhtcfxc5mHzTD7I6pG4CmGWjuCuG+tw6YE5XBzBvxXDnTu6iPVkdIhRAyz2MkVtYAoCMQRXfIbFlXNaA9YL6ixspcuz+KF3cdR3sgAoskDlmmkq/Bh/s8bky63iqaPuB28f29fdCb+Ht7Y9eAjwGwy/oEYNf09BmqizoQu5IlbdO3izoAhNShd6LDrF+e33k8Uc8c746kbKMZwH1vHUjUsQCwtaELqm5u//T2JrT4wontFd1I7Gt7YxfCqoaoquPV3S04cVYeGrtCCKs67LI44+o0wcjyKTPPPfdcPPjgg1i5cmXK83v27MF3v/tdvP/++yPaj9frxQ9/+ENcfvnlWLt2LTo7O3HPPffA4XDgN7/5zbDvb2trg8fjSXlOlp0oLS0d+cFkAUkS4XY74POFoGmTe9Nx8v3vjHsfO+45Z1zvlyQRJ2zYPOnpyBZjyR8FBdl5kUxXmb3uyd4lFOu9QURU3RyUlXTlzOqLKI1I8lcaH9Nu9Hk9ziaLmFvsTPz99E2rxgByi2YAACAASURBVP35yWXvb37/CQAzvyWLqKll0iabC6Ikp2Uk6cnGMpvOOvaMB99LCQwpuwkYukwlX4P7Si4jfctBsqdvWoUzRhgQbrnzrBFtl2wi762mQ3lNx/0eTT19682+4nVa8msDleN01LFjkal74qxvGe/u7obD4ej3vKIoCAaDA7xjYMXFxfjjH/+Y+NvhcODuu+/GNddcA7/fj5ycnCHf/+yzz+KRRx5JeW7dunW4/fbbR5yGbOJ29z+nU1G2VFLZko50mQ75I11lVpakxGNBEHprl+Rahnf9U98oonFBEFLyRTrLv9vtSOy731JBff+MvZ6clnSnJ1PSWccmyinL5dQgDF2m+ubvlLcmlZGhtisocI146a3xlJ/pUHeOxHS7J6YJ0qfeHOz14crxZNdpE12us75lfN26dWhvb8cDDzyA6upqAMChQ4dw9913Y8GCBbj//vtHtJ99+/bh1VdfxZ133pn40rdt24Ybb7wRn332GaxW65DvZ8t4+rFlPPuwZby/Ok9vV+oPDnfg/3zWDFEUsKzcjW0NHegOmV3Vy3NtsMW6qbOna2ZZRCDfYUF7QIEBoNxtQ1Axu8BFVR2a0T82y7FJCCkaYAALSnJw0Yoy7GvxY8vhdtitElZUuvHJ0S70RFTk2mScOicfu5p9AICrTqrEmfOLEvuqLRn6x9yRSC57+1vMz2noDKGhI4iXd7cgoupQNQNWScQ5C4oBAfjwsNm199Y1c1Bb0lsOh0tPNpbZdNaxmw94cNwXhscfwc5jPuxs7oGmG4k8YJMEuKwSfGEVw/TWpDGSAMhSbzd1h0WCAQMRxeyxkGszy9hBjx8WSRyyTCVfg+s8ATy1tREAcOPqaliTWtSiqp7yWt8ysflAb/7aerQTL+40h3tcdkI5Vs8pSLx23sKS0R8vW8bZMj4N5dok9ETMju7xkpacuwsdMiKqnhjeU55rgzdgdmdfXunG+Yt6y5KqGXh5l1nmTp2Tj4+PdiKq6jhnQTFWVuejsTOEl3e1wGYRByy/k4Et4zHr16/Ht7/9bXz1q1+F2+0GAPh8Ppx44om49957R7yf/Px8/PGPf0ReXh5uueUWtLW14YEHHsDll18+bCAOAKWlpf0uMh5PD1R1at51a5o+ZdOeLFuOIVvSkS7TIX+kq8zWFPR2mVLnGNi0rw2yJOH8RcXY1+pDT1jDrHwHlzYbwkQvbVaam7q02bUrZw27tNm5tcWJJVj+1+mzE0ubHYqNVTtvQQn2t/kRjGrIc1hw3oISHO0wx6eeXlOYmi/SWFY0TU/su6bAiTq3HW/uM9Npk82lzdYuKwMAbG8wx7rWFDonLD2Zks469qx5vUHd2we92HN8H3QYiaXNKrm02YgIMM+XOtwg1ZjkJZfynBa4rBJ03UBHSEVhn6XNinKsuHRFRWJ5o6HKVMrzmpH4Va2m0Nl/bHnSa333l5wvNM1IBOMrq/JTXhtP+ZkOdedIjLa8bk3q+s/x4+OTyaXNLl9RMeTSZj+5YGHK0marZ+cn6tXrVlb1W9ps0942AGaZ+/yYD3ZZwkXLyhNLm23a2wYY2VenTXS5zvpgvKysDC+++CI++OAD1NXVAQCWLl2KM844Y1T7KS8vx+OPP46HHnoIjz32GGw2G9auXYu77757IpJNRERENGMkBwiqbsCAAVU3oBvmf0LfcRZERJT9wTgAyLKMs88+G2efffa49nPqqafiT3/6U5pSRURERDRzWUQBygDNdL6wClXX4ZTN8Z9abBvDMDDCodtERDNC1o8Zz2YeT89kJ2HUZFlEQYELnZ3/l707D2yjvPMG/p1Dlw/Zio/YSZyLBAcSKNCEQLjZLU0LoRxlWVqO0m1ftqWF7RZaXnY32037drds221pFraF3aVAadkC4QjlKPc2AXIAIQm5TJzEie34kiVL1jXH+4ek8UiWbNnWZen7+ScTjTR69Hie55nfPM88j7/gwz6yMVRp6yRmPTWTZTErzzJNNR3FYjLnR0NDdY5TlT3ZKLPFVIaKHfMqc/nMq+lSZqdjG5up6V42FFVD/3AEwYiKtl4/Htragb0pHjmxySKuO7MFq0+shxyLwq2yCKddRqV1WvQHZSSXf89SLK/T/fwvRszT7MvXNfHoeeaJiIiIiNKQJREzq22oq7SidWYVvv+ZVtxx0QloqrYlvC+kaHho82Hc+vsP8UZbHzRdR1jR0OcLo9MThD+spPkGIqLywGCciIiIiCasyiaj2WlHld2Cs+a78G9XLsWNK+agwpq4PFG/P4L1/3sIdz23B7u6oqsFRFQG5UREDMaJiIiIaFIkUUB9pRUzq21wWCVcvqwJ/371KfjsSY2Qkh4QP9g/jO+9uB/3vNqGLk8QAINyIipvDMaJiIiIaErsFgmznHbU2C1wOiz48llzce/nl2GVaf3wuC1HBvE3G3bjv989gqFQNAA3B+W+EINyIioPDMaJiIiIaMoEQUBthQVN1TbYZBGzax34wRXL8P1Ll2D+DEfCe1Vdx/Mf9eCbT+zExt3HEVGjEyRFVA39fgblRFQeGIwTERERUdZYZRFNTjtmVFggCgJOmeXEj9acjK+fOx8uhyXhvb6wioe2dOBbG3Zjy2E34ov8xIPyY54AfCEFXPyHiEoRg3EiIiIiyrpquwVzXA44LBIkUcDFi+vxi6uX4ZrTmmGTEy9Bu4dCuOe1j/GPL+zDx31+43VF1WNBeRBDQQblRFRaGIwTERERUU7IkojGahsaqmyQRAF2i4RrT5+Ne69ahgsX1UFIev9Hx3347nN7cO9b7ej3h43XVU3HwHA0KPcEItAYlBNRCWAwTkREREQ5VWGVMKvGjmq7DACoq7TiG+ctwI8uPxlLm6pHvf+tj/vxzSd34XfvHUMgohqvq5qOwUAEnZ4gBhmUE9E0x2CciIiIiHJOFATMqIgug2aRopegC+sq8L3VJ+K7f7YIzU5bwvvDqoYndnThm0/uwqv7e6FqI4G3qunwBCI4NhjE4HAkYR8R0XTBYJyIiIiI8sZukdDstKHWYYEgCBAEASvm1uKnVyzFzStbUGWTEt4/GIjg/k2H8Z1nP8KHnd6EfZquwxOM9ZQzKCeiaYbBOBERERHllSAIqHFY0Oy0wW6JBt8WScSlJ8/E+qtPwZqlMyGLiU+UH3YHsO6l/fjhHw/g6GAgYR+DciKajhiMExEREVFBWCQRM6ttqKu0QhSiwXeVTcZNZ7bgZ1cuxVnzXKM+895RD/726d144O3D8AQjCfviQfkxTxDu4TAUBuVEVMQYjBMRERFRQVXZZDTX2FFhHRmi3uS0446LT8C6z7TihPqKhPdrOvDS3l5884ldeGZnNyKqlrBf13V4gwo6PUEMMCgnoiLFYJyIiIiICk4WBTRUjSyDFndyUzX++bKTcNv5C1BXYUn4zHBExSPbjuL2p3Zhc/vAqHXIdV3HEINyIipScqETQEREREQUV2GVYLfYMRiIYCioAIjOxH7+CXVYOa8WG3cfx4YPuxFURnrDe3xh/PSNg2htrMRNZ7bgxIaqhGPGg3JfSEWlVUKNXYYssU+KiAqLtRARERERFZVUy6ABgE2WcPUnZuEXV5+CPz+xHklzvGFfjx93b9yLf3vjIHp9oVHH1XUdvpCCTm8I/f4wlKTh7URE+cRgnIiIiIiKUnwZtJrYMmhxrgoL/vqc+bjn8pNx6iznqM9tah/AbU/twm+2HcVwWB21Px6UH/ME0ecPj3rmnIgoHxiMExEREVHREgQBtQ4LmqptsMmJl67zZ1TgHy5ZjLv/fBHm1NgT9kVUHRt2duMbT+7ES3t70i535g9Fnynv9YUQVhiUE1H+MBgnIiIioqJnlUU0Oe2YUTGyDBoQDdbPaKnFT65Yiq+ePRdOW+KUSN6gggfePoI7ntmND4550h5/OKyiyxtEz1AIIQblRJQHDMaJiIiIaNqotkeXQXNYpITXJVHAp5c04hefX4bPLWuCnPRAecdgED94+QB+8PJ+HHEH0h4/EFHR7Q3i+FAIwcjoIe5ERNnCYJyIiIiIphVZFNBYbUN9lTVhGTQAqLTKuGHFHPz8qmVYNd816rMfHPPijmd245ebD2MwEEn7HcGIiuNDIXR7gwgwKCeiHODSZkRFYsVP3pryMbZ++/wspISIiGh6qLTKcFgkuIcj8IWUhH0zq23424tOwKU9Pjy0pQMHev3GPk0H/rivF3862I8rT23GpSfPHPU8elxI0dAzFIJNFuG0W1BhlVK+j4hootgzTkRERETTligIqKscvQxaXGtjFX546RL8zQUL0VBlTdgXiGh4bPsx3P7ULvzpYD90PfUkb0A0KO/1hdDlDcIfVtK+j4goUwzGiYiIiGjaM5ZBsycugwZEJ3k7d+EM/PzKZfjiJ2fDYUm8BO7zh/GzN9vxfzfuxd7jQ2N+T1jR0OcLo9PDoJyIpobD1ImIkrT1+bHuxX0AgLWrW7GovnLk9Zf2QZYkrP30Ysx3VaT87N0b96DLE0RzjQ0/vOxkLKqvTDjmzSvn4v5Nh9DlCaKu0oJgREP/cPS5xTqHDH9Eg9Muo98fhhrrpHHaJAyFVEiigBq7jIHhCCRRgE0S4I9EZ/2d4ZAx02nH2tWtAIB1L+5DUFExHFLR4wsj/lhl/JiSEB2qOavGjh9fsRSL6ivx+oE+rP3D3ujnP7sELS5H7DgaAB12WUrIk7Hy7iur5uGhLe/DFwwDEGCXxYS0Jedv1v5GaY491j4qLxM5F5LL7n+/e8TYvn9TO7o8IdRVWmGVReMcTz7v7nh6F455QhAANFZZUWGToOoCuj3RScQaqmywyiLiZewzJzXivj8dgqrrCT21qgbE/zc7Vm473AHcvfEjxCf/bqyy4udXnzJmveO0SxgMqBCFaDm/aHG9Ka270ekJwiIJ+MZ5C7BhZxeODYYA6Jhda8eVpzTjvj8dAgB8/dz5eGFPD4KKCiAe/I7UE0uaqgEAr+3vxd89twearqOhyganXU5bbs3pNNehmRIEAbUV0aHkA8PhUbOiW2URV57ajIsX1+Px9zvxyv5emFc8a+vz4+//sA9nzXfhhuVzMLPalva7Imo0KPdHVMgOa9r30YgrH3wXRz0hAIAsADOddnR5gkieu77GLsMbVCBLAhqron+DXl8Img4osT+Y+VxPNl4b4Q0q6PWFIApCQlsHACtaavHItqMAgBuWz8HWjkF4gxH0+iIJZSb5O4DUbVv8ffFyYq4nJttmmcuqJAJNTjtclbZR1yZs9yYnk+u9bCm7nnFVVXHDDTfgrrvuKnRSiIiIiCgH4suguSosCcugxdU4LPg/q+bhJ59bitNnO0ftf+eQG7c/tQsPb+2APzR273dE1dE7FEKnJwBfSBlzqDsRkVnZBePr16/Htm3bCp0MIiIiIsoxp92CZqdt1DJocS0uB/7ukhPx95csxtxaR8I+RdPx7K7j+MaTu/DCnh4o2thrj0dUHf3+MDq9QQblRJSRshqm/vbbb+Pll1/GJZdcUuikEFGRaesbmWX3oGn77fYBdMTWo+0YHFmXtq3XDyU23rvDtF5tx2DAGBbpCynYuKsbM6tt2NvjQ78/DIsk4JmdXTjuDSKiaujxhaGZxkj2B6I9MCFfGObLOG8ouqyOounGkHZF043hegAwGFAQUoZx98aPEFY0BMIqAhEV4djQVjXpujD+/+NDIfzdcx9habMTHYMBKJoGUYims8ZhQb8/DEXVYI/NIBzPkxZX4oVrfF9QURFWNPxxbw88gTCCYRWKpiNskfDcrm4IQGy4XmJeAxh3uHBcJn+jg33+hL9NRNVSfn6876XSkO78SXUumN+7uX0g9pgG8Or+XvT7wwCAx7YfxeBwBIqmwRuMwGGREFZEPLerG03VNvT5wnAHItB0He5YmdUBuAMRDAYi0BAN3gQg+n9NhygAmq7jiR1dCKsadB1IF851eYK45XcfQBIFmEdiu4cjWPfiXlRaZGi6Hqt3RPxm+9FoWdY0eIM6tNixH9t+FM/vPg6nXcbgcARDIQU6ovXLkzs60ecLI6xqEAD0+8J4ckeXUZY27j6OPl8o+v0CYJdF6NARVjQ8srUDDdVWOGxW7OxwQ9N16DowHI6W/Ue2dKC+0opls5zYccwDb1Ax8tgfUqDpOnwhJaF8t7gckyqrsiSisdoGX0jBYCACVRudq6fNrsEpn3PitQN9ePz9YxgMjPSGD4UU/Oc7R/Dinh7cuGIOzphTM+qZdDMlFpR7ggJq7BZUWqUx31/qrnzwXQCItXkjS8kpOnDME0z5GU/sfFBUHZ2eIEQAyYvLeQJh/OurB7CsKTqyYdksp9EupWojdnV60TcchjeoYDisxsqAjmd2dmFgOIxjg9G0xOcB0AE8/9FxRFQNEVWDoumQRAFP7+zCrk4vVF1Hvz+ESpuMt9sHoANGXbE59p3GevWKGrs2EBBWNKOeiGg6gooGuyyO22bFfwMA9A2HMRSMllVdB7xBBaoO/PrdI5jhiJarVMcwY7uXKF0bYb7eA7Kfb4JeJrft+vv7cc011+C+++7DQw89BAD4l3/5l4w/39PTg97e3oTXZLkCjY2N2UxmzkmSCKfTAa83AFUd+w5vrp3+ozemfIz3v3vhlD4vSSJO/eFrBU8HUDz5MdHzw+Uqzsp8omX2C79OPWKmvW844f8L6yshSSJUVYMeu0xOfk+c+VnFeEUrIP3FdTFJlU570rI/C+pHP0MVzwvjt8cOpGPkiVIAxhJCycd47KbladOU6d/IfEzzvlTpzeR78yGfdXMxltl8tLHpzp9kj920POG95nMopGhpy29yqFVM5Txf9Y45D5K/L13+2GVx1HPdZublxhbUV0y5rKqaDvdwGP5w+nXDA2EVT+7oxLM7uxFOvosJ4NRZTtx81lwsqIvWKaIooqrKBp8vBC1F73l8ro8qmzzhoLwUyms2rm8yYZfFMduleKA8MrvB1MTLVXLbaBY/t83nsfl8T24Lx2qz2vuGjd8wHnuaNtas0O1esUluIwQIo673gLHzbTLltSx6xjVNw5133ombb74ZS5YsmdQxHn/8caxfvz7htVtvvRW33XZbNpKYd07n6B6t6ahYGqlSS0cpnB8TLbOylHoIY/KFkxRbNkcyLZ+T9uIq1ZXpNI7Gk39nqjwz3mN+a/xYwuj3JR9jrHM407+R+X3mfek+P9735lMplL3JyEcbO9bf38zlqkx7Do1ZfhmNTyoaFwRh9D7zx5LKcDbKan1dNODu84USeg7jnAC+/mcn4uoVc/Gff2rHK3t6EvZ/2OnF3z61C6uXNeHmc+ajPjbBWFVV+sneFAA+XUSN3QKnY+JBeTEp1mtiQRDGbpeMF2L/ZikaH/NvGW8Sk+uRpLTF0z1WmzWRcyZdG2tWLO1esUiXV1LSconZzrey6Bm///77sWPHDvzHf/wHABiTt7FnnD3j7BlPVM494229PtO2Hw9v7QAAXNLagLkzoneWO9wBvLy3F5Ik4vrlc7CwLho4HTEPU3cH8Pv3O9HvD6PaLuGSJY1orrFjb7cPWw+7IUsC5tdV4P0OD0KKBlEUoGn6qCHkk7l2FgFUWEQ0Om3GMPXhiIqIhoTh7MlkUcBclx3LZjlxJDYMThQErJhXC5fDiq1H3Igo0WHqNlnE5cuaMHdGBeamGKb+p4/78eyuboQVDafOrsXubi+CERWKqqPCKuHCxfXQdR2b2wcAAP9n1Xwsahg5hxY1VKVNZ6Z/o5f2Ri+cb1zREpuhOiqsaMZnblzRkvH35gN7xnPfxqY7f1KdC+b3bjo4gGd3dgOIrlf93tFBAECz047DA8MYCimosEiwWyRYZREXLq5Hk9OGXl8I7uHokOjX9/dhOLbqgVUSIAAJw9QrrBI0XYckRGdMn+m04Yg7MOYwdRFAtU2CJAoYMA2ptogCFjdUosImQdd0HPUEYRFFNFRb8XHfMIbDCuTY0HZBAJY1O1HjkI1h6h8c88IbVCAKQEutA/2+EHyR6DD1apsEV4UVRz0BQI8O1+zzhxD7acYwdask4vQ5tWiossJms2D30UG8e9gNXQeq7DIqrRJOm+1EXZUVp86qwXsdg3jzQD8A4JRZTmzvGMRgIIIah4wvfHKOUb7nuhxZLau6rsMdiGAoOPYEbft7fPjvd45gz3HfqH12WcRVp83C9avmQwkpKXvGk4mCgBpHtKc81eRyZqVQXtf8x9sARoapT6Rti+dOqmHqNglY1lyDZbOjs/afOqvGaJdStREfdnrQ74vgg6Me+MMqhkIKBAE4c14t3P4IjsVWN6hxWNHhDkAHUFdhMYaph9ToMPWV81w4oaECiqrjj3t7UGmTcfmyJgiCYNQVl5/ShBaXA13eILo8QWxuH0BI0SAgWv4vXFyPphobFFXHszu7YbOI47ZZVlnEh50eAEC/L4K3Pu6HN6hAEoBKm4xKm4zlc2owo8qCU2fVpDxGMbV7xSa5jXhk69FR13vA2PnGnvE0nnnmGfT09GD58uiwgmAw+kzIK6+8kvFkbo2NjaMqmd7eISgZDhcpNqqqTdu0mxXLbyi1dJTC+THRMmtetkJRR66Az5o/I2F5knigt7DOYXwmeRmRZ2KNcZVNxmVLm4xnUD+OPYP0uWXN6PSEsr60We0klzabWW3D/4stH/T6gT6s7d5rpLPF5cDHff6Epc3MeZJMma/j5b29sMsS/ry1Hkc9QUjCyNJml548EwDwXkf0gmL+jIrEvB/jvMv4bxTrxZo/o2LUUjDxz0zke/OpFMreZOSjjU13/qQ6FxL+P083zqmLFtfj0EB0GOkXPjkH929qRyCiodpuMZY2u/TkmaPOuw+OejAcW9rM5bCMWtqs1mGZ8NJmzWmWNnNVWPAPKZZNuu6MObh/0yGEFS1habPrzpg9ammzoWA0YL/6E83YsLML4djSZnVV1oSlzS5dOjPt0mZfXD4HS5qq4XJV4sl3D2HrkUFo0FFhkVBtk/HF5S1GPs1y2o064aLF9djb44M3qKDKJo+qb7JdPpxWGXZRRP9wGOE0x144owLrPtOKdw8P4pFtR3F8KGTsCyoaHtt2FC/v7cEXPzkH5yxwjRtgA0BvRMWAGEa1TUa1ffygvJhMtLxu+MpKYzubS5vVOKy4488WpWyPUrUR5y+sM9piHdFnw0VBMNq65KXNBACXnjxz1NJmly9rMpY2i5+3Z82fAQBGXbFyniuhXYq/z2gLl840yuhLe3oAffw2K/4b4vveP+rBUDB6Q8Fpl+GqtOHGlS2jrkmKvd0rFsltRHxouvl6D8h+vpVFMP7iiy8m/H8yPeNEREREVHqssohmpx3eYASDgdSzoAuCgLPmu/DJlhq8sKcHT+zoMiajA4A+Xxg/f/MgnttVgZvObMHS2BrrY1E1HYOB6KR50zEoJ6KpK7ulzYiIiIiIkjntFsxy2mBPswwaAFik6KM6669ehs+c1AgpKXg+2D+Mf3xhH+55tQ1daWYKTxYPyjs9wejM+qX/BCkRxZTFM+O50ts7VOgkTJgsi3C5KuF2+ws+PGXFT96a8jG2fvv8KX1elsWsPKs91XQAxZMfEz0/GhrGv/tfLLJRZoupDBU75lXm8plX06XMTsc2NlPlUjam8+8caxk0s2OeIB7ddhRbjwyO2icJAlaf1IDPnzYL1bbMB6OKgmD0lDfNdE447YUwkfI6nc+LYsU8zb58XROzZ5yIiIiIyKTKJqPZaUeldexZ+GfX2PF3nz4RP77mVGOpszhV1/H8Rz345hM7sXH38ZQzt6ei6To8wQi6vJn1rBPR9MVgnIiIiIgoiSQKqK+yobHaBkkc+1nuM+a68OMrluLr586Hy2FJ2OcLq3hoSwe+tWE3thx2p3wmnYjKE4NxIiIiIqI0HBYJs2rsqLaPPdRcEgVcvLge9169DNec1gybnHiZ3T0Uwj2vfYx/fHGfsboGEZU3BuNERERERGMQBQEzKqxoctphkca+fHZYJFx7+mzce9UyXLSoDsl96h91+/Dd5/bgF2+1o98fzl2iiajoMRgnIiIiIsqATRbR7LShxmGBMM4yZHWVVtx63gL86PKTUy519ubH/fjmk7vwu/eOIRBRUxyBiEodg3EiIiIiogwJgoBahwXNTtuooeipLKyrwPdWn4jvXHwCmp22hH1hVcMTO7rwzSd34dX9fePO3k5EpYXBOBERERHRBFkkEU1OO2ZUWCCO00suCALOnOfCT69YipvPbEFV0iztg4EI7t90CN997iPs7PTmMtlEVEQYjBMRERERTVK13YI5LgcclrGXQQOiAfylS2fiF58/BZctnQk5aZb2QwMB/NNL+/HPrxzA0cFArpJMREWCwTgRERER0RTIkojGahvqq6zjLoMGANU2GV86swX/duVSrJxXO2r/9g4Pbn9qVy6SSkRFhME4EREREVEWVFplNDvtqLKNvQxaXLPTjjsvXoR1n2nFwrqKhH18fJyo9DEYJyIiIiLKEkkUUFdpxcxqG2Rp/F5yADi5qRr/suYkfPO8BZhRYclxComoWGR2246IiIiIiDJmt0iY5bTDE1DgDSnQ9bG7ukVBwAWL6nDW/Fo8t+s4Xt3fl6eUElGhMBgnIiIiIsoBQRBQW2FBhVXCwHAYIUUb9zM2WcLnT5uFa8+YnYcUElEhcZg6EREREVEOWeXoMmiuCguEcZZBI6LywWCciIiIiCgPnHYLZjltsGewDBoRlT4G40REREREeSJLImZW21BXmdkyaERUuhiMExERERHlWZUtugxapZW95ETlisE4EREREVEBSKKA+iobGqtt7CUnKkMMxomIiIiICshhkTCrxo5qOxc6IionDMaJiIiIiApMFATMqLCiyWmHReIlOlE54O03IiIiIqIiYZNFNDttGAophU4KEeUYb7sRERERERURQRDgtFsKnQwiyjEG40RERERERER5xmCciIiIiIiIKM8YjBMRbdjH5gAAIABJREFUERERERHlGYNxIiIiIiIiojzjbOplaP5dz0/5GFu/fX4WUkJEydr6/Fj34j4EFQ2ADrssYe3qVgDAuhf3AQBuXjkX//3ukYT3xF8DgLWrW7GovnLM44/3vlx5/UAf1v5hLwBg3WeX4KLF9ZM6TqF/B9FYpnp+Jn8ewJTP97HSNNl9433PukuXYIWrEm29Pqx9fu+U0j/Z9BSL6ZrubPvt9qP4tzcOAgLw7YtPQGOlbVSbkK12YjqayHmSqqwVU/ooM2XVM/7222/jmmuuwRlnnIFzzjkH3//+9xEMBgudLCIiIiIiIiozZROMDwwM4JZbbsF1112Hbdu2YcOGDdiyZQt+9atfFTppREREREREVGbKZpj6jBkzsHnzZlRVVUHXdQwODiIUCmHGjBmFThoRlbm2Pj8AoMMdQMdgAEFFQ0jREFFVhBUNG3d1wx2IwBtUoKgaXt3fC29QQSCsQAdQYR15zSqL2Nw+kPa7Dsa+K3kbQM6Gm722vxeqqgMAtncMGq+btwGMOxSxLU3a8/U7iMYy1fMz+fNBRQUAvN0+AB2IPZYysfN9rDR1uAPG/yOqlvG+VN+d6nuCioZNBwcwENbxUccAgooKuyxNqrxO17I/XdOdbb/dftTYfvuQGzoA6MCzH3ahwipD0XRouo5ndnZhV6cXbf1+KJoOWRQm3E5MRxM5T9K9t63XD6dzCF7vMBRVz+o5xfM4twRd1/VCJyLfzj//fBw/fhzLly/HAw88gIqKinE/09PTg97e3oTXZLkCjY2NuUpmTkiSiFN/+NqUj/P+dy+c8jFO/9EbBU8H8yORJIlwOh3wegNQTRdgY3Hl4RmlychVmZ1MHo3nC7/eBgBo7xtOeD2kjBxfByCY/o2/BtP/AcAmRwc8Lagfv15L9thNyyf8mbHE82rJ37+Q0fvfHmcuing+jSfbvyMfcnFepVOMZbYU2tiJnJ+p/t7Jn0+uD+KSy/ZY5/tYaTIfP/mYY+1L9d2pvid+DEEQEL/UTHWsTMprsZf9dOU3G+kuhfJ6RtL1TaaBh10ePYB3vHZiOprIeZLuvQIESJIIVdWgQ89qWSj28pcr+bomLpuecbOXX34ZHo8Hd9xxB2677TY8+OCD437m8ccfx/r16xNeu/XWW3HbbbflKplFrVgaB6YjUbbS4XQ6snKcQsp1mc1mHsmSBCB60ZrA/N8Mo/H4MeLHnIhcncejftckvz/T31Qs5XEySqHsTUYptLGTOT/Nf+/kz6crN8nvG+t8HytN5uOP9d1jHSP+3aneYz7GWPVSJuV1upT95PI7XdI9URMur8mncobReKoyMN3yKhMTOU/Ge68kicZ7s6VUz+NM5bpdLsue8bgPP/wQ11xzDbZs2YKampox31sKd+0B9gQnY34kYs/4+HLRg9nW6wMAHHEH0OEO4Nmd3QgpGsKqCqsk4sLF9fAEFHxwzIOIquOMOTXY2enFsDFMXcIps5zY1TkEqyzi8lOacM7C1I/gtPX68fDWDgDAjStasKhh5O+3qKEqK78nLp5XG7YchhZrarYeduPpD7sBAFec2oQV81zG+y8+sWHM48XzKbqdv9+RD+wZn/5t7ETOz1R/7+TP/2rzIQDA5cuaIAgCnt0ZLTdfXTUv4/N9rDRZTb2OYUXLeF+q7071PaGIhs+d2owls2ux99ggnv6wE3aLNKnyWuxlP135zUa6S6G8/mZbh7G96eMBvH3IDQBobaxEhVXGzk4vdF3HWQtcWNRQiY97hvHOYTdkUZhwOzEdTeQ8SffeL62ch9MW1MHnC0LTtKyWhWIvf7nCnvEse++993D33Xfj2WefhdVqBQCEw2FYLBY4HOPf8WhsbBxVyfT2DkFRcnvRVKyK5XczHYmylQ5V1YrmN01WrstsNvNovqvC+Letz4+X9vRAB2CVBdhlCZctbQIAfBx7PuuixfU4NDAMiywivrTZxYsbcHgg+pznynku45jJFFU3eiXmz6hIeF+u/uYXLq43jq2quhGMnzGnFucvrMv4+xPSWoDfkQ+lUPYmoxTa2Mmcn+a/d/Ln7XK0N+qs+dEbay/t6Rn3eBNJU/LyZZnuS/Xdqb7HJotYtcCFFSfOxAyrgBc/Og7okyuv06XsJ5ff6ZLuiZpoeb32tNnGtqbqeOeQGxCANac0obHShj3dQwAEfG5Zs7G02bbYs+ITbSemo4mcJ+neu7DOgdamarjdIhQlu+1IqZ7Hmcp1u1w2s6m3trYiGAziJz/5CcLhMI4dO4Yf/ehH+PznP28E50RERERERET5UDbBeGVlJR588EEcOHAA55xzDm644QasWrUKd999d6GTRkRERERERGWmrJ8Zn6re3qFCJ2HCZFnMyrPJW7Mwm+WKn7xV8HQwPxLJsgiXqxJutz/jITkNDdVT+s58ykaZnUwelSvmVebymVfTpcxOxzY2U+VSNvg7p64Uy2u5nBf5xDzNvnxdE5dNzzgRERERERFRsSibCdyIykE2etcP/culWUgJERERERGNhT3jRERERERERHnGYJyIiIiIiIgozzhMPY+KYYIuIiIiIiIiKjz2jBMRERERERHlGYNxIiIiIiIiojzjOuNlpqenB48//jiuvfZaNDY2Fjo5Bcf8SMT8GB/zKHPMq8wxr8pLufy9+TspFeZX9jFPsy9fecqe8TLT29uL9evXo7e3t9BJKQrMj0TMj/ExjzLHvMoc86q8lMvfm7+TUmF+ZR/zNPvylacMxomIiIiIiIjyjME4ERERERERUZ4xGCciIiIiIiLKM+l73/ve9wqdCMqvyspKnHnmmaisrCx0UooC8yMR82N8zKPMMa8yx7wqL+Xy9+bvpFSYX9nHPM2+fOQpZ1MnIiIiIiIiyjMOUyciIiIiIiLKMwbjRERERERERHnGYJyIiIiIiIgozxiMExEREREREeUZg3EiIiIiIiKiPGMwTkRERERERJRnDMaJiIiIiIiI8ozBOBEREREREVGeMRgnIiIiIiIiyjMG40RERERERER5xmCciIiIiIiIKM8YjBMRERERERHlGYNxIiIiIiIiojxjME5ERERERESUZwzGiYiIiIiIiPKMwTgRERERERFRnjEYJyIiIiIiIsozBuNEREREREREecZgnIiIiIiIiCjPGIwTERERERER5Zlc6ARMZ729Q4VOwoSJooAZMyoxMOCHpumFTk7BMT8STSY/Ghqqc5yq7MlGmeU5kznmVebymVfTpcxOxzY2U+VSNvg7p64Uy2u5nBf5xDzNvnxdE7NnvMyIogBBECCKQqGTUhSYH4mYH+NjHmWOeZU55lV5KZe/N38npcL8yj7mafblK08ZjBMRERERERHlGYNxIiIiIiIiojxjME5ERERERESUZwzGiYiIiIiIiPKMwTgRERERERFRnpVkMD4wMIBPfepTePfdd43X9u7di5tuugmnn346Vq1ahX/+53+GoigFTCURERERERGVq5ILxrdv345rr70WR44cMV4bGBjAl770JaxatQpbtmzB//zP/+CNN97Ar3/96wKmtHy19flx46Pv4cZH30Nbn7/QySEiIsoY2zAiKkes+3KjpILxDRs24I477sC3vvWthNeffvppzJ8/H7fccgssFgvmzJmD//qv/8JnPvOZAqWUiIiIiIiIyplc6ARk07nnnos1a9ZAluWEgPzDDz/EiSeeiLVr1+LVV1+Fw+HA1VdfjVtuuSXjY/f09KC3tzfhNVmuQGNjY9bSnw+SJCb8WwiyJADCyLYsFy4txZAfxaSU8iNXZbaU8ijXmFeZK/e8mk5tbDbasHL5e/N3lqapltdyy698yEeeFtP1ez7k6zwtqWC8oaEh5esejwevvPIKvve97+Ef/uEf8PHHH+Ov//qvYbVa8Vd/9VcZHfvxxx/H+vXrE1679dZbcdttt0053YXgdDry+n37uoeM7a6AClmSjG1nSDP2tTZV5zVdcfnOj2JXCvmR6zJbCnmUL8yrzJVrXhV7G5urNqxc/t78naUlW+W1XPIrn7Kdp8V+/Z4PuT5PBV3X9Zx+Q4G0trbi4YcfxsqVK3HLLbfA6/Xit7/9rbH/wQcfxIsvvognnngio+NNp7v2Y5EkEU6nA15vAKqqjf+BLPnCr7dl9L7Hblqe45QkKlR+FKvJ5IfLVZnjVE1OLnvGec5khnmVuXzmVTGW2WJvY7PdhpVL2eDvnLpSLK/lcl7kU67ytFiv3/MhX9fEJdUzns4JJ5yQMLM6AGiahonch2hsbBxVyfT2DkFRpmcloqpaftNuyuqgoqHLEwQANNfYYTcNcylUfuY9P0za+vxY9+I+AMDa1a1YVF/4hreQ+ZEtuS6zpZBH+cK8yly55lXRt7EZXi5MNL2T/XunajeKsS2JK5fzulx+Z7bKa7nkV66Yy/y6S5dghdOR/TzNQd1XzHVVKrk+T8siGL/66qvxyCOP4IEHHsCXv/xltLW14dFHH8VXvvKVQietbKxd3Wpsb24fwAObDwMALls6E6sWzChUsoiIiMZlbsMO9vnx6LajAIDrl8/BwiK/kCQimizWfblXFsH4CSecgEcffRT33HMPfvWrX8Fut+O6667DDTfcUOiklQ3zXa+th90Ixe4wWUSh6O+IERFReUvXTi2sryxIG9bhDqC9f9jYZjtKVH7M9cARdwArcvAdxVb3laKSDcb37duX8P9PfOIT+M1vflOg1JB5PcLuoVDCtnlfuRRs828+mGYbKJ/8ICKisZnbjY7BAABA04EPjnkAAEcHAwgqKuyyxLaEqESlqgeAaGC+r3sIXu8wFFUvujLP6970SjYYp+ISfzYEALxBxdh+s60f7x/1GP9/+Poz8pquQjHnh1l8+E9cueQHERGNzdxuBGOjyyKqhic+6MRTO7qMfQvqKtiWEJWoVPUAADy7sxuvHuiHoqqAXnxlnte96TEYp7wwVxg6AFts0jY9aR8REVExW1RfWZALRnNbGUpqU7XSXBiHiJKkqwdCigYpokJVtUznXJuwQtV9pY7BOOWJPsZ2+V1EcEIMIiKamNHtqEUSUeOQYZVEhFUNnkAEANsSotKV+npaj23rRXpNzeve9BiMU17YZSnl6zZZTLuvlHFCDCIimohUbaUoAFU2CXZZQlDRMBR7DIxtCVFpGvN62iJBEVGUfVy87k2PwTjlhfmO2NvtA/hVbGmzNUubcDaXNiMiIhrTeO1ohzuA+ze1Fyp5RJQH6eqBy5c14bOntxgTuNH0wWCc8sJ816vDPTL745xaR9nfESMiIhpPJu1oOY40Iyon6eqBuTMq0NpUDbdNhMK5mKYVBuOUdy0uBxbUVRjbREREudbW5zdm9F27unVa3whO1Y5yciWi0jJenWWuB+ZOo+tp1lWJxEIngIiIiIiIiKjcsGec8o53xIiIiCaP7SgRmesBWWb/6nTFYJyoANr6/Mb2wTTbQPrZJ4mIaHysa4loOmGdVX4YjBMVQPwZoGTxdRfj2PNBRDR5rGuJaDphnVV+OKaBiIiIiIiIKM/YM05UAOZ1Ig/2+Y07ntcvn4OFHHpERJQVrGuJaDphnVV+GIwTFUC6Z30W1lfyOSAioixhXUtE0wnrrPLDYepEREREREREecZgnIiIiIiIiCjPOEydqMC4XiwRUe6xriWi6YR1VnlgME5lq63Pj3Uv7YMsSVj76cWY76oodJKIiKhItPX5jWWG1q5u5fOaRESTxPo0PQ5TJyIiIiIiIsozBuNEREREREREecZh6lRW2vr8xvZB03Zbrx+Kqhv/5/AZIqLyk66NMG8DbCOIiMbD+jQzDMaprMSfVzEI0X8e3toBjMTinDCDiKgMjWojYh7ddjTh/2wjiIjGxvo0MyU5TH1gYACf+tSn8O67747a19PTg1WrVuGpp54qQMqomAQVDe19w2jr8SEU0QqdHCIimsba+vy48dH3cOOj7yX0CBERTUes0/Kj5HrGt2/fjrvuugtHjhwZtU/TNNxxxx1wu90FSBkVg7WrW43tze0DeGDzYQDA5ac0YeU8V6GSRURERcDcRhzs8xs9ONcvn4OFZT6UkohoIlifZqakgvENGzbg3nvvxZ133olvfetbo/b/+7//O5qamtDc3FyA1FExMD+X0uEOGNstLkfZP7NCRFTu0rUDC+sr2UYQEU0A69PMlFQwfu6552LNmjWQZXlUMP7OO+/g+eefx5NPPok1a9YUKIVUaOZhNh8c8yCkaIAAvN/hwSyn3djHSoKIiMYz0QmKjLV2BeBnf3kGGm0l+bQgEU1TmdZpALhueJaUVDDe0NCQ8vX+/n7cfffduPfee1FZObmTpaenB729vQmvyXIFGhsbJ3W8QpEkMeHfcrPupZHJJIYCirH9Rlsfth8dNP7/2E3L85quYlFK50euymwp5VGuMa8yV+55VYxtrCwJxiSfsiRAlkf/bcxtCgDj/Y9uT5ygKN6mxI8pxN5Y6n/vcjmvy+V3xk21vJZbfuVDtvI00zpt3WeXjFs/mmVSnxabfJ2nJRWMp6LrOr7zne/ghhtuwLJlyyZ9nMcffxzr169PeO3WW2/FbbfdNtUkFoTT6Sh0EgpCliRjW5RUo2IQRSFhn8tV3nf4SuH8yHWZLYU8yhfmVebKNa+KsY1d4arECyfOHPM95nYjGFFxNPb40xyXA3bL6DbFGdISPlMuf2/+ztKSrfJaLvmVT1PNU3P9NPb3VECWJAQjKu7euBd2i4QfX/MJtDZVp3x/JvVpscr1eSrouq6P/7bpp7W1FQ8//DBaWlrw6U9/Gjabzdjn8/lgs9lw1lln4Ze//GVGxyvGu/aTIUkinE4HvN4AVLX8ZhB/bf/I3/CPe3vw0p5eQABWnzQTf95ab+y7+MTUoyxK3WTOj2K9cZHLnvFyLkMTwbzKXD7zqhjL7HRtY9t6fcb2nz7uxy83RScFveWceTj3hDoAwBF3AHNdjtj7/Xh4awcECPjrixZhdqUFmhb9ey9qqMpz6nOvXOqAXP7OUiyv5XJe5FO28tRcp8XrKwC4cUULrKbe7LCi4eGtHQhGVIQVHTZZxK3nL8Bcl6Nk6rJ8XROXfM/4rFmzsHPnzoTXLr74YnzjG9/AVVddlfFxGhsbR1Uyvb1DUJTpWYmoqjZt0z4VD8ZmTwcAbzBibH94bBCH+keehzl/YV1e01VsSuH8yHWZLYU8yhfmVebKNa+maxs731VhbLfXDBvbs2scxr61z+8d9Tld0PHAWwehqCoQ6xIp5bV2y+W8Lpffma3yWi75lU9TzVNznaaoulE/zZ9RkXbd8H5/GACw/q2DsMtSydVluT5PSz4Yp+JjTGCD/E/6EFRUYztsussVVrWEfUREROMxT3bUMRhI2I7vCyoq7HL6oZ9BRUWXJ4QbH32PEyERUdEzXy+HTEFqfDte902kLitkbFBoJRuM79uX+u4NALz22mt5TAkVF8G0lbwtpHg/ERFRauaeoqDponTj7uN4ZV98GK9grLdrXmv3q+cvRLNDQnvfMO7fdChfSSYimpR4PXb3xj0IKRoGYj3iMyqtsJmGsMfrxVLrIc+Vkg3GiVKxJzzvMrJtlcWEfUREVD6y0Stjl0UsqKtI+Xqq47XOrEajTYSi6mx/iKhojFcfJtdXNl5DTwmDccoL81C+t9sH0N4/bGyb5XpYSvyuHgA8sqUDxzxBQAdOm+3EF5e35PS70ynnoTlERMWmwx1IWSenqqvNbUq81zuoqAjFJjT62jnz0eIaPRNvMKLiUJ8fXquQ0frkRESZyvS6crLXn2tXt6LDHcD9m9oThqlfv3wOFo5zDPN33rxyrlE/lnM9yGCc8iJxKN/IsybP7e7GH/eNzMiZ6yEt5gJdX2k1tuuqrCVf2ImIKLvStRvxnqIWlyPle7o8Ifz45X2QRRgTJAEwhrDHcZgnERWbeJ2WPBfGwvrKCV1L37+pPeV8GuVWDzIYp7wLK5pxJy2saGNObJNt5h76vuGwsd3viyTsY2BOxWTFT96a8jG2fvv8LKSEqHS0pemJOToYMJ7/7nAHMu5VGut7zO97+PozcONv3oMsSdHZ1ImIsqjDHTBGoMbrsPF6wTvcIxNQZtJLvai+Eg9ff0bCcWlyGIxTXty8cq6x/dr+XnR6or3hpzQ787qm990b9xjbg6ZgfPPBfuzuHjL+/z9fWp7TdKS7CCy3oTlERIWSbsTWEzs6MeCPLn35r6+1Ga8fHUy8WLVIYkLQHj9OSNFgi91kHnlfYtC97rNL4HRWwOsdxv7jPqMnKJNhnkREydp6fXCGNHi9wwl11dHYyg4d7vhNRt2or8zXnD978+OESdjiHWXZ6KVOd8172dImtNQ6jHTGR8pOx3pQ0XS4h8NoaKie8GcZjFNe/Pe7R4xtb1Axtnd2DeGw6W7cRYvrc5qOLk/Q2NZ0PTp/ugD4wiqGI8G0n8u2dHcRy21oDhFRMejyhFK+3ucLY+0fRtYJj0/QFn82PP65+zcdgl0WYZelhNFe0fdpo46/qKEKLlcl3LEJ3OImOsyTiAgA1v5hrzHaJhgZ/ThoqvrKLH4DMi7VZJSpxHvIx5LumvcV02OqQUUz0jSd6kFd1+ENKvAGFWi6Pv4HUmAwTnlhXvIlEFGNR+QCERXWPM7AWFdpMba9QQVhVQX06PN9TjuLAxFRuTAPLf/207tTLtNzdDBgPFZlkYRx19dNJaRo0HQgomr49tO78DcXnIAF9RVwhjQ02jgDMRFNjnmIuDcYQYUNUFTVqI80XYcvpCCsaAirGjRdhygIo+oruyyiucZu/D/dpGwd7gBufPQ9AJxwGIhOxDkwHEFETV//Z4LRB+XJyN0i842j6Pbk7iRNhtXUY2GRNABqbFtM2JdrqWbgBabn0BwiounIfCH5NxcsxP2b2gFEh07Ge2yuOW0W3mzrBwBcuKgOT+7oAhAP2CU018TbDR3xtiy6/m4k9j4LbLKIhioren0hDPgj0V4piwhZkvDw9afn4ZcSUakTBCH6LwQgOu4TEVXHYECJvRbd21xji23rRl21oK4CXzlrbkLQHR/Rmo1e6kyuec3fWexUTYc7EIE/pIz/5gwwGKe8MA/bq7DqGAxEYttSXidwMw/L8ZruCggYvW5iLpkrNvNEGxYp9Xq0RESUOy0uh9EWxZ9hBIDTZtfg/aMeAMAnZtfg9x90IqLq6POFMbvWPm67YYsNXQc0iLGL5bCiocsThCAIaOv1ZTTMk4gomfn6sb7KCrtFgiImdnEJECAK0V7yiKqjyxNCc41tyjOhT0S645q/c1F9Zc4fVc2GoaCCwUBk1JB0Xdexv9eP5a0zJ3xMBuOUF+YJ3F7d34vO2LPby5qr8Wd5nMDNnI7/fPsw+gPRu1oN1daEffm0q9NrDOPf1emdFpUREVGp6vYG4Q0q6PWF8K+vHUCVzQK7LKJjMIBah4yB4QhqHTIuWzrT6EFP7uG5f9MhhBUNV57SjIimm3rULbhwUR3e/LgfoijiiDuA+a7Mns2c7JrAE5Wv7yGiiTNPhtZhmqjtwkX1OG/JTPj8QWw/MoindnTBIgn4/GnNOG12DT445sETH0TroTVLm3D2ghlGXZVOUFFxx9O7YZUFfO2cBYioWmwOjKDxyE18nfDx6ol4vRJ91EfIawdYNoQUDQPDYYRTPJLU3j+Mh7Z0YHf3EL543gkTPjaDccqLxAncRiaJ2NXlxZE8TuBmTkevb2RCnd6hUMI+BsREROXD3Dv9Fw9tRa8vjIiqwxNQUGWLzjWycfdxDAYUqBowGFASetCTe5XssoguTxAbdkYvfuPPo9tkEZsPDaDPF4YgCFj/1kGcv7AuXz+TiKa5xFUgRgLDze0D2NE1BEVV4Y11NImCgNNm1xjXtE/FbgrOqXWY1gofHRSbly27+TfvAxg96ZvxyE3stVId3aNqOvr9YQz6w6P2uYfD+O17nXj9QN+UHrhlME55F1F146SNqPl7XhxIXL5G0Ua+W1H1UUvP5JL5zqYSn9U9ts31zomICscuS5hdazdW3wjHlgMCokNB48+Dp1uPPH4hG5/oKKioxpDGsKIlXLSFFG3MOr+tz487nt6NTk8QkihgZrUVTrsFRFQ+EidqU4yJj30hxZhszRdSIEki1NhkYgvqKozr2rY+f0IvekdsuTNgYqNfgoqGY4NBRFQNFkkY/wMp2GVp2oy48YUUeN3D8CU9Gx5SNGzc3Y0NH3Yn3BCZLAbjlBfmyRse2dqBP3zUAwBYPrcWN6xoyVs6wsrIZZD5PoCiJ+7LtTue3m1sD4dHbgK88FGPMVkQADz9lTPzliYionIWvzi9eeVcHB0M4Lnd3QgpGnp8IQgQUOuQYZFGZh1+bne3aamg9lEjquLtXoc7gL97fg8UVUevL4z6Khtm1diNC2dzT1dy71KHOwDFmKl3pI0yr9ULTP3Gbbp1gLP9PUQ0VSOTRSZMjhzb1k37uzwho/faHDRu3H08YVkxc72TXBc019gQVnScPd+FweGIsUZ5jUPGmqUzMSc2Qqitz5/yZqL5WKm2geKrV8KxIekqAKdz5Nl6Xdexqd2NR7cdRV+KnvKmatuo1zLBYJzywlzQljRW4YVYML6ksSqvhbDfVHjMz30EwipULX/BeKcn9Zrmg4GIMbldvrX1+bHupX2QJQlrP7044+cYiYhKQaq1cPtiw9UFRCceFQXBWH83qGjGpEjHBkN4/UCf8biTuednUX0l5tQ6jJ52myzCFptNXREx5oIi929qx0AgAh2AuQMmPhtx3FSHiKZbBzjb30NEU2M1JoUE/CHFqD4EwJjAzS5LxuicoKIak7ylmrgtWXJdYJcldHmG8dSOLiiaZtRD7uEIntt9PGHoenJQHx/invy9xVqvaLoOTyCCoZAKXdchm37b/l4fHnq3A/t7/aM+V2GVcM0nmrH6pMZJfS+D8TJSyGDr9QN9xvbzHx03Ko/nPzqOJufI2oa5flbmzz7OAAAgAElEQVTbvM74cW8I8fhbFBL35Zp5eI+q6UYvvSQAkji5oT9ERDQ1QUU1ervNbYIkAg1VVqPtCioaBocjCMcqb5cj/eXU6wf60OEehqIBjVXW6MRv+6O9UjeuaMH8GSNtcVufH3dv/Aj+kILVS2ZicDiScKPYbVrT1iKJHLJOVKLS9SqfPX+G0QP7u/eOGa9XWmV846JF8PmDUGP10trVrdh62I31/9sOTQc63EHIooCvrpqHVQtmjPq+dS/uQ3v/sBE8R4elBxBRdcjJw9L1xEd48rkyUi74wwrcSfUtAPR4g7j/9Y8TRq3GiQJwSWsD/uL0WVOqixmMU16s/cNeYzuijtzeb+v1J+z739vPzWk6zGuJCwKMHglBRF7XGf/BpScZ28/s7MKmdjcA4Kz5LnzulOa8pYOIiKLWrm41ZhcOmS4yLZKAxiobbr9gIYCRiUDjN1UFALI09szAoiBAgA6LJCZM/LaooTLhxnhbnx9dnhCCioZHknqPAGA4omE4okFANBj/8RXLpvCLR2SyDjAR5U+60SrxSdiAxBGevf4w1r/eBkVVAT3aubWovhId7gBEQYAOHfHVuFpME7gla66x42vnzEeLy4HN7QNY/1Y7AKDKKsMiCej3h6Hq0cc7I6oGqxwNJc11iPlYAPC1c+YjompFWa9EVA0DwxEEI4nzRgUiKp77oBPP7Ow2nss3O222Ezed2ZJQn08Wg3EqK37TJAzmsqWoiftyzTwCYFen1wjGT6jL7zqL6e68tvX6oZgeqi+253mIiLItfuEKRCfVDKvRtcGba+z4yllz0eJy4IXdx3Gg1wcAsMUCcB3RiX6+/9I+BGIXdLc9+SHuvHgxWlwOdHuDEAUBNlnAtafPwv2b2tHlCaFlxtRGp4lC9urmTNYBJqLCM69vbe7DjagaPIEwuj1BaLqO1w/0ocXlSJi4Tdejn+/2Bo3rv3jQH1/e1y6LaHE5TPVhlEUSUGmLho29vtHPSwOjrynjQ9ijE76JxoRyxVCv6Hp0tQxvSIFuylNN1/FmWz8e234M7hSPjc6psePGM1twxpyaUftGjR7IUMGD8UcffRRr1qxBTc3oH0VTVyzB1qdaR9YS39w+gP7h6Ale67CMGiqTSz1pKhB9jH25YP679A2HE7bzOZv6qDuvsXrk4a0dCbV8sTzPQ0SUbeY692dvHsSAPwxNj06EJCDa+/TgO0cA6DjcH0D8Pq6ijdzR9QQTb+b2+SL4yWttkCUxYZLO3d1D8IcUqLpuzNCbasIkz3AEy5qd0AFs6xhEIBL9LocswGGRcM7COixuYJBMVKrSjVaxSqLxOKOqKcZjjqoGDAWj/1c14OdvHgQQDYQ1XTcCcU0FHtrSgcff78S1p8+CNxiBVRaNoD2oaNjcPoAOdwA7jnkgidHjRVQNvlAEg7Fl02RRiI0OiiYgXU8+EH1GPLo+eSjte/IpEFExMBxOiIMA4KPuITy0pQMHY8/Ym1XbZPzF6bNwSWvDqMdJJVFAjd2CKtvkRtgWPBh/4IEHcM899+Ciiy7C1VdfjfPOOw+CwGdms6VYgq2Nu48b2+ZTv384krAv1TCXUmT+u3iDirG02Y5jXrT3p59Zl4iIsmvdi/uMZ8VDSnzJHsG4UOv1hRG/9sp0EZvkG7y2WA/R6wf6EY49qtUdm9At5YRJkRC2HBmEpuvGc+kAENF06BENu7qH0Nbnx3WfnDPxH0xERS9dZ4wvnHoZXkXT4R4e6cnt9YXSLh/sHo7AjQjW/+8hRFQNNlnExthkbF2eIB7YfBgAoOq6MYp0KKRAFKL1oo7oo57myeSmA0XV4A5EEm6QAsDxoRAe2XoU7xx2j/qMLAr47NKZuOqUJlTZEsNmURDgtMuotssQpxC7FjwYf+ONN7Bp0yY8/fTTuO2221BdXY0rrrgCV155JRYuXFjo5FGWjDVPeT5XGjcXleTvLdQtIKddhtNeVZDvHnXndXv0zmvypEJEROXAIgloqLLCKosIKRoG/BFouo5quwwBAoKmANs07UhKAkaC94iqQRSFUT0xR9wBY+hmJhe1M6vtcNpze+kWXyediKavGocM93AEmg5jsmJJQEKHp26qweLPRZsnNo7elozOT9FQZQUA9PhCUFQds2vt+MpZ89I++z3W3BP5HqKu6zq8QQWeYOKQ9OGwiid3dOH5j45DSbGi0pnzavGNP1sMpyRAMT3bKggCqm0SnHZLViZdLngwLggCzj33XJx77rnw+/14+eWX8fLLL+Oqq67CkiVLcM011+DSSy+F3W4f/2A0SrEEWzNjhRgA+mKTPwDRiqG+0prmU6WrWCbLSVchJk8qRERUqpInbrPKAuyyhDVLm/Dc7uM4NhiEVYoGyvFJ26ptMgaGE58nNK9SFp/PTdeir6k6oKm60cMuCAJEAVj/1kHEbwWvXd1qtAfNNTasWdoEWRTw4DtH4I0Ng79gUR3WLGvKYW4QUTEzB9SpAsi4KpsFVknCUEgxRmDW2GX4wipqHDKspkkn4zcfo8sv6qhxyLjz4sXYccyD33/QCVEArv5EM+bUOvDzNw+i1xcdbp7ps9+FfEY8GFExYFqFAoiuYvTq/j787v1jRt1qNn+GA186swWntdTC6XTA640O4RcEAZVWCTUOC+QsrnxU8GDcbHh4GB6PB263G+FwGKIo4pe//CV++tOf4sc//jHOPvvsQidx2imWYMs806woAqo6sj3eLLSliJPlEBEVlvlZ7YiqGZMNhWI91dGLrWgAbY3tkwQBmq7DkuJCLHEIezTYVmPPnesYCdRFQYAgAJIYvQC2mdayjd+MtcsSzl4wA4vqK7FinssYyr5mWRPbCKIyYx6tcva/vYVMxpR2xR6DqbCM1C+yJEIUNFTZ5DFH4lgl0Zj8LT78WgfQ4nLg9gsW4v5N7UU/PF3VdLgDkVGTM3/Y6cVDWzpwxDQ5XVytQ8Z1Z8zGhYvqR/V4V9pk1NrlnMQsBQ/GQ6EQXn75ZTzzzDN4++23UV9fjyuuuAL33HMP5s6Nzuz3T//0T7jrrrvw5ptvFji101uHO4D2vmEIgoAj7kBeg/HjQ0Fj2zyLeURN3Jdr5uF9yRPu5HroXzqPbTuKPcd9xna5PDdPRFRIqSYcCpsmGXp021EMBhQ0VFlx5SlNUDQdT+zoRJcnhD7/2BN+6rqO5fNc2HJ40Jg8Kfo6ENGjAbqma1A1HWFFh1UWse7FfePW/x3ugJHutatbGZgTlSl9nHi8wirBIgo4sbEKfzo4AB1Any8MDYBnOIIrVzajrtKKB985jC5PCE67jLpKa2ymdCE2l8bIBfvG3cfxyr5eeIMKOj1B2GQRHe7ApOqg+JrmQG7qsaGggsFAJGHm+WOeIB7e2oHtHZ5R77dIAi5bOhNXndoMhyXxJkOlTUZVjR1CDp+pLXgwfvbZZ0NRFFx44YW47777cN5550EUxVHvefXVVzM+5sDAAK699lr84Ac/wMqVKwEAL730Eu677z50dHSgtrYWV111Fb7+9a+P+i7KDXWMWW/G2pdtqYajZLKvHCyqr8RjNy2Hy1UJt9uf8HwMEVG5sUgiRCF6o/aFPT0ARiZiS54XKT5EPf6ypgOHBwJQNT2hDyteq+qI9dwMRyAKAhbU8bEgIhpf/Jp5vNgwPpmbLA3DJotQNB1qbFi7N6Rgw85u/PCyk4z3WyQRVlmIjQRKPwTbKouwySIW1FWgxZV+je1CzD0RVjQMDIcT1gUfCin4/fudeGlvL9QUdzBWLXDh+k/OQWO1LeF1h0VCfbUNM512uN1qTq+JCx6M33777bj88svhcrlG7dN1HYIg4OKLL8Yll1yS0fG2b9+Ou+66C0eOHDFe27VrF77zne/gZz/7GS644AK0t7fjq1/9KioqKvDlL385a7+l2LW4HFhQXwFZkjB3jAKUC42mZ8bdgYgxO6xVEuByWPKWDotpDcBw0tWUZZLrA06V+SZAud8QICLKl1Rzd1jl6LriNlnE186Zj/s3tY/6nEUSoOmJz2uaL9NEIRqMHx8KRWcdRnT92fhwdfMMxzUOGVU22UjLovpKrF3dijue3oUv/Ho7LJKIH1y6xLioNQ+tTyXXPU5EVFizaqJzaMUnUksXlMdf7xkKGYHm8aEQVE03hp53uAM4Nhg06qQfXnZywjGS5zSySCJ+9MoBBBUNe477sPWwG4vqK/H6gT6s/cNeAMC6zy7BRYvrs/iLx6fpOjyBSMI1tKJpeGlvL37/fmfKGegX1VfgS2e2YMnM6oTXbbKIWocFdosEWc5Ph23Bg/GHH34Yn/vc50a9fvz4cVx++eV49913IcuZJXPDhg249957ceedd+Jb3/qW8fqxY8fwl3/5l7jooosAACeccAI+9alPYevWrSUfjBfLOuMVprX3vCHF6FaQRCFhX6795emzje3fbDuKePGUkvbl2i9i6z8CwL4eX8K2ed83L+CKAkREuRBv99r6/LBIIoKKGnuGW4JdFhFRNXztnAXG+48OBvC7945B06MBebrJk+KdL1psOLpFErBibi1qHBa80z4Ad2ydXosk4tMnzcSpzc4x09ntDRpt+cE0bbr59xBR6bo9dl24q9OLF/YcR68/kvJ9Vdb/z96bh8lRXff7762q3qZHs48WpBGSEEiYxdhIYAyxY2wHApZ3h8Q2YCdO8sM4EC9x8iVYjmXAS+zHxiHB+wLYBgccExRsvGEsBMZCIAGS0DqSRjMjafaZXqur6v7+qKWre3r26ekZTb3Po2equ7qrbpfq3rrnnnM+RyWdM72FQbDHppBqi5C9YlE1Ww72eN5ysMcUv4iwu50xLEJOrrR/1Ds+lOVAd5LjgxksCaNpmo1kj0x1HEvqBn2pnPc7pJRsPzbAPduO0TEwPA22oSrE+y5cxp+c0VBQjizsGOHFYeozQUWM8UcffZQtW7YA0NHRwaZNm4hECsMD2tvbJ1xv/LLLLmPDhg1omlZgjF9xxRVcccUV3utMJsPvfvc7NmzYMO5jnzx5kq6uroL3NK2KhQsXTqiNM82mxwpz4oSj2nrvtmMFJQ1+dP26srYj6ru5w5pCOmd52/595V6F+smODm/bv05mFu376BtXl7Ud9zgrjcUcH8oW7Ct3O4pRncFWPQVE9crVZ+fqNZqpFV4/c/VaVYL5fq0q+Yz91817ONafJmdKQqrCsjoVBF71kUzOrkFuSbwa4aOpGPtD1QW2YNu2o/1A3ise1hQUIXi6tZftbf3ed390/Tq0oiitn+zo4Ocvn8y/4ex22zfsu85+TRUV6fd+5st9PV9+p8tU++t8u17Tyff+aEf+tnanvPGoFEnddMYiWWBBWyb0pQ0e3X3S3YvA9ggXjymbrloLwhaDc6OEhnyCaL8/2MPz7QMMpnNevXJ1hHGn2B4ZbRwbDznTojepkzEshCLQFMHh3hTf+8NRdrYPDvt8RFN45yuX8PbzFxPxic9piqAuFiIeGW4Sz9R9WhFj/FWvehX3338/UkqklHR0dBAK5UOVhRBUVVXxhS98YULHbW5uHvMziUSCm2++mWg0ygc+8IFxH/uBBx7grrvuKnjvxhtv5KabbppQG2caTS29wlN8Y9XXl3dF/T3rlnvb332ylQHHM7AgEirYV+52ZEfJ+fDvK3c7xkul2lFTM7NpDOWg3H12rl2jSt7Tc+1aVZL5eq0q+YxVVcVe/BcSiaR9IIMiBMvqY3aoouWUEpITyxlUhR0EljUsVIUCVWLdsGyDXFHQVJVMziSRNfifXSdp70/bwknCrgM8lDW9HPWQqlBblNqVydlLyyezFp1p03vud6ZNarL5Nq9ZXBiOOZPMl/t6vvzO6eqv8+V6TSdJ3eTEYBbdsEbNG5+Q3piwhSVV3xAXDan06pJD3SmyhkVvKoemKPjXIXuSOkNZA92ZPwsheOFEkup4vhz1FU4pxpHskWLGmqtIaWttJNM5wlURwkBfSuf7Ww/zfy92Umqd9M9esYi/uWwlzb68cE1RqIuHWBDRxnT+lvs+FVKOpcdXXq699lruuusuamtrp/W4a9as4Z577vEE3AAOHTrETTfdRGNjI1/72tcmdM656hk/0JXwbSe5d9sxVFWx61k35m+u1c3VZW3HJV/+vbedM62COuMh38LA0x9/XVnb8aov/G5cn3v+n/+0rO240NeO4umdf5lke5nbUYyqKl5NRXOcynqzZeGimHJ6xid6jabKeO/b0Sj3PV2KSlyrucpMXqvZ2Gcr+Yz97b4up943XLqykQedKKm/v/R0LjujkaN9af7z9620Od7z8WB7xPNCbzUR1Qt/7E7m0FTB8oYqPnTJ6axqjPHJh3fR2pOm1JTQf8aQIli90P7/u259C6ub43zy4V1AYQRaKcodAVeK+TIGlPN3nor9db7cF+XgLV9/mq6EPkz3aCQUYYen+8cjVdg1x0OaQs6UJLImioCGeMgTqfzi284B4Np7nvNU1d3xaaQzR0t4xN15fbE9cs+2NiA/jrmMZo+kdZPelO5FJuVMi0deOsGDz3eQyg3PCz97UTV/fclyzvQdUwiojYaoiY5thM/UnLjiOeP33nvvjJzniSee4GMf+xh/8Rd/wcc//vFx56G7LFy4cNgg09U1NC51vUoKqvjLl7V2pzjUnUQIgaYU7ptJ5Wz/8k/xUtBsUfAudzsUX2KNVbSM599Xqethmtas+b+YLFPps+Nhrl2jSrZ1rl2rSjJfr1W5+2sxj+/v5u6thwHYcM4ir2aulBJL2h7pvmSO1u4UX33iIL3JXElDeSQk+YmvwA6FPJnQCakKjXGNwYw9cVzVGMMwpVdOrfgY7vddhMjvWNFQxYr6qny93zHm5sEYUH7my++crv46X67XaIxmI4y2byzD2MWdYvo/JyUM6SboJlJKTMvOJY9oijeerKivGiYYORnvrfv/W2BzmHLYOFb8+YJjWJK+lE7KEWKTUvLMkX7uffaYlw/vZ2F1mGvXL+M1p9cjhMAwLIQQ1EQ0FkQ1VEVgmv76F6NT7vu0Isb42WefzZNPPkljYyNr164ddWViz549Uz7fjh07uPHGG/m3f/s33v3ud0/5eAET58OXrfC2H9rZwZE+W1ShpT7Ku1552oy1IxbKr9q5eeul9pWfaQsuCggICAiYIHdvbfUM4Id2dhB2PDq/3HuSnGmHf/5w+zEW74/SnbBrijdXRzyFdNdoHw1XVV1VBCsa4wx2DGBJC8O0z5UxTI72pTFNSWM8RM60uHLtIkwp+d+XjjOUNRHAJSvrec3p+Yozbpk1l1Kq8GCrH68KRN0CAuY8GcOkrS8NQEq3xydVEagCsiN4yN3xx8W/7ZpdUoKTEUNtLFQgWHmgO8mh7iRLaqNeTjhA2jBxndBLaiKsa6mjrT/NruNDALztvMVc2FI3Lb9bSslQ1mAgbXg1ww92J/nBH9vYfSIx7POxkMI7z1/C1a9Y5I3pQtiCdbWxENpoCnMVpCLG+B133MGCBQu87YkKtU2Ur3/96xiGwe23387tt9/uvX/hhRfy7W9/u6znDrDxTx56fMqPPclcwb6/unBZWdsxWlLGTCZszJa66wEBAQGnMuOJTOtK6F4+t+V7EJgS2ovUeBUhvElpMQqFaUfu5NewJDvbBzxP+WDWRFME3UO6Ex4vvDZsae3lhktX8Ku9JxnK2jPeA11J+lI5z+guNsZHirZb1RQPFNYDAk4BOgey3L31MFFNoT9tz6ElMGox3FHmtEI4gs7Ck3ijL6Vz5xMH6UnmWFIb9ULOo5oCsRCdAxksx4vusq6ljo1XrikobXZhSx0t9TFv3G2pj01qHMrkTLsUsuOR7k3p/Gh7O08c6Bn20xQBl5/ZxF++eil1Pk0N1wgPzXKhwIoY4+94xzu87Xe+851lOcfevXnVvq9//etlOcdolEvCfyrtyJmWV2dcN6yCfeVuh7/2X9YwC7ZnsrZ2PJzPqcsUhZz495Wbmmi+6w1mDW8hQAioKaHoGBAQEBAwNVzPEsBbzlnM5l0nAOhJZBl0DN+GmEYsrJHJmfSnc/idTjnT4k1rmvhDay8DGcMJZ7eJqLbxbY2wmOo/jpSS2mgIoQhSWdMTVLWkJJE1eKljkEwu/4VMzuJgd5JP/GwX17xq5iLJAgICysNoNoJ/nGrrT9PaYwuoJbMGoHnVFqSUjBY57d/l5o2D7QVf1VhFT0InJ8G07LGsKqSRMy0sKT0D2GUgncOUEikLHVf7uhI8vr+bLQd7bFVz7FKMLfWjC56tbopzz/tfXXKfaUn60jnn99p2wv++dIKHXzw+bN4OcN6SBVx/UQsrGvKh7tGQSl0sn/8+26nIrL9YgXE0PvKRj5SxJeXDXREq5r6iklYj3Yxla4cThHDPtraCVbNyt6Mrkc/p8PclwyrcV256UqXrMY61b7rxL0AU5/HM5OJEQEBAwHzB9Sy5uNuxkOp5oRGCnqReMgS9P22ws32AhG55Zcvcj2WHaweNiCnhREL3cj5XNMZorg7TMZClO6Hz4+fbC4TiUjkD07I9+A8831GwmBsQEDD3GM1GaO1Jea+X1Nqq5CFVON5dSV0sxEDaYOGCCN1JfdQqQS7+8UwC+7rsc/jHsKGswVDWPpf7yaxh0ZvMlTSCAfaeTLLx0ZcxRlqFnCCJrGEvglp2ta0nD/Vy37PHSs7Pl9REuH59Cxe21HoR1hGnVvhYYpazjYqM6D/96U8LXnd2dhIKhWhpaUHTNI4ePUoul+Pcc8+ds8Z4QCH+0L8C47NoX0DlONCdZNNje9FUlY1XnFkgqBEQEBAwVxjJ61Q8aXWNcc0XwmhaEsOZCMoigztnWnQOZksKIk0E/zFdihdl3QlxfSxkT06RWFJyYihLVyJLc3W45LFH8zgFBATMXjKGRedAhqxhEVIVitObuxI6IKkOq1hSktJN1GnK8i0+jJ2KoyAQhbnmDB+73NKNAljRWMXimuiEI4J1w6I3lV9Y2Hsywff/2Mb+ruSwz8bDKu+54DSuWNvshZ+HVNsIr5rBCNfppCLG+G9/+1tv+wc/+AGPP/44X/7yl2lsbARgcHCQT37yk5x11lmVaN60MFsEVYa1Y7vdjuvWF4Z0lB9/Vy/uyrNTUKGc+CdSfSkdV0supEB9VelJVkBAQEDA2IzkdYpo+alkImsAdm7huUsW0JXIopuSwYxR8IQqfnJN19qxa/7XxzSyhqQ3mSOkCmpjIfpStmfIkvYEvDqiYknLWyAwgRNDWZ5u7aWtL82dTxyiK6GztC7CHW95RZAnHhAwRcpdBWkkG6EhHsIwJVeuXUhTdZj2gQwPv3gcsI3QhG7Q76TI9KWnHs0pfX81gTfguXnp9lxVUhvVUAVoqiCqaRztt0PpQyosCGucs6SGpw/30TmQ4atPHCwID3d/W8Yw6RzIsrKxyrumlpQMpHNeRGhXIst9z7aztbV3WFsVAVesXchfXHAaC5zoIE0V1EZDVM/x9M6Kt/6b3/wm3/nOdzxDHKCmpoaPfexjXHvttXzsYx+rYOsmz2wRVBnpXKub4zPq+TRHkZ0dbd+pSmM8b3AbpkVv2h6IFkS0gn0BAQEBAdODVwIMaO/PMJRxY8slZzTFae1JjRiOOZ34n3g1VSHcGbAiBNURjaGMQcbICyu5qur+7xkWfPOpIyypjdCVyI67/nlAQEDlGWluHtEUepNZtrT2ENVUMj6NpaRuYJhy2urt+EujCeyyukqRoHZYU1CEcKoPSRQhMEL5FuRM6EsbPHOkD9OSaIqgN1m4SLCysbStkdQNb+ExnTP52QvHeWTX8ZL101+9rJbr1i9jWZ2di64qrhGull0EfCaouDGu6zqpVGrY+z09PRVoTUC5qI/lbzXX8Cy1b77gXxXd9IuXvWuyqCZSsK/cjBTOeaAradeBdAg8LQEBAXMF/xj6dGsv33zqCAB/99rTuWRlAwCf+NkuepJ6wfeW1EZJZg3vfV8pXABUbK/0SJQK4XSJhxRSTghUfUwjlbPLE33kdaswTenVMnfbef9z7fSlc1iW9Nqh+koV2WWLbKGlwAwPCJibHHAE2zKGRdawiGgCS0qO9dtVHBaEVUwnHEdgp6/kpmCQu2brgohKzMmrzpkWCd2iNqZ5tcY3nLOYZXUxT4jtEz/bRVcii2FZZItkjdx0U1XJO5ok0OuMo29e08wju06gG5LGeBgpJb1JnZAiMC3J7w708OPn2j1vvJ+WuijXX9TCBUtrAXvBsiZq1wovXjiYy1TcCrr88sv51Kc+xcaNGzn33HORUrJ9+3Y++9nPsmHDhko3L2CaGCzuvePcN934c3CKHfIzWX7Qb9zGQ1rB9kwavrNF4C8gICBguvCPoX5l4mV1+RI7N79+FXdvPQzAJSvqefpwHwBvOLOJPx7tQzcs+lM5krm8p3wsjbZSCVgSOyTdrW+rKoJLVjaw+8SQV9lEFQJBXj/lkpUNLKuLcffWwxzrT4MTsq4ogpqwxlA2h5R2zntKt5wcc4WsYXmh6zD5kkIBAfORSlRB2vSLvV74NsCS2gjN1RG6Ejo502IgY2A62hVN1WGqIxrJrEFfOjdmNIw7/vgXCd1tVRHePnfqG1YVwpogqqlcsrKh5O80LUjL/JioCOdY0o5y7UnqNMRD/OPrz+Dura3ohuWMfRJLWoRUlZwpOdCVZFfnEA+/dHxY+Uiwqwpd8+rTeNNZzaiKQAhBTcQ2wtVZWit8KlTcGP/Upz7FzTffzPXXX++FGkgpufLKK/nkJz9Z4dZND7NFUGV1U5wfXb+O+vo4fX1JjBkIx3MZ7VQz2IySCrnj2VdOltRG4dhAfjsgICAgYFqxpOTOJw7xvWeOsvHKNbzhzCbecGYTAG//9jN0OJNh3TCpiYbQDavAEJ8MiuP5URRIGRYRTWFJbYRDPSmiIRVNVb2Fz7Cmogjhicq57fuL7z9Le38ay5QIBFVhlf50zgtfd5cINM0OD3WjABWe5DwAACAASURBVMAOD50Nc4+AgLlApaogRTW1KJTb9JxDQgiElEQ0heqI5owPKoMZg9wY/nFZ9BdAUUBTFNI5i3TOLmM2nhSXmqhGTVSjtSeFJV2BN/tY4IheYo+zEU2hpT5GVFPpHMjywPMddCeySGDhAgXdlHzjqSOkcsOXNzVF8OdnL+Tdr1xCPKIhhKA6olITDXkLmqciFTfGq6ur+c53vkNrayv79u0D4BWveAUtLS0VblnAdOJXfCzu99OlBjmX+PH2/OC+92SiYNu/768uXFbWdswegb+AgICA6cHv4Wrrz3vGU7pBVyLLJ362i5tfv8ozxv2kdbPgr5+ltRG6EzrZESav4aIQUul4ui17lopUIJk1AUE0lBc4yhgm7f1ZcqZVkCMKcMOlK7jziYN0JXRqfSldAlu8SMxDAdSAgFMFdw7W1pfmWH+aR3YdJ2tYNMTDCOCVp9XwbFsfOVOSzBoks1BfFfKM4YliWWBgeSHekryxbpgWYa20Grm/nTvaB3hwRwcSqI1phFVBSjcZypo0V0e44dKVTui9iWlZZHKmI35pe87TIyxyXnx6HdeuW8biGtspFY9o1EW1gmoXpyoVMcY7OjpYsmQJQgg6OjoAiEQinHfeeQWfATjttNMq0cSAaaYgtUOOsm+e8JXfHSr5/v6uZMG+chvjs0XgLyAgIGC6KPZwrWysImNYtPenyZmSroTO3VtbPWP8mlct5a4thwEYyJr0ORoexTng7Y73fCSKhYe8EmhOzre0JH3pnK1I7Bjj161vQRXCC5m/4y1nF4zLbziziZb6mBfOqhuSkCqoi2m8f10LOUvy0M5Oep3w0He/8jRP5MjN9wwICBibSlRBcvu63b8tX7h6lKimsOdkgsGM6ZX8ksDJhD7S4UqiKbaH3Q0lNyxbBb0+FuLKtQv50XPtKELw8ctXl1yg9LfT/fvTnZ1YUnqh7WCLvIUdr/imX+wlpCgsqokgpcSUKgNpg1yJeuRLa6P83WtP55zFCwCoCqvURkOEtVPfCHepiDH+xje+kSeffJLGxkYuv/zykkp4UkqEEOzZs6cCLQyYbsQo1vhMKiEGBdYCAgIC5gd+ZXR/jXGJJJk1eXx/NwCGJR1BNHvuMZ1qxX7PE4BhSgxT0tqdQghBWFM4rSbqhaeXwk11c8st1UQ1rzTQge4km3edAGwl5pFyPaeDcpd7CgioJJOpglSqT0y2n+iOiBvYHmjTkk70i81ExyX3e4qwVdItwPQdJaQq1FXlw7+P9acLoopGandLfYwltVF0w1ZYzxqSiBNq//51y9BNi6GsLcZmmNCTKp3frgr4+0tX8PozGlEVQTSkUhcLFZRFmy9UxBj/wQ9+QG2trYx3zz33VKIJATOMHKU462j7ppsLl9V62886edql9pWb5uqQt53Mml5uYlVIIR4pHSYUEBAQEDA2rofrls27SWQNBhxPdzysknTCz3uSOrf+n73Yb9fStfMgR1uUjagCvYSSsSuC5L4fD6uoAqQQDGUMFAGXrmzgYI9dOeaNZzZx//PtCKBzMEPGFxJfTrGogICA2cnGK9ew7Ugfd21pLSj3Wx3WqAorDGUMElmT8QSnhxQ477RajvWn6U8bxMMqmgoCQSZnMpg1sSxJzrR4cGeH970Hd3bwyK7j3uuffGD9iOfoHMg4kT92ubMltSpSSr7/zFFMCTlTMpA2RiwV+ZrT63jruYs5a2E1EU2hLhYiGpq/c9+KGOMXXXRRwfbBgwdJJpOcf/75AHz3u9/lT//0T1m1alUlmhdQBkZLb5lk6sukKDbAx7tvummMR7xtw8x4xnhEUwr2BQQEBARMDNeAjWoq7f0ZzyuT1E0vVzInJZbzfldC995XFIE1gppnsSGuKQJF2BNP/2MspduTZtfjJITg5ZNDDGZMltRGaaoOO7nlkjt/dwhVCJbURohq6qhiUSOJwboetfb+DG196bIa8K7y8y2b9wwLqQ8ImMv4PdofvHj5lI+XMUxu2byHqKYM85pnDItk1qAroRNSBbddfTbrT6/njD0nGczkvFD0kGpHz2QMC1UV3pg1GjkLnj82wGm1UXKmRX/a8vQl3BHMlNCfNgqqCBXXBx+J1U3xYbXDTcsWgjMsSV8qN2KVpFhIoSke5i9etZQzmuLUxUJUheevEe5ScQG3LVu2cOONN/LXf/3XnjH+6KOP8h//8R9861vfYt26dRVuYcB0UOUTqylWqPXvmy/4c5O+9Jv99B4bBOzcxk+88cxKNSsgICDglGHjlWuc+rg6fjO6IR7G8K0C50xJUjdQFcE5SxbwYsfgiKUv/YFchiVLetIt3377O5Jk1sKwJG19ab6x9bDXGsuSCEWgGxKwRg1XL8Xqpjhfevs5nhEx1Tzx4hBbP36vfdawCsrGjWWU/3ZfF//6iB2JsOmqtSPmpgYEzAZa6mMjqqaXKoGWMUyvrGBbf9rzCPvDzt2/tiK5JBZSkdiLfFsO9lAT1RjM5BjKGJ46+cmETiQthulRjMRokT2KgCW19vigGxZdCR1TSjun2wLVyS0XCC9ayP+b/eOCOzbopsXv9nVz37NtWNIuc1aqrRFNobEqxCcuX82qpipqoyGqIxU3QWcNFb8SX/nKV/jQhz7ETTfd5L334IMP8pWvfIUvfelL3H///RVsXcB0MVqJmKmWj5mL+Ccu1ZFQwXbgaQgICAiYOqub4k498VZ0Q6KbJkMZ08tJdP/qhkV/2vYK7T4+VLLMpSXtHEdVDK8IMhamhKSvjI/fiLckKEi6ElkUIfjUFWeVTSxqMoxU7qk3aYvgRR315aCEWsB8oVSf6BzIFpQVBLtmeG/S9nC7fWUkj/vP95z0wtOLh5eRqjcUs7Q2wt/8yRmk0lk6+jM8caAHsI3w+liIeETlhktX0FIfo60vzd1bD5PMGvSm7DbWRDRiYY2wpnDDpStGPdfKhir60zmGMjm75rkzjTeL2toUD3PF2maeau1FEYKamMZpNdEZ1YqaC1TcGD906BB33nnnsPff/e53B/nk08yB7iSbHtuLpqpsvOLMQC27gvhXVo/2pQq2xyOgUY52+L0eB7qSGL5BNVggCAgImIu49boPdCe5ZfNuhjK2URzRFHTDomMgA+QnwCNEqAN25Q8hRMGEczzTZNWpN+6n+HtSgoUk5JTxccfckcSgRhq7y5Fz7i+3lh1BFO9AdzJ4TgTMOaa7H1m+0Bm3fxiWRVufPc5875mjXlmyTNEC3VRZUmuXBPuxk+qSM+2a30tqI3zoNacXLPLZdcAVdCMfiaOpCmFNIeooovtxPfoATx7s4dbNe8gYFlUhlf1F1wogqim8/bzFbDh3EbGQxgcvXs6CqOalAwUUUnFjvKGhgd27dw+rK75//35qamoq1Krp5fH93Wx89GUgCM8KsLll825v+6gv1O9oX7pg32gCGtPBsBVeZ5y8Z1tbwWwx8HoEBAScStxw6Qq2HOyh3THGXWoiqlfarBh7bj3xSXOxIV6MZUmEACkFt/7fHhQh2HTVWr73zFHHELYH5ls27/a8a+6cws01dxkt53wkRjNIPnjxcu58wi63KcnnlTbEwwWqx5t+sXfYuR7f342qCqrjQ2w70ue9v72tv+BzwZwooFIUz4Hs8mIZPvOLvYBwQrsjBXOxUiXQltRG2HDOYh7a2enkaRv0JnM0xMOcHMpgOmHne04kvO8We5FHQhX2CGCM8fFnjw7w7FFb+0jBNq4VYUf+fPaxfY7BbwuuvfuC08gYFomsgbumlsoadti8oXDTQy8ggCvXLuI3+7vRTQvTsuuT7+tK0D6QJjNCg9Yvr+OqsxdSWxViYXWUk4ks/+qIZQZVGEpTcWP8He94B5/5zGcYHBzk/PPPRwjBiy++yFe/+lXe8Y53VLp5AQFlodNXr9Y/T7Nk4b6AgICAgKmzuinOHW95RUFudX0sNOxzIxni5cR06p8JJIo6856jkULRXcO+xwm1dT1vYEcWjJXf7i4Y2DWO8w+6h188zsMv5lWbt9x82eQaHhBQAUoZk1FN5ZKVDfxqbxcZw2IwY48jEU1hBEHxcTPRtBigpOq6uyhoInlwRyeKKIxuSeYskjmdkKqQMy0k8OPn28mZkpBiR+8YUvLrvd0llySjmkJjPExvUudHzx1DFYJ7r72Q7tTE6qLPRypujH/4wx+mr6+PTZs2YRgGUko0TePaa6/lH/7hHyrdvDlPEIY8O9F8E65i0UltBidj/hXep1p7+dZTRxBC8PeXns7Fp9fPWDsCAgICys3qpriXs7ntSB8vdA5WpB3+MmguCqAoUBfTCKkKxwczZAyTRNZkwMlnr3UWD44PZmiMh73czpxpeYbz+9ctm/ac8yW1doWPGy5dwVefOOh5x8txroCAmaTYy/3tPxwF7PKECd3EkoJ3nLdkQsdr60tz5xMH0U0L3bBsz7YTnj0d4ejjJR5WSOomOVNSE9XoS+eQ0lU+twiNY67pVpYwrJFjglRFUBfViIYUYiEFTRFBTvgEqbgxrqoqGzdu5OMf/zitra1omsaKFSuIRqNjf3kW8/j+bm/bH5I10+FZsyUM+ZxF1d72Ll+YTvG++UIia5Z8X46yrxz4F2H8yrgt9bFggSYgIOCUw00Dmqq3arqRgGVBb8o2dL/3TBsJ3UBKPK9yXypHfzrH955pI6mbLK2L0tafpqUu5uV1r2qKT3jsLhV2C6WNbX9o+ljn2nTVWidMPcrjuzv52Qu2N/xt5y3mwpa6CbUxIKAcuOXGwI4ASWSNgrxvgONDWR7f3+3lUY92z7v7epI55zgmqqLQXG0vng2kc/Sl8iXE3DPFwyqqYNy1xMfDYMbAlPbvUhRBXSyEYVoMZQ1CqkJYVYiFwDAtMoZdyUFVFQQQUSGpW2iKrZExkiGuCGiIqQxmDBJZeyxZ1RT35pMHupNl17Q4Fai4Me4Sj8c599xzvde6rvPCCy/M2dJmbnhWMZUMz3LrgwohWFwTLsgzKze7iwzw8e4LCAiYHtZ/+fdTPsa2j79uGloSEFA5ZoMRXmpi60SqYznt60/nhn/OMRJc5ffDPSnu+n0rC6vDXl3iydQZH+nzpYxtf6j/WLzhzCY0TaG+Pk4imfGM8Qtb6oI88YBZg3s/H+xOknMiRoeyBqajEfHgjg5+urPTq63td16tbooPc2a5dbjd/HOXzoGMF/5dTFI3Edh1xU1LTio0vRj3GKYEy5QMZeyFBsOyReXSRZWMkjkLit4bTcldE7ZXvCqiMZS1v+eOGWOlvrgEekQ2FTfGd+/eza233srevXuxrOFPyT179lSgVacO/hXvzS8d50fb20HAa1c28JZzFlewZQGzAX8aw7F+n5Bcb4oDNfnolGD1MiAg4FTADc3MTcdst4yoysgLB6piB7q7+3tStuFeicDQkdTeAwLmGq7IGuT7niBf6cBfVWAsNl65hm1H+rhrSyumBSeGspiWJKyC6RxGK+rjEgirChlpTkYnclQktjidMo2DRPOCMO+5YCnL6mLcvfXw9B14HlJxY/xzn/scmqbx6U9/mttuu41/+Zd/4ejRo/zwhz/ki1/8YqWbN2k2XbXW297e1u95w2c6PMv/YFy0IOJtL6mNzuhD0z8AFM+BpnNwmCtct26Zt31P0Uqhf1+5KV69XNlUhaaq/HJvF798uct7P1i9DAgIOBW4/eqzAXipY3DY2FtJFApFl9xI2eK0TiFgQcTOZ9UU2wRvrAqhqYJwiZJE002xJ/BAibJGAQFzCddpdfNDL9KT1L05qqaAIhRPx2Eiy13u/PqMPScZzBicTGSdYypkndJml65s5JkjfRiW5RnlCX360hTVEvNuS9oLkmHVzif3E1YFhiVHLe8IdsWJjGERDdmidcAwMceJpL4EzAJj/KWXXuIHP/gB559/Pg899BBnnXUW733ve1m8eDE/+clP+PM///MJH7O3t5drrrmG2267jYsvvhiAnTt3ctttt3HgwAHq6+u54YYbeM973jPdP8ejOATLNcZnOjzL/6A8PpRX6T4+mJ3RetZylM492r5Tlb50blL7ykkl0xgCAgICyo3/mVdbNVxJvaIIEM6zUFIYYursRlVAEYKQKpznpkAI0E2Jpgp0w+Lmh14kHtG44dIVnmE+Ec91qbDb6eDys5rZcnPjtB83YH4zlciM4u+GVFHgLLINZNtKromObi75j/XBi5fzvWeOeorqQ5mcl3ftF3B7+nCv4y1XMEpEBk8VVREoQtjHLppnRzQF3TCxZH6M0UtEC2mK8FTYXdteCOHpG2070sf60+uHXfuJpL4EzAJj3LIsmpubAVi5ciX79u1j3bp1vPGNb+Qb3/jGhI+3fft2z7vuMjAwwN/93d9x0003cc0117Bt2zZuvPFG1qxZw/nnnz9tv2U2csvmfJh/0ifb/cs9J9l6qNd7/ZMPlDc3f7RhZhak8M04j+w6Ma59/tXFcuA//tOtvXzzqSMAvPXcxbxmRUNZzx0QEBAwk2z6xV5ae1Le61Kq5pXC9Vi5aseKGB5FZofLgmFKb1IvsHPIE1mBRGJa9uu7t7YS1dSyPENGq0vuJ5h0B8x2MoaJblhsO9LHK5fWcnzwJKYsHBuW1UX5y1cvG1fUScYwOT6YYTBjcGIoiz+dBApzsF3jN10mIYvqsIqmKpxWG2VHe75yRM6U9KZy4/LzS5kP3Xf/DjiLDN0Jnbu2tHLGnpNAEEE5FSpujK9atYpt27bx1re+ldNPP50XX3wRgKGhIXR9YrXp/ud//oevfe1r/NM//RMf/ehHvfd/+ctfUldXx/ve9z4ALrnkEjZs2MAPf/jDU94Y94tH+ENP+tOGt2oXMH8ZSU19eUNVMJEKCAgImAHcib8/j32YIY7tkTItWbIWuuHLd3WPkzFMbtm8h2P9aXKm5Pr7nue2q9dOOTovEGcKmEmmW5fAPV7GsGjvz5AzJXdtOQzk58n+7vfcsUGeP7abFY0x7njLK0ZtT+dAlgee76BjIFPxhb6+tIEEelN6yYXHkdrn/6zwvSg23iNFoekBk6fixvj73/9+/vVf/xWAP/uzP+Ntb3sb0WiU5557jgsuuGBCx7rsssvYsGEDmqYVGOP79+/nrLPOKvjs6tWrefDBB6f+A8bBG85smlHVdD9ufVCwQ0q6HcXVuphGPDJzYciNsfyt1lM0kfDvC5hZ/B6ONp+AW1tfekbTGAICAgLKjVsDGGBH+wA/eb5jRuv+liKkwllN1ew+kfAmwDFNeF6zsKp4nrNLTq9n9/FBBnU7vFQRtufKsmyPuVvPWAi4ZEUDmhD8/OWTXmk0ieT4YMYb28c7rhcbH2Phpjxdd99zbLp6LevrZ+b5EYjJzQ+mEplxoDvJtiN9HOxOIZFeHW1LSiyfF7jYeJXAYCrnhWWDLYjmjidPt/aSMUwMy+L4YGUN8aimoBuWF3UqpUBT7Iib0XzwioCLltfxyqU1xDQVRRHkLMlPd3aimxbuFREIQqrCO1+5hJa62JgRA+VKfTmVqLgV9K53vYva2lrq6uo444wz+MIXvsA3vvENlixZwqc+9akJHcsNdy8mmUwSixXeLNFolFQqVfLzpTh58iRdXV0F72laFQsXLpxQG2eaL77tHG/74ReO80Nn5fqKsxfy1vPyaupamVe4ig3wkfaVux3jZb60Y9NjeQ9H1lfS4pGXjvPYyye91z+6fu6VGCxXn1VVpeDvfGKi9+N8vlYTZb5fq5l4xq5dvIC1ixcAcPfWVtvrU2FyJuwqKu+ZNqRvOz8u/+FoH2AbCgJ7Ub07kfPeUxTBogURTg7p/HRnJ5aUBd52w5Q88Hw7P3fG9vGO65oqPLeYpgo2XZ0XqD3QleSebW0AXLe+hdXNcY72pfnP37eCAEWZufu6uJ0z+Ryfb/13qv11Iter+P91WOlgZ9992wsjM0rd35se28tgOkfOEVFThK3FAIXCZaWM6Z60wV1bWvnhqgYQduTp3VtbiYZUWrtte8KNXnGP7R7T3Z6J1JicaRUZ3fZvGysYfmF1mP5Mjt/7Ulg3XbWWX+/rIpuzkD5jPBJSeN3qRlY3V09382cVM9WvK26MA7zpTW/ytq+++mquvvrqaT1+LBZjaGio4L1MJkM8Pv5V0wceeIC77rqr4L0bb7yRm266aVraWC5qsvnuF4mGvEErHAlRU1Pl7aufoZXrsQjaUUi526GpasH2mdHSokaz5XpMhHL32Zqa8qoWz0Ymex/Mx2s1WebrtZrJZ+ze40PTUsd3prEsiRACRREo2IZugfdOwskhnZxpofjKlPhzPhO6iSkhrCn8sX2IK84du8RpTdbynhU1NVWscRY07NdD/Oi5DgBefUYzaxYvoOb4EPGobRhVV0edz5X/vi5uZyWeW/Ol/05Xfx3peu09np+zd6ZN7/+1M20W5GBHQyNHePr//x976Thf+uVejvamqI6o3lxYCOGUCmRcImo5U/KLfT0kddMRZLP/FXvRobQ4cSktiOnGPbzqnGu858sYkkPdKYQQLKqJUhuz7QRNVYeVWdRUtWJ9rBKUu1/PCmO83Jx11lls3bq14L0DBw5w5plnjvsY11xzDZdffnnBe5pWRV/f7C7r8Y/3P+dtD6ZzuMVIH3uxk6cO5Fc1Z4vnc7Zcz/nSjo1X5PvAga4k9247hqoqdvmJxvzgM1o7ZutgXK4+q6oKNTUxBgfTmOb8kh+c6LWbz9dqoszktZqNfXYmn7E33PssWd2c9bXGizElqI6XS0roSRTq6piWxHCm4maJ8HsBDKYNBp1otP/vvu385K/XlfRuHejKe+u3Hupl/wnbOPr5jmMMrioU9zRMk0zO5KUjPQwOpjjQlcRwiinvaO0BIJHIYFnWtHvS/O30n/e5g10MDuajH8vtwStn/z0V++tY18s/d/Vz9+P7vf9jgPde3MI929rI5iwyhklEU/jI61axvD5W0JbPbt7FyaEsErvvhBQFibRFEaVkQUQjOw4hNQl898lWdyqNlJK0bhBShFeWzPV+q7464m53HM+Qo07RYJ/IufwMpHNOrXOwTIuNV5zJ4GAKwzQxzULPuKHA4GCKvsipHQkymX49mf46L4zxN7/5zfz7v/873//+93nf+97H9u3beeSRR/iv//qvcR9j4cKFw8JvurqGMMqkgjht+DpjWFOIaApCCEKaKNg3W35H0I5Cyt2OFfX56AjDlN5gu6oxVrhvllyPiVDuPmua1py8LlNhsr93Pl6ryTJfr1Wp/nq4vY9czkRMczx5hyNs6h51LpnkqiK8RYRQURHyYq/beH6fYcqS99vG/8uHAmd8+x9+8TiP7cmnMG28cg1IW7jqrt+3Dqs3/P1njqA9e8w2oOT0i7r52+nnnj+2Fb6eoZzV+dJ/p+v5OuL1GuWm9ZddXdFQBdL+eERTiGoqp9VEWVFfVXBcO2LEPmgiazph48Lzhiey46/v7W9aSFXoHMgUaE+4W5O9DSq9RqgIQUhTvDngPe8bue/Mh3sdyt+v54UxXl9fz3e/+11uv/12vva1r9HQ0MCtt97Ka17zmko3rez4xVYOdSe5b/sxNFXlva8+zR7EAgICAgICZiHdCR1VEVSHNaojdpme6cAVNtUNC9206EvlCibO053XOZXjaQLcFPJ4WOVt5y3mJ8/bYeG1MQ3DlCR00/bw+QyCmCZ4w1nNbD3U65UiUhV441nNLKqO8IuXT9CbynHL5j3c8ZazS4pduUJslgRLWpgWtPdnWFoX9YxuV5zpuvtKezIDAibDsLmro3f0/nXLWNUUp60vzd1bD3PL5t0M1/m28Qu91cY0BtK2vkI8rDph5tLJGRc0V4dJZA2SujluUceQKnjLOYv46c4OEhmDgQkY9JUmogpCikAKgWVJcpakKqwS1QTxiMaGcxaNKOIbCCVOP6esMb53b2HpjfPOO4/777+/Qq2pHCN1ktXN8QLPZ8DMsm5Zrbf97LGBEfcFBAQEzGdMSzKQyTGQyRELqSyIasRGyRMdD3e85RXe9tOtvXx962H85vJ0O6b8x1OBiUzZfVpuxMMqjfGwJzxnWTCUNb2QdP95cpZkZ/sgSd1/NsE5ixfQGA+zpbWHwYxJ1qcIDfk5wwcvXs7xwQwPPN9BSjcZcvRn4mGVd5y3mMU10YJ2jmQ8Xbe+hVef0eyEu06/y28soy1gbjLS3HVVU7xgn25IcGL6IprdMVxV9Vs27wFsdfHqiGrnigOJrOEJuKkCmqsjXPOq09jfleTnTtSHfxHMxRVOFML+J4GD3UkyOQu9wlUZxkJ12uwuOppSIi2wxd0kpgWZnEljPEpUU/nV3i5+tTefyhqooZeXihjj27ZtG/dn169fX8aWBARUhu1FBvh49wUEBATMFx54vp2LltezoiGGEIJ0ziSdM9FU21sej2hoysRD2N3J/IHuJA/t7PTCV8utdCyApuowXQl9TGXjUhimxTe2HiFnSgTQm7I9faXabFrQlchiWtL7XaZlq6nX+IQ6e5O6rQjthP66k+7vPXOUjGHSk9SxfEpUSd3gf17s9D7v1iwfbeF/zeIF9EWUsoR5jtdoCzj16BzIePemIoQX8fLtPxyhcyBL1rAIqYIzmuIFoe267z5cVBOhJqrx8z0nOdid9PpLqXUj6fzzbzy6++TwD85CFEV4JQ7BNso1RaLMhpISAZUxxq+99lqEsG8Mfy6Ye6P439uzZ8+Mty8goNyMNuGb3eurAQEBATPDf+/o5L93dHJaTYRLVjZw6coGltfHMExJfzrHQMYgFlJYENFGVVUeDwr50j8xTRSUF5tOTib0SY/xvb4yoO4ahCtIBYXtjjq1yiV5QSgJpHWTnGnRmzIwLUlIFQXCVY/v76alPkbGMElkDa/2snS+b0lJIptvx4HuZGD0BswIGcP0ojj8NcXd+1IvWuwJqXb4+cYr1xRETfzp6ib+e0cnAG88s5ktjsigv854pZnuhUGrkSFwPgAAIABJREFUyHPvJvxIoCaikdAt6mJ5k7A4smQqtd0DxqYixvhvfvMbb/sPf/gD//mf/8ktt9zCq1/9ajRN44UXXuBzn/scf/u3f1uJ5p2yrG6K86Pr11FfH6evLzlvhBdmI35vTnF+0mQ8PQEBAQGnKh2DWR7a2clDOztZVhfltSsaeO3KepbVxUjpJind9pYviGjEw5pXqmg8uMKmNVGN/nQORQjec8Fp/N+u4/T4jN+pYoeJipL5qBOZeAvsWssLndDa+549RpeTWx9SFdKGHZYeUhVMaaECS+uigKC9P0NCt7CkhWHZx6qNhYj4vIYbH32ZlY1VgGAgbQK24yTvKbTfr47Y3vVNv9gbhLAGlBW/LsH3njnqvb+kNopuWHQldCSSroSOIgR/99rTeWTXCQBuuHTFMAPxlUtrec6JQLQNcXu8EEKgKXYEyUQMYVURRDWlKCVkZBTyoe7F03D/wtlU8Y8rplPjXFMEZzbHHVFGSVRT+eDFy51IGMv7RnFkyUiaEO4Ch0swFkyOihjjS5cu9ba/9a1vcfvtt3PJJZd471122WV8+tOf5l/+5V94+9vfXokmnpIc6E6y6bG9aKrKxivODHLGA0Zc7bRLxOQfB8FqZ0BAwGzgWH+Gn+zo4Cc7OlheH+O1K+q5dGUDS2qj9KVy9KcNqsIqNRGNsDZc8M0/5j3V2gvYk/o1zXF+va8LS0oO96aQQky5xJCLd5wShYcnmkMusWsdHx+0FeEN00IRdmThkE9AyrCkF8KbzBo0xiOAJGcWGhphVRmmgA52nm1+TUMgyIcD2+9LOgeywHDvuGs8AWgljl0u/OcNOHXJGKbPCHdLjNl9wBKS7qRd8i+qKeRMiwPdSdr60s73JLf+3x4UIfjwZSv4rycPe/3EMG1Bt4l2ecFwz/NolQzs8mEKbzyriUd3n/Q+I7DDyU3foDMVD3nx99whKGNYjnilfR13tA94FRPcKBk3AmE+z/1m0maquIDbiRMnhpVHAKipqaG/v78CLQoIKD+jqXWOV8lzOnAVMT2cJ8g929oKRvJgghMQEDDTfOINZ7C1tZftbQPoJWq8Hu1Lc7Qvzf3Pd7CyoYrXrqzntSsbWLQgQjJrENEUFkQ1qkKql/7mH/MO+gzzY/1pz0v1+0O90/o7RjPoJxufZkr43jNt9I3gvc8alldvuCuRI6QqXHx6PbuPD5GzJMmsgSVBNy3evKaZZXUx77st9fb2U629bN51At2wSOm20nRzdZh3vXIJy+pi3L318CRbHxAwcVyxvls270E3paf10FQdpj/tVESQ8OCOThQBKxurPM9txrDoHMjSGA8XHNP1rgMcH8yUWi8bE8uSpIvmbWOlIuqGxa/2nhz2OVeMcaplFyOqIFtSC0PS3p9BIj2Hy3/v6EBgh/R3J3IoAu7eepiopnhzv0AosbxU3Bg///zz+epXv8rnP/954nH7P7S/v59///d/56KLLqpw604t2vrStHanEEJwtC8deMYDCnDL2AghWFwTLhA8GQlzliuIBgQEzF1es6Ke16yoJ5Mz2d42wFOHe3nu2IA3CffT2puitTfFD7e3s7qpiteubOCSFfU0V0fs8mgRjRNDWVp7Uo6RKtErXdCXqYWj9jmlmkrhH5ol0DGQ5fhgdtjCQFdC5+6th1lWFyuYfLv82lNUVknnLMKawiUrGwBKetQDAsbix9uP8ZXfHQIBH7/8DK65IB8tO1rZLHc7qinoRv7e60vlvNByf4KKO6cBu5zhysYqPnjxcjY+mq9Nn7+H5aSjYCazoGYBxVHt/uCZqY5MfqeOIuy0FXeBzjKtwsoLpkQg6Unq3iJGMaMJJQJBqbMpUnFj/NZbb+UDH/gAr3vd6zj99NMBaG1tpbGxkXvuuafCrZv7HCha+Xc52pvigK80SdB5Zhb/FKZ4IJ/J6Y1/tfPp1l6++dQRAN567mJes6LB22dakpxp1+TNmfa2YUlMS7J4Uc0MtjggIGC+UBPVvPDJS1c1cOmqBtI5k2eP9rO1tZcd7YMlI4kOdKc40J3inm3HOKs57hnmyZxJ84KwF456fFBHCLusj60qLLGmKV+z0lSFFOIRDcO0GMgYdh7qCD8sZ0ra+tIYluRP7nySTVet9VTSwTZYbrh0BXdvbQXsz+Z8kQqBiFPAROh2RQylrfjvp60v7SyYST7xs13URDXPwHPnsx+8eDk72gd4cEeH3V+lbXBWRzSimsKFy+v49d4u2vsz1MVsbYNzF9fwzJE+bntsH4ZlAYJf7+uiN6mTNqyRO8c4KXclhong5oa74e5RTeHt5y/hV3tPkjMlSd10QvMFQkC1U3cdoCEeKpgXzjcqlbpZcWP8zDPP5LHHHmPz5s3s378fgPe+971cffXVxGKxMb4dMBb+kLyMkV+G+9+XjvPLl4MagpVCVfPrt1bRcqx/X7nxDyhtfWmvokHzggiNVSEnFMwqWMgJCAgImAnqq+yQUsOSZHImmZyJqgj+5IxG/uSMRpJZg22OYf5CxxBmiQn1vq4k+7qS/OCPbaxorCKVNQlrCkLAwuowhmUxkDGpjqgkskZBvqbLbJpoj4a/naqqMJixQ9EVRaAANWGVgaxZcgGjNqoxkBnZ0w54XkY3hNUlEHEKmAkK57MWihBIpOcVT+VMsobF2oXV/HZfN5aUhFSFjoEMv3j5JIaZ955LJC90DE26LSEFcs56lOoUH59opKCm5AXcxjPGKCIf8TLa5yV4IepgX6unDvcRj4TQDYu6qjCJrMGAI1h51SsW8dThPqC04N18olKpmxU3xgGqq6t55zvfybFjx2hpaQEgFAqN8a2A8eA3wP3lS7KBknpFMUaJhxpt33SSMy1ePpkgZ0oMy+KlzkFvrNl/MkGVL0x9eX2wMBYQEFAZNCfMvDpiT1myhkUmZxLRFN5wVjOrmuLc+cQhkrpJYzzM/q4ExfNiCbT2pEY8RzI7ctj6XDDEi7EcATdLShqqwmRy5qjq8CndREowpeSljkFPtdr1krmT1CW1kSA8PWDC/Hh7fsFmR8dAfrttgP944pD3urYqP/fPmRYZw/LExFzcaJkltVGSWYOuhC3YZkn7O9/YepiMYSGcY0Ch43uq/XlpbYS0bnqlBsUkDPHJtMl/CiHG78y3pJ2jHtZcE97OF7fTfSR9qdw4W2Czuik+LIe81Lb72YCxqbgxLqXky1/+Mvfeey+5XI7HHnuMr3zlK0QiETZt2hQY5VMm72XN6KY3iMV0UVDOJGBmGUvcYzoxnBBzO8zc3ZZIKbntsX3e5/wCSb/Z182Wg3kRoy++9RWA/WDrSep0JXS6kjrdCZ11axZNc4sDAgICRibilCOrjYWwpGQwkyOsCrSYxt+/9nTqYhrPHLE95i91js/7lZ0F+eNTxf8LErrplGmC3lRuTGHQtDM3ME3JQzs7qY6oaKrCtiN9rD+9HrCNnxsuXUFLfWyYiFNIVTxBt6D2eEAxX/ld3uD234k7O4bY6fNQN8TyqSknEzoiofO5X+2jKqxx8+tXAXD31layhkV3QseStmfaAs86TTouawkMZQz7mE54djF+b/N4OT6YLfjOZEV3pzLkTOSUQkBaNziZMKmJaPQkcwVRRNvb+hnI2AsLd289XJCi4lKcyz/Mg+ww16NkhgnVOYtI161vYUXDKaymfu+99/Lwww/z6U9/mk2bNgHwpje9ic985jM0NjbyiU98osItnNv4V7CTan47pJUuZxIwdzGtvKGtO8Z3zsyXtxmLsKpwWm0Uib3ynM7lMEyJYUlu2byHroROfzo3bLHgi3/5qmn/LQEBAQHjQRGCaMg2HMFOsVlaE2XRgihXrF3IP/7PSyR1g97k8LHrVMe0bIPEtOSEQu2TOZNkzkQAd21p5QeOMR7VFFrqY8MM7VU+Ya2AgFKM994rrg4gnff604YXreGKy7pCjiHVzo8udY60YXnGfcl2TWJQmGvrdqoiSOgmhmmXPzyjqYrBjEHHgF0eUVOVkqJt85GRFhFXN8dP7dJmDzzwABs3buTNb34zn/3sZwG46qqrCIfD3H777YExPkX8qzz3bmvj0d0nAVi/vJ73rVtWqWbNe/xZ4cXj+lgZ44YlMVwhNcuuF+mKqY2GJSUD6RxdCZ1ux7u9pCZKX0qnL52jN5kjW6J8ENh5lwEBAQGzhZGEdo72ptCcAtlSSjZdtZasYfLHw30c6UvxVGsfmZw16ZJic4kFEdW7Fi0NVexsH5zQ911D/unWXi/lzb3Wbt3m8VTdCAhYWJ0vKdaXypFz5ishxQ7xdvujIkSB11YAquIKLNp88OLlfOm3+725kyVtQ1wZIXR7JiMRy4UmwJis2rsdjW6L3IUV/vzshbQPZHj4xeMAXLaqgQtb6iZ0zKDU2fRScWP82LFjnH322cPeX7NmDd3d3RVo0amFP9dmwFcGpS+tF+wLQspmlvE+HDI5s6SCeSlKhZB3JbO28e0Y4DNZwzwgICCgXEw0TPKrvztEOmeQys0HM9w2YhK66Rkxe44nUEVpr15xTeNYSCHtXCchhFdlAyio29zen2FpXXRUdXVNFayvD+YX851PXL7a2/6vJ1s53GvPP5fVRzl3cQ1bD/WQNSyW1sfYd9K+fxRhe3XXL69jdWOcc0+zK7e01McIqYoX7eEa4Jacen3usdAUWNNczf7u5IyWRpysIQ72oqR7jQazJndtaaW5OowlJYoQ/PFoHy905Bfq3DD1kRY8D3UnCwzu4u3Anpg4FTfGly5dygsvvMCyZYVe2ieeeMITcwuYPP56ipa0Q9UQsO1IP9uP5kU0ttx82cw3LmBMTgzly36kdJOuRJYux+B2je3uhD5iCPl0IID6qhBN8TBN1WGa4xGaq93t8JjfDwgICJgNCDFW3NGpg2ukuGlKAklIFVglwnmLX/uNDGWEaxbVFDtFQFO98GGXggURAT8/K9AVme/475ETg/l5zfHBLO39dsktCRzqzossSmkL2j57tJ/n2gbY1tYP2J7xE0NZ777128TlNo8NC3adSJT5LNOLf5HCtCQm0JXQyZmSiDbymFhqwTNjmHzW0RqyxRxVPnjxck8cs60vfcoY46ub4vzo+nXU18fp60tilFH4uuLG+N/8zd/wmc98hhMnTiCl5Omnn+b+++/n3nvv5f/9v/9X6eadUrihPDgP6JEesgHlwTAtcpZEn0CH/vyv93ue7lQJ8ZHpQFMETfEwYU3hWH8aIQRXrG1mfUsdzdVhGuNhQmqQCxgQEDB7GG+YpCs8lDEs/mRlI609x4Ydaz4Q1QT6CHm1xWiKwLIkqgLrlteyoqGKJw70AIXX95bNe8rY4oBTicFMPhfckPk5UM60kDJvREtfnLlbhgxwhBrtY+xsH/A8vaUE2BSYF2ko40UACyIa0ZCCaVoMZI0CLaHXrmgoKG0WMPNU3Bh/17vehWEY3H333WQyGTZu3EhjYyMf/ehH+au/+qtKN2/Os+mqtd72b/Z12bXFBbxpTTOXn9lcwZaduhh+1XJHVC2lm04IedYrwzEenm0bGPtDY1AVVmmO5z3ZzdWOZzseprk6TG0shCIER/vS3PVkK5qicMXZC1laE53yuQMCAgLKwUjel+IwSTfUMqopnHtaDUtro2R0g/6MUeBR89cNPhXJGvm83JAqEDBimK1b+tSw4Nmj/XQOZuhJ2s8t//W94y35FMORFkQ0NVj0D4CuRN4bbvr8CsW+idqo5pUMAwipCu++YAlPHOjxjvHfOzo8A7zYEC++22oiKtGQylAmR3oqsd5zGAkMZQ10U2FBVKOlPuY4hQQ1UY1XLq3luWP2XLPFV8Z2pAXPhniYiKZ4lRUATwCuJSiDOykqbowDXHPNNVxzzTX09vYipaSxsRGAZDJJPH5qhDtUCn+Jgi0HezzPeFhTSpYvCBgfUkqnZJhtbPdncnQOZOgczHJyKOsJpHUl7O2+VPmUfOtjIZ+hHabJMbZdAzweHrmbH+1LM5S1n4x+DYEjvSlM30StVJ1xRQiUwGEeEBAwB8gYFscHM4Q1hZypoDouNXeYy1lMSHF8JiiXh8+0JJoixpVfa0k7mqtUNN14FkQ0n8J6cXmkUyWcNWBiiFE6WiysIdIGEnvR6IymKjacu5inD/diybHLiLlCbu7xk05J33hYJWMYs6p/T5WJjFfu58Kq4hNdLOzPGcPils27vX1RTfEM8pCqkDFMsobllEWWHOu354xt/WkyhkVUU4I645Ok4sb4hz/8YT7/+c9TU1NDQ0OD9/6zzz7LP//zP/Ob3/ymgq2b+/gFGPp9Am796VzBvqDDlEY6E5ETiSwdAxk6XIM7keXkkE63I5BWqn7ldOCGkDdVh33e7IhneE81hPw/t7SCyA/JigBFETyy6wTCGb0F8O2/ugAhBKqw8y5VJfB2BAQEzE78z7anWnsdsbE033vmKEnddNSF5TDlZYltKEym3FE5sH1XU18gsFWUVQadhVdL2r9RVQRCgGXZ4euuneOG/gqgJhpyWiFYUhtESwVMjubqiLc9lDW8kPPqsEpYUxjK2q9fv7qRB3d0YElJQyzkO8L4e4L0zV3ALoE2lDVQFTHnRGwFUBVSvNrpLvGQghB2ybLxUhPVuGBpDYd6UuiGHcGpGwo72ge88m9Zw3KuW/56u2k+nQN2ZMKSWpXOgWyBsCPY3vG5Xme8UlTcGD906BAbNmzgS1/6EuvXr8cwDO68806+853v8PrXv77SzZsWKrka7BdgONKb93w+e3SATUP5fUGHKeSWzXs4MZT1PNu5ChWW/NF1rx41t18IYRvQzl97clX4niLsCZcqxDCDOlxcF1bYNScFsuC5Fw0F5WsCAgJmJ6ub4gXPsOvue87bdoWFcqakv6iGserkRvuZLYa4y3Q0R1UEjdURMkbaE8qypPSMb1UBVSieIroihKcxM5Q1qI1pnNFUNaV5woGuBLds3kPnQIYltZGxvxBwSlETzZsbGT3fD9M5k6xpYThzLE0Ib86j+RwNtmCggsAas0+4ZqskL+5mWLaI4VxDQsmSs8XG+XjoSuj8am8XZzTF6UnmnXM/3dkJwJLaKL3JnJNPbs8fA2aGihvjP/vZz7jjjjv4wAc+wLXXXsszzzxDZ2cnX/jCF9iwYUOlmzfnKRDNsPKd1zCtgn2nMkndoHMwS+dAZtzf+dXermk5d10sVJCf7SqRf/43B8b1/fqqMKoTDq44Dym/oT1VdeBhOUHb7VXN69a3sKKhakrHDggICJgtaKrwJvyKU+JrrnnJJothSo70phDgTbCjWt7bVhPRiIU1dCeZ17KgJ5VDAA2xEDdcuhLIL3J88OLlnjq262AoXhAB2xFxy+bdaKrK285b5OWiAxUPZw1C5mcW/1xj0y9epsdZGNMUiIdVBh3PuCGll3/8/nXLCKkKbX1p1rfUEQspHOhKehEeo6EIqAqpBZ7judrbS2n+TqaEW8jRb8gY+WviCrlJYCCle31UVSSg8FRrL39+9kIWOxpCOdPivmePsaQ2woZzFrOsLkZbf5rNu04AQZ3xyVJxYzwajbJp0yZM0+T73/8+mqbx3e9+l4suuqjSTTsl8Itm+L27OVMW7JurSCnpTeU4PpihYzDjhJJn6RzMcGLIDidPjGPgngyaImiM+3O1wzTFIyxaEGbxgigLF4SJhlQUIRyvtO2hUITgCz5jvHgw9a9G1hWEaU0/I01AVjfHWVEfGOMBAQFzD//E/6nWXjbvOoFu2EKaSd3AtCQqYFL+usSzAX8tZrB/c9rnWdNUO0oq7JQ5SvmemZqqTEmUqXMgixCC+59tpzeZFy8NwlnnF/65RjyUNz0UIRjMmrjO3ycO9Hhe9PuePeZFtmSNsT3ifixJ2dIHK4kA6mOaFzUwlDFIOwZ0VUghk7OG6UzUOErqIVVBN+1wc9eYfmhnJ7pp0Z3Q6U0bRVnkkm85oejuAok7tkY1lUtWNrC6Kc6B7iS/dhxYQZ3xyVFxY7yzs5ONGzfy9NNPc+ONN/LSSy/xoQ99iI985CN86EMfQpmjClH+nLVDI2xD+VeD/Qv//oFMMlyFcjZimHa+tl2LMkPnoPsv6xnb5Qohj4UUT3l8YXWEhdVhFtdEWbQgwpLaKM3xMKoi0BwDW1HyIeBj4Te4i5sfRAYFBAQETJ7i5+qvfZFO6ZyJJfIh2v7ySeUi/P+z9+Zxcl3Vve93n3Nq6uqu7upBramllt22ZVtgG0seZGODCbEBQ55zQxwuYOx3IYmvw3BDgBtz8eXjJA5ww4Ob6KEQeJfBBDAkH0JwwMbGE5aER9nYsi1raEmtodVTdVd3dU1neH+coU5VV0/qquqh9vfzsXW6dg27dp19zl57rfVbCuSWkFK7raZu4drc4xkdEGR1kwnHQ6kKgarY4/WB7z4H2JvDsXlsEPcl0piW5Si3FwYgW+LqKwhK1Y6+RHpF1kZeqrhrYnvcC+vgrG45KXYAgpwTtRmcof71XPEvrZaaOOOZoArY0NrATW9YzX17TzCZM4pC2BVFIEpqvQmgKawRC2tkdNOpL26/5spNrTy0f5CMbjBUUjpd8aULzIe+RFpGnJwBi26Mv+td72L16tX88Ic/ZMuWLQD88Ic/5Itf/CIPPfQQP/7xjxe5h2eGP1fbT613g2cKw1uKIXpfeewQ/ckMp8dznB7PMpzKLcoF9ME/vYJYWCvKWaokM+0fLFJ6ukQikawoDg6leOZogkNDKSwgFlTRTZOQqpDypW1V+5K7lAxxmFrSLK1bpKeU3LTAhGQm792ThifzjGcNnusb9UJd9/SOTPs5X338cNHfsbDGaFpnaCJPe6NdHgmKIxlmYyHh5X4niasE7R5LQdvq8vF/fQmAkclcUdi1iWM7OqV+hpzz0C+21hrRuHxjnMcPDZ/x56+EZZVhwbGRSb76+OGyzrTSKFC3GsPp8Qy/f9Emuloi/N0jBxmYyHFiNENfIs1tl2+gP5nhe88eJ5M3PC97NKjREFS5aF2M546NktFNWYO8iiy6MX7TTTfx6U9/mlCoIOjxR3/0R1x55ZV85jOfqehn7du3j3vuuYf9+/cTDoe54YYb+PSnP00wGKzo59Q7lmWXizEMk+HJHCfnkav9/edOVKQPmiLoaAzS2RSyPdmxMGubQ9zz0NxytVuj9XdO9LRH+f6HthKPR0kkUujlEpUkEolkmXD3A/tJZnQvemosq6ObxfopkvII/EZSgbxh8tOX+r2//2n30Wk1VkZSOUdAVJDM6JiW5f0WIU0h7BjjtTJ+/U4Sf97sz/b1F30HGTJfeQambPbMjuuXjQQ19hxJVLZDy5T5OGsUxdZ/AOhqidAVjxBQlaJIoG89dYyMbjrzszDmqZxBOm/w4okkYxmd1miQrnikrDaE/7GDJdG/krmx6Mb45z73ubKPb9y4kR/84AcV+xzTNPmTP/kT/viP/5h7772XgYEBbr31VuLxOHfccUfFPsdlijCW4xGvtbiBOkM4tDqHCBTDtDzj2rQs528wLIu8bjAwkaM/maV/3C33lWVgIseQo0JeugNfKSIBhc7GEJ0x29B2jW33uL0xWDbEZq7GeD3y6IEh7vr5awgh+OsbN3PNWW2L3SWJRCJZEHmjkGsq9xfLozqRre44+fPoS++iFnZUnVuhYyZc1XRNVUll857X0wJyusHtV3UvKB99vvgNcH+ofGnYvGTxEALiYQ0LGHFE3k6MZea0XvUT0hRy88wzX264nu/pHmttCDI4kQMEL59M0udEg4Q0hdaonW7iljTb1NbglC/LeKJuc+UHzx1nx6+PAPDei9d4jy+2SONyYlGM8VtuuYUdO3YQi8W45ZZbpn2eEILvfOc7FfnMsbExBgcHMU0TyznRFEUhEqnOjWC6k24xxA2mm1f+x4dSOUzT8sqdmJbFRFZnaCLHYCpnl/gqOU6k81XLO49HAqxqCtLZFGZNLMTa5jBrY2HWNNt/N4W0BSuJLyb+npcO4fL9VhKJRLL4uN6Z2y7fwOMHh/j5KwPedVYVcNHaGAjYf3rijEoEzZeQKmgOa0TDGscTaWrwkfOidM+8VF8GCrXHwSmLZsL6tjDvvnA1V25qLfu+boUOTVV55/kd/MsLpxiYyGJZFkFN8Txts1E5DR4xw7G88y4JLMgY1hSD0K2AMBcEdv3ytBBM5qeKuGnK8t+YE0BLRPM2LNzH3JxxVdiaS+7m2T8/dxxFEViWnQ8+ksrz1ccPe2f97Vd10zea5hu7j2JaFk0hlYagyrU9bV5UwnTz7b69J7w89McODhEL24a+FGmcO4tijK9bt84TZlu3bl1NPjMej3PrrbfyxS9+kS996UsYhsHb3vY2br311jm9fmBggMHB4lAsTWtg1apVs75WU4V3nddUgVZa23kOWD4j2b0ReseOp9o2pikyqGe6ePmvRT/ae4LBiRwDrtE9kWW8SirkM/FvH7mMzqbQote1PpPfaD7MdE/xt1W7H34GUlnbQyDgdDJb08+uBguZszOhOjoCapX0BJYy8z0n6nms5ku9j1Ul5+vdDxbCkZPpfFGbacFvTyWdWtpn1tf5kjUsBlJ5SOVnf/ISxT9W7gL+1FiWjW0NbF7dVPY1mioQzrO726LEIhohTcHCIhxQ57we8v+e/g64pThdvv+hrTO+TzhQ+Cy/6R3WFEK+tjO599Xb/K3W/dWkvAr6bBtY/s0iC1vfYDqWuyEO9nccLxknRYDpDIJpwUTO9ITr7NRRu01gEdKUouoG33r6GHe/czMPvz5I79Ak8YYgoYDC3hNj3ryZbr5lcoa3bp3I6l4N87XN4QXPq8WmVvN6UYzxTCZDLmefBL//+7/PxRdfTCBQ3RJOpmkSDof53Oc+xx/8wR9w9OhR/uzP/oy///u/5xOf+MSsr7/vvvvYsWNH0WN33HEHH/vYx2Z9bSxrojqbD+GGMOFoeIpRbTh/W35j2hcSXtgkdHZwS84T4KSbAAAgAElEQVQLAajOf2DviA1N5GiOaJimbZSnfROmlG891Tfr95grkYBKZyzE6uYwa5sjrI9H+PtH5hYefvHZHRXrx0KIx5dGOE21+/Hgy4Xcv9eH0t4K5bWhSZ4+Me61Xb9ldVX7UQ0WMmfnQixWu/DKpcKZno/1OFZnSr2OVSXnaypnkNNN8oZdzqzU02svxldyAGvlKFWh1hTB+WuaeOlEkqxu8tSxMb79tL1Iv+mSdfwvx3D+6s0X090eJW9aHBoa50u/OkhAFVjY6umaqnIqbRDLFiyj86Y16ue2OT/b9emrf1TwzD22f4CvPnwAgJsv28BbzisYkQu579bL/J3vfI04RplumpRxVi+IgCrY1B7l9dMTsz95BRHWVPJGwTN+dkcjp8czpJyKCBYWmiownbQSEBhOYnhHidNLU1VisQY0VUUIgaoqM867sXTeWyOuiTcwnE4C0BQJMpm0daIu3hDnT64923uNf17t7x/nL378IgB/996Lpp37S4Vqz+tFMcZ/9atf8ed//ue0trZyyy23sGvXLlpby4c5VYqHHnqIBx98kAceeACAc845hzvuuIO/+Zu/mZMxfvPNN3PdddcVPaYT5lj/mGPslnqmC8eWBX/9rs0AGNkc+/umVx+dK5m8UeTJ9v4dzzI4kWNkMle1Xf+WSICORre2dog1Tt72upYw65rDtDYECWpKURj5XI3xRGJpiD/USz8+/sO93rFpWV6S4AMv9/PLfQVDfc8nr5n2PZbKxkUp5easpjUseExVVSEWi5BMpjGM2bfYL/niYwv6vKXEfMduvmNVz9RyrJbinK3kfO0fyxbliktmJqQJ8oZVtGbQFEFTSEVAUSisIgQnRuySYBbwq1f6WdUcBmAynfXSACdSGZJBgWGY5AyT4Ykc61oKBoBuGOx89EBRP6bzbN91/Tne8cHBFN99xnYe3LKti56Owrk827myKlTwYrSHVa+v7WG1qO1Mzrlqzt+VMF/dIam0IQ5w0boYa5vDnjEe1hRiYZXhVB6T6VM1lyNu7rwQgnTJYB4eSqEqAkXY0ScAumGhKhBvCPChyzfw3af6GE3raAr835cXz59kchLdMFgdC/KnV21kQzwy7Xx7/3ee89aP/spMp0bTXkTuz357ks/9bmHu+s8N97Pc40RoaXrNz2Ren8l8XRRjfMOGDdxxxx1ceOGFWJbFX//1Xxepqfv527/924p85qlTpzxvvIumaXP2yK9atWpK+M3Lh4cYmINS+LFEmh2/7gXgz968iQ2zCJZYlkUyqzM4kXPytN3Qcfu/oVSO8aw+43ucKaoQtEUDtDcG6YiG7H8bg3REg3Q64mhNIZWAqhBUFbteaZncbTscZv5XwKWi4F0v/fDnZRV7j4oXZktlPOZDuTk7ODhese9iGOayHJeFcKbftx7H6kyp17Gq5HxV5pH+K5hfPupKJKtbUzKmTdMip5tF9wgBhDVBwjHOBWAiSKbzDE7k+D+7j2JazngaFt3xBr74exdwy717PcN3pmXBdL91d7yh8ByjoDTX3dpQ3DaPc2VtLMymtgbvuBb3hYWUZVtqzHe+VrOCwbPHxoAx7++MbpKdWJmbce56W4ipmwz2HLNjWfzzWRGCxpDGpetb+NcXTpHM2PO3dP4cHEqBZXvc18bCdMcbpp1vdui7GxJf6Ih/3WiaFq/1FyIs/ee7/311w1ry97xq35cXxRj/0pe+xNe+9jVOnDiBEIKTJ09WPUz96quv5stf/jL/+I//yEc+8hFOnjzJzp07efe7313Vzy2HYVqMTBaM68GJLIOpnCeQNjSRI1dlz0gsrLFldRPxhgAtkQDndzbS0RiiJRIgqCloiiCoKQQU2+AOqArqfFY4kmVBR2NhE2wyZzDq5Fc2OjUmJRKJZLnxX6/u9kRGXzyZ5FjCVhG2jUmF7rYGkpk8I6k8Wd0sMsRLw7LrhdLvbMIUcTsLSPq0ZCxshXK3FnkiraOpAt2Ef3vpFP3JDAOpHC0NASKawrsu7ERglxID+PAVG2taXUayeNRKn8Fluczh+V5vXC+0KqA5rJFI697rg6qgIaQxls7R2hAABKNpnY7GILdftami/TbN8ga4/7sYVnE5wdIqU+WOoT5V1xfFGL/gggu8XJPrrruOnTt3Eo/Hq/qZPT09fP3rX+erX/0q3/zmN2lqauI973lPVcqaZfIGQ6mCsX1oOMXAeBbdtLj7wddJZqqnQh4La44nO+SEkdte7fbGEP9nz1FeG7RP+g3xMJ96W4/j4baNbU2RRne9EQsXXwJcYzwaVGkKL3rlQ4lEIpk3v3h1wDvO5EuNR5NDQ6lpy24ul0V8LZnJYEj7DHYL28tlAbt7E+zpTXhvsLmzkYf3Dzrlk7LA9NVlauFBLlcvWSJZLtgCbcV6GDnDwszqGCYkMwZ3v3Mz33rqGIBXueD2q7q56+evcWI0w1/82z5iYe2M5tiZ2DB+w9yPVF1fAnXGH3nkkZp91vbt29m+fXvF3m937wgnxtJeCPmQ49VOzhBCnllAmMN0IeTt0SAdjSHao0FCJWqFxxJpFCHQVIF/2hqGRUY3vf7U406UpHin8t5n+jgxlgELLl7fzPu3rl/EnkkkEsnCCaiibr3dZ4oi7HJsAVVgWXZ5KHfvYraxrPY497RHueuG87j7gf3c/cD+JR/uXbmybJKVhKYILMtCUQQKdsWF+WAB+ZLXhDSFSFBl1DDRTZOueGSKYdsVjzg1xQ1AkNFN+pzIoenOz3JzbK2jEwEwksqS1u2+hFThha/HQlrRGnM6Y1yyBIzx5cw9Dx2Y/UnzIKwptPuMazdX2xZLs0PIZ/Jaq4rwvNtuPvf/+I9XvRyTk6OF/Pa+RLpoYtTjTtRiovp+xtJrsFrDwAT/Bba9IegdtzUG5OJAIpEsS/wLwPtf7uf7z50A7CIkHY1B3r91Pa+dnuCpowlG03akmjTWC5gWpHWLjG6xsTVCylmsg22oR4NaWadDSBWeURHWBLGwxu+e38kTh2zR2g9sXU9AVdi5q7c2X2QJIL2BknIYpoUi7I1CTREzGuO2KBs0aApp3fLSWEtfkTNM9IzjtZ7jBe3UWIadu3oJa8VpibOdn3/3f13oHX/t1738+rA9xy9c00TCibC8/apNRevI0jB19zM+sHV93aerSGO8xmiKIOTkZGuK4L9cscEzvhtDalkxtFJUz+C2/w04hrdS5rUD41nv2O+VT+smp5Ozi89JqkPR71yiwjGXc6AabFkbI+yo4L9xbfOi9EEikUgWin8BeOOW1Tx/3BZ38nt4Dg6leHVggnBAJZM3ZqxLXK9YwJGRgiEugFgkAJZZ9JhLNKiSdcTddCdU9pL1zbx4chzdMLyw9Lee0w7Yv8Et33segNsu30CXI24rPciSlY6FLbiWMxwxsxmfbCGEQiig0tqo0Ts8Oe1ThcCzB/zXOrCdcMdH02R0g6xuAsIOd88a5HSLoGbP5lLDvBz+ebhtQwtPOsb4ltUxnukbBfDmc7nX+JkuXaWekMZ4hVAEtEUL+dl5w6QppBELaxweTvH8cbsG3xXdLVzZXSjjdtnG6XPlhRCeeFpQFY63e3453f6SJH4Ma/o2SfXRZ0i4mamt0vhD6B47MORt2Dz6+iBrY4UwpHq/UEokkpXDwaEUfYk0J0bTGKZV10rqLiEFsrNk0VlAomTTYvOqKCeTGSayBnnD9MLYG4IqEU3hiw+9zljGYJ0vrLUcO3cdIaxNLW/kes/ce9M9N56/rIx16Q2UTIdZ8u90GJat5j2WzjEwkZv2eZqiEI8GMU2LT761UN/7zvtf4dRYlqxulnHcWYw5nuz2xhAjqRyb2hrk+VljpDG+AO58+zlEAgrt0SCtDcEiI/nT//4Kpx2v9ES2cPN6fWCCk2MFb/XlG+MIYXvJg6pA84WYB9SlWXdPsnLwh9AlM7rt5RDwwokkh4ZkGoNEIll53P3AfjK6OSXnsp7JmVPLvLU1BGaNGHh1IOUZ4KlcoZzUZE4nnRNYVGaz45RTRrY07Huph3tLb6CkUmRnqdGe0U1GJ/NYluVFn8yG3zD3a07N5/zctjHO5s5GAN5xYScfvfasOb1OUkAa4wtg+6bWIqVWPzmj8HjGpzaayZuEAvbusRCwJhaetlZ3JYgGCpOrtEyJv00ikUgkkpXCTIrctqJ3hoCqEI/Y5YH85UTrUfBNVYRXuzioCHs8hMWfXLmRV06Ps+dIYtqoLfdRE3tBH9IE6ZzhNQYUwZ9ctRGYXtDs3Rd2sr7FDmvtG03z8P5BoOBBvvP+Vyr7hSWSRUTBCVVn6vVmIdefjqYghmFycCjlXfNuv2oTO3cdIaebvKWnjd1HRrww9ZCmcOOFnXS1ROhPZtjx6156hyfpS6TnbIyfSWUCWc2gGGmMVw3hGNyiSJDLzhUvGMHBMmFZlWQmUYj5qjdKVh7vOH+Vd7znSIKTjvehqyXCld3VLTcokUgki8FNb1jNfXtPAvCGNU08dnAYTRGesVlvd0YBxEIqmirIGxapnO0wSKYN7n/lNKZlopsWAQWCmspkSUklP1ndxNV2C6q2mJRpWXz5kUMENQVF2I6IiFaskfOQY3yDXbvczVt1PXT33HiB1y7DvSXLHb9rLKwppJ00DDfA1pUSCij2HDKcTa38DGmMChDSVAwhuPP+V7w5kzdMwppCWFNojdpCve7MC2sK2ze10tMe5dEDQ2W1pyTVRxrjC2Q6MbWmUGFoDTPAaMbeJY4EtbJ5UdXCmGHiztQmqQ++9uQR79j0Cck91zfKXkf0COB9l8oyZxLY9uUnFvwez3zymgr0RCI5c+7be5KTYxksoD+ZQVUU6nUN6oamJxwNGX96nG5aDE7kcLcnFCFojwYIxEJk8iYTOZ1U1pjWQPBquVswlMrZhji2k2J9SwRFWAhhK0XPZgSshHBv6Q2UlCPtE1cunUp5s2A4z2SIg73JFQ6o6Ar0Dk2WVfK/f99pTo1lnfWeXfHAxS175h5Laoc0xhfAqsbgtOHlt12+wTv+1euDnsdxy5om3nZuR036B9DaEPCOS3O//G0SiUQikSxnZqrp3Ocrz+UPSTctEJbleaIEEA4opPOzySqtDCwgoilknYV+Y0hlLJ33PN+2N1zDzOq0N4Z4zxvWIICfvnyKprDGrZd1oSkKTx4eZl//BONlSp6B6yF3veIKv3NuB2FN4f5XTmMAV58V59GDwyjATW9czYOvDZZ9H4lkJaMK22vuL7LjHipOGsl0Jvkb1zXzp2/pYSKV4f955NCcPi+jG7PWGYelJ4y40pDG+AKYKc/7W08d846TmcLN6eVT4xzzLQrmKrJwpkx3Y5ytTVJd/LERpUu+Wmby3/3Ozd7xr14f5JfOAui6c9u57pzabRpJJBLJQpmpprO/HFBbNOiFZFsUKlhoiu2hrWVFi6WAqgiEG6JvUSS4ltFN8qaFImA4lePh/YNkdJPTSVvVeduGOKtjIa4+u5VDgyn++pevM5rWpzUYLAsmcwb/tOco0aCKIqAxpNERDRJwYnQ3xBv44nsuIKKphAMKlmUtWslPiaTS2BEiAsOxuGMhjaSzHheiqHJgEeUuS4ooPH5yLMOORw+iGwZBTfGU/P1pHR++YkNRWsfdD+wvsldclrow4kpDGuMrnuISBtO3SWqJmOFnqeWao3Qz6PGDwwghePvmVVxzVlvtOiKRSCRVxLTAci62eWPqald4/7d1XoSKZ6yvdHSrEFKeSxdH0IkyIeSprO6VGnuub5RtTonW1miQj2zfyPefO87pZJZIQEU3LbKGVTYtLuWIvI1nDXbuOoqmCKIhFdOyyOkmOd1kLGN/fjigEAmohAOqDPeWLCtU4V5//FgogKoKQgEFsu7VRyB8zyydNWFN8eZewCl57M6jdN5gLJ3HNE0sq7w3ezmlddQT0hivEv7akj97uZ8fPHcCgGt72nj3ltU160dYK9xEc8b0bZLaMpPjpc6cMhKJRFIRZqrp/LUne71yo4nJvOf9VnDCQrE95EEVPrK9m4AiuPfZ44ykcljW7LWAlzPp0sWBjwtXN7GuJcKzx0YBeyz3n57gXp/nrDQiQVPsWsZpp9qMKgStjQEu2xBnz5EEI2XKpU06z01mdf7nL/ZzyfpmLlnXzMbWCN2tDUzmDCadfgZUhUhAIRxQCWuK9JpLljSlWsn+NZ5p2HW+VzUGPb2G8YzuecovWhvjldPjAFyxIc7xZJreYTu6Nm9YmGZh7qayOlndxLLmvoic6ZophRFrhzTGq4R/52l1U6jouJa7UskZChPO1CaRSCQSyXLCf2/tS6S90PSAqhALBxhO2UagK1YpAEWxw0LdEkMA9+/rJ6ypfOq6Hnbu6uXEaKYgRrYCmWmj4cWT47x4ctwbm7PaowRUxatJvDoWnvKaSEDjrHaNdF7n1FgWhF1C6bbLN/DWc9r58qOHSOUMJrJ62c3nVM7gycMjPHl4BFURvOP8VWzvjnNORxQhBHnDJG+YJDM6wnnvSEAhrKlVr1AjkVQSAaxrCXvVA1xcY7x3OIXuXHs2tTUwNJlDYHvFFSEwLQvTaVedTbD5XKnmKow4U6lIycKRxniV8AvJuLvx7rG/TZ7Q9cmNF3Z6x/+x77S3GFKAd/naaslbz2lnzyevIR6Pkkik0PWV7AuSSCT1xF03nOcJFb1wYowfv3AS3bCINwR435vWoynCK3dWiiIEqrCIBlUmssaK9pJPh7vA/7MfvYiJbQQoQvBc36hXInNoIsfDB4YYSeVY0xziI1d2c25nI7FYA8OJCRpDGooiiARUIgGVppCCaQkmsgapXHnD3DAt7t93mvv3naY9GmT7pjjbN7VydlsDQggsyyKTN8jkDSCPqgjCAdUzzlVFes0lS4d4ROMdF3R6TrrVsTB5wyzySA+ncvz9E4cxTDvKJKDaJQG3rI3x0WvP4tEDQ977/dtLp9jdmwBg24YWbrnqLCZSGQzf5qFM61j6SGO8SvjDtpKZQkjWYweHeN5XMqraE8S/SVxqW8kN5MXDX1PV/7OYJW3+ECKJRCKRnBk9JZ6ef3nhFGARVBWu3NQKwC9eHXDyMadahYpj5KV10/NE1SPDad3zzAH89KV+r820bC+fy1ntUXo6Gu0N3pCCrpt0NobQFFu86j9f2sUax7N+dGSS+/aeJJXTyRuWlxfrZyiV499fPs2/v3yazqYQ27ttw7y7NeKFqhumRSqrk3J8IEFN8YTgQjKkXbIABNMrmc+EKgqh6g1BjXdvWT3F6+ziRp4oQmBM82l+rZ+XTyY9Y7xnVZTrt6yWzpRliDTGq0RGL4SAW+CFdFklbdVGmUEpbLa6npLqMZNab70p+UokEkkl8C9q84bp1czNG2ZRW1c8wrqWMKfGMgQ1hb5Emq54hLtuOI/DQym++ZujZHSD46NpbrxwNffvO82J0QwWlh3azsrOIS+l1AixsAXfgurc1hH7+8dJJifRDYsjI5OoikBF0BC0Bdkyuq3+3BBUaQiq3H5VN6PpPLt7R3jq2KiXK+7n9HiWn7zUz09e6mdtLMSVm1q5alMrXS3hIoO7VAjODmm3jXN/TXWJ5EyYi4GuKgoKFqoQM6ZR+MuM/elV3fxsXz9Z3SQc1AhpCn2jaR49MOTVAO9pj9LeGPRSSDoaQ9O889wo9aDPVCqy9HWShSGN8aohZjiunRHcEinUEh+cyHkXDVHSJqkt5ZRl59ImkUgkkvLMVNrMT2nE0c5dRwj7Fsmnxmy36j/uOkLecWlpqiCoqoBBfWisF5ju2xqmxdbuFnrabKPg9HiW3UdsL11WN+lLpNFUwZ33v2ZH4pW80Y+ctADLspjMmwRUgWXZua+XrG/mkvXN/LFh8qLj/XvmWKJs/feTySz/+uIp/vXFU6xvDnPlpjhXbWplfUuk6HmmZZHOGwVhORnSXjPCKhgm5Bdp6qhOje6FbKKV6/psXyeiCVqjQfKGQTJT3hHn6ltkdZP//fhhhlO5ss/7xu6jAKxptqNJ7rnxfPp9abD9yWzRxhewoDzvuV5PZQj8wpHGeJUIT7P7FdKUaduqgb/GeenOtr9NUltmuoDX1zJPIpFIaktPe5Qf3brV+/uW7z0/62sEdsizIuQ12sWw4JljozzfN+ZFIYQ1xTv+1lPHQMDxRJrutsi07yOEQFXsMk2mZREOqF4+eEBV2NrVwtauFnL6Rl44McbuIwmePTZaNpT9+FiGH79wih+/cIoN8QhXbYqzvbvVM2CK+l8S0m6vz2RIe6XZe3yUaezQmmFZBZHGhc5fAahKceqn+77uGeN+RiSg8m8fvmzG9+uKR9jU1kDv8CTBOVQ5OjWWAQrG8ubORsAuM/jij19ENwywZJrjckIa41XCPwl29454O1o3XtjJdic/rRZEAwXDP6ebRUJh/jaJRCKRSJYzZ1qmp/R13/zNUXK6xWRO9xS745EAl21o4eljCY4Mp+e0oJ8+SWzlYJoWQrFDbF1F6IxuegbD2uYw6+MRPnzlRnY8cZisbhLS7JJkpb+L33NnmBYTWZ2JnO55+YKawmUb41y2MU5WN9h7PMnu3hGeOz5GtoxhfiyR5lgizQ+eP8mm1gZP/K2zqXw4b1Y3yU5T21yTXvN5c2I0zVcfP8xjB4cXuyuY2GJoQtglwWyD2v5bN8rHukSDKoJC2b2ejqgToi0w3dKIAuJhDVVVnJJ9FpZlb1QJQFWVOYs2r2kOc/tV3QAcH017Yepgp1fceGEnXS0Rdu7qBYrn2ZrmMOEKr+ll2bPaIY3xKlFaYsWlqyVS0/yK4XR577c5Q5uk+mxd3+wdv3BiDN25E2gCLl7XPM2rJBKJRDIdcy3TM9Pr/PdrTRX2otqyGErl+MUrp4G5G9aed0wTpPXFMcddj11AEeRnSIHyeww1Zarg63RYlpurKvjA1vXegr01GiCkKdxxzSa2bGwjmZycUr5ppt9FVQTNkQDNkQDpvMF4RvfCywFCmsoV3XGu6I6TyRs8f3yMXb0j7D0+VrYMXe/IJL0jk/zzcyfoaW/gyu5Wtm+KT5tna1pWUW1zKQQ3dyayOt/YfZQfv3jSS/NYChimRTyiMZbRsSwIKLb2wXQ9nMwVS6gNjWdRhB294Tm2hCAcVEnnTS/FUAh7PmmqQAB33v+q9x5uRE65fOywppA3zCJD19abEoQ1he2bWulpj3o5432JNF99/BAjTsnGW7Z10drc4KmpLzTP+0yvp5L5I43xGuCGoLjHEsnL/ePesX+NplvFbRKJRCKpHTt3HeHUWNYps1W4OBsWJLNnFmu7WIa4n6aQylhG91SdNUVM0SdxzUtjHom1FhAL20vJUiMirKlsiEc4b3UTzyQnz7jvbik03bSYyNjecn/fwwGV7Zta2b6plXTe4Jljo+zuTdgb3WU2IA4OTXJwaJJ7nz3OuR1Rtm9q5cruOG3R4LR9KBWCk17zqRimxb++eJJv7DnGaDo/+wtqjAUk0jqaKsgb1qzzsrR1ImeQLzHehbA3agZ8mkyaIlCdzZpkRi+bEnr3A/vJ6IanT7GmOURYU73NrGRG5+RYhoAq6GgMFaW39kwx1p3HO6Lc/eABL0zdj8zzXtpIY3yF09ZQEGkbTee9G7EqpICbRCKRSOqHg0OpGQWNDg6l7HQuC0853V+WaDnidl037fBZ73HfH/5cV5e5fO94JEBDUPVquPcl0mScUO+QJsjoBk8eGmYkZ/Hq8YSX4+2GlLtRCHP1smmKoKUhQHNEYzJvMJF164sXiARUrjm7jWvObiOV1XmmzzbMXzyRxLCmfqHXB1O8Ppji20/3sbmzke3dca7sbiXeMP36qNRrHlAVGiMaoWioaFzrjT/6zrMcGUlPebw5bHujlwKKgKCqkDfmv7GmCvBvMQigKaRx0xvW8O2njjHiRJs2BjUvisONEJkJ04IToxkUIexw8xmeP53CeVY3OZZIk8kbGIY562dKlhbSGK8BpeUCakksUviJJ3O6txMYVJWiNkltufudm73j//XIAQYn7Et8R2OAT113zmJ1SyKRSFYEZ3LfvfuB/QQ1wboWO3Q5q5sMjGeXdMJ3qSDVdAJVk3mDjW0N5BxDOG+YDKdynsHdFCqU+3rT+haePz7KwESOppAGluUZGmCHkLc1BPiL63roitupd+U8fafGsnx911GEOOYZqZvaGnAc6bbAG/P30gkhiAY1okGNvGEykdVJ5Ywpnv5oSOMtPe28paed8azO00dH2XNkhN+eTFIuYv+10xO8dnqCbz3VxwWrm9i+Kc4VG+M0z+K4yBsm4xkdMZYhmUwT8HnO66l8WqkhrimC9168lj/evpG37tg97/dbFwtxIpmd/YnzwLAglTNQhZ0TXhrtoinCi6YIqQJNEaQcBX9FCAKqvW3VEtFIZnQmcwY/eekUmqoggIAquHJTnEdeHwLgDy5ay5VldKLcDaydu46QyupeJIGrK2W39RLW1KKNw+nEJkdSOXY8cRhNVbGwvDKNlcrzXkw7ph6oG2tsdHSUe+65h8cffxzTNNm2bRuf//znWbVq1WJ3rXYI321aRlUtKv50hW0b4vz8lQHvWKYySCQSyeLgz2vO6eacc6cXCyFA+Eo2ubd5v3L0uuaQU9/Y8tSaLYSd92zZEQAfvnIj2zbGgWJP9cGhFHfe/wrJrI5h2oZ4Z1OIWFjzDHGXsKZ6KXm1IqAqxBuCtEQsUjmDiaxeVsytKaTxtnPbedu57SQzeZ46Osqu3hFe6R+fYphbwL7+cfb1j/P//eYYW9Y0cWV3K1dsjNMUnn3Z7JZPS5BHVYQXZh8OKHOqy74SePNZrfy3t5xFV/zMzoeAKhj1bQCFVDjDLJGyuEZ5KX5jPBpUi9IcTMvCtHAqKljeeTORdSMkBB2NQX7TO0JWN9EcY750PrnkDZOwppDTFSwLdMtkbDJPXyLttNnXIr8HPKPbn+Xf9PLmnABNVdGVqdEmMmJqOmUAACAASURBVM97aVM3xvhHP/pRmpubeeihh1AUhb/8y7/kc5/7HF//+tcXu2tVRpQ5co/r46awFLnz/le849HJQuDTnt4RXj1dyBn/0a3batoviUQiWUlMF9ZZTtDIVQ9+5miC0+NZT7BtKVNqSLp/q8I+VhXBZM4kb1jkDZNUzkARdu3j1oYAgxN2TeP79p7kF6/am8Jn4gErp7y8pjnEe7as5oKuVl49nuCnL/UD1VFjFkLQGNJoDGlkdZPxrO21LBc2HgsHePt5Hbz9vA5G03l+cyTB7t4RXj09MSWqwLTgtyfH+e3Jcb6x5yhvXBtj+6ZWLtvQQmNo9iW0pwqftVX5g6rwcs1XYihxT3sD/+0tZ3OZs7Hj4tZwN83pBdP86IaF4Qslr6Qh7lIuDcNfLm+kROQ4o9t9VwSMpPKYli3SNubLjx+cyGFa9vN0w+K+vSd436XrvXY3Tcb/OXnDtNNIgO8/fwJl70nWtdil+MKaUpLvLbj9qm527jpStOn0ga3rObezkVisgeQC9Bkki0NdGOMvv/wyL774Irt376ax0a7H91d/9VcMDg4ucs+qjz/3pCmkMZm3b7xN4UBN651LinF3NYGindfxrEE6v8RdMRKJRLJMmE0oyeW7H3iT5zn60Pf2kjfMpRydPivubcU0rSliWiHNLpU01+34sKY6EVu2qnO5fPtyXrewpnL12W1sO7eT1qDgQcfYr7aXLqQphLQgZoNrCBvkp1Gla4kEuOH8Vdxw/ioSkzn2HEmwuzfBawMTU55rWvDCiSQvnEjyT4rgonUxtne3snVDM83a9OJvLpZlkdUt24hK217zcEAlErDF7tRlLgS3871v4E1dLWW9/24psPlUIlhq88/tjzu3hPOf//ualoUiBAKLgCqciJSpuCXJ3Ne4GKaFgeW1l0aahDWFrnjEt363X3tWe5Sejkbi8SiJkIK+1EN6JEXUhTH+29/+lp6eHn70ox/xgx/8gHQ6zZvf/GY+85nPLHbXqs5tl2/wjh95fZAHXxsEAZesj3HdOR2L2LP6Zk1z2DvO6iYjKXuTpDUaXJG75RKJRLIcODiUwrTO3BCfLme7migUwtT9uKWVXNzQ9TXNIW68sJOH9w8SCzfO6KleaK7osUSau//hSSYyOVxjvlYoQhALB4iFA2Tydgj7ZN6cVmQt3hDknRd08s4LOhlO5dh9ZITdvQkODKamPFc3LZ7rG+O5vjE0RfCmrmbefuFqtnRECczRqDZMi1RWJ+XszYc0xTHOl6fXfOuG+LRtTSE75Ho8a8w4P9z5o1B9g9z9mUyrECeqzEOwMaAqdDQGubanDQE8dnCInGESUNWiuuBudI4/+ubO+19x1n55R7gtOGWuuiXLPrB1fZH2QKlwG9hiiJoq2BYvzONq5XnPJoQpmT91YYyPjY2xf/9+tmzZwk9+8hMymQyf/vSn+cxnPjPnMPWBgYEpnnRNa1jyOeffevqYd5z07Y6/fHKco756qm8/f2l8D22J3ICq3Y8v/d4F3vGuwyP845NHAPjDS9Zy1VkFsY9aj4fqXPDVFSA6U605u5LGaDFYKnN8qVHv51W15uvd79rMsUSa//eJ3kJYp7Br8vZ0FBaR7nl594P7aY4EGE5NLc2kiKlh4aU1xDVV0BSyxZ3KldWqBooiaAoqjGUcYaqQRjpnILBrgL/3krV0xSOcSmb41xdOEg6odLc1eBbIuZ2N9HQ0Vqw/miq893a9ht62gLDba30daNQUGiMBdNMklTUYz+pTBN/8dDaHuemitdx00VpOj2fZfXiEJw8Pc2hoagiwblo8fXSUp4+OElQFl25o4apNrWzd0EI4oJZ59/IYQCpvkMobXvm0hnm8vpbMd76OzzHO3K91MNfZoynQHA6QNUwmsoZXLShvmEUCbaoiME0LxfnX8nm4XVwdheaQioVt7GYd6zysCW6+dB0AP/ttP5N5W7V8z5ERBMK7ZqxtDhAKKDz8evH4fP9DW9m8ugmAL/3ehUXXpaBmR0m41yW3DWHPz7t+/lrxl3ammGuw/+OuI4QDKj8/t7Pq9xD//F6MuVxLanVfrgtjPBi0w4c++9nPEgqFaGxs5BOf+AR/+Id/SCqVIhqdfVfnvvvuY8eOHUWP3XHHHXzsYx+rSp8rhaYWLuSqahRukKooaovHl8bOVr30w797OZKzEOIoAOevj7Pt3M6qfvZciMWWv4hctefsShijxWCpzPGlSr2eV5Wer/v7be2NWKyBQNogGg6g5u1SWLoJrc0NxGINnOcsjt3n6yYEVBW3iJG/xJdwwk9xckUBmhuCZHyKz5aTp13JElezKaYLAZGgRka36IyFAEFWt8NcG0Ia77h4vfc9/+ztm73vqz193BujSs7LbfEov3DuY/v7x+GpPqLhAH/33ou8fszG/v5x/uLHLwLM63VzwY0JTGV1xjM6k7mZy27FYhHOWdfCh958FicSaR5/fZBH9w9wqIzHPGdY7OlNsKc3QVhTuPLsNq49r4PLu1sJnYFhbSzR0PX5zte5zgbh/W/uLwooCgi73nzesIg3BOyXCoGaMzztBFUR5CzLrguvCCyLsukLAtA0lYAqEIpB1skdDwVUtp/TSXd7lO3ndLLj0YMAXnk94Ww8qapStL528c+xbfEosf5xouHjqM7rNVXlTWd3cN7qJq8N7PlZ7v00VeWc8FSl/2rfQ2JZ0+tPpa8dS5Vqj2ldGOM9PT2Ypkk+nycUskuWmKY9Aed6w7z55pu57rrrih7TtAYSiakX46XEXdcXymR956k+jjmlJ964JsaHLu/y2pbK96jHfhw4NepdzA+cGuWydZVbdMyHg4MT/M+f70dVFT7/jvM4a46quEv1QlytOauqCrFYhGQyjTFNHqJkepbKHF9q1PK8WopzttLz9RM/nFoCyDBMBsdtw/mLv3iVUEDh+x/aCsDt9z4L2ArqpmmiKbYX3B+yapoWHY1BhIDhVA4hBMOpHBYFo103LU8Uba7MZnuUPl76d96w6E9m0RRB/1iGlkgAw7QQAtI5nWRykkSo2LOTTE6iOwJZ5doPDk543ri737m5yHM+U5vb7nJ42F5zGIbJ84cGi8SlZvLGz9a/ShECFFHILTdnWRM2qXDj+R3ceH4HJ0bTPHl4hF2HRziWmFpfO6ObPLp/kEf3DxIOKFy2Ic7VZ7dyyfrmOZc8U4SAtuU/XzXfpsJMESNBVXhiZv5nxUIqE45hXUpaN0nrpjePhlM5dKNYKK45rHpRCm89p4Mf7T2B/zIbjwTQVBiZzGM57wF2uLzLREbn7p/tI6Qp5HSToKYQCij86VUbAdjxxGGyuolhmOjK1OibRCJVNHc+fOVGdMOuC25hoSuFc730/Pev5Q8OpvjuM31A8WcoiuI8v/L3EP+cPjiY8vo2nzk92/vPdE1ZLM7kvnwm99e6MMa3b99OV1cXd955J3/7t39LNpvlK1/5Cr/zO7/jCbrNxqpVq6aE3wwOji95kYRuX1mJczui3q7j5tWNRW1L5XvUYz9WRUNeftiqaGjRxsC+edm3L9M0l8xvcaZUe84axvIfo8VAjtnM1Ot5VfH5WmbRbpUeW4Xz8aRPUAlAU5QpXjMLOwQ8rCk0BFVAcGosg6oJ2qJBTo5lisJsoVhE1XQ8cf5+aE6psIGJLHnH8ndrGefnmrzqIIRtvEVDKqPpPHnDYmA8i25YU8axO97Ad99fyCctbdcNy/sSpa+fqQ3grv/whdQ65ZYsLL77dF/R82bKZ53tMyqJAJqCGo0Blcm8wXimfHm0UjobQ/ynN67hP71xDafGszxzPMmvXj3NiZJzCSCTN3ni0DBPHBqmIaCybUML2zfFeePa2IyG+VIVdZvvfPUb48YMiuqGUz6seI5AW2OQ9GgGc4Y54bboznOCamEOxyJB7rnxfHraoxwcSvEvL5wExUJFoAhBc4NGWFOJhjSODKe9eSxKwlBcIx1scTX/HLrmrLZCPrUF3a0NU9bZ/vN6bSzMd9//pqLXuOd66fz0438P/2e44eLVuIcUzWkf85nTM1HL+X4mVPu+XBfGeCAQ4N577+ULX/gC119/Pdlsluuuu47Pfvazi921quMv63J6vBBKd2osU9RWbQGGVY2FUJqBify0bfVIVzziKWYuZo3xvkSa3qFJhBAcS6SLbiISiUSynChXaiusKXzu+nPLipWtaQ55x66wkh8FOzTdv6Avff+gFmF7dyuPHRwmnTfQFEE0pHHZhhaePpYA4PzOJh58dcDzuDeHNT5+7Vn0JzP8wxO96KbFqsYQ1/a08aO9JwAIaapdpsvXHye1tYh4RHM2C1TObi8WcloOzKcMXTUQQhANakSDGjndZCKnk5qDtxzse/eFG1u5acsqDg2m2N1ri7/1+9ZdLpN5g8cPDfP4oWGiQZXLN8bZvinOljVNaMrKzL/9r1d3e8ff2HPUyyG3dQ0CZPJ2fnc5e6c5pHHTG9bQP57l8YPD9Ccz3vxRgIaAgqIIUo7nXFMELQ0BPnVdD2D/NqXnzJrmMDnnw/y/7oev2EhAVfjfjx/y2txrQWs0UBVhvWoJrUmWD3VhjAN0dnbyla98ZbG7UXP89awnsoW8qF++NsDu3hHv72rXs+6IFhY6pca4v63atEYKp3xpDUl/W7VZ7EVHuX4cHy2E2R0bmeRgrKD4vlwWc5Klz7YvP7Hg93jmk9dUoCeSlcx016zpymrdc6MtqvnMUbus1S9fGywSeIoEFKIhjWeOJuhLpHnrOe1T3iOsqVy0rpnnj485JY0swprCpV0tPH1sFID2huISWHnToj+ZoX886xkFecPkAafGuWkCljXF+HaPg6rAcESp8oZFTjfZ3t1KZ1OIbRunV7cux0z3pT5fGLY/YmCmeu0AR0Ym+f7zJ4HZ64u7Cs2llCtDV22CmkKrFqQlYjGZswXfcnPwjAkhbG9lawPve9M6eocn2e3UMR8ok76Qyhk8cmCIRw4M0RTSuHxjC9s3tXLh6qYl6xU/E77j86BO+ETVLGAsrXsiaa432vJ5xzO6xTf3HEVTBMmsjhCg4qigC8gYpq1+hx1V0tEY5OPXnl12jrqENVevvThJxL0+uI6RvkSarz5+mJFUjpCm8OErNs54Dpdjqaz3FkK5zU2YfU7PxEoYl0pRN8Z4veKvZw126QwhBOMZg/HM3NQtK8G+01Nrds6lrdJMzlDDe6a2SuNfdCQzuhci+bUnjxALF6ZltRcd/n5k9ML58O8v9/PL1wpKoHLXViKRrGTcBd9t/7wXw7K8vNaAKlCFwLDsa/XXnMoXv/741bO8o3+hX6gr/KsDgwRUhYDzjJxueu+pCDvUNJnRyfgMv9QM96acY8SoCEbTOqNpnR+/cApFwK8vXQ/AoweGivIxpzNS7JrsptfXNc1hwprC9549Tu9wIS/UX/t4pnrtUBC6g+rXF68GihA0hjQaQxpZ3WQ8q9tRCnPwlgshOKs9ylntUd5/6ToODU2yq3eEPUcSDKWmGubjWZ2HXx/i4deHaA5rXNEd5+qzWrnknKVR7WYhDE9OrU7gkvWFnltMjfiYzE9fDs0oSS4PCLu290xRhqWeaH+pLv9zXFxveE63+OZvjhLW1GlLepXzcld6k2kxPOnz3dycC0tp822xkcb4Cme6etZt0aCzc19f+Mfj6PCkV5tVKWmrJeOZvHcvGc/ki4zxauM3wP05cnPJl5NIJBLJ7PQnM+QNE8OCE2NZNMXOSTcti3K+z0pURDMtuOV7tojdO5ZI6dLZqIb3rZKENIWQFsSIWKRyOuNZ3ctPng0hBD0dUXo6onxw23oOOKHse44kGCljqI5ldB58bZAHXxvkg9f0VPqrrBj85QbnGkhQWidbIllspDG+wrnnxvO94929I3xjt11C672XrOXyeYawLYSt65u94xdPJYuEai5aE6tZP/zjcef9r9DrKL12t0X4G19btfHfAP7Xrw7w/PEkAD0dUT71tnOme1kVEGWP7ZqwKydETiKR1C/z8STd/c7N9Ccz3Lf3JJM5g5RT9ur33rCaS7taZn1/N/TS7z275XvP0xYNeirrTSGNdN60haPCGgFVIWeYNDricL9zXgf3PX+cRFqnIaDyxrUxdveOeHmyqoA3ro2xviXC8GSOp4/aIfAtEY2GoMrNl9i1kH/x6sC8xumuG86jL5Fm567eog3ZD2xdXyQyljfMqhjK1fC+VQNVEcTCAWLhAJm8E8I+jx0URQjOW9XIeasa+dBlXewfmGB3b4I9RxKMpqf3IC9nbtm63jv+5f7Bsrn0YBvUdgFByzOyf3dzB52NIRLpPL94dQDLsjAse4Vy8boYe5310wcuXc9Hrz1r3n2b6frQ0x7lnhvP96JG5l6krcBS32RaLOS4FJDG+ArHfwPz53yVE7SoJjtvvsg7/qNvP8Mhxwje0BIuaqs2zxxNeMfjGb3o2N9W7bHx/xYJ3654YjJf1FbtfoSniY6wPQD1FzkhkUjqGzeE+32XrufRA0P8j/94jaxu8uThYS7tauFbTx0Diu+hs+U++kPOLSCR1hHYecmNIY2QpjhRShYZ3SCgCDRVQRWC1miQrngE9ajtAhTC9qq/9Zx2fvHqAMmMjlM2mb98+7le/3/w3HGSGfvess+poQ7wXN/olO/r73/eMAlrdgko1yAPqMq033c2Q7mno5GfffRqEonUklNIrgThgFMySwE1HGRifKqS+kwoQnB+ZxPndzZx62VdvHp6nN29CX5zNEEyM3P98+XEOy7s9I6fPDxc1BZUBS2RAKPpvF1OsGRjo7MxRHtjkNMTWRRRKDdoAemciSLsDZL2xmI9hkrw6IEh/vfjhxicyNESCRAN2XNjPnnNy2WTaa5UKkx+pY3LQpDGuKQm+G/e/oVJRjdrqur+lccOe8f+y/1gKl/U9r5L11NN/vJnBWE9f5Rb70i6qO03f15doSr/zqQ/cuI9b1hd08gJiUQiWa5Ml/v4tSd7AdvATedNNFV4UWEWEA4ovLmnlRs2d/LM0QQ7fn0EsHMmXUMsq5v8av8geadusrDsUk/l6E8WqqT8w697vRDqgYkhJ9oJfvLbfn76Ur/3ml9//Opp+++mte3c1UtYU+sid/NM0RSFeDQILWHGJvNMZOdWHs2Pqgi2rImxZU2M/3LFBvb1j/PSyWSVelxb3HMso5ucSha84m78XSZvkjcsVMXxjgvhecB/sPdEUTqAf+326oCtOWQaFt96qo/VPuFZvzbCmYqF7dx1hMGJHHnDYjSte8Z4PeY1S6qHNMbriK54hE3tDWiqyoYal9Dy3+yHfIqiQxO5orZ6uaDNlGY2z9KyC2KpRE5IJBLJSiCjG55w6mzG2Fha57tPHeeGzZ385KVTnkr5aDqPIgSmZXlianPhvr0nvNB0v/Gil6hcLYeop+Va7kn4BN9yPsG3uZRH86MqgjeujXGJL8VvJXBqLFN2XiSdaj9uU0ABKFO/bwZG03lPqBCKRRYLmwGF+bmmOSSNasmSQBrjkprg94Y3RwJe7lxzJFDUVm2uObvNO/7NkRFPxTOkCq7obq1ZPyQSiUSyNHG9aF3xCH961UZ+ts/2JD/XN+rdr3b3jjj51UfI6SY3X7KWn7zUz9hk3jM2FEWg+Mo0lYbfurgpUt1thU3yrG56G9eaIljVZIfgfvzas+mKRzyPXiys8V+v7uas9ih33v8KGd0grKms9dVNT2Z0r65zU0jlc9cXi1aVr8muTluT/UwM5YODE9z1H6854fiCsKZMq0i9UghqCm1akHiDRSprMJGbW3m0lYgrIvi9Z4+TmMzhFgiwsDeLhHOsOmHoqhB85KqNBBxVtqGJHKcnsjx6YMirIABujjkVLQN3cCjFL/ad5vvPn8CyLKJBFTCJBlUmsgY53eLanjYuXtc8o2p7Oaq1yXRwKMXdD+5HU1Xuuv4cuuMNs79oCbFcN98qhTTGJTXCH2JUelw7V/AThwq5Sv5PzRpWUVu1WdUY8I6HU/kiYZ62aGCaV0kkEomk2vijtfwlvfzh3d/YfZQ1zSHPy7Y6ZpcBS/mEzt55/iqePz7K6fGsXS+8DBaw49e9rGuJeAKjh4dSfPM3dsqQpgpWNYb4+LVnsXPXES9n3U/Bu2cbJHfdcF6RINLF65r5+Su2x/ymN6yZUtpM5m5WF0UImsIaTWGNTN5gImfMuTzaSsEt32daFkbJXPD/KYRAE/a43L/vdJGuzW2Xb+Dxg8NoikVzOEA4oLJlTROPH7TXbjOJLLobTv664VBeLOzuB/ZzcCjllTdM6yaqEKRyupdm8i8vnGTv8bG6NiAllUMa45Ka4ArCAEU7w0FVKWqrR/z348W8Ny9mGoNEMh+2ffmJBb/HM5+srh6DpH4wLYv+ZIaMbpD11UR2lbGFcPWhbRRsr7nrKfdf9vsSaVtdXTedSuWCoCa8EHbXM19OfNN9rNSAbmsoCFtVQ+RKMndcwbczKY+2nDF8i5uZYgPiDQHG0nlMyyKnm2XPc0UIwgGVWFjjwtUFY/zSrpYpG03AFIFCN00jq5tFVQLkxpNksZDG+ApnOtGKg4OpohtAtS9Ct12+wTv+1euDnBwbBGDLmhhvO7ejqp/tpyFQuPCm8ua0bdVmcKKgoO6/DZslbdVmqZwfEolEslTwh23v6R3xwtQv2xDnycMjAFzbY6c8PX5wmNPjWb655yiTebMoN3hX7wiKcANwC5iAZVpeaO2qxhBgcfcD++kdnmRNc5jBiRy6YRFQ7efYXu7C+3xg6/oZSwH1JdJOSDgMTRZ0WvrHszUTTT04lEJTBSMnxnmlb8TerNBNXA++G+rvhvrW032mXHm0dN5csd5y0914muXrZfMmOSdsfTJn8PEzKFVWyvQChXl27jriGfzuOvUd56/iN0cTTslAi6AiyJkWDQGViGbRGA5w8yVr2bbIIrdy/bZykMb4CmfKRchJq/nuM31F64Nqh9r4Q+v85TpePjXOMZ9wWLldzUpSaoDPtW2lslTOD4lEIlkqlC5eH9pvbx5f2tXiharvOZLwxNV00yLp5GT7MS3baz7VHLdRFVvjPBaeuhRThCCkCdY0hz1jwR9F5je+y4WT79x1xAuhB8HmzkYA9h4fY+/xMe95pdf2SuZu3v3AfhBwZDhd1sh0q3dsamso25d6wfWW66bFRFZnIqtPqy+wXHG/zmzfajxbWB+mcnrR2vG7H3hTkSgb2KXHKoVf/A1srQbTEt7aMGnoBFTBwx++rGKfuRDk+m3lII1xSc0J+mpYB2us6uqX+Ci9KVRO/mN2Pri1UDrtsUNDHEvYi7oN8TBvObu6GxISiUQiqT5u/e/WhgB5w6IhqHF6PAMIYmGNxrCGJkSRZ9vvKXbzvjO6SVY3CGkKt1+1aU6iUWFN8YxcyfJAU+x6281hjcm8wUTW8NITljurnPSI4ck8hllI2SjdqFKd9I2AKuiYQ0rFW89pn2Kgl3LXDec5You9ZHWTkKayqa1hSkTJbf+8d57fSiKpDNIYX+FMUUl9zg5ru2VbF92ttbtRT1fP+sYLO9m+qXYq5v/tLYWQp+8+3cfQpB0S3tEY4INbu2rWj2f6Rr3jCV+kwERGL2qrNkvl/JBIJJLlwBpHpfz2q7rpG01z/77THB9NE9YUL8zYsGwjozms0RDUCGp2DnhQU5ywdWgIqoQ0FU0p9mxPF1Ia0mx9Fbfs5MGS+sillFNIh/Ih7dXirhvOs8PUcxav9I3w7y/3e2HqIU3hxgs76WqJzFuReqUjhCAa1IgGNfQVYow3OPW5NVUwksqR1gsmuKaAaYIQcP3mDh7aP4giBP/porVcWYH1oTunSvWJSiNK7n7nZu/4ub5RLwomFlJJ6yatkQDv9zlSFhu5fls5SGN8hVNaR7p3aBIhBEFNqWkeSelnPeyE/W3f1FrTfrzv0sKF9MBgip/tOw3AlZtai9pqieYTEPEf14Lpxr6nI7rsSmNIJBJJpSkN2/anUh0cSvHw/kFUYXu680Ye3QThhGQ3BLWiEPSwpnB2e9QzUu+8/zV6hya58/5XuOfGC+Z1L5wtnHwpKKT3tEfRNIV4PEprUPDL1wadFru0Wa3v/8uRWq8JqoVrCIc1lbxhkXbK9qkKKEJBUS0UIbi2p53DTgWDKxd4fhwcSnmh3H7doukoTZP86Uv9KAL+x/XnVT2F8kyQ67eVgzTGJXWF35swli4IpY1O5msmagPFO5r3PtPnlZ3ZuqGFD26rnYdeIpFIJAtjTXOYm96w2qkzniORtqOdru1p491bVgP2Zni5smTTcXAo5YiwmU5ore1RP1ziEZfGrGQ5MN2apyGo0RTSAKviaYt+EcO+0YI2UdapSNDn6BXJOSRZbKQxLqkr/IIXw6msd/za6fGitmoLXvgv/h/c1uXVsv3gti55Y5BIJJJlRFhTvDrjuaDGRM5AEYKL1zUXhZ/7vWuaprDjP7+JT/zw+bKqVu79KKwpReWdCjXFbaQ4k2Q54F/XvKWnnUdeH8ICYiG7/vpdN5w3p/SL+eAXMXRrloc1FTdYxd0ck3NIsthIY3yFU1pf0a0jndPNmnqC/VRSrXUhtEVDtDWG0FQV3TBml/lc4fS0R/n+h7YSj0dJJFLo+srIVVsIlahnLZFIViblQtj9obHlcqHd+66mCk6lCwrspR7vavZzMejpaFz0PkiWBl3xiLcWvev6c4pCqhd6rvrXtVnfGiZbsp4pV7/cz1yE4ZYScv22vJHG+ApHlj4oRgpeSCQSiWSx8O7JAjS1IChV6vFeCgJsEslyw7/mtUsD2oKLWd30ShG2RgPcc+P5i9I/iaQc0hiX1BVLUfBiKXgtJBKJRLJwKnU9XwoCbBJJNaiVF7dUPd0lVGMBY4lkNqQxvsKRnmCJRCKRSJYG7j3ZDVPf+egBQHq8JZJKMF1EybsvXO1Vz7n9qu7F6JpEMi3SGF/hLEVPsEQikUgk9Yh7FCuhqgAAIABJREFUT9Y0hVi24BGUHm+JZOFMN4fWt0S8PHFZ116y1JDGuKRukYIXEolEIlnqyFQmiWRhdMUjcg5JliyVLeonkUgkEolEIpFIJBKJZFbqzjNuGAa33nor69at4wtf+MJid6emSE+wRCKR2FSibN0zn7ymAj2R1CvnrW7i+x/aKu/FEkkVkBElkuVC3XnGd+zYwbPPPrvY3ZBIJBKJRCKRSCQSSR1TV8b4nj17+OUvf8nv/u7vLnZXJBKJRCKRSCQSiURSx9RNmPrw8DCf/exn+drXvsa3v/3teb9+YGCAwcHBosc0rYFVq1ZVqIe1QVWVon/rHTkexayk8Vgpc1aydNG0ys2TlTT3zoR6m6/18nvL77kyWeh8rbfxqgVyTCtPrca0Loxx0zT51Kc+xW233cbmzZvP6D3uu+8+duzYUfTYHXfcwcc+9rFKdLHmxGKytIMfOR7FrITxWGlzVrL0iMcrX4pqJcy9M6Fe52u9/N7ye64sKjVf62W8aokc08pT7TGtC2P861//OsFgkA9+8INn/B4333wz1113XdFjmtZAIpFaaPdqiqoqxGIRksk0hiFFY+R4FHMm41ENg6QSrJQ5K1m6VPJcquW1aCnO2Xqbr/Vy75Hfc+GsxPlaL+dFLZFjWnlqtSauC2P8pz/9KQMDA2zduhWATCYDwMMPPzxnMbdVq1ZNCb8ZHBxftiqohmEu275XAzkexayE8Vhpc1ay9Ljki48tdhdWjKJ7vc7XlXCtnQvye64sKjVf62W8aokc08pT7TGtC2P8gQceKPr7v//3/w5Qd6XNJBKJRCKRSCQSiUSyNBCWZVmL3YlaU8/G+MDAAPfddx8333zzihXGmQ9yPIqR4zE7cozmjhyruSPHqr6ol99bfk9JOeR4VR45ppWnVmNal5J7X/jCF+rSEAcYHBxkx44dU1Qw6xU5HsXI8ZgdOUZzR47V3JFjVV/Uy+8tv6ekHHK8Ko8c08pTqzGtS2NcIpFIJBKJRCKRSCSSxUQa4xKJRCKRSCQSiUQikdQYaYxLJBKJRCKRSCQSiURSY9TPf/7zn1/sTkhqSzQa5bLLLiMaXXq1KxcDOR7FyPGYHTlGc0eO1dyRY1Vf1MvvLb+npBxyvCqPHNPKU4sxrUs1dYlEIpFIJBKJRCKRSBYTGaYukUgkEolEIpFIJBJJjZHGuEQikUgkEolEIpFIJDVGGuMSiUQikUgkEolEIpHUGGmMS/5/9u48Pqr63h//6yyzJBOys28JBkEFFYVCXWjrbZUiKGpbvq171duvoqi/2tZiy71Ql9t7bd2w9FYt/lyL1aoVrbhWW1Rkk6ICEgQSICHbJJNMZjvL948zc+acZJJMkpnJJHk9+7CcmTMz58zJfM5nf3+IiIiIiIgow1gZJyIiIiIiIsowVsaJiIiIiIiIMoyVcSIiIiIiIqIMY2WciIiIiIiIKMNYGSciIiIiIiLKMFbGiYiIiIiIiDKMlXEiIiIiIiKiDGNlnIiIiIiIiCjDWBknIiIiIiIiyjBWxomIiIiIiIgyjJVxIiIiIiIiogxjZZyIiIiIiIgow1gZJyIiIiIiIsowVsaJiIiIiIiIMoyVcSIiIiIiIqIMY2WciIiIiIiIKMPkgT6Bway+vnWgT6HXRFFAcbEHTU1+aJo+0Kcz4Hg97PpyPUaOHJHms0qdVKRZ/maSx2uVvExeq8GSZgdjHpus4ZI2+D37byim1+Hyu8gkXtPUy1SZmD3jw4woChAEAaIoDPSpZAVeDztej57xGiWP1yp5vFbDy3D5e/N7UiK8XqnHa5p6mbqmrIwTERERERERZRgr40REREREREQZxso4ERERERERUYaxMk5ERERERESUYayMExEREREREWUYK+NEREREREREGcZ1xjOgssGP1a/vBQCsXDANFaWeAT4jIhpqeJ8hIqJsV9ngx+qNeyFLElaeNxVlRbkDfUpEA4o940REREREREQZxso4ERERERERUYZxmHqaVDb4ze0vu9gGwKGkRNRnvM8QEVG26yqvqqz3Q1F18zHzKhqOWBlPk9jczY6e2nrY9viJy07LxOkQ0RDE+wwREWW7TnmVYPzzxJZqIF4XZ15FwxKHqRMRERERERFlGHvG02Tlgmnm9pcNfrOn6rLZEzCFw3CIKAV4nyEiomzXKa/aZuRVV8yZiLJiRlOn4Y2V8TTpat7LlFIP58QQUUrwPkNERNmuq/yoYqSHS5vRsMdh6kREREREREQZxso4ERERERERUYYNimHqTU1NWLp0Ke68807MnTs34WuuvfZabN68GbIc/0oPPPAA5s+fD1VVce+99+Lll19GIBDAvHnzsGrVKowaNSoj519R6mGESCJKK95niIgo21WUevDMlbNRVOSB1+uHomgDfUpEAyrre8a3bduGpUuXoqqqqtvXffrpp3jsscewY8cO87/58+cDANauXYtNmzbhhRdewD/+8Q+43W784he/yMTpExEREREREXWS1ZXxF198EbfddhtuvfXWbl9XXV2NlpYWnHjiiQn3//nPf8Z1112HsWPHIi8vD3fccQfef/99VFdXp+O0iYiIiIiIiLqV1ZXxs846C2+++SYWLlzY7et27doFj8eDW2+9FfPmzcOiRYvw/PPPAwBaW1tRW1uL448/3nx9aWkpCgoKsHfv3rSePxEREREREVEiWT1nfOTIkUm9LhwO49RTT8Wtt96KqVOnYvPmzbjpppvg8Xgwa9YsAEBurn3pBLfbDb/fn/S51NXVob6+3vacLOdmbN55qkiSaPt3uOP1sBtK1yNdaXYoXaN047VK3nC/VkMlj03WcPl783sOTf1Nr8PtemUCr2nqZeqaZnVlPFlLlizBkiVLzMdnnXUWlixZgr/97W8444wzAACBQMD2nmAwCI8n+XV4169fjzVr1tieW7ZsGZYvX96PMx84+fk5A30KWYXXw24oXI90p9mhcI0yhdcqecP1Wg21PDZZw+Xvze85tKQqvQ6X65VJvKapl+5rOiQq488//zw8Hg++/e1vm8+Fw2G4XC4UFBRg9OjRqKysNIeq19fXo7m52TZ0vSdLly7FOeecY3tOlnPh9Sbfu54NJElEfn4OfL4AVJURLHk97PpyPYqKkm/UyqR0pVn+ZpLHa5W8TF6rbEyzQyWPTdZwSRv8nv03FNPrcPldZBKvaeplqkw8JCrjbW1t+O1vf4vJkydj+vTpeP/997FhwwY89thjAICLL74Ya9euxcyZM1FUVIS7774bX/nKVzBp0qSkjzFq1KhOw2/q61sH7ZIMqqoN2nNPB14Pu6FwPdKdZofCNcoUXqvkDddrNdTy2GQNl783v+fQkqr0OlyuVybxmqZeuq/poK2Mz5o1C6tWrcIFF1yAK6+8Eu3t7bjxxhvR2NiIiRMn4te//jVmz54NwBg6oygKLr30Uvj9fsydOxf333//AH8DIiIiIiIiGq4GTWW8Y+TzHTt2mNuCIOCGG27ADTfckPC9DocDt912G2677ba0niMRERERERFRMhhyj4iIiIiIiCjDWBknIiIiIiIiyjBWxomIiIiIiIgyjJVxIiIiIiIiogxjZZyIiIiIiIgow1gZJyIiIiIiIsowVsaJiIiIiIiIMoyVcSIiIiIiIqIMY2WciIiIiIiIKMNYGSciIiIiIiLKMFbGiYiIiIiIiDJMHugToOHn3X0NWPnaHgDA6oXT8Y2ppQN8RkRDW2WDH6tf34ugogHQ4ZYlrFwwDRWlnoE+NSIiGkZiZUBBEHDnoumYP6VkoE+JaECxZ5yIiIiIiIgow1gZJyIiIiIiIsowDlOnjHh3X4O5va26OeE2AA5ZJ0qRygY/AKDaG0B1cwBBRUMoOkwdAD480IRqbwATi3IAgEPWiYgoLboqA2455IWq6uZjlgFpOGJlnDIiNke8o5d31eLlXbXm43/cfFamToloSFv9+l4AwIHG9oT7//DBIQBAeUkuAOCJy07LzIkREdGw0lUZ8KV/1eKlf7EMSMMbh6kTERERERERZRh7xikjVi+cbm5vq242e8MvnDkGp08sHKjTIhqyVi6YBiA+TH3DZ8fMYeouWcTik8ZgQmGOOUydiIgoHboqAy45eQxOm8AyIA1vrIxTRnScBxS7EZ8+sZBzhIjSIDYHvKLUg8oGP97aWx/dYyxt9tXyYs4TJyKitOuqDDhnchGXNqNhj8PUiYiIiIiIiDKMlXEiIiIiIiKiDBsUw9SbmpqwdOlS3HnnnZg7d27C1zz77LN4/PHHUVdXh1GjRuGKK67ApZdeCgDQNA2nn346dF2HIAjmezZt2oTc3NyMfAeK+8bUUkbMJMqgilIPo6UTEdGA+8bUUnz44/koKvLA6/VDUbSBPiWiAZX1lfFt27bh9ttvR1VVVZeveeutt/Db3/4WjzzyCE455RR88skn+Pd//3eUlpbivPPOQ2VlJSKRCLZv3w6n05nBs6dEKhv85rJLKxdM47xVoiGiY9qePmbEAJ8RERFR5rGsS8nK6mHqL774Im677Tbceuut3b7u2LFjuO6663DqqadCEATMmjULc+fOxZYtWwAAu3btwrRp01gRJyIiIiIioqyQ1ZXxs846C2+++SYWLlzY7esuvfRS/Pu//7v5uLGxEVu2bMGMGTMAGJXxUCiESy65BPPmzcOll16K7du3p/XciYiIiIiIiLqS1cPUR44c2ev31NfX40c/+hFmzJiBRYsWAQDcbjdOPvlk3HzzzSgoKMDTTz+Na665Bn/9618xceLEpD63rq4O9fX1tudkORejRo3q9TkOJEkSbf9mSmV9m7l9sKkdEOLbshSfx18xMi+j5zVQ1yNbDaXrka40O5SuUSp0l7adDgl5IQ1tbUFMKWF8ju4M99/VUMljkzVc/t78nkNTf9PrUL1eA1nWHarXdCBl6poKuq7raT1CikybNg1PPPFElwHcAOCTTz7BzTffjNmzZ+Oee+7pdlj6+eefj+9///u47LLLkjr+Qw89hDVr1tieW7ZsGZYvX57cFxjmFj/0z6Re98pNDOxGqcE0mxlM25QKTK9EgwfTa2LMD6kvsrpnvDeef/553HnnnVi+fDl++MMf2vbdd999OO+883DiiSeaz4XDYbhcrqQ/f+nSpTjnnHNsz8lyLrxef/9OPMMkSUR+fg58vgBUNXMRLBVVTep1mb6eA3U9slVfrkdRUXYGJUlXmuVvxq67tC1AgCSJUFVt0N0rMy2Tv6tsTLNDJY9N1nC5j/B79t9QTK9D9XcxkGXdoXpNB1KmysRDojK+ceNG/Od//ifWrl2Ls88+u9P+L774Alu3bsX999+PgoIC/OEPf0BbWxu+9a1vJX2MUaNGdRp+U1/fOmiXZFBVLaPnvvK8aeb2lw1+PLX1MADgstkTMMUSYXKgrmemr0e2GwrXI91pdihco1ToLm0fPzoP+fm58Pnaea2SNFx/V0Mtj03WcPl783sOLalKr0PtemVDWXeoXdNskO5rOmgr47NmzcKqVatwwQUXYM2aNVBVtdPwmMWLF2P16tW455578Otf/xoXXnghAoEAZs6ciXXr1qGwsDAj58rlDWD7ztXeAA40tgMAHJI4LK8HUSokc29J9/2nq8+bUupBxcg8Yy1Zl8jCARERGXnSxr2QJQkrz5uKsqKBjSeSyjyy2/yQZV3qQsor48uXL8cll1yCs88+G6KYugnve/futT3esWOHuf3KK690+97CwkLcc889KTsXIiIiIiIiov5IeWVckiQsX74cI0aMwJIlS3DRRRfhuOOOS/VhiIiIiIiIiAatlFfG77vvPrS1teG1117DSy+9hMceewwnn3wyLrnkEixcuBB5eZldumqgVDbEgzN82cU20PWQlqHGej0iqoby6DJHEVWz7Rsu14Oor5K5t1R7A5hYlNPta4DUp7eKUg+euOy0lH4mERENbl3lW5X1fihqfFGnTJUBM1FGZ35IyUr70maHDx82K+W6ruPcc8/FFVdcgRkzZqTzsBlRX9/a5b4rntqe1GdkOqHKsmjM4fT6MzqHk9djcOjL9Rg5ckSazyp1ukuzyRro30wyaelAY7vZ4NWddKe3gb5Wg0kmr9VgSbOpSK/ZarikDX7P/hsK6bVTviUAsiQZ0ccttZBMlQGztUzaH8MlrWVSpsrEaVvFPBwO429/+xvuuusu/OEPf0BRURGuuuoqyLKMSy+9FI8++mi6Dk1ERERERESU1VI+TH3r1q14+eWXsXHjRgSDQXzzm9/E2rVrccYZZ0AQBADAtGnT8NBDD+Haa69N9eGzxsoFyS1vMFzwehClRjJpqeMwdaY3IiIaKJ3yrW1GnnTFnIkoK858NHWWSSmbpLwyftlll+HEE0/EzTffjMWLFyM/P7/Ta6ZOnYqvfe1rqT50VsnG5Q0GcjmJbLweROmSzuXEkklLTG9ERJQtusp3KkZ6el0WTUX+yjySsknKK+MvvfQSjj/++E7LmimKgs8//xwnn3wyzjjjDJxxxhmpPjQRERERERHRoJDyOeMXXXQRmpubOz1/+PBhXH755ak+HPVCtTeAAw3tqKxrQ5U3MNCnQ0QpEFRUHGhsx4oNu20RYomIiIYi5ns0lKSkZ/zpp5/GH//4RwCAruu45JJLOvWM+3w+jBs3LhWHG3QGcnkD603qcHO8Al7V1I7KfLf5OJPDcrjcAw1FA7GcYUWpB3cvOtEcstfVa5jeiIgoG1SUevDMlbN7FaW6q/w1pGiotnQu9XXIOvNIGkgpqYxffPHF8Hq90HUdDz/8MBYsWACPx54gPB4Pzj333FQcjnrBWkgPKqq5/ddPa/HGnnrzMW9ERP3TVYU4FhgmhmmNiIgoeV3lr03+MNZuOgC3LAFg/kqDU0oq4zk5ObjxxhsBAIIg4JprrkFOTk4qPpr6yVoBbwspCCkaIBjbRJTdugpUMxC98ERERJlizf+sZVnA6BFPtF3Z4Ge+R4NOSirjW7ZswaxZsyDLMubOnYtPP/20y9fOmTMnFYekpAmWrY7bQoLXE1FfZHKpFPbCExHRcHH9meVYu+kgAKPy3eSPAACKPU645Pi02NWv72W+R4NOSirjl19+OTZt2oSSkhJcfvnlEAQBuq53ep0gCNi9e3cqDklJcltuUmElvu2URdu+TErnsk9EAyWTS6UEFQ01LUEAwNgC94ClZSIionSbWJRj5nNhRTN7wwWA+R8NeimpjL/99tsoKioytyl7XD13krn99hf1OBotwM8cm49vTC0dqNMioi4kMwT9oplj8OKuGgDAopNG4629RvyHdPTCExERZUJ3+V+sPPvpUR+e3X4EimZ0+jHfo8EuJZXx8ePHJ9ymgbduc5W57QvG54nvOurDwaZ28zEr5kTZIZkh6EFFMwPWTCyMx+dIRy88EWXenN+83+/P2PLj+Sk4E6LMSSb/8wUVCJZZlsz3aLBLSWX8iiuuSPq1TzzxRCoOSX3glAW4ZBGCIMAhZ3a+OANO0XCSjqVSgh0C1sSG5h1uDpj7qr0BpiEiIhpSrPmfDmB8oRs1LSHoQL+XNiMaaCnvGQ+FQnjttddwwgkn4NRTT4Usy9i1axd27dqF7373u6k4HPWCNajUhk9r8cy2I4AAnFFejEUnjcnYeXRcYq2mJQQAePSjQ2YPH5DZgFOVDX6s3rgXsiRh5XlTUVaUm7Fj0+CUid/M1XMnmYFqFp80Gm9Gh6CHFNUMVOOyNKa98lmtmZ7WbjpgjnJhbAYiIhpMYmXWam8A97+3H03+CMYWuBFSVAgA6tvCAICReU4A6VvajPknZVJKKuP33HOPuf2LX/wCV111FW6//Xbba+6//37s378/FYejXrDeQE4ZX4AXdtZAEAScNrFwwG4u1uAbYctwWyKyB6qZYBmC7pLFhGnFLUsoL+l9owALG0RElE2s+ZA1SnpsW4yOT3fKYo/5HvM4GixSUhm3evXVV/Hiiy92en7JkiVYsmRJqg83KGTLDeHToz5zqM+/jrZg/pSSjB3b2kP/1JZqHGmpAwCcOr4Al82ZmLHzsKr2BnCgoR2CIKDKG2DPOPUolb+Z3t4Xrj+zHBOLjMp5f5ZOix3XuBfoA9oY9u6+Bqx8bQ8AYPXC6YxdQUQ0xHUcYaaoupkXXj13EtZtrkJQURFW4qsyXX9mOQBg7aaDtnXFh2rwNuaNw0vKK+P5+fn4/PPPUVZWZnt+69atKCnJXOWPDNa52g3+sLnd2Ba27ctkA4HexXYmWL/z4eb4PKOqpnZU5rvNx2xBpRjrb6ba8pup9gZSloasc96+7HC8oKJ2ewxr8JrKBr95Tl3FZrAei4iIKBsEFQ21viCCioqQokGAAE3X0RZSUOsLIhKNnu6SRYSi+aJDMnrMU1FmY2wjGigpr4wvXboUK1euxP79+zFjxgzouo5t27bh6aefxk9+8pNUH456YJ2r7QsqEABAAD454sP+hvi+dM/VXrHhc3O7sS3eKPDP/Y3YfazVfPzcVXPSeh726xExWlgF4PlPjuKNPfXmvkzOXafsZo93EG+R/+uuWmzcXWc+TvSbSbb3e+2mgwnXSn1rb73Zc71uc1WPreMrNnxuzh8fW+Ay3xvrRTd6GzQ4ZQkhRTPnnrOwQUREA6mmJYj1O46iMdpxNLbADVEQ0BpU8Lt/HjRfN7bAjSZ/BEA874zlv9YK9YcHmnCgsd3ctkqUxyUTyR1g+TBbRvsOJSmvjN9www2QJAlPPfUUHn74YQDA2LFj8dOf/hQ/+MEP+vSZTU1NWLp0Ke68807MnTs34Wvee+893HvvvaiurjaP941vfMPc/8gjj+DJJ5+Ez+fDzJkzsWrVKkyZMqVP55OMbGlhsy5n1h6O97D5wyr0DHZLH2kOmtsRNX7g1pCKoBJM9Ja0sPYytodVo2deN7adCSpDRB2jmFu3e5uEurovWD8XQMKKufUzVmzYjZqWIMYWuJI6bux3X+0NINr+BIckojTPAcAIpGgcN7VBcBJ5d1+Dub2tujnhNsDlFomIhgpr3vfBgSbsr/dDEAS8vKsWmqbDF1SgaDrawyq0aOG0LaRAs2SyYjRuaee4Q/H8smOw4JhXPqs1g6EC2VmhZt44fKW8Mg4AP/rRj/CjH/0IXq8XAFBUVNTnz9q2bRtuv/12VFVVdfmagwcP4qabbsJvf/tbfP3rX8cbb7yBW265BW+88QZGjx6NF198EU8++SQee+wxTJo0Cffddx+WL1+OV155BYKQniW+sqWFrb4tZG5bK99tQQX+kJLgHekSv86ioCNWHxcF+75MnofQ6dnMLvdGg0XiiRU6dPR2okVX9wWjh9r4LOuyZV3Nh3NHg9d0bJW+/szyLiKx6+ayhoLlnGO9CzF9CQTXW7F5cB29vKsWL++qNR//4+az0n4uRESUfh1HmEVUHRB0PLf9KCJqvDHaHzbKpTqAhrYwHJKAghwZTknExaeMw4bPjgEwRn65ZNEWS6W/rLGN+hOXpc/HZ944bKWkMv7SSy9h4cKFcDqdeOmll7p9bW+CuL344ot48MEH8ZOf/AS33nprt6+bPXs2vvnNbwIAFi5ciL/85S9Yv349li9fjueeew4/+MEPMHXqVADAj3/8Yzz33HPYvHkz5s2bl/T59JV1KS/r0NFMEC2NDdZ+PEGw70u32DIUANDUHkYgYtx8nbKI4lxnV29Lg/g1UCxNrqre+4oVDQ9dpdeuopt3Nyom2KEHvKbFGBUytsCdsDfcOh/cKnZPWbFhN64/s8wsjETUeEVeR7xnQIBRgR+V5zIb6ApzZHPkTLHHCZcs2gojfdFx+Nr0MSP69XlERDRE6UaepSPeFRIrlyqa8XxE1eGUROS7HTijvBhv7a1HUNHM/HdiUY4tj7x67iRze1t1s1mJ/cqkIpw+sbDb0+lqpGpX+XAiQ3UId7aM9h2qUlIZv/3223H22WejpKSk05JmVoIg9KoyftZZZ2Hx4sWQZbnbynhlZSWOP/5423MVFRXYs2ePuf+6664z9zkcDpSVlWHPnj1pq4xbC7UfHmjCHz4whoEuPmkMvlpenJZjJrJ64XRz++VdNdh0wAvowJxJhbhw5tiMnUe2sEbntIyWh6rZ9xHFdJWWL5gxBvPKOqfl7kfFxH9ji04ag0ein7XopNE4I3pfqPYGsG6zfSTQu/sasHbTAfN9MSFFwwPvfWlOsbBW6Dd8dgw1LSFouo6iHAeunjsJh5sDeH7nUbNHfITb6HFYOmsc5kwuykhGar0nWQtLF84c02NhiYiIBp+OleQj0WCoLlmEAAEOEZAkEadNKMA7+xqg64AkAJIoYums8RiT70a1N4BgdIh6V/FOrHmntfH746pm/Ouoz3ycjUO9szlvzJbRvkNVSirjsUpvx+3+GjlyZFKv8/v9yMmxD1Nxu91ob29Pan8y6urqUF9fb3tOlnMxatSohK+39ggd9cXnRE8uyc1ob9G3Toif32fHfEZlHMDxo/Js+9Kt0RLJPWyddxvRbPvkNM/bth7L2jMeVDQoGTyPbCVFI5PG/h3Meptmu9JVWi4r8SROy90MOHE74j3pZZYh4WWW+4IsCeZnyJIAWRbx+00HzdE1r0aH6QFAQ1sIYVWPzgEXMKEwB0ejve2l0dEoEVWHN6Bg3cdGISW2XmtzwKiQi4KAF3fV4HJLYamvOp57ot+T9b4jSUK856KsCOccn9w9fygaSmmvL1KVXgeLTPy9syEfGy6/6+HyPWN6m15j+Q8A+AIRM3aQpqsQBQFBCBAFDTPG5+PvlY3QBB2CIEAUgPFFOXj0w0MIRuKjTEs8DtS0hPCrjV8YI05jeasl/+00FdHyRE9pI1E+nIy+vg/of96Y1t9gkgNps+Gek0qZStdpmTP+/PPPIzc3FwsXLgQA3HjjjfjWt76FCy+8MB2HQ05ODoJBexCwYDAIj8eT1P5krF+/HmvWrLE9t2zZMixfvjzh6/fujhSGAAAgAElEQVTWxiOENwRVc256Q1BFXSheGZ2WwYp5jis+HNzlcqCoKHPDSUblxwNN1fqCZi+0LAu2fek+J+uxmvxhtIWMYbxuh4hiT/z6ZPLaZKP8/NTMwRpIvU2zyZgxWcPU0UaaPXFSccLfyf3/J94yvPdYKx55/0sAwHXzp8BluaEfaPSb94X66H3hYIMf976xF26HhHu/e4p5f5Ak0exTV3Qduo7o/G9AFo1pJ8UeJ06dVIQDnxwBACyYMRbfnT0RNz6zHQAgS0ZhRdbi7wWMbVmSzO+yt7YVt/15JwDYzqEr1ntdTUA1j1MTUJHfrqCm3dif6HPyPK3mNcjzuId9ugOGRtrri3Sk18EgnX/vbEpPw+V3PVy+Z2/TayxfCEZUBDsEPxUEYwkzVQeqmkPRaYOC8T9BQENQhaIZnzGxOBduh4RgREVTu2J+duzz7/3uKebn/n1vHe5/ax8AYOlXJuHr0+KV3aIiT7d53ZwiD/52/OikrkW3eWAfy/v9yRvT8RvsrlwzbXT8e2XTPSeV0p2uU14Zf/zxx3H//ffjl7/8pfncuHHj8B//8R8Ih8P47ne/m+pD4vjjj8dnn31me66yshIzZswAAEydOhX79u0zo6tHIhEcPHiw09D27ixduhTnnHOO7TlZzoXX60/4+lv+tN3cDkU06NHoaes/rsJLO+LDOp65cnbS59AXlfVt5vbhRr9te8sX8R62ipF5aT0PydpaaYkkJ+i6bV9X1zNVZMs8eWs7lygItn3pPo9sJUki8vNz4PMFoKpaz29A9t58e5tmk+HztUNVNUiSiLa2ILzezq2lo1zx53w5EhTVaPAZmyPZArQEI6rlvnAIL+84bLb8l5fm4tNDjfD5jNE7C08YibXRpV1agwr80UakPJdkNijpOvDXnUeNijqAQpeIUS4Rdy+KD32rrPfjDx8chK7rKPU48f+dcxwmReebx66Lz9dunrPP1w6vq/sWYeu9zmrtu/sgwOgdV1UNT195eqfXtPmD5jVo8weHbboD+pb2+iob02w60mtfzPr13/v9GTt+9vUeX5OJv3c2pKdM/q4HUjq/51BIryvPM2I2/fTlzxCxjI7MdUjIcUhobI9A0XQ8t80oHwuAUUjTgCc/PAgAcEYbs38wd6KZj5V4nPi/Z0428zFr/nva2DyUleSY29Z9Xq+/13ldV7rLA616U97vS96Yzt9gd+Wajtd1KMlUmTjllfGnn34a//Vf/4UFCxaYz61YsQKnnHIKHnroobRUxi+44AKsW7cOr732Gs4991y88cYb+Pjjj3HHHXcAAC655BI89NBDmD9/PsrLy3HfffehtLQUs2cnnzBGjRrVafhNfX0rFKWLP46l2c8VjXycaF+X70+Rla9aCv+KCnc0ovJntT7bvnTP8wjbvmc8cjQg2Pal+3q4LENo3A4JvmhFJkcWbfvSfR7ZTlW1QX8Nep1mk1BWlIunrzwdRUUeeL3+Hj9LUXXzp27dBozAcF3dF6ADa97/0hYgLhbYpi2kGJ8FwBfUzecjqmYuCaMDONocxB5Li31FqQeKqpvH7RhcJvZdOp5zj9erm1ALuhA7n8SfM39KiS0y7GD/zaXCUEh7fZGO9DpQenPO6fx7Z9O1Gy6/6+HyPXubXhVLkB5JFGzb3oB9VY/YtKuIqkOFjrrWEERBwNgCt/EeQTCXNnPKIoJh1fz8PbWtZr7WU17W67yuK0mGG+rN5/cnb0z3bzBl120QSfc1TXllvK6uDieeeGKn508++WQcPXo0ZceZNWsWVq1ahQsuuADHHXccHn74Ydx777244447MH78eDz00EMoLy8HAHznO99Ba2srli1bhqamJsycORP/+7//C4fDkbLz6Wigl0iIsa6z2BZSjBuYYGxnUl2bZa625aYcVnXbvnSzBhF5aVeNeeypo/JwwYwxXb2NKCUS3ReCiorFJ43BhMIcVDcHzKVbOq49HltTvNobMPN+VdOhC8YwdV8wYluT9fXPj+HDg17z8XNXdd342J9Iqd3d69xOCb/fdAiKqqKywc9Iq0REw9CKDZ8DiAXKjU+T8gUVqHp89KQkAAVuGTqA5oBRTvU4JeQ6JYSj5dm1mw7aluXsTRCx7vK6am/AXBr07kUnJJ1fpaO8P1SjslNiKa+Ml5eX480338Q111xje/7vf/87Jk6c2OfP3bvXHslvx44dtsdnn302zj777ITvFQQBP/zhD/HDH/6wz8fvrVQskZAa1nW1O25nbmkzawW846rN1n3pZo206QsqZlCPg03ttn3ZGGmTBp+KUk+Po05qWkJ45bNjZiT02L8uS694SNFQ4DZu18W5TjS1R6BqOiRRgKLpEBIkodawirawEStD7CGp9ydSanf3OlkS4HZIUIZWTBeibs35zfsDfQpEWSUWeA2ArdFY02PB1QRA1yGKAlrDqhFNXRQgCECuU4ZTFi1LgSa3PHCi/Le7vM66DHFvZE95PzOSKddQ76S8Mn7ttdfipz/9KXbv3o1TTjkFgiBg165dePXVV3HnnXem+nDUA+tSR+2haEU4Gvwp0brG6WINRNhxpMdABR91RoemC4JgzkUaCGwBHVpS9/fULZFj48EFbzunAoDRO3A4ujwMYFS4NctIeFXTEUviseF9/RFUNFzxlDE3jr9TIiJKljUP8ocU1LeFLZMVo/lXdDui6ra1x52yUV6Nfcbdi07o1APtkERz+c9UjMKq9gY65ePWvP3quZPMDhzmh9RfKa+ML1q0CLIs4/HHH8fbb78Nh8OB4447Dg899JAZQI0yxzos++lth3EsOix7XIEL3z9tQsbOY/SI+I24tiWI2OB5qcO+dLMOJ3rl01o8u+0IIABnTCnG+ScmFzmTKJXGFrhw/ZllmFiUYytgnFFWjD9/UgMA+LeppdhS3QwAmFiUg2pvADUtQSiqEQBRFAUU5TjgD6nwR+JTU3QARTkOXH9mebfnkMwwu0TrnycSW9u12huIRsWNf64VCy9ERMPD3YtOMLfNsheMSrgsChiZF29wrm8LQ9N0RBfdQUtAQdihwSmLuP7MclSUelDtDeBAoxHg1CGJmFiUY4ux0pWOed2jHx0CACw+aQx0wJwmdrg5YMvLMpFf9We6GA1uaVnabMGCBbYAbsPdQA7psBaej1nWSK7K8LBsp9z1ONnu9qWa9SY2ZkR8mbMx+S7e4CijrPeFWIu7kfkbQdZGj3CZw8tLLQUVwKiQl5fkwhdUUNcWivYmaLaKeGwiikMSsG5zVbdpPFXD7CpKPeaIm3WbqwAhvqRNV0PeOTKEiGhos97XZUEwe8UXzRiN7582wRZDpTTPBQFAMKygKaCgNaQgx+GCW5Ywsah/S0x1zF9io89iU8Vi+dcrn9Wa+9ZuOpB0Gbljvt6b0WT9mS5Gg1taKuNNTU04cOAANM1oVdJ1HeFwGDt37sSyZcvScUjqQtAyJtw2V1u370s3vyVgnPWoWod9mdQQGyalA/VtvZ8n1B9sAR1aUvX39IcUeAMRCAD21MWXJVQ03daiH2NtyOqqSSuiavAFI6hs8Pf63Kq98WHw/J0SEVFfWPPIhvZ40N5oNQEOSTQDDsdWtomo3U8fjM09r/UFEbEsO9XX/Mka8DgWQFXTgbaQinf3NWDnkRb4ghE4ZRHbqpvNMvQHB5r6dDyimJRXxl999VWsWLECoVAIgiBA13Vz4frx48ezMp5hYcvNxbqEWEjRbPvSrb4tHvmyYwA36750s2YIjZYMoaEtbNuX7pspW0CHlv78PSsb/Ljtpc9wtCVom0P3oSWDf37nUbyws8Z8fMNZZQCM5dEKcxxwSiLagh3SkWAsDVPXFoEsGtFsw4qGxmgU2kc/OmQb1pfo3NZuOpBw6J/Rg6GZAXXWXTrLTDPWRoODTe14ZruxikZPkWWDioYVGz6HW5bYQ05ENIRY80jrKM0PvmzE/gY/fEEFR1uCkESgJNcYCRaMxDr0gHC0UXnDp7UYPcKFiKYDMJb2/NOOI7alaZMtR1V7A+ZyoBfNHIM/7TiKJr9RLiz2ODG2wI0jzQG0BCJY+doehBTNnMt+pDkIURCg6TrWvH8Aj3xwCGML3HDLYp/LbdmyChNlXsor47///e+xaNEiXHfddfje976HP/7xj6irq8OqVatw0003pfpwg8JADsNstCz/oFhCWIZU3bYv3bqLl565WOrx5TUAY3m3WDT1jw958bllTebnrpqTwbOi4SjW+FPtDaA9rHZqpPIFFUiiAFEQ0OSPmAUBIF6RDioaWqLLv4RV+0gX1ZLeVc0Yjqfp8XXJu1JR6sHKBdOw+vW9qGkJYWyBq9u5eJoOsxLdKajNyPi9zjrkvbLBb35/ay9GyDJHL3YuREQ0uFl7nRVb3qQjqKgIhhVjdR0NZmwj62uaAxEoqo5nonPNXbKIiKrDJQvmMmearkefE3vMtwBjutdx0TxmzuQivLir1tznsgxZj6hGxd8q9pws2fPToKIlzNuS6a0fblHZKS7llfGDBw/igQceQFlZGU444QQ0NTXhnHPOgaIo+P3vf48LL7ww1YekblgjWNa3htAWNm6IboeIkXmurt42ZB1pjrfIWmJLobldMSs1mcAW0KGlL3/PWAOdL6igNdS5YczoDdDhlICCHAfUaGHEyuiZNp4T0HXDVr5bhi9oFHYcEiAJAhafNAZfLS/u9nuNLXAnDC5njV4bVnrfnNbVSIJYoWrtpoP96mEgIqJsEq+0WivjEU3vMQ/REav82jmkeIT1kKKhITrdsNjjxPVnlvd6fvn1Z5aZEdkXnTQab+2tx8g8F9rDCtrCKlySiEBEhSAAOQ4JIUVHUY4MDUCeSzLfnyh/46hH6k7KK+MulwsOhwMAUFZWhn379mH+/PmYMWMGDh06lOrDUQ+uP7PM3P7jR4ewp85onZtQ4MYP503O2HlY2w473lIzF77NfjQNujlnXBMAKYNnwhbQoaW3f8/K6LA8AKhtDUFNEL4h9lRE1SEAuOnscqzfYQz5XnzSGLy5tx6AEdzNJYsIKxpagwp8Ifv0EwHAKePy8cHBJmPps+g4u2Sq0G7ZiFIb+w6xOXIOScTh5kC0tx0oyDF6IGp9QQQVLellE4Mdps503I71MDBNEBENXtZpktZ6taLpONYaMoeL9yTfJcHtELH0tAnYEA26FmscfuC9/ahvC8PVId+y6i6+i8OyxO3EwnhFXgCgqDo0XUNsYJnR+K0jounIcUhwy1J03rpg5muZXD6YBreUV8ZPPvlk/OlPf8JPfvITVFRU4N1338U111yDyspKs5I+HGRLgK5YKx8ANFqG/hxtCdr2pTuaerYMUx9faF9iLRBtoXWKAsakYC1momSsfn0vjrUarfjW4eSJ6ABUVUOJx4l8t2w+F1RUlHicWDprHOZMLsIHB5qw9p8HzSYlc/65AHxw0ItYWUjTdciigA2fHcNb0Qo90Ll3v+N2tTeAI80BiIKAB977MvpZxud52yNoCShYt7ka/rCK8YVufHCgCfMrSnDvd0+Bz9eOsqLcTsdaseFzhBTN7BEv9jgsc/90s4eBvQhERINXLL8D7HleOEGPd1dkUcCSmWPx7ZOMZWjf2luPoKKZlWgdMKdhdVXW7im+S2z6F2A0Fte1haBpRseNqukQYTSUxxq9ve0R+EQFTlnEox9VwVqivWz2hD6PehzIVZgo81JeGV+2bBmuueYaFBcX4+KLL8aaNWtw/vnno6amBgsXLkz14bJWtgTosg7Ltg5xbQupCCrBRG8Z0qxrXa5+fQ92HzNu2OUlOfjlgukDdVpZobLBj9Ub90KWJKw8b6qt8kTJs65/2t36pD1Vwq1aQqrt3rHhs2Pmsisv7qrF90+fgNte+tQ2/C8mVmG2CioaDjS2oyTXgVHRJf56umcFFc2coxdbfSCi6pagc8a8PsAYPv/IB4fw1hf1kCUJiqriiUvj97rYNek4p8+Yp9fzWrFERDR4WPO7vnbAqJqOt/c14KavTTE7vGrMjqX43PGwouFXG78AAHPueG/K2jUtQbOXPaLq5hKjgH01oNh3UTTdDGZaXhIvN1kr3xz1SN1JeWX89NNPx8aNGxEOh1FUVIRnn30WzzzzDMaOHYvLL7881YejHmXPAPFsYF2qydpQcbg5aNuXyZtmspU3yl7WII1Xz51kZshdzVm7eu4k3PtOJQCgwR9GT/VyRdNxzBdEe0SDpuvQdOM5AfHhf/Udgt4kozkQwZrvngwAWLFht1mgKPE40RiNKhsrzLhlEeMK3Lj5a1PwwHv70R5W0RyNsyAJQA9x4RJauWAaqr0BrN100DZMPZOxE7jOORFReqVqBOSx1hC+9/gWXDRzrC0onFsWzXw32M1KQYniu/iCEdS1hSFAwI1nl+HFXTVm+dAhCdATNGgDRk99Ua5sxhsq9jhsnz8UynbMHzMjLeuMjx492tyeMmUKfvGLX6TjMFktWwJ0jS+MB2mr84Xgjy4VkesQMTJ/+AVws0ZTty6z7guptn0f3jo/k6dFw8y6zVXwuIweYEWV0ZRE8EBrZXWES4Y/rGBknhM3f20KAGBkngt1bSEoqg5JFBL2knckCEbDU2WDH2HFqOiPzHPiaxUl+Et0KTVroLcVG3Zj3eYqOGUJgAB/2HiPIBhNex6nDH9YxdgCNxadNBrzK0qQn58Ln6+9y3NYu+kAalpCKPE4zefYi0BENHQ4LfOxO6780RMRRmwUhySivi2EI81BrPnHQYgCsHrhdLPR21rWLvYYsVRiAUhjuspXBAgQBWBMvht3LzoRVz61I7pHhxpt+BYE2BrOVU3H90+bgFc+OwbAiNFk/XxrB08MK7eUSFoq45Q9AbquP7Pc3H70o0P4IhbArSgnowHcRuXFC9p1HXrwrPvSTekmD+hu31DVVWyDynq/bVoDM4zuVXsDZmt8dXM8A+4uRkRsOPaRcHLTRaxz4xySseSZMxqoBgDuXXJStJf5AJrbI/BGK/g5sgBFQ3RdVqM1X9V0SCLwlclFeHdfgxF4LawgouqobwtDjnZzq7qO3/3zAP7wwSGsXjjdDEgT+1eMrQ0YXe811ykhEFHhlkWcUV6MipF5KCrywOsSoXSRwNyyhPKSXNuyaERENHTceb4xDbDWF8SjHx7qFGi0O4U5Mjwu2RYELiYWqK0yGoAtqKhoC6loCUQgCgKqmwOYWJTTq2CgFaUejMxzor4tBD26HKixLKgRAFWH0UCgA3hhZw2csgC3LHUaCTexKKfHUXJEACvjGTGQQ1WsQdrqfPFKcHVzZgO4hbqp6Xa3L9Vsc3/0rvel27v7Gsztd76oN6/BO1/U216X7r9Lp3nC0WvwxJZq27gyBhLprLK+zWywuP+9L9EUHdb9ws4aMwjZox9V2SKqxq6jdeTMsj//C03tnZc260gUBERUDboOtAYVaLoR++HJLdWYPioPgDF03S1LEBCxv0+Lp7HY8HZRELC1qgVbq1qMqLDRqO2arqOy0W9GXo8N0av1BXH13ElmoeKDA0145ANjhYyCHBl5LhkXzRyLF3fV9PZSZly2BNgkIhoOan1Go/NTWw/3qiIOGB0lR5qDxvo3OjBqhBMRVYdDEs3e59Wv70VQ0cwVPmI6BiqN5cGxRmhfMIL2cPx8tlU3AwD+bWopXt9zDA5JtE/JEgUIAjDCKZlLBVv1lLfEGu6zOTYK88fMY2V8iLMFcLPcoQIR1bYv3VqCXQ/D7W5fqnU3crcX8bT6beVreyzHjR/4nX0N+Htlo/n4HzeflbmTol5Z+does8EiVhHvuA3YA7rEWDOxHIcISbAv95JIxJp+FQ0CgIa2MF77vA5/+7wOgBEArbwk15bWO851EwHIktHS3zGInBGMBvj4kNc2UkRTdazfcRT5btnWMBOLZgsYjQBj8t09FjK6yugjqmZrpEinbAmwSUQ0HNz3d2MFjr4Us9pCihk4TRaNz4gtDXr/e/vNxu+e1iu3spbBgHhnzMu7avHyrlpoupEnjcxzwBdUoAPQNCOGilMW0RaKN3hff2a52XFyxVPbOx0rqGjRSOuIrh4SRnlJbtZWbpk/Zh4r4xkwsENV4t29ohAvmBvLPwy/AG5k1ym2wTbjZnvFnIkoK2Y09WSNLYjHX+i4VFcyFUxNN1KjgM7RWpOlw0jfQUWF39JiH+xQQBFFwYyCLgCQRKP32772a+fPrvEFoahOc1RH7F7mlkXb3LeeRnMwoyciGl7609eR4xDRHollSvGo6YDRIB2JxkkBgNEjXJg5doTZqfGVSYU4fWJhUsextk3H1glpDijGZHFdhwYgGFbglB1wSCJEQUCjP4z739tv5oeJer1jgVE7Yp5HMWmpjL/33nt49NFHceDAAaxfvx4vvPACJk2ahCVLlqTjcAOmuT0CSTTmSUodxjhnyzAP67ra/pBiRFwWgOJcBzyu4dcWI1n+TB17IqUMtk3ccFaZuf3hQS8+OugFAJw+sRBfLSvK2Hl09furGOnh0mY9WL1wujlM3Ro4ZvFJY7oM6JLIaRMKcbTFeL0oGq3vPfE4JEQ0HQU5MuZMKsT0UXl47KMqtIVVHGwM2Ao+HQtBSoclZkRBgC4Aag9d85oONLaHzR6FdZfO6vlEs1S2BNgkIhoOYuUrXe99g7NLjlfGVU2HLApmgLawokWXIDP2N/rD2FXjM9/7cZUX/zoafxxrLF69ML6U7dtf1OONPfXQAYxwSch3x8vG9W1haJY8symgmIGQzef8EUsjs2DmL/aAcg6zBz/bMX/MvJTXxjZt2oQbb7wR559/Pnbu3AlN06CqKlasWAFVVXHJJZek+pADJqRqCAZVeAMC3LIIj0tCrkOCIAhZ0/tjXVf7d+8fQF1bE6AD00fn4fqzyrt559A0xhJB/kh0neZE+9Ltb7vrzG2fZZh+lTdgrtUMAN8/fULGzol6p2JkXsKgZBMKc8x54l2NhLFGVG30x3+HyYRPEADkuSR4AwpUVcNbexvwzhcNiKhaj0PdExlf6EZbSEF9W8/z1oW+rF/WQTZk9NkSYJOIaDgQox1WSi8zKQGAJIkYV+BCIKyiKaBA1XSEIipqWoIQBQElHhlN7clX8d/d12A2Kq9eOB0njRmBN/YY88r9IRWtIdVcrlPXjWldAoyGAC0aQ6UwJ3GHllsWO+UhYwvcZlT3dOd5e2tbccuftiMYiU8f623UduaPmZfyyvhDDz2EH//4x7jqqquwceNGAMCtt96K/Px8rFu3bkhVxmN0XUcgoiIQUSEKAnKcUjTy4sAPA7cmnMJch217OCaq7jKC3mYSRH1lBHExCg/BSO/6CXQATYEIFFVHS1CDJBoVf49T6hQYJ9FyLFazJxTge6eNxydHWrB++xGzMj++wIWWoIJgRLU1EFSU5uKYz2g82HLI26vzjn8GM3oiouEkFrqkL6UsAYBTlqBEg4zq0C0jvIx/i3KdEAA4JBFlxTmoa2uGAOCMsmIsmjGm9+eL+Ci1kmjF29ceRmNAQVg1Ap7GGt17qlS7o6uedMzfusrzuPzZ8JPyyvjevXvx3//9352eP/fcc/Hggw+m+nAD6tpnP8FxpR7MKyvErPEFcDuMSrg/pOBHZ5RBEgW4HRKO+YJ4dvsRABzmMdCOdVhWLdl9qWbtHXzl01o8u834fXytogSL+5BxpEJFqQfPXDnbWIrK6+9yKSrq3sSinB5HvDzw3n5jygiQ1HrgXYlFOo+oOiRB6hQITjf/Ly62PAsANAbCWLe5ylyWLabjqJGYL+r8ZsV+/Y4jyHc7EFQ0rNjweZ9a4ImIaOjraz6nA9ElPXXI0aU9Fc0I6qbDyO+a2iMQBdEcql7XFoKi6nDJIj446MUtXz/O/LzKBj8eeG8/QooGSRRw7zv7ELFkmlqHY8cq+G5ZRNgpQ4hGVXdY5jVaK9WVDX4ziNvVcyf16TvT8JPyyviIESNw7NgxTJpk/xHu27cPBQUFqT7cgKptDaG2NYRNB5rglAScOr4A88qKcPqEAkyyDE+trG8z54pLopDRwqp1CS3r+sfV3qBtX7qX0CI7629g8Ywx2HG4xdxmZWbwqSj19FgBt8aRqGsLQ1F1Wz25p3E0IoyCgksScO70USjKceDPnxxBIBqgzR9RkWhGWscikDVI3NHmAApyHJ3OpSvWin57WEW+2xhtE1uaL7bMzGD6DSfztyMior6z5m/d5TVCgv2BiApAwinj8xFRNTT6w7bXGPV8rdP7NF3HkeYgrnhqO759wiiMyXfj06M+1PpC0ZVDdNS3RSAKQL5LQlDREIpmcrG2A1EAWkNGBfyUcfk41moMjZ87uQhvRpdM62rJ4mQa5lMhVrY46guiIagiFNGiebLxJT480IRqb8CcNtfbIevJlG3Yk98/Ka+ML168GHfddRfuuusuCIIAv9+P9957D7/61a+wcOHCVB8ua4RVHR9XNePjqmbIooAZY0dg7uQifGWSEcUxdpNo9IdR3xaCxykjxyGmZA5md6zLN6iWJY4+rfFh5Wut5mMuoUWUXtY4EgIEyBLMSnAyd4FYBTqk6tgQDRDXqfCRxOdYK9QhFUnNFU+kJaCgMFdFWNHR0BaGKAhYu+kg3LKYdAGEFWEioqEv2X5xIVobt76+NaSgPayaS3h2ZMzjjj+eOTYf/zraAk3XURKdnrnmHwchCkY5uOPoMVUHWrpY+1zVjbg+rUEF7WEFqgbIsrE0aOyYsTXUk9FVntefoM+xssWBxnYIggC9w3Kmf/jgEID4MqvMc7NPyivjt9xyC2pra8254RdddBF0XcfXv/513Hrrrb36rMbGRvzyl7/Exx9/DEmScMEFF+BnP/sZZNl+2tdeey22bdtme669vR1Lly7F6tWr0dDQgDPPPBO5ufHo0EVFRXjnnXf6+C0NY0a4UNvaeTinoun45IgPnxzx4ZEPD2F8gRuqppvrGLaHVbSHjfnluU4JHqcEt6P7tY7DdqwAACAASURBVHn7yrZUQ4dtDkIm6p3KBj9Wb9wLWZKw8rypZsT5jgFhehppMr7QhbCio74tBFXrvBZ4T1IZ3SD2WdbFDpP5fA3AkeaQMX9P1eGSBYQUDf6QgjPv/ycA4J4LTsAlc9lKTkREPbOWWT1OCSFFw4hoPJRk8z2PU8LEolyEY3FZFA06dGi6ALUfw+VjPeSarmPjnjqomjFcff2OI5gz2VgFp6+rJ2Uq6HNQUc1h9OzFzh4pr4w7HA785je/wfLly7F7925omobjjz8eFRUVvf6sW265BaNHj8Y//vEPNDQ04Prrr8fjjz+Oa6+91va6Rx991Pb4+eefx5o1a3DjjTcCAHbt2oXx48f3u/Ld0SP/5xTsrWvD5kNebD7YjCrLMPAYTQeqm41WM1UHntxyGJ/XtuLkcfkYmefCpKIctIUUSKIAj1OCxynDmcLlDwpz4pV8f0g15+24JAEeV3oaAIios5ULppnDuKubA3hhZw1EQYDHLcIXVCAIQr/mj/eVCGMd14CimZFjI0kGMwxH5+jJomCuta6oujl3j4iIqC/8YaO3WtF0CIJRyY49l2g4e8zOIy1GBTw67CwWnHeES0SC/rOkOCQBI5wSWsNqp1gsdW1hrNiw23wcC+yWqdWTYjGIYsPU139cFQ0Qa8ybX3zSGEwozMHEohxUewNYt7mq38fMluWbh4q0LTQ9efJkTJ48uc/vP3ToED7++GO8//77yMnJwcSJE3HDDTfgf/7nfzpVxq2+/PJL/OpXv8Jjjz2GUaNGATAq4zNmzOjzuXRFEASUFeeirDgXS2eNx9GWID465MXmQ17sb2hP+J7a1hBe/bwOr35eB6ckYMnMsZg7uRCTinLgC+rwBRU4ZREep4RcpwxZ7N8wdl8wPvRGsSxgHFI1qMmPrCGifqoo9Zit30FFRZPfCODmkERj2Fwve8dTIVagCanxIXd9OY3iXBlu2WjcC1sC//32nUo8/vFh2ygCIiKiZLVHVKgaUJQjoT1aGe4um2oLq2Y+JgqC+dqOq40kK0cWsGrhCbjnzX1mxV4UjBhQhTkONLVHUNMSL1DHhoP3RsclPx/96BBqWkIo9jhxy9emdLlMKhCv8E4fMwJ1IQ0v7Tgc/c7G0mZfLS9OeaU4W5ZvHipSUhmfPn160nOfd+/e3fOLYAR8KywsxOjRo83njjvuOBw9ehQ+nw/5+fkJ37dq1SosWbIEs2fPNp/btWsXWlpasGjRIjQ0NGDmzJn42c9+1qve+rq6OtTX19ueC6ku5OQXmb1Ak0pyMakkF987bTxuev5f8IdVtIdUcwmjjsKqjuc+OYrnPjmKcfkuzCsvxryyIkwd6UFrWEVrWEWOQ4pWzKU+zS8fV+A2txv8YXNN61ynjFKP09wnp7A3vj+G43nIkmCOD5YlYUCvgRSNVhr7dzBLlGZlOddspEtWZX2buX2wqR1C9I/11121EEXgb58dQyCiQdONDHr74WZIlkir5xw/0twOKipqWkLmsHRREGxRWTMtVkhxyyLarL0QHfYnYo3Krqg6fMEIvj61FIcaAzgajcbeGlQhSWFsOdSMKm/Adi3Ibiilvb5IVXqluGzIT4fL73q4fM+Y3qbX2FXpy5gplyQiqGtmRbwn1gFmah8bua0rk0iSiN9vOoi2sGI/hq7DG4hAEGCWpzXoZnnuijkTUTEyXgnuLj1OHzMi/jpLmcAtiygvzUXFyLyez1kywrwK0VKKDgCC0WMuSwKqvAH89p39aPSHMbbAhYNN7bZjJXMMU5LFlmy4B/VHptJ1Sirjd999d8oDkfn9fuTk2FuCYo/b29sTVsa3bt2KnTt34t5777U9n5+fj4qKClx33XVwOp144IEHcPXVV+O1117DiBEjOn1OIuvXr8eaNWtszy1btgzLly+Hompoj6gIhI3/NF3Hf14Q74nfdbgFz3xchbaggqCiJlzz96gvhL/srMFfdtZg1AgXzppairOnlmLGuAKERQGKJiDXJWGEy4EcZ/LDy9deHm+U+O/X9+DtPUYAjDllxfjpgunmvqKi7BhKMlzOY29tPHheTUCFLEnmdn4onl1NG5Pc7zPV8vO7boUdLLpLs72x+qkdtsexm/JTWw/bAs24ZCMg48u7juHlXcfM1+/+VZm5ffu3T8S9b+xFSNEQUlT4AgokSYQkGIFrVC2188GTIQCdGgwlEZBEEaqmIVFboiQAs8uK8Ul1MzRdR1NAgRBQ8OcdNdBjhREd8IUUtIYVPPDelxAFwXYtKLGhkPb6IlXpleKyJT8Fhs/verh8z96m1/5MXAoqRtC1WINxulgr4KJl2yGJqPGFbPVPSRSg6sZ657IoIMdlVKduO3ca1rxbCQA47biRfSrD5Yc0yJLRASdJIvLzc5NOyzXtrUaZIlrRkCUJv990CG6HhGBERVN7BIIgQJYkPLP9qO29r9yUfCDn+/9PvMd777FWPPL+lwCA6+ZPwbTR8e+cTfeg/kh3uk5JZfziiy9OxcfY5ObmIhCwz8GOPfZ4Ev9x169fj29/+9sYOdLe+/Kb3/zG9vjnP/85XnjhBWzduhXf+MY3kjqfpUuX4pxzzrE9J8u58Hrj8yOcAByijpCioTzfiUBEQ0TVUF7oQp5LQp5LwrVfnYRaXwgfHfRix+GWhHMz61pD+Mv2I/jL9iMozHFg7uRCzCsvxsxxIyCLojm/PM8lR9df7JrPFx8uPzbPadxMBGDcCKdtn9eVHa1X1us5kNJ9Hrf8aXvC59e+u8/2+JkrZyd8XboYN/4c+HwBqEnO+83Wm20yaTYZimovAAgwMsiOtWZdBxItEGY9Xps/iOqmdmi6jqJcB3RdxxFvAHkuCbIooC2kmkurZIrRwG8/pq4bw81lSUC+S+w0vE/VgcNNfkwpzUUoouHLxnboACKqljA6vKbr0HVgyxdGI0WvWuCHib6kvb7KxjSbqvRKcdlw7TL5ux5I6fyewz299rV3u/fHiW9HLH9CWQRyHSJCKhBWVQgA8l2y2VM+Ms+JWAdwsVMwyww+X3uvytaxUXhV3gD8oQh0XYeqati+v95WXu8q/5QkEdPGjMDTV55u+w3+4P/fCkVVoaiqmdcrqgqlw6n15m83yvK9fDmS+Z3H5ki2fdlwD+qPTJWJU1IZ//nPf4477rgDeXl5+PnPf97l6wRBwN13353UZ06dOhXNzc1oaGhAaakRmXj//v0YM2ZMwt5sRVHw9ttv4+GHH7Y939bWhocffhiXXXYZxo8fDwBQVRWKosDtdnf6nK6MGjWq0/Cb+vpWKAm6jWRBwAinjBFOY8hnY1sYIowCrluSMH9KCeZPKUEgomLH4RZ8dNCL7YdbEg5nbw5EsHFPPTbuqYfHKWH2xELMnVyIU8YXwCWLcMkicruZX77y1fjSZrEh6gDw7hcN2FrVbD7Olnkdia7nQEj7eVhu+kFFM+cbjS1wm8E/MnIeXVBVLWv+Fn3VmzTbnZXn2edyPfZRFSRNx/knjYau69hS5UUgoiGoaNB0Ad+YWoKTxozAmHzj/rLHMgriYGM8Qw0rOrToMistwfS2+PdE042gjtY1VnUYw89V0XhOEmINDkYwGx1AMGIsbRYbEhf7Wcf+FQVjKP4IpwRZEsz7UTruN0NlrdOhkPb6IlXpleKy6doNl9/1cPmevU2vseJpLA9JJyF6PM1yLIdojDzry1+m4/KfYwvcEKCjPSKg2OPEzV+bAgBYu+kAlj2303z9h1829SpWirW8XuB2oMBtLMv2xMfVttdZ809rvrf6/OmYk59j/gYrG/xYseFzhBUdS2eNQ0TT8cLOGjT5wwgpmhnYDTDWRO/r71ZR4xdaUfUh+ftPd7pOSWX88OHD0KLBwQ4fPtzDq5NTVlaG008/HXfffTdWr14Nr9eL3/3ud/jOd76T8PV79+5FKBTCaafZC3l5eXn44IMPcOTIEdx1110QRRG//vWvMWHCBNu88nSRRWP5MockQtd1lHicKHA7EFCMwvcZ5cU4o7wYIUXDv476sPmQF1urmhMOx/GHVby3vxHv7W+EWxYxa0IB5k0uwmkTC5DjMJZHi80vF9O8fjn1jzVYxyuf1uLZbUcAAF8tK8LiGWMG6rQogY6VuqMtQSPyuarCLUso8bjgC0bQ1hICoOPTGh+qvAEzw4wtIwLYh4O3hRUzGAwQXVpMQMJpLOkWC+JmfRz7N6hoRuFGFKDrRuU6zymipiUEHUavgSQCoiAiomq24X26DqjQ0RZdyrFkcNaPs8JQaWwgoqHpr7tqcOaUEpRY4hHFZDJfE6LTvqwd6hEt6WnOPXLJIsLRMrxLFs3gam5ZQljR4JBEiALMBvmBvHfXROO3vLirFu5oBx4ANPkjeOWzY2bnT6Y75Jif2aWkMv7kk08m3O6ooaGhV5/74IMPYvXq1fi3f/s3iKKIJUuW4IYbbgAAzJo1C6tWrcIFF1wAAKiurkZBQQFcLlenz/nd736He+65B9/85jcRiUQwd+5cPPLII3A4HL06n76qKPV0+qEXwgFV0xFUVAQiGiRRxZxJhZgzqRCKpuGzmlZ8dKgZW6q8aA4onT4zqGj48KAXHx70wiEJOHlcPuZNLsLsiYUoyDHmlec5JVul73fvH8CRliCgA1NKc3H9WeVp/+6UmPXGM2aEy7Y93G9KQ0llgx/7o0t9FOU4oCM6ZBudo5bnOkSIooDWPkZ8TQexQ+PAxCI33LIEX1CB13JfUjRAQHRYu1NCU0Cx9X4U5jjgccm2+xEREQ0dv3pjH5xSJeaVFWHxSWNw1pRiyH0MfNXd0mU96ar3PRXtAbEKvVMWUV6Sa1YkKxv6Pxy7Y0T1WGTyy2ZPwJQsLhcmquNQ76R8abMTTjgBmzZtQnFxse35w4cPY/HixdixY0cX7+ystLQUDz74YMJ9HT9nwYIFWLBgQcLXjh8/vlOgiWxgzP2WEWtEDCuaWTk/dYIxFP3aeZPwRX0bPjroxeZDzWiILodkFVF1bKtuwbbqFogCMGPsCMydXISvTCpCaZ4TeU4ZHpeEQCReyG+PqKz0DSDrjfuYZeHLY60h2z7+jbLPuAI3JEnE/z1zMoJh1cwwZcmIYbp01njMmVzU6X2N7REIgLmWuCjYCwf+SPYN7YpVxAUAmqajJaDgSCiIPKdk9oDnOozgg0FFQ2GOA2ML3Gg84jPeJxjBb74yuRA7DrdgxYbPcf2Z5bbfdU8t5N3t51qnRETZI6zqeH9/E97f34RSjxPnTh+JJTN7P9qvPxVn470CROi2YemxwOHW4eu9rfQLAO5edAJWv74XQUXDlkNe3PzCvxBRdTik/8fem8fHVd/33u+zzKYZ7Ysl27Il27IBY4JZbMAQEuAmIQHiLA1tSgjk5kkvJGmSp/TVvkigT7gtudyQtiQ0braSUEJCAoQtIQk7xoAxYIxtvMmWZFmLpZFGGs0+Z3n+OMuckUabLclazvv1Ao/mzFlnzvn9vtvnK5q6KTqaLvDcwV66o0YJYjSVpcSfHwCcaHR4RVVwQuNec2+c/kw3sXgKVdXJqhp1pUaw5+q1i2jujfP0vh50oDwgc9OmhjFbprnMHFNijD/88MM88cQTgCEE9OUvf3lE1Lmnp2fUdmQuBl5ZxCuLlPiN65hSNJJZlbMWl3L6omJu2FDPkb6E0cu8NUJnND1iG5oO73YO8W7nED997SgNlUWcVVfMuroSBlI5Qz6RVl2j7xRy61Pv2a97oml7MHjs3S5ebe23l/3mhvNn+MhcxmJVVZBHvriB8vIgkUjcrgcv8Xu4e/OZrKoK8sKhMDf+0nAW3nxxw7CSEd3+/wzrtJ0U1vEOJLJowEBKsSP7sYwhaKPp0BPL0BMznjMC2Gnt73RE6YsbdXRbtrXywaaqCe+7PZKkxay1b48k855V873XqetscHFxmauE4xkefKuDB80yvJmkkOibajb6qCgyeoOP16+8EDrGOHTjxmXc89Jhfre7mx6zRjy/Jahu6z1Z75f4PXnP7h1tkVHHtrEYbdy7f0c7rX1JW6StsbIIv2w4y5850EtfPGOf740bl406Dp9MCrnrPD8xpsQYv+KKK3jrrbfsv2tra0eIo61evZrNmzdPxe4WBIIgEPBIBMyok6LppLIqIZ/M6poQnz1nCccGUrzeFuH11ghtkeSIbehAS1+Clr4Ej+85nrfsYE+Mrz78rlmnKvD7v7lgBs7KxcKq4wEjI8IimdXylrnMPbqjKTuifHwobXumL2qo4GgkyWutETs6PtewfqnOiLmuFxbFsVTVU4rK8SGz7tzVspgU893Z4OLiMn+4/vyl/Gl/b16236nEJwukldxYKwEIRpbayfAtU2gtq2o0VI4v0ObsMPLT14/agr2l/pM3wVKKas8ZrbnGiWIZ0ilFBYQ8MeGpwB3PRmdKjPGysjK+853v2H9byuouU4csCoR8MiGzl2Fa0Sgv8rKqOshfnL2YrmiK7W0R3mgb4GDv+LUrig7heO6BFEsrrvDbDFJXmnNWdQ+mSJoGuU8WqS2duMq/y6mjuTfGrU/to2swlTcIPrSzg6zZAuPF5jBe2RA7e2RXF1lVGxERHz5hmEsUOmor7U8UoLzIQyyt4pMEEmaZzEUN5bxwKKcfknW0C7E85O2mc7G+PMCxgZyj8dhAMs+7Pldr7CaDNdnSdKu8QaCu1GdHPFxcXFxmA199/wq+fEkj21sjPL6nm1eO9JM+lcrawwYotcB7J7JJa8zSMdK/f/32MbtNsaLpJDIqqm6MgZYwa4lPpqUvYUfsBQSyDqd8+7Cxbaw6bOe498COdlr6jDHyjNpi/vHK+rw09R++0grApasqaetP0Gtmru3tHsobhyeTreYy9Ux5zbjTKHeSyWR49913Z0TBfCFgtTUrDXjQdJ2qkJem6hCfet9ieobSvNE2wOttEfY62iqNxb+9eJgLGyo4a3ExxX6PHZF3mR4uacxpKvxudxeYWliyJOQtc5laOgdT+D0iflnC7xFP2vnkN0Vcrjy9hvZIkvZIkoSjE0Iio5oGuNFnu1Bq+lwyxAvV1wkY4nNWzbsoGHoYqlljrmo6qmYYkaIg8GJz2E5b9EgCKx1Gs2VMW6J3S8r8eZO5h3d18uTebvvv0co4htfYzVVu/8ga2iNJtmxrJZZWGEwaDtSr19ZyofuccHFxmWWIgsCFjRVc2FhBLJ3l6fd6eeq9bt7rjs34saTHqQWThBMrF3Ou8syBXiqDPvriaTtd3SLkk2318rTZ/tS5FUXNzT8e2dXFU3tzGay/uWF0W8k5tlUW5ZTrq0JePnxmLZFI3G5t1mlG4R9+pxNREOzjeam5j5ea++x17/vr9bRHkqQUlbSi4TOdvRNJIX/hUJgt21oBwzlhMXzdheA8P1Gm3Bjft28f3/zmNzlw4IDd7mz4cpepRRTyheAWFftYVR3kE++r45ofb59QXcwTe47zxJ7jVBR52Li8nAsbyjl/WRklfg/eKU5VcYH/dqTlOL+bobSat+yrZv9Kl6nh1ZZ+VtcE7f6dPjlnmPtkEeEEjfN7t7bYhr2mG6JlYNRTZx2jfdBhtM5FRlOotc7JunoZZ28zDLV1jwgauilwM3abGeuaDS/Z6I+Pn16YUlRufWofflmc8y1TrGP3yyIZJfccXloWmNPn5eLiMv8J+Tz8xfrF/MX6xZz/vZdP9eGMYCp0W1KK0eK0PzGy61E0peAxVeOyBXYWz2hYYvPhWHrCwYFmRwbZY7u77Pcf29XNqy0D/K9Ny1lcMrEMSyvj6tan9pFWNPpNkeiKoHEsP339KMCYLdC2bGuxx+on93bbWVsTTT+fL87zk2HKjfE777wTWZb5p3/6J/75n/+Zf/zHf+To0aP88pe/5P/+3/871btzKYBHEvFIhhDcd64+nayqk1E1/u2FZoYyYxsC/YksT+/r4el9PZT4ZM5fVsamFRVc2FhOWcCLLLpp7FPBWGPAqYqTNofj3PGnA8iSxO0fbqKhfPxaqLnGXc81A0YLudU1QdbUhFhdHWJZeQBZEk3jXLQzT4Yb583huNG+K63R7CgHMeqmjW9O03UsB7g07HZJmVFwkcJ11vOB4XMOwfzPqpNPKTqyKFBZ5OHDp9WwZlFohIf8lsf2AoaoZVrRCMcyZFUNSRSMHrJAdejk6uNmM87J1rEBI1qRMZ0Ymq7zTscggK2Eu9AnMi4uLi4zjYCRpfTMgd5RP6Np+hhGv47V5EiWhAnXfN/y2B7AMPCdrVCH0grJvjh3PXMQjyRy9+YzWWyWPV67fjEdgyke321kln18XS3n1pdxz0tHAOw6dov+YZ2bGh218cNryzsGUoCAax6cOFNujO/Zs4df/OIXnHXWWTzyyCOsXr2az372s9TW1vKb3/yGK6+8cqp3Oes5lc3tl1XkbiCnYRHyCPzF+qXs6oyyt3uoYF1PNK3w3KEwzx0KU+SROKe+lPevrOSSFRVUBL1ufflJMFJfu/Ayl+mheyhN91Calw8byvV+WWRVVZCmmiBrqkOsrglSFvAaxrmZ1u6VReM+FkCWJBQ1NwjWOHrFDySzKGaquiQKqI6R2KoXm0+GeMgrkcwahnJZQKYvnrEnH7IIkiiaqerGm/G0iqrr9MQyPL3/OGcuLjEH9ZyH/O7Na+3tv9rSz4+2tQFQ7JMp8hpdJ27a1Jh3HFaNnfN5OxFO5fN5NKzjsZR2wci4UMwL+/A7XTy6q8ueIC1EwRsXFxeXU4kO/OTVVpKmk10SsJ3FVgLcaFqtVsmXlSVW7JO586ozJrTfTkfGmHPzmm5kpfXEjDaqq6qCPPbFDfbyFw6FbWP83PoyPthUxX3bjci3V87NPI0IuZGFVhH04DOzzCzaI0kOh+Nouk5FkZfSgIxXMuZIG5aV8cbRCOCWU02GKTfGNU2juroagMbGRg4ePMh5553H5Zdfzo9+9KOp3p3LODhbaMUdtaxJRefFw2E0Xacm5OELG5ez9Ug/O44OMJQemW6TyKq8cqSfV47045VEzllayiUrK7msqZKqeRyhmi5kR8h0ePqSPDyc6jLtpBSNPd1D7HFoLBjR8xBrzAh6Q0URWVVDFAUkMf87K3GoosYc9092jqqmTwRJgNoSP5c3VfHH/ccZSCoIGNcinlHRdCj2SSSyWp56vCDkmrwOJhW2bGsdkY7uNIjbHZ0iPJKA1ywtcPZHXQgtU0QBu97PxcXFxaUwsiig62NFpKeOpEPzRdONrDenDMxoh6BjV3GhYziuJzI+Wdl5UDjqbnQtMYJv1rg41nZHq+OuCBrBCKsX+fBtWPPWSDKLJAjUlXrwyyJvHB1wpKwf53Pn1xfc71gCdQuRKTfGV6xYwY4dO7jmmmtYvnw5u3fvBmBoaIhMJjPO2i5TTXskl3rivGlVPX/ZVWfW8tG1i4hnVHa0RXjpcB+vt0boL9ACIqNqRku1tgj/9uJhzlpcwqUrK7l8dTWLSlzDfCJIjqyC7LDHtTSDGQejGTHNvXE7Cgdz24hxcsOGeg72xjjYEyccH/t5lIueGyInflmkvixAQ0URpy0pRcso/GlfD4Ig8KHTqllmpvX/+u0O3j5mpBEXaHU6b1B16ItneO5QLwNJhayq05/M2i3MqkNeBCCRzV1nw1g3FNYBqkPegtuG3G9zT2fUrmtLZVUiiSyCAE/t6eZ9S0qpLw/YNeLDGV6zdvtH1thR5ytPr+GHr7Si6VAd8lBi6gjMBqwJkpWm/uTebjN7yRDguWrtIurLAnkOCRcXFxcXpr11aCEhU8z3JuMAsLYjYJSXTiRL644/HqDGHDd7Ypm8zDt7u4LAomKfva2xjN7R5nZWyZ5liFvj8Y62CD/fftQ+f6u1aTyt2Lommqkk7zJxptwYv+666/jmN78JwIc+9CE+/vGP4/f7efvttzn77LOnenezltkSqRnroTR8mSgIFPtkLltdzWWrq0krKjuPDfLCoT5eOdJPT2xk70hF03n72CBvHxvknpePsLa2mEtXVfI/TquZsIDEQuTmixvs1z98pcWuJfbLQt6y6WZEOq/5AL1/R3veaDNfPJifPXcJGbPlR89Q2jbMD/bGONKXKCiyYpFSNA6F4xwKx/nzfqNGzCMK+Dwiv3ijnYBXwieJI2qtRhu45wMpRaMrmrZPUNdzrV96YmlTQV5HEgXQdQTBWKbpRtp6IqNy7frF1JrPCufz0PptHg7H7RT3RFZF1Yx9PPhWB799p5OVVUG6BlN5NW0TOe5DvXG7PMdqVTNbIunWfq1JUK4m0ej9elFjxbxxkLm4uLjMJaZiPBeAoFcirWoICFy7fom9LKVo3PrUe/hliRs3LuO+7UdNJXadrsE0JX7JFoktdGz6KFGADzZVsfVrF494P1cDrjHa2d36lCG+fWwgmReoAaNbitUyrSrkAXTqSv3ctKlh7IvgYjPlxvinPvUpSktLKSsrY+XKldx111386Ec/oq6ujttuu22qdzdrcRo5KUWzxRF++vrRvAjObDZyfLLEBQ0VXNBQgaZp7Oka4rlDYV4+3MexgdSIz2s67O4aYnfXEPdubWVNTYgPrKrkQ6dVn4Kjn908va/Hfp1x5DRlFD1v2V+du3RGj2u+U+5oA1Jb4uf02mIyikZW1YhnVNs4P9ATY9/xIQaSI0s2nGQ1nawZ5XUKqTiZr4a4heXT80oi1SEvn3xfHT95tQ1F04zMAB3rf6gaJLOG6AtAPKPwu91dtvpqoV6nRjsWS6leRzW3ZRj9Oi19CSqDHq48vYZ7t7ag60YNf4lfHrVlStdgisFEZsR3M1H1VxcXFxcXlxPBChoHvRL1QSO76fzl5RNat67UT3skiSgIoxrdOtAbS9vaK86Iu2XcQy4D69an9tE1mKIy6MUrC/hlaURk3rJhFFXPGzcNf3bunZBPpiroc8fOSTLlxjjAFVdcYb/+2Mc+xsc+9rHp2I3LBHBmbg7XaJtM+aEoipy1pJSzZllWlgAAIABJREFUlpTyjQ+s5FBvjGcP9PLS4T4OhxMF1znQE+NAT4wfvdp2Akc+v7EEqyDfWNOHLZtunPVCr7X08+NX2xAEgS9dtIwLGua38IYsCsiiRMBjGIJVGCUYS8oCXLKykubeGL966xjJrMaS0gB9iQzHBlN2lNYlH1Ewfr+DiSxpRbPr4PyyRIlfIpJQ0MwItJWVM9aVtH6bO9oidA+leam5j0RGJZrKouoQ9Bgt6fweiWvXLwYM41wHFHM/ww3xJ/d0E00pKJpGMpvbeyyt4pFyJTmzKWXdxcXFxWVucvqiII2VQbYd6WcwpSAJUBn0EvRJfGJdHb8zW5O1R5J2hhZgZ211R1N5/cn9soiu62joFOgeDRgO8hOZp3hlwRaRc6bLA1QGjTExkVEZTCq2CK0IiKKRFSeKAjdtanTLp06AKTHG77333gl/9itf+cpU7HLW4zRyXm3p5yemQXrV2kVcNIPqgp89JxdZfXhXJwlT4rHII/Lp9y0+4e02VYdoqg5x08WNHBtI8syBXl5s7mNf99C8jwROBVFHxHW4MR4dJxo7lYwmlLWsomhBpsH+7z8dzPs74JUJeCGRVfDJIg0VAYZSCjrGoCRg9BJf6ARkkYBHJJbK8si7XfZvWtNAFXTW1BSj6zoHeoaIp1UUcxYR8Ehc2FDB2UtKAcOD70zRBmNSEE0p9MYy6Bip7oIOaVUjo2kMpVUe2tnJ5QWi6tb6FvuOx+zXzjKdRFYjMZg2HZQCd28+c4quzMnjCt24uLi4zE32H49zqNcIWHklkbJALsU8q+m22Nndzzfb7yczCrGMiqbr/OS1NlKKRnnAY4+rqp1xNjqqnkstv/Oq00csTymaPedzdlM6Eo7jkcS8oNAdfzyA18xe88oSqm70UAfMML+AKMJSU8dkIc4dT5YpMcYfffTRCX1OEIQFY4w7EUZ5PRM8+HYu7dIZGU9ktbxlX710xQnvY2lZgBs3LuPGjcsIx9I8eyDM881hdnUMjtrWYaHTV0AYbyLLXE4NaYfHWpYEKkN+hpJpzqsv46XmPmIZhVR2/GjvfCWpaCQLtEfUMLINLBG8EetlVR7d1cVOU/AOCqeG98bSdtTbQtctg1qnazDFI7s6844nmlLY0RYhmlLy1O7HQjVT7tzJhIuLi4vLyaJjjFMCIMsCQZ9sl2U96+hPbtVcW+tYWjNW+Zu1fCg18ZTWjgHD2H61pd+Orr/VPkA0pXB8KMV3njmILAkMmgGgtKLx09fbyCg6vbF0XvvijGN8d0bdrVflAQ83bWpwx84TZEqM8eeff34qNjOvyK8Zz3mYntzb7RDjmf6axALz4wktO1GqQj7+8twl/OW5SxhIZnmxOczzB8O81hqZ0Pr/8ueDXLGmmnOXliKPIlDhMnU4hQbbB3KR8fZIMm/ZQnnAjtbmI63odlspURBIZVU6BzM8PnjcFjORRIGakJehVJahzHzqJD59aJqOIGJPFAopot/+kTXc8tgeemMZMg7hGMGhjKcB8WzumiezKqmsxr1bW9HR7dq5v3lol+3RD3hEUuY6gmB8fxUBj/vccXFxcXGZMiTBiFSnFY2MouP0DdeVGh2IOgZSDgez4fRXTrA3m7OHOWBn5gI8vrvbLiOLmO1ILcIxIxCko6OoOj5Z4Eg4zo0bl/HN3++zP+cUurVEWiPJLLf/YX9BgTiX8ZmWmnGArVu3cuDAAWRZpqmpiQsuuABJkqZrdy6j4HH0rHYKLwhMfz/rsoCHzevq2LyujvO/9/KE1nlsdzeP7e6m2CdxyYpKLl9Tzcbl5W5/3WliNKfR47u7+JNDSG6hpMmO1+YDDCETQcjm1XeB4S3uT2Snva3KfEIQBEoDhvoq5DtDLFZVBe208Vse28vxoTSKpo9ZE6cMy+OzvtcvXrCMe7e2AHBefRmvHOkHoNQvU1bkcevdXFxcXFymFFEUKPFKFHllLm+q4rlDYbyyyNVrF9nBub/Z1IBHFHhoZydDaYVERkESYePyclr7kySzZq22rvPRM2o4rSbEA28eoy+WwVkoJwDlAZmhjIowRi6utcQjiejoZM0uM7IkmK3WBOpKfXZAwnIMeIbZDbIIsjhyfj6RNm0uOabcGI9Go3zhC19gz549lJSUoGkasViMtWvXct9991FSUjLVu5yVjBZhG03dd7r4l4/lakV+9lobB3qNaOeamiBfuGD5jB3HZBlKq/xhXw9/2NdDwCOyqbGCy1ZXs6mxgiKv69RxmVlu2tRgG2l/99geIgkFjyRQGpDxSiIZVbNTvYp9EhHzdUVAZtOKSt5oi9ATG6nePVeZbLu24Z+XRSMlXBQEQj7JTtsDuP6Bt4H8Adz692uXruDu55vpiWUQhFwf9xKfjI5u9y8vC8j2cyKr6naWh6Lpduqdc0px9dracUt13MmFi4uLi8uJMJRWiWc0njsUpi+eobGyiKVlOcevpSVlddNJZVVEQWDj8nL6zdLFWFpBFAROqwlx/vJyHtrZSSHFGo8sUuOV8ZpdSK5aW8tTe48DsGGZ4YTOqpppfIsIGD3LLYV2QRCoDvnyxuXFpUb70WvXL+ZH21rtTLQNy8vZvK5uSq7RQh5jp9wYv+uuu0in0zzxxBOsXr0agP379/P3f//3fO973+Pb3/72VO9yVjLaj2hFVXBGf2DOKE/Ql7uxgl55zkSAklmNZw+GefZgGI8kcMHyci5fXc0lKytc1eOTpJCaOsA1Z9bOezX1yeAUJfm7y1bxn9vaUFWNq0zPdkpR8UgSPlnkE+tqeeDNYwwkswS8Eq+39TOUUueNIQ6Tr4sP+iSSGZXhWXdBr6Eoa/UZH4/68gAec/IgYCjiiwJ88cJlHB9K8+BbHQB89IxFXHVmLQC3PvWePcA7sz/2dEXt8/jj/uMnpZvh4uLi4jI6FQHD3MgoGrHswirjsrJSBXQyqoamG6VZ3dGRLYInwkM7O0yjfeRIrANZRaOoSLKV0SFXn35ufRnvdkYdPcUFMopmisvJeCQBHfCamYBWANEp8CuJOVd2md8zZ2yJ2cyUG+PPPfccP/jBD2xDHOC0007jtttu4xvf+MaCMcZnC8405Na+XA3we91DectmSxryj649ixcO9fH8wV56HIIWFllVZ+uRfrYe6UcSBc6rL+Wypirev6qKqqC3wBZdJorzsS4IMy01OLsYy0O7rDyA3yOhmOqhYEwwrJQwRdOJpgwPdlbVx+1VvhCIp/OdEZZeRTSV5aGdHfTFDc//HR89reD6Tv2CT72vjh+/2jaiHEBy/GYXFfvs78zp3ffLEo2VRYBhmFvdJYK+aavYcnFxcVnwWF1HMidYBz2Xsc5YFIy2mzo6xwaS/OuLRwDDUfH1R3ZT5JO5aVMD73QM8qu3OtDR2XHUEFwbSitkVB0BnSFT92R4qZyFpcpujYHO8XM0RMFYz4qmW1gBRKe9EPBIRM0stLfaB2jpN9TiU4pmK7cfcezzyLD9z5WId3M4zh1/OoAsSdz+4SYayoumbV9TPgNRFIWKipERtcrKSmKxWIE1XKYTZyRIdCgeSeLM9rOeKOcsLeOcpWX8vx9YwXvHYzx/MMzzh3o5NjDSg6hqOtvbBtjeNsD/ebaZ9y0p4YNNVVzWVDXhSNupwllhM/xxOpPV8fk147kjeWJ394KsGZ8IRyNJmnti6Lpue7YNpVMjSvvk3m77s73zKDX9ZHBqVTivh6pD0mzhAnDMISLoHMBvfeo9/LJk/0brSv3E0gphs17uv988ZvcwH85oJUNfvGD5uCVDzaNMKObq5MLFxcXlVOCOg0b/b8s5b2k2GfpNIj2xDL6UwpZtLYCATxZJKxrb2wYQBdB03azlFollVOJZDV3Pv6oCRn16StUgPXL/VjQ+pWikFQ2fbETFM6pGZdDLB1ZV8mqroaNitTuzIuJWe1EwxE8tsppuj8sdA6m8OaWFNeZaOOeT7hhrMOXG+Nq1a/nVr37Ft771rbz3H3zwQU4/fWSvu4XAqe0Tm/NySZIIZiRIEkVmvtHaxBEEgbW1xaytLeYrlzTQHI7z4qE+njvUy+FwYsTndeCdjijvdET5txePcPqiEJc1VfHBpiqWV0yfN+tEGWtgcget2c2y8gCrakIoqmo7fURBoK7Uj18WSSmabVxKouAKuo1Dv6noKokC/7mt1b6W1gCeUjRa+5L4ZBFN1/ParVjCjkMpQ9jG+szvdnfz9L4e2xC3Jgg3blxmr+ssGWoOxwvWqheaWMDYkwsXFxcXl3wEx78LdUS0ztvq3HHcdNb3J/KzQDOmsWzIkBqp5JpuvMpYTme9cIq6qukMJhWijvctG+QzP3+TH77SCmDPV7oGE2i6IeD24FsdeCSBJWV++uPGMW3Z1mJml+VEUb2yYAva+j2i48zG/mZTikrXYJrrH3jbHmfdMdZgyo3xr3/961x//fXs2rWLc845B0EQePPNN9m/fz8/+clPJrWtvr4+brvtNt544w0kSeKaa67hH/7hH5DlkYf9xS9+ke3bt+ctu+eee3j/+9+PqqrcfffdPP744ySTSS644AK+/e1vU1NTc9LnO9sZrTegoul5y2YzgiDQVB2iqTrE/3PRco5GkrxwKMwLh8Ls7R4quM6+4zH2HY/xH6+0srKyiA+ahvlswekGGf74mkkXyWg141efuWjB1YxP1ENrebRTWZUt21rxy6KdXr1lW4stIiYKAp8+u45nD/QSSWbzuhksVJz9U4e/Dzq6LqBhPZt0O8XcI4nUlfrJKEa6e7+Z1l7sl2zhvOqQlxK/h5SiFmyRllI07nnpCH3xjN1O5mRJKRpdg6m8yYWLi4uLSz5LygzHdcdAiuwCHwtlwdBCEjEyIz2iiN8j4JNElpYG0HSdjkEj625tbTFn1ZXwbpcRbJoMzeH4uGOSahrikJt7Di/naulL2AEGURDwSiJgZLSFTeG3ulIfS8r89pyykHB1eyTJlm2tkzqHmWa0eWBzbzyv1dxUj/VTboyvX7+eX/7yl/zXf/0Xr7zyCrqus3r1ar71rW9x9tlnT2pbX//611m0aBFbt24lHA5z00038fOf/5wvfvGLIz67Z88efvazn7Fhw4YRy7Zs2cK2bdt45JFHKC4u5rbbbuNb3/oWP/7xj0/4POcKvbFcroozQpfMqqPWm8x2lpUH+PyGej6/oZ7uaIoXm/t4/lCYXR2DFApCHu5LcLjvKD99/ejMH+wojHXlZ/JbcT5QnAIdyyqKFpxhMZaH1lnS8aWLGuzX6WEOLb8skVFyP8LaYh/XnbeUh3Z20jl4YmItcx1ZNIzppJmVU2gSZhjoZs29qtMby1AV8nLnVWvMAbwFvyxy06YGALZsayWtaAgYkfKKoJevXbqC+vIA7ZEk922fmnt9vK4Y1rG5uLi4uIzOTZsaAdjTGeXJvd12x5GFSFrVSau5808qGigQQ2Xrkf689mF7u4fYfzyG6oiEi0LOcHaW4MuiQHmRB03T8XtGdh26aVODPV5dtXYRzx7opSLgoTeeQdOh2C9TbAo9X3feUjySSHc0xUM7O8mohsibVxZZXR3khUNhdCDklSgr8todZwrNG51ZaMMd5bOl85TFiHmgeaHv39GeN3mZ6kj9lBvjr7/+OhdccAH//u//flLbaWtr44033uDll18mEAhQX1/PzTffzHe/+90Rxnh7ezuDg4OcccYZBbf129/+lltuuYW6OkN+/5vf/CYXX3wx7e3t1NfXn9RxziWcWS0FMlzmJLUlfv7ynCX85TlL6E9keLG5jxcOhdlxdGDMPsQuLpOhazDn1Lp/RzuyJJFVdLpMA/vu55tN8RMxl0YG/PT1o3gEGEzPLzX1yaBooGhju5is9Dowxj5V01BVjfZIkvaBpB0hz6qaKU6jo6ianXGgOK55VtXsGrYn93TzzIEeBpMKZQEPstk79aZNjXnOp8nWquVPLtxWiy4uLi5jcc9LhljZ8aG0W7o1DlmHha1qOrpZM26hmylmw+fxgmDUn6c1I9i2oy3CLY/ttdZCB3yyhF8W6YtniKYUFE1H0I1xNyCL6GB2hxHt+vU+01jHdH7H04p9jENplbIi3c4SHJ4hllJUe6ydzDg7052nTjVTbox/4QtfoLa2ls2bN7N582aWLVs2/koFOHToEGVlZSxatMh+b+XKlXR2dhKNRvP6le/evZtgMMg3vvENdu/eTVVVFTfccAOf/vSnGRoaoru7O0/dvaqqitLSUg4cODBhY7ynp4fe3t6892S5aNanutcU59Ixe4fSpM0byCsJVDuWyQXSOk8FJ3McNSV+PnPOEj5zzhKiqSwvN/fx3MFeXmuJjIhgTudxTCXTfRzNvTlRxU5Hm41jAylaI7na/FXVoWk9julgsvfsHR/LKXk398YNTyhw/fn1/MRM388oGkMphd5YwhgkrX3FMogYKeya2adT0w1VdZfJoWN4+/sSGW7/w34AGquMlLkH3jrGUFKhJ5ZGUXU7i6QvnuGel47YNeQdA0lEQeC373TaqWX9iSyy2ZLlnpeO0BvLsNRMnfR5RBAgndX43386CBh9VX0ekQc/fx5glieYn+mMppAlgdb+hO05b+1P2CUMMPl7RjIVcK1/FxpzdYydzcyGcWyh/K4XynlaTPZ+tTLDXDN8JD5JsOfmw9H0fEMczOrtAh/PqrkAARhZfb2xDLJk9A+XRZHFpRJDaYXf7OxA1fLFVZOKRjKpoutw13OHGEqpVIdyXYqMsVlH1XWHAJ3xr9FRBntstMbLrsE0/7mt1RhjrR1hjOVOHvz8efY6YIy3p+L5NXwe+N87jOO8YeNyVlTmWrhN9bFNuTH+wgsv8Pjjj/Pkk0+yZcsW1q9fzyc+8QmuvPJKQqGJT07i8TiBQH7vOuvvRCKRZ4xnMhnOPvtsvvGNb9DU1MT27dv56le/SjAYZP369QAUFeWLePn9fuLx8eX+LR566CHuvffevPe+/OUv87d/+7cT3sapoDyYM7j74xk7p0UShbxl5eWzwwM1VcdRDnyurozPXbKSeFrhxQO9/HFvN0/u6pzQ+t/+00E+cmYdl66uJuA9dZGv6f5e7nhgZ97fTYuKAey+7hZPfvXiaT2O6WCy9+z5jmtdUjLEg28bv5VzVlazZWU1AF958G2GUooR/R42GGoYyqIAfmtCps6+jgVzBUkU7RZ7smTcg6msSofpNBIdxeeCYBjbFllNxy+LKKYIDhgRBlEwWut0DKYQgK6okfGwqsYYmxQt19ZP0aGrL8n1D+zk7r94HyUlRciSRGtfkv/c1manAVrHZv1eLE70nikpWZg9W+fqGDubmS3jOiyc3/VCOc/J3q+uET462WGGuKGwLox4f7JY3VwsvRqPJCBJIh39iRHGvA55wYO+eBafLCKZfcc1XbcDEAOJLKpuCKguKvEhSxLdUSP6bY2NT371Yp5evYirf/DKhI61vDxISVqzx9OSkqJT8vwabR54dmMla2qLp22/U26ML1q0iC996Ut86UtfYt++fTzxxBP8x3/8B//yL//CFVdcwd133z2h7RQVFZFMJvPes/4OBvO/ICsKb3HxxRezefNmnn76aS666KK8dS1SqdSI7YzFtddey2WXXZb3niwXEYlM3KA/FdywYan9+t6XjtDSb1yH2mJf3rLZch7TdRwX1ZdwUX3JhI3xx97p5LF3OvHLIhc1VnDFadVcsrKS0BT1Iw44ejkmFX3UZdP9vSjDjEUB42Gtmr0wJ3Ics2nC5+Rk7tloNGFfm2g0YUc5VdVsJ1JgjJQEo62IrmO3HLEDpYKApo0uWiMLhvG3EDHatuS/d+7SEj64pppfv9lBRtWIp7L4PCIblpXSEo6haPnaCroOxT4RjyQylFZJZY3UeL8s2PeXKBj1ahnzey0PyJQWeQD47DmLuX9HO6qqUV4k45NFPnV2HY+804miqvZv4P7r1vPZX7wJjLx3hjPZe1eSREpKAkSjSdRp1vOYjffsXB1jZzOz4drN5O/6VDKd5zkf7lcrCymr6kQSmQn1G5cE8MoitSU+WvqS435+ruL8tQQ9IpIo2EKwY4n9joflrzYTwgjIAi3hGLqeqzsXBNA1sEYz51ykOuglnVXJOJzamOvIAlQFPaiqRlzNtVmLp7MoqsqOg8cBuP3DTRyNJLn35SOkFQ2/LOHziFx/fj2rqnO/60gkTo1P5P7r1ue9dyqJRhOoqoYkicRiKSKRiUXDT+R+nXJj3Mnpp5+OqqqIosivf/1rXnzxxQmv29TUxMDAAOFwmKoqQwX78OHD1NbWUlyc7514+OGHCQaDXHnllfZ7mUwGn89HaWkpixYtorm52U5V7+3tZWBgIC91fTxqampGpN/09g6hzHJF8n99/rD9OhzPtU/ojKbzlr1/ReWMHtdozLbrmVI0nj8U5vlDYTyiwPnLyrh8TTXvX1lJWcBzwtsdboCPtmy6r8ftHx4mnmGmDn3u/KU0OFrCzbbvZSKczD2rqDmDW1F19puq/WlFJZbKFhwUZbONma5DwCdRVuThE+vqeODNdgaSSt6Aa6mo2vubB4a45wQ9+YXKB4/0Jbk26MMjC+gYnnl0eHZ/L9YUw5pgqLqxDUXV8UhGPRsYfxcHZBRdRVF1BAHimdwE54aNyzh/ebldz5bKWr1XRUOIL6sBAqmsRks4QUO5cT+MuGdGEZw50XtGVbU5eb+dLHN1jJ3NzKZrt1B+1wvlPCd7v37m7MX261+93WFnJY2Fqhuq45M1xAt17JBNp+9s/2YsoVPrOJ1p5MMRhn3G+b7ViMzqPS4AQxkV6+sp88sEvDIXr6jgkV2doIEkCHz23CVUmanpv9vdRTyRM8StgEN5wEMkmaUnlkFRjZaiFUGvXSYGcPvvjRKz+687B0XNdUaxxvKGiiJ7TIXZ9ayyMDIKjLPXtOm9r6fFGG9vb+eJJ57gySef5OjRo2zYsIHbb7+dD3/4wxPeRkNDA+eeey533nknd9xxB5FIhB/+8Id8+tOfHvHZWCzGv/7rv7J8+XJOO+00Xn75ZZ566il+9rOfAfDJT36SLVu2sG7dOsrLy7nzzjvZsGHDCdezT5bmcNxW6Jvp9jdOBWfnDZtStAWr7nyiZDWdV1sjvNoaQRTg7CWlXL7aaJlWHZqaVkkzzWi/xVXVwbwH5ULD6stpYfWg7otnbXGw4ThrvgaSCmVFHmpL/OgwopXLqRp2pqvHqyRATcjH8WhqShwLkWSW/+/p/STMiUlNyAtI9CWyttCb0+7XgWhaJZHV8ox7WRLRdcMANzIWcss6BlPURpLc89IRsqpG1OxVbtXIPbyr026h9u8vHaa+PJd+Op6om4uLi4tLjnu35rpOTCQqfjIU2np9RYBjAym0UfY9W/qfjzY3KHRsox2v7vg3L7I+bGz0ykY7NWtKIwhQas5bgLzOMGA6vu02aDlXQK7FWa5/uZP2SNJuj1Yd8hVsPTobWVUV5MHPn0d5eZBIJD63jPHPfOYz7N69m6VLl/Lxj3+cT37ykyxevHj8FQvw/e9/nzvuuIPLL78cURTZvHkzN998M2C0UPv2t7/NNddcw+c//3kSiQRf+cpX6Ovro76+nrvuuovzzjOEd7785S+jKAp//dd/TTweZ+PGjSet9j5XGOvhMhsePLOV+69bzwuHwjx/MExbZKRXVtPh7WODvH1skO8+f5i1tcVc1lTJ5WuqWVI6fs2YQ+eJ4WODVMgF6jIrqCv109pnCNsV8kZb6BjCJVu2teKVJDySmqeyfqqQpikdXtWx+6JOFZYhDoZAnmBqDY52+B5JsNPpJMGYWNSW+OiJZexjtJBEeHx3N4/v7iZtruOXRbJmWzXRrBvXzB6sXYNpbn3qPdu7P9VtTVxcXFzmMyeSNRWQRYq8EllNJ55WzNrlE9v/eNH1+Toftq+ZFZLGaDeqaDoZRefxPd25z+o6T+09TseAca00XafYJ+c5KnSMLDJV06gMerFU2geThtP7woZyXmvtJ6NoXLt+Cc3hOMcGctfe6nZiZaS5DmyDKTfGV65cyS233FKw3/dkqaqq4vvf/37BZTt35oSnBEHg5ptvtg314Xg8Hm655RZuueWWkz6mucaS0lzEdiilEDXrUEp8EsX+aa1SmNOcvqiY0xcVc/PFjRzpi9uG+cHewjUse7uH2Ns9xA+2trKqqohLV1XxoTXVo/ZJ/M7VuTZ8//DEe3mpSM5lM8mOtgj7u2MgwPa2yIKOjA/nxo3L2LKtlYyiUeQRiWc1jAZbxn+SKOCXRNKqSkWREVk1BipwplSfauZyOvx4h57MarZDRNPBJ4nsPx4r+FlFMyYkgN3T9b6/Xs/fPbbXELoEKoJeBAwRHBcXFxeXE2dxqd9+3RNLkTWLlGXRaLdllRBZc1OvLHLTpkbqywO0R5Js2dZCXyxjz2FdJo6zbahXElhZFeRwOEEkkV9yVxbw2E5pC2dpl26/p6DqRgZgdcgq1zQ+V1vswy9LdA2m+d3ubp7e10NKMZaJgkDQZ7RWu2/7UcB1bFtMuTX2ne98Z6o3OSdpHqWf3kR62E4ld28+0379wI52fv9eDwCXrKrkuvMWTo/1k2FFZZAVlUH+5wXLOTaQtA3zPWYd8XCawwmaw0f52etHWVrm59KVlVyxppq1tcW2UvOezqj9eefDUB+27INNVdNxSgWpLfHjkw0F67oS//grLCDqywN2alXQJ5FQNCRRoNgrEUkqiAKUFcmU+APc/pE1eT2s32of4PHd3aNtekYZLhQnkRNumQ84vfeali86Y9jcAqqZqxfwSBR5Ja5dv5jaEj+rqoJ8/dIVZm9VuGptLU/t7UYUDMPcmhhC4dKj5nDcLmeY6XIkFxcXl9nMtesL14zXhHw0VYd46XAfAJvX1bGjfQAwxt3xnqPOtmABWSSjGqVKw523Xkk46fT44Vovcw1LWf1wOE7IKxFNa3ntzXTgijXVtkMajPLM4Ua7TxbNkjDJwvDyAAAgAElEQVSdy5uqCScy/MG0LXa0DZBSVBRNM/VbpLzWwtbrjKLTG0tz/QNvu+Ml0yzgtpCxJmrDscR+LKbbK+T8gVcW5foFVoW8C/7HfyIsLQvwufPr+dz59fTG0rxwyGgBtqtjsGD61LGBFL98q4NfvtVBTcjLxSsquXx1FfcP+x04cS776qUrpuM0XKYZy+sLjFpjfioYHhmfPUc2kiKPmJeqPlkUHUr8MtGUggBc3FjB3uNDhONZRKDIK1Hilzl/ebn9LHTWhXtEwZ44+GSRrKPMoL1A6YqLi4uLS2F++Eqr/dpZstUdTXN8KCfmFo5n7EhqeyRpP5u7BtN5z2AworWSKNg1SB5TSCyWVhh0tOka/rkTZTaPl5Mhq+ooupFVLAq6fVmiKYVHd3Uhm61ZvbLAQGKkYK1VL65oOg++3UHQ0f53V1eUjGIY+f2JLB5JRFF1NN1SdReYPRX6swfXGHdxOUGqQz4+s34Jn1m/hIFElhcPh3nuQJg32wdQCljmPbEMj77bxaPvdp2Coy3MC4dyvcSfP9hrGB8CPLO/B9UxcM1khH62YGW3tEeSvNMxSDSlkMgYg7yuG6lfi0p8RNMqmo49UTgSjtsGeEbR7Bqp2chsHg4zqm4P2QLGQD6ZuZRmptFZvNzSbwvY6EA8bWQ07O8eoq7Eh9ecgHQNGhPDh3bmBNwg35GaUrQ5I0Lj4uLicqpRHephTiExDfIGon09MVub477tR20HaWXQSzKrEkkYz2SrJWbS4bCNpRWGUsqIsjCd/M8tZKyrEEsrIwJIqqZzfCiNbF7AxsoiPJLCcOJZNW8dp+MjmVWRzAxQVdPpi2ds7RWfLJrdSoyx09JmcXGN8Wnj9o9MrP3NTFIVMmogEZiz6t+zlbIiD5vX1bF5XR2xtMLLh/t49kAvbxwdyEvRmW3c/of99mvNMUI+fzDMi4f67L+3fu3iGT2u2YCV3dLSl8j7Dq2rpOmw73jcrlOOplQqg5bRZnyqN5bO601fqKe2S2E0Xc9LnztZAV7nBFAHBlIKAymFO589xM6OQRoqilha5mdpmR9BMNLodMdKqWGpdn5ZJKVovNrST3skybGBJClFxS9LM16O5OLi4jKbcT5LBSH/eexkuJPTGod7Y+m89PNC44E1toqikBdMcBlJoXmIjvE9lfiNOvArT6/hxUNhemLZkR8eBaOlqESRx/geS4s8xNIK4VgWTTcE3s5eUsqxgSRP7jXK99zx0jXGp43Rfkxu+5v5T8gn89EzFvHRMxaRyqq8cqSfZw/28lpLhER2chW6WVXDI81MBM42fnTjteu1HMlEh3fLsy8KAgGPhIAxmBX7jLRpd5owPsU+Oc/jPl1kVZ0n9hy3/26oCLC8vIjSgEwsnWUorZJVjQwHQ1MBrKy8rsEUP3m1LW97jZVFM16O5OLi4jKbkcXcPEbRtBHGoDXbcAas2iNJR8BAQBRAQB93/DwR5XYXQ1dF0w3RUlkS+OErrSja2MGk4VdaB/qTRmmYLAn8x2fex462CPdubSWrarzUHGbnsUEgN09yx0vXGJ/3OIXkuh11Od3RdN4y10EwPfg9ElesqeaKNdVkFI3XWvt59kAvf9zfO6H1v/7oHi5qLOfiFZVGf0aPOKVG8s0XN9ivnzsYZpcpHre2toTLVy+81HQnVnbLjrYI+3tivHl0gHhatVO0ArLIecvKaKwoIpzIsO+4Ieh33XlLbQdKdzTFgZ4Yx4dS6DoFyxdccnhEsLIJQz7JNsZPtMIs4BFYUhLg2GCS1ASl5Fv7k7T259eE98UzeCUBSRBskcOMouVFewBboNHFxcXFJccdHz3Nfv347i62tUQACHolgl7JNN7EEQGrOrMj0CfW1bG/J8af9/egaYBpOArA+qUl7O2KMlmhddGM0LujskHAI5FSNFRNt50jxnxz7CskjVJCJiDY3+XKfT209CXwmpkPKUW1S8LqSn22Yb5QcY3xec6tT+2zXxvKhgZ/3tfDtiP99t+/ueG8GT2uhYhXFrl0VRWXrqqasDH+xtEB3jg6wA9ebmXd4mI2Li/nkpWV1JUYDy/vSdatPr2vx37d51DQ7I6m8pb91blLT2o/cxFrELnjjwdIKRrRlJJnTGc1nWODSVNwRrMHkxVVwTwBx8PhuK1YarUJcSmMs6yvYzDnPPTJYl4/cOu1xXCVeItkVqfZ7At/MiSzGsksDKZUZFGgOuQlkVEJ+mQ+sKqKlVVFdEfTvNDcS1bV+MzZi1lZHcIjCXb9nYuLi8tCxak7s6czahvjflkk6JMAYRQdDuP5WVvi5+fbj2JXCzn0P94+Fi2w3uhYquinyhCfzeVqogAVIS8fOa2GqpCXvd1D/Hl/b951cprnlpM6aX4xAlDsk/B7RD5y2qK8oF9dqZ+bNjVQXx7gtZZ+fmxmlV29tpYLGytm5PxmK64xPgOsqgqesrSLjoGU/dqZ3BNJZvPEjVxmN6qu805HlHc6ovzktTZOqwmxsaGcixorqC8LUOQ1ejdONjJnqZYCpByWUDKr5S1byKQUlYyiG2n8zrpj3RBoA6O+eHRBLwGPJOQpyLpMDme9diExvJPpny5gqK5ruk5K0RAY+7tSNN1uywPw6LtdVAW9LC3zk8xoaJqhIVHqN4ZXQRDoiqbwSCJeScAriXgk0VD3PQkKtVdzcXFxmc00h+NUhbx4JQEdCJg1P5Yuy462CO2RJPXlAY6E43QNGnPYf3/pMJEpmrM67fnRorrTyWw1xOMZFR0jTf3p/ccJ+WRDO2XY55x/G+3i9LxliaxKRtXZ2tLPjvYB7r/unBE2kLMjydKy8VvYzXdcY3zek7tJNM1RE6zpzFApsssUo+nw3vEY7x2Pcd/2dlZVBdm4vIwLGytoqCgi4BEJeKQJ1prnDAJn25CslQfmgtMP7MzYEsZo0+EUcPzbR95l0HV8zVp0yKtNX1LqBQTSikoqayjhj1deEI5nCDsyS259aj+rqoKsrgmyujrEmpog5UVenDI1kmgY5l5JxCMLFAnucOzi4jK/ueOPB4imFKOu25xi+GUJ03dpt0BrrCzKW68/PrLF1lQwmpDcQsQpmNofzzKUUiftOBCA8iKvLVzrdJ47o+TtA8m81wu9bNYd/ec5S8r89uuBRNb2LJb4ZcqKPKfqsFwmyH/91dk8f6iX11ojHA4XTrdtDsdpDsf55VsdLCsPcMHyci5oKKexMkCRVybgGT1q7ozmFnlEO9WoyFzHxbhGflmkxC+TUjS6BlMIgkBl0EM4ZhhgdaX+UbNfQj6ZoZSKVzJ6V8fdFivjIosw000IvJJARtXNCLZIwCOS8mj0DKXxiFAS8KBqOqmshqbrZkSgMIqms78nxv6eGGCIw1WHvKyuDrG6JsiamhANFQFUTSdpahDIKYUEIol4CgnsCLpXEtxadBcXl3mD12xxJQiC3VJyNOpKc3PYWFphMGmIoV7WVMWzB43WrBc2lPP2scFxy8CskiGnc1U2n/su+Wi6ce3jaYWeWGb8FfLIj5ZbOMv3nEb6U3uP8+yBXOmmK+DmMu+486oz7Ndbtrbwslknvm5xCTdd3HiqDstlgqxbXMK6xSX8zUUqLf0JXjwU5tXWCAeOxwp6iY9GkhyNJPnNO53UlfjYuLycjcvLaKoOEfBI5n8isjkA3rhxmb3uz15vo8901lQXe/OWLWScUe5XW/pt9ewPNFWx7YjR/u2mTQ2jrn/Tpka2bGslkVaITlAdXMBInxNFWIhl5uMIuOZREZCJJCenUC+SmyqUB2RkSSTok8koGjdf3GinSP7ktTYEoCLo5caNy6kOeQFYUuqnLZLkUG+MAz0xDvbE8wQyC9Eby9Ab62dbi/EM9koiK6uK7Mj5GXUllJToZBQNZZgnwjLKjw2mkEUBjyTS1p9zzrmtYVxcXOYCt39kDe2RJFu2teQ5XC0VdSt92XoGO9sCeySRLdtaADijtpgXm43x9+oza2msKOJ+87MBj2gb3AFZJJpWkQSjVdf2tgj9iSyKKVLmESdnjM/meu+pRAf8ksiymhA9MWPMsiqrnOcvmO/rTO66+GVxRPbDQsY1xhcQw3R/T9FRuJwIfo/E6YuKOa0mxA0bl9EeSfDy4X5ea42wpyta8CHYFU3z2O5uHtvdTVXQy8blZWxcXs6amhA+M5X93148bCRaCwL9iZz3s60/yT0vHbH/doqvLDScho2zzqm2JKcAWl8eGHX9+vIAflmkYyA74UFfx6yDnmOGeMgjEpuCyL8GeCShYIsaZ1GACAS8MoqmM5RWRxjkRR4RAUyBPZGUqqOa5TqCYCjFblpRSUNlEc8e6MUvi3a5hkcSyao6giAQ8EqctaSEFZVFpLIayazKao/IisoiPnxaDQCDyaxhmPfGOdgb43A4vz/9cDKqxr7jMfYdj9nv1ZX6aaoK0mSmuC+vCCCLotlaDb7zzKG86yAIxr37izfajdcYfy/EyILLSM7/3ssnvY0df/f+KTgSFxcDazz1eyQUDVTzeWupqI/VFhgYVXW7ynSUguHoVDUz40gUEDAMxbePDeKRRFshXIdJZ6otBEPcYl9PDIeO76i9yYcP04JdvpePM7Ax3NGyYoE7kF1jfJ7jTAtxqmUf6BnKW+ZO3uYGgtm3enVNMauqQ/zVuUvoHkzzSks/r7dG2NU5WNCACccz/P69Hn7/Xg+lfpkNy8rY2FCeJ0TlJJnV6BxMFVy20Flc6keSRLoH07SYSt2vtvTnfWb4hOL2j6zhlsf25CmEz0emwhC3yKp6wZZmzr81oHMwZXvmnVitclJZo+4to+mU+WX6E0btoa6Dpus8va+Hpmrj+0opGt/+40EAygIykWQWyUwRLxR9VlSjpjyZVREFgQ3Ly9mwvBwAVdNp609woDfOwR4jgj5eul/XYIquwRQvHzYiPl5JZFVVEatrQqyuDqJqui38Zp2Ds+jRMMZ1wvEMPknEIwl45alth+ji4uIyWZw1wc5nqdUZw3J0TzSrp7bEb0dWLWe4VVr3Py9YxtP7ekgpGhlFI2GWFnkdJWdOJ6jLyWGNLtZI5JHEgmWOYzlaFno2l2uMz3Ocitg65k1j9lZ01bLnNqIgEPTKrKyWaags4pNn1dEbS7O9LcLrrRHePjZYUHl6MKXwzMEwz5j1VpYPc/gnrZQkdx6fY8u2FroG0wiCQNLRKtBZ8xRNKbbj6+aLG/jd7m4AkhPIN5dFIzUsqWhobv/TCZ2/JAoUeSSi6fwSAB1IZBRkUcQnGz/iaHpkOvvw37cVGe9PZFA1kMx1LS++xf3XnYMsiYQkkZBPRtd10opmir6pHArH+U+zpOErlzSyrDxAJJE1U9ut6Hl8zGyJjKrZYo0WlUUellcUUeqXOdgbxysJbF5Xl5edEU8reWJxskPF3dWCcHFxmWmcwR/AtuCssXLLthb8sjRmYMjqTFSok8SqqiBbv3YxYBj+VmtWryzQWFnEjRuX2c/II+E43/z9/qk8vQXLOUtKuHhlJc3hOM8e6EUUBD75vjouaqywyxGuf+BtOypufW/DyyAXencQ1xif9+Rmmh4pJ5phKG27VtZ8QRIFiv0yxX6ZZeUBrjxjEQOJLG+2D7C9LcKbRweIjWIMFpLakEWoKPLaaa+DySwBz8n3NZ/r+GWJxqoiZEkinsqO+/mHdnbakw1tArKtJT6Z0iIPXYNpI5qragWjw/MVq//rcHySQHoUo1UUsH/7ffFMXmq4IAjUlfoAIwITjmXsGrfKoAePJHJ5UzXPHuqlP56lMug10hoFQ3DNiKQUToscjiAI+D0Sfo8EeIimFTySgKYbxjBAeZEnL3quaBqt/UkO9sQ4FI5zqDdBd3TsjJS+RJa+xGBuv8ATe7s5a3EJa6pDNNWMnMQoqo6iqoCK4p3Y+bi4uLhMJ36PMZ6ONsCdaFvgiaxntVYDCmYTjsVCGZNFs5RrrG4iOzui9CezHI0k0XSQBJ16R6sy5/jZHkna2YTjjXMLDdcYn+eMFgXxmWqWLvMPWRIpC4iUBTzUlfq5bHUV0VSWdzuivN42wBttkbxWToVQNCPCG/CI+D0SA8ksA8kskmgaHLJRc36yvZLnGjduXIYkCYSCfl54r4vH3jWi3huWlXFufRkAezqj/OadTsCIsmYUDatR3EQG8Q3Lynnj6AAZRWMolSWRVWdcWfxUIQgg6IZxnVVUkmYD8RWVRRzuS6LpOgI6Vja8YP4/q2p4JJG6Uj8ZRbOdRmlFsycDV6+t5cm9hrL5J9bV2pGTqpDXrCnUyaoaNcU+vLLIVWsX0R/P8Fvzu/xfmxq4sLFiwuciCoL5H1SHfCwtC5BSVJJZjVRWRdV0ZFG0ozqyLFJSEqCte5D3uoaM1PbeOEfGiZ7rwOFwIq/bQm2xz1ZtX10dYll5YMHdqy4uLrOHEfXCbxmZRtefX09DxcwLeVmdhm7a1Mg//WGfPdZ4zE4eoz1xfZKALApkVI353BhFxKi3ryv10RFJoY6SqacDrf05LR2vLNIbyzCYzKCOYsRrus5DOzsp8ct2FLx5WBnYQsM1xuc5oylBX7Oulo1mdMZl/mI4XbyUBzwsKvZzUWMFQ2mV/ceH2N4W4el9PaMKkqQUox6WpMIdfzrAxuXlbFhWTnmRh7hZ+uyVRaqri2fuhE4x920/CgLIkkQslav/feFQL6+YyuoJRwbC4lK/XSc8EU/6YErhlSP9tjGZVDRUbeEouFo2Zyyt5J3v/p74qNdP0zX64xkU3XA+VgQ93HnV6YDhib9v+1Eg19YG8lvbPPDmMTslPZLMsrTMj18WefZAb64fLrDU4e0fjdHqIgvVm2cUzTbOndH88iKv2QXBeD5nVY22/mSeOFzvOLXn3UNpuofSvHzY0DLwy6Ld9/ysxSWc3rhwBRldXFxmntGenauqgzSUj2+MT+bZOhGc4quSkHOTy6JIdox2HmlVHzVLaz5R7JcJ+WQ+fmYdP3i5BZ1cF5Kxzj6Z1fju88088GY7TVVBBpNZPJLAtiN99CeyaLohnJdRNaKpLDvaIrRHknZ5GCzM7iCuMT7PGU0Jur58/Imly/zBEn4LeCQqgjrVIS/n1Jfxp309CKaGwFhO3nc7h3i3c4ifvnaUNTUhW5m9ptg3Y+cwm+mN5aesW1knuzqiE96Gpfh6fChte5Q9kmBvq1D9/3xluONhtMFfZ2Q/coHCdWkP7eykN5Yhq2r88JVWFpkR8Egya29DUXUyis7Yd8PojKiLNClUb+6VRbyySIkfdF1H0cEX8JCMp1AciSseSWRVdZBV1UE+Zr7Xn8hwsCduGugxjvQlxky1TCkae7qH2NM9xKPvdnPDB5pO6PxcXFxcTgWTebaOx/A09tIiL3FTsLbEL5OcdF/t+YdiGsdhs8xOACpDXrySQM9QGkUzWshlVK1g5l5XNG0LBAvAlldagZzDfSCZRVF1frC1BQGBlVU5h8yJfKdzHdcYX0DUlwfsetdlY7RicpnfiIJAyGd4PQVBsEX90PRxTRAd2N8TY39PjF/sOMaKyiKe//tF037Ms4XbP7IGWRIoKSniDzvb+dE2I9NEEgVbsVpHRzXrwyfqP5eE3CClO2rLSwPG9wTQ1pc8QRNx/jFcvdWirtSfl4IOhlClVYNfHfLadeW9sTSi+fv3mjXdug69MWMCURqQ+R9ranj4nU504LvPN7NlWws3bWqccmem4SwTKQ/5ELMKqYxKKmv+p2gj0v0qirxc0ODlgoZc9Ly1P+Ew0OP2JMrFxcXFZXS+dukKu3/5hQ0V/PqtjlHH2uGlZqPpnMx14lmNxGCKX73VgY4RGBCBREaz0/hTWQ1RHP8aFGp/ZjmPja4puh1sWKgCo64x7uKygFnqcMqEh1IMZYwHYtAjUuyXSZo9lUerWT3Slyj4/nzFqu0tLw8SXVnJn/cbCupXnl5DbYlRg/adZw4RSRqRcpGcWrdOfsRXBOpKfWRUjaGUigeoCHpQVI2BpBEa/dx59Zxvpis/taeb377TOeFe5XONidTTDzfCrbQ50XRmdA1rx1dfHuDOq87gjj8eIKVofGJdLb/b3cWxSO5zVSGvnX2QUTQ6zfZzg0mFnccGWVkVJKVodA2mGEopbNnWil8WC3rrp6qPqizmHGbWcaUU1VRq1/IcNmBEz5uqQzRVh/jYWsM51hfPcLA3ZhvoR/oSYwrxuLi4uMwEq6qCPPj58ygvDxKJxFEmkPU1nT2qP9hUxQebjNKdFw6F+dVbHaN+VpYEdN0odRKAkF8mamrwzGdhN0XViSRHdixRh311E0llt7B0dAQBklmFgYRCY2XRguw77hrjC4gTeQC6zG+s2lqA/97Rzh/eMyKKl6ys5Op1tUYtqw5Br8QbbQO83hZh3/GhBVG/PBnOX15uR0rveelIzhgXBbtWWdP1PEO6NCBT4veQUlQEjA4H165fTPdQmkd3dQH5tc2Lin1mJFe3jc9TjYBRWxZPKyd9PB5JsK/P8Br5ioBM4P9n787j7Krrw/+/znK3ubPvIZlkkkwWSFACCSAIGpayCIhfaFMpoq1QWWTpF/u19lf5atpC/SmtRRYRrahgG6rFCqJUS1gkmIUEGwIJGbJN1tmXu9+zfP849545d5Zkksy9c2fm/Xw8IHfuuffOuZ85n3PO+7O8P36NM2ZW8PLOTqKZzDkhn0ragrKAhmVDiV/l8ECShGES1DV2dUbpiqbcmyXDsgnqGvVlATfp20dbali3p5ugrnH1kka+nRntUFfqP+7vkK91VIcOafcuoZYc5TxeE/bzoXA1H2p2ks6lTYvdXTF6YsdeBUAIIYpJodaobqoKEdBV97w68mVtcORbxLOkpqIMNsBPptvrgKaQNm0Cuuo09gKL6sP0xNKkTZuBpIGuKlSHfSgodEScqXQ1YT8+TaE3ZhBNO7lyzm6u5LJF9XRGU6zf28NbB/pHbQTOBu0hXcUwbUzLwrBsZk3DabRFHYx3dXXx5S9/mQ0bNqBpGtdccw1f/OIX0fXhu/2v//qvPPnkk7S3t1NfX89NN93En/zJnwBgWRZnnXUWtm2jeBaVff311ykpKXwWRyGKhfeEV1syGHw0VAQ4e3YVpmUTT5tEkgZXnFbPFafV05dIs3FfL+v39LD10MBE7HZRW7XsFL71mjPk7dJFdbx1oI/uaJqKkI+kYTGQMNBUJ7v3xrZeAHrjBqoCz249lPNZP/39QZ7b5mRsjySdi52eyeYaL4JUrpoKHzylnE37etxstCfK21Ax9Nod8muUB328c2TADcTBSaajqwr9SQPDtOmNw0/ecspwZmWQ7/5uH/t74xiZz/7J7w9mesFteuNpVEXh5dYuuqIp5taUMKsyxMxKJw/CJ06fQdqyeX7bEZKGRXXYR0BXuXpJA7MqQ25CoULfNAxdQs2ybTcwT6StnEQ4Xj5NZWF9KWFZ2kwIIYZp7YzS1hOnJuwnnjLQNYVo0nIDTXACx7hhoSk2pp17rbJsZ1TT8U1Sm3jZhHTJzLVDwRllljAsJ+GaDTXhQG5ngapwyaI6zphZwfNvH+bVXU6y0JoSP4sby7Btm4ayAD2xFPG0RV1ZgHcPD4w4ss8ZgWmhKc40sXcPD1AR1An7dMIBLbMU89RW1MH4PffcQ0NDA6+99hqdnZ3cdtttPPnkk9x88805r/vNb37DP/7jP/LEE0/wwQ9+kLfeeos///M/p7a2lssuu4zW1lbS6TSbN2/G7z/+3g4hpipvhlLDtt3546aVu62lNoxhWkRSJrqmcMnCOi5ZWEc0dfQl0qaylrrSEYcqN5YHM9lZYXF9Ke8ecRos/JpKaUBnZkXQHXKXDca9grrG3BqnkXC3ZxqAZTs9xgrOXK1iYFjwxp7uce0FGGk+eDyToT41JNCsCOoEfRpHBpLuczY2hmlzoNcZim54Lv7dUadX2FnGzCag5y731VQV4pnPrADgpqc2u/PNwZlSENQ1fr2jI+c9E51cRlUUSvwaJZkg27Bsd655dgk1IYQQR5dNElce1PFnrg0+zSI5YLm9u9GUiTrKMpHZUXCT9Zxre5YvG8g0/md/7oqm3M6CuTUlvN8Z5ZXWTt7Y002vZ7TVut3dvJO550kZFuVBH7qmcuv5zbx3JMJDr+7CGmWZNNN2Oib+4TetLK4vZeWCGs6bW01FyEeJTyPs19CnaGBetMH43r172bBhA6+++iqhUIimpiZuv/12vv71rw8Lxo8cOcItt9zCGWecAcCyZcs455xz2LhxI5dddhlbt25l0aJF0z4Qb+2MsvrFHeiaxn2XLRjTchJiavNmKE0YFgFdRVEU1u3q5s19g4HiD288M2f98kTadC5KysgXpels5YJaXrv7w4BT57IXML+ucv9Vp7o9qdnGjqCu8XcfW0xTZv6+dz5cddiZzxxLGnTH01g2lPo1ujNztyZiyTMt8zuzvzY7fXk858t5v5cN9MQNeuJOT0V9qZ/uWBrDsumKpQHnRqCu1Idfc7K7dkTSpE0LXVU4pSLofq4NdEdTqIqzfuqD1y6hrSfuJu8ZT0Mz9hbK4Hxz5+e06SydFk+PPqRdCCEmi0KcW7ONsJZt5wTXigKWZbvTsjK5P1EUZ7rU0HnVk4mqKG7yWScpbfb7D39t2rTpiDjXUsOzFNxA0sgZtfezm89xH5cHdebXhomlDQwLkmkLVSFzHc+VTRT8L+vbOGdOFRctqOG0xjJCPo2wX6fEr6GN0igyGRVtML5z504qKytpaBjM1Dx//nwOHjxIf38/5eXl7vPZ4ehZXV1dbNy4kS996UsAbN26lWQyyXXXXceBAweYP38+9957L2eeOfbK3N7eTkdHbo+IrpdQX19/Il9vQuiaQiZ3Nqqqohcwa2E2WzEwbJiKd1sh9+lops1+eM5lQZ/KvNowmqZimha2J7Qauh+lukppyDcskVQxyVed1TIts9oYWmh1z7GtZH7OluXixjJ+/JnlI78n8/0a9HgAACAASURBVLZ7L5rP7KoQn//3/3Gzj3bHDTRFQVUzS9Ll+W+gK5AdgV7i05zENZkbFJ+mUOrX6Euc/JxxL01V8GUaerwBpIJCTamfmlI/73dESZuDR2lpwOklT6RN+jI3RHWlfj5/4Vx+uLENgMsW1/OfmcaRz184j8WNZSxuLOPSU4cfE6s/tph9PXEeeXX34D4ocNOKJlrqBoemj1cdPZ7j6njoukooAJWZn42jrKE7kabCNXYqOtnjO1/HdbGZLt8z62TrazGW1+qPLXYf3/HM/9ARSWHjXI8sy7nWKIoyJDhXnF5zGyIpc/iHFjFNgcbyAJ9cPosZ5UG27O/jmc0HAbhoYQ072iMAXLO0kQ/PrwFgX0+c776xF5+mUl/qx5+ZX9+VWb2jJjyYEBVyzx+nzShnzZ+toLUjwt/84l3MgM3nL5hLJGXy0nudrNvVPWwJ16Rh8er7Xbz6fhcNZQEn2d7CWhrKAoR8mjsqLF8dQ4U6Tos2GI9Go4RCuctvZX+OxWI5wbhXR0cHn/vc51i6dClXXXUVAMFgkA984APcfffdVFRU8PTTT/PZz36Wn//85zQ1NY1pf9asWcPDDz+c89wdd9zBXXfddbxfbcKUJy33gCotDVJVVbi5jn92/lz38Q/W7SGeqXAhXeXT5zW72wq5T0czXfbjm3882CC148gAT7y6C4BbV7awqKGsYPuRD/mus+Xlx14ecEVVmLWepd92HB7gpqe2APCNP/wgixrLhr2nPGmha86Q46VzaljUWEbApwODS1VpKmhq9uIwuPSV35N4xpdpCDBNZ8k67/JpWbqam2hGV50bj6SR2xOQjXgVJfdnTVXx+zT0tIXOYMPA0da8HkpTnP2uLwvQnzCIpUxKAxrhgE5A1zh9ZgWb9jrz0f7gtEbW73Ye3/ShZn6x9RBdkRRlQR1d09A1jVXLZvHTN52RBV/4g0U014b5ceYG49RZVfz3zi63bI92XK+oCrMCuO6cZnYcHuAL//57AM6cXzfi3+1kOJ9/9ONiqpsK19ipaLzO/WM5X04F0+V7jld9LabyWuE51m/9aAtf+9V2AD517hzW7+6mtT1CbZkfw7TpyiyBWeLX6c0kbA37dSJJg9KAxkDCGHU4dr4oOIlhBzKN49lrvq4q7jD7xvIAhzPrf5cFdapLg1x6+kwWNZZRGj7MTzM5V86eX8eBfuee48plTe41yXtNzHp5Rzvf/M1OAG46r5mPLhpskBnp/LGiKsyLC537ItOyGUikufDUGfQnUrzyXicvbjvM/+zvG/a+IwNJ/m3zAf5t8wGWza7k8iWNXLCgFsNypmqVBpwecyUPgXm+j9OiDcZLSkqIx+M5z2V/DodHvji89dZb3H333SxfvpwHHnjATfT2V3/1Vzmv++xnP8t//Md/8Morr3DjjTeOaX9WrVrFRRddlPOcrpfQ0xMd5R3FobUj4nkcxTSdgPyt3V309w/OR22pK83rfvzL63vcx955n3HDytn2uQ/Nzut+jFWx/F3zvR/1gcHWvv6Q5h4fM8O+nG1H249iDdTzVWc1TaW8PER/fxxzlGRZo+nvj2GYpvu4JzC8tTX7mmTa4u29Tj29YF4V/9YTw7QzGcz9GiG/zumnlLN5fx/dsRSlfo2YZw6/rjjD3LPD7UaKj4fuvmExLPOpd3p6LG3iywwN01Qns7euKm7m8ZThjKjojKSdXgSOfTNi2k4Cl73dcRQgoKuEdA1NcRoHzm+u5N1DzoW5MqASSTg3CKW6QkhXURXnpiOWTGOYJkYqTbYxvtqv5JR5JJo4ZvmPZCx/t5PR3x9z614kkqCnJ7+t8MVYZyfrNXaqm8jz5WSSz+85FetrsR8XFT7FHThYGVAxTJPGcj+fv3AeAA++1Ep3NI23w1TL5AePpcyCB+Lg/L7s74bBqV7envye6GCjfiRpYJgmm9/voL8/xs5DvZiWs1pLLJ486jXPe39YG9TcUZK1QW3M945eZSpousLF86o4f3YFh/oSvPReJy/t7HR73b227Otly75e/vk3GufPr+bihbUsqi9FVRVnfnlAJ+Q7+WSlJ3Kcnkh9LdpgfMGCBfT29tLZ2UltrbP+3/vvv09jYyNlZcN7DX7yk5/wd3/3d9x111382Z/9Wc62f/qnf+Kyyy7jtNNOc59LpVIEAoEx7099ff2w4TcdHQNFvzzYfb/YnvtE5uzy5Pq9OWeKfM+/GS3D79BtxVKe03E/DNN2h6ZbllU0ZXCi8l1nTfP4y8gwB6/QhmmP+P7mqhJ++Cdn8kdPbuQfX2oFnAYsb2KznrhBX9IgtsdgIGVimDbRlJkTXKdMm4N9yaPeEBzvzUJ2HxRl8CefphLMRL8JzSJlDA7VO9GbkZRp0R5xsp2bps0P/8Q5P/3Rk5vcxoX/3HqYoK4yt6bEXQcc4KdvHeIZz/D/1s6ouyOnlAfdz4Kx16+x/N1OxlSreydisl5jp7qJPF9ORtPle45XfS2m8vImrd3rSZ56qDeRSZrqXI+aqkLc85H5PPb6HqJJA39maTBVUyc8j052WL23Ud1775BdHx2cOeLY8MMNzjSuhGGiKk6CtvpwYMzXPNPT0m+exPXRr6rUlPhJmxYhXaXhzJlc/8EZbD3Uz8utXazf2zNs1F0sbfLr7R38ensHp1QEWdlSw0daaqgu8aOpmeSm7uojJy7fx2nRBuPNzc2cddZZ3H///axevZqenh4effRRrr/++mGvffHFF/nKV77CY489xgUXXDBs+3vvvcemTZv45je/SUVFBd/5zneIRCJceumlhfgqAie5UlZ3NO3OQXV673yjvGvqKvUsLzR0nlGpLD00pazd2cljmdEfVy8ZHLK+qzO3xXjoElmH+pLDEm5lL6IWYFnO/PFsb/KMigCxpEl7xGlFDvm0nGNLVxUCmpKzNNjQz872ZI8aRNvOPOyUadEXN5hbU8KNy2cxL7Pv2WRoAV11LvqKc8EP6qq7L5qSmzdiUX2YhXWl9CcMth7qJ5Z5nW2Dhc3h/gStndETXkJsPJL95CNhkPfGz3sstHZEczLAT7f1VoUQopBaO6Os/tUOdnfF3FUzAHdVk3V7ut1G4Mde301Q19yVNrIxr09T8GsqdaUBUqZFTyyFaZ1Yg/do7xnLSDPLBmw7k9/FudYvn13Jpn29pE2biqBORcnIyayzK7lkr3UrF9SOaZ+bqkJuWWUT0Z4Mn6ZSXeKnKuR0Mpzjr+KMmRVEkwa/3d3N2p1dOdfPrIN9CZ5+8wD/uvkAHzylnJULalkxu5IBTUVTFcJ+J/mbv0hyQnkVbTAO8NBDD7F69WouvvhiVFXl2muv5fbbbwecjOlf/epXueaaa3j44YcxTXPYXJWrr76a1atX88ADD/C1r32Nj3/848TjcU4//XS+//3vU1lZOdKvnVKySyhBJktzZi7lTSuaaK4uXDb1cGAw4O6LG+7NpqYqOdumi+hREn0cbVs+tdSG+fGnl1NVFaanJ1o0rdWT3WOv73Yv5M9tO+xe6LMZ07OGBnszKoLu8lzZ5brAqTPZYWeaCqqiMqMiyG3nN9PWG+eJdXsBaKoM8m774AVLVeDMpkpey6wHOvTCbg/5dyQW0BVNu0uDAcyrDY8YMDaUBfjfF81n6ZwafvnWfr792z0AXLSglv/a0Y5hOYF5JGm6F9aGMme0UsKw6I2nSZs2D7+2h5lbD/PMZ5Zz/1WnugF/MtMDH9RVbj53ttsgMFl4VzIA3JaWH25sK+ioJSGEEKPzLjc6lKo41+rsdR2c69dAwsC2reNObFriU4mlrZzrcH2pj3BAJ5o0aI8Mzzzulb03iKVNZlYEKQ/qHOpPoioKPg1Cfp37rzo1Z9UWb4P6ichXdntFya4MopM0LAaSBpef2sBli+tp64mztrWTV9/vondIBnvLhi0H+tlyoJ/SgMYF82pY2VLD3JoS+hMGPk2lxO8slVYsa5gXdTBeW1vLQw89NOK2LVu2uI+fe+65o35OZWUlDzzwwLju22QxWq9KS114Wi5t5h1ANPQcWcjBRd76PzTmLZJzg5hg2cAT4K0Dffz7loMYlk11iY9VZ86kqdJpgW6qCrn1/F/f3D+YXd0zXC6kK1SHc1vDywI6QZ9KTzztLk+mKgpBn0p/YvDiVh7Q3QynlSGdcEAnZVh0RIbP42qpDbvrdIOTSbWqKszbntby2rA/k2DF9u5iThZV74gAG5uUYbkBe1NVKOfGB0ZvEBBCCCHGItuo3VQVGnOwOtLr2nri/PMr7xNPmfQnjZx7vKGN4EN/1lQl5zldVdy1tX2ampN0ddhnKaAycn4YcK7vfl0ddq2cDNfPgK4S0P2YIZtoylnmtKmqiRvOmslb+/tZ29rJm219w3LeRJImv3y3nV++286cqhAfXVDDhfNrqDB99MXT+HWVsF+jxK+768RPhKIOxsXU4Z1H6l2KybLtnG35Vl86GJAcGRJMeLflW0PZ4NrH7QNJ0pkTiE9VqC8bey4DUZy8Q6iuWtLI89uOAHD27Eo27OsB4OoljXxobvWI7832mt53+SL3IvnMlgOZ+eJpmipDIw4he3rTfrfHeo9nzlvccOaPZ7OoKjhL2dng9rjXlvooDehcMLeGp9/cn8nCCh+eX81L73UCsOrMmZw3tzrTO73nxAvIY9WyU1gxp4q/fv4dkoZFd9Rp+a8I6e4SZWDnlMlUUCyjloQQYroZaZpQUFfdHEY+TSVhmAR1bczBqvd1XdE0ZmaNbgUya3Y7AXP2FrjEp1JV4qc7mnJXGEqbNiX+wSlmPlVxR9aVBXVMy7ku25nP8gb6JbpK0K/RFU3nBJZXLWng+W2HAbjt/ObjLyxGvy8pNE1VKA/6KA/6SKRNBpIGy2dXsnx2JX2JNL99v5uXdnaytyc+7L17e+L8YMN+ntp4gLOaKli5oJZls8pJGRY9sTQBXZ2wNcwlGBcFcWQg6T72JpkyrNxt+dY5QlbGsWwbb945KyG/RjrTExnya0U5n0Ucn6FDkLMJzjbs6/UMWT/Cp1aMbWnFo/HeVGTXRQWGrddpM9hifrQLzdJTynnglNP4/vp9ACyuL3WD8aZKpxe+pTY85vlkALM9c8quWNLAnR+ZN+w1QV0jZVg5jXXZZDgp03Z769/ILG0Ggz3o2REExd667yWjloQQYmIMmyaUke3ldpKCJkcdnj6a7PV4RkUw07icwrJxljtLGjmZzW3baYx+6b1O3jrY7/5e7+U5bQ0OWY+lTHyawsxKpzMnkjRzRqhllzDLBv8xT0B/2/lzj+uaPRkEM4nZDMsmkjTQVIWPLWngY0sa2NUVY+3OTl7b1UUkmdvhZ9o2G/b1smFfL5UhnQvm1XDRglqaqkIkjRTdMeezw36NMrUw02glGJ9GJnJOsDcAHzpPtZCrWhxt/s7xzu05OZ5Ml/bQx4VeEEMUu6aqEA1lAQ72JVGGTKjw3lR4q9LRjiLTsumJp6kvDeDTFGycXA4DCdPt8Q6OY6NQS13pMeeU3Xf5Ir7ws22Ago1NX9xAVZzh9Z2RwQa776zby9yaEoK6RjBzBcs2HMj8aiGEEBNl8HpsE9AVZlQE2N+ToCeWHnZNjhsW//TyrmGfYdneIegKSuZRdYkvM8dZyWzJ1Zc0c57rjafpjad5+LXdqIrCa3d/2N2Wr3neE0FXFSpDPiqCOvG0M7d8Xk0J82pmc9OKWWxq62Xtzi7eOtDHkFHs9MYNntt2hOe2HaGltoSVC2o5PzNiMZE26UsaGLpOOmngV5W8ZcuXYFwUhDdJgjN0ZzAZlTbBS0FMBO+c14BPg0zLXcCnDZsPKyafYUOQM63tow0XGy2z9rrd3W6v73UfPIVf7+gAnOUAs+/JDqWD3CVMhhq6TcEZoZG9uDhJaAbrafZC3doZZe677cD4ZEodTUttGL+uZIbzDd6KBPSJXy5GCCHE1DHaNXro/PBjjbYaLaj13sdlL18KgwlYbYYH0wqgawq2PZiIrcSnEjecpU0vWVTHG3u6yV4bwwEdfzztrk7irjg6Tv05o92XHGslmImiKJmlzPwaadMikjSIpkw+1FzNh5qr6Y6leKW1i7WtXRzMLIXq1doZo7VzH09uaOPs2VWsXFDDsqZKYimD/mgK07QJ+VR3uTRlHO9LJBgXBfF3H1vsPv7Z1kOs2+3Mmz1nTiXXnj6jYPvhHZ5rDmkiK+QcEe+F4I3d3XwnkwH7j8+cOeI8YjG5jHZxOm9uNTeNMDR9tCFz2czoWdkhc7mZ2BX3eHr+7cO83NpJ2rQJ+jT2ZQL5bAK3M2ZW8MbubkJ+nVXLTqEm7D9mkppCtqDff9VpgDPs/JuvvO/OH7/lvDluwrr9vXG3UeJks8AWC1nJQAghCme0a/TJJjMbKcivKw2QNi18mspHW2pYt6eblGHx0ZZaGsoCbDs8wNqdXagKfPz0Rtbu7KQrmsK0IWHYzKoMEdRVtuzvwxvCX7WkgSfW7UVX4Q8W13HajDLe64zzq7cPoSoKf7RsBmc1nfiqUccayp9VjD3sPs2Zj1+ZWR4tkjSoLvHziQ/M4NrTG9nZEWXtzk5e391DLJ07jD1t2ry+u5vXd3dTE/Zz+dJGzp9TSX3YTyxlEkuZqIqSCcx1Qj71pANzCcZFQXjnqrx9sN8Nxltqjm/u6cnyeQJu27bdISuqkrst37wn+417e9y5r7qqFE0ro5gcgp7sqFctbWTz/j7AOcbcYNynUR708ZGWWnZlErutmFOV8znem5DWzig3PbUZKGyyFu/vCXh66c+bW52zb9lgfDJkgRWFs+LBVyd6F4QQ09hI1yO/ruDXdYK6ygdnVrB5fx9BXeOqpY201IZZu7OTV1q7ADirqZIN+3rpjaexPHMnnTnsTm9udhRbtoFaVxU+2lLLpafWs+HAAP+VGX13VlPllJsnfry8y6OlMsujxVImC+tLWVhfymfOaWL93l7W7uzk7UMDwwYVdEVTPL1+H0+v38fihlJWttRy3twqQj6NaMokmgnMs0ulBX0nNrJVgnFRcLWlfrdtr7aAGcwBVl852EP/6G93s6fbCVbmVIe47fy5Bd2XrMbyoBt4NJYHj/FqMRWNNmTuZHqEq0I+t57pmvOoqSqU04rdOmS4WbFoqQ1z/1WnjdoyL4QQQkwGQV1zG7XHcs297fxmHnt9N+CsxvKbHR0kDIvqsI+ArrrLr8HgaLl8TCEb61D+ycKvq9TofqpKbKJJJxM7wIXzneXOOiJJXm7tYu3OTtpHWLp1+5EI249E+P76fZzbXMXKBbWc2lAKQCRpuEnk6urKjnvfJBgXBTeRwae3lfAX2454gvGSad+CKPJjLMO8jzas/UR7hGtL/QR0FcvOzdkghBBCCEexJTNbuaDWvR9t7Yzym8x1P6CrBHWNpqrQmAP7k5GvofwTTVUUyoI6ZUGdRNoZwh5LW9SVBvjDM07hug/O4J3DA7zc2sUbewZHrmYlDIuXW7t4ubWLhrIAH22p4aMtNdSVBoZNfx0rCcZFwa1cUJuT1XGifGxJA+v39qAoClcvbSzo7/aeRNOm5bZuehNzQfEkxhCTw9Cbik+eNWvMr2/tjLrHXjEkaxntBqnYbpyEEEKIoUa6Vo303Gj3xK2dUdp64iQMi6RhEdCdEW7ea/LQaWSXLW3kjXsvlLwjY5RdHs3MLI8WSRkYJiydUc7SGeV87vxmNh8a4PnfH+TdI5Fh7z8ykGTNloM8s+UgS2eUsXJBLcsXNRz3fkgwLsQEmMyJMcTUJMekEGKo8ZiHv+cfPjYOeyLE9LL6VztIGCaH+pylPWdUBAC5JueDpipUhHxUhHzE0yYDCYN42iTk17ji9BmcP6eStq4Ya1s7ebm1i+5YOuf9NrD10ABbDw3wv6887bh/vwTjYtpauaCWN+69UDIYi6IiPcJCCCGECOqaO3JyIk2n+4+QTyPk0zAsm7hhuistzagIcsNZs1i1bCZbD/WzdmcXG/b1kDZPfi05CcaFmABTLTGGmPzkmBRCCCGKg1yTJ5auKs7yaJUlaGmD3liaRNoJzs+YWcEZMyuIJA1e393N2p2dtHbGTvx3jeN+CyHGaKomxhCTlxyTQgghRHGQa3JxUBSFcEAnoKmkTWd5tGjSxLJtSgM6ly2u57LF9ezrifP67u4T+h0SjAshhBBCCCGEEKPwaSrVJX6qQjbRlLM8WiozxXV2VYjZVTNP6HMlGBdCCCGEEEIIIY5BURRKAzqlAZ2k4fSWx1Imti1LmwkxKU2nxBhicpBjUgghhCgOck0uXgFdJaD7MUM20ZRxQp+hjvM+CSGEEEIIIYQQ04KmKpQHfSf0XgnGhRBCCCGEEEKIApNgXAghhBBCCCGEKDCZMy6EEEIIIfKi+a9+cdKfsfHeC8dhT4QQovhIz7gQQgghhBBCCFFgRR2Md3V1cfvtt7N8+XLOOecc/v7v/x7DGDlT3SuvvMLVV1/NGWecwRVXXMHatWtztj/xxBNceOGFnHHGGXzqU59i165dhfgKQgghhBBCCCHEMEUdjN9zzz2UlJTw2muv8ZOf/IQ33niDJ598ctjr9uzZw5133sndd9/Npk2buPPOO7nnnns4cuQIAM8++yw/+tGP+N73vsf69etZsmQJd9111wmvByeEEEIIIYQQQpyMog3G9+7dy4YNG/jLv/xLQqEQTU1N3H777Tz99NPDXvvss8+yfPlyLrnkEnRd58orr2TFihWsWbMGgGeeeYYbbriBBQsWEAgEuPfeezl48CDr168v9NcSQgghhBBCCCGKN4Hbzp07qayspKGhwX1u/vz5HDx4kP7+fsrLy93nW1tbWbhwYc77W1pa2L59u7v9lltucbf5fD6am5vZvn0755577pj2p729nY6OjpzndL2E+vr64/5uE0nT1Jx/pzspj1xTqTzyVWenUhnlm5TV2E33spoq11iRHysefPWkP2PLFz968jsyiulWf0+2vk638ioEKdPxV6gyLdpgPBqNEgqFcp7L/hyLxXKC8ZFeGwwGicViY9o+FmvWrOHhhx/Oee7zn/88d95555g/oxi0t7fzgx98l1WrVslNDlIeQ02l8shXnZ1KZZRvUlZjN93Lajzq655/+Nh471betLe3s2bNmin/955O33M61d+Tra/TrbwKQcp0/BWqTIs2GC8pKSEej+c8l/05HA7nPB8KhUgkEjnPJRIJ93XH2j4Wq1at4qKLLsp5rq6ubszvLxYdHR08/PDDXHTRRVJZkfIYaiqVR77q7FQqo3yTshq76V5WU+UaO1bT5e8t33NqOtn6Ot3KqxCkTMdfocq0aIPxBQsW0NvbS2dnJ7W1tQC8//77NDY2UlZWlvPahQsXsm3btpznWltbWbp0qftZO3fuZOXKlQCk02n27NkzbGj70dTX18vBLcQkInVWiMlD6qsQk4fUVyHGT9FOLGhubuass87i/vvvJxKJ0NbWxqOPPsr1118/7LXXXHMNGzZs4IUXXsAwDF544QU2bNjAxz/+cQCuu+46nnrqKbZv304ymeTBBx+ktraW5cuXF/prCSGEEEIIIYQQxRuMAzz00EMYhsHFF1/MH/3RH3HBBRdw++23A7Bs2TJ+/vOfA05it0ceeYTHH3+cFStW8Oijj/Ktb32LuXPnAnD99dfzmc98hjvuuINzzz2Xd955h8cffxyfzzdh300IIYQQQgghxPSlfeUrX/nKRO/EaEpKSrjiiiu45ZZbuPnmm/nwhz+MqjrtB7feeiuLFi1yXztnzhw++clPcuutt3LDDTfQ3NzsblMUhWXLlvHpT3+aW2+9lU984hNUVVUV+usUjXA4zNlnn31cc+anMimPXFIexyZlNHZSVmMnZTW9TJe/t3xPMRIpr/EnZTr+ClGmim3bdt4+XQghhBBCCCGEEMMU9TB1IYQQQgghhBBiKpJgXAghhBBCCCGEKDAJxoUQQgghhBBCiAKTYFwIIYQQQgghhCgwCcaFEEIIIYQQQogCk2BcCCGEEEIIIYQoMAnGhRBCCCGEEEKIApNgXAghhBBCCCGEKDAJxoUQQgghhBBCiAKTYFwIIYQQQgghhCgwCcaFEEIIIYQQQogCk2BcCCGEEEIIIYQoMAnGhRBCCCGEEEKIApNgXAghhBBCCCGEKDAJxoUQQgghhBBCiAKTYFwIIYQQQgghhCgwCcaFEEIIIYQQQogCk2BcCCGEEEIIIYQoMAnGhRBCCCGEEEKIApNgXAghhBBCCCGEKDB9ondgMuvoGJjoXThuqqpQXR2muzuKZdkTvTsTTsoj14mUR11dWZ73avyMR52VY2bspKzGrpBlNVnq7GS8xo7VdKkb8j1P3lSsr9PluCgkKdPxV6h7YukZn2ZUVUFRFFRVmehdKQpSHrmkPI5NymjspKzGTspqepkuf2/5nmIkUl7jT8p0/BWqTCUYF0IIIYQQQgghCkyCcSGEEEIIIYQQosAkGBdCCCGEEEIIIQpMgnEhhBBCCCGEEKLAJBgXQgghhBBCCCEKTILxaaS1M8oNP9jE1d/6La0dkYneHSHEJNLaGeWmpzZz01Obae2MTvTuCDHp7Tg8wA0/2CR1SgghprFJEYx3d3dz6aWXsn79+lFf88orr3D11VdzxhlncMUVV7B27dqc7U888QQXXnghZ5xxBp/61KfYtWtXvndbCCGEEEIIIYQYUdEH42+++SarVq1i3759o75mz5493Hnnndx9991s2rSJO++8k3vuuYcjR44A8Oyzz/KjH/2I733ve6xfv54lS5Zw1113YdtjW8BdCCGEEEIIIYQYT0UdjD/77LN84Qtf4C/+4i+O+brly5dzySWXoOs6V155JStWrGDNmjUAPPPMM9xwww0sWLCAQCDAvffey8GDB4/a0z5VtHZG3f92eYbBtXZEc7YJIcRQo50/dnXK+UOIE+HWm44IO44MuM9LnRJCiOlJn+gdOJoPf/jDXH31quCFGQAAIABJREFU1ei6ftSAvLW1lYULF+Y819LSwvbt293tt9xyi7vN5/PR3NzM9u3bOffcc8e0L+3t7XR0dOQ8p+sl1NfXj/XrTIjVL+7I+VlBAeBHG/djMzgy4MefXl7Q/SoWmqbm/DvdTaXyyFednUpldCxDzx+Z0wdPvbk/5+nRzh/TqaxO1nQvq8l6jT1e2TqloKBpKgoKtmKPuU5NNtPluJ4u3zPrZOvrdCuvQpAyHX+FKtOiDsbr6urG9LpoNEooFMp5LhgMEovFxrR9LNasWcPDDz+c89wdd9zBXXfdNebPmAi6po34/NADq6oqXIjdKVrl5aFjv2gamQrlke86OxXK6FhGO38Mdazzx3Qoq/EyXctqsl5jj9fQOjXaTd5UuyZPl+N6unzP8aqv06W8CknKdPzlu0yLOhgfq1AoRCKRyHkukUgQDofHtH0sVq1axUUXXZTznK6X0NNT3MPJ7rtsgfu4tSPKjzbuR9NUblw+i3k1gwdXsX+PfNE0lfLyEP39cUzTmujdmXAnUh7FetOYrzo7nY6ZoeePH25sA+CmFU201A3+3Ucr0+lUVierkGVVjHV2sl5jj1e2TqmqyoFomm+vbcXGHnOdmmymyzkgn99zKtbX6XJcFJKU6fgr1D3xlAjGFy5cyLZt23Kea21tZenSpQAsWLCAnTt3snLlSgDS6TR79uwZNrT9aOrr64cNv+noGMAwivuAb64qcR8bpu0OTZ9XE8rdVuTfI99M05r2ZeA1Fcoj33V2KpTRsQw9f2RntjRXlxzX+WM6lNV4ma5lNVmvsccrW290XaW01HKuyfbx16nJZroc19Ple45XfZ0u5VVIUqbjL99lOiUmFlxzzTVs2LCBF154AcMweOGFF9iwYQMf//jHAbjuuut46qmn2L59O8lkkgcffJDa2lqWL58ac7KEEEIIIYQQQkwukzYYX7ZsGT//+c8BmD9/Po888giPP/44K1as4NFHH+Vb3/oWc+fOBeD666/nM5/5DHfccQfnnnsu77zzDo8//jg+n28iv4IQQgghhBBCiGlKsWWx7RPW0TFw7BcVGV1XqaoK09MTlWEsSHkMdSLlUVdXlue9Gj/jUWflmBk7KauxK2RZTZY6OxmvsWM1XeqGfM+TNxXr63Q5LgpJynT8FeqeeNL2jAshhBBCCCGEEJOVBONCCCGEEEIIIUSBSTAuhBBCTAOGaTGQMCZ6N4QQQgiRMSWWNhNCCCHE6CJJg55YmpBP2uCFEEKIYiHBuBBCCDFFGZZNdzRFPG0CEE1Kz7gQQghRLKSJXAghhJiCIkmDQ30J4mmTQ/0J/vbF97j+yTcnereEEEIIkSE940IIIcQU4u0NNyyL594+wr+/dZCUKSuZCiGEEMVEgnEhhBBiiogkDXrjaUzLprUjyrfX7WFPd3yid0sIIYQQI5BgXAghhJjkTMumO5YiljKJp03+bfMBfvluO9aQzvCaEt/E7KAQQgghhpFgXAghhJjEoiknU7pp2WzZ38d33thLRyQ17HWXLa7jlg/NnoA9FEIIIcRIJBgXQgghJiHTsumJpYimTPoSaZ5c38Zru7qHvW5WRZBbz5/D4oYywn5tAvZUCCGEECORYFwIIYSYZGIpk+5YCsO0eKW1iyc3thFJmjmv0VWF//WBGXziA434NJWwX6OyxD9BeyyEEEKIoSQYF0IIISYJb2/4kYEkj6/by/8c7B/2usX1pdx6/hxmVYbwaSrVJT6CPukVF0IIIYqJBONCCCHEJJDtDU8ZFs9vO8KaLQdJmVbOa0p8Gn+yfCaXLqpDU1UqgjrlQR1FUSZor4UQQggxGgnGhRBCiCJm2TbdsTTRpMH7nVEee33k5crOnl3JZ8+dTU3YT4lfo6rEj65KEC6EEEIUKwnGhRBCiCIVT5t0RVNEkwZrthzkF+8cGbZcWVXIx2fPnc25zVXomkJ1iZ+QDEkXQgghip4E46LgWjujrP7VDgDuu3wRLbXhCd4jIYQ4ukKftyzbpieWJpI0eOtAH99Zt5f2EZYru3RRHTeeNZPSoI/yoE6FDEmfdOSaKIQQ05cE42Laau2MsvrFHeiaxn2XLaC5qmSid0lMAXJjLU5WIm3SGU3RE0vx5IY2Xn1/+HJlMyuCfO68OZzWWEbIp1Fd4kPX1AnY26lL6rIQQoh8k2BcCCGEKAKWZdMVTdETSfLarm6eXN9Gf9LIeY2uKnziA438rw/MIOTXqAo588OFEEIIMflIMC4KorUz6j7eNcpjQHoehBBFo5DnrXjaJNIb5/2OKI/9djdvHRi+XNnCujC3nd/M7OoSygM6FSEZkj5ZtXZEKE9a9PfH5JoohBDTmATjoiCyQ/0AEobFob4EAN/93T6C+uDQyh/eeGZe92O0m+vWjiiGOZgVqZA3QGt3dnLfC9sBWH3lYlYuqC3Y7xbjo1gam2RY7fiWgfe85fXUpv05P5/MecuybXrjaSIpk1+3dvH91/eQNHKXKwv5VK48tYHN+3t55Le7+b+XL2J2VeiEf6cY3VjrMjDsODueY+++F7ajaxqGaYInId/JHFtS/4UQYvKRYFxMK8NurjOdSj/c2JZzQ5TvRgGvw/0J9+b7cH+iYL9XjJ9CBG2i8BKGyaG+JAAzKgIE9fEdDp5Im3TFUuxsj/LtdXt4vzM27DXLmyq55UOziRsWWw/1o6mKzA3Po9W/2pHTYDyjIkhQV4fV5fsuXzQRuyeEEGKKKepgvKuriy9/+cts2LABTdO45ppr+OIXv4iu5+72zTffzJtvvpnzXCwWY9WqVaxevZrOzk7OP/98SkoGE3RVVVXx0ksvFeR7iNwbl3W7u3li3V4ArlrSwHlzqydqt4QQYlS3nT+Xx17fA8DVSxr49Y4OAG5cPot5J9HraNs2PfE0nZEkz2w5xHPbDg9brqwy5OPmzHJlFUEf7dEkmqwZPmWsvnIx5eUl9PfHeO9IxA32T/bYEkIIMbkUdTB+zz330NDQwGuvvUZnZye33XYbTz75JDfffHPO67773e/m/PyTn/yEhx9+mM9//vMAbN26lZkzZ0rwXSS6oym3J7g7OnypnnwaqVFAURQ+d/4czplTVbD9WLuz0338u709bqf87/b20FgedLfJkPXJwXtc7eqMFvTGuliGyOfLWIbenkwZHO3zm6pC7jSaWZWDw8Ln1YaPWZ6jfW62N3xzWx+Pr9vLkYHksPdevLCWTy2fRSRlEk+bpC2bPV2DveZT5W9bjO67fBFtPXH++ZVdHO5PsKcrhk9T+dz5c2jyHAPZv0HCsFi3u5u2njj7e+MkDJOgrh31bzR0JQ/vOWIsx5bXVK//Qggx1RVtML537142bNjAq6++SigUoqmpidtvv52vf/3rw4Jxr127dvG3f/u3fO9736O+vh5wgvGlS5cWatfFCLzDePsTaffxy62dbN7f5/6c72G83huSjXt7nEYBBXRNKejNyt/84l33seHpEvvdnh427et1f379ngsKtk/ixI127BzvjfWJmGxD5Mc6rzX7uoRhAkpObomhxrMMRgtu2jKBFkBbT/y4/652Zm74gd4EP9jYxsutXcNeM6sqxK3nz2FJQxlVJT5ue+Z/RvysYv3bTmbev3vatPDrKooC2GBj41MVHnt997CpCof6Eu5Ir6y5NSV893d7OdCbIG3a+DSFH9x4Zl7OBZOt/gshhMhVtMH4zp07qayspKGhwX1u/vz5HDx4kP7+fsrLy0d831e/+lWuvfZali9f7j63detW+vr6uOqqq+js7OT000/ni1/8Ii0tLWPen/b2djo6OnKe0/USN+CfLLTMXEOt0HMOjza60rNNP8oN93hTtcFfrKIU9HenPcnivKNTLTt3WyH3qbUjwv99YQeapvKVKxYxr2Zyr7uerzp7rDqka4p7TOtaAY6rMY5cLuSxlDVSWY21fLyvUzL/G/X1x1kGrR0RN2nizR+ak7M/2eeHfvYvth1x549/+/U9XHrq0Y8j7/6bts2RSJKXdnbyL2/soy+Ru1yZpihcd8YpfPYj8wjYNmUBDVVRivpvO94m+hq7+sXcoFYBbNs5P6dNm6c37acvYTC3dgznxRH+bt5jV9cUlMyLVFVFxzrxc0aRHyMTds9RYNPle2adbH2dbuVVCFKm469QZVq0wXg0GiUUys0Wm/05FouNGIxv2rSJ3//+93zjG9/Ieb68vJyWlhZuueUW/H4///zP/8yf/umf8sILL1BWVjam/VmzZg0PP/xwznN33HEHd9111/F8raJRXl7YTLz3XOIZHr6ri2c2tgFwyZIZnDevxt1WVZXfXsQdhwfcx73JwRug7qRJe3Iwg/GixrEdFyeqsWJwKHpPNEUiM2w/qKtUhf3utnyXh1d50nJPOKWlwYL+7nzId50drQ6VJy10Tcu8piTv5fjNPx7s8dpxZIAnXt0FwC0XzmNRw+BxPJF/T29ZjaV8dhweoDtlY1hgWBD0qeiaxqG4SfeBAb7xX07g9PANZ7Kosey4y6D7wADZhOUdCdPdn0NxE28i86BvsBdU1zQWBH3DPmvofmcdiptoqopp2fyurZ9X3mtn6wjLlZ06o4x7L13IkpkV1IQD+D1B02T4246Xib7G6ppGIm2SzIx+GJrRPmFaVJb4+cPls5lZGSJpWjzx6i6aqku4/qxZNNeE2d0V5adv7kfXNFYtm8WP1+/jSH+ChvIA3SnbvcYcipvuufZANM2ihjLuuWQR3/ivHax+cSff+MMPjvkaNFmOkULfc0yU6fI9x6u+TpfyKiQp0/GX7zIt2mC8pKSEeDye81z253B45IvKmjVruOKKK6irq8t5/sEHH8z5+Utf+hI//elP2bRpEytXrhzT/qxatYqLLroo5zldL6GnZ/hyJ8VM01TKy0P098cxTevYbxgn3/zNYK9DMm1h207v72s72tmwa3D+9Nkz8xsE3/ajTYP7YVgENBVFUfjl1kO89O4Rd9tPbz47r/uhevrDlSGPvdsKeXz198cwTScgj0QS9PSMrSVwom/yRpOvOnusOlQfUPnhjcvcn/P9N6wPDP6d+kOZpZKAGSEtZ9tEnKuyZfVmaweW5ZSVs4ygs4+b3++gv394BvEv/uc7JA2LrkxOiZqwH9O0+OZ/7SBlWnRGnOf7+2P0BNTjLoN/+OU7bi/3mg173aD7sbU73fcC3HBOk7PSAnDTiiZa6sLDPsvrnn/b7D62bJu0YdGXMHhkbStD8rMR1FVuXDGLq5Y2Uhv2E1bAr6s5x1W+/rbFWGcn+hp732UL+D//uY3DfQlscJe6zHY8x1Im8ZTJ//+r7cytLWH1lYsxTBNdhTNnlNJSV0okmiCWTBNLptnfGcE0LRTAMC2+/LOtbkOLX1MJ+jQ0TeXba1uxsUmmLQ72JZhbW+Ie12NRzPUfJu6eo9Dy+T2nYn2dLsdFIUmZjr8TKdMTqa9FG4wvWLCA3t5eOjs7qa11kli9//77NDY2jtibbRgG//3f/80jjzyS83wkEuGRRx7hxhtvZObMmQCYpolhGASDwWGfM5r6+vphw286OgYwjMl5wJumVdh999yJRpOG2xMcTRoE9MGe4Hzv08G+kZcO6xqSSC7f+9EVHZw37x2WnjLtnG353o+h82PtzB/qvSMDpNKDQclkTP6T7zpb8Do0BobpjKtNGBb/5z+3EdQ1N7ncRK4//DfPv8OwaBT44Ya2EV8/tJ5666dlQzapuGHaw/4G2TIYut17rHt7PYf2gHrnBDdXl7if1VxdQnPV4BDlEf/2tjM33LSd4K0zkiI5wgX8zFkV/Pl5c5hXU0JFyIeqKO6FfrTjarTvNVVM9DW2uapkTEvXWbZNIm2N+Pd4+NXdHMw08jy90Zmz7dNUuqPpnOMsoKvucHfbmZQ+WD3s4/v7enMw/Ok5s4v2GCnG82U+TJfvOV71dbqUVyFJmY6/fJdp0Qbjzc3NnHXWWdx///2sXr2anp4eHn30Ua6//voRX79jxw6SySRnnpmbpKS0tJR169Zx4MAB/v7v/x5VVfna177GrFmzcuaVi/zyZpv+0YY2Xni3HYCzmir51NlNBduPGRUB93FXJEV/0gk4KwIa1aX+0d427mo8Q9G7oynimUru11Sqw4Xbj2Jcd10Ibz1NGhadEaeBKuzXGEimAYW6Un9OgrWNe3t49Ld7sGyoK/VR7hlSDrnHekDXmFGhuZ+f7SWvDvu5/6oTXz/6ry5dQEckyQvb2lm7s3NY+0NpQOMTp8/gD8+YMWxIuph4912+iC/8bBtp06I7liKT3xNdU6gM+fBnhpanDJMv/GwbB/sSaCp84WfbKA/qpI5ys+bz5CipDjvHZiJt8rHT6jmlPMj+3jjPbTsMSCZ0IYSYToo2GAd46KGHWL16NRdffDGqqnLttddy++23A7Bs2TK++tWvcs011wDQ1tZGRUUFgUBg2Oc8+uijPPDAA1xyySWk02nOOeccnnjiCXw+37DXivzw3kxEU2bO40LeaNx/1Wnu4y/87G03GC8L6jnb8s2vj55152jbhBiLaNKgPTOU+1M/2sxdF8496uuPluF8rNnPj8YZ0uuEpt6l3y5ZVMfzmQDktvPn0lTlzMtq64nzzVd20R1NURP2YWOjAD4NVEVBVRT8upqTMTq7SoOqwN0fmX/UZQFHy8we0NVh330kQ8tkfk0JfXGDXR1RHl+3l8MjLFd20YJaPnNOE02VIUoDx3/pbakNS6NYnrR2Rvnr59/lUF8Cy7apKw2QmUmFDViWTWlAc3vOsxn+A7pKTdjnNqpcvKCWH2/ej207x1gsbZE2LWpLfXzyzFnoqsKaLQedz0ibHO5P8Z9bD7mfm/33WJnQh/WGZzRVhY56jIxHXRZCCDG+ijoYr62t5aGHHhpx25YtW3J+vvzyy7n88stHfO3MmTOHJZoQheVdV/vwQCLnsXdbvtfV9t58DA15C3lj4h0O6dMU4sbg47EMlRwv3hELb+zu5juZddf//LzZnNtcXbD9ECevtTNKW0+chGFheIZG27bN9vaIOzVkInrdWupKRxzi1VQZco/3pqpQzr4EhgTMadOmO5Z2soyfgNHWgr9qSYOnQaA5d7+PEQAnDIsvPbcNBYW60gAbPMsSZvlUhVs+NIdrTm+kMuRDU6WxrZjVlfq5+yPzePtgPz/0BMVXL2nkQ3Odc2JbT5zHXt+T875s/VIVFVuxCWSCcQAFxV2n3q+rHOh18t8ox3ksZ4Npp+HJaZDa3zuYW0d61IUQYvIp6mBcTB3e5YLSnkChtSOas+21uz+c1/341zcHb668ywv1J4ycbZ88a1Ze98MbGHz9v3eyeb+TZbmlLsxfXrwgr7/by3uz1tYzeFM3u7pEbuQmmeya3If6khjWYB0zbfiv7e3oqhPcTrb1h9OmRXlApz9pUOrX8Gkq/QmDpGFxWkMZNSXOtI4jkSSvZNbufrMtNyheuaB21ON5aIPAWNm2jWFaRFMGfXGD3d25CUdVBcqDOtUlPs6ZW5UzNUUUL7+u0lQV4nB/gswy4wDoquKeI9860Ec0aWDZNrGUScq06Yml+Gl/glTm+mZYzjttoDuW4rHXd2c+aTAAbygP8vkL53JKeTCngejG5bOYd5Tzb0ckBSioCjy37fCYe9SFEEIUHwnGC0CGhjEsOPA+VqzCJZr4x5d3jfh8f9LM2ZbvYHzj3h73cWtHNOexd9t0PFamkkLU/exQ6q5okmjSJGVYw+YqmxZuNvP+RJryoC8z1NZ5/64hify8DTPexjPv69p64nx//T7g+L5bW0+c/oRBRyTJ11/aSWnAR1BXWbe72/293t6+nrhBuV/DMG164waa6nyf9oEUv3in3X2dT1PcZIjPbDnIM1sO4tNUVGV4I19bT5zdXU4W98P9Iyd1HMo7ZP299gjxtElHZHBZQq+W2hJu//BczphZQVlQLrPFqNVznLf1xkkaFoZl0RtL89TGNnriaTRVwbRsyoM6T23aT3fMmfrh/ZOn4oONut7rXHYKFDjHazRpYAN+zVlDvjrs4/+78lSq/Qq7O2N893d7OdCbABS++7t9fOL0Rh797R7AmebRVBVi494ednZEMnPZbXyaetQEhNnvmTW0nnvl61rT2hFh9VNbMEyT+y6bnvc/QghxNHKXIAriaEkIp2PSx3/yBP7ewKk/aeZsy3ejgPdGrc0TALX1xHO2yQ1U8coG+x2R9EgJywHnGMtua4+k+Ma1S/nr5991358wLA5lMph/93f73McAc2sGM4h7e94ShjXq3OuhWjsi3PeL7Zn3mfh1FVVRGEiYlAac3B1PrNub854ZFUFmVAQ50JugLxPIAINzee3cb+v90Wb4NJShLNsmbdo8tWk/4cx84Lae+KiNJ6t/tQPbtommTPqTBv1xY1h5K8A1Sxv5g8V1nNVUmdch6dLIe3JW/2qH2yCTZVhO44+3kQec506GnfMZBpqi0B1N83cvvINPUTIB9ci117Jt3j7Yz9/84l0s2wnswRl5URXSMUybzkgSVRk5AeGwJJ0Z0osuhBDFQYJxURDeW9KRbmDFxBh6oza3tgRd03hxezsvvjt4Qyo3aoWT7yBLQaGlNjxqIJ0yLLe3zaeNT7bvfZ6eaGe4tu3+jraeOLqq5CxZBngaBAbXe7YZHFljeU4kH5lfQ18izVsHnOkeIV2lOuxj1bKZNJYPX8KyqSrEzMogh/qSY/6O2SHJ+3sTI4ZNCuBTYXv7AO91RKTOTLDxqkfe65OmKigKnN5YxubMsTZW2QSGNmBgo2sK+3viYDvZ2ke7DqZNm19tb89ZAhOc498J8J1GpYCuDktAKIQQovhJMJ4nEz00rNhctaTBffzLd4+4veG6Clec2jDKu8ZfwDOCzzOKcNi2fDutodR9vKM9gpG5z9IVWFRfOsq7xGRQ6LqfzT+wcW8PG/f1su1QP/G0STxzUKkKLKgL05HJ8P2ZTPZlb96Cdbu73Z7pj7TU8Eqrk1Rx1bKZ1IT9OdnPmzKJqPb3xvn1jo4xfzcr03V98YJaTNvm3986mAmobSxb4ZKFtSxuKKUxs8zTtzMJssJ+DVCIpAxMy3aDcF2DdKYO7+2JDRuuC4qb1Tw7JDk7J/yN3d2kDMsNsEEDLN460OcOO2/ridNSG8a2bToiKZoqQ7w0wnJlSqaHMuzX0FTlhBPMicK67/JFOcPUf/r7Q7QPJCgL6Jw+o5w32/qIpU00VaEsoOHTFC5f7Fyr3j48MOJnqsDwoxD8GoT9OoZlM5C58JToKjHDwrJsQrpKwrAI+zUURSGWNPjNex0Ylo0N9CXSOfPXsyzbpsSnYtkmNWH/sASE2e+ZdTzz0k+G9xy4p3tw9MF0vf8RQoijkWA8T2RoWK4X3jniPvY28BtW7jbvjUM+DA3Ax7ptvG07EhnxecMefVs+DLtRyySxu2lFE83VJaO9TRxFoet+9oa2pTbMijlVrP7VDrqiKeKZpc0UoDeWJpa2mFERYMWcqmGfMTR8zC7V1FgezElq9rwnWZTXSN+ttTOKrimUJy227O8jlan4P9t6iFjaxLBAUzJ5I7D4/cE+dnfH3Pd++3WncSCSWQrRMO2cYCTtqa97hiRPixsWB/oS/PjNA4CzzFTSsKgr9dEbN0iZNpqS7V1M0xN3lkXb2x1DzwTU33zlfRrLA2zc18O/vXmQjmhq2PcOZnrgywM6f7C4nue2HSFhWCMGReNBGnnHT0tt2C2n1s4o//H7Q6iKQolfY1ZViLcP9RNNO4nYTMumJ27w1Kb9KEruNcxrpBlXNs61JRk30BSnccy0oS9puiNC4oaFQu5w+CORweMtaQz/hTbOvkVTJpYNXdHUiAkIRzsW5nm+/1AnO6og5xyogK5JgjkhhBiNBOOiIEa7eTnWNpFfo91ktdSFaa6SYLxQxjvI8mnqYKCrgK6pzK0pybmx9t4w9ycMt8f51zs6GMisNPDNV3Zxz0fmjZik7Fj++vl3UQBNU+mLDQYWkUzwAIN134ZMD/VgL3Z2yLo1jueH7ljanXM70udatjMs2K9B50CSO/79f9yeTK+asB+/pmTmvjtLVM2qDLlD/48nK/vxkEbeozuZetQeSZI2bQ72JZ1RG54DJJI5BiwYbWr3mAydipFlZ+rpidBUBZ+iMLdGVsAQQojJSILxPJmIoWFi8qjwZFj2LrE2dJuYfE6k7k9EkOVN2mZYlhuk9sUH1/LujjpLMh3qc4Z7Z7M6w7G/W/azFUXB9GSZHhoEZ2OQSMokmrLcJdpmVAQA+MTpMzg8kOQnbx0iZTo9iKoCfk1xh+IPpSkKqgplAR0FKA/5SBkWadOiN+4sSaUozu82PEPftcxzpQGdnnia1AiB+EULarnugzP41qu7SJre1HhiohV7Y4U350GWk+TPSTmoKYCiUFviozeezhxfENAVSn0aCdPpCc/SVYU/XjaT/97ZScKwaO2MFkVA7j0H7umO8ePNBwG5/xFCiJHIXX+enMjQsKks7BtMkhRNW6Numy5KA4NVL5423SG8fk3J2SYmn3zV/YRhcdNTm4GRh456h5be/ZF5IwbN63Z389fPvwPA0sZyDmQy6JcFdOKZelkd9hHwJHcL6pqbUX3lgtoR982nqTnDWgFqwk6WdE1T6YmmSJnHngeS7TUM6lpOwLR2Zyf/8ftDKDjBsmnnDt3VVYWAprjnlqCuUFniJHA7PJDkjT09+HWV5uoQG/b1Yts2PlUhbdmU6KozTFiB0xrL2H4kQlcsPWzf/JpKQ5mfPzt3NovqS/nRp85i7c5OHnt9NwnDzFmNIN/5AbK/Qxp5x0dLbZg7L5jLQ686K1n4NZW45RyvquIkBIymnYagoK6QMOxxaYKxITNdwlmWz8ZJAlgd9nP2nCqe3+ZM4bp4YR27u2L0JwyShoVp2dSV+rlx+Sye3XqIrmiKGRXDExWO9D1Ha4gYz9E53tfo2mCX/3S9/xFCiKORu36ZY24KAAAgAElEQVRREOmjjHI92rapqiOSdB97s+SmTTtnWyG11Ib58aeXU1UVpqcnijEd15ybIGMJsrzreh/LY6/vGTFb+vPbjri93LFkj9sDfvWSRl7b3Z153OAmZjuZIM+va+4w9bhngvfQRFTZx6V+jS9dunDEId5NVSHm1pTQnzA4MpDEtuycDyoPOj3g2WA8mrYwo2me3Xo4Z5m2A71xd+55tlc9ajnrsuvA1oMDw4Isv6Zw3twqDvYl0FSVvd0xd8kyp5yd+bC/yZQZ5D8/wFAS5DiOt7HCG4A6c8Odx4n04FQKy4ZYJhDXNQXDPrGxEEOPe00By7LRNJWwT8nMIYfqkNOIVZX5F6C2xM/urhh+3WkQ6oqmCQf0EVcKOFHFPqpACPH/2HvzODuqMv//farqbn17TXfS6SSdpLNIIGyRVRZxQ0QBGYbRmWFxA30FBUX5jYrKSL6+yCgoyIsx48LggjooKgwRFxw0YFAIkED2pJMm6fSSXm933/3W8vujbtWte3tJ36T3Pu/XK1C3qm71qbp1qs5znuf5PJKZijTGJRPCSH6EsfExTC/yFZetEbZJZgMTZWTZCuL2csa03FrbG3e2E/Jr+DUFTTm2J6uxK8adG3fR1pcawSNn598KIfJqgDsCVoUIhve8OzjCchb5dcV9QyTipnST9CgmlJzDDBXxHvIpzC8L0N6fQlXsv+01Ttr6knl12CWTS7H9yGuAJvXchFHh/el8zBgWPnX45/NQiueFxxj8NywCPg3hSYlI6iZdHp2FJ3a0k8yYVIY07OoDFmndpL0/mVdFQAr5SSQSyfRDGuMTwEihYbMFfQSVtpG2jTVTpbTZuveucpd/8PdD7OuwB1Er54W56fwlE9cQybhyon3fKb0EQ4eOOtvrq0J5269cXcuibAmybS19/O2NXgD6kxm3xJhu2IN6u3SSzkDaQCB49OUj2Vrgx0JQVxFk7YVLyRg5g+BvTT3cuXE3sZRBRchHecjHkZ44iazR4DXGvcaLblpu2Hdat/BrgqCmut5O5/8bd7Tzy22tGNmyT45RflZ9JX/a14lpWVQENMpL7FJP21r62NTYTcYwiaV0MoaFpghOqQ2zvzPXLi+KgLKASmVIo63fjiSoqwgMUpKvqwi47ZJh49MPxwBP6yZpw0RV7PvJsoZWRgfAsgYZ3QoQ8qnopunmefuUXNRXic9W8xfC9og77x5FQFWJj3e9aS4vvNFDW18KNVv3/rWWfnyqAljE0zqGCZFEhrmlARZW2l7z/9naSk/MTqlI6SY/+HsuciaoKUU9e8YrBWLF3FKeuvUiGW0lkUgkwyCNccmEMJK5PZF+8alS2szrAfyRJ/TYJ8QxvYOS2cOGzU0jlhJr6o5jWpYbTeEYjM94QqYPdMXc7clsCSWAgVROONCw7ErbioBIQiccUGnrS3Hnxt2svXCpGx7/kfMW88iLh0nqBi2RFIoY3MZfvdZKa1/Kzn9VBfPKg/g1gVO1yTse9/b9eMZgw+Y3aOtLYVqwsDLgbiv0YCpCYJATXuuOZ3ittY/lNeGsgSUIagr1VSE2bH6D7lga08pF4ViWxa6jMfQhJNXftqKaz759ObG0QXNvgg2b38jzPhYaJ0N5HycibFxO8p4YjV0xWiL2RItzXzg/80ixSUOlVZlALJP/AjE8x7INdUeMTSGV1U8wLeiNZ/hLYxfdsQwp3aQrmkIRwo1a8al2qT1NE9RVBNw0k0J6CkrvFRuxIVMgJBKJZHKQxrhEMgl4cxXjnvDIuG7kbZvIQVBjV4x1f9iLpqrcddlKWdpskvAaWY5g20hY4BqLad2iUIzfLtdlb9cUW90cbO+f1xgN+zVK/LZXbu2FDYPy05PZsNikbhBN6e4xox6jPq2bJNKGa2Q7XuszFlXwXGOP216HkKa4ZdPKA1o2jD4/caW5N8GBbJ+YWxpwDSfhcU9alkUibeDXFKIpw1WEf6Gpxz2madn7uYrWVr4hrimCT17cwHVnLXSvEeDJvbf3l8bJxNEVTTEn7D+u1J3RTFbkyueJvHSpsZogVgUoisACd9JsxdxSXj3S526vKfVn22ChqYK52c8DSZ20YZAxLCpDGpUlfq5YXcuvX2t1j+/XbI+74x33ii96Pd1w4rXDJRKJRDI+SGNcMqsYPlN7ZG/IWHPHEzvd5Y5oTmDqSCSRt+2Jm86dwFZJphrHCh1t7k2wo7Wf/9naknc/e723v9t5lP/Z2gLAu06ay5/2dgEQ8gn6s+EgqoASv+rmZA8lANfWl+Sxra1ZL7NtOAgEflUlljKIJDJkDIsSf85LHvQp9CUyNHVFhzw/02MQ2/ndTr1zy51g2NbSh5mtw5xM6yiqYn/Pc8KGZXv0nRrmQtjH/sWrLdnSZRamObSRZZcyU6krD3D+0ioOdMfzrrmD0x4nNUAaM+PPkUiCpG5SE/YT9I19HpG3fN6eo1Ge3t1xQsfzhq87NckNwyKSyLj39dasIZ7djGHaFTUcIc+3rajhL43dOG8k7xTBxp3tgHD76U3nL+YHfz8E2Arsn/FUUZD3p0QikUwPpDEumVVMlXD5Fo/Cs5eMMfw2yexjuAG1L5tXWl8VojmScMNa04ZJUjfc7Stqwly+upbnm7pp60vxWks/YHsEgz6VgZTtxVYKBNBsb7dt/Pzfvk76kzqGZTGQzTl3jGjHg9wTT7shvl7l9GjKIJaKD9u3Uh69iGjGzIsBdrx9v9ja6nrwuxM6miKGDC83wS0R6NARTdvnx9A5wH5VUFcW4D/ev5p1v9/r1jgPampeHfbqsN9tjzNRUeh1lWHjY8/HH3ud954yj39580Jqy4JUhLS8qIViKSzf5aRXVIf91IxKJ2FkhrvPvberVbD+6EB+2Pkf93bSl8hgeL40kDLc0oOQC0F3Jtx006KtL8mXf7ubr73vZDfVyesN/8h5i0d9HvJelkgkkolDGuOzCBmGLCnEOzj9W1MPTV1xhBD89UA3+tLcYFB6WaYOSd3kzo27UYQd0uod3EcSGfoSOt98thFNVbjv6tV53t20YVIWUNEUwaraMrpj3a6YWjxtG9EZw6QzmqYraud8v9Fte4ItIGMY+FRbHd2wQGAST+t5eeCFdnIxk1yOmWXhlJrKBQ87XkfTGv0R87yUQ/0ty0IZQR3bwa8pUjV9ErCA3+7qYMvhCJ+4YAnnLKmiJux3J5uKpbB8V39SpzOa4q6n9wy6byeL3myNe+9tbpoWpoCKkA+/qgwKQR+O5t6EmwZyJDK0GCTI57tEIpFMJtIYl0gmgakSLu8dnPYnbQEhBDy+rZU/7smJgEkvyfhxPLmcumkhsGvSe/Np7coEFh1RW8zJ9vSatESSZAwLPZ7zuHV5DHGAWFonkTFcY9c2vgdbKE6dbmcfrxAcjFzeaaRtatbYiKYMMoaJ5THEVQGqIty872KOOxxzSmyl97UXLs1bv/bCBjvioDfBA5sOuB5xqZA+eXRE0/y/P+7n7Suq+dB5i1lcGaKsUBzhOOiMpskYE1NcUxFQ4lOJe2qYA1SHfWhC0JPIoBsWQoBAgGKnVgggW1UPv6rg1xT3GdGY9e7XlgXcZ0F7f9LVmuhPZujO3r9P7Wx3IwFk7XCJRCKZOkhjXDIhhLScwZAoKOjr3TZbmFvqc5c7oplht0kkDk7oaGNXjA9lB9uOZ7wnZguW1VX4CWgKLZEkpmWR1A3SuuV62RQhEEoup1oTds6qyB7LrynZ+sUpW2FdgXOXVHGoJ0FHNOUKrhmmlfWMw5wSP13RtOt91lQxpBHvENAEqewzIKAKN7S8POjjw+fW85vtbRzuSeR5BoWw2x72Kxim5ea6O6jC9siPVDhJAGG/QjRtomVFtZxazc1Zr2FSN93lI5GEOzGW0s08b6z0JE4MhSkJf27s5tUjfXzs/MW8Y2UNNaUB1CFqzA9HoQbD3b/fN6btLURgG+EVQQ2EQFgWcc/jXlMEl59cS1WJj407j9ISSVJTavfhWEqnM5pTSFeEnSvuaDn8eb+t/fCR8xbzSnOEJ7e3A/DioV66s8rqSU/KSKqgrNhQVRokEolEMvFIY3yGU5gj567vjOXV9x7vwWWhAT7abTOXkQaQEzc54c0jfHZfJ619tjf8tAXlvGPl3Alrh2RkCvvxwmwN8StW19ITS/PLbbbC8rVnLOAtDXNo7k3w7U0HAUHGMNCzXmbTsqgu8aGpChnDpDuWdj3gy6vDHOiOkzYsKoMaPQkdEOxpHyCaNikPaKiKIKmbhP0q/dl8865YOs8I1kcwxG3l99x2TcmVeepPZuiKpmmJJF1D38E0QcekL2EOaXCP5hFigZt3a1kWvfEMvWT49qYmhID6qiAtkSTff8EWxDItO6wfbPG6b286SHnWGys9iRPDN69ezX8+38S+ztz935fU+dZfDvLXgz184oIlrJxXSqgIcbc7N+4G4OKGOQQ14U5GjcdryFHu70noQ24XAv7S2IVlkRVGNPnnNQuYXx7k//Z1utFJIZ9KeVDjH06bz/zyIAB3Pb1nyGO+0NSbl9qxNJtekdJNtyzanLCftRcuZsPmJsB+vsgJJolEIpkcpDE+wynMkXNGuD/e0pwX1ykHlxNLRzR9XNvGmg2b33CXY55w41eb+9jbkRsAy9rnY8twk2TD5XIW9mPHO/anvba4muOJXlQZyhtUt0QS+eJRVn6IOZ7l5w72uJ9LfYqbtx1J6FhAJGHaHj7I80aeSI64tzazYcET29tcT7nXoDCxDfITxZkn8M4XGFll9ra+FBnDIjALI3WmKm9ZWsVJc0v5xbZWfvbKETf/GeClwxF2tA9ww9mLuPq0+VSH/UOKu/15f5druN5y0VJXlO/nW1tGjOCYCEzTomMgZUepKAqGCb/Z3k5QU+hP5p7H5UEf5UGN32XV3gufx6PRUfBeGaf8mWOcN/cmpDEukUgkk4Q0xmcRjjqwEIK68oD7QpbMXto8yu2GY6hZ0JvI5A0GJTZjJYI4aJIsy1jlcuYf30IRtgFqWNATz7j1lR0PdyFxj9HjLHk9fMYY3huOkaAqYlBb/KqCYZqMh82kKQLHdnNsGZ+qcPMFS6ivDLGtpY9fbG3FMC1qSn182lM2SjIxCCGoLvVz01sWc9GyOTz43EG2ZSsCgC06+N0XDvHXgz3cenEDpy4on/LvNUXkJrAMC0T25qursCMzwH5Xd0ZtQ1lTBR3RFK19SXyqwtxSPzc++irVYT8fzHrR1z+zn0jCjn8vC2gEffY1yBiW+4wvC2puKbdCnQSJRCKRTB5T2hjv7u7mK1/5Ci+99BKqqnLVVVfx+c9/Hk0b3OybbrqJF198MW/bt7/9bd761rdiGAb33XcfTz75JIlEgvPPP5+7776befPmTch5HI9A01jhzZH7yUvNNGVr6J4yv5Trzq6fsHZ4gwgLh/4yc23ycAZnAJG4Tq8zoPNrVJRM6cfDjMRbTquuIuiuv/zkeTz43EEME6pKfIR8Kt2xNHPCPv55zUJ+s72NWMrgzo27MUwLVYHygOaKU3nNE28OrmUNNsRhsLe7kLE0jp1DlfgUt0442Ea6EyY+HpiWhWVCZUjjomXV/GFPB6Zl8dMtzYT8GmcsLMfraPWqUcPE5Y0774+kbgCCoKZM+HtksvGpCqctKOf+f1jNE6+38/CLh4l6Jm52tg9w26+388E1C7nu7EVUe8qUtfcnXc/xno6oW5ovqKnohjGhJS1hcN8KBzSCqkJLJEHasOiPp1FV4QotWhZuVYG0YdLalwTsZ8ODzzVhmPZkm4XdZ+IZnbShZJ8fFok++zr5VQWvf9x7Px+JJPKidWbTvSWRSCSTzZQebX/mM5+htraW559/nq6uLtauXcsPf/hDbrrppkH77tixg4cffphzzz130LYNGzawefNmfvWrX1FWVsZXvvIVvvzlL/O9731vIk5jUvG+VL11VKtL/RP6wh16yH/sbZLx5Z4rTnGXN+5o52evtICAy1fP44rV8yexZTObQiEpxyN+xepaNu60hZi83qv55UEUITCw8HlCxAOawjlLqviXsxbx5/1dfOm3dj5seUBzc2AFdm6qyH722gKZ8bN1iyaWNijxqUSzJdZCWeXp8canClbODfPMXlt4riehIxI6RweSOHMBfQmd72VzycGu8yxTeyae0oCPfz17ERc2VPPt5w6yuSmXWpE2LH7y8hE2N/Xw9pU1rKgJoyqCR15sdsPR/3qgO6vIj3ufTTZrFlWwuCLEz149ggA0VUFTBaoiUBFUhTQ6o+m8tI1CSv0qsYyBEIJSv+pqI1y5ej5P7TwK2M8TJ0d8w+amPEG3x19r5anscwfgFx8+ZzxOVSKRSCRDMGWN8UOHDvHSSy/x3HPPEQqFqK+v55ZbbuHee+8dZIw3NzfT19fHKaecMuSxfvnLX3LHHXdQV1cHwJe+9CUuuugimpubqa+fOO/wZOCd7Xa84gBNXXE5Ey7Jw2ukiQktsDa1GQ8RxBU14SE9nvWVIVfleDQh0Wnd4o4ndtAdy1AR1Fyjoy+pF+RFj7ppk4ZhQSJjuGXKxtsQdzyUPfHMyDtKphSKEDTUlHDv+0/hd7s7+M/nm/J+w4PdcQ52H0YRoAl7wsm5/YdKyZhstjZH2H6kD8c2TuomimF7w4WwJw28c2Ymtrcf7PNy/oH93PapgmyAE4sqQ66+RH1VyM0RL8Qp3yeRSCSSiWdUxvgTTzwx6gNeffXVx90YL/v376eyspLa2lp33fLly2ltbaW/v5/y8nJ3/fbt2wmHw9x+++1s376dmpoaPvzhD3PttdcyMDBAe3s7b3rTm9z9a2pqqKioYO/evaM2xjs6Oujs7Mxbp2klw4a6N3ZG3eU3euLudPYbPXE0NWforJhbOqq/f7z8f0/udJd7PQOWV5r78rY99Ynzx7Udo0WbIvl+s6Ud6/6Qyy0e8Cj+/qWxi1eORNzPP/vQ2ePajvGg2D47HN5rBLmJip9sOYK3QvGxrlFjZ9QVklr33lX2c0DY5bWEsI/a0pdwnxW/3XUUp5pWY0fMDVu1Q7l1u364J+cfTx63o0buhK5OA1scsA3kiW6rbsJvXm+jPKiSzNgXP+RXWTm3lF3tA0RTOhUhjX89axGL59gaAYurQmPeN9Xsj62qivv+ONyb4HBPnKRukNJNRPbue/FQL639SRZnJ2zG+z0yERTbXzVN4ZozF3DR8jk88JeD/G5XR95204K0ZadoTOX7vy+ZP0HQn9Rz7bUs9CE8+IWTa9G0QVlA46Llc/jbwR5MyyKtm6iqYN37VgH2PbLAk/qS0k23BFp12J+Xaz+W97b3vp7JzJbzdDjR9+tsu14TgbymY89EXdNRGeNf+MIX8j4LIbAsi1AohKZpDAwMoKoqVVVVY2aMx2IxQqF8z5DzOR6P5xnj6XSaM888k9tvv52VK1fy4osvcuuttxIOh1mzZg0AJSX5QkvBYJBYLF+5eCQee+wxHnroobx1n/zkJ7ntttuG3H/do1vzPmuq7e362auteeufuvWiUbfheMgbrHte4PG0ked5qqqaGp5x2Y58xrsdzn0JoKimawgqipK3bapcj2Iots8Oh/c6eCl8OB/rGpWnTPdY5eUl7rG7YnbEiiIET+/uJJgt0/TTl48wlEhybJjw2mRBHeGhVNOnOpPV1qaeXP6syHpTtxyOkNbtPtGfNHjvmnpOml827m0pLw+x7kevANDYER1yn+9utkPmV8yzjfDxfo9MBMfbX6uqwnznhjn8afdR7n5qF0d683P7p1Amxqg4nj5gWnY0zG932hMSQtgRH/+1+ZD7PHnq1ovYcENuwvAvezt44E/7AbjxgqW87aScETUez/vy8tkhfjhbznOs3q+z5XpNJPKajj3jfU1HZYzv2ZOrZ/n000/z/e9/n/Xr17NqlT3j2tTUxBe/+EXe9773jVnDSkpKSCTyX6rO53A4/0Vx9dVX500CXHTRRVx99dX87ne/44ILLsj7rkMymRx0nJH44Ac/yDve8Y68dZpWQm/v0Aa9bowuHG64748VHie8W/MUbEVXrzjReLdjtMh25DPe7bjrspXu8pPb2/npFjuK45Llc7jqtFzO+EjtmKqGerF9dji816ixM8ZPthxBVRWuP3sRy6pzD+hjHbe/P04saUen7DjUTVo30Q07LNvxTBmGScwwCfiU6WVFzySsbAk4ZyYk+7m/P05vYPxmx1VVobw8RH9/wn1/WMcoWeXsV+w9PRX77In018bOKN/6415KfILLTp7LM3s6jylCOJMJqApLs88m7z0yz3P/1gRV9/6qCap528byveO9r41xFGScbMbzPGdaf4XZc19MJPKajj3Hc02Pp78WnTN+3333cf/997uGOEBDQwNf+tKXWLt2LTfccEPRjRiKlStXEolE6OrqoqbGrql54MAB5s+fT1lZvnfi8ccfJxwOc/nll7vr0uk0gUCAiooKamtraWxsdEPVOzs7iUQieaHrx2LevHmDwm86OwfQ9aF/nLsuG1qg6fqzF7HMk1s63PfHitqyXFjaQFKnP1tLOhzQKAvkfv7xbsdoke3IZ7zb4S3NNc8j8FdbHsjbNlWuRzEU22eHI+86GJYbmr6sOnTMa1SYb96ajVT55rONblhoddiHXxNYWKR0k55YhobqEv7lrIVo2Rmzxu4YL77R6xoYs9jOyMNbJqrY7c42AdSVB9BNk4xhoakKpQGNtyyt4v/2dtKbyDC31I9uWBPSDwzDdN8fzb0JjkQSPLWzPSu4JQhoClesrqW+MuTqCkzH/lnIifRX3bDzG1Sh8OFzF7O7bYD2gZRbs346MyekuSUFh0MAZQGVi5dXs+VwL+GAxvVnjTzWMDzXxpiAe9swzBlxnx6L2XKeY/V+nS3XayKR13TsGe9rWrQxHolECAQCg9abpkkymRziG8fH0qVLOeuss7jnnntYt24dvb29fOc73+Haa68dtG80GuVb3/oWS5YsYdWqVTz33HNs3LiRhx9+GIBrrrmGDRs2cNppp1FVVcU999zDueeey+LFi8esvYUMJ+a0rCY8oWJp5cHcT5xI517oPiV/m2R24jUWjw7kxH3a+pJS4G8MGK6eeKFgUkN1zqg3LYum7jhJ3eSeK05mRU2Yn79yhBeaese1rdMRbxm0QrMrqCl84MwF/HxrCxnDQiE/ZLksoNGf1PGpgn9+80J+t7sjT0zvylPnc/vblk/IeRTWr3f6myP098xeJzfTbtsFDXNknxyBcECjTlgc6h1asGyqo2YninyqwoXLql1FdAdfNuTNEWxUFbtCyvXn1HMwK9R6rLFGfVXIfe6MRixSIpFIJOND0dbYeeedx7p16/jGN77BokWLANtjfffdd/O2t71tTBv34IMPsm7dOt75zneiKApXX301t9xyCwBr1qzh7rvv5qqrruJDH/oQ8XicT33qU3R3d1NfX8/Xv/51zj7bzo/65Cc/ia7rXHfddcRiMc477zweeOCBMW3rVMVbQuk7zzfx/EG7FMzqugrWXrR0klolmSrcuXGXuxxN5SZr/ringxc8ZYNkqZuxwakdntZNOqIpdMPCpwo3Yqa5N8F9zzbSGU3TEknS3JtgRU2Yx7a2HuPIwzOdBNyKRQi7TJWqZOsxe4zzofYVHoE4w+Mybx9IkdQNO0c8a/BKpjbDVTk42BXjI+ctpr0/yU9fPkLaMImmDddwneoIwK8K0oZFqd+uP16Ik73gGO1zSvysvbBhyOM5VRuAvPr0K2rCY1Keb7jjF/Lsvk6+9JRdenHde1fx9pU1J/y3JRKJZCZQtDH+1a9+lY997GNceumlrohaf38/p59+Ol/5ylfGtHE1NTU8+OCDQ27bujUnkCaE4JZbbnEN9UJ8Ph933HEHd9xxx5i2b7Q09ybcsmLO4Hqi8P6thjklrjHeUBOSnhXJoFI3AU1BCMFA0mAgeWzdg2PltM40VtSE+dmHzqaqKkxvb+yYYUsj1RP/9WttdEZTzC3153mxfOpQpuTxMxN+oZCmML8iQCxl0BFNu+ud2ulCCMoCGrG0TmVIw6eqlAc1Tl1Qzrz9XbT2JV3D3SHh+e02NXbTHUtjWrb+vIwamvoMF3Xi9LGkbtCX1KmrCBLy6bT1p6dFX7CAhG4hgGja5PW2/kH7OHovQgjM7IReMd7t0RrQEolEIhl/ih5x1NbW8uSTT/LCCy+wf7+txHnyySdz/vnnI8TYDiJnCpMZDub1HlSU+Ahmja2qkF+GIUtcTy2QzVfOlbrxD+EddErmJDOm7Uk0LObNKx+0n8RmuH5VXxnCrykoQuDXFJo9CtDXnLGA779gq2Vva+kD4J0ra9jR1s+rLfbA3Ml31gToHgsjpCl5RuZMwa8KQGABmgKGaavPg4WmKFSGNO54xwr3+eq97l4P3I2Pvjrs3/Aa4GPhMTwWxdSvn4j2zATsNAObVLYfpHWTRMZCEYNLgk1FnEgWe1LOwrJE9s6HmlI/flWhM2pPov7o+jcPesbIe0UikUimF8c1/a+qKhdffDEXX3zxWLdHMsZ4vQfe0kf/u72dP+zO1WWVL/DZyT1XnOwuv9DU4xqB/7RmAectqcI0LdKGSW88TUo3SRvWrPOGjxXNvQm3Dx7xhJ6mdJNvPtuIli2V5r26v9zWyuPb2sgYZt56J8JaL/gpCsubzRTShskb3XEschUiTMs2sDKGSWc0zYbNTQQ1u4zTcM+z4SIVCoU1J4JBnt3sef14S3PeTSCfzUMz1G/Z1pdiTrYyQUBTqQ4LOqKpQSHqQVWQnEKWuaYIfIogoZuoiqDEr7oCqwMpnf6knUJkmBYMXWkxj5FC+MF5FhlufymWYx3fobk3gaoKSsMDbDmU07x4pTmSt58MWZdIJLOZURnjJ598Mn/961+prq5m1apVI3rAd+/ePWaNm86M9mU1sR5py7M0dQYiksnDe/819yZcQ7uyxEfYr5LWTQKa4kdtkqEAACAASURBVA4GHeJpg4PdMQ50xTn7pNoJbfN0ZcPmJloiKTKGyX9tfoOFlXbETFI3aOqzjXMBrso6ZFWii+itM6lXe5XQfapCIuv1FMIu3WRaFhmjuCfZVBHWlJw4w/1eAU0hqCkkdXuSZqhc8alkiINtZC+vKeFgdxxRoHhQONryawoLKwdHgHgZKoQ/qZv84O+HgVwUVEN1yXGNSY6VIuDgpOcJIfImcZ/c3s6T29vdz89/+qJj/k2JRCKZqYzKGL/nnnvccmL33HOPDEcfBaN9WY2318PrPfhbUw/fy3o+rzp1PucvnTOuf1sy9dFNi5RukMyY7D06QCpr/B3ujXNqrd3nkxmDpp44B7viHOiO0dgVd0t0Afy/a8+YpNZPL4KaysLKIG19SUzLoiWSRBF2aTMHVYE5YZ+rtj61TIaJxbJyhkjIpzKQMrLXQ1BXEeBNc0v58/5uAK49s44rT50/SS09PgZ5dl+x3w03nlPP0jklw31NMgJ1FQHWXriU+qoQn3tiB5lpUmvXAvZ22EaxwI5GSmbsySfvZIJumBQ+FRq7Yty5cRdtfSnqKoJ50U5e2vqGrnYz0WMSiUQikeQzKmP8H/7hH9zla665hkgkQiQSYenSpQA8/fTTvOUtb6GqqmpcGik5fgo9nw6L55RIT9AsRDctkhmDlG6S0s28weqcsB+fAghBc0+C/3y+icauGC19yRFrOUtGx13vOYnm3gQbNjcRTen0JezB9ttW1PCXRtuo/OCaBeim5U6aaQIURWBaFlM5An2sFdsFoCq5SV/Ls96httQusakIOHNhxbR7ng3X3hVzw3n16yWjJ6ip1FfZ4qQBTcGnCgzTcp9fs+UxNlw6xpywLy/yZqyPX5jukQtTD/LnXW088brtDX//afM5q77yhNshkUgkM4Gic8Zff/11br75Zq655ho+//nPA3DvvfeSyWR45JFHWLly5Zg3cjoyVXITveHyzZ481ebehBRwmwXohklSt/+ldCNPGCpjmBzqTXCgK8bBrji7j0bJmAAWz+ztmrQ2zzS8/SxjmAQ1lVhKx7TsEOveRAZ/NrS2Oux3Vb0t4PJTalk5N0z7QIqNO47Sn9KH/TuTSbFGjmNUD/e9soBKLG24RpSmCpZWh4ilDHridtm3p3YeJWPYaRTNkeKfZ1IYbeZQ+Fv+eX8XFzdU8/s9HcRSBknDxCyYUSwL2NEWk4EKFP7lJVUhEhkDn6owkNKHzBnXFFvI8FgMdf/XVQTdqIETHZOMNt1jRU0YTVOoqgoTjSVdY/ys+kqZJy6RSCRZijbGv/GNb/Dud7+b22+/3V33zDPPcNddd7F+/Xr++7//e0wbOF2ZKrmJ3nD5/qRuK8wKeHxbqxRwm4Gksx7vlG6Q1E23lrJumjT3JjmQzfM+0BXjcG8C/Thc3jVhP8trSlheE2ZZtfTgFVJYNshZ9io9d8cyrrLzH3Z3oCqChZVBfvD3Q6T1XC70q0cirpE5k0pfH+uuM61s+absjnYesEpLJIVhgoFFNJ2bmNi48yh/2tvpfpbPs9nNXU/vwbQYJHzoZbIMcRhsiAN0x9PEsm1SFUF12A+Alh68bzyl0x3P8L7v/g3dtA12gZ0L/kJTjxsF563eEtQUN2rAS+GYRJY9k0gkkomlaGN8586drF+/Hr/fnzuIpvHxj3+ca665ZkwbJ5FIRsYxvJ2wc8O0MEyLlr4kB7tiHOi2De83euKkj0O0SBWCgKZw5am1LK8Js7ymhIqg79hflAzCW9PdOwdiWmAalru9riJIQFNI6aZbXq4/qdOTmJpe8fEgmjZQgAXZ0ntXrp7PM3s7UUTu+jgEZ8AsRbH16yXHRhG4/Wg6hKfHspoIArL17u1Wq6ri+sJVVQEsuuNpdBM6ora2hMAuhdYTS7sVMQAaqkvyovQkEolEMvUo2hgvLS3l8OHD1NfX561vb28nGAwO8y3JZOF9ET+1o52fv9ICwNtW1vC+U6QK9nTCsizX6Hb+6aZJW3+KA12x7L84TT1xt8ZuMTiD15BPxacKApqaDYuEfzpzwZDf8eb1SobG6YN3btztqhj7VEFlyIdPVcgYJpGsoT0n7HcFmJp7E65n65O/fH1yGj+JmORqfy/KqkfbAl0NYxJqK5m5rHvvKnf5ie1t/K2pd8ob5Jbn/7bwuCCoKaQ99QsF9qTecLp0ToUBcOqUj386xmiP/443zeX5T1ePWzskEolkulK0MX7ZZZfx1a9+lbvvvpvTTz8dIQTbt29n3bp1XHrppePRxmnPlMxNnOojEwlgK5knddMVXWvvT9ph5t0xGrtiNHXHSWSKN7xLAyrLq8PMLfWzqDJEfWWQg91xfrmtlVja4J/fvIAzFlS4+2uqwKfYgkg+VbHr4qqKNMazjFTK0DES1164FLBLnKV0k4CmEtQU3nXSXDbubM/u0+CGhXrDQ40ZpKBnT/AML0inCCjxqZT4Vfe56Vxfr0CXF1maTOLFG56tCuG+7jQF974ba9HBsSaW0knrCmcuLM/qSMDZiyt55XCEWNogms6W+sM+j7RhEfYplAY0fIrgurMXcc6SoUV1C8ckhc+vpG7Q1pfic0/s5DOXLHOv54qa8JQOY5/KbZNIJJLhKNoY/9znPkdzczMf/ehH80qcXXrppfzbv/3bmDZOcuLcuTFX9z3qEX/6454ONjf1uJ9/8eGzJ7RdktHx5PZ22+PdbYusOQOwYijxqyyrLmF5ddjN9Z5X6h9UojClWzjyQCvmhjmrvhKfKtAUIcsZHoPRljK86z0nEdTUvHX1lSF3ndeIKBR+mykcS6fAsiBlmMwNBCaoRZKZhrc/7uuIusveCaCpZoirIucVVwREEjqKgJcPRwD7GfDXA92eEn823uVYxiRtWqhCcM6SqlEbo8M9v3piaTZsbnKfT1POqSCZ1iz9wm9P+BhbPvfWMWiJRDK5FG2Mh0Ihvvvd79LU1MS+ffvQNI3ly5e7Zc4kUwtvbVE7D80mksi4Cq2Sqct9fz5Q1P5BTWFZdUnWU2gb4LXlARSPMa1mvdo+j7dbUxX0ph47r1xY9CV1SvzqCH9JMlbY0Q4xMobFHU/s5L6rV7OiJsydG3fTF0/Tm9CnnOEw3gjyc8GnZHSRZMqT1A2sadJ5HEkPkV02DRNNFSSz6UgW0D8K0TndsFA1kRehA7JiikQikUxVijbGHRoaGmhoaMhb19rayoIFQ+eWSiaHuoqcdyma0unKCr5UhDRKA8f980uOAzOb893Wlzj2zqPAryosnWOH7C6rsevG15UH3dBxx+j2q47xbRveXsPc6309OpATGGvrS8rSd0UwmlKGzb0J1wO19sIGHnnxMADzy4MsrAzS1pdyBdvs/eNTurb4iaJg54V7EcDcUj/vWTWPUxeUj/h9aaBLhuMj5y0G4NubDlIa1BhI6q442lS3zb2546Zp0Z8sbjLOApK6ybc3HaA6nHv/F4ale8O573rPSa4C+5FIgsdfawVsDYsrVs/Hl32n/Hl/V16UznAGv/f46963inOqxu/9MVKK0FBtk0gkkqlG0dbYkSNH+PrXv87evXsxDHuW1rIs0uk0PT097Nq1a8wbKTl+7rniFHd54452fpYVcHv3qnlcsXr+ZDVrVqCbFkcHkuxsG2D30Sj7OqIc6IrRHc8UfSxNESydU5JXUqy+MjTIy62pYkijezjyS9/l2vWX/V282tznfpZGz8iMVSnDtG5y58ZdBDUVcwYb4gCaqmCRE5wC25DoT+o839TDluaIrEUsOS6ciS4n1xpsQ1xVxHGVc5wsii2A4Z1s6Iln8ozxkVhRE/aUYDTpidnvgoCm8Ke9nTR1x919GzzlLAvTcCbjPTHaFCH5DpNIJFOVoo3xr33tazQ1NXH55Zfz8MMP89GPfpSmpiaeeeYZ1q1bNx5tlJwAXkOgtiz3Yq6rCMqZ4jGmJ5Zme1s/O9sH2NsRpbEzRkd0iCKxRfCJC5awvCbM4qoQJX4VnyLQska3P2t0n0g+t7f2ddrj8UgbZt42ydjS3p90Jz+2tfS56vcZw2QgaaIpGXwqTGIp5HEj7FNI6haKsI0NRdjl3VSRrS0O7vVwvF7yWSU5HuoqAqR1i85oyg5Xn8HSF6oAv6a4gp4BTZVlzSQSiWQaULQx/vLLL7NhwwbOOeccnnvuOd71rndx+umnc//997Np0yY+8IEPjEc7JceJN4Rrz9GoPWtuwZ72ARmGfAJEUxl2tEXZ0dbPnqNR9nVGaetPHfuLRXLd2YtsA1wdr1rKudGpblju/WEYM3zkOkE4oZ+QHzb5k5eP0JWdqPnltlbUrBXam8jkeYqnM17lai8BTeETFy7mN9vbORJJILKna1qgYqdz2FfDcr1e0qslKQavEfpCUw/ff+EQJhalAY2e44hMmg4YFiQ9lTVMy8p7/ngZKpzbCe0HeGDTAdc7fv3Zi/Bl3z/t/Un+Z2sLPbEMdRVBbjp/cV4ajjOm8B6/sTNGefkA/f1xdMMa87HGaFKEJBKJZCpTtDGeSqVYtGgRAMuWLWPv3r2cfvrpXH311dxwww1j3kDJiZEfhqzbg1wB21r6OdCV2yYHu8OTyBjsbh9gR/sAu7Je75ZIsujcQwEsrAiyvCbMpgPdo/pOyDfeImojncXMMAonGm8u842PvuquT3os09542r26GSNrhTrLM4RCQ1xTBIqAkF/jnCVV/G53B6oQzKvw0x3LZMOJLRQh8GtKnoCbRFIMhQbfn/Z2ZiN9BPG0QXlQozOannFPOO/5JDImX/7tHvfz8poSkrrpirrWVQQJaoprvDrlzBqqS/jMJcvdUH9vqk1jV4zfbG/DtCxaIkl+8PfD3HPFyXlh7oX8eEszP3u1Fd0wwBr7scZYpQhJJBLJZFG0MV5fX8++ffuoq6tj6dKl7N5tl84yTZNYLHaMb0smE7+mENAUhLBDnCXD89irLexoH2DP0QEO9yY4njTDBeUBlteEOWleKSfXlnHy/FIqgj58quDcbz0/9o0+LsQQS8OvkRw/3soGhcwkI3w45pRohAtEI+sqgvzDafP5zfZ2YimdSML2xl2xupYLGuZMRjMlMxzvPdcXT9OTmLlVRbxia03d8WxFFXtSrBgcQbakbpDWZ/6zSiKRSCaSoo3xa665hn/7t3/jP/7jP7jkkku44YYbWLBgAZs3b+akk2R+0lTDG3r25PY2V4ilrjzA+0+rm6xmTXmKLSlWWxZgRU2Yk2tLWVVbyinzy6gO+4cVUfN55kIy5vDbxh+veJanrWI66A5PHQrViR2PjDeE8nNP7HBDP6tKfEQSei41YIaiOvngCoQDmluv2IkeaOyKDRlKK6eBJGOPYO2FS6mvCrlh1JqqDFL1D6iC1DSeHHP6TmlAJeRT8amCjGHiU5WsholFyKfSEkmgCMHNFyzhgoY5NPcm2LD5jawS+0G6Y2nqKgJu/+xPZugYcKIJLAzT4kgkwZZDvcDw4eI3nlPPm5fPdcPUJRKJRJJP0cb4TTfdhKZpCCE4/fTT+dSnPsWGDRuoq6vj3nvvHY82Sk4AJ9QMoDuWy2ne3xnN2zbTVYt106Kpe2wiN2rCft40L8zJ88pYXVfG6vllzAn7izpGoQE+2m1jT87s8anCTWPQFIE0iU4cb5jkP69ZyGNb7ZJBp9WV8ez+LsAWNAOIZUz3ik/XIWtAUwiqgljGJKApZAwTv6Lw8QsWc/7SwZ5uZwLDDklX6U/aXsqndrbzzN5Odz+ZRiM5XpyJnxsffdV95yV1g5ZIEtOyBpXXm46GuJZ1dQeyfc9ZFw6orL2wgfb+JI9ttSupCOyKGxYGumnSF8/Q3JsgY5gENYWkbmJhUVcRYO2FDWzY3AQIjg6k0E37uGUBH5FEBt2w+MnLR/jN9ja3ckthaPiKuWFOml9Gb0BBH+dajbLcoUQimY4cV6HpD3/4w+7yzTffzM033zxW7ZGMI95Z6Zk8Q22YFod64+zK5njbZcVieWrho2VOiY+T5tme7lPml3FqXRlzSoozvKcy3rzctJ5bljm7x6axM8pd2ZxMbwRK3j4ej3l/UqczK9q29Uifa3CnTdvLBNPXCHdQhX0OhmmRzBgIAcKy8GXvJZnDKZkKtPWlZlRqiFOuzVu2LZ01fDdsfoOUbtIVTaMbFpoKumG6UTk/39qCuq01r2RZT1bD4ZvPNnI0ms4rmWaYFgOpXGh/X0JnIKlLsUWJRCI5To7LGJ8ouru7+cpXvsJLL72EqqpcddVVfP7zn0fTBjf75z//OT/84Q/p6Ohg3rx53HjjjVx33XWAnc9+1llnYVlWXhmozZs3U1JSMuhYM4nLT57nLm/cedTNj6spDeRtm644irG7jg6wuz3K7qO2wFriBN3L973/FE6uLWNe2ejqtE5XhlIdFkJw7ZkLOG9J1SS2bOrz4qFeDmTDXbe15Gqye5WEm3sTrjCSYeVqah/NGuUCsCyOS5NgKhL39DvDAk2AIgS/3tbGb3ccHTRQl0rIkokiP2Vkp1vNoDKk0eWpRz6TsMu62VoVzly0blhEkrprXJumhSVylVeqQj7AzjfvitnXyHtpLPKNficcPjnOXm+JRCKZqUxpY/wzn/kMtbW1PP/883R1dbF27Vp++MMfctNNN+Xt96c//YlvfetbfP/73+eMM85g27ZtfPzjH6empobLLruMxsZGMpkMr776Kn7/zPFqjobv/PUNd9kr5nKgK5a37V/OWjSBrTo+LMuipS/J7qNRdrcPuPW8Y+mxL8Z8yYqZHbbv4PVUbjnUa9d3FqCpQnoxh+DP+7u46+k9CCEo8Smucb2psZvyoP04dQxKyK/jPq80wEAyQ7+neLgFWVGlmYlugm4axNI6Fho3PvpqdtBuEczWQR7qPitUcHZU6YfbXyI5FvkpIwt46PkmAN510lx+ua0VM9uXnQSd6W5axjImsWFEI72PHLuYg+VWP+iMptEUgaqIPKN7OHriGRZWKHhNdm+4uFYQYTWcvoZEIpHMVqasMX7o0CFeeuklnnvuOUKhEPX19dxyyy3ce++9g4zxo0ePcvPNN3PmmWcCsGbNGs477zy2bNnCZZddxvbt2znppJNmnSEO+R63wtntqewJsCyLowMpdh2Nsqt9gJ1ttuHtDY8bLWG/6oaaew2lyWRhRdBd7oqm3DzFgCqoKZ0cb/z88qCrtl9XHjz2F2Yh7f1Jtw52XkioYbqGd1o38WcHoCndzp0Gu8+9aW4pLx/pyztmYWb+TJTO0w2LixvmsKU5Qlo36YymUISguTchB+OSCWe+5/mmCUGZp/54UMsKuFkzsy86zxtF2IY45Ot1WoCFRUXQzgsfTTS/ndY03mU4JRKJZGYyJsZ4KpUiEBhbA2L//v1UVlZSW1vrrlu+fDmtra309/dTXl7urnfC0R26u7vZsmULX/ziFwHYvn07qVSKf/zHf6SlpYXly5fzuc99jje/eebnNs0t9bnLXdG0a/T5FEGNZ9tU4Tt/bWJXe5S9HQNEjqPkTNCncNLcUlbXldmq5rVl1FeFXFXzqWKM33f1and53e/3sPuoHSK4rKaEu96zarKaJTkGP335SNYbbhHUFHyqfV/phkVLxBZINC2L2mx6g0DQHU2TMUyO9ifpHBjsqfIOihWgIqTRO8PKLUUSGX6/p4PqIoUOJZLxwolq+f2eDqKeaJWEp3TXTDLElWzKiBBQ6tcwTJP+lIEq4C1L57C3I0pPPINu2l7y7ngGBdAUe+J+qMl7AVSFNNZe2EB9VWiiT0kikUhmBEUb44lEgn//93+noaGBtWvXAvDud7+biy++mLvuumvMvM+xWIxQKP/h7nyOx+N5xriXzs5OPvGJT3DqqadyxRVXABAMBjn99NP59Kc/TUVFBT/96U/52Mc+xv/+7/9SX18/qvZ0dHTQ2dmZt07TSpg3b2rnXXtD073hsKZl5W0rDCWbLB55sXnU+/pVxfZ415Wyuq6cU2rLWFpdglpsEdUhGO/rsWp+mbt87tIq1xg/d2lV3rbxprEz6i4blsWymjCqqqCb8EZv3N22Ym7phLVprBirPvvsvtwxumJpd4AeTRko2dtkIKW7ImwA3dlcSyAvl3IoL5NX3sCEGWeIg33enVkhqETGsPPksXi9tZ+OWIpfbbNV5r/x/tWsmFtKY2fUvf/e6Im77rw3euJoaq5/T8f7cjhUVcn7/2xjvN+xhc+6gKZgWha6YauHz3RMy444Q0BvIuOuNyx4vbWf4BA1NU3AGiFe3wJ8msIDmw4Q0BQ+9dZldoqTp1+qqsLe9gGi0SSmac7Y/jzb+u+J9texuk5TZew6FZht9+BEMFHXtGhjfP369bz22mt84AMfcNd9+ctf5r777uP+++/n85///Jg0rKSkhEQiv/6s8zkcHjqscdu2bXz605/m7LPPZv369a7Q2xe+8IW8/T72sY/x61//mk2bNnH99dePqj2PPfYYDz30UN66T37yk9x2222j+v5k0RnNvXS9w42Mmb+tqmp8QkV7oim2NkdO+Dg+VbBqfjmnL6rgjEWVnLqwgjfVlqKNUwcZr+sxFEvmluPoCi6ZWz6hf3vdo1vzPjsPnMIIgqduvWjC2jRWjFWf/fLG591lrzFtWBaGR67ACUevKvFRFrSjTpK6QXPP4DrasxGLnHAd2KGxj21tQSDc+7+8vISqqvCg+1JT7RDYn73amrd+Ot6Xx6K8fHZ6GMfzHbu3fYAbf2LfU4uqQgR9KvVzSjjcE3dLgTmoisibWJtJWO5/8ulL6vQPnV4+5DSFmo3mEQICPo3OATsq6L82HyLoUwf1y+t+9Ne8zyfSn/e2D3DHL18D4L5/OoOTJnDyejTMlv47VcbEEzlemi7MlntwIhnva1q0Mf7ss8/y0EMPufnZAJdeeilVVVXcfvvtY2aMr1y5kkgkQldXFzU1tpjWgQMHmD9/PmVlgx++jz/+OF/72te47bbb+OhHP5q37f777+eyyy7jlFNOcdel0+miQus/+MEP8o53vCNvnaaV0Ns7NrWrJ5sTPQ/TsuiNp9nRZpcT29MeZW9HlKMDqWN/uQBVESyrLuGUujJOqyvn5PllrJwbxldgeA/0j5+RM5G/62nzSlhVW+ouT+Tf1o188TuBQFUVjAJv0Uhtmqovw7Hqs5YnosSvKq7haJimK3qkipwOwCff2sDibMjm4d4En/vNzuM8gxmO5ZRYzF3f/v64XY/YGJ0o40x5/oI9EVZeHqK/P4FxHGUYi2Eq9tnxfMf298fdfqwbBrpih187PllvLNX8Mj+tfalZ4CvPx3u+akHqjAWoii3IKIDKkM/VbzFN0722ibROc0+cyx/YxLr3rmLF3FJ3grfwnTIUo/mt+/vj7vPBeV5MBcaz/87E/jpWnsaZ9A44USbyHTJbOJ5rejz9tWhjPBaLDWkMV1VVMTAwUHQDhmPp0qWcddZZ3HPPPaxbt47e3l6+853vcO211w7a9w9/+ANf/epX2bBhAxdffPGg7fv27ePll1/mgQceoKKigu9973tEo1EuvfTSUbdn3rx5g8JvOjsH0Kd4OY8bzs6ppP9211G6syI1NWEf7z05l48/2vMwTDu8vS+hs6fDqeEdpbErRlt/8YZ3IY/865msnFvqehldrNG3cSyYyL+1tKqEH1+X0y+YyL9912UFpaVesT3iN5yziKVzcmX/pvp9PhRj1WfXvTeXw/9Kc4Qnt7cjhOCcJXN48XAvAP+yZiG3XrJs0Hd1w0LLDmJhZgpCOQjsgftoaxuoCpQF7FeQUxFh39EoumHxkXPtuu31VaERS55Nx/vyWBiGOSPP61iM5ztWNyzqspNlay9cSsYwefTlI9RVBLhy9Xw0RfDoy0eIJHT8mkJVSHPLgM4kFGxv9lDpMk52lwDmlwfoyEaxlPlVBtIGlmXhUwXzSgN8cM0CMqbFxp1HSekmc8I+AprCW5bOYVNjF8mMQVNXnKVV9jvkvn86I2tEWyfcn/WsuJ6zPNX6ymzpv1NlTDwbrnWxzJZ7cCIZ72tatDG+Zs0avvvd77J+/XrUbKiRZVn86Ec/4rTTThvTxj344IOsW7eOd77znSiKwtVXX80tt9zituPuu+/mqquu4qGHHsIwjEHhMVdeeSXr1q1j/fr1fP3rX+f9738/iUSC0047jUceeYTKysoxbe9UZIsnRDyezg0uYikjb1shjtGtmxYDyQx7O2Ls6YiyvzPGwa4YLX3JcTEqTq0bWgtAMj4Mp2S9Ym7YHUjNdt6+Mr/M3ZPb2wFYPq+Elw73kjEs/m9/F5evrs0rxwV2nfGygEYkoZPvA56ZjHR+aoERYJigqQqlAY3K7K1WmB5RWJfcW/JMIhkJpw+CPdEYzE7wZgwTn6q41Q/e0jAHgN9sb6c/ab8jr1g9n59vbQFgUWWQpu6ZkWpiwrCd1InMF0B/Ukdk4wUypmXXIrdACAu/pvCb7W0AtPXZE/B1FQGCmsrf3uilO2ZP+G/Y/Ib77Dxpfpkd8VIwmB1tfy78LYdahuHfZxKJRDKVKdoY/+xnP8sNN9zAyy+/zOrVqxFCsHPnTiKRCP/93/89po2rqanhwQcfHHLb1q25nMKnnnpqxONUVlayfv36MW3bdMEZXEC+GqppWfQndSzLDhzrT2bIGBbxtMH+riiNnTEOdMU50BWjOZI4rjJoC8oDrJxnK5pv2PzGCZ/LTEXWXZ1eOOKHv9/VydxSP92xjFvKzMH5PZO6QYlfJZY2SI+mRtAMRggQVr4t4FcV10iSSMYSpw8W8ujLR0jqpmtIgm3E3XPFye53Tl1QzorsZHVLZGYY4qPFAgZSBn7VKc9ooSgC3bDccUBKN+1a7Ja9Lq1bgEnKY2yndJPGrhiaKihPmcw7gXDykX5LL4WTdxKJRDIdKNoYP/XUU3nqqaf4xS9+wb59+9A0jSuuuILrrrtuyiuLz0Y6o/aAw7IsvJPSacPiaFaxkRHwBQAAIABJREFUxQLWP7OfA11xDvcmMKzijYZ5pX5Wzi3lpNowp84v57S6cipLcqXTpDE+PM29CZq64+6yNManBseaJPGpgtveuoxHXjw87DGcAb8iZnKAuu319nrWhjrTEp9KPKukDrY2xAfXLKA67B82bFUimQzqq0KuYfeBH25hIJWYwb13eDIFOZIC3MmztG4CAsM06YymUIRgTthHXUVOi2fd7/eCsAXbfnz9mglsuUQikUwfjqvO+KJFi/jsZz871m2RnCCWZZExLDKmScbIlmzJjnyzFU3cAYUFeMqp8qd9XaP+OzVhP8uqbdGxVbVlnF5XxtyygFvLW1Iczx/odstfPX+ge1BY9ESxoibMzz50NlVVYXp7YzLnaAjevrKG9Vedwn9tPoRhmBzxeM28IZMfOW8x9VUh7nhiJxnDJJLIzKh88fKgRllAozOawrSgPKDSn9IxTTv31LRyqtTOOQd9CgsrQyR10x3Qn7OkKu+4Q4WtrqgJS4+XpGjuek+BHsYwEz7O/Tbcfbb2wga++WwjHdH0jOm/hQigxKegKoJLVtSQNkw2NXYDUBnSKPGrefsHNTuipTyocaAr5r77A5pCUFMLD5/H8fTn0f6WEolEMh0ZlTH+xS9+kS996UuUlpbyxS9+ccR9Z2s4+ERimBa6k9OdNb7T2WVne2t/kgNdMTRVsUVOjsPbDbZq6vKaEpZXhzl5fimr55dRVx4koCkIaXwfN94cuIin5mskkcnbJr3kU4Pm3pzR/c1nG+mN2ykej7/W6ooN/uDvh/IGoj++/s34NUfWzPaOHyvqJKAKUtMgnH3pnBBnLqjg93uO0h3LMJA2cJxoqiJQEZhWvnayT1XdQbX3vm7skmq4krFnuGdnsboDb19Zw9tX1nDjo6/Sn9TpiKbITIM+WgwWkDIsFBOe2dvJuveuYlNjNz5V4SPnLeacJVXDGsFbDvXym6yOxpWra3lmb2fePpoqKC8/Mf2RsfotJRKJZCoyKmP8yJEjmKbpLksmBkdEzfF2p3VbUM1bA9W0LNr7UxzstnO8G7tiNHXHXU9rMZQHNJbVlLC8JszKuWFOqS1jYWWQgKbiV4U0vseQOzfucpe7PbWXX2vpy9v2iw+fM6Htmu14hdce2HSAnliGuoogD2w66BrdXdEMalZ6uCeWyft+Q3X+oNM2zk0UITALE6aHYDoY4gC72u1KCrphG9ziGM0WgF9T5MBZMq3xa4KZ+hY0TAtNyz87RcD88uCgfltoBP9udwcAiypDg/Z5ozfOHb98Dd0w+Mi5i920HqmPIpFIJDajMsZ/8pOfuMu33norZ555Jn6/f9waNdvQDZOM1/A2BhvdYIehd0TTHOiKZf/FOdgdJ54ZbTGhHFq2lveiyhD1lSEuaKhiUWWQoE8lqKmDBKkkY0tzb9Jd9v7OAymDeCY51FckE0BOeM3MM7R7YmnPXhaLqkowDDO7n71tTtifF04J9oBzy6FeHtvakicYNd3RC2SZa8vs90HaMInEdTKmaXvIBSysCvGBNQs4a9HQ1StkGLpkOnDXe06iuTfBtzcdpHWcqolMJlUhjVA2HL29P4lp2Tnj3950gPqq0LDf8/ZfGeUikUgkxVN0zvhtt93Gww8/zOrVq8ejPTOWofK5bQPccvO6C/fviqVtRfNux/COEU0Vb3iHfAoN1SWkdZPGLlso7MpT5/HxtywloKkENEUa3xOMPow8vTXCNsnk4RUlSukmQZ+KrsD7Vteycacdorn2woYh853v3Lib7liGmZSBH/Yprhd/TomP8qAt1pjUDfqy9ZmFsEPzK0J+zltSJUvlSSaNsZjwWZH19L59ZQ0f+OEWWiLJGVEhQVUE1715IacuKHe91ucsqeJHS6rcycnm3gQbNjfR1pdy67VPFnLyTiKRzDSKNsarq6sZGBgYj7bMCEzH6M7mcKcNk4yZy+cejp54moMew/tAV4w+T1my0RLQbMN7ebUdbl7iU6kp9eNTFV5v7aO5N4EQgsVVJUSSOmD/DRkuJpntNHbF+Mh5iwE4Eknw+Gut9MQypHSTfzyjjvpsCKaqCn74kp2uU18ZcvPEh/MepXXTFjQrqLM91VAARbFDyjMFMwcCKPGrdkkjAe9401xePdKHX1NYe+FSMobp5pNWhHz0JXTmlvr57DuW84/nLZWCgJIZQ2NXLKskPnr8qphyhrsANFUgENSU+kf0foOdctNQXTJieLljKDse8sauGC8e6iWZMTAMk1eaI25997819Qz6rkQikcxGijbGL7roIj7xiU9wySWXsGTJEgKBQN72T33qU2PWuKlOSrfzuB1vd8YwB4WWD0VfIsOB7nheuHlvInPM7xXiVwVL55SwLGt4r6gJs6AiiKoINFUQ0FQ+/avtKAKEECR1AyHs3O//3dHOH/d0useSM80Ty41nL3KXf729zY14KA2oXHNa3WQ1a1ZTWMvWyRHviaXZuLPdNbrXvW9VUcfNGAYZw5zyYa0mYA5jY1hAWjfQTXsQv+lAN2ndpKG6hOZIgl+/1kpnNE1lyIdfVVCEnSO++BgDfIlkunHnxl1ksjW3FU9Jv5GYaoY42H3aFqKz+Pamg9SWBxFY+DWFvzX1YIGrPdMcSbhGtCNmOVLZR++ztKk7jhACy7J4Miv0BvC9Fw65Ym8gxyASiWT2UrQx/swzz1BdXc2OHTvYsWNH3jYhxKwyxiOJDMlj5GsPpHQOdsU8xnecrrz809GhKYLFVSFW1IRZVlPCipowiyqDaIptMPhUxS4r4lMIaCpaVmDKEZqC7Mx2TQmaqqIbxsypszQN2dIccZdTnnsolTHytkmmNu39ySFrxHuF4HrimRnR1RxvuQX0J3UE9kD716+10RlNkzEsIgmdH12/hhU1YRq7Ytz19B60P+znrstWyjB1yYzA0X5QBBgzJNjDsKCtL4mmClQh+N4LhzA96XO/eq3N1cZ4YNNBPnPJMtc4l0imO+d887kTPsaWz711DFoima0UbYw/++yzw24zh3OrzBJiaZ2m7rgbZn6gO87RgeJFm1QhqK8Ksrw6zPKs8b2kKoRPzeV1BzQl+8/O+fYa3V68glJ/a+rhey8cQgjBxy9YzPlL5xR/kpIxxxpmWTKxFNay/cHfDwG2MNvaCxvcMM4Vc0t56taL6O2N8UxWRbiQnBCcwXFWFZzSqNlom5Ru0hGdOcJ0EsmxcHKmWyJJZvIT21u+zStg2RNLuyJ2MHgSct3v95LUDfeZ+eKhXn67qwPDMDlncSUvHe4F4MrV83lLw9BjEOc4IFXXJRLJzKdoY/yd73wnv/rVr6iszFfGPXr0KFdddRUvvvjimDVuqrOjrZ/dRwdscbWuGK39xQ9KFQELK+zSIcuqwyyfW8KSqhI3RBbsQa9fFQQ1lYDPNsKVUZYZ877EfvbyETfsrKknzvVn1xfdXsnYcE59rv80dkbdZVGwbSJp7Iqx7g970VR1VnoyCwd8o8mRdDAtO9TzkRcP85HzFrO/M4ZuWqgiN1wXTL+he2GbBTC31M+iiiDb223tkKCmUB7U8GsKV66eD9j3krc2u0QyHRnKKLznipPZcqiXR18+wkBKJ1EosDCNCaqCkF9FN21j3BFhnBP24S3qlvaEBByJJPIigcB+djqTl09ub6O9P01deYCz6it5vbUfwDXEhzO6k7pJW1+SOzfu4p4rTpEGuUQimbGMyhh/+umnef755wFoaWlh3bp1g3LFW1paZl0d6i88tbuo/QWwoCLo5ngvrymhYU4JQZ+at58ihMfzbf+bbdd2pvPjrNhVIRkzf9utlyybqCZJRsmz+zopDQ8QjSV5xZNSEE/bYZvPH+jOC/H09lyfMlgcbSpjkZ8XKwT0JjJ0xdLuukTaoDxov0p+9VorT2XV5VO6SUXIVllv7IzliVjKgbVkurKiJsxHfroV07KmZC748WIBA2mTWNpEVQVC/P/s3Xd4FOX68PHv1mwqaTQRCdKkSqQLgjSRXj14VCyI5YBSDkiRn4igKIqigFhARcoroAJKUUGPgChSFCmBQCihJpCQkJ5sm/ePTZZsGhtIdjfZ++PF5WZmdveeZ+eZmWeeBtUDfXIfslXn0z/yWgrp0GtU6DS2M9vGqHh73+9ss8U+toYQQgjnOFUYj4yMZPXq1fYpuC5duoROp7OvV6lU+Pn5MXfu3PKJsoKqHuhDvXA/6oX5U7+qP3VD/fDTF75QadS2wrehHKYZyz/vZ/4a2JNX0h3Wyc2xEM6ZvvGYfUCiPBarQnKWieQsExdT8s0hr9gKsJA7YFIFKojnyT9AlVUBa4ECiFmBK+lG2yjsFgWdRmVvuZNXGF++77xDFbsM1iQqMmtl7HuSy4pjHjdo1dwe7Gvf57zWMnl5PD3HbB9d3mix2gvjpxMz0GnUubNJXP+8bLOFuJQcXt50jP90jLAvz9+S5nS+e5Mcs9VhndyrCCEqG6cK4zVr1mT58uUAjBgxgkWLFlGlSpVyDayiqRagtzUzD7fVet8Z5keAT9HJm1fzbdDZCuDlOcf3uG8P218nZ17v9xWTkOGwbvNz7cstBuG58j+QOe3w4Ma7azKdmcs2/w1mSbfmlfi+3S7/saJwPW1yTFa0GqkpExVHcefE/K+DfXXoNGriU7M9errCW3Ut00hCeg7z/ncSi1VBo1YDKswWKzm5BXBzpuLQbS7Ax7Z86Z/nyDFbScowoVapeObeOtQO8WVw85qsOXAJsDVxz/P+jtMOrYjykjUpw8T7O07bu+7N6dfY665HQojKrdR9xlesWFEecVRIz91bh6oBeu4M8yPIoCt2O41ahSHfYGvlWfgu6Ep60SO3m6zFrxPeo+B0Xnl3Q1KTWbw3+jcmwN/A7E1RZORYuJZVOUZLL4mK6zMzqFS2Bwx50zhq1Cryxo/MK6TotSr7zTrA421qExHqXWMQiIqp0Dkx18p83YdSs83UDfMjIV2NpbIMqV6EDJMVtco2aJtVAV1uPk/KNJL/8Vv+wnhcvpZB+eVdU04lZmCyKPho1WzMN2VkYnqOvdm/ChzGzck/gNysH4/L9UgIUak4VRhv3Lgxu3btIiwsjLvuuqvE/svHjpWuH3VF1r9ZjSKnNsubZszW9FzNb6eTmLElGoBZfe6ia4NwV4cqPIwmXxYqWLOicdPwAHkD5qhUKmoG+TjcDInrujWsSkiIP7M3RaFWVbxB2Uoj/wBugT4a/PS2gdo6RISw7XgCKVkmgn11aDW21j7/6VgXgC/2nHP4nPpV/b1uQEBReYX563mq3R0cuZTK1/9cJMtc9FnA2XnIPZlVsTVdVwM1gnwY0qImS3efJTXHdu/ToU4o/ZvXID41m5X7L5CQbkSjtnVfzBvwUaNR2++VLFYFBVvz8/Qcs/17gn21XEk3AZB/cphQf51ci4QQlZpThfE5c+YQGBhofy2DiTnSa/MXvjXFTjPmDp5Y6BOeI/90Xn+cSWJJ7iA9A5rXoF2dEHeFVSFcScuptH1HQ321+Oq13HN7FX6MvoI5ty+4PvcBY8taVdgdm0xatjnflIu2E4opX01hjtmKxmThXHIWZosizUuFxys4xWFejfhjrW/nztzj9+VNR/lizzmyzZYSB3Gr6AXx/KxAXGo2pxMz7K1iAAJ9tfaR03UaNTqNmmBfLTqNGgXQa1XEpxoJ9dOh16oJ99eTlGVClftf3rztQQYttXKnjeveIJyfYxJJyjDio1Uzqn0de9oLIURl41RhfPDgwfbXQ4YM4dq1a1y7do2IiAjANtp6hw4dCAnxrpv3YF8dWn+9RxW+CyqpP1tl7uvm6Uq6SXPlDVz+wlH+QXJqh/hKwakI+ad/UwBzJW2hmppjJtNkJSR3ADYFuJphQqfRYChQS6XX2s5/Bq26UI341QwjSZkmFu08jUGrkealwuMVd967M9yf+uH+9j7l2WaL7WGTWoWlmItpRZzOsCQ5ZoUNRy7b/1YBu88kc/BiKiaLlaRMW//wpEwjapWKqgHXZ91RqWxN2K2Kggpb1xYVjmNv5M3KEOyns68zmq32tBdCiMqo1H3GDx06xDPPPMOQIUOYMmUKAO+88w4mk4kvvviCBg0alHmQnqqkplO/xiTaX+ef/ij/a0CarHspbb5mCaYCN3JaFzZZyD9Y0cGLKbZ+vir4+/w1bgsy2NfJjVBhj7Suxc/RiSiKgtlqtTexLEiNrVbJk9UN8+VcUpZt9PfcZVZF4eTVDPuo8f562+Ui22xrbjqnX2N7/9q8ZfkZtBrqhvuh1WgwWyyVq1QivJbtmLflEh+thiq+OhLTbX2o807dFgW0ahVBBi0pWSb8c2dRSTdaPLK2XIWtsGwrADufVRWwzyKRR6tWUBRQVGC2WDFaFKr4armndhX+PJOEyaKQYbSdEbNMliJbF22Miich3YjJopAgY9sIL9Hm3Z23/Bmxb/Utg0iEq5W6MP7222/zwAMPMGHCBPuybdu2MWPGDN58800+//zzMg2wosrrIw5gtiqYc6/A3x6M47vD8fZ1v43rVK5xFDU6aVHrhGvdHny9oHvuahZ5RRlNgXXlLf9gRanZ12+otsck8vf5FPvfUqN5XbbJQvzVLJIzclAUK0mZZrJLqCL39IK4CkjNMqPOreFTAIsVLCjsO3eNvFbnaTlmwgL09hrw5Y/dYz8uCo5Ande09/E2tbmnXlVSUzMdRlwXoiJzbB2iJS3b1ve5ZhUDRrOFiyk5mK0KaTlmagQZGNflTuJTs5m//bR7Ar4BhbKb9UGlUmGxKlgtCklZJlu+V8GWqCv2+yDbHOUqMk1W+/nlWpaZMH89YHuQVyvYUOxgcEIIUZmUujAeFRXFm2++iV6vv/4hWi3PPvssQ4YMKdPgxK3La/YFkJJtLnadcK28ga4A3tx2guQs228T5Kt1WOdKeWMfqFQql4747+nyFzR3n0nCaLZisVpJSM8hp5iBmzxdXvNZfe6c4AoQ6qsjKcuEKbdAruL6YEvkbp+RY8Zoth0bJxMz7C0mims5Ub+qP41qBJLso8ZcWdv0i0qrqCkOC/YpX/qnrWtGqL/OPm/2BztOczXDSM0qBv7TMYLaIb5sjrpMZZV/oLr8hXpFsbX0yjuX5F9uBUL9ip59IX//fJCWWUKIyq3UpbGAgADOnTtH7dq1HZbHx8djMLiuRs/Tzepzl/31hsNx/HEmGYC2dYIZ1Lymy+IoWAB3dp0oXx/9fsb+Oq8gnvc6/7ry7sbwVLs77K//On/N3mqjXZ0Q7rk9uFy/u6LI33rgVGJGiQM2FeSJfUZ9tWqycm98rYptWqK8VhH5y8tF1ZZdy9ccVaYYEt6o4DgbF69lY7JYUYF9ILO8cRTg+rn+zNUsKqv8Te+tVgVfrZpMsxWzVUGtuj4tYt4zXotVwYKCgoJeq2JOvyacT86yjzkhfcSFEN6k1IXxXr16MXPmTF577TVatGiBSqXi8OHDzJo1i549e5ZpcFevXuWVV15h7969aDQaBgwYwJQpU9BqC4e9Y8cO5s2bx/nz56lZsyaTJ0+ma9eu9vVLlixhxYoVpKam0rx5c1577TXuvPPOMo23OJfyNbW6JM2uBHAuqfgbs5LWlbX8A27lb2q99+w1Dl5Mtf/t7WMbpGabuJyaQ2krwj2tIA7YC+IAfjotgQYt8anZTg3oaFUUtGppNSG808nEDPvDubwacrXKNn7M8MhaAOw7m8yF5GxMVoUzVzMB7+oSZgUy851jrApYLYpt7Izcc4xGBWq1Cn3uTAylLXgX/B1upuD+a0yiy6ecLYu4hRCVT6kL4xMnTuT8+fOMHDnSYYqznj17Mnny5DINbvz48VSvXp3ffvuNxMRE/vOf/7Bs2TJGjRrlsF1sbCwvvvgi7733Hvfffz9bt25l/PjxbN26lerVq7N+/XpWrFjBZ599xh133MH8+fMZO3YsGzduLLdp2vL3GTfmm+rnXHKWw7ry7jMuPJOMcl9xzHiwEf9Ze7DUBfGKIDXHTFqOmeImhNCpwZSvtjxvTmG4XgtYUP6mvVrp7iC8xJoDl/jh2BVSs832vtF5KuGpw2lqQKtRY9Cp7X3rbU8nVPn+CSGE9yp1YdzX15dPPvmE2NhYjh8/jlarpV69evZpzsrK2bNn2bt3Lzt37sTX15fatWszevRo3nnnnUKF8fXr19O6dWt69OgBQJ8+fVi3bh1r1qxh7NixrF27lkceecQ+0vvEiRNZu3Yte/bsoX379mUat6fJfytcsMem3CYLmWe8ZJdSsnhzWwzXsm7cpUONrban4I14RaAqpj29XqPGZL1+5qgb5uf1rSSEd8ubOeB8chYmi5W6YX6ArdtXttmK2VL5x0bIe3gX7KOhX7MaRMWn89eFlBLeoaB1KHPbpjbTa9X2wfCK6p8vhBDe4KZH8IqIiCjzAnh+MTExBAcHU716dfuyevXqcenSJVJTUwkKCrIvP3nyJA0bNnR4f/369YmOjravf+aZZ+zrdDodERERREdHl1thvGejqvbX+85dIz4tB4BqAT60uUP64grPULCZ3M8nEtBqNHS8M5SIED83ReV+FquVBTvPsO5gXIkjpednxdZfsqJRAGsxu6gpUGX+59lk2GEbETo8QM+/W91eztEJ4V4FZwqIS7Fdy9/fcdo+vWlmjtk2wGG2CaNFKfRcy0+nJtNUeQrpSu4UiGYFDselEu7vU+y2VsBoUUjPTSMVNzd2TsHfoajXUHKTd3dMOVsWcQshKjePHU47IyMDX1/HZpB5f2dmZjoUxova1mAwkJmZ6dR6Z1y5coWEhASHZVqtH9WqVSty+035Rk7Nf2GOT8txWDerX2OnY7gZJV3+86/zlOakEocjV8ZhG/XWVvhSq9UekwY3q7R5Ns/RuFTe2HqCo/Hp5RmeRynuPJGa4zh/+ImEDE4k2G4iVcCIfAMAFkWT2yc07/+ieN6eVjebX8vbrJ+OF7k8KeP6/NfZZmuJgzVWpoI45A7uiO38cOBiGpB2w/fkTi2OAuw9m+wwN3nPxjf+jQv9DrnPCVf+dcFh8f97onWxn5G/i2B+3x2Od5hydvfEzjeMp6Di8m9ZxO2JbjW/ltV5zlPuUzwlDvDea0h5cNV12WML435+fmRlOQ5klfe3v7/jE0RfX1+ysx0HRsvOzrZvd6P1zlizZg2LFi1yWDZmzBjGjh1b9BucnOA7JMQznoZKHI68MY6gHKv9hBMQYPCYNLhZpc2z6Tkm5m+L4cs/YitkU3OXUzl/fAYFFd2/XBTmrWlV6musi2g1Goe/a4debzGUbbKQmG7M3U6FSQb8cIoKUKnU9pY3zpxHCv4OxSnps5wdI+hWrn0F829ZxO2JPCW/ekq6eUoc4L3XkPJU3mnqsYXxBg0acO3aNRITEwkPtzUZOnXqFDVq1CAwMNBh24YNGxIVFeWw7OTJkzRr1sz+WTExMfbR1U0mE7GxsYWatpdk+PDhdOvWzWGZVutHcnJGkdtP7FbP/vr7Q3GcSLDVwjes6seAFtebZxX3/rJye5Xrzccu5DavK2pdecfhLG+Jo/UdVeyv959LKXadK9Ojmo+aVU+0IijIl9TULKe/25MuQvk5m2cVReH300nM/TmGC9cKz3bQrGYg1QJ8iIpLJTXHRLapcDNUFbabcZ1GjVqlkJ5jdVjnqbfovloVTW8LIinDSFxKjn2kda0adBo1oX46rqQZMeU+nLj7tkBa1rYdn1UDfG54jGg0avvxZPGCvrS3wpVp5Yl5trTXWFeZ0auB/fXJhAyW7zsPwONtaqPXqvlw5xkyjBZGtL2dhPQcTl7J4M/YZPtAnGogzF/H1QxTsS1Qgnw0hVqheCoVoNOosFgVAvQa6lcNoFkt2z3Z5dQc/nfiKlbFil6twmwFYxEPNhVUNKnuz/0Nwgjx1Tv1G5f0O9Svev14LumzXu93fcrZfWeT2XDIVhs+qEUN2uQbI+Vmjrni8m9ZxF0Z82tZ1TS6+/yQx1PiAOR6W4Zu5rp8M/nVYwvjERERtGrVijlz5jBr1iySk5NZvHgxw4YNK7TtgAED+OKLL9iyZQsPPPAAW7duZe/evUyfPh2AoUOHsnDhQjp37kzdunWZP38+4eHhtG7tfLOgatWqFWp+k5CQhrmY/qTDW9ayv7ZaFOZvt/Wz7Ne0hsO64t5fVtaPamd/3e+T3VxOtzUNqx6gc1hX3nHsy9fsq827O4td5y1xfPTQ3fbXBX+X/OvKO47iWCxWt313WXEmz15Nz+GDnWf44diVQu+vGqBnfOc76XlXVU5dzWTWj8fRalRcTjPa5s/FNmCbxapQNUCPv48Wg1ZN/XB/NuZ2RQnz0/FE29os3mWrbc+rcc+rn3FVIb3gqOhgK3C/1qcxXRuEczIxg0kboriUko1GDdUDDQQZtDzV7g7m/e8kV9KNqIDuDas69BN39hipDMeTq3hrWpX2Gusq+cfOMFsUe6aNyK0h99Gq8dGqaXV7MPXD/fk1JpG/zqegslpRqVRoVCpGtKnNmgOX7PnLX68lJXdkca1axaDmNVl94CKmIvqbu4IKCCzigYBGBY+2up3VBy5hzJ1LXaNWEeKrIyXbTGiAnknd69v7O/8ak8j2mKuAmmA/be6AlpCWbSbDeP2zzVaFb/6JIyoujec7RhCfkk2Ir67QGBX5lfQ7OKwr4XjpfGeY/bXFotgL4/fcHuyw7laOuYL5tyzi9kSekl89Jd08JQ7w3mtIeSrvNPXojgULFizAbDbTvXt3/vWvf3HfffcxevRoACIjI/n+++8B28BuH374IZ988glt2rRh8eLFLFy4kLp16wIwbNgwnnzyScaMGUP79u05evQon3zyCTqdzm37JoRwH7NVYeOROB5Z8XehgrhaBQObVef/jWjFA42rldv0h0IIUVmpVCq0ahU+GjW3VTEwoFn1QlMoHruczqTvoli+9zznr2Ven/pMCCG8iMfWjAOEh4ezYMGCItdv0/6JAAAgAElEQVQdOHDA4e/77ruP++67r8htVSoVI0eOZOTIkWUeY0Wiy9csSCcDPHiM2sF+XE5Psb8W5UdRFGKTMnlv+2n+jE0utD4i1JdJXevTtk5wkYVwvVZNmL+eK+k5uf0ebTVjj7W+vcja9eIE+mjIMFmxlNA33VerIqsMJjdXY6t9MxX4rlA/fbFzhQshbuxmp+PS5pZKVUCNIB+a3RZErTNXuXgtO3d2A4Xy6n6uUYFVKdwqR6u2Dd+pVmH/7jB/PeEB+lJ/h1oF47rUo3aIL7N+Oo5apabZbUEcvJjK1Qwj6flqyU0Wha/+vsju2CSe7xhBkxqBhPjqMOic62sthBAVnUpRFE/tzujxEhJuPIKop9Fq1YSE+JOcnCHNWJD0KOhm0qNq1cAbb+Qh3t4UxbK958k0OjbH1GtUPHxPLUa2uwN/n5KfUcox4zxJK+e5Mq0qSp6tiNdYZ3lL3sjbz8Sr6VxJzSbTaOHvCyl8+sdZEvONSA+2Qny/ptUZHnkbof4+N2y67knK8/esjPlVq1UTOXf7LX/nvpsY+b6ggl0WK3IcsW/1rfTnFFdy1T2xR9eMCyFEWVq8K7bQsmY1A5nYtR5NawRKk3QhhCgHGrWKqgE+pOeYaV07mMaDA1i1/wI/RSfYa+mtCnx/5DJ7z17j+Y51aHFbFYJ9dQQa5FZVCFF5yRlOCOGVAvQanmp/Bw/dXRNfvZwKhRCivAXkDnSZmKFiVIc6dLozlI9+P8vFlOszWcSn5TDzxxN0bxjO461vJ8RfT6ifHh8PmstZCCHKityBCiG8Tqc7Q3nhvgjuDPOX2nAhhHAhrUZNjSADKVkmGtcI4p0BTfj2UBwbDsVjyddz8pcTifx9PoVRHe6gXZ0QAny0BFegputCCOEMKYwLIbxGtQA9z3asQ69G1WSAICGEcKMquQO1Xc0w8u97atEhIoSPfo/lVGKmfZvkLBPv/O8U7euE8HT7O8gyWQj21RFwg7E9hHcoi37WQribnM2EEF5j2aORhPnrUUttuBBCuJ2PVk3NIB+SMk1EhPoxp29jNh+9zOq/bXOb5/nzbDKH41J5om1tutYPIz3HTIg0XRceQh4KiFshZzEhhNeoGuAjBXEhhPAgKpWKMH891QJ90GvVDGhWg/cGNaF5TcdRiTOMFhbvimX21hOcS84iPjWbqxnGEqeIFEIITyeFcSGEEEII4Va+Og01gwz46jTUCDIwo1dD/tMxAn+9Y5eiQ5fS+O+GKDYeiScly0RcajbpOWY3RS2EELdGCuNCCCGEEMLtNGoV1QJ9bN2J1Gq6Nwzn/cFNaV8nxGG7HLOVL/ddYPrmY5xOzOBqhpH41GxyZH5lIUQFI4VxIYQQQgjhMQJ8tNQMsjVbD/HTM6lbPV7qVo9gX53DdicTM5n8/TG++vsi6TlmabouhKhwpDAuhBBCCCE8ik6jpkagD1UMtgJ4uzohvD+4Kd0bhDtsZ1EUvj0Yx6TvjhJ9OZ30HDNxqdmkZUvTdSGE55PCuBBCCCGE8DgqlYpgPx3VA33QalQE+Gj5T6cIXu3VkOqBPg7bXkzJ5pUt0Xz25znSc8wkZRqJS80m22RxU/RCCHFjUhgXQgghhBAey5A7uFve/OLNbwvivUFNGNCsOup8E2QowA/HrjBhfRQHLqRgNFu5nJZDYnoOZmm6LoTwQFIYF0IIIYQQHk2dOwVa1QAfNGoVPloNj7epzZx+jakT4uuwbWKGkTe2xbBg52lSs01kGC3EpWSTkmVCUaRQLoTwHFIYF0IIIYQQFYKf/voUaAD1w/2ZO6Ax/76nFjqNymHbnaeSGL8+il2nr2KxWrmWZSIuNUeargshPIYUxoUQQgghRIWRNwVaqJ8elUqFVq1m6N01mTegCXdVD3DYNjXbzPs7zvDWLydJTDdistiaridI03UhhAeQwrgQQgghhKhwAg3Xp0ADqBXsy6zejRjV/g4MWsdb3L/OpzBhwxF+ir6CVVHINFq4JE3XhRBuJoVxIYQQQghRIeVNgRZksA3uplapeLBxNeYPbso9t1dx2DbLZGXJ7nO8+sNxLqZkoyiKvel6ljRdF0K4gRTGhRBCCCFEhaVSqQjx01Mt0Da4G0DVAB+m9ajPuM51CcodhT3PscvpTPouim8PxmG2WjFZrFzJa7pusbpjF4QQXkoK40IIIYQQosLzzZ0CzU9vG9xNpVJxX70w5g9pyn13hjpsa7IofPX3RaZuPMapxAwAW9P11ByuSdN1IYSLSGFcCCGEEEJUChq1iqoBPoT561GrbLXkVQw6xnW5k5d71CfcX++wfWxSFtM2HWPFvvPkmC0oikJKlolLqdnSdF0IUe6kMC6EEEIIISqVAB/b4G4++QZyu6d2MPMHN+XBu6o6bGtV4Lsjl5m44ShH4lIBMFsUabouhCh3HlsYz8zMZNq0abRr145WrVoxefJkMjIyit3+p59+YuDAgdxzzz1069aNRYsWYbVeP3n27t2bu+++m8jISPu/U6dOuWJXhBBCCCGEi2k1amoEGQjx06HKrSX31WkY1aEOr/dpRK0qBoft49NymPnjCT7+PZaMHDMgTdeFEOXLYwvjs2fPJi4ujp9++omtW7cSFxfHvHnzitz2yJEjTJ48mfHjx7N//36WLFnCunXrWLZsGQDp6emcOXOGLVu2cODAAfu/evXquXCPhBBCCCGEqwUZdNQIvD4FGsBd1QN5Z0ATht5dE01uQT3PzycSGb8+ir1nkwGk6boQotx4ZGE8KyuLjRs3MnbsWIKDgwkLC2PSpEmsW7eOrKysQttfvHiRhx9+mK5du6JWq6lXrx49e/Zk3759gK2wHhwcTK1atVy9K0IIIYQQws30WtsUaIEGrcOyf99Ti7kDGlMv3M9h++QsE2//7xTzfj1FcqYJuN50/UqaNF0XQpQN7Y03KR/Z2dlcvny5yHVZWVmYTCYaNmxoX1avXj2ys7OJjY2lcePGDtv36tWLXr16OXz29u3b6d+/PwCHDx/G19eXxx57jJiYGGrVqsWLL75I165dy2HPhBBCCCGEp1GpVIT66fHVabiaYcRitTU7jwj1Y07fxmw+epnVf1/CmK+g/WdsMkcupfJE29rcXz8MlUpFlsnCpVQrQQYtVQxuu5UWwkHE1M23/Bn7JnYug0hEabjtDHLw4EEef/zxIteNGzcOAD+/608pfX19AUrsNw62Junjxo3DYDDw5JNPAraTb/Pmzfnvf//Lbbfdxo8//siLL77IypUradmypVPxXrlyhYSEBIdlWq0f1apVc+r9nkKjUTv839tJejiqTOlRXnm2MqVReZO0cp63p1VlucY6y1t+b0/dz0CtGj8fLVczjPZm51pgSMvb6HBnKIt/i+XwpVT79ulGCx/uimXXmSRGd6pL9SAfADJMFoxWK+GBtr7nnraf5eVW86u3pFNFpNXKb5PHVecvleKBo1EcPXqUwYMH8/fff+Pv7w/YCtmtWrXiu+++46677iryfadPn2bs2LGEhYWxYMECqlSpUux3PPvss9SrV48pU6Y4FdPChQtZtGiRw7IxY8YwduxYJ/dKCOFKkmeFqDgkvwp3Sc02cTXd6DA4m6Io/HAkno92nCIjx7GPuEGr5qlOdRkSWQuN+npf8wAfLaH+erReUNAsi/xaFrW4ouzFvtXX3SF4HY9sW1O3bl10Oh0nT57k7rvvBuDUqVPodDoiIiKKfM+OHTv473//y7/+9S8mTpyIVnt91z777DOaNGlChw4d7MuMRiM+Pj5OxzR8+HC6devmsEyr9SM5ueSaek+j0agJCvIlNTULi/R3kvQo4GbSIyTEv5yjujnllWflmHGepJXzXJlWnphnK8s11lnekjcqyn76YyUx04jRfD3GTnWCaTK0OZ/+cZY/Y5Pty7PNVj7afopfjsYz5r661An1Q622FcCvJGUQ6KMh0EdrH739VlXG/Co1456rsp5zb4ar7ok9sjDu6+tL7969mTdvHh988AEA8+bNo1+/fhgMhkLb//PPP4wZM4aZM2cybNiwQuvj4uL4+uuvWbJkCTVr1mTDhg0cOHCA1157zemYqlWrVqj5TUJCGmaz515cSmKxWCts7OVB0sNRZUiP8s6zlSGNXEXSynnemlaV7RrrLG/5vT19P1VAuK+OlCwzKdkm+/IgHy2Tutbjz9hklv55jmtZ19eduJLBxPVRDG5Rg3/dU4sAfDBbrCSkmrmmMRHqp8Og07hhb8qft+ZXbyC/YWHlff7y2EdTr776KhEREfTv358HH3yQ22+/nRkzZtjX9+3bl48//hiAjz/+GLPZzBtvvOEwj/ioUaMAmDx5Mp07d+aRRx6hdevWrF69mk8//ZQ6deq4Zd+EEEIIIYTnUKlUBPvpqB7og1bjWKvdPiKE9wc3pVuDcIflZqvC1//E8d91UURdSrEvN1msXE7LITE9B7PV43qDCiE8iEf2Ga8oEhLS3B1CqWm1akJC/ElOzpCnX0h6FHQz6VG1amA5R1V2yiLPyjHjPEkr57kyrSpKnq2I11hneUveqKj7aVUUkjJNZOSYC607dCmVT/44y+W0HIflKqBP0+o8HHkbvvlqxNUqFUEGLUGGm2u6Xhnzq1arJnLu9vILRtw0GU39OlfdE3tszbgQQgghhBCuplapCPfXEx6gR12gAN3itiDeG9SE/k2rk2/8NhRgc9Rl/rshin8uXq8ltyoK17JMxKXm2EduF0KIPFIYF0IIIYQQogB/vZaaVQz4FJjuyUer4Ym2tZnTtzF3hPg6rEtIN/L61hgW7DxDWvb1mnWTxcqVtByupOVg9uDB7IQQriWFcSGEEEIIIYqgVauoEWQg2FdXqJl5/ar+zO3fmEda1UJXoJ/5zlNXGbf+CL+fTnKYNi3LZOFSag7XskxIT1EhhBTGhRBCCCGEKEEVX9vgbroC03LpNGr+dU8tPh3RisbVAxzWpWabmb/jNHN/OcnVDKN9uaIopGSZuJSaTaZRmq4L4c2kMC6EEEIIIcQN+GjV1AzyIcCn8MzAdcL8eaN/Y55ufweGAs3a959PYfz6I/wUfQVrvtpws0UhIT2Hy2k5mKTpuhBeSQrjQgghhBBCOEGlUhHmr6dqgA8atWPTdLVKRe/G1Zg/uCmRtYIc1mWZrCzZfY6ZPxznUkq2w7psk4W41BySM40OhXUhROUnhXEhhBBCCCFKwU+voUaQwWEaszxVA3x4uWcDxnauS2CBWvSjl9OZ+F0U6w7FYbZerw1XFIXUbDOXUrLJMBaeUk0IUTlJYVwIIYQQQohS0qpVVAv0IcSv8OBuKpWKzvXCeH9IUzrdGeqwzmRR+H9/XWTqxmOcTsxwWGexKiSmG6XpuhBeQgrjQgghhBBC3KQgg47bgg2FRlQHqGLQMb7LnUzrUZ8wP53DutikLKZuOsaKfRfIMTsWvLNNFi6n5ZRr3EII95PCuBBCCCGEELfAR6uhZpCBQEPhwd0AWtUOZv7gZjx4V1WH5VYFvjsSz8QNURyJS3VFqEIIDyKFcSGEEEIIIW6RSqUi1E9PtcDCg7uBrZ/5qA51mN2nEbdVMTisi0/LYeaPJ/jk91jpMy6EF5HCuBBCCCGEEGXEV2cb3M1QxOBuAI2rBzJvQBOGtKiBpkBf820nEpmwPoq9Z5NdEaoQws2kMC6EEEIIIUQZ0qpVVC9mcDcAvVbNI61uZ+6AxtwZ5uewLinTxNv/O8W8/510VbhCCDeRwrgQQgghhBDlIMigo0agDzpN0bfcEaF+vNmvMSNa346+wABwv5+R2nEhKjspjAshhBBCCFFO9Fo1NYN8ih3cTaNWMbB5Dd4d1JRmNQJdHJ0Qwp2KPisIIYQQQgghykTe4G6+Og1XM4xYrEqhbWoGGXj1wYb8EpPI8n0XyDRa3BCp8GZt3t15y5+xb2LnMojEe0hhXAghhBBCCBfw1dmmQEvKNBZZ2FapVPRoWJV7bq/CzlNJbohQCOFK0kxdCCGEEEIIF9GoVVQN8CHMX4+6iMHdAEL99Ay9u6aLIxNCuJoUxoUQQgghhHCxAB8tNYN88NHK7bgQ3kpyvxBCCCGEEG6g1aipEWQg2LfoKdCEEJWbFMaFEEIIIYRwoyq+OqqXMAWaEKJykhwvhBBCCCGEm/lo1dQI8iHAR8ZXFsJbeGxhPDMzk2nTptGuXTtatWrF5MmTycjIKHb7V199lWbNmhEZGWn/t2bNGvv6JUuW0LlzZ1q2bMmIESM4ffq0K3ZDCCGEEEIIp6hVKsL89VQN8Cl2cDchROXhsYXx2bNnExcXx08//cTWrVuJi4tj3rx5xW5/+PBhZs+ezYEDB+z/hg8fDsD69etZsWIFn332GXv27KFp06aMHTsWRSk8x6MQQgghhBDu5KfXUD3Qx91hCCHKmUcWxrOysti4cSNjx44lODiYsLAwJk2axLp168jKyiq0vdFo5MSJEzRr1qzIz1u7di2PPPIIDRo0wMfHh4kTJ3Lp0iX27NlT3rsihBBCCCFEqWnUUjMuRGXntk4p2dnZXL58uch1WVlZmEwmGjZsaF9Wr149srOziY2NpXHjxg7bR0dHYzabWbBgAX/99ReBgYEMHTqUUaNGoVarOXnyJM8884x9e51OR0REBNHR0bRv396peK9cuUJCQoLDMq3Wj2rVqjm7yx5BkzswiEYGCAEkPQqqTOlRXnm2MqVReZO0cp63p1VlucY6y1t+b9nPyulW86u3pJO30laSqfpcla/dVhg/ePAgjz/+eJHrxo0bB4Cfn599ma+vL0CR/cbT0tJo27YtI0aM4L333uPYsWOMGTMGtVrNqFGjyMjIsL8/j8FgIDMz0+l416xZw6JFixyWjRkzhrFjxzr9GZ4kKMj3xht5EUkPR5UhPco7z1aGNHIVSSvneWtaVbZrrLO85feW/axcvDW/CueEhPi7O4QyVd752m2F8Xbt2nH8+PEi1x09epQPPviArKws/P1tP2he8/SAgIBC23fs2JGOHTva/27RogVPPPEEW7ZsYdSoUfj6+pKdne3wnuzsbPtnO2P48OF069bNYZlW60dycvGDynkijUZNUJAvqalZWCxWd4fjdpIejm4mPTz1pFteeVaOGedJWjnPlWnliXm2slxjneUteUP289ZVxvwqNeOVW2U5b7vqntgj506oW7cuOp2OkydPcvfddwNw6tQpe/Pygn7++WcSExN5+OGH7cuMRiMGgwGABg0aEBMTQ9euXQEwmUzExsY6NIO/kWrVqhVqfpOQkIbZXDEvLhaLtcLGXh4kPRxVhvQo7zxbGdLIVSStnOetaVXZrrHO8pbfW/azcvHW/CqcEzl3+y1/xr6JnW89kDJS3vnaIx9N+fr60rt3b+bNm0dSUhJJSUnMmzePfv362QvY+SmKwptvvsnu3btRFIUDBw6wfPly+2jqQ4cOZeXKlURHR5OTk8O7775LeHg4rVu3dvWuCSGEEEIIIYQQnlkzDrZ5w+fOnUv//v0xmUx0796dV155xb6+b9++9O/fn+eff56ePXsybdo0Zs6cyeXLlwkPD+fFF19k4MCBAAwbNoy0tDTGjBlDUlISzZs355NPPkGn07lr94QQQgghhBBCeDGVIpNt37SEhDR3h1BqWq2akBB/kpMzpDkRkh4F3Ux6VK0aWM5RlZ2yyLNyzDhP0sp5rkyripJnK+I11lnekjdkP29dZcyvWq26TJoyi8rLE5qpu+qe2CObqQshhBBCCCGEEJWZ1Ix7mStXrrBmzRqGDx9eaedvLQ1JD0eSHjcmaeQ8SSvnSVp5F2/5vWU/RVEkvcqepGnZc1WaSs24l0lISGDRokUkJCS4OxSPIOnhSNLjxiSNnCdp5TxJK+/iLb+37KcoiqRX2ZM0LXuuSlMpjAshhBBCCCGEEC4mhXEhhBBCCCGEEMLFpDAuhBBCCCGEEEK4mGbmzJkz3R2EcC1/f3/atm2Lv7+/u0PxCJIejiQ9bkzSyHmSVs6TtPIu3vJ7y36Kokh6lT1J07LnijSV0dSFEEIIIYQQQggXk2bqQgghhBBCCCGEi0lhXAghhBBCCCGEcDEpjAshhBBCCCGEEC4mhXEhhBBCCCGEEMLFpDAuhBBCCCGEEEK4mBTGhRBCCCGEEEIIF5PCuBBCCCGEEEII4WJSGPdCFouFESNGMHXqVHeH4lbXrl1j8uTJtGvXjjZt2jB69GiuXLni7rDcJioqikcffZTWrVvTqVMnXn/9dYxGo7vD8hhbtmyhSZMmREZG2v+99NJL7g7L4yQlJdGzZ0/27NljX3bw4EEeeughIiMj6datG19//bUbI/QcRaXVq6++SrNmzRyOszVr1rgxSnGzrl69yujRo2ndujXt2rXjjTfewGw2F7ntqFGjaN68ucPvvnPnThdHfGuKOp4L2rFjB/3796dly5b07t2bX3/91YURlg1n9rMy/J63qjTHf2U4LlzB284pruTW85civM7777+v3HXXXcqUKVPcHYpbPfbYY8qYMWOUlJQUJS0tTXnhhReUZ5991t1huYXFYlE6duyofPnll4rFYlHi4uKUXr16KYsWLXJ3aB7jrbfeUqZOneruMDza/v37lR49eigNGzZU/vzzT0VRFOXatWtK27ZtlZUrVyomk0n5448/lMjISOXgwYNujta9ikorRVGUwYMHK+vWrXNjZKKsPPbYY8rEiROVzMxM5dy5c0rfvn2VJUuWFLltu3btlD179rg4wrJT3PGc35kzZ5TmzZsr27ZtU0wmk7J582alRYsWSnx8vIujvXnO7KeiVPzfsyw4e/xXhuPCVbzpnOJK7j5/Sc24l9m9ezdbt27lgQcecHcobnXkyBEOHjzIW2+9RVBQEAEBAcyePZtJkya5OzS3SElJISEhAavViqIoAKjVanx9fd0cmec4fPgwzZo1c3cYHmv9+vVMmjSJCRMmOCzfunUrwcHBPProo2i1Wjp06ED//v1ZtWqVmyJ1v+LSymg0cuLECTnOKoGzZ8+yd+9eXnrpJXx9falduzajR48u8rg/f/48KSkpNGnSxA2R3rrijueitmvdujU9evRAq9XSp08f2rRpU2Fafji7nxX99ywLpTn+K/px4SredE5xJU84f0lh3ItcvXqV6dOn8+6773p9IevQoUPUr1+ftWvX0rNnTzp16sTcuXOpWrWqu0Nzi5CQEJ588knmzp1L8+bN6dKlCxERETz55JPuDs0jWK1WoqKi2L59O127dqVz58688sorpKSkuDs0j9GpUye2bdtGnz59HJbHxMTQsGFDh2X169cnOjraleF5lOLSKjo6GrPZzIIFC7j33nvp1asXn376KVar1U2RipsVExNDcHAw1atXty+rV68ely5dIjU11WHbw4cP4+/vz4QJE2jfvj39+vXjm2++cXXIN62447mgkydPVuhzgbP7WdF/z7JQmuO/oh8XruJN5xRX8oTzlxTGvYTVauWll17iqaee4q677nJ3OG6XkpLC8ePHiY2NZf369WzYsIHLly8zZcoUd4fmFlarFYPBwCuvvMI///zDpk2bOHXqFAsWLHB3aB4hKSmJJk2a0KtXL7Zs2cLq1auJjY2VPuP5VK1aFa1WW2h5RkZGoYd/BoOBzMxMV4XmcYpLq7S0NNq2bcuIESPYsWMH77zzDitWrODzzz93Q5TiVhR13Of9XfDYNxqNtGzZkgkTJvDbb78xdepU3njjDX744QeXxXsrijueC6ro5wJn97Oi/55loTTHf0U/LlzFm84pruQJ5y8pjHuJTz75BL1ez4gRI9wdikfQ6/UATJ8+nYCAAMLDwxk/fjw7duwgIyPDzdG53rZt2/jpp5945JFH0Ov1NGjQgDFjxvDVV1+5OzSPEB4ezqpVqxg2bBi+vr7cdtttvPTSS+zcuZP09HR3h+fRfH19yc7OdliWnZ2Nv7+/myLyXB07dmT58uW0bdsWnU5HixYteOKJJ9iyZYu7QxOl5OfnR1ZWlsOyvL8LHvuDBg1i6dKlNGnSBJ1OR6dOnRg0aFClu3H2lnOBt/yeJSnN8e8tx8WtknOKe5XncSqFcS/x3XffsXfvXlq3bk3r1q3ZtGkTmzZtonXr1u4OzS3q16+P1WrFZDLZl+U1Bc3rM+1N4uLiCo2crtVq0el0borIs0RHRzNv3jyHY8NoNKJWq+0PdkTRGjZsSExMjMOykydP0qBBAzdF5Ll+/vlnVq9e7bDMaDRiMBjcFJG4WQ0aNODatWskJibal506dYoaNWoQGBjosO0333xT6CbZaDTi4+PjklhdxVvOBd7ye5akNMe/txwXt0rOKe5VnsepFMa9xI8//sjff//N/v372b9/P/369aNfv37s37/f3aG5xb333kvt2rV5+eWXycjIICkpifnz59OjRw8CAgLcHZ7LderUiYSEBD7++GMsFgvnz5/no48+on///u4OzSMEBwezatUqli5ditls5tKlS7zzzjsMHjxYCuM30LNnTxITE1m2bBkmk4k///yTjRs3MnToUHeH5nEUReHNN99k9+7dKIrCgQMHWL58OcOHD3d3aKKUIiIiaNWqFXPmzCE9PZ3z58+zePFihg0bVmjb9PR0Zs+ezdGjR7FarWzfvp1NmzZVut99wIAB7N27ly1btmA2m9myZQt79+5l4MCB7g6tTHnL71mS0hz/3nJc3Co5p7hXuR6ntzweu6iQpkyZ4vVTm8XHxyvjx49XOnbsqLRu3VqZPHmykpKS4u6w3Ob3339XHnroIaVVq1bK/fffr7z33ntKTk6Ou8PyGHv27FGGDx+uREZGKu3bt1dmz56tZGdnuzssj1RwepBDhw7Z06579+7Kt99+68boPEvBtPrqq6+UBx54QLn77ruV7t27KytXrnRjdOJWJCQkKC+++KLStm1bpX379spbb72lmM1mRVEUpWXLlsp3332nKIqiWK1W5cMPP1S6du2qtL246GIAABSBSURBVGjRQunbt6/yww8/uDP0m1bweM6/n4qiKDt37lQGDBigtGzZUunbt6+yfft2d4R5y0raz8r0e94KZ49/Rak8x0V588Zziiu56/ylUhQvbJMrhBBCCCGEEEK4kTRTF0IIIYQQQgghXEwK40IIIYQQQgghhItJYVwIIYQQQgghhHAxKYwLIYQQQgghhBAuJoVxIYQQQgghhBDCxaQwLoQQQgghhBBCuJgUxoUQQgghhBBCCBeTwrgQQgghhBBCCOFiUhgXlcq6deto1KiR/e9u3bqxcOFCABRFYf369Vy9etVd4QnhElFRUfTr149mzZoxbtw4pk6dyogRI8rt+y5cuECjRo3Ys2dPuXz+nj17aNSoERcuXCh2m/x5veB54NKlS2zevLlcYhOivOU/tp2RnJzM119/bf97xIgRTJ06FSicN9yhUaNGrFu3rtj1+c9XBc8tmZmZrFq1yiVxClHWbubalD//upoz54sb5WdxY1p3ByBEefrmm2/w8fEBYN++fUydOpVffvnFzVEJUb4WL16MSqVi06ZNBAQE4OPjg8VicXdYNy0yMpJdu3YRGhrq1PZ9+vThvvvus/89ZcoUatWqRd++fcsrRCE8xttvv82FCxd46KGHAFi4cCEajcbNUV23a9cuAgMDndq2Zs2a7Nq1iypVqgDw+eefs27dOh599NHyDFGIcnEz1yZ35t+C8YryIYVxUanlv3lXFMWNkQjhOqmpqTRp0oSIiAh3h1Im9Ho9VatWdXp7g8GAwWAox4iE8FwFr3XBwcFuiqRopcnLGo3GYXu5jouK7GauTe7Mv3ItdQ1ppi5c6vLly4wZM4bIyEi6dOnC2rVr6dmzJ+vWrWPhwoV069bNYfuCTWTi4+OZNGkS9957L02bNqVLly7Mnz8fq9Va5PflNe/bs2cPjz/+OADdu3dn7dq1dOjQgUWLFjls/9VXX3HvvfdiMpnKeM+FcI1u3bqxd+9eNmzYYG/emb/Z56xZs4iMjOTixYsAZGVl8eCDD/L888/bP+Pbb7+ld+/etGjRgt69e/Pll1865LETJ07w+OOP07JlS3r16sWff/55w7i+/fZbBg0aRIsWLWjZsiUjRowgKirKvt5sNtvPAXfffTdDhgxh586dQOFm6mlpaUyZMoXWrVvToUMHli1b5vBd+c8bI0aMYO/evaxfv55u3bqxbNkyIiMjycrKsm9vtVrp3Lkzy5cvL01SC3FDU6dOtddQ54mPj6dx48bs3r0bgAMHDvD444/TqlUr2rVrx8svv0xKSkqxn1lSXpo6dSrr169n7969DnmguGauRqORd955h/vuu4/IyEj+9a9/sWvXrhL36a+//uKpp56iVatWNGvWjH79+rFp0yaHbTZt2sTAgQNp0aIF3bt354svvrCvy9+sVVEUFi9eTOfOnWnZsiXTp08nJyfHvm3+ZuoLFy5k0aJFXLx4kUaNGhEdHU2jRo3Yt2+fw3dPmDCBF154ocR9EKK8ZGZm8vrrr9OpUyciIyN59NFHOXToEFDytQls1+85c+bQp08f2rVrx59//lko/x45coSnnnqKyMhI7r33XmbMmEFmZmaRsSiKwtKlS+nduzfNmjWjVatWPPfcc5w/f77U8YLt3PWf//yHyMhI7r//fun+VUakMC5cxmQy8fTTT5OYmMiKFSt49913WbFiBXFxcU5/xnPPPUdSUhKfffYZP/74I6NGjeLjjz/mf//7X4nvi4yMtPe5+/rrrxkwYAADBgzg+++/d9juu+++Y8CAAeh0utLvoBAe4JtvviEyMpLevXuza9cuIiMjHdZPnjyZ6tWrM2PGDADefPNNMjIyePPNNwFYs2YNc+fOZcyYMWzevJnx48ezZMkS5s2bB9gKwk8++SQBAQF8/fXXzJgxg8WLF5cY07Zt23j11Vd58skn+eGHH/jyyy/Jzs5m+vTp9m3mzJnDqlWrmDRpEhs3bqRLly6MHj2akydPFvq88ePHc+jQIT7++GM+//xzfv31V/vDhYIWLlxoT49vvvmGAQMGYDKZ2Lp1q32bP/74g6SkJPr16+dECgvhvMGDB3Po0CHOnj1rX/b9999TvXp12rVrx6FDhxgxYgT169dnzZo1LFiwgEOHDjFy5MgiHzLfKC9Nnz6d3r1727t23Mi0adP47bffeOedd1i/fj29e/fm+eefZ/v27UVuf/nyZUaOHMldd93FunXr+O6772jevDnTpk0jMTERgB9//JGXXnqJvn378v333zNx4kTef/99h37seT799FOWLl3K5MmTWbduHQEBAWzZsqXI7x45ciQjR46kRo0a7Nq1iwYNGtCkSRM2bNhg3yYtLY1ffvmFIUOG3HDfhSgPEyZM4Ndff2XOnDls2LCBunXr8vTTT5OUlOSwXcFrU56vvvqK//u//2Pp0qXcc889Du+5cOECI0aMIDQ0lDVr1rBo0SL27Nljv54X9OWXX/LJJ5/w0ksv8dNPP7F48WLOnDnDW2+9Vep4zWYzo0aNIjk5mZUrVzJ//nyWLFlyq8klkGbqwoX++OMPYmJi+Omnn+zNZ99++20GDRrk1Puzs7MZOHAgvXr1olatWoDtyeKnn37K8ePH6dGjR7Hv1ev19j5noaGhGAwGhg0bxrJlyzhw4ACRkZHExsZy4MABXnvttVvbUSHcKDQ0FJ1Oh8FgKLI5qMFg4J133uHhhx/m5ZdfZv369XzxxReEhIQAtv7mzz33nL1gWrt2bdLT03nttdcYN24cmzdvJisri7lz5xIYGEiDBg14+eWXGTNmTLExBQcH8/rrr9vzeq1atXjooYd49dVXAUhPT2ft2rX83//9H3369AFg3LhxWK1WMjIyHD7r9OnT7Nq1i2XLltG6dWsA3n33Xbp27Vrsd+elR163lW7duvH9998zcOBAAHvNhLN90oVwVtu2balduzYbN26019Zu3LiRgQMHolar+fzzz2nUqJH9Zrp+/fq8++67DBgwgN9++40uXbo4fN6N8lJgYCAGgwGdTnfD5uBnz55l06ZNfPPNNzRv3hyAp556iujoaD777DPuv//+Qu8xGo288MILPP3006jVtvqc5557jnXr1hEbG0t4eDjLli2jd+/ePPvsswBERESQkZGBr6+vw2cpisKKFSt4/PHH7eebadOmFTsQpL+/P35+fg5N14cOHcr777/PjBkz8PHx4YcffiAwMJDOnTuXuO9ClIczZ86wfft2li5dau9rPWPGDPz9/bl27ZrDtkVdmwC6dOnCvffeW+Tnr127lipVqvDWW2/ZK41ef/119u7dW+T2d9xxB2+99Za95r1WrVr07t3bXqNdmnh3795NTEwM27Zt44477gBsD/OdvYcXxZPCuHCZmJgYqlSp4tCPtXHjxk4P5GIwGHjsscf48ccf+fLLLzl79izR0dFcuXKl2GbqJWnQoAHNmzdnw4YNREZGsn79epo1a+b2kWaFKG/Nmzfnueee48MPP+SJJ56gffv2ACQlJREfH88HH3zg0IXDarWSk5PDhQsXOHHiBBEREQ75tmDte0Ft2rQhNDSUxYsXc/bsWc6cOcOxY8fs+fbMmTOYTCZatmzp8L4JEyYAONycnzhxwr4PecLDw6ldu7bT+z906FCef/55Ll++jL+/Pz///DMffPCB0+8XwlkqlYpBgwbZC+PHjh3jxIkTLFiwALAdzx07dnR4T6NGjQgKCuL48eOFCuM3ykulcfToUQB7F648JpOJoKCgIt9Tu3Zthg4dysqVKzl58iSxsbEcO3YMwD5I5PHjx+ndu7fD+wo21QfbqO8JCQkOeRmgZcuWnDp1yql96N+/P3PnzuWXX36hT58+rF+/ngEDBqDVyu2tcL3jx48DOFzL9Ho906ZNA+Cff/654WfUqVOnxM9v2rSpQ+vNNm3a0KZNmyK379atGwcPHmTBggWcPXuWU6dOERMTQ/Xq1Usd74kTJ6hSpYq9IA62e/iCD9lE6cnZSrhUUYOv6PX6YtebzWb766ysLB599FGysrLo3bs3AwcO5JVXXrmlUVWHDh3K/PnzmT59Ohs3buTpp5++6c8SoiKJiopCq9WyZ88ejEYjer3efkM/bdq0Ip/M16xZEyicT29047t582YmT55Mv379aNGiBcOGDePEiRPMmjUL4Ka6hRQsfJTm5rtTp05UrVqVzZs3ExwcTGBgoIwYK8rN4MGDWbRoEYcOHeKHH34gMjKSunXrAra8pFKpCr3HarUWmS9ulJdKIy8fr1q1Cn9/f4d1ebXeBZ06dYp///vfNGnShI4dO9K9e3dCQkIcCttarbbIfbpRHPnf76wqVarQo0cPvv/+e5o3b86BAwduKi2EKAt5x25pjv+CShowrbR5a8mSJSxcuJAhQ4bQtm1bRowYwS+//GKvGS9tvEXdw8uDr1snfcaFyzRt2pTU1FRiYmLsyy5cuGCf91un05Genu6Q2fP3s/vtt9+IiopixYoVjB07lj59+hAQEMDVq1edGmG1qJNNv379yMnJYdmyZSQkJEifUeEVVq9eze+//85nn31mrwkHCAsLIywsjHPnzlGnTh37v6ioKN5//33A9iT8zJkzDv3JDh8+XOL3ffzxxwwbNoy5c+fy6KOP0qZNG/sAMoqiUKdOHXQ6XaHPGTZsGEuXLnVY1qRJEwD+/vtv+7LU1FTOnTvn9P5rNBoGDRrE1q1b2bp1KwMHDvSoqZ9E5VKrVi3atm3Ljz/+yJYtWxg8eLB9XcOGDdm/f7/D9tHR0aSnp1OvXr1Cn3WjvATO31g3aNAAgCtXrjjk93Xr1vHtt98W+Z6vvvqKsLAwli1bxjPPPEOXLl3sfcXzvr9evXqF8vKcOXMYPXq0w7LQ0FBq1qzJX3/95bD8yJEjxcZc1L4NHTqU33//3d5/PW+/hHC1vDyb//g3m81lNthZ/fr1OXr0qMNUpdu2baNz584Og5Lm+eijj3jhhReYOXMmw4cPp2XLlsTGxjrkVWfjbdKkSaF7+DNnzpCWlnbL++XtpDAuXKZ9+/ZERkby0ksvceDAAaKiopg0aZJ9/T333ENqaiqffvopFy5cYOPGjfYRVwFq1KgB2Aa/uXjxIvv372f06NGYTCaMRuMNv9/Pzw+w3ejk9UMNDAykZ8+efPjhh/To0cPer1yIyurs2bPMnTuXF154gfbt2zN9+nQ+//xz9u3bh0qlYtSoUaxYsYIVK1Zw7tw5fv75Z1577TX0ej16vZ6+ffsSFhbGxIkTiY6OZu/evcyZM6fE76xZsyZ///03UVFRnDt3jmXLlrFy5UrA1gfV19eXxx57jA8++IBffvmFc+fOMX/+fE6ePFmoL/gdd9zBgw8+yKxZs/jjjz84ceIEkydPLvEc4O/vz8WLF4mPj7cvGzp0KAcPHuSPP/6QwZ5EuRsyZAirV68mOTnZPi4CwJNPPkl0dDSzZs3i1KlT7N27l0mTJtGkSRM6dOhQ6HNulJfAdq27cuWKw4jJRWnQoAFdu3bl1Vdf5ZdffuH8+fN89tlnfPLJJ8V2+6hRowbx8fHs2LGDixcvsnXrVmbOnOnw/c8++yxbtmxh+fLlnDt3js2bN7N69Wp69uxZ6POeeeYZVq1axddff82ZM2d4//337SM5F8XPz4+UlBR71xaAe++9l/DwcJYsWSJ5WbhV3bp1eeCBB3jttdfYvXs3Z86cYcaMGRiNxiLzc1HXppI88sgjJCcn8+qrr3Lq1Cn279/PvHnz6NixY5HNxWvWrMnvv//OyZMnOX36NPPnz2fr1q32vFqaeNu1a8fdd9/N5MmT+eeffzh8+DBTp04tthWNcJ6koHAZlUrFxx9/TIMGDRg5ciTPPPOMQw1B27ZtmTBhAitXrqRPnz5s2LCBKVOm2Ne3aNGCadOmsXz5cnr37s20adNo06YN/fr14+DBgzf8/oYNG9KlSxfGjx/PmjVr7MuHDBlCdna2XMRFpWexWJg8eTJ169Zl1KhRAAwYMIAuXbowZcoU0tPTGTlyJNOmTWPVqlX06dOH2bNnM2TIEGbPng3YboaXL1+OTqfj3//+N5MnT+aZZ54p8XtfeeUVwsPDeeyxx3jooYf49ddfefvttwHsefe///0vgwYNYubMmfTv35/du3fz6aefFlk7OHfuXO6//34mTJjAo48+Sv369WnWrFmx3//www9z4sQJBgwYYK9RqFOnDi1btqRx48ZFfocQZanX/2/vjl2SieM4jn8eoT8hHNpc2gL/giTixCvU0q0jwUEnMQKHXCIUBB2UFglBJ2kSHJzF0dHBlgLbGoS2oOCGa+rgeR6fKHg6Ed+v+YbvDcfvPnff3/cXDkuS9vf3/5q30Gq1NJ1OFY/Hlc/nFQwG1el0Frapf+VZisfjen191eHhoebz+ad11et1hcNhXV5eyjRN9Xo9lUolJRKJhdefnp4qEom4rfLNZlPn5+fa2tpyQ/Te3p5KpZJub29lmqaur69VLBZ/W+8/nJycqFAoqNlsKhaL6eHhQclk8p/1Goahzc1NRaNRd8+7z+dTNBqV4zg6ODj49H6Bn1apVNz32ePjYz09Pandbi8cELpobfqM3+9Xu93W4+Ojjo6OdHZ2pt3dXXeA45+q1are3t6USCRkWZbu7+91dXWl5+dn96jQr9br8/l0c3OjQCCgdDqtbDYr0zQZfPof/HK+0t8L/KDt7W1VKpWlheF+v69Go6HhcMgXPmBNOI4jwzCUyWQWDpcCsDouLi5k27Z7BCMArAp23WNt3d3daTabqdFoyLIsgjiwBmzb1nA41Hg81svLC3/SgBX20YI7GAzU7XaXXQ4AfBthHGtrMpmoWq0qFAoplUotuxwAHtjY2FC5XJYk1Wo1d5YEgNXT6/U0Go2Uy+W0s7Oz7HIA4NtoUwcAAAAAwGP05QIAAAAA4DHCOAAAAAAAHiOMAwAAAADgMcI4AAAAAAAeI4wDAAAAAOAxwjgAAAAAAB4jjAMAAAAA4DHCOAAAAAAAHiOMAwAAAADgsXedqtiiJIoEK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4" name="AutoShape 4" descr="data:image/png;base64,iVBORw0KGgoAAAANSUhEUgAAA+MAAAPdCAYAAADh9LkNAAAABHNCSVQICAgIfAhkiAAAAAlwSFlzAAAPYQAAD2EBqD+naQAAADl0RVh0U29mdHdhcmUAbWF0cGxvdGxpYiB2ZXJzaW9uIDIuMS4yLCBodHRwOi8vbWF0cGxvdGxpYi5vcmcvNQv5yAAAIABJREFUeJzs3Xd8XNWdN/7PLdOlUa+WbNmWu00xNsUhtEBCYnrbAKE9+ZFmloQFQnbZeHeTrFnCA2z2xw9Ckg0LTiCQZ+mwGH4xJYAB2xhccJMtW5JlSTNqo+m3PX/cmdGMehmNRtLn/XqBRzN37px755x77ndOEwzDMEBEREREREREGSNOdgKIiIiIiIiIZhoG40REREREREQZxmCciIiIiIiIKMMYjBMRERERERFlGINxIiIiIiIiogxjME5ERERERESUYQzGiYiIiIiIiDKMwTgRERERERFRhjEYJyIiIiIiIsowBuNEREREREREGcZgnIiIiIiIiCjDGIwTERERERERZRiDcSIiIiIiIqIMkyc7AVOZx9Mz2UkYNVEUUFjoQkdHALpuTHZyJh3PR6qxnI+SktwJTlX6pKPMMs+MHM/VyGXyXE2VMjsV69iRmillg8c5ftOxvM6UfJFJPKfpl6l7YraMzzCiKEAQBIiiMNlJyQo8H6l4PobHczRyPFcjx3M1s8yU75vHSQPh+Uo/ntP0y9Q5ZTBORERERERElGEMxomIiIiIiIgyjME4ERERERERUYYxGCciIiIiIiLKMAbjRERERERERBnGYJyIiIiIiIgow2bUOuN79uzBhg0bsH//ftjtdlx44YX48Y9/DKvVOtlJI6IpoM4bwM827YcsSVj/tQWoKXCmvvbGfoRVHYABuyxh/YWLUFvsSmsa3j7oxfrX9wEAfnBmDf5nbxsApHxWnTeAu17cg+buMCySgF+sXYJzFxQPfVxv7O+3n8FeG2r7lPclnStVMwZ8z4j3Ncw2o5Hu/dHUNlge/4dX9+JYVxi6oUMUBMzKd+DyFeV45K/1UDQDpTlWOG0S7LKEW06bjSc+boAvrMLjj0AUBPzsG4v7lbvEZwnAv39zJUptYr80xPeVnJ7B0pnJc0I0UfrmNwCjqpMmOj2DfcZA9X68/A53LzCa44hfj453h1GRZ8OGi5b2Pyd97k1606YBEGCXxUGvLRNxjngNGbkZE4zruo7vfve7+M53voONGzeira0NN998MwoKCrBu3brJTt6MtPrB98a9j613npWGlBAREREREWXWjOmm3t3dDY/HA13XYRgGAEAURTgcjklOGREREREREc00M6ZlvKCgADfffDPuv/9+/PKXv4SmafjKV76Cm2++ebKTRkRZrM4bSDw+nPS4zhNAvTcIAGjxhaHoBsKqjkisaxoAbKnvQGNnCNUF5o9+Y+2m9fZBb+LxXw54oMd+UNxypBO+sAoA2PhJI4pd5pAbbzCKYFQDYinZfMCDFl8YAFDutuPcBcWDHtdhbwCNnaHE34qmAwDCqo4PY8fT1BVCWNVgl6WU9yYf62FvABFFh6oDHxzugK4bse5yvecFABq7ej9rqH0NtA0w8nM61PGOZX80tQ2UH8Kqjld2t0AWBNR3BNHuj0A3dGg6oMFAS3cYG7c2QtEMGAC6wirCigbNAB79az18YQWqjkT5TC53ALB6TkFKfntnfxuK7RI0zcBnx7pj3VqB7Y1dibLyyu4WnDQrDwDQNEhZAdKTb1lGKJP2t/TA5wtC1Qwc9gYS+f/D+g4IQKIMDFYnxV9LNt5u1wPtt+9nxDV2htDYFUJY1RGIqDAABCIaXtx1HO2BaOwuIPVeIK66wDFsGatLOu7GrlDs3gKIqDq21Hdg69FOAGadnqinFQ0fHO7AFnSgtScCX1hBVDMgAIiqIjYf8MAXVmCVRWyp7+j3meM9R/H0juT4qJdgxJuJpzld1/GrX/0KZWVluOqqq3D06FHcdttt+PrXv44f/ehHw76/ra0NHo8n5TlZdqK0tHSikjwhJEmE2+2AzxeClnRBmwwn3//OuPex455zxvX+bDof2WAs56OgIDsvqukqs9c9uS3lbwECJEmEpumJCiai6rDJg3c0mltsji1/+qZVo/rsuDOShnTEK+S++l7IhUH2ZZNFbLnzrH7HlSz+IwPQm/bk5/q+lvy+5OfqvUEIgoDhqpm++xloX4MZ6Tkd6njHsr90y+S1KBvLbKbr2IHyQ703iIiq9ytLYzFQ+VtcnpP0uoD69mCibAx2Den7/GBlIh35diLKyEypYyfyOKdjeZUkEdc/uR2apsOIlbiB6hjAzPMD1UkDGU85GGn+j0tOU7xeTr52xK8BA5Xr4eq2p29aheue3DboOUn+TJssYm6xM+WaMth9Qlw8TcnpGMm5G+4cxdM7kuObCjJ1TzxjWsbfeustbNq0CW+88QYAYMGCBVi3bh3+9V//dUTB+LPPPotHHnkk5bl169bh9ttvn5D0TjS3e3p0z09XJTVdzke6TIfzka4yK0vSgM9LkghBiFW3AnofD7GPsebXlH0P9jEjjMYFQUBBgWvQ4+r7efHtBjq+vvsQBCHlufh7hjo3A+1noH0NZqTndCT7Gs3+Jsp0KHtjkek6drA8BwH9y9JYDJDlB/3M2PYDlhNh4PLYVzry7USWkZmSr2fKcaarvEpSb6A6WD0hS9KIygAwvnIw0vwfN2C9PEA0PpK6s694HT1k3Zm0/3717tBVbmK/ye8bybkbLt0D7Xcgk13PjtZEl+sZ0zL+X//1X3jqqaewefPmxHOvv/46NmzYgPfff3/Y97NlPP3YMp592DLeX53Hn/Q4gI1bmyBJIr61qgrxH7yP+8JQNQMv72qJtawZsMkiLllejtmFTsyOd1MvyRnoI4a1+UDvcby1rw2bD5jd1k+pzk908z5plhtFOWY39Xa/gg8Od6ArpECWBHxlYTGWV7oBABVuO85bWNLvuJ7a2ggAuHF1NaxJv+RHVR1PbW1ERNFxyYpyVBc40NARxMu7W2C3SLhxdTVqS8w80NAZShxrnSeA3205ClEUcdGyMui6jpd3twBA4rwAZre2TfvaEp892L6S0xffZjTndKjjHcv+0o0t45mtYwfKDxFFx5p5hZBEoN4bwmdNXQgqGuJfh90iIscqwRtQYMBsXbLLIjTDQInLCl9IgaIDQUWFKAg4L6ncAcBpcwoSnyVAwKUnz0KpQ4ZuGNjR2I0PY91GT52Tj49jXVC/NLcIJ1eb3dQbOoJ4c795jiYi305EGZkpdSxbxkffMn48qMLvD0PXddR5Avjth0cBAJesKIdhGIn64jtragask4D0loOR5v+4hs4QGjtDeHlXC/wRc7iYIAALinNw0OOHAcCAgRybnFLnAcDsAsewZazO40dDvJt6Zwh/3tGM9kAUhS4Lrj6pEpbYOalw2xFVdWzc2gRFN3DRsjJIInC8O4x3DnqhaGaYZ5VFLK/Ixa5mH6yx+5Mz5xeN6twNd47i6R3J8U0FbBlPszPPPBMPPvggfv3rX+PWW29Fc3MzHnvsMVx88cUjen9paWm/i4zH0wN1mK4g2UrT9Cmb9mTpOobpcj7SZTqcj3SV2eTly1TNSHSpm1fk6Le02aa9bYlxYnZZwuk1hSljo8Z6Ts+a11thapqBdw62AwDOqClA114FAHD9quqUJZB2NHWjK6RAAHDegpKUJZZUVe93XPFf9GsKnf2WTIFhBh6nzSkwx7K57XhznwcwzO3j++q7T6ssQpYkrJlbAFUzzPcAKeclft7inz3YvpLTl/LaCM9puvc3UaZD2RuLTNexA+UHmyxi7dKylKXNwl1hQDSXNit321OWNsu3ywMubRZWNTMY71Pukj/LEAycs6gUpTYRqqqj0m3H9sYuAMDKqnx8fswHAFi7rKy3rMTLHSYm305kGZkp+XqmHGc6yuui8lx0dpr5X9WMRNfp0+YUAEBKXh+oToq/lq5yMNL8n7x9b70vI17vX7KivN/SZn3vBYb7jHgdHX+uzhvAS7vMHydssthvf3XeAAwYsFvM+jaetk8bu1OWNjtvQQmOdpgB8+k1haM+d8Odo6lSz47WRJfrGTObem1tLR5//HFs3rwZp512Gm688Uacd955uOOOOyY7aURERERERDTDzJiWcQBYs2YN1qxZM9nJICIiIiIiohluxowZnwgeT89kJ2HUZFlEQYELnZ2BSe8msjpphuix2nrnWeN6fzadj2wwlvNRUpI7walKn3SUWeaZkeO5GrlMnqupUmanYh07UjOlbPA4x286lteZki8yiec0/TJ1TzxjuqkTERERERERZQsG40REREREREQZxmCciIiIiIiIKMMYjBMRERERERFlGINxIiIiIiIiogybUUubEQ2k5ievjXsf453VnYiIiIiIZha2jBMRERERERFlGINxIiIiIiIiogxjME5ERERERESUYQzGiYiIiIiIiDKMwTgRERERERFRhjEYJyIiIiIiIsowBuNEREREREREGcZgnIiIiIiIiCjDGIwTERERERERZRiDcSIiIiIiIqIMYzBORERERERElGEMxomIiIiIiIgyjME4ERERERERUYYxGCciIiIiIiLKMAbjRERERERERBnGYJyIiIiIiIgowxiMExEREREREWUYg3EiIiIiIiKiDGMwTkRERERERJRh8mQngIgo29V5A/jZG/sBAKfW5OOpT5oAA3BaRAQUHQAgCYBFEvGDM2vwP3vbAADrL1yE2mJXv/2EVR2AAbss4etLSvHo+0cAAMvLc7GtqRsAIACQRAGyKOCCRSV4dU8rjGHSKQBDbtP39eS/LSIQO5Rh9ykCiG8qCoBumNudUpWXSP9g5hc5cKg9lPg7xyZB1QxU5Nmw4aKlqC12oc4bwA//eyfa/AoEAHecMw/XnlIFoPcctgeiaPNHAQB5dhmBqAq1T/pvXFWFvz17XuLv5O8x/t28fdCLf3xtLxTNQGWeHf/7smWJ72yg7SdCnTeAn23aD1mSsP5rC1BT4Bx4mwykZSoa6tz0ljkNwYiGNn8UkgiU5doRjqpoD6kTnr4bV1VheaUbf//KF9AGKaAizHImoLds9VXktMDtkBFVdXj8CgwYUDUj8b4bVlXhr/UdON4dTpQnACPKN8nXpqiqoT2goCLPjg0XLen3HuZFGo/vP/v5oPVEnk1CYY4VdlnCLafNxhMfNyCsagCEWL6PQDcMGAagGWa5kSQBhgGoupEoB1sbuwAAq6vzsXFbEwwAZTlWOG0y4nXvaPNuPN/7wipae8LQdMBtl9EdViEAKMmxIBDREvcEg5EE89/BrgVjJQCQ4zsHoCR9gCgAsigg32GBL6zCbZfQFdJgwICuG9AN9Kv/AODtg16sf30fdMNASY4NbruM0hwb3j3UDgC4eFkZFpS48PA7hwH01tXJ14je79G87wGQuBZbJAG/WLsE5y4oTu/JmGJmTDD+8ssv45/+6Z9SnlMUBQCwe/fuyUgSERERERERzVAzJhi/5JJLcMkllyT+bm1txZVXXom77757ElNFREREREREM9GMCcaTGYaBu+++G+eccw4uvfTSyU4OEWWhOm8g8Xjj1ka0B6JQNR0v7WyBEev9ldwdTTMAQ9XxzKfHEIioyLVb8MruFpw0Kw8A0OILQ9ENhFUd3cEoDAAWScPvE923gE+Tuu4ZMLvdqbqBV/a0jijNw/V66/t68t+D9awbaJ/Jm+pG73bDdVEHkNJFHQACEQ0A0NARwm3PfY7llXnwRxT0hHu7D7+6pxUHPQEc9gYQVDV0BxX0RHpf7w4P3NX45T0t+KKlBxV5dgDA6TUFAABfWMXGrY0odlpxqD0ALXYQwaiGjZ80othlBQDkOy2JfR1Oyg8Axt01Nzl/Je+7zhOAGute2NgZQnWBo9826U7LVDTY+TvsDaCx08xjLb4w9rX50R6IIqJoiOpGrFwBx7rDGUvrU9uaht0mXqaGKsPtQQUdQWXAbQwAL+w6DlUzEFF1tPkieHV3CwyY+d0qi/3yTVxjZwifHeuGL6wiqulQNR26YSAQURPXsBZfGOVuO6oLHMyLNGrff/ZzAEBjVxDegDLodt0RDf5ICFZZwL+/cwiBiAoDZpdrzTAQ7dO3WwegJz0XLweKZkAQgGZfOFFeusIqQqoOGAZkUcCW+o6Ua+xAeTd+ndl6tDNxLekOKYkhUf5YPWQAaPMPflzJ0t09PS5+ngaiG0BUMxJDu5SAbtbdAhL3M11BBY/+tR75DrPeK3BY0BobFqBoBjz+CDqDCo50BBP7/f8PePDRkY7EOf7LAQ+8/ijqO4Jo9YXhsMr4ywEP2gNRBKMaDMOAJApQYtdiTQde3HUcLT7zelzuts/ILuuCYRgTlC2y14svvohf/vKXePPNN5GTkzOi97S1tcHj8aQ8J8tOlJaWTkQSJ4wkiXC7HfD5QtC0oce1TLST739n3PvYcc8543q/JIk4YcPmSU9HthhL/igoyM6br/GW2eue3JZ4vLfFP+rPj4/cssnmPJkRVU88Dvcd3EwZsaTcvN7va/H3C2ji31fy83ZZxNzi/uO3AeDpm1aNKy3J+cv8fAGSJELTdBixVNR7g4N+/njSko1ldrTlte/5S1bvNW8WI6o+7A9U05mQ9Ng2RF6u9wYRGeKaZJPFxPVruPzYNy9m0z3HRJrI45wO5TUd93vpZo/Vx/E8PdB1NH6dGajOmAkGqhcn4v3J90tb7jxrjJ+Wfpm6J55xLeO6ruOxxx7D9773vREH4gDw7LPP4pFHHkl5bt26dbj99tvTncSMcLsdk52EtMiWSipb0pEu0yF/jLfMypI0vgTEahdBEBJ/Jx7TpEh8pwPNSjfAXYMgCIPmg/GW+cH2K0m9i5wM9fnpTEs2GG15Heq8JJe5GXkHHZd0uRkqLwmCkBq5D/L6SPLjYHlxOtQpIzFTjnM63BPHrxPxPD1Q3h2yzpgJMhyNC4KQlfXZRJfrGdcyvmXLFvzgBz/ABx98AKdz+BaHOLaMpx9bxrMPW8Z71Xl6W8Of/LgRW492QtV1aAbQNcgMzCKAMrcNwaiKXJsF5ywoxsnVZjf1474wVM3Ay7ta0BU0u4pZJBFRTUdnbH/Js5TPFPG6WhSAfLuMFVV56Akp+KKlByHVnB13YakLi8pycMgTQEgxu6n7IuqgXevjChwy5pe4UBnrpn5GTSGe2tqInpCKk6ryUJRjQV1bAB8d6YRumN3SvzS3AEU5sW7qdgve3G/moRtXV6O2pDev15aM/MfcgSTnrzpPABu3NkGSRHxrVRXmFZkVf0NnCLNjXSjrPAE8tbUxLWnJxjI72vLa9/wlnxtrrMXruC+MfS1+bG3oRFjREdV0hIbLNFluqJggN7YyQVjV4bSIuOzECgiCgHcOemGVRNy6Zk5Kvolr6AxhR2M33jnoRVTToWg6AlEN+Q4LvrqkFCdX5eG4L4wKtx2zCxyjyovZdM8xkdgyPnR5vfWZHQCAxg6zm/pQXbUlAFZZQKHTCn9UA2B2T9f0/t3UB5JrkxLd1G2ymKivbbIYaw03u6l/a3U1Zhc6E9fYga6j8evMx0c7E9eSrqCCSCwdkjBx3c4nkhRbBSW5m7rLIuGU2fnId5rttAVOC1p9EWw+4IWiGbBIAmRJhGEYieuowyIixyrBExt6cGJlLk6qzkO9N4Q9zd1wWGWsqHTj06YuBCKp3dRDig5JEHBGTQFOn2cOIatw23HewpKMn4/BsGV8gmzatAkXXHDBqAJxACgtLe13kfF4eqBO0e6mmqZP2bQny5ZjyJZ0pMt0yB/jLbPJy0tdv6oKh2Jjx4Zb2uzalbMSS5utXVbWb5mlTXvbkOe0gkubmVxDLG0Wio3BW7u0rN/SZtIIlja7eFl5v6XNYAC5dhnXr6pKLG22taELumbAaZFw/arqlKXN3txn3nDWFDpT8sR4y0fKvjQj0TV9XpEj8VrfbeJfRLrTkg1GW16HOjd9y9whbyCxtFlYmb5Lm12+oiKxtFmp24aLlpUDALY3mMs89c03cTUFTlS67dje2JVY2iyk6HDZZKxdWtZvLO1Y8uJ0qFNGYqYc52jL62NXn5h4PNFLm12+omLApc3y7XLK0man1xSm5O2B0p58LY5fS2RRTCxtlmObPkub5Tst+P6ZNf2WNnvnYDssEgZc2uz8hSUpS5t9ZWFJv6XNzl1QjCMdQTitqUubxa/Fl6woTxknno3lZ6LLtTj8JtPL9u3bsXr16slOBhEREREREc1gMy4Yb2pqmnJdy4mIiIiIiGh6mXFjxtPJ4+mZ7CSMmiyLKChwobMzMOldQVY/+N6497F1nLMuyrKYlrHr401HthhL/igpyZ3gVKVPOspsNpWhbMdzNXKZPFdTpcxOxTp2pGZK2eBxjt90LK8zJV9kEs9p+mXqnnjGtYwTERERERERTTYG40REREREREQZxmCciIiIiIiIKMMYjBMRERERERFlGINxIiIiIiIiogxjME5ERERERESUYQzGiYiIKOuEFG2yk0BERDShGIwTERFR1mnricDjj0DVjclOChER0YRgME5ERERZKRjVcLw7DF9YmeykEBERpR2DcSIiIso6b+xtQ1jRoBsGOoMKWnxhRFV9spNFREQEAFA1Hf6ICq8/gqau0Jj2Iac5TURERETj9ruPGvD8zuO4duUsnF1bhIiqo6UnArdNRp5DhiAIk51EIiKaQVTdQETVEFZ0hFUNqjb+YVQMxomIiCgrdQQV/H/vH8HrX7ThplOrsLzCje6wgoCioshphd0iTXYSiYhomtJ0A8GoCn9YRVjRoWjp753FYJyIiIiyWn1HEP/8xgGsnp2PG1ZVoTLPjtaeCFxWCQVOKySRreRERDQ+hmEgrOoIKxoUA+hUDfj8UagTOESKwTgRERFlndWz87G1oSvlua0NXfi0sRtfW1yCq0+qBACE1TDyHRbk2HhLQ0REI2cYBqKagbCiIazqiKg6DMPsei7LIhwZSANrLiIiIso693ylFruP+/DkJ02o7wgmntcMA6/vbcO7h9px1YkVuHBJKdp1A4GohkKnBRaJc9MSEdHAIqqeGPcdUXXoxvjHfRuGgTZ/dEzvZTBOREREWWl5hRv3X7IE79W14+lPj6Ej2LvEWSCq4cmtTdi0z4NvrarCaXPycVzV4bbLyLNzgjciIgIUTU9MuBZW0hN8dwSjqPMEUOcNoM4bxGFvAP6ohrWrZo96XwzGiYiIKOsUuazoDitQNeCcBcU4vaYAr+xpxYu7WhBJGr/X0hPB/377EJaU5eCmU6tRW+xCMNZKzgneiIhmFk03EoF3OmY87wmr2N/ag0OxwLvOE0BnSBn+jSPEYJyIiIiyTo5NRo5Nhj+iwhdWAQBXn1SJrywsxjOfHsM7B9uRfIu1t9WPn7yyF2fNL8R1K6ugaDpcNhkFDgsneCMimqYMw0BE7W39joxjsrWwoqG+I4g6bwCH24M41B5Ec1c4jantj8E4ERERZa14UB6ImkF5odOKdWfOxTeWlOHJrY3YfbwnZfv3DnXgoyOduHhZOS47oRxhReMEb0RE00g6up6ruo6GjhAOegM45DUD8KauEPRR7koWBcwpdKC22DXqNAAMxomIiGYEVdNHfZORTVxWGS6rjGBUQ3dYwdwiJ/7pawuxvbEbT21rQnN3b+tFVDPw3zuP4y8HPfjmylk4t7bY7LruskJmKzkR0ZSS3PU8pGjQRlmZ6YaB5u4w6mKB9yFvAPUdQSij7MIuAJiVb0dtsSvx35xCx7gmDmUwTkRENM0omjlLrKLpiGoGorEZY11WCbMmO3Hj5LRKcFqlRFC+anY+Tqpy4619Xjz3WTN6Impi266Qil9/cBT/80UbblxdhZOr8pHnkOG2WybxCIiIaCjj6XpuGAa8gag5uZrHDLwPtwcRVLRRp6Pcbce8IifmFzlRW+LCvCInHGmei4TBOBER0RQVXyM1OfhWNCMts8Vmu3hQHlI0dIcUfH1pKc6aX4j/3nkcr3/RBjWp5eRoZwg/f/MgTp7lxo2xSd4KnVZYZS6DRkSUDeJdz0OKNqolx7rDCg55AjjUHsRBTwCHvAF0h9Xh39hHvkPG/Fhr9/xiFxaV5aC6zA2fLwR1HOPQh8NgnIiIaAqIB95RVUdUM/9TNAPGDAi8h+KwSHBYJIQVDV2yiBtXV+Ori0rwh23H8NHRzpRtdxzz4fMX9+CCRSW45uRKVOc7kO+wcBk0IqIMSq7PIqqGsKqPqOt5SNFwKGmM9yFvYEzrezssIuYXuVBbEg++nSh2WVPqAjlDP9YyGCciIsoyupEcdBuJFu+ZHngPxW6RUB4Lyu0WCXedNx97W3vw5CeNqPMGE9vpBrBpnwd/PdSBK04sxyXLy1HhtnMZNCKiCRRRe1u9oyNo+VY0HUc6gqiLjfGu8wRwrDuM0daCFknA3EJnotW7ttiJijw7xCz5EZbBOBER0STSdAOKokEMKvD4IwhFNCjaxHWJm+7sFgl2i4SIqsNplbCoNAfvH+7A09uPwRvobUEJKhr+sO0Y3tznwfWnVOGCxSUodFq5DBoRURqMZsZzTTdwLDHBWgB13gCOdoRShhuNhCgA1fmORFfz2hIXZhfYIYvpb+UWBAEWSYBFFCBLIizS2OoOBuNEREQZoumG2dqd1NVc1QzIsgi3ICIY1aCmORAPKxpaeiJo7YkgrOhYMrc4rfvPVjZZREmODXl2C76+pBSnzSnAq3ta8cLO4wgnjf9r80fx8LuH8doXrfhfp8/G6TUFcFl5e0RENBpml/Phu50bhoE2fxR1HjPorvMGUN8eTLkuj1R5rg21JWY38wXFLswtcsImp7eXkyCY9YksibCIAiyxwHs8M6gnmzG1TVdXFzZs2IB3330Xuq5j9erV+Od//meUlpZOdtKIKAvVeQP42Rv7AQDrL1yE2mIXntnehIffOQwDQI5FREAxK46z5hfhvUPtAIAbVlXhr/UdON4dhtMioiM0+klECFhVlYftTd0p3dFEAQMuzVXktCCoaAgpvRW5XRZxzUmV+NOOY1A0A267nJjQRQAS+y10yHBYJbQHFBS5rLDKAuyyhFtOm43HPjiC491hFLkssMoS7LKI9RfmTXyBAAAgAElEQVQuAgD87I39sRsHI7H9Ex83AEBim3/5n30wDODO82oxK8+OqDayMXGjZRgG/BENLT1htPZEcNwXQYvPDL5beiLoCikp29+5dmna05Bt3j7oxfrX90HRjcQ5T/7eB3LAE8BPXtmbkfRlG1kUUJZrA2CgxRdB8mo/sghUFzjw/S/NxWMfHMGxrjAAA7Py7dhw0dLE2rrxa2a8XAACoqqGjqCKIpcl1mpkfgt2WUpcV2lmWf3ge5OdBBpA8vXx4mVlqPMG0OoLD3kPU2CXYADoCvfOUn7LqVVYu6w88XdDZwj//u5hBKIKoqoBVTcgCgIC0dHPbF7otMS6mjtRW+zCvGIXcm3pC2UlUYAcC7atkgi7TUJpoRM9ssAJ3NLhb//2b5GXl4e33noLoiji7//+7/HTn/4Ujz/++GQnjYiIpjhNN6DrBnQA7YEoVM2cnAYA/BEVoTEsqZJMNwx0BhW09ETQ4gubLd2+SKLFeyw3NjNNvAMhR90TEY3fQL8tR1QdO5t9sWXFAjjg8aNrDI0SOVYJ85IC79oScwWMdEi0bIsiZKm3pbvvGHI51ho+0bI+GNc0DZI0vu4Gu3fvxueff44PP/wQOTk5AICf//zn8Hg86UgiERHNIGqshVvTzQnVotDREYxCid2ZRMf4C7qq6WjuDqOpMxQLtMOJ1u22nkgiuKfxGa6FnIiIMOyEoYZhoG+19PSnzaP+nHggbJdFXLy8HKfNyUd5rm1cq1yIsfHcctJ4boto/pttq2dkfTB+1lln4dJLL8UVV1yB2traMe1j586dqK2txXPPPYdnnnkGoVAIX/7yl3HPPfekObVENJXVeQOJx4djj9sDETz213rkOSzYUt+RuIn3J3WJ/rC+PfH8nz87hohqtpCOZfwTmbY1dfd7brAe3u1Bpd9zYVXHH7Y1If4NJK85mrybzpAKX1iFbgBt/jCsogibLOI/txw1W7h1Hd0hBZKoQhZFPLi5Dk6LhK6QgoiqQxQBiyhgy5EOdIUUyKKAzQc9yHdYEY2N/W7sDCU+L6LqsEiCGWQnWrbDaO2JwuOPDHqMY+G2yShz21CWa0N5rg3lbhtqCp3p+4As8/ZBLwDgtT2tONoZRFTTU84nS+Pg1NjkSQO/BhxtD+EXm/ZD0QxohgEYZo+PP2xtRFGstUo1DPjCZi8QwwA0XYeqm6sCdAXNYSayKMAA4LTq2FLfgcbOEKoLHADALuvTGLumZ7/kqufVPa0j+sHSFx3bVbXQaUGJy4qaIifK3Tbk2y14ZU8rAKDEZYWiGWjsMq9Hs2PXh8Ekdy23SAKsktmaLU+hiTizPhi/7bbb8NJLL+H3v/89VqxYgSuvvBJr165Fbm7uiPfR3d2N/fv3Y/ny5XjhhRcQDofx4x//GPfcc8+Iu6m3tbX1a0mXZeeUG3MuxbpbSBnodpEJ410DMF3nIVNrEU606ZQ/xlJmf7Zpf+oTAtDmV9Dm7xjys5LicoRUtrlli5HcJhgA4l+ZrpmzvwYUPWWcnD9xw6GhPdj/RwIAaPP3rmf96p42yCIQb1T47UdHoWiG2aKexuwhACh0WVHhtqHCbUe524byxL+2ASchc1qzc/mudNSx61/fB4A/gk0EHYAvkjoUwutX8NoXbYm/hxoG4O8zjKIrpOI3Hx4FAMwtNn8gevqmVelKbsZNp7pzJKbLPTENLN13MaJgXh+E2L/+iIqOoIL6DnPJyaoCR+IC8tKelpT3PnT5cgCItXIndSuPBeATufpFpsp11gfj1157La699locOXIEL7zwAn7729/ivvvuw/nnn48rr7wSa9asGXYfVqv5q+29994Lm82GnJwc/OhHP8I111yDQCAAl2v4X2OfffZZPPLIIynPrVu3DrfffvvYDmySud1D/9I0VRQUZMcv6dmSjnSZDvljLGVWHueQGKK45HjQHxn7eG5ZFFCeZ0dlvgOVeXbMKnCgMs+Bynw7KvIcsI7yh8CcNE52k07pqGOzrevhtNe3v/9oBuULvd9X/Lo7HerR6VB3jsR0uyemiWMbtI4yeq8BsWXHBEFIBOyCIEAAsKymKG2zlo/VRJdrwRhuQECWURQFTzzxBB599FFEIhFUVFTghhtuwI033jjo2PJ3330X3/ve97B169bEmPHPPvsM3/zmN7Ft27bEc0OZLr8CSpIIt9sBny8EbZLXsT35/nfGvY8d95wzrvdLkogTNmye9HRki7Hkj2y9gRpLma3z+JMeB/DU1ka0+yNYXJaLfKfZTd3j798l2iL2to47ZCHRTZ0ml4iRtY5Lse0kEbDGurkVOC1o6YkiouqQY3cHhmF2ievb/Xm87BYRFW47qgqdKHZaEl3Ky912FLvSu+610yphYXVh2vaXLumoYzcfMN//yu4WHO0I4mhHKK3f00wmAsixSVA0A1Hd7KZe6JJx6pwCFOeYDR6aDrxz0ItgVAMMQNXNuRXCqg6HRYIkApIQ76Yu4aqTKjG70JnohlpbMvy9WLaayHurbKxjR1te03G/R1NDgUNGkcu8JswudKAqz4HNBz2xuVQE2GQRFywugVUWUem2QxIF6LqBP25vgiAIuHF1NWpLevP8ZF4XMnVPnJ0/kQ/g888/x4svvojXX38d0WgUF1xwAa644gq0trbiV7/6FXbt2oWHHnpowPeuWbMG1dXV+Id/+Afcd999iEQiePjhh3H++eePKBAHgNLS0n4XGY+nZ0Knup9ImqZP2bQny5ZjyJZ0pMt0yB9jKbM1Bb3jaVXNvOEsctnw/TPnDrm02Zq5vUubXX3SLC5tlgbjXdrMJgn4xtIyvLqnBYpuzszat6ssYH6PkiTAH9EgiyI0w4A/qqM7HE58djTpN2tljNFdfPx2PNDuHcdtR55dhsUiJSr95Dxq6OZSMOmiZek4unTUsWfNK0r8O9DSZiJ6G20Zo6ca9dJmgoEcm4xvrapOWdpse0NXrBUrdWmzfGf/pc1OrylMGSc+1escYHrUnSMx2vK69c6zEo85fnz6yLOZjaDdSb2/LltRjrXLys3u5KKIpu4QPjrSCUnUIECAwyLhgkWlKWW/zhuAAAEwgJpCZ+q9WBaUp4ku11kfjD/66KN46aWX0NDQgOXLl+OOO+7ARRddlBJES5KE9evXD7oPi8WCjRs34t/+7d/wta99DZFIBOeddx7uvffeTBwCERFNIE03oPfp5GUA0HU9MW5bGeRXbb+iA7HODto4K1tJFGARBZw4y41ilxVbY4HJD86swaLSqdvqR0REM0euTYIAAYqmjXoenFy7BbMLHIku6L6ICkkUIOrxH+Oor6wPxv/whz/gkksuwVVXXTXobOrz58/HXXfdNeR+ysrK8PDDD09EEomIKAMGG1SlG+Ya38kUzcBrez2JydkiaZo5rSTHiiKXFc3dYQgAZAlwyDKuPqkCL+02Z4P9m5NnAQD2tprDHhyWyZuLQBQEiLHuwYIgjHqMORERzSyrqvNxtDOEdn8EIXXwOU8GGkIli9m3dFi2y/ox43/+859x6aWXJiZhiwsGg3juuedw8803T07CYHbJmWpkWURBgQudnYFJ7/qRjq5KyV2fxkKWxbSMZRpvOrLFWPJHScnIVzaYbOkos9lUhrLdWM6VoumIajoU1UA09jisaPD4o+YyYMnrb/siaPVHoKRxinK7LJpdyN293cjjXcqL0jx+O5ksiwN2U08mCAJEwbwBkgQBoihAEsyAWxLNiW8kQYgF4OZrA90UTZUym+117P42P3717mFsbejq95osCrjyxAp8Z80cuO2W/q/PkOsIj3P8pmN5nSn5YrxUTUdI0dDQGcKelh4caPPjoDeA+vZgyrCskSrLtWF+sRO1xS7UFrswt8iZ+LFYSFqX25I8a3lsDfCZKFP3xFnZMt7R0YFw2Fxfbv369Vi6dCkKCgpStvniiy/w0EMPTWowTkREY6Pq5lJfZsBtoCesoLErjBZfOGX97RZfBN5ANO3rbyfGbbttKM+1Jx7n2eWM/KofD6xl0bzRsVpE5DksEBUVhm6YAbWAYQNrmjyLSnPw6NUn4P1D7fjVe4dxpKN3PXlVN/Dsjma8/kUbvrNmNq46sRLyDFn2iojGRtF0HPeFset4D75o6UGdJ4A6bwC+8Ojnnsl3WFAbD7xLXJhf5EKuXYYYD7olEdakZcJ4fZo8WRmMv/fee/jJT34CQRBgGAauuuqqftsYhoGzzz57ElJHREQjpesGIqqGYFhFR0DB0a4QmrpCaO6OB91mK3dXGie6EwAUuawoz7UlJk0ri7Vyl+fa0r7Wdt+u4PHAWUxqtRaTg2+xf0uDLIsoyLFBVFS2FE0xZ84vwhlzC/H85834zZYGdIV6V1zoiah48O3DeG5HM3549nycNb+QP6oQEQCgKxjFzuM92H3ch32tfhz0BOANREe9H6dVQm2xC8ur8jDbbcPcQidKcqyxlm2zdZtBd/bKymD8sssuw6xZs6DrOm666Sb8x3/8B/Ly8hKvC4IAp9OJhQsXTmIqiYgoWVTV0NwdwdHOIJq6wmj2hdEaUNDYHkBLT8Rc8ihNZFFAaY41JciOB96lObYxjY1O7gYuoLdVOhFUJwXdbLGmZJIo4OqTZ+Eby8rwxEcNeObTZkSTJg1s7Arjrpf24JTqPNxxznwsq3RPYmqJKNMiqo49x33YdbwHe1t6sK/Nj2Pd4VHvxyoJqCnsbfFeWJqD2QUOuGwySopzEPCFIBgDj+em7JSVwTgArF69GgDw1FNPYeXKlZDlrE0qEdGMoWg6mrrCONoRREOn2crd1B3GcZ/Zwp3u8dvJy4CV5dpR7rahwm1DoXPo8dvJgbUYa60WRQEizIA6ucU68RqDahonl1XGbWfNw1UnVeL/fa8eb+5PXYt5e2M3btj4KS5aXo5/vGQZrIPsh4imLlU3cMgbwK5mH/Yc78Heth4c7QiNeplKUQBmFzhQW+zCgpIcLCnLQW2xEw6r3G88tyyLcNst0EJR9q6aYrIywn3kkUfw7W9/Gw6HA5988gk++eSTQbe97bbbMpgyIqLpLxjV0NQVQkNnCA2dQTR2hdHUFcJxXwQef2RCx2+bgbc9Zfy2IAiQklukk4LngVqr4y3ZRJOl3G3Hv160BNevqsKDbx/CzmZf4jUDwCu7W/DW/jbcfNpsXLdy1qTOuE9EY2cYBpq6wtjZ7MPu4z7sbfWjzhtAZAwBcaXbjgUlLiwqy8HSslwsKnUh126Z0ZOozQRZGYw///zzuP766+FwOPD8888Pup0gCAzGiYhGyTAMdIUUNMWC7KPxFu6uMJq7w+hMGvM6XvHx28kzlFfm2VGZZ8esPDtybXJsnHVvi3V8UjMG1jTVLS3Pxe++eSLePujFr96tR7Ovt1tqWNHx6/eP4P/saMa6L9fgG0vLmNeJspzHH8Hu2DjvPcd7sN/jhz8y+iFYRS4LFpbkYHFZDpaV52JFhRsFTguHPc1AWRmMb968ecDHREQ0MrphoK0ngsauEBo7zVbupu4wjsXGcqd9/HauDRW5NlQkBdo1RU4srylCJBgBYjOEcxwbzTSCIOC8hSX48vwiPLejGb/76GjKzbs3EMW/vHEAf/r0GO44Zz5Oqc6fxNQSUZwvrOCLlh7sau7BnpYe7GvtQXtw9D9W59okLCzNwZKyXCwvz8WKSjdKc20TkGKairIyGCciouGFFA3HYq3bjbGW7abuEI53h9GS7vHbFhEV7lig7bajKt+O6gIHZhc4UOG2wzLADK3xGcI7OUM4ESySiOtXVWHtsjL8/uMGPLejGVrSmI/9bQF877mdOGt+EW4/ay7mFDonMbVEM0tY0bC31Qy8v2jpwd7WHjT7IqPej10WsbDUZQbeFW4sr8jFrDw7W7xpUFkZjC9evHjEmXbv3r0TnBoiosxRdQO6bkAzDGi6AX9ERVNXCMe6IzgWC7SbfRG0+MJpX387zy4nWrWr8h2oyjeD7dkFDhSy+xxRWuQ7LPjx+Qtw6zm1+JeXduPduvaU19871I4P6jtw1YkV+H/OmIN8h2WSUko0PamajoOxCdZ2HzdnNj/aERx1fSqLAuYVObGkPBcrKnKxrMKNuYVO9gCjUcnKYHzDhg286SOiaUHTDRiGAc0wu45ruvlf/LGqm+O3j3Wb47VbeyITuv52SY41JeCOB9tV+Q7k2LKySiCaluaV5ODfr1yBj+s78NDbh3DAE0i8pukGnt3RjNe+aMWtZ8zB1SdVDtj7hIiGphsGDrcHsbvZF+tq7sfh9gCio+w5JsCc2XxJea45xrvSjQXFrjEto0mULCvvvK644orJTgIRUT+6YUDRdIQVDaGohoiiwTAAzTCDa7NFG4lgWzfMydJ0w0BHQEFLj9l9vNUXwfHYv609EQSV9I7fLsu1YVaeHbPy7ajOd2BOoQOz852oyLPDxhsHoqxySnU+Nt6wEq/tacWj7x+BNxBNvOaPaHj4ncP4845m/O3Z83BubREbK4gGoenm0pu7jvvwRYsf+9v8qPMExlTHlufazMnVKtxYUZGLxWU5cFmzMmyiKW5K5KrNmzdj//790LTewhSNRvH555/jySefnMSUEdFUltxCrSe1XOtGalAdf90wDMiyCL8hwOePpIyDVjQdHn8ULb5YwN0TSQTerf6JWX+7IjZ2uyrfgTkFDswpdKLCbWcXOaIpRhQEXLy8HOcvKsHGrY3YuLUJ4aTrS1N3GPe8/AVOrHTj786dj6XluZOYWqLJpenmD+NefxR7WszlxPa3+XHQE0B3ePS9yfIdFiwuzcGyCnNW86XlOShwWicg5UT9ZX0w/vDDD+Pxxx9HaWkpPB4PysrK4PV6oWka1q5dO9nJI6IppMUXTgm6RyukaPB2h9Hd6kd9Sw+au0KJwDvd47fddhnlubbYpGk2zMp3YHa+AzWFDhTn2NhllWgaclgkfGdNDS4/oQKPvn8Er+1pRfJl5fNmH2764w5cuKQEt315Hso4IzNNY6puQNV0qLqB7pCC/W1+fNHag4NtAdR5A2jzR4ffSR8Oi4iFJTlYUp6DEyrcWFHpRlmujT1OaNJkfTD+0ksv4ac//Smuv/56nHPOOXj66afhdDqxbt06VFdXT3byiGgKiQwzo7dhGPBFVLT6zFbtlti/rRM0frvIZUV5rg1lbhvKc+Pdyu2YXeBAgdMKiyRCZis30YxTkmPDP124CN9cOQsPvX0InzZ1p7z+xl4P3j7YjmtXzsItp82G0ypNUkqJxs8cAma2diuajkBUw0GPHwdiQXedN4BjXWGM9vdui2ROsLa4NAdLy904cZYbc4ucEBl4UxbJ+mDc6/Xi7LPPBmDOsr5z505ceOGFuOOOO3Dvvffihz/84SSnkIimEt0w0B6IpnQjn8jx26W5NjPgjv8b716eZ0eOXYZVEmGRRFglgb/ME1GKRaU5+PU1J+Cvhzvw7+8cQmNXOPFaRNXxX5804qXdLfjel2pw6fJyDlGhrKYbBqKqDkPVoPkj8PrC8IdVNHaGEkF3nTeAox0hqKPsaiYKQHW+A4tKc7C0PAfLK/KwpMwFq8wfqii7ZX0wnpeXh0DAnGF0zpw5qKurAwBUVlaitbV1MpNGRFPMj57fPWHjt8tz7WbA7e4NvItcVtgsohlwiyIsspAIvomIRkIQBJw1vwhragrw58+a8dstDeiJ9PbS6QwquO+tg/jTp8dwx9nzcMbcwklMLZHZy0zRDCi6nmjxjmo6FFVHmz+K+o4gjnZH8MWxbhzyBlLmRxip8lwbFpS6sKQ0F8srcrGsIhduO5cBpKkn64PxM844A7/85S/xi1/8AsuXL8evf/1rXHfdddi0aRMKC1nhENHINXWHh99oAPHx2+VuGyry7Jhb5ka+RUCJ0wq3XU60aFskEVbZbOW2xh6zOxwRpYMsibj2lCqsXVaG321pwJ8/a05pPaxvD+L253fj1Nn5uOOc+agtcU1iammm6QoqiMbGdyuaGVx3BhUcSmrxPuQNpvyQNFIFDgvmF7uwsNSFpbE1vUtzbJD5wzZNA1kfjN9999347ne/i02bNuG6667DE088gS996UsAgJ/85CeTnDoimg76j9+Ot3DbUZ5rSxmPKcsi8vOcCAXCEAF2MyeijHLbLfi7c+fjmpMr8fA7h/DeoY6U1z9p6ML1G7dj7dIyrPtyDYpcnOSNJl5LTxgHPYHe4NsTQHtQGfV+XFYJ84tdqC12YlGpuab3rHw77LLI4JumpawPxsvKyvDiiy8iEonAarXi6aefxnvvvYfy8nKccMIJk508IppCKvPsKeO3y2OBd2nu4LOTi4LQ29oti3DaZJQWu9ApIWVpMyKiTKrKd+DBy5Zje2MXHnr7EA54AonXdAN4ZU8r/nLAi+tXzcINq6vhsHDsLE2cG/6wY9TvsUoi5hU5Mb/YiQUlOVhSloO5hU44rBJ7ltGMkfXBeJzNZv6ya7fb8dWvfnWSU0NEU9F/XLF8yNclUUi0cpsBeP/x3fxlnoiyySnV+dh4w0q8tqcVj75/BN5A73JPQUXDb7c04KVdLfjOmjm4aFkZJJHXMMo8SRAwu8CB2mInFpbl4OR5xaiwS7BJIuwWib3LaMbK+mB88eLFQxbOvXv3ZjA1RDRdSGJsXHfSOG8G2kQ0FYmCgIuXl+OCRSV44uMGPL39WMqkWG3+KH7x5kH8+bNmrDtzLk6rKWCrI02oyjw7aoudmF/swoJiF2qKXHDbZdhlES67jPKSXHR1BdnDjGa8rA/GN2zYkBKMq6qKI0eO4IUXXuCYcSIalXyHBVZZ5PrdRDQt2S0Svn/mXFxxYiUeee8w3tzvQfIKUfvbArj9+d04c14hvrdmDhaW5rA1ktLiy/MKYy3fLswrdiLHZoFNFmGXRdhi/8Xzmpz0mGimy/pg/Iorrhjw+cWLF+Oll17CJZdckuEUEdFUlefgsidENP2V5drw87VL8M2Vs/Dwu4fx+TFfyuvvH+7Ax0c7cdGyMtxyWjXKc+0Mjmhc/u7c+bBIYkoAzjxFNLwp2ydz5cqV2LZt22Qng4iIiCgrLatw4zfXnIBfrF2Mqnx7ymuKZuCFnS341sYd+M+PGtAVVGAYxiB7IhrarDw7ynJtyHdYYLdIDMSJRmjKBuOvvfYa8vLyJjsZRERERFlLFEV8bXEpnrnxFPzgzBq47amdIn1hFY9/eBS3PLMDr+xpRU9YZVBOo8bgm2hssr6b+nnnnZdSwA3DQCAQgM/nwx133DGJKSMiIiKaGuwWCbecNhtfX1KK33/UgFf2tEJNGlDe1BXGzzcdwMu7WnDLadVYXuFGrl3mRG9ERBMo64PxgcaMWywWrFy5EqtXrx7Vvl5//XXcddddiWXSAOD888/HAw88MO50EtH0V+cN4Geb9kOWJNx8ahUeee8wjndHUJFnx4aLlqC22IXvP/s5tjV1AwCWleXAE4igza9McsonV5FDRntITfwdv7VfWpaDPa3+ftu7LCIimg5VB6TYxpoByCLgtsnoDKmQRAGAAU03Z+39m5Mr8ej7RwAAPzizBv+ztw1hVUMwoqHNH4UkAi6rjO6wmY6Ll5Xhrf0eAMDPvrEY5y4oNr/fN/YDAG45bTYe+6A+8f1+/0s1eOLjBgDA+gsXobbYlf4TNYB4msKqBkCAXRax/sJFZrpjac1keqaatw968Y+v7YOi6RAFcxWFWfkOfP9LNfjVu4fQ3B2BuYiCAE034LSICCgze3bnz5t9+NELewCY3SeHOhuFDhkOq4T2gAKnRURnrJyX5FjhsklQVAPtQQVFLgsMA/D4owAMzMq34/tfmjvqMpVcRvu+Z6jX+nr7oBfrX98HoLf8U2asfvC9yU7ClCYKSJmUsS8h9r945xYJgNZnG4csIKwaGGw3IgCrLOKakyrx3GfN0A2gJMeCUFRDR6yMSwJw38VL0eIL4+F3DgMALhqgXo3rW7/2LfujKb/TTdYH41VVVQM+f+zYMRw7dizlucsuu2zIfe3atQuXXnop7rvvvrSlj4iIiGg6mtk/SxARTbysD8YfffRRtLS0IBqNIjc3F1arFe3t7RAEIWVMkyAIIwrGv/71r090komIiIiIiIiGlPXB+K233oqnnnoKDzzwABYvXgwAaGpqwt13340rrrgCV1999Yj2o+s69uzZA4fDgd/97nfQNA1nn3027rrrLk4ER0SDqvMGEo8/rO9AT0iFKGl4a18b/BEVumGgsSOIu17cDbssoqEzlNh+oC7YM1FyF3UAia5xg52f5G7CWlI/OlVHootc8ljXtp4wntraiKiqwwDwzKfHEIxqiGp64jlVR6KLOgC8XeeFopmv/edHR9HiC2Nfmx+tvjAcVgl/OeBBV1CFZhjoDinYfMADX9gcbrClviMlvenuThfPc42dITR1hRBWNURUHYpmIKqKeGV3CwAgrJrn6XBSHp2I9Ew1bx/0osUXhtcfxc5mHzTD7I6pG4CmGWjuCuG+tw6YE5XBzBvxXDnTu6iPVkdIhRAyz2MkVtYAoCMQRXfIbFlXNaA9YL6ixspcuz+KF3cdR3sgAoskDlmmkq/Bh/s8bky63iqaPuB28f29fdCb+Ht7Y9eAjwGwy/oEYNf09BmqizoQu5IlbdO3izoAhNShd6LDrF+e33k8Uc8c746kbKMZwH1vHUjUsQCwtaELqm5u//T2JrT4wontFd1I7Gt7YxfCqoaoquPV3S04cVYeGrtCCKs67LI44+o0wcjyKTPPPfdcPPjgg1i5cmXK83v27MF3v/tdvP/++yPaj9frxQ9/+ENcfvnlWLt2LTo7O3HPPffA4XDgN7/5zbDvb2trg8fjSXlOlp0oLS0d+cFkAUkS4XY74POFoGmTe9Nx8v3vjHsfO+45Z1zvlyQRJ2zYPOnpyBZjyR8FBdl5kUxXmb3uyd4lFOu9QURU3RyUlXTlzOqLKI1I8lcaH9Nu9Hk9ziaLmFvsTPz99E2rxgByi2YAACAASURBVP35yWXvb37/CQAzvyWLqKll0iabC6Ikp2Uk6cnGMpvOOvaMB99LCQwpuwkYukwlX4P7Si4jfctBsqdvWoUzRhgQbrnzrBFtl2wi762mQ3lNx/0eTT19682+4nVa8msDleN01LFjkal74qxvGe/u7obD4ej3vKIoCAaDA7xjYMXFxfjjH/+Y+NvhcODuu+/GNddcA7/fj5ycnCHf/+yzz+KRRx5JeW7dunW4/fbbR5yGbOJ29z+nU1G2VFLZko50mQ75I11lVpakxGNBEHprl+Rahnf9U98oonFBEFLyRTrLv9vtSOy731JBff+MvZ6clnSnJ1PSWccmyinL5dQgDF2m+ubvlLcmlZGhtisocI146a3xlJ/pUHeOxHS7J6YJ0qfeHOz14crxZNdpE12us75lfN26dWhvb8cDDzyA6upqAMChQ4dw9913Y8GCBbj//vtHtJ99+/bh1VdfxZ133pn40rdt24Ybb7wRn332GaxW65DvZ8t4+rFlPPuwZby/Ok9vV+oPDnfg/3zWDFEUsKzcjW0NHegOmV3Vy3NtsMW6qbOna2ZZRCDfYUF7QIEBoNxtQ1Axu8BFVR2a0T82y7FJCCkaYAALSnJw0Yoy7GvxY8vhdtitElZUuvHJ0S70RFTk2mScOicfu5p9AICrTqrEmfOLEvuqLRn6x9yRSC57+1vMz2noDKGhI4iXd7cgoupQNQNWScQ5C4oBAfjwsNm199Y1c1Bb0lsOh0tPNpbZdNaxmw94cNwXhscfwc5jPuxs7oGmG4k8YJMEuKwSfGEVw/TWpDGSAMhSbzd1h0WCAQMRxeyxkGszy9hBjx8WSRyyTCVfg+s8ATy1tREAcOPqaliTWtSiqp7yWt8ysflAb/7aerQTL+40h3tcdkI5Vs8pSLx23sKS0R8vW8bZMj4N5dok9ETMju7xkpacuwsdMiKqnhjeU55rgzdgdmdfXunG+Yt6y5KqGXh5l1nmTp2Tj4+PdiKq6jhnQTFWVuejsTOEl3e1wGYRByy/k4Et4zHr16/Ht7/9bXz1q1+F2+0GAPh8Ppx44om49957R7yf/Px8/PGPf0ReXh5uueUWtLW14YEHHsDll18+bCAOAKWlpf0uMh5PD1R1at51a5o+ZdOeLFuOIVvSkS7TIX+kq8zWFPR2mVLnGNi0rw2yJOH8RcXY1+pDT1jDrHwHlzYbwkQvbVaam7q02bUrZw27tNm5tcWJJVj+1+mzE0ubHYqNVTtvQQn2t/kRjGrIc1hw3oISHO0wx6eeXlOYmi/SWFY0TU/su6bAiTq3HW/uM9Npk82lzdYuKwMAbG8wx7rWFDonLD2Zks469qx5vUHd2we92HN8H3QYiaXNKrm02YgIMM+XOtwg1ZjkJZfynBa4rBJ03UBHSEVhn6XNinKsuHRFRWJ5o6HKVMrzmpH4Va2m0Nl/bHnSa333l5wvNM1IBOMrq/JTXhtP+ZkOdedIjLa8bk3q+s/x4+OTyaXNLl9RMeTSZj+5YGHK0marZ+cn6tXrVlb1W9ps0942AGaZ+/yYD3ZZwkXLyhNLm23a2wYY2VenTXS5zvpgvKysDC+++CI++OAD1NXVAQCWLl2KM844Y1T7KS8vx+OPP46HHnoIjz32GGw2G9auXYu77757IpJNRERENGMkBwiqbsCAAVU3oBvmf0LfcRZERJT9wTgAyLKMs88+G2efffa49nPqqafiT3/6U5pSRURERDRzWUQBygDNdL6wClXX4ZTN8Z9abBvDMDDCodtERDNC1o8Zz2YeT89kJ2HUZFlEQYELnZ3/l707D2yjvPMG/p1Dlw/Zio/YSZyLBAcSKNCEQLjZLU0LoRxlWVqO0m1ftqWF7RZaXnY32037drds221pFraF3aVAadkC4QjlKPc2AXIAIQm5TJzEie34kiVL1jXH+4ek8UiWbNnWZen7+ScTjTR69Hie55nfPM88j7/gwz6yMVRp6yRmPTWTZTErzzJNNR3FYjLnR0NDdY5TlT3ZKLPFVIaKHfMqc/nMq+lSZqdjG5up6V42FFVD/3AEwYiKtl4/Htragb0pHjmxySKuO7MFq0+shxyLwq2yCKddRqV1WvQHZSSXf89SLK/T/fwvRszT7MvXNfHoeeaJiIiIiNKQJREzq22oq7SidWYVvv+ZVtxx0QloqrYlvC+kaHho82Hc+vsP8UZbHzRdR1jR0OcLo9MThD+spPkGIqLywGCciIiIiCasyiaj2WlHld2Cs+a78G9XLsWNK+agwpq4PFG/P4L1/3sIdz23B7u6oqsFRFQG5UREDMaJiIiIaFIkUUB9pRUzq21wWCVcvqwJ/371KfjsSY2Qkh4QP9g/jO+9uB/3vNqGLk8QAINyIipvDMaJiIiIaErsFgmznHbU2C1wOiz48llzce/nl2GVaf3wuC1HBvE3G3bjv989gqFQNAA3B+W+EINyIioPDMaJiIiIaMoEQUBthQVN1TbYZBGzax34wRXL8P1Ll2D+DEfCe1Vdx/Mf9eCbT+zExt3HEVGjEyRFVA39fgblRFQeGIwTERERUdZYZRFNTjtmVFggCgJOmeXEj9acjK+fOx8uhyXhvb6wioe2dOBbG3Zjy2E34ov8xIPyY54AfCEFXPyHiEoRg3EiIiIiyrpquwVzXA44LBIkUcDFi+vxi6uX4ZrTmmGTEy9Bu4dCuOe1j/GPL+zDx31+43VF1WNBeRBDQQblRFRaGIwTERERUU7IkojGahsaqmyQRAF2i4RrT5+Ne69ahgsX1UFIev9Hx3347nN7cO9b7ej3h43XVU3HwHA0KPcEItAYlBNRCWAwTkREREQ5VWGVMKvGjmq7DACoq7TiG+ctwI8uPxlLm6pHvf+tj/vxzSd34XfvHUMgohqvq5qOwUAEnZ4gBhmUE9E0x2CciIiIiHJOFATMqIgug2aRopegC+sq8L3VJ+K7f7YIzU5bwvvDqoYndnThm0/uwqv7e6FqI4G3qunwBCI4NhjE4HAkYR8R0XTBYJyIiIiI8sZukdDstKHWYYEgCBAEASvm1uKnVyzFzStbUGWTEt4/GIjg/k2H8Z1nP8KHnd6EfZquwxOM9ZQzKCeiaYbBOBERERHllSAIqHFY0Oy0wW6JBt8WScSlJ8/E+qtPwZqlMyGLiU+UH3YHsO6l/fjhHw/g6GAgYR+DciKajhiMExEREVFBWCQRM6ttqKu0QhSiwXeVTcZNZ7bgZ1cuxVnzXKM+895RD/726d144O3D8AQjCfviQfkxTxDu4TAUBuVEVMQYjBMRERFRQVXZZDTX2FFhHRmi3uS0446LT8C6z7TihPqKhPdrOvDS3l5884ldeGZnNyKqlrBf13V4gwo6PUEMMCgnoiLFYJyIiIiICk4WBTRUjSyDFndyUzX++bKTcNv5C1BXYUn4zHBExSPbjuL2p3Zhc/vAqHXIdV3HEINyIipScqETQEREREQUV2GVYLfYMRiIYCioAIjOxH7+CXVYOa8WG3cfx4YPuxFURnrDe3xh/PSNg2htrMRNZ7bgxIaqhGPGg3JfSEWlVUKNXYYssU+KiAqLtRARERERFZVUy6ABgE2WcPUnZuEXV5+CPz+xHklzvGFfjx93b9yLf3vjIHp9oVHH1XUdvpCCTm8I/f4wlKTh7URE+cRgnIiIiIiKUnwZtJrYMmhxrgoL/vqc+bjn8pNx6iznqM9tah/AbU/twm+2HcVwWB21Px6UH/ME0ecPj3rmnIgoHxiMExEREVHREgQBtQ4LmqptsMmJl67zZ1TgHy5ZjLv/fBHm1NgT9kVUHRt2duMbT+7ES3t70i535g9Fnynv9YUQVhiUE1H+MBgnIiIioqJnlUU0Oe2YUTGyDBoQDdbPaKnFT65Yiq+ePRdOW+KUSN6gggfePoI7ntmND4550h5/OKyiyxtEz1AIIQblRJQHDMaJiIiIaNqotkeXQXNYpITXJVHAp5c04hefX4bPLWuCnPRAecdgED94+QB+8PJ+HHEH0h4/EFHR7Q3i+FAIwcjoIe5ERNnCYJyIiIiIphVZFNBYbUN9lTVhGTQAqLTKuGHFHPz8qmVYNd816rMfHPPijmd245ebD2MwEEn7HcGIiuNDIXR7gwgwKCeiHODSZkRFYsVP3pryMbZ++/wspISIiGh6qLTKcFgkuIcj8IWUhH0zq23424tOwKU9Pjy0pQMHev3GPk0H/rivF3862I8rT23GpSfPHPU8elxI0dAzFIJNFuG0W1BhlVK+j4hootgzTkRERETTligIqKscvQxaXGtjFX546RL8zQUL0VBlTdgXiGh4bPsx3P7ULvzpYD90PfUkb0A0KO/1hdDlDcIfVtK+j4goUwzGiYiIiGjaM5ZBsycugwZEJ3k7d+EM/PzKZfjiJ2fDYUm8BO7zh/GzN9vxfzfuxd7jQ2N+T1jR0OcLo9PDoJyIpobD1ImIkrT1+bHuxX0AgLWrW7GovnLk9Zf2QZYkrP30Ysx3VaT87N0b96DLE0RzjQ0/vOxkLKqvTDjmzSvn4v5Nh9DlCaKu0oJgREP/cPS5xTqHDH9Eg9Muo98fhhrrpHHaJAyFVEiigBq7jIHhCCRRgE0S4I9EZ/2d4ZAx02nH2tWtAIB1L+5DUFExHFLR4wsj/lhl/JiSEB2qOavGjh9fsRSL6ivx+oE+rP3D3ujnP7sELS5H7DgaAB12WUrIk7Hy7iur5uGhLe/DFwwDEGCXxYS0Jedv1v5GaY491j4qLxM5F5LL7n+/e8TYvn9TO7o8IdRVWmGVReMcTz7v7nh6F455QhAANFZZUWGToOoCuj3RScQaqmywyiLiZewzJzXivj8dgqrrCT21qgbE/zc7Vm473AHcvfEjxCf/bqyy4udXnzJmveO0SxgMqBCFaDm/aHG9Ka270ekJwiIJ+MZ5C7BhZxeODYYA6Jhda8eVpzTjvj8dAgB8/dz5eGFPD4KKCiAe/I7UE0uaqgEAr+3vxd89twearqOhyganXU5bbs3pNNehmRIEAbUV0aHkA8PhUbOiW2URV57ajIsX1+Px9zvxyv5emFc8a+vz4+//sA9nzXfhhuVzMLPalva7Imo0KPdHVMgOa9r30YgrH3wXRz0hAIAsADOddnR5gkieu77GLsMbVCBLAhqron+DXl8Img4osT+Y+VxPNl4b4Q0q6PWFIApCQlsHACtaavHItqMAgBuWz8HWjkF4gxH0+iIJZSb5O4DUbVv8ffFyYq4nJttmmcuqJAJNTjtclbZR1yZs9yYnk+u9bCm7nnFVVXHDDTfgrrvuKnRSiIiIiCgH4suguSosCcugxdU4LPg/q+bhJ59bitNnO0ftf+eQG7c/tQsPb+2APzR273dE1dE7FEKnJwBfSBlzqDsRkVnZBePr16/Htm3bCp0MIiIiIsoxp92CZqdt1DJocS0uB/7ukhPx95csxtxaR8I+RdPx7K7j+MaTu/DCnh4o2thrj0dUHf3+MDq9QQblRJSRshqm/vbbb+Pll1/GJZdcUuikEFGRaesbmWX3oGn77fYBdMTWo+0YHFmXtq3XDyU23rvDtF5tx2DAGBbpCynYuKsbM6tt2NvjQ78/DIsk4JmdXTjuDSKiaujxhaGZxkj2B6I9MCFfGObLOG8ouqyOounGkHZF043hegAwGFAQUoZx98aPEFY0BMIqAhEV4djQVjXpujD+/+NDIfzdcx9habMTHYMBKJoGUYims8ZhQb8/DEXVYI/NIBzPkxZX4oVrfF9QURFWNPxxbw88gTCCYRWKpiNskfDcrm4IQGy4XmJeAxh3uHBcJn+jg33+hL9NRNVSfn6876XSkO78SXUumN+7uX0g9pgG8Or+XvT7wwCAx7YfxeBwBIqmwRuMwGGREFZEPLerG03VNvT5wnAHItB0He5YmdUBuAMRDAYi0BAN3gQg+n9NhygAmq7jiR1dCKsadB1IF851eYK45XcfQBIFmEdiu4cjWPfiXlRaZGi6Hqt3RPxm+9FoWdY0eIM6tNixH9t+FM/vPg6nXcbgcARDIQU6ovXLkzs60ecLI6xqEAD0+8J4ckeXUZY27j6OPl8o+v0CYJdF6NARVjQ8srUDDdVWOGxW7OxwQ9N16DowHI6W/Ue2dKC+0opls5zYccwDb1Ax8tgfUqDpOnwhJaF8t7gckyqrsiSisdoGX0jBYCACVRudq6fNrsEpn3PitQN9ePz9YxgMjPSGD4UU/Oc7R/Dinh7cuGIOzphTM+qZdDMlFpR7ggJq7BZUWqUx31/qrnzwXQCItXkjS8kpOnDME0z5GU/sfFBUHZ2eIEQAyYvLeQJh/OurB7CsKTqyYdksp9EupWojdnV60TcchjeoYDisxsqAjmd2dmFgOIxjg9G0xOcB0AE8/9FxRFQNEVWDoumQRAFP7+zCrk4vVF1Hvz+ESpuMt9sHoANGXbE59p3GevWKGrs2EBBWNKOeiGg6gooGuyyO22bFfwMA9A2HMRSMllVdB7xBBaoO/PrdI5jhiJarVMcwY7uXKF0bYb7eA7Kfb4JeJrft+vv7cc011+C+++7DQw89BAD4l3/5l4w/39PTg97e3oTXZLkCjY2N2UxmzkmSCKfTAa83AFUd+w5vrp3+ozemfIz3v3vhlD4vSSJO/eFrBU8HUDz5MdHzw+Uqzsp8omX2C79OPWKmvW844f8L6yshSSJUVYMeu0xOfk+c+VnFeEUrIP3FdTFJlU570rI/C+pHP0MVzwvjt8cOpGPkiVIAxhJCycd47KbladOU6d/IfEzzvlTpzeR78yGfdXMxltl8tLHpzp9kj920POG95nMopGhpy29yqFVM5Txf9Y45D5K/L13+2GVx1HPdZublxhbUV0y5rKqaDvdwGP5w+nXDA2EVT+7oxLM7uxFOvosJ4NRZTtx81lwsqIvWKaIooqrKBp8vBC1F73l8ro8qmzzhoLwUyms2rm8yYZfFMduleKA8MrvB1MTLVXLbaBY/t83nsfl8T24Lx2qz2vuGjd8wHnuaNtas0O1esUluIwQIo673gLHzbTLltSx6xjVNw5133ombb74ZS5YsmdQxHn/8caxfvz7htVtvvRW33XZbNpKYd07n6B6t6ahYGqlSS0cpnB8TLbOylHoIY/KFkxRbNkcyLZ+T9uIq1ZXpNI7Gk39nqjwz3mN+a/xYwuj3JR9jrHM407+R+X3mfek+P9735lMplL3JyEcbO9bf38zlqkx7Do1ZfhmNTyoaFwRh9D7zx5LKcDbKan1dNODu84USeg7jnAC+/mcn4uoVc/Gff2rHK3t6EvZ/2OnF3z61C6uXNeHmc+ajPjbBWFVV+sneFAA+XUSN3QKnY+JBeTEp1mtiQRDGbpeMF2L/ZikaH/NvGW8Sk+uRpLTF0z1WmzWRcyZdG2tWLO1esUiXV1LSconZzrey6Bm///77sWPHDvzHf/wHABiTt7FnnD3j7BlPVM494229PtO2Hw9v7QAAXNLagLkzoneWO9wBvLy3F5Ik4vrlc7CwLho4HTEPU3cH8Pv3O9HvD6PaLuGSJY1orrFjb7cPWw+7IUsC5tdV4P0OD0KKBlEUoGn6qCHkk7l2FgFUWEQ0Om3GMPXhiIqIhoTh7MlkUcBclx3LZjlxJDYMThQErJhXC5fDiq1H3Igo0WHqNlnE5cuaMHdGBeamGKb+p4/78eyuboQVDafOrsXubi+CERWKqqPCKuHCxfXQdR2b2wcAAP9n1Xwsahg5hxY1VKVNZ6Z/o5f2Ri+cb1zREpuhOiqsaMZnblzRkvH35gN7xnPfxqY7f1KdC+b3bjo4gGd3dgOIrlf93tFBAECz047DA8MYCimosEiwWyRYZREXLq5Hk9OGXl8I7uHokOjX9/dhOLbqgVUSIAAJw9QrrBI0XYckRGdMn+m04Yg7MOYwdRFAtU2CJAoYMA2ptogCFjdUosImQdd0HPUEYRFFNFRb8XHfMIbDCuTY0HZBAJY1O1HjkI1h6h8c88IbVCAKQEutA/2+EHyR6DD1apsEV4UVRz0BQI8O1+zzhxD7acYwdask4vQ5tWiossJms2D30UG8e9gNXQeq7DIqrRJOm+1EXZUVp86qwXsdg3jzQD8A4JRZTmzvGMRgIIIah4wvfHKOUb7nuhxZLau6rsMdiGAoOPYEbft7fPjvd45gz3HfqH12WcRVp83C9avmQwkpKXvGk4mCgBpHtKc81eRyZqVQXtf8x9sARoapT6Rti+dOqmHqNglY1lyDZbOjs/afOqvGaJdStREfdnrQ74vgg6Me+MMqhkIKBAE4c14t3P4IjsVWN6hxWNHhDkAHUFdhMYaph9ToMPWV81w4oaECiqrjj3t7UGmTcfmyJgiCYNQVl5/ShBaXA13eILo8QWxuH0BI0SAgWv4vXFyPphobFFXHszu7YbOI47ZZVlnEh50eAEC/L4K3Pu6HN6hAEoBKm4xKm4zlc2owo8qCU2fVpDxGMbV7xSa5jXhk69FR13vA2PnGnvE0nnnmGfT09GD58uiwgmAw+kzIK6+8kvFkbo2NjaMqmd7eISgZDhcpNqqqTdu0mxXLbyi1dJTC+THRMmtetkJRR66Az5o/I2F5knigt7DOYXwmeRmRZ2KNcZVNxmVLm4xnUD+OPYP0uWXN6PSEsr60We0klzabWW3D/4stH/T6gT6s7d5rpLPF5cDHff6Epc3MeZJMma/j5b29sMsS/ry1Hkc9QUjCyNJml548EwDwXkf0gmL+jIrEvB/jvMv4bxTrxZo/o2LUUjDxz0zke/OpFMreZOSjjU13/qQ6FxL+P083zqmLFtfj0EB0GOkXPjkH929qRyCiodpuMZY2u/TkmaPOuw+OejAcW9rM5bCMWtqs1mGZ8NJmzWmWNnNVWPAPKZZNuu6MObh/0yGEFS1habPrzpg9ammzoWA0YL/6E83YsLML4djSZnVV1oSlzS5dOjPt0mZfXD4HS5qq4XJV4sl3D2HrkUFo0FFhkVBtk/HF5S1GPs1y2o064aLF9djb44M3qKDKJo+qb7JdPpxWGXZRRP9wGOE0x144owLrPtOKdw8P4pFtR3F8KGTsCyoaHtt2FC/v7cEXPzkH5yxwjRtgA0BvRMWAGEa1TUa1ffygvJhMtLxu+MpKYzubS5vVOKy4488WpWyPUrUR5y+sM9piHdFnw0VBMNq65KXNBACXnjxz1NJmly9rMpY2i5+3Z82fAQBGXbFyniuhXYq/z2gLl840yuhLe3oAffw2K/4b4vveP+rBUDB6Q8Fpl+GqtOHGlS2jrkmKvd0rFsltRHxouvl6D8h+vpVFMP7iiy8m/H8yPeNEREREVHqssohmpx3eYASDgdSzoAuCgLPmu/DJlhq8sKcHT+zoMiajA4A+Xxg/f/MgnttVgZvObMHS2BrrY1E1HYOB6KR50zEoJ6KpK7ulzYiIiIiIkjntFsxy2mBPswwaAFik6KM6669ehs+c1AgpKXg+2D+Mf3xhH+55tQ1daWYKTxYPyjs9wejM+qX/BCkRxZTFM+O50ts7VOgkTJgsi3C5KuF2+ws+PGXFT96a8jG2fvv8KX1elsWsPKs91XQAxZMfEz0/GhrGv/tfLLJRZoupDBU75lXm8plX06XMTsc2NlPlUjam8+8caxk0s2OeIB7ddhRbjwyO2icJAlaf1IDPnzYL1bbMB6OKgmD0lDfNdE447YUwkfI6nc+LYsU8zb58XROzZ5yIiIiIyKTKJqPZaUeldexZ+GfX2PF3nz4RP77mVGOpszhV1/H8Rz345hM7sXH38ZQzt6ei6To8wQi6vJn1rBPR9MVgnIiIiIgoiSQKqK+yobHaBkkc+1nuM+a68OMrluLr586Hy2FJ2OcLq3hoSwe+tWE3thx2p3wmnYjKE4NxIiIiIqI0HBYJs2rsqLaPPdRcEgVcvLge9169DNec1gybnHiZ3T0Uwj2vfYx/fHGfsboGEZU3BuNERERERGMQBQEzKqxoctphkca+fHZYJFx7+mzce9UyXLSoDsl96h91+/Dd5/bgF2+1o98fzl2iiajoMRgnIiIiIsqATRbR7LShxmGBMM4yZHWVVtx63gL86PKTUy519ubH/fjmk7vwu/eOIRBRUxyBiEodg3EiIiIiogwJgoBahwXNTtuooeipLKyrwPdWn4jvXHwCmp22hH1hVcMTO7rwzSd34dX9fePO3k5EpYXBOBERERHRBFkkEU1OO2ZUWCCO00suCALOnOfCT69YipvPbEFV0iztg4EI7t90CN997iPs7PTmMtlEVEQYjBMRERERTVK13YI5LgcclrGXQQOiAfylS2fiF58/BZctnQk5aZb2QwMB/NNL+/HPrxzA0cFArpJMREWCwTgRERER0RTIkojGahvqq6zjLoMGANU2GV86swX/duVSrJxXO2r/9g4Pbn9qVy6SSkRFhME4EREREVEWVFplNDvtqLKNvQxaXLPTjjsvXoR1n2nFwrqKhH18fJyo9DEYJyIiIiLKEkkUUFdpxcxqG2Rp/F5yADi5qRr/suYkfPO8BZhRYclxComoWGR2246IiIiIiDJmt0iY5bTDE1DgDSnQ9bG7ukVBwAWL6nDW/Fo8t+s4Xt3fl6eUElGhMBgnIiIiIsoBQRBQW2FBhVXCwHAYIUUb9zM2WcLnT5uFa8+YnYcUElEhcZg6EREREVEOWeXoMmiuCguEcZZBI6LywWCciIiIiCgPnHYLZjltsGewDBoRlT4G40REREREeSJLImZW21BXmdkyaERUuhiMExERERHlWZUtugxapZW95ETlisE4EREREVEBSKKA+iobGqtt7CUnKkMMxomIiIiICshhkTCrxo5qOxc6IionDMaJiIiIiApMFATMqLCiyWmHReIlOlE54O03IiIiIqIiYZNFNDttGAophU4KEeUYb7sRERERERURQRDgtFsKnQwiyjEG40RERERERER5xmCciIiIiIiIKM8YjBMRbdjH5gAAIABJREFUERERERHlGYNxIiIiIiIiojzjbOplaP5dz0/5GFu/fX4WUkJEydr6/Fj34j4EFQ2ADrssYe3qVgDAuhf3AQBuXjkX//3ukYT3xF8DgLWrW7GovnLM44/3vlx5/UAf1v5hLwBg3WeX4KLF9ZM6TqF/B9FYpnp+Jn8ewJTP97HSNNl9433PukuXYIWrEm29Pqx9fu+U0j/Z9BSL6ZrubPvt9qP4tzcOAgLw7YtPQGOlbVSbkK12YjqayHmSqqwVU/ooM2XVM/7222/jmmuuwRlnnIFzzjkH3//+9xEMBgudLCIiIiIiIiozZROMDwwM4JZbbsF1112Hbdu2YcOGDdiyZQt+9atfFTppREREREREVGbKZpj6jBkzsHnzZlRVVUHXdQwODiIUCmHGjBmFThoRlbm2Pj8AoMMdQMdgAEFFQ0jREFFVhBUNG3d1wx2IwBtUoKgaXt3fC29QQSCsQAdQYR15zSqL2Nw+kPa7Dsa+K3kbQM6Gm722vxeqqgMAtncMGq+btwGMOxSxLU3a8/U7iMYy1fMz+fNBRQUAvN0+AB2IPZYysfN9rDR1uAPG/yOqlvG+VN+d6nuCioZNBwcwENbxUccAgooKuyxNqrxO17I/XdOdbb/dftTYfvuQGzoA6MCzH3ahwipD0XRouo5ndnZhV6cXbf1+KJoOWRQm3E5MRxM5T9K9t63XD6dzCF7vMBRVz+o5xfM4twRd1/VCJyLfzj//fBw/fhzLly/HAw88gIqKinE/09PTg97e3oTXZLkCjY2NuUpmTkiSiFN/+NqUj/P+dy+c8jFO/9EbBU8H8yORJIlwOh3wegNQTRdgY3Hl4RmlychVmZ1MHo3nC7/eBgBo7xtOeD2kjBxfByCY/o2/BtP/AcAmRwc8Lagfv15L9thNyyf8mbHE82rJ37+Q0fvfHmcuing+jSfbvyMfcnFepVOMZbYU2tiJnJ+p/t7Jn0+uD+KSy/ZY5/tYaTIfP/mYY+1L9d2pvid+DEEQEL/UTHWsTMprsZf9dOU3G+kuhfJ6RtL1TaaBh10ePYB3vHZiOprIeZLuvQIESJIIVdWgQ89qWSj28pcr+bomLpuecbOXX34ZHo8Hd9xxB2677TY8+OCD437m8ccfx/r16xNeu/XWW3HbbbflKplFrVgaB6YjUbbS4XQ6snKcQsp1mc1mHsmSBCB60ZrA/N8Mo/H4MeLHnIhcncejftckvz/T31Qs5XEySqHsTUYptLGTOT/Nf+/kz6crN8nvG+t8HytN5uOP9d1jHSP+3aneYz7GWPVSJuV1upT95PI7XdI9URMur8mncobReKoyMN3yKhMTOU/Ge68kicZ7s6VUz+NM5bpdLsue8bgPP/wQ11xzDbZs2YKampox31sKd+0B9gQnY34kYs/4+HLRg9nW6wMAHHEH0OEO4Nmd3QgpGsKqCqsk4sLF9fAEFHxwzIOIquOMOTXY2enFsDFMXcIps5zY1TkEqyzi8lOacM7C1I/gtPX68fDWDgDAjStasKhh5O+3qKEqK78nLp5XG7YchhZrarYeduPpD7sBAFec2oQV81zG+y8+sWHM48XzKbqdv9+RD+wZn/5t7ETOz1R/7+TP/2rzIQDA5cuaIAgCnt0ZLTdfXTUv4/N9rDRZTb2OYUXLeF+q7071PaGIhs+d2owls2ux99ggnv6wE3aLNKnyWuxlP135zUa6S6G8/mZbh7G96eMBvH3IDQBobaxEhVXGzk4vdF3HWQtcWNRQiY97hvHOYTdkUZhwOzEdTeQ8SffeL62ch9MW1MHnC0LTtKyWhWIvf7nCnvEse++993D33Xfj2WefhdVqBQCEw2FYLBY4HOPf8WhsbBxVyfT2DkFRcnvRVKyK5XczHYmylQ5V1YrmN01WrstsNvNovqvC+Letz4+X9vRAB2CVBdhlCZctbQIAfBx7PuuixfU4NDAMiywivrTZxYsbcHgg+pznynku45jJFFU3eiXmz6hIeF+u/uYXLq43jq2quhGMnzGnFucvrMv4+xPSWoDfkQ+lUPYmoxTa2Mmcn+a/d/Ln7XK0N+qs+dEbay/t6Rn3eBNJU/LyZZnuS/Xdqb7HJotYtcCFFSfOxAyrgBc/Og7okyuv06XsJ5ff6ZLuiZpoeb32tNnGtqbqeOeQGxCANac0obHShj3dQwAEfG5Zs7G02bbYs+ITbSemo4mcJ+neu7DOgdamarjdIhQlu+1IqZ7Hmcp1u1w2s6m3trYiGAziJz/5CcLhMI4dO4Yf/ehH+PznP28E50RERERERET5UDbBeGVlJR588EEcOHAA55xzDm644QasWrUKd999d6GTRkRERERERGWmrJ8Zn6re3qFCJ2HCZFnMyrPJW7Mwm+WKn7xV8HQwPxLJsgiXqxJutz/jITkNDdVT+s58ykaZnUwelSvmVebymVfTpcxOxzY2U+VSNvg7p64Uy2u5nBf5xDzNvnxdE5dNzzgRERERERFRsSibCdyIykE2etcP/culWUgJERERERGNhT3jRERERERERHnGYJyIiIiIiIgozzhMPY+KYYIuIiIiIiIiKjz2jBMRERERERHlGYNxIiIiIiIiojzjOuNlpqenB48//jiuvfZaNDY2Fjo5Bcf8SMT8GB/zKHPMq8wxr8pLufy9+TspFeZX9jFPsy9fecqe8TLT29uL9evXo7e3t9BJKQrMj0TMj/ExjzLHvMoc86q8lMvfm7+TUmF+ZR/zNPvylacMxomIiIiIiIjyjME4ERERERERUZ4xGCciIiIiIiLKM+l73/ve9wqdCMqvyspKnHnmmaisrCx0UooC8yMR82N8zKPMMa8yx7wqL+Xy9+bvpFSYX9nHPM2+fOQpZ1MnIiIiIiIiyjMOUyciIiIiIiLKMwbjRERERERERHnGYJyIiIiIiIgozxiMExEREREREeUZg3EiIiIiIiKiPGMwTkRERERERJRnDMaJiIiIiIiI8ozBOBEREREREVGeMRgnIiIiIiIiyjMG40RERERERER5xmCciIiIiIiIKM8YjBMRERERERHlGYNxIiIiIiIiojxjME5ERERERESUZwzGiYiIiIiIiPKMwTgRERERERFRnjEYJyIiIiIiIsozBuNEREREREREecZgnIiIiIiIiCjPGIwTERERERER5Zlc6ARMZ729Q4VOwoSJooAZMyoxMOCHpumFTk7BMT8STSY/Ghqqc5yq7MlGmeU5kznmVebymVfTpcxOxzY2U+VSNvg7p64Uy2u5nBf5xDzNvnxdE7NnvMyIogBBECCKQqGTUhSYH4mYH+NjHmWOeZU55lV5KZe/N38npcL8yj7mafblK08ZjBMRERERERHlGYNxIiIiIiIiojxjME5ERERERESUZwzGiYiIiIiIiPKMwTgRERERERFRnpVkMD4wMIBPfepTePfdd43X9u7di5tuugmnn346Vq1ahX/+53+GoigFTCURERERERGVq5ILxrdv345rr70WR44cMV4bGBjAl770JaxatQpbtmzB//zP/+CNN97Ar3/96wKmtHy19flx46Pv4cZH30Nbn7/QySEiIsoY2zAiKkes+3KjpILxDRs24I477sC3vvWthNeffvppzJ8/H7fccgssFgvmzJmD//qv/8JnPvOZAqWUiIiIiIiIyplc6ARk07nnnos1a9ZAluWEgPzDDz/EiSeeiLVr1+LVV1+Fw+HA1VdfjVtuuSXjY/f09KC3tzfhNVmuQGNjY9bSnw+SJCb8WwiyJADCyLYsFy4txZAfxaSU8iNXZbaU8ijXmFeZK/e8mk5tbDbasHL5e/N3lqapltdyy698yEeeFtP1ez7k6zwtqWC8oaEh5esejwevvPIKvve97+Ef/uEf8PHHH+Ov//qvYbVa8Vd/9VcZHfvxxx/H+vXrE1679dZbcdttt0053YXgdDry+n37uoeM7a6AClmSjG1nSDP2tTZV5zVdcfnOj2JXCvmR6zJbCnmUL8yrzJVrXhV7G5urNqxc/t78naUlW+W1XPIrn7Kdp8V+/Z4PuT5PBV3X9Zx+Q4G0trbi4YcfxsqVK3HLLbfA6/Xit7/9rbH/wQcfxIsvvognnngio+NNp7v2Y5EkEU6nA15vAKqqjf+BLPnCr7dl9L7Hblqe45QkKlR+FKvJ5IfLVZnjVE1OLnvGec5khnmVuXzmVTGW2WJvY7PdhpVL2eDvnLpSLK/lcl7kU67ytFiv3/MhX9fEJdUzns4JJ5yQMLM6AGiahonch2hsbBxVyfT2DkFRpmcloqpaftNuyuqgoqHLEwQANNfYYTcNcylUfuY9P0za+vxY9+I+AMDa1a1YVF/4hreQ+ZEtuS6zpZBH+cK8yly55lXRt7EZXi5MNL2T/XunajeKsS2JK5fzulx+Z7bKa7nkV66Yy/y6S5dghdOR/TzNQd1XzHVVKrk+T8siGL/66qvxyCOP4IEHHsCXv/xltLW14dFHH8VXvvKVQietbKxd3Wpsb24fwAObDwMALls6E6sWzChUsoiIiMZlbsMO9vnx6LajAIDrl8/BwiK/kCQimizWfblXFsH4CSecgEcffRT33HMPfvWrX8Fut+O6667DDTfcUOiklQ3zXa+th90Ixe4wWUSh6O+IERFReUvXTi2sryxIG9bhDqC9f9jYZjtKVH7M9cARdwArcvAdxVb3laKSDcb37duX8P9PfOIT+M1vflOg1JB5PcLuoVDCtnlfuRRs828+mGYbKJ/8ICKisZnbjY7BAABA04EPjnkAAEcHAwgqKuyyxLaEqESlqgeAaGC+r3sIXu8wFFUvujLP6970SjYYp+ISfzYEALxBxdh+s60f7x/1GP9/+Poz8pquQjHnh1l8+E9cueQHERGNzdxuBGOjyyKqhic+6MRTO7qMfQvqKtiWEJWoVPUAADy7sxuvHuiHoqqAXnxlnte96TEYp7wwVxg6AFts0jY9aR8REVExW1RfWZALRnNbGUpqU7XSXBiHiJKkqwdCigYpokJVtUznXJuwQtV9pY7BOOWJPsZ2+V1EcEIMIiKamNHtqEUSUeOQYZVEhFUNnkAEANsSotKV+npaj23rRXpNzeve9BiMU17YZSnl6zZZTLuvlHFCDCIimohUbaUoAFU2CXZZQlDRMBR7DIxtCVFpGvN62iJBEVGUfVy87k2PwTjlhfmO2NvtA/hVbGmzNUubcDaXNiMiIhrTeO1ohzuA+ze1Fyp5RJQH6eqBy5c14bOntxgTuNH0wWCc8sJ816vDPTL745xaR9nfESMiIhpPJu1oOY40Iyon6eqBuTMq0NpUDbdNhMK5mKYVBuOUdy0uBxbUVRjbREREudbW5zdm9F27unVa3whO1Y5yciWi0jJenWWuB+ZOo+tp1lWJxEIngIiIiIiIiKjcsGec8o53xIiIiCaP7SgRmesBWWb/6nTFYJyoANr6/Mb2wTTbQPrZJ4mIaHysa4loOmGdVX4YjBMVQPwZoGTxdRfj2PNBRDR5rGuJaDphnVV+OKaBiIiIiIiIKM/YM05UAOZ1Ig/2+Y07ntcvn4OFHHpERJQVrGuJaDphnVV+GIwTFUC6Z30W1lfyOSAioixhXUtE0wnrrPLDYepEREREREREecZgnIiIiIiIiCjPOEydqMC4XiwRUe6xriWi6YR1VnlgME5lq63Pj3Uv7YMsSVj76cWY76oodJKIiKhItPX5jWWG1q5u5fOaRESTxPo0PQ5TJyIiIiIiIsozBuNEREREREREecZh6lRW2vr8xvZB03Zbrx+Kqhv/5/AZIqLyk66NMG8DbCOIiMbD+jQzDMaprMSfVzEI0X8e3toBjMTinDCDiKgMjWojYh7ddjTh/2wjiIjGxvo0MyU5TH1gYACf+tSn8O67747a19PTg1WrVuGpp54qQMqomAQVDe19w2jr8SEU0QqdHCIimsba+vy48dH3cOOj7yX0CBERTUes0/Kj5HrGt2/fjrvuugtHjhwZtU/TNNxxxx1wu90FSBkVg7WrW43tze0DeGDzYQDA5ac0YeU8V6GSRURERcDcRhzs8xs9ONcvn4OFZT6UkohoIlifZqakgvENGzbg3nvvxZ133olvfetbo/b/+7//O5qamtDc3FyA1FExMD+X0uEOGNstLkfZP7NCRFTu0rUDC+sr2UYQEU0A69PMlFQwfu6552LNmjWQZXlUMP7OO+/g+eefx5NPPok1a9YUKIVUaOZhNh8c8yCkaIAAvN/hwSyn3djHSoKIiMYz0QmKjLV2BeBnf3kGGm0l+bQgEU1TmdZpALhueJaUVDDe0NCQ8vX+/n7cfffduPfee1FZObmTpaenB729vQmvyXIFGhsbJ3W8QpEkMeHfcrPupZHJJIYCirH9Rlsfth8dNP7/2E3L85quYlFK50euymwp5VGuMa8yV+55VYxtrCwJxiSfsiRAlkf/bcxtCgDj/Y9uT5ygKN6mxI8pxN5Y6n/vcjmvy+V3xk21vJZbfuVDtvI00zpt3WeXjFs/mmVSnxabfJ2nJRWMp6LrOr7zne/ghhtuwLJlyyZ9nMcffxzr169PeO3WW2/FbbfdNtUkFoTT6Sh0EgpCliRjW5RUo2IQRSFhn8tV3nf4SuH8yHWZLYU8yhfmVebKNa+KsY1d4arECyfOHPM95nYjGFFxNPb40xyXA3bL6DbFGdISPlMuf2/+ztKSrfJaLvmVT1PNU3P9NPb3VECWJAQjKu7euBd2i4QfX/MJtDZVp3x/JvVpscr1eSrouq6P/7bpp7W1FQ8//DBaWlrw6U9/Gjabzdjn8/lgs9lw1lln4Ze//GVGxyvGu/aTIUkinE4HvN4AVLX8ZhB/bf/I3/CPe3vw0p5eQABWnzQTf95ab+y7+MTUoyxK3WTOj2K9cZHLnvFyLkMTwbzKXD7zqhjL7HRtY9t6fcb2nz7uxy83RScFveWceTj3hDoAwBF3AHNdjtj7/Xh4awcECPjrixZhdqUFmhb9ey9qqMpz6nOvXOqAXP7OUiyv5XJe5FO28tRcp8XrKwC4cUULrKbe7LCi4eGtHQhGVIQVHTZZxK3nL8Bcl6Nk6rJ8XROXfM/4rFmzsHPnzoTXLr74YnzjG9/AVVddlfFxGhsbR1Uyvb1DUJTpWYmoqjZt0z4VD8ZmTwcAbzBibH94bBCH+keehzl/YV1e01VsSuH8yHWZLYU8yhfmVebKNa+maxs731VhbLfXDBvbs2scxr61z+8d9Tld0PHAWwehqCoQ6xIp5bV2y+W8Lpffma3yWi75lU9TzVNznaaoulE/zZ9RkXbd8H5/GACw/q2DsMtSydVluT5PSz4Yp+JjTGCD/E/6EFRUYztsussVVrWEfUREROMxT3bUMRhI2I7vCyoq7HL6oZ9BRUWXJ4QbH32PEyERUdEzXy+HTEFqfDte902kLitkbFBoJRuM79uX+u4NALz22mt5TAkVF8G0lbwtpHg/ERFRauaeoqDponTj7uN4ZV98GK9grLdrXmv3q+cvRLNDQnvfMO7fdChfSSYimpR4PXb3xj0IKRoGYj3iMyqtsJmGsMfrxVLrIc+Vkg3GiVKxJzzvMrJtlcWEfUREVD6y0Stjl0UsqKtI+Xqq47XOrEajTYSi6mx/iKhojFcfJtdXNl5DTwmDccoL81C+t9sH0N4/bGyb5XpYSvyuHgA8sqUDxzxBQAdOm+3EF5e35PS70ynnoTlERMWmwx1IWSenqqvNbUq81zuoqAjFJjT62jnz0eIaPRNvMKLiUJ8fXquQ0frkRESZyvS6crLXn2tXt6LDHcD9m9oThqlfv3wOFo5zDPN33rxyrlE/lnM9yGCc8iJxKN/IsybP7e7GH/eNzMiZ6yEt5gJdX2k1tuuqrCVf2ImIKLvStRvxnqIWlyPle7o8Ifz45X2QRRgTJAEwhrDHcZgnERWbeJ2WPBfGwvrKCV1L37+pPeV8GuVWDzIYp7wLK5pxJy2saGNObJNt5h76vuGwsd3viyTsY2BOxWTFT96a8jG2fvv8LKSEqHS0pemJOToYMJ7/7nAHMu5VGut7zO97+PozcONv3oMsSdHZ1ImIsqjDHTBGoMbrsPF6wTvcIxNQZtJLvai+Eg9ff0bCcWlyGIxTXty8cq6x/dr+XnR6or3hpzQ787qm990b9xjbg6ZgfPPBfuzuHjL+/z9fWp7TdKS7CCy3oTlERIWSbsTWEzs6MeCPLn35r6+1Ga8fHUy8WLVIYkLQHj9OSNFgi91kHnlfYtC97rNL4HRWwOsdxv7jPqMnKJNhnkREydp6fXCGNHi9wwl11dHYyg4d7vhNRt2or8zXnD978+OESdjiHWXZ6KVOd8172dImtNQ6jHTGR8pOx3pQ0XS4h8NoaKie8GcZjFNe/Pe7R4xtb1Axtnd2DeGw6W7cRYvrc5qOLk/Q2NZ0PTp/ugD4wiqGI8G0n8u2dHcRy21oDhFRMejyhFK+3ucLY+0fRtYJj0/QFn82PP65+zcdgl0WYZelhNFe0fdpo46/qKEKLlcl3LEJ3OImOsyTiAgA1v5hrzHaJhgZ/ThoqvrKLH4DMi7VZJSpxHvIx5LumvcV02OqQUUz0jSd6kFd1+ENKvAGFWi6Pv4HUmAwTnlhXvIlEFGNR+QCERXWPM7AWFdpMba9QQVhVQX06PN9TjuLAxFRuTAPLf/207tTLtNzdDBgPFZlkYRx19dNJaRo0HQgomr49tO78DcXnIAF9RVwhjQ02jgDMRFNjnmIuDcYQYUNUFTVqI80XYcvpCCsaAirGjRdhygIo+oruyyiucZu/D/dpGwd7gBufPQ9AJxwGIhOxDkwHEFETV//Z4LRB+XJyN0i842j6Pbk7iRNhtXUY2GRNABqbFtM2JdrqWbgBabn0BwiounIfCH5NxcsxP2b2gFEh07Ge2yuOW0W3mzrBwBcuKgOT+7oAhAP2CU018TbDR3xtiy6/m4k9j4LbLKIhioren0hDPgj0V4piwhZkvDw9afn4ZcSUakTBCH6LwQgOu4TEVXHYECJvRbd21xji23rRl21oK4CXzlrbkLQHR/Rmo1e6kyuec3fWexUTYc7EIE/pIz/5gwwGKe8MA/bq7DqGAxEYttSXidwMw/L8ZruCggYvW5iLpkrNvNEGxYp9Xq0RESUOy0uh9EWxZ9hBIDTZtfg/aMeAMAnZtfg9x90IqLq6POFMbvWPm67YYsNXQc0iLGL5bCiocsThCAIaOv1ZTTMk4gomfn6sb7KCrtFgiImdnEJECAK0V7yiKqjyxNCc41tyjOhT0S645q/c1F9Zc4fVc2GoaCCwUBk1JB0Xdexv9eP5a0zJ3xMBuOUF+YJ3F7d34vO2LPby5qr8Wd5nMDNnI7/fPsw+gPRu1oN1daEffm0q9NrDOPf1emdFpUREVGp6vYG4Q0q6PWF8K+vHUCVzQK7LKJjMIBah4yB4QhqHTIuWzrT6EFP7uG5f9MhhBUNV57SjIimm3rULbhwUR3e/LgfoijiiDuA+a7Mns2c7JrAE5Wv7yGiiTNPhtZhmqjtwkX1OG/JTPj8QWw/MoindnTBIgn4/GnNOG12DT445sETH0TroTVLm3D2ghlGXZVOUFFxx9O7YZUFfO2cBYioWmwOjKDxyE18nfDx6ol4vRJ91EfIawdYNoQUDQPDYYRTPJLU3j+Mh7Z0YHf3EL543gkTPjaDccqLxAncRiaJ2NXlxZE8TuBmTkevb2RCnd6hUMI+BsREROXD3Dv9Fw9tRa8vjIiqwxNQUGWLzjWycfdxDAYUqBowGFASetCTe5XssoguTxAbdkYvfuPPo9tkEZsPDaDPF4YgCFj/1kGcv7AuXz+TiKa5xFUgRgLDze0D2NE1BEVV4Y11NImCgNNm1xjXtE/FbgrOqXWY1gofHRSbly27+TfvAxg96ZvxyE3stVId3aNqOvr9YQz6w6P2uYfD+O17nXj9QN+UHrhlME55F1F146SNqPl7XhxIXL5G0Ua+W1H1UUvP5JL5zqYSn9U9ts31zomICscuS5hdazdW3wjHlgMCokNB48+Dp1uPPH4hG5/oKKioxpDGsKIlXLSFFG3MOr+tz487nt6NTk8QkihgZrUVTrsFRFQ+EidqU4yJj30hxZhszRdSIEki1NhkYgvqKozr2rY+f0IvekdsuTNgYqNfgoqGY4NBRFQNFkkY/wMp2GVp2oy48YUUeN3D8CU9Gx5SNGzc3Y0NH3Yn3BCZLAbjlBfmyRse2dqBP3zUAwBYPrcWN6xoyVs6wsrIZZD5PoCiJ+7LtTue3m1sD4dHbgK88FGPMVkQADz9lTPzliYionIWvzi9eeVcHB0M4Lnd3QgpGnp8IQgQUOuQYZFGZh1+bne3aamg9lEjquLtXoc7gL97fg8UVUevL4z6Khtm1diNC2dzT1dy71KHOwDFmKl3pI0yr9ULTP3Gbbp1gLP9PUQ0VSOTRSZMjhzb1k37uzwho/faHDRu3H08YVkxc72TXBc019gQVnScPd+FweGIsUZ5jUPGmqUzMSc2Qqitz5/yZqL5WKm2geKrV8KxIekqAKdz5Nl6Xdexqd2NR7cdRV+KnvKmatuo1zLBYJzywlzQljRW4YVYML6ksSqvhbDfVHjMz30EwipULX/BeKcn9Zrmg4GIMbldvrX1+bHupX2QJQlrP7044+cYiYhKQaq1cPtiw9UFRCceFQXBWH83qGjGpEjHBkN4/UCf8biTuednUX0l5tQ6jJ52myzCFptNXREx5oIi929qx0AgAh2AuQMmPhtx3FSHiKZbBzjb30NEU2M1JoUE/CHFqD4EwJjAzS5LxuicoKIak7ylmrgtWXJdYJcldHmG8dSOLiiaZtRD7uEIntt9PGHoenJQHx/invy9xVqvaLoOTyCCoZAKXdchm37b/l4fHnq3A/t7/aM+V2GVcM0nmrH6pMZJfS+D8TJSyGDr9QN9xvbzHx03Ko/nPzqOJufI2oa5flbmzz7OAAAgAElEQVTbvM74cW8I8fhbFBL35Zp5eI+q6UYvvSQAkji5oT9ERDQ1QUU1ervNbYIkAg1VVqPtCioaBocjCMcqb5cj/eXU6wf60OEehqIBjVXW6MRv+6O9UjeuaMH8GSNtcVufH3dv/Aj+kILVS2ZicDiScKPYbVrT1iKJHLJOVKLS9SqfPX+G0QP7u/eOGa9XWmV846JF8PmDUGP10trVrdh62I31/9sOTQc63EHIooCvrpqHVQtmjPq+dS/uQ3v/sBE8R4elBxBRdcjJw9L1xEd48rkyUi74wwrcSfUtAPR4g7j/9Y8TRq3GiQJwSWsD/uL0WVOqixmMU16s/cNeYzuijtzeb+v1J+z739vPzWk6zGuJCwKMHglBRF7XGf/BpScZ28/s7MKmdjcA4Kz5LnzulOa8pYOIiKLWrm41ZhcOmS4yLZKAxiobbr9gIYCRiUDjN1UFALI09szAoiBAgA6LJCZM/LaooTLhxnhbnx9dnhCCioZHknqPAGA4omE4okFANBj/8RXLpvCLR2SyDjAR5U+60SrxSdiAxBGevf4w1r/eBkVVAT3aubWovhId7gBEQYAOHfHVuFpME7gla66x42vnzEeLy4HN7QNY/1Y7AKDKKsMiCej3h6Hq0cc7I6oGqxwNJc11iPlYAPC1c+YjompFWa9EVA0DwxEEI4nzRgUiKp77oBPP7Ow2nss3O222Ezed2ZJQn08Wg3EqK37TJAzmsqWoiftyzTwCYFen1wjGT6jL7zqL6e68tvX6oZgeqi+253mIiLItfuEKRCfVDKvRtcGba+z4yllz0eJy4IXdx3Gg1wcAsMUCcB3RiX6+/9I+BGIXdLc9+SHuvHgxWlwOdHuDEAUBNlnAtafPwv2b2tHlCaFlxtRGp4lC9urmTNYBJqLCM69vbe7DjagaPIEwuj1BaLqO1w/0ocXlSJi4Tdejn+/2Bo3rv3jQH1/e1y6LaHE5TPVhlEUSUGmLho29vtHPSwOjrynjQ9ijE76JxoRyxVCv6Hp0tQxvSIFuylNN1/FmWz8e234M7hSPjc6psePGM1twxpyaUftGjR7IUMGD8UcffRRr1qxBTc3oH0VTVyzB1qdaR9YS39w+gP7h6Ale67CMGiqTSz1pKhB9jH25YP679A2HE7bzOZv6qDuvsXrk4a0dCbV8sTzPQ0SUbeY692dvHsSAPwxNj06EJCDa+/TgO0cA6DjcH0D8Pq6ijdzR9QQTb+b2+SL4yWttkCUxYZLO3d1D8IcUqLpuzNCbasIkz3AEy5qd0AFs6xhEIBL9LocswGGRcM7COixuYJBMVKrSjVaxSqLxOKOqKcZjjqoGDAWj/1c14OdvHgQQDYQ1XTcCcU0FHtrSgcff78S1p8+CNxiBVRaNoD2oaNjcPoAOdwA7jnkgidHjRVQNvlAEg7Fl02RRiI0OiiYgXU8+EH1GPLo+eSjte/IpEFExMBxOiIMA4KPuITy0pQMHY8/Ym1XbZPzF6bNwSWvDqMdJJVFAjd2CKtvkRtgWPBh/4IEHcM899+Ciiy7C1VdfjfPOOw+CwGdms6VYgq2Nu48b2+ZTv384krAv1TCXUmT+u3iDirG02Y5jXrT3p59Zl4iIsmvdi/uMZ8VDSnzJHsG4UOv1hRG/9sp0EZvkG7y2WA/R6wf6EY49qtUdm9At5YRJkRC2HBmEpuvGc+kAENF06BENu7qH0Nbnx3WfnDPxH0xERS9dZ4wvnHoZXkXT4R4e6cnt9YXSLh/sHo7AjQjW/+8hRFQNNlnExthkbF2eIB7YfBgAoOq6MYp0KKRAFKL1oo7oo57myeSmA0XV4A5EEm6QAsDxoRAe2XoU7xx2j/qMLAr47NKZuOqUJlTZEsNmURDgtMuotssQpxC7FjwYf+ONN7Bp0yY8/fTTuO2221BdXY0rrrgCV155JRYuXFjo5FGWjDVPeT5XGjcXleTvLdQtIKddhtNeVZDvHnXndXv0zmvypEJEROXAIgloqLLCKosIKRoG/BFouo5quwwBAoKmANs07UhKAkaC94iqQRSFUT0xR9wBY+hmJhe1M6vtcNpze+kWXyediKavGocM93AEmg5jsmJJQEKHp26qweLPRZsnNo7elozOT9FQZQUA9PhCUFQds2vt+MpZ89I++z3W3BP5HqKu6zq8QQWeYOKQ9OGwiid3dOH5j45DSbGi0pnzavGNP1sMpyRAMT3bKggCqm0SnHZLViZdLngwLggCzj33XJx77rnw+/14+eWX8fLLL+Oqq67CkiVLcM011+DSSy+F3W4f/2A0SrEEWzNjhRgA+mKTPwDRiqG+0prmU6WrWCbLSVchJk8qRERUqpInbrPKAuyyhDVLm/Dc7uM4NhiEVYoGyvFJ26ptMgaGE58nNK9SFp/PTdeir6k6oKm60cMuCAJEAVj/1kHEbwWvXd1qtAfNNTasWdoEWRTw4DtH4I0Ng79gUR3WLGvKYW4QUTEzB9SpAsi4KpsFVknCUEgxRmDW2GX4wipqHDKspkkn4zcfo8sv6qhxyLjz4sXYccyD33/QCVEArv5EM+bUOvDzNw+i1xcdbp7ps9+FfEY8GFExYFqFAoiuYvTq/j787v1jRt1qNn+GA186swWntdTC6XTA640O4RcEAZVWCTUOC+QsrnxU8GDcbHh4GB6PB263G+FwGKIo4pe//CV++tOf4sc//jHOPvvsQidx2imWYMs806woAqo6sj3eLLSliJPlEBEVlvlZ7YiqGZMNhWI91dGLrWgAbY3tkwQBmq7DkuJCLHEIezTYVmPPnesYCdRFQYAgAJIYvQC2mdayjd+MtcsSzl4wA4vqK7FinssYyr5mWRPbCKIyYx6tcva/vYVMxpR2xR6DqbCM1C+yJEIUNFTZ5DFH4lgl0Zj8LT78WgfQ4nLg9gsW4v5N7UU/PF3VdLgDkVGTM3/Y6cVDWzpwxDQ5XVytQ8Z1Z8zGhYvqR/V4V9pk1NrlnMQsBQ/GQ6EQXn75ZTzzzDN4++23UV9fjyuuuAL33HMP5s6Nzuz3T//0T7jrrrvw5ptvFji101uHO4D2vmEIgoAj7kBeg/HjQ0Fj2zyLeURN3Jdr5uF9yRPu5HroXzqPbTuKPcd9xna5PDdPRFRIqSYcCpsmGXp021EMBhQ0VFlx5SlNUDQdT+zoRJcnhD7/2BN+6rqO5fNc2HJ40Jg8Kfo6ENGjAbqma1A1HWFFh1UWse7FfePW/x3ugJHutatbGZgTlSl9nHi8wirBIgo4sbEKfzo4AB1Any8MDYBnOIIrVzajrtKKB985jC5PCE67jLpKa2ymdCE2l8bIBfvG3cfxyr5eeIMKOj1B2GQRHe7ApOqg+JrmQG7qsaGggsFAJGHm+WOeIB7e2oHtHZ5R77dIAi5bOhNXndoMhyXxJkOlTUZVjR1CDp+pLXgwfvbZZ0NRFFx44YW47777cN5550EUxVHvefXVVzM+5sDAAK699lr84Ac/wMqVKwEAL730Eu677z50dHSgtrYWV111Fb7+9a+P+i7KDXWMWW/G2pdtqYajZLKvHCyqr8RjNy2Hy1UJt9uf8HwMEVG5sUgiRCF6o/aFPT0ARiZiS54XKT5EPf6ypgOHBwJQNT2hDyteq+qI9dwMRyAKAhbU8bEgIhpf/Jp5vNgwPpmbLA3DJotQNB1qbFi7N6Rgw85u/PCyk4z3WyQRVlmIjQRKPwTbKouwySIW1FWgxZV+je1CzD0RVjQMDIcT1gUfCin4/fudeGlvL9QUdzBWLXDh+k/OQWO1LeF1h0VCfbUNM512uN1qTq+JCx6M33777bj88svhcrlG7dN1HYIg4OKLL8Yll1yS0fG2b9+Ou+66C0eOHDFe27VrF77zne/gZz/7GS644AK0t7fjq1/9KioqKvDlL385a7+l2LW4HFhQXwFZkjB3jAKUC42mZ8bdgYgxO6xVEuByWPKWDotpDcBw0tWUZZLrA06V+SZAud8QICLKl1Rzd1jl6LriNlnE186Zj/s3tY/6nEUSoOmJz2uaL9NEIRqMHx8KRWcdRnT92fhwdfMMxzUOGVU22UjLovpKrF3dijue3oUv/Ho7LJKIH1y6xLioNQ+tTyXXPU5EVFizaqJzaMUnUksXlMdf7xkKGYHm8aEQVE03hp53uAM4Nhg06qQfXnZywjGS5zSySCJ+9MoBBBUNe477sPWwG4vqK/H6gT6s/cNeAMC6zy7BRYvrs/iLx6fpOjyBSMI1tKJpeGlvL37/fmfKGegX1VfgS2e2YMnM6oTXbbKIWocFdosEWc5Ph23Bg/GHH34Yn/vc50a9fvz4cVx++eV49913IcuZJXPDhg249957ceedd+Jb3/qW8fqxY8fwl3/5l7jooosAACeccAI+9alPYevWrSUfjBfLOuMVprX3vCHF6FaQRCFhX6795emzje3fbDuKePGUkvbl2i9i6z8CwL4eX8K2ed83L+CKAkREuRBv99r6/LBIIoKKGnuGW4JdFhFRNXztnAXG+48OBvC7945B06MBebrJk+KdL1psOLpFErBibi1qHBa80z4Ad2ydXosk4tMnzcSpzc4x09ntDRpt+cE0bbr59xBR6bo9dl24q9OLF/YcR68/kvJ9Vdb/z96bh8lRXff7762q3qZHs48WpBGSEEiYxdhIYAyxY2wHApZ3h8Q2YCdO8sM4EC9x8iVYjmXAS+zHxiHB+wLYBgccExRsvGEsBMZCIAGS0DqSRjMjafaZXqur6v7+qKWre3r26ekZTb3Po2equ7qrbpfq3rrnnnM+RyWdM72FQbDHppBqi5C9YlE1Ww72eN5ysMcUv4iwu50xLEJOrrR/1Ds+lOVAd5LjgxksCaNpmo1kj0x1HEvqBn2pnPc7pJRsPzbAPduO0TEwPA22oSrE+y5cxp+c0VBQjizsGOHFYeozQUWM8UcffZQtW7YA0NHRwaZNm4hECsMD2tvbJ1xv/LLLLmPDhg1omlZgjF9xxRVcccUV3utMJsPvfvc7NmzYMO5jnzx5kq6uroL3NK2KhQsXTqiNM82mxwpz4oSj2nrvtmMFJQ1+dP26srYj6ru5w5pCOmd52/595V6F+smODm/bv05mFu376BtXl7Ud9zgrjcUcH8oW7Ct3O4pRncFWPQVE9crVZ+fqNZqpFV4/c/VaVYL5fq0q+Yz91817ONafJmdKQqrCsjoVBF71kUzOrkFuSbwa4aOpGPtD1QW2YNu2o/1A3ise1hQUIXi6tZftbf3ed390/Tq0oiitn+zo4Ocvn8y/4ex22zfsu85+TRUV6fd+5st9PV9+p8tU++t8u17Tyff+aEf+tnanvPGoFEnddMYiWWBBWyb0pQ0e3X3S3YvA9ggXjymbrloLwhaDc6OEhnyCaL8/2MPz7QMMpnNevXJ1hHGn2B4ZbRwbDznTojepkzEshCLQFMHh3hTf+8NRdrYPDvt8RFN45yuX8PbzFxPxic9piqAuFiIeGW4Sz9R9WhFj/FWvehX3338/UkqklHR0dBAK5UOVhRBUVVXxhS98YULHbW5uHvMziUSCm2++mWg0ygc+8IFxH/uBBx7grrvuKnjvxhtv5KabbppQG2caTS29wlN8Y9XXl3dF/T3rlnvb332ylQHHM7AgEirYV+52ZEfJ+fDvK3c7xkul2lFTM7NpDOWg3H12rl2jSt7Tc+1aVZL5eq0q+YxVVcVe/BcSiaR9IIMiBMvqY3aoouWUEpITyxlUhR0EljUsVIUCVWLdsGyDXFHQVJVMziSRNfifXSdp70/bwknCrgM8lDW9HPWQqlBblNqVydlLyyezFp1p03vud6ZNarL5Nq9ZXBiOOZPMl/t6vvzO6eqv8+V6TSdJ3eTEYBbdsEbNG5+Q3piwhSVV3xAXDan06pJD3SmyhkVvKoemKPjXIXuSOkNZA92ZPwsheOFEkup4vhz1FU4pxpHskWLGmqtIaWttJNM5wlURwkBfSuf7Ww/zfy92Umqd9M9esYi/uWwlzb68cE1RqIuHWBDRxnT+lvs+FVKOpcdXXq699lruuusuamtrp/W4a9as4Z577vEE3AAOHTrETTfdRGNjI1/72tcmdM656hk/0JXwbSe5d9sxVFWx61k35m+u1c3VZW3HJV/+vbedM62COuMh38LA0x9/XVnb8aov/G5cn3v+n/+0rO240NeO4umdf5lke5nbUYyqKl5NRXOcynqzZeGimHJ6xid6jabKeO/b0Sj3PV2KSlyrucpMXqvZ2Gcr+Yz97b4up943XLqykQedKKm/v/R0LjujkaN9af7z9620Od7z8WB7xPNCbzUR1Qt/7E7m0FTB8oYqPnTJ6axqjPHJh3fR2pOm1JTQf8aQIli90P7/u259C6ub43zy4V1AYQRaKcodAVeK+TIGlPN3nor9db7cF+XgLV9/mq6EPkz3aCQUYYen+8cjVdg1x0OaQs6UJLImioCGeMgTqfzi284B4Np7nvNU1d3xaaQzR0t4xN15fbE9cs+2NiA/jrmMZo+kdZPelO5FJuVMi0deOsGDz3eQyg3PCz97UTV/fclyzvQdUwiojYaoiY5thM/UnLjiOeP33nvvjJzniSee4GMf+xh/8Rd/wcc//vFx56G7LFy4cNgg09U1NC51vUoKqvjLl7V2pzjUnUQIgaYU7ptJ5Wz/8k/xUtBsUfAudzsUX2KNVbSM599Xqethmtas+b+YLFPps+Nhrl2jSrZ1rl2rSjJfr1W5+2sxj+/v5u6thwHYcM4ir2aulBJL2h7pvmSO1u4UX33iIL3JXElDeSQk+YmvwA6FPJnQCakKjXGNwYw9cVzVGMMwpVdOrfgY7vddhMjvWNFQxYr6qny93zHm5sEYUH7my++crv46X67XaIxmI4y2byzD2MWdYvo/JyUM6SboJlJKTMvOJY9oijeerKivGiYYORnvrfv/W2BzmHLYOFb8+YJjWJK+lE7KEWKTUvLMkX7uffaYlw/vZ2F1mGvXL+M1p9cjhMAwLIQQ1EQ0FkQ1VEVgmv76F6NT7vu0Isb42WefzZNPPkljYyNr164ddWViz549Uz7fjh07uPHGG/m3f/s33v3ud0/5eAET58OXrfC2H9rZwZE+W1ShpT7Ku1552oy1IxbKr9q5eeul9pWfaQsuCggICAiYIHdvbfUM4Id2dhB2PDq/3HuSnGmHf/5w+zEW74/SnbBrijdXRzyFdNdoHw1XVV1VBCsa4wx2DGBJC8O0z5UxTI72pTFNSWM8RM60uHLtIkwp+d+XjjOUNRHAJSvrec3p+Yozbpk1l1Kq8GCrH68KRN0CAuY8GcOkrS8NQEq3xydVEagCsiN4yN3xx8W/7ZpdUoKTEUNtLFQgWHmgO8mh7iRLaqNeTjhA2jBxndBLaiKsa6mjrT/NruNDALztvMVc2FI3Lb9bSslQ1mAgbXg1ww92J/nBH9vYfSIx7POxkMI7z1/C1a9Y5I3pQtiCdbWxENpoCnMVpCLG+B133MGCBQu87YkKtU2Ur3/96xiGwe23387tt9/uvX/hhRfy7W9/u6znDrDxTx56fMqPPclcwb6/unBZWdsxWlLGTCZszJa66wEBAQGnMuOJTOtK6F4+t+V7EJgS2ovUeBUhvElpMQqFaUfu5NewJDvbBzxP+WDWRFME3UO6Ex4vvDZsae3lhktX8Ku9JxnK2jPeA11J+lI5z+guNsZHirZb1RQPFNYDAk4BOgey3L31MFFNoT9tz6ElMGox3FHmtEI4gs7Ck3ijL6Vz5xMH6UnmWFIb9ULOo5oCsRCdAxksx4vusq6ljo1XrikobXZhSx0t9TFv3G2pj01qHMrkTLsUsuOR7k3p/Gh7O08c6Bn20xQBl5/ZxF++eil1Pk0N1wgPzXKhwIoY4+94xzu87Xe+851lOcfevXnVvq9//etlOcdolEvCfyrtyJmWV2dcN6yCfeVuh7/2X9YwC7ZnsrZ2PJzPqcsUhZz495Wbmmi+6w1mDW8hQAioKaHoGBAQEBAwNVzPEsBbzlnM5l0nAOhJZBl0DN+GmEYsrJHJmfSnc/idTjnT4k1rmvhDay8DGcMJZ7eJqLbxbY2wmOo/jpSS2mgIoQhSWdMTVLWkJJE1eKljkEwu/4VMzuJgd5JP/GwX17xq5iLJAgICysNoNoJ/nGrrT9PaYwuoJbMGoHnVFqSUjBY57d/l5o2D7QVf1VhFT0InJ8G07LGsKqSRMy0sKT0D2GUgncOUEikLHVf7uhI8vr+bLQd7bFVz7FKMLfWjC56tbopzz/tfXXKfaUn60jnn99p2wv++dIKHXzw+bN4OcN6SBVx/UQsrGvKh7tGQSl0sn/8+26nIrL9YgXE0PvKRj5SxJeXDXREq5r6iklYj3Yxla4cThHDPtraCVbNyt6Mrkc/p8PclwyrcV256UqXrMY61b7rxL0AU5/HM5OJEQEBAwHzB9Sy5uNuxkOp5oRGCnqReMgS9P22ws32AhG55Zcvcj2WHaweNiCnhREL3cj5XNMZorg7TMZClO6Hz4+fbC4TiUjkD07I9+A8831GwmBsQEDD3GM1GaO1Jea+X1Nqq5CFVON5dSV0sxEDaYOGCCN1JfdQqQS7+8UwC+7rsc/jHsKGswVDWPpf7yaxh0ZvMlTSCAfaeTLLx0ZcxRlqFnCCJrGEvglp2ta0nD/Vy37PHSs7Pl9REuH59Cxe21HoR1hGnVvhYYpazjYqM6D/96U8LXnd2dhIKhWhpaUHTNI4ePUoul+Pcc8+ds8Z4QCH+0L8C47NoX0DlONCdZNNje9FUlY1XnFkgqBEQEBAwVxjJ61Q8aXWNcc0XwmhaEsOZCMoigztnWnQOZksKIk0E/zFdihdl3QlxfSxkT06RWFJyYihLVyJLc3W45LFH8zgFBATMXjKGRedAhqxhEVIVitObuxI6IKkOq1hSktJN1GnK8i0+jJ2KoyAQhbnmDB+73NKNAljRWMXimuiEI4J1w6I3lV9Y2Hsywff/2Mb+ruSwz8bDKu+54DSuWNvshZ+HVNsIr5rBCNfppCLG+G9/+1tv+wc/+AGPP/44X/7yl2lsbARgcHCQT37yk5x11lmVaN60MFsEVYa1Y7vdjuvWF4Z0lB9/Vy/uyrNTUKGc+CdSfSkdV0supEB9VelJVkBAQEDA2IzkdYpo+alkImsAdm7huUsW0JXIopuSwYxR8IQqfnJN19qxa/7XxzSyhqQ3mSOkCmpjIfpStmfIkvYEvDqiYknLWyAwgRNDWZ5u7aWtL82dTxyiK6GztC7CHW95RZAnHhAwRcpdBWkkG6EhHsIwJVeuXUhTdZj2gQwPv3gcsI3QhG7Q76TI9KWnHs0pfX81gTfguXnp9lxVUhvVUAVoqiCqaRztt0PpQyosCGucs6SGpw/30TmQ4atPHCwID3d/W8Yw6RzIsrKxyrumlpQMpHNeRGhXIst9z7aztbV3WFsVAVesXchfXHAaC5zoIE0V1EZDVM/x9M6Kt/6b3/wm3/nOdzxDHKCmpoaPfexjXHvttXzsYx+rYOsmz2wRVBnpXKub4zPq+TRHkZ0dbd+pSmM8b3AbpkVv2h6IFkS0gn0BAQEBAdODVwIMaO/PMJRxY8slZzTFae1JjRiOOZ34n3g1VSHcGbAiBNURjaGMQcbICyu5qur+7xkWfPOpIyypjdCVyI67/nlAQEDlGWluHtEUepNZtrT2ENVUMj6NpaRuYJhy2urt+EujCeyyukqRoHZYU1CEcKoPSRQhMEL5FuRM6EsbPHOkD9OSaIqgN1m4SLCysbStkdQNb+ExnTP52QvHeWTX8ZL101+9rJbr1i9jWZ2di64qrhGull0EfCaouDGu6zqpVGrY+z09PRVoTUC5qI/lbzXX8Cy1b77gXxXd9IuXvWuyqCZSsK/cjBTOeaAradeBdAg8LQEBAXMF/xj6dGsv33zqCAB/99rTuWRlAwCf+NkuepJ6wfeW1EZJZg3vfV8pXABUbK/0SJQK4XSJhxRSTghUfUwjlbPLE33kdaswTenVMnfbef9z7fSlc1iW9Nqh+koV2WWLbKGlwAwPCJibHHAE2zKGRdawiGgCS0qO9dtVHBaEVUwnHEdgp6/kpmCQu2brgohKzMmrzpkWCd2iNqZ5tcY3nLOYZXUxT4jtEz/bRVcii2FZZItkjdx0U1XJO5ok0OuMo29e08wju06gG5LGeBgpJb1JnZAiMC3J7w708OPn2j1vvJ+WuijXX9TCBUtrAXvBsiZq1wovXjiYy1TcCrr88sv51Kc+xcaNGzn33HORUrJ9+3Y++9nPsmHDhko3L2CaGCzuvePcN934c3CKHfIzWX7Qb9zGQ1rB9kwavrNF4C8gICBguvCPoX5l4mV1+RI7N79+FXdvPQzAJSvqefpwHwBvOLOJPx7tQzcs+lM5krm8p3wsjbZSCVgSOyTdrW+rKoJLVjaw+8SQV9lEFQJBXj/lkpUNLKuLcffWwxzrT4MTsq4ogpqwxlA2h5R2zntKt5wcc4WsYXmh6zD5kkIBAfORSlRB2vSLvV74NsCS2gjN1RG6Ejo502IgY2A62hVN1WGqIxrJrEFfOjdmNIw7/vgXCd1tVRHePnfqG1YVwpogqqlcsrKh5O80LUjL/JioCOdY0o5y7UnqNMRD/OPrz+Dura3ohuWMfRJLWoRUlZwpOdCVZFfnEA+/dHxY+Uiwqwpd8+rTeNNZzaiKQAhBTcQ2wtVZWit8KlTcGP/Upz7FzTffzPXXX++FGkgpufLKK/nkJz9Z4dZND7NFUGV1U5wfXb+O+vo4fX1JjBkIx3MZ7VQz2IySCrnj2VdOltRG4dhAfjsgICAgYFqxpOTOJw7xvWeOsvHKNbzhzCbecGYTAG//9jN0OJNh3TCpiYbQDavAEJ8MiuP5URRIGRYRTWFJbYRDPSmiIRVNVb2Fz7Cmogjhicq57fuL7z9Le38ay5QIBFVhlf50zgtfd5cINM0OD3WjABWe5DwAACAASURBVMAOD50Nc4+AgLlApaogRTW1KJTb9JxDQgiElEQ0heqI5owPKoMZg9wY/nFZ9BdAUUBTFNI5i3TOLmM2nhSXmqhGTVSjtSeFJV2BN/tY4IheYo+zEU2hpT5GVFPpHMjywPMddCeySGDhAgXdlHzjqSOkcsOXNzVF8OdnL+Tdr1xCPKIhhKA6olITDXkLmqciFTfGq6ur+c53vkNrayv79u0D4BWveAUtLS0VblnAdOJXfCzu99OlBjmX+PH2/OC+92SiYNu/768uXFbWdswegb+AgICA6cHv4Wrrz3vGU7pBVyLLJ362i5tfv8ozxv2kdbPgr5+ltRG6EzrZESav4aIQUul4ui17lopUIJk1AUE0lBc4yhgm7f1ZcqZVkCMKcMOlK7jziYN0JXRqfSldAlu8SMxDAdSAgFMFdw7W1pfmWH+aR3YdJ2tYNMTDCOCVp9XwbFsfOVOSzBoks1BfFfKM4YliWWBgeSHekryxbpgWYa20Grm/nTvaB3hwRwcSqI1phFVBSjcZypo0V0e44dKVTui9iWlZZHKmI35pe87TIyxyXnx6HdeuW8biGtspFY9o1EW1gmoXpyoVMcY7OjpYsmQJQgg6OjoAiEQinHfeeQWfATjttNMq0cSAaaYgtUOOsm+e8JXfHSr5/v6uZMG+chvjs0XgLyAgIGC6KPZwrWysImNYtPenyZmSroTO3VtbPWP8mlct5a4thwEYyJr0ORoexTng7Y73fCSKhYe8EmhOzre0JH3pnK1I7Bjj161vQRXCC5m/4y1nF4zLbziziZb6mBfOqhuSkCqoi2m8f10LOUvy0M5Oep3w0He/8jRP5MjN9wwICBibSlRBcvu63b8tX7h6lKimsOdkgsGM6ZX8ksDJhD7S4UqiKbaH3Q0lNyxbBb0+FuLKtQv50XPtKELw8ctXl1yg9LfT/fvTnZ1YUnqh7WCLvIUdr/imX+wlpCgsqokgpcSUKgNpg1yJeuRLa6P83WtP55zFCwCoCqvURkOEtVPfCHepiDH+xje+kSeffJLGxkYuv/zykkp4UkqEEOzZs6cCLQyYbsQo1vhMKiEGBdYCAgIC5gd+ZXR/jXGJJJk1eXx/NwCGJR1BNHvuMZ1qxX7PE4BhSgxT0tqdQghBWFM4rSbqhaeXwk11c8st1UQ1rzTQge4km3edAGwl5pFyPaeDcpd7CgioJJOpglSqT0y2n+iOiBvYHmjTkk70i81ExyX3e4qwVdItwPQdJaQq1FXlw7+P9acLoopGandLfYwltVF0w1ZYzxqSiBNq//51y9BNi6GsLcZmmNCTKp3frgr4+0tX8PozGlEVQTSkUhcLFZRFmy9UxBj/wQ9+QG2trYx3zz33VKIJATOMHKU462j7ppsLl9V62886edql9pWb5uqQt53Mml5uYlVIIR4pHSYUEBAQEDA2rofrls27SWQNBhxPdzysknTCz3uSOrf+n73Yb9fStfMgR1uUjagCvYSSsSuC5L4fD6uoAqQQDGUMFAGXrmzgYI9dOeaNZzZx//PtCKBzMEPGFxJfTrGogICA2cnGK9ew7Ugfd21pLSj3Wx3WqAorDGUMElmT8QSnhxQ477RajvWn6U8bxMMqmgoCQSZnMpg1sSxJzrR4cGeH970Hd3bwyK7j3uuffGD9iOfoHMg4kT92ubMltSpSSr7/zFFMCTlTMpA2RiwV+ZrT63jruYs5a2E1EU2hLhYiGpq/c9+KGOMXXXRRwfbBgwdJJpOcf/75AHz3u9/lT//0T1m1alUlmhdQBkZLb5lk6sukKDbAx7tvummMR7xtw8x4xnhEUwr2BQQEBARMDNeAjWoq7f0ZzyuT1E0vVzInJZbzfldC995XFIE1gppnsSGuKQJF2BNP/2MspduTZtfjJITg5ZNDDGZMltRGaaoOO7nlkjt/dwhVCJbURohq6qhiUSOJwboetfb+DG196bIa8K7y8y2b9wwLqQ8ImMv4PdofvHj5lI+XMUxu2byHqKYM85pnDItk1qAroRNSBbddfTbrT6/njD0nGczkvFD0kGpHz2QMC1UV3pg1GjkLnj82wGm1UXKmRX/a8vQl3BHMlNCfNgqqCBXXBx+J1U3xYbXDTcsWgjMsSV8qN2KVpFhIoSke5i9etZQzmuLUxUJUheevEe5ScQG3LVu2cOONN/LXf/3XnjH+6KOP8h//8R9861vfYt26dRVuYcB0UOUTqylWqPXvmy/4c5O+9Jv99B4bBOzcxk+88cxKNSsgICDglGHjlWuc+rg6fjO6IR7G8K0C50xJUjdQFcE5SxbwYsfgiKUv/YFchiVLetIt3377O5Jk1sKwJG19ab6x9bDXGsuSCEWgGxKwRg1XL8Xqpjhfevs5nhEx1Tzx4hBbP36vfdawCsrGjWWU/3ZfF//6iB2JsOmqtSPmpgYEzAZa6mMjqqaXKoGWMUyvrGBbf9rzCPvDzt2/tiK5JBZSkdiLfFsO9lAT1RjM5BjKGJ46+cmETiQthulRjMRokT2KgCW19vigGxZdCR1TSjun2wLVyS0XCC9ayP+b/eOCOzbopsXv9nVz37NtWNIuc1aqrRFNobEqxCcuX82qpipqoyGqIxU3QWcNFb8SX/nKV/jQhz7ETTfd5L334IMP8pWvfIUvfelL3H///RVsXcB0MVqJmKmWj5mL+Ccu1ZFQwXbgaQgICAiYOqub4k498VZ0Q6KbJkMZ08tJdP/qhkV/2vYK7T4+VLLMpSXtHEdVDK8IMhamhKSvjI/fiLckKEi6ElkUIfjUFWeVTSxqMoxU7qk3aYvgRR315aCEWsB8oVSf6BzIFpQVBLtmeG/S9nC7fWUkj/vP95z0wtOLh5eRqjcUs7Q2wt/8yRmk0lk6+jM8caAHsI3w+liIeETlhktX0FIfo60vzd1bD5PMGvSm7DbWRDRiYY2wpnDDpStGPdfKhir60zmGMjm75rkzjTeL2toUD3PF2maeau1FEYKamMZpNdEZ1YqaC1TcGD906BB33nnnsPff/e53B/nk08yB7iSbHtuLpqpsvOLMQC27gvhXVo/2pQq2xyOgUY52+L0eB7qSGL5BNVggCAgImIu49boPdCe5ZfNuhjK2URzRFHTDomMgA+QnwCNEqAN25Q8hRMGEczzTZNWpN+6n+HtSgoUk5JTxccfckcSgRhq7y5Fz7i+3lh1BFO9AdzJ4TgTMOaa7H1m+0Bm3fxiWRVufPc5875mjXlmyTNEC3VRZUmuXBPuxk+qSM+2a30tqI3zoNacXLPLZdcAVdCMfiaOpCmFNIeooovtxPfoATx7s4dbNe8gYFlUhlf1F1wogqim8/bzFbDh3EbGQxgcvXs6CqOalAwUUUnFjvKGhgd27dw+rK75//35qamoq1Krp5fH93Wx89GUgCM8KsLll825v+6gv1O9oX7pg32gCGtPBsBVeZ5y8Z1tbwWwx8HoEBAScStxw6Qq2HOyh3THGXWoiqlfarBh7bj3xSXOxIV6MZUmEACkFt/7fHhQh2HTVWr73zFHHELYH5ls27/a8a+6cws01dxkt53wkRjNIPnjxcu58wi63KcnnlTbEwwWqx5t+sXfYuR7f342qCqrjQ2w70ue9v72tv+BzwZwooFIUz4Hs8mIZPvOLvYBwQrsjBXOxUiXQltRG2HDOYh7a2enkaRv0JnM0xMOcHMpgOmHne04kvO8We5FHQhX2CGCM8fFnjw7w7FFb+0jBNq4VYUf+fPaxfY7BbwuuvfuC08gYFomsgbumlsoadti8oXDTQy8ggCvXLuI3+7vRTQvTsuuT7+tK0D6QJjNCg9Yvr+OqsxdSWxViYXWUk4ks/+qIZQZVGEpTcWP8He94B5/5zGcYHBzk/PPPRwjBiy++yFe/+lXe8Y53VLp5AQFlodNXr9Y/T7Nk4b6AgICAgKmzuinOHW95RUFudX0sNOxzIxni5cR06p8JJIo6856jkULRXcO+xwm1dT1vYEcWjJXf7i4Y2DWO8w+6h188zsMv5lWbt9x82eQaHhBQAUoZk1FN5ZKVDfxqbxcZw2IwY48jEU1hBEHxcTPRtBigpOq6uyhoInlwRyeKKIxuSeYskjmdkKqQMy0k8OPn28mZkpBiR+8YUvLrvd0llySjmkJjPExvUudHzx1DFYJ7r72Q7tTE6qLPRypujH/4wx+mr6+PTZs2YRgGUko0TePaa6/lH/7hHyrdvDlPEIY8O9F8E65i0UltBidj/hXep1p7+dZTRxBC8PeXns7Fp9fPWDsCAgICys3qpriXs7ntSB8vdA5WpB3+MmguCqAoUBfTCKkKxwczZAyTRNZkwMlnr3UWD44PZmiMh73czpxpeYbz+9ctm/ac8yW1doWPGy5dwVefOOh5x8txroCAmaTYy/3tPxwF7PKECd3EkoJ3nLdkQsdr60tz5xMH0U0L3bBsz7YTnj0d4ejjJR5WSOomOVNSE9XoS+eQ0lU+twiNY67pVpYwrJFjglRFUBfViIYUYiEFTRFBTvgEqbgxrqoqGzdu5OMf/zitra1omsaKFSuIRqNjf3kW8/j+bm/bH5I10+FZsyUM+ZxF1d72Ll+YTvG++UIia5Z8X46yrxz4F2H8yrgt9bFggSYgIOCUw00Dmqq3arqRgGVBb8o2dL/3TBsJ3UBKPK9yXypHfzrH955pI6mbLK2L0tafpqUu5uV1r2qKT3jsLhV2C6WNbX9o+ljn2nTVWidMPcrjuzv52Qu2N/xt5y3mwpa6CbUxIKAcuOXGwI4ASWSNgrxvgONDWR7f3+3lUY92z7v7epI55zgmqqLQXG0vng2kc/Sl8iXE3DPFwyqqYNy1xMfDYMbAlPbvUhRBXSyEYVoMZQ1CqkJYVYiFwDAtMoZdyUFVFQQQUSGpW2iKrZExkiGuCGiIqQxmDBJZeyxZ1RT35pMHupNl17Q4Fai4Me4Sj8c599xzvde6rvPCCy/M2dJmbnhWMZUMz3LrgwohWFwTLsgzKze7iwzw8e4LCAiYHtZ/+fdTPsa2j79uGloSEFA5ZoMRXmpi60SqYznt60/nhn/OMRJc5ffDPSnu+n0rC6vDXl3iydQZH+nzpYxtf6j/WLzhzCY0TaG+Pk4imfGM8Qtb6oI88YBZg3s/H+xOknMiRoeyBqajEfHgjg5+urPTq63td16tbooPc2a5dbjd/HOXzoGMF/5dTFI3Edh1xU1LTio0vRj3GKYEy5QMZeyFBsOyReXSRZWMkjkLit4bTcldE7ZXvCqiMZS1v+eOGWOlvrgEekQ2FTfGd+/eza233srevXuxrOFPyT179lSgVacO/hXvzS8d50fb20HAa1c28JZzFlewZQGzAX8aw7F+n5Bcb4oDNfnolGD1MiAg4FTADc3MTcdst4yoysgLB6piB7q7+3tStuFeicDQkdTeAwLmGq7IGuT7niBf6cBfVWAsNl65hm1H+rhrSyumBSeGspiWJKyC6RxGK+rjEgirChlpTkYnclQktjidMo2DRPOCMO+5YCnL6mLcvfXw9B14HlJxY/xzn/scmqbx6U9/mttuu41/+Zd/4ejRo/zwhz/ki1/8YqWbN2k2XbXW297e1u95w2c6PMv/YFy0IOJtL6mNzuhD0z8AFM+BpnNwmCtct26Zt31P0Uqhf1+5KV69XNlUhaaq/HJvF798uct7P1i9DAgIOBW4/eqzAXipY3DY2FtJFApFl9xI2eK0TiFgQcTOZ9UU2wRvrAqhqYJwiZJE002xJ/BAibJGAQFzCddpdfNDL9KT1L05qqaAIhRPx2Eiy13u/PqMPScZzBicTGSdYypkndJml65s5JkjfRiW5RnlCX360hTVEvNuS9oLkmHVzif3E1YFhiVHLe8IdsWJjGERDdmidcAwMceJpL4EzAJj/KWXXuIHP/gB559/Pg899BBnnXUW733ve1m8eDE/+clP+PM///MJH7O3t5drrrmG2267jYsvvhiAnTt3ctttt3HgwAHq6+u54YYbeM973jPdP8ejOATLNcZnOjzL/6A8PpRX6T4+mJ3RetZylM492r5Tlb50blL7ykkl0xgCAgICyo3/mVdbNVxJvaIIEM6zUFIYYursRlVAEYKQKpznpkAI0E2Jpgp0w+Lmh14kHtG44dIVnmE+Ec91qbDb6eDys5rZcnPjtB83YH4zlciM4u+GVFHgLLINZNtKromObi75j/XBi5fzvWeOeorqQ5mcl3ftF3B7+nCv4y1XMEpEBk8VVREoQtjHLppnRzQF3TCxZH6M0UtEC2mK8FTYXdteCOHpG2070sf60+uHXfuJpL4EzAJj3LIsmpubAVi5ciX79u1j3bp1vPGNb+Qb3/jGhI+3fft2z7vuMjAwwN/93d9x0003cc0117Bt2zZuvPFG1qxZw/nnnz9tv2U2csvmfJh/0ifb/cs9J9l6qNd7/ZMPlDc3f7RhZhak8M04j+w6Ma59/tXFcuA//tOtvXzzqSMAvPXcxbxmRUNZzx0QEBAwk2z6xV5ae1Le61Kq5pXC9Vi5aseKGB5FZofLgmFKb1IvsHPIE1mBRGJa9uu7t7YS1dSyPENGq0vuJ5h0B8x2MoaJblhsO9LHK5fWcnzwJKYsHBuW1UX5y1cvG1fUScYwOT6YYTBjcGIoiz+dBApzsF3jN10mIYvqsIqmKpxWG2VHe75yRM6U9KZy4/LzS5kP3Xf/DjiLDN0Jnbu2tHLGnpNAEEE5FSpujK9atYpt27bx1re+ldNPP50XX3wRgKGhIXR9YrXp/ud//oevfe1r/NM//RMf/ehHvfd/+ctfUldXx/ve9z4ALrnkEjZs2MAPf/jDU94Y94tH+ENP+tOGt2oXMH8ZSU19eUNVMJEKCAgImAHcib8/j32YIY7tkTItWbIWuuHLd3WPkzFMbtm8h2P9aXKm5Pr7nue2q9dOOTovEGcKmEmmW5fAPV7GsGjvz5AzJXdtOQzk58n+7vfcsUGeP7abFY0x7njLK0ZtT+dAlgee76BjIFPxhb6+tIEEelN6yYXHkdrn/6zwvSg23iNFoekBk6fixvj73/9+/vVf/xWAP/uzP+Ntb3sb0WiU5557jgsuuGBCx7rsssvYsGEDmqYVGOP79+/nrLPOKvjs6tWrefDBB6f+A8bBG85smlHVdD9ufVCwQ0q6HcXVuphGPDJzYciNsfyt1lM0kfDvC5hZ/B6ONp+AW1tfekbTGAICAgLKjVsDGGBH+wA/eb5jRuv+liKkwllN1ew+kfAmwDFNeF6zsKp4nrNLTq9n9/FBBnU7vFQRtufKsmyPuVvPWAi4ZEUDmhD8/OWTXmk0ieT4YMYb28c7rhcbH2Phpjxdd99zbLp6LevrZ+b5EYjJzQ+mEplxoDvJtiN9HOxOIZFeHW1LSiyfF7jYeJXAYCrnhWWDLYjmjidPt/aSMUwMy+L4YGUN8aimoBuWF3UqpUBT7Iib0XzwioCLltfxyqU1xDQVRRHkLMlPd3aimxbuFREIQqrCO1+5hJa62JgRA+VKfTmVqLgV9K53vYva2lrq6uo444wz+MIXvsA3vvENlixZwqc+9akJHcsNdy8mmUwSixXeLNFolFQqVfLzpTh58iRdXV0F72laFQsXLpxQG2eaL77tHG/74ReO80Nn5fqKsxfy1vPyaupamVe4ig3wkfaVux3jZb60Y9NjeQ9H1lfS4pGXjvPYyye91z+6fu6VGCxXn1VVpeDvfGKi9+N8vlYTZb5fq5l4xq5dvIC1ixcAcPfWVtvrU2FyJuwqKu+ZNqRvOz8u/+FoH2AbCgJ7Ub07kfPeUxTBogURTg7p/HRnJ5aUBd52w5Q88Hw7P3fG9vGO65oqPLeYpgo2XZ0XqD3QleSebW0AXLe+hdXNcY72pfnP37eCAEWZufu6uJ0z+Ryfb/13qv11Iter+P91WOlgZ9992wsjM0rd35se28tgOkfOEVFThK3FAIXCZaWM6Z60wV1bWvnhqgYQduTp3VtbiYZUWrtte8KNXnGP7R7T3Z6J1JicaRUZ3fZvGysYfmF1mP5Mjt/7Ulg3XbWWX+/rIpuzkD5jPBJSeN3qRlY3V09382cVM9WvK26MA7zpTW/ytq+++mquvvrqaT1+LBZjaGio4L1MJkM8Pv5V0wceeIC77rqr4L0bb7yRm266aVraWC5qsvnuF4mGvEErHAlRU1Pl7aufoZXrsQjaUUi526GpasH2mdHSokaz5XpMhHL32Zqa8qoWz0Ymex/Mx2s1WebrtZrJZ+ze40PTUsd3prEsiRACRREo2IZugfdOwskhnZxpofjKlPhzPhO6iSkhrCn8sX2IK84du8RpTdbynhU1NVWscRY07NdD/Oi5DgBefUYzaxYvoOb4EPGobRhVV0edz5X/vi5uZyWeW/Ol/05Xfx3peu09np+zd6ZN7/+1M20W5GBHQyNHePr//x976Thf+uVejvamqI6o3lxYCOGUCmRcImo5U/KLfT0kddMRZLP/FXvRobQ4cSktiOnGPbzqnGu858sYkkPdKYQQLKqJUhuz7QRNVYeVWdRUtWJ9rBKUu1/PCmO83Jx11lls3bq14L0DBw5w5plnjvsY11xzDZdffnnBe5pWRV/f7C7r8Y/3P+dtD6ZzuMVIH3uxk6cO5Fc1Z4vnc7Zcz/nSjo1X5PvAga4k9247hqoqdvmJxvzgM1o7ZutgXK4+q6oKNTUxBgfTmOb8kh+c6LWbz9dqoszktZqNfXYmn7E33PssWd2c9bXGizElqI6XS0roSRTq6piWxHCm4maJ8HsBDKYNBp1otP/vvu385K/XlfRuHejKe+u3Hupl/wnbOPr5jmMMrioU9zRMk0zO5KUjPQwOpjjQlcRwiinvaO0BIJHIYFnWtHvS/O30n/e5g10MDuajH8vtwStn/z0V++tY18s/d/Vz9+P7vf9jgPde3MI929rI5iwyhklEU/jI61axvD5W0JbPbt7FyaEsErvvhBQFibRFEaVkQUQjOw4hNQl898lWdyqNlJK0bhBShFeWzPV+q7464m53HM+Qo07RYJ/IufwMpHNOrXOwTIuNV5zJ4GAKwzQxzULPuKHA4GCKvsipHQkymX49mf46L4zxN7/5zfz7v/873//+93nf+97H9u3beeSRR/iv//qvcR9j4cKFw8JvurqGMMqkgjht+DpjWFOIaApCCEKaKNg3W35H0I5Cyt2OFfX56AjDlN5gu6oxVrhvllyPiVDuPmua1py8LlNhsr93Pl6ryTJfr1Wp/nq4vY9czkRMczx5hyNs6h51LpnkqiK8RYRQURHyYq/beH6fYcqS99vG/8uHAmd8+x9+8TiP7cmnMG28cg1IW7jqrt+3Dqs3/P1njqA9e8w2oOT0i7r52+nnnj+2Fb6eoZzV+dJ/p+v5OuL1GuWm9ZddXdFQBdL+eERTiGoqp9VEWVFfVXBcO2LEPmgiazph48Lzhiey46/v7W9aSFXoHMgUaE+4W5O9DSq9RqgIQUhTvDngPe8bue/Mh3sdyt+v54UxXl9fz3e/+11uv/12vva1r9HQ0MCtt97Ka17zmko3rez4xVYOdSe5b/sxNFXlva8+zR7EAgICAgICZiHdCR1VEVSHNaojdpme6cAVNtUNC9206EvlCibO053XOZXjaQLcFPJ4WOVt5y3mJ8/bYeG1MQ3DlCR00/bw+QyCmCZ4w1nNbD3U65UiUhV441nNLKqO8IuXT9CbynHL5j3c8ZazS4pduUJslgRLWpgWtPdnWFoX9YxuV5zpuvtKezIDAibDsLmro3f0/nXLWNUUp60vzd1bD3PL5t0M1/m28Qu91cY0BtK2vkI8rDph5tLJGRc0V4dJZA2SujluUceQKnjLOYv46c4OEhmDgQkY9JUmogpCikAKgWVJcpakKqwS1QTxiMaGcxaNKOIbCCVOP6esMb53b2HpjfPOO4/777+/Qq2pHCN1ktXN8QLPZ8DMsm5Zrbf97LGBEfcFBAQEzGdMSzKQyTGQyRELqSyIasRGyRMdD3e85RXe9tOtvXx962H85vJ0O6b8x1OBiUzZfVpuxMMqjfGwJzxnWTCUNb2QdP95cpZkZ/sgSd1/NsE5ixfQGA+zpbWHwYxJ1qcIDfk5wwcvXs7xwQwPPN9BSjcZcvRn4mGVd5y3mMU10YJ2jmQ8Xbe+hVef0eyEu06/y28soy1gbjLS3HVVU7xgn25IcGL6IprdMVxV9Vs27wFsdfHqiGrnigOJrOEJuKkCmqsjXPOq09jfleTnTtSHfxHMxRVOFML+J4GD3UkyOQu9wlUZxkJ12uwuOppSIi2wxd0kpgWZnEljPEpUU/nV3i5+tTefyhqooZeXihjj27ZtG/dn169fX8aWBARUhu1FBvh49wUEBATMFx54vp2LltezoiGGEIJ0ziSdM9FU21sej2hoysRD2N3J/IHuJA/t7PTCV8utdCyApuowXQl9TGXjUhimxTe2HiFnSgTQm7I9faXabFrQlchiWtL7XaZlq6nX+IQ6e5O6rQjthP66k+7vPXOUjGHSk9SxfEpUSd3gf17s9D7v1iwfbeF/zeIF9EWUsoR5jtdoCzj16BzIePemIoQX8fLtPxyhcyBL1rAIqYIzmuIFoe267z5cVBOhJqrx8z0nOdid9PpLqXUj6fzzbzy6++TwD85CFEV4JQ7BNso1RaLMhpISAZUxxq+99lqEsG8Mfy6Ye6P439uzZ8+Mty8goNyMNuGb3eurAQEBATPDf+/o5L93dHJaTYRLVjZw6coGltfHMExJfzrHQMYgFlJYENFGVVUeDwr50j8xTRSUF5tOTib0SY/xvb4yoO4ahCtIBYXtjjq1yiV5QSgJpHWTnGnRmzIwLUlIFQXCVY/v76alPkbGMElkDa/2snS+b0lJIptvx4HuZGD0BswIGcP0ojj8NcXd+1IvWuwJqXb4+cYr1xRETfzp6ib+e0cnAG88s5ktjsigv854pZnuhUGrkSFwPgAAIABJREFUyHPvJvxIoCaikdAt6mJ5k7A4smQqtd0DxqYixvhvfvMbb/sPf/gD//mf/8ktt9zCq1/9ajRN44UXXuBzn/scf/u3f1uJ5p2yrG6K86Pr11FfH6evLzlvhBdmI35vTnF+0mQ8PQEBAQGnKh2DWR7a2clDOztZVhfltSsaeO3KepbVxUjpJind9pYviGjEw5pXqmg8uMKmNVGN/nQORQjec8Fp/N+u4/T4jN+pYoeJipL5qBOZeAvsWssLndDa+549RpeTWx9SFdKGHZYeUhVMaaECS+uigKC9P0NCt7CkhWHZx6qNhYj4vIYbH32ZlY1VgGAgbQK24yTvKbTfr47Y3vVNv9gbhLAGlBW/LsH3njnqvb+kNopuWHQldCSSroSOIgR/99rTeWTXCQBuuHTFMAPxlUtrec6JQLQNcXu8EEKgKXYEyUQMYVURRDWlKCVkZBTyoe7F03D/wtlU8Y8rplPjXFMEZzbHHVFGSVRT+eDFy51IGMv7RnFkyUiaEO4Ch0swFkyOihjjS5cu9ba/9a1vcfvtt3PJJZd471122WV8+tOf5l/+5V94+9vfXokmnpIc6E6y6bG9aKrKxivODHLGA0Zc7bRLxOQfB8FqZ0BAwGzgWH+Gn+zo4Cc7OlheH+O1K+q5dGUDS2qj9KVy9KcNqsIqNRGNsDZc8M0/5j3V2gvYk/o1zXF+va8LS0oO96aQQky5xJCLd5wShYcnmkMusWsdHx+0FeEN00IRdmThkE9AyrCkF8KbzBo0xiOAJGcWGhphVRmmgA52nm1+TUMgyIcD2+9LOgeywHDvuGs8AWgljl0u/OcNOHXJGKbPCHdLjNl9wBKS7qRd8i+qKeRMiwPdSdr60s73JLf+3x4UIfjwZSv4rycPe/3EMG1Bt4l2ecFwz/NolQzs8mEKbzyriUd3n/Q+I7DDyU3foDMVD3nx99whKGNYjnilfR13tA94FRPcKBk3AmE+z/1m0maquIDbiRMnhpVHAKipqaG/v78CLQoIKD+jqXWOV8lzOnAVMT2cJ8g929oKRvJgghMQEDDTfOINZ7C1tZftbQPoJWq8Hu1Lc7Qvzf3Pd7CyoYrXrqzntSsbWLQgQjJrENEUFkQ1qkKql/7mH/MO+gzzY/1pz0v1+0O90/o7RjPoJxufZkr43jNt9I3gvc8alldvuCuRI6QqXHx6PbuPD5GzJMmsgSVBNy3evKaZZXUx77st9fb2U629bN51At2wSOm20nRzdZh3vXIJy+pi3L318CRbHxAwcVyxvls270E3paf10FQdpj/tVESQ8OCOThQBKxurPM9txrDoHMjSGA8XHNP1rgMcH8yUWi8bE8uSpIvmbWOlIuqGxa/2nhz2OVeMcaplFyOqIFtSC0PS3p9BIj2Hy3/v6EBgh/R3J3IoAu7eepiopnhzv0AosbxU3Bg///zz+epXv8rnP/954nH7P7S/v59///d/56KLLqpw604t2vrStHanEEJwtC8deMYDCnDL2AghWFwTLhA8GQlzliuIBgQEzF1es6Ke16yoJ5Mz2d42wFOHe3nu2IA3CffT2puitTfFD7e3s7qpiteubOCSFfU0V0fs8mgRjRNDWVp7Uo6RKtErXdCXqYWj9jmlmkrhH5ol0DGQ5fhgdtjCQFdC5+6th1lWFyuYfLv82lNUVknnLMKawiUrGwBKetQDAsbix9uP8ZXfHQIBH7/8DK65IB8tO1rZLHc7qinoRv7e60vlvNByf4KKO6cBu5zhysYqPnjxcjY+mq9Nn7+H5aSjYCazoGYBxVHt/uCZqY5MfqeOIuy0FXeBzjKtwsoLpkQg6Unq3iJGMaMJJQJBqbMpUnFj/NZbb+UDH/gAr3vd6zj99NMBaG1tpbGxkXvuuafCrZv7HCha+Xc52pvigK80SdB5Zhb/FKZ4IJ/J6Y1/tfPp1l6++dQRAN567mJes6LB22dakpxp1+TNmfa2YUlMS7J4Uc0MtjggIGC+UBPVvPDJS1c1cOmqBtI5k2eP9rO1tZcd7YMlI4kOdKc40J3inm3HOKs57hnmyZxJ84KwF456fFBHCLusj60qLLGmKV+z0lSFFOIRDcO0GMgYdh7qCD8sZ0ra+tIYluRP7nySTVet9VTSwTZYbrh0BXdvbQXsz+Z8kQqBiFPAROh2RQylrfjvp60v7SyYST7xs13URDXPwHPnsx+8eDk72gd4cEeH3V+lbXBWRzSimsKFy+v49d4u2vsz1MVsbYNzF9fwzJE+bntsH4ZlAYJf7+uiN6mTNqyRO8c4KXclhong5oa74e5RTeHt5y/hV3tPkjMlSd10QvMFQkC1U3cdoCEeKpgXzjcqlbpZcWP8zDPP5LHHHmPz5s3s378fgPe+971cffXVxGKxMb4dMBb+kLyMkV+G+9+XjvPLl4MagpVCVfPrt1bRcqx/X7nxDyhtfWmvokHzggiNVSEnFMwqWMgJCAgImAnqq+yQUsOSZHImmZyJqgj+5IxG/uSMRpJZg22OYf5CxxBmiQn1vq4k+7qS/OCPbaxorCKVNQlrCkLAwuowhmUxkDGpjqgkskZBvqbLbJpoj4a/naqqMJixQ9EVRaAANWGVgaxZcgGjNqoxkBnZ0w54XkY3hNUlEHEKmAkK57MWihBIpOcVT+VMsobF2oXV/HZfN5aUhFSFjoEMv3j5JIaZ955LJC90DE26LSEFcs56lOoUH59opKCm5AXcxjPGKCIf8TLa5yV4IepgX6unDvcRj4TQDYu6qjCJrMGAI1h51SsW8dThPqC04N18olKpmxU3xgGqq6t55zvfybFjx2hpaQEgFAqN8a2A8eA3wP3lS7KBknpFMUaJhxpt33SSMy1ePpkgZ0oMy+KlzkFvrNl/MkGVL0x9eX2wMBYQEFAZNCfMvDpiT1myhkUmZxLRFN5wVjOrmuLc+cQhkrpJYzzM/q4ExfNiCbT2pEY8RzI7ctj6XDDEi7EcATdLShqqwmRy5qjq8CndREowpeSljkFPtdr1krmT1CW1kSA8PWDC/Hh7fsFmR8dAfrttgP944pD3urYqP/fPmRYZw/LExFzcaJkltVGSWYOuhC3YZkn7O9/YepiMYSGcY0Ch43uq/XlpbYS0bnqlBsUkDPHJtMl/CiHG78y3pJ2jHtZcE97OF7fTfSR9qdw4W2Czuik+LIe81Lb72YCxqbgxLqXky1/+Mvfeey+5XI7HHnuMr3zlK0QiETZt2hQY5VMm72XN6KY3iMV0UVDOJGBmGUvcYzoxnBBzO8zc3ZZIKbntsX3e5/wCSb/Z182Wg3kRoy++9RWA/WDrSep0JXS6kjrdCZ11axZNc4sDAgICRibilCOrjYWwpGQwkyOsCrSYxt+/9nTqYhrPHLE95i91js/7lZ0F+eNTxf8LErrplGmC3lRuTGHQtDM3ME3JQzs7qY6oaKrCtiN9rD+9HrCNnxsuXUFLfWyYiFNIVTxBt6D2eEAxX/ld3uD234k7O4bY6fNQN8TyqSknEzoiofO5X+2jKqxx8+tXAXD31layhkV3QseStmfaAs86TTouawkMZQz7mE54djF+b/N4OT6YLfjOZEV3pzLkTOSUQkBaNziZMKmJaPQkcwVRRNvb+hnI2AsLd289XJCi4lKcyz/Mg+ww16NkhgnVOYtI161vYUXDKaymfu+99/Lwww/z6U9/mk2bNgHwpje9ic985jM0NjbyiU98osItnNv4V7CTan47pJUuZxIwdzGtvKGtO8Z3zsyXtxmLsKpwWm0Uib3ynM7lMEyJYUlu2byHroROfzo3bLHgi3/5qmn/LQEBAQHjQRGCaMg2HMFOsVlaE2XRgihXrF3IP/7PSyR1g97k8LHrVMe0bIPEtOSEQu2TOZNkzkQAd21p5QeOMR7VFFrqY8MM7VU+Ya2AgFKM994rrg4gnff604YXreGKy7pCjiHVzo8udY60YXnGfcl2TWJQmGvrdqoiSOgmhmmXPzyjqYrBjEHHgF0eUVOVkqJt85GRFhFXN8dP7dJmDzzwABs3buTNb34zn/3sZwG46qqrCIfD3H777YExPkX8qzz3bmvj0d0nAVi/vJ73rVtWqWbNe/xZ4cXj+lgZ44YlMVwhNcuuF+mKqY2GJSUD6RxdCZ1ux7u9pCZKX0qnL52jN5kjW6J8ENh5lwEBAQGzhZGEdo72ptCcAtlSSjZdtZasYfLHw30c6UvxVGsfmZw16ZJic4kFEdW7Fi0NVexsH5zQ911D/unWXi/lzb3Wbt3m8VTdCAhYWJ0vKdaXypFz5ishxQ7xdvujIkSB11YAquIKLNp88OLlfOm3+725kyVtQ1wZIXR7JiMRy4UmwJis2rsdjW6L3IUV/vzshbQPZHj4xeMAXLaqgQtb6iZ0zKDU2fRScWP82LFjnH322cPeX7NmDd3d3RVo0amFP9dmwFcGpS+tF+wLQspmlvE+HDI5s6SCeSlKhZB3JbO28e0Y4DNZwzwgICCgXEw0TPKrvztEOmeQys0HM9w2YhK66Rkxe44nUEVpr15xTeNYSCHtXCchhFdlAyio29zen2FpXXRUdXVNFayvD+YX851PXL7a2/6vJ1s53GvPP5fVRzl3cQ1bD/WQNSyW1sfYd9K+fxRhe3XXL69jdWOcc0+zK7e01McIqYoX7eEa4Jacen3usdAUWNNczf7u5IyWRpysIQ72oqR7jQazJndtaaW5OowlJYoQ/PFoHy905Bfq3DD1kRY8D3UnCwzu4u3Anpg4FTfGly5dygsvvMCyZYVe2ieeeMITcwuYPP56ipa0Q9UQsO1IP9uP5kU0ttx82cw3LmBMTgzly36kdJOuRJYux+B2je3uhD5iCPl0IID6qhBN8TBN1WGa4xGaq93t8JjfDwgICJgNCDFW3NGpg2ukuGlKAklIFVglwnmLX/uNDGWEaxbVFDtFQFO98GGXggURAT8/K9AVme/475ETg/l5zfHBLO39dsktCRzqzossSmkL2j57tJ/n2gbY1tYP2J7xE0NZ777128TlNo8NC3adSJT5LNOLf5HCtCQm0JXQyZmSiDbymFhqwTNjmHzW0RqyxRxVPnjxck8cs60vfcoY46ub4vzo+nXU18fp60tilFH4uuLG+N/8zd/wmc98hhMnTiCl5Omnn+b+++/n3nvv5f/9v/9X6eadUrihPDgP6JEesgHlwTAtcpZEn0CH/vyv93ue7lQJ8ZHpQFMETfEwYU3hWH8aIQRXrG1mfUsdzdVhGuNhQmqQCxgQEDB7GG+YpCs8lDEs/mRlI609x4Ydaz4Q1QT6CHm1xWiKwLIkqgLrlteyoqGKJw70AIXX95bNe8rY4oBTicFMPhfckPk5UM60kDJvREtfnLlbhgxwhBrtY+xsH/A8vaUE2BSYF2ko40UACyIa0ZCCaVoMZI0CLaHXrmgoKG0WMPNU3Bh/17vehWEY3H333WQyGTZu3EhjYyMf/ehH+au/+qtKN2/Os+mqtd72b/Z12bXFBbxpTTOXn9lcwZaduhh+1XJHVC2lm04IedYrwzEenm0bGPtDY1AVVmmO5z3ZzdWOZzseprk6TG0shCIER/vS3PVkK5qicMXZC1laE53yuQMCAgLKwUjel+IwSTfUMqopnHtaDUtro2R0g/6MUeBR89cNPhXJGvm83JAqEDBimK1b+tSw4Nmj/XQOZuhJ2s8t//W94y35FMORFkQ0NVj0D4CuRN4bbvr8CsW+idqo5pUMAwipCu++YAlPHOjxjvHfOzo8A7zYEC++22oiKtGQylAmR3oqsd5zGAkMZQ10U2FBVKOlPuY4hQQ1UY1XLq3luWP2XLPFV8Z2pAXPhniYiKZ4lRUATwCuJSiDOykqbowDXHPNNVxzzTX09vYipaSxsRGAZDJJPH5qhDtUCn+Jgi0HezzPeFhTSpYvCBgfUkqnZJhtbPdncnQOZOgczHJyKOsJpHUl7O2+VPmUfOtjIZ+hHabJMbZdAzweHrmbH+1LM5S1n4x+DYEjvSlM30StVJ1xRQiUwGEeEBAwB8gYFscHM4Q1hZypoDouNXeYy1lMSHF8JiiXh8+0JJoixpVfa0k7mqtUNN14FkQ0n8J6cXmkUyWcNWBiiFE6WiysIdIGEnvR6IymKjacu5inD/diybHLiLlCbu7xk05J33hYJWMYs6p/T5WJjFfu58Kq4hNdLOzPGcPils27vX1RTfEM8pCqkDFMsobllEWWHOu354xt/WkyhkVUU4I645Ok4sb4hz/8YT7/+c9TU1NDQ0OD9/6zzz7LP//zP/Ob3/ymgq2b+/gFGPp9Am796VzBvqDDlEY6E5ETiSwdAxk6XIM7keXkkE63I5BWqn7ldOCGkDdVh33e7IhneE81hPw/t7SCyA/JigBFETyy6wTCGb0F8O2/ugAhBKqw8y5VJfB2BAQEzE78z7anWnsdsbE033vmKEnddNSF5TDlZYltKEym3FE5sH1XU18gsFWUVQadhVdL2r9RVQRCgGXZ4euuneOG/gqgJhpyWiFYUhtESwVMjubqiLc9lDW8kPPqsEpYUxjK2q9fv7qRB3d0YElJQyzkO8L4e4L0zV3ALoE2lDVQFTHnRGwFUBVSvNrpLvGQghB2ybLxUhPVuGBpDYd6UuiGHcGpGwo72ge88m9Zw3KuW/56u2k+nQN2ZMKSWpXOgWyBsCPY3vG5Xme8UlTcGD906BAbNmzgS1/6EuvXr8cwDO68806+853v8PrXv77SzZsWKrka7BdgONKb93w+e3SATUP5fUGHKeSWzXs4MZT1PNu5ChWW/NF1rx41t18IYRvQzl97clX4niLsCZcqxDCDOlxcF1bYNScFsuC5Fw0F5WsCAgJmJ6ub4gXPsOvue87bdoWFcqakv6iGserkRvuZLYa4y3Q0R1UEjdURMkbaE8qypPSMb1UBVSieIroihKcxM5Q1qI1pnNFUNaV5woGuBLds3kPnQIYltZGxvxBwSlETzZsbGT3fD9M5k6xpYThzLE0Ib86j+RwNtmCggsAas0+4ZqskL+5mWLaI4VxDQsmSs8XG+XjoSuj8am8XZzTF6UnmnXM/3dkJwJLaKL3JnJNPbs8fA2aGihvjP/vZz7jjjjv4wAc+wLXXXsszzzxDZ2cnX/jCF9iwYUOlmzfnKRDNsPKd1zCtgn2nMkndoHMwS+dAZtzf+dXermk5d10sVJCf7SqRf/43B8b1/fqqMKoTDq44Dym/oT1VdeBhOUHb7VXN69a3sKKhakrHDggICJgtaKrwJvyKU+JrrnnJJothSo70phDgTbCjWt7bVhPRiIU1dCeZ17KgJ5VDAA2xEDdcuhLIL3J88OLlnjq262AoXhAB2xFxy+bdaKrK285b5OWiAxUPZw1C5mcW/1xj0y9epsdZGNMUiIdVBh3PuCGll3/8/nXLCKkKbX1p1rfUEQspHOhKehEeo6EIqAqpBZ7judrbS2n+TqaEW8jRb8gY+WviCrlJYCCle31UVSSg8FRrL39+9kIWOxpCOdPivmePsaQ2woZzFrOsLkZbf5rNu04AQZ3xyVJxYzwajbJp0yZM0+T73/8+mqbx3e9+l4suuqjSTTsl8Itm+L27OVMW7JurSCnpTeU4PpihYzDjhJJn6RzMcGLIDidPjGPgngyaImiM+3O1wzTFIyxaEGbxgigLF4SJhlQUIRyvtO2hUITgCz5jvHgw9a9G1hWEaU0/I01AVjfHWVEfGOMBAQFzD//E/6nWXjbvOoFu2EKaSd3AtCQqYFL+usSzAX8tZrB/c9rnWdNUO0oq7JQ5SvmemZqqTEmUqXMgixCC+59tpzeZFy8NwlnnF/65RjyUNz0UIRjMmrjO3ycO9Hhe9PuePeZFtmSNsT3ifixJ2dIHK4kA6mOaFzUwlDFIOwZ0VUghk7OG6UzUOErqIVVBN+1wc9eYfmhnJ7pp0Z3Q6U0bRVnkkm85oejuAok7tkY1lUtWNrC6Kc6B7iS/dhxYQZ3xyVFxY7yzs5ONGzfy9NNPc+ONN/LSSy/xoQ99iI985CN86EMfQpmjClH+nLVDI2xD+VeD/Qv//oFMMlyFcjZimHa+tl2LMkPnoPsv6xnb5Qohj4UUT3l8YXWEhdVhFtdEWbQgwpLaKM3xMKoi0BwDW1HyIeBj4Te4i5sfRAYFBAQETJ7i5+qvfZFO6ZyJJfIh2v7ySeUi/P+z9+Zxcl3Vve93n3Nq6uqu7upBramllt22ZVtgG0seZGODCbEBQ55zQxwuYOx3IYmvw3BDgBtz8eXjJA5ww4Ob6KEQeJfBBDAkH0JwwMbGE5aER9nYsi1raEmtodVTdVd3dU1neH+coU5VV0/qquqh9vfzsXW6dg27dp19zl57rfVbCuSWkFK7raZu4drc4xkdEGR1kwnHQ6kKgarY4/WB7z4H2JvDsXlsEPcl0piW5Si3FwYgW+LqKwhK1Y6+RHpF1kZeqrhrYnvcC+vgrG45KXYAgpwTtRmcof71XPEvrZaaOOOZoArY0NrATW9YzX17TzCZM4pC2BVFIEpqvQmgKawRC2tkdNOpL26/5spNrTy0f5CMbjBUUjpd8aULzIe+RFpGnJwBi26Mv+td72L16tX88Ic/ZMuWLQD88Ic/5Itf/CIPPfQQP/7xjxe5h2eGP1fbT613g2cKw1uKIXpfeewQ/ckMp8dznB7PMpzKLcoF9ME/vYJYWCvKWaokM+0fLFJ6ukQikawoDg6leOZogkNDKSwgFlTRTZOQqpDypW1V+5K7lAxxmFrSLK1bpKeU3LTAhGQm792ThifzjGcNnusb9UJd9/SOTPs5X338cNHfsbDGaFpnaCJPe6NdHgmKIxlmYyHh5X4niasE7R5LQdvq8vF/fQmAkclcUdi1iWM7OqV+hpzz0C+21hrRuHxjnMcPDZ/x56+EZZVhwbGRSb76+OGyzrTSKFC3GsPp8Qy/f9Emuloi/N0jBxmYyHFiNENfIs1tl2+gP5nhe88eJ5M3PC97NKjREFS5aF2M546NktFNWYO8iiy6MX7TTTfx6U9/mlCoIOjxR3/0R1x55ZV85jOfqehn7du3j3vuuYf9+/cTDoe54YYb+PSnP00wGKzo59Q7lmWXizEMk+HJHCfnkav9/edOVKQPmiLoaAzS2RSyPdmxMGubQ9zz0NxytVuj9XdO9LRH+f6HthKPR0kkUujlEpUkEolkmXD3A/tJZnQvemosq6ObxfopkvII/EZSgbxh8tOX+r2//2n30Wk1VkZSOUdAVJDM6JiW5f0WIU0h7BjjtTJ+/U4Sf97sz/b1F30HGTJfeQambPbMjuuXjQQ19hxJVLZDy5T5OGsUxdZ/AOhqidAVjxBQlaJIoG89dYyMbjrzszDmqZxBOm/w4okkYxmd1miQrnikrDaE/7GDJdG/krmx6Mb45z73ubKPb9y4kR/84AcV+xzTNPmTP/kT/viP/5h7772XgYEBbr31VuLxOHfccUfFPsdlijCW4xGvtbiBOkM4tDqHCBTDtDzj2rQs528wLIu8bjAwkaM/maV/3C33lWVgIseQo0JeugNfKSIBhc7GEJ0x29B2jW33uL0xWDbEZq7GeD3y6IEh7vr5awgh+OsbN3PNWW2L3SWJRCJZEHmjkGsq9xfLozqRre44+fPoS++iFnZUnVuhYyZc1XRNVUll857X0wJyusHtV3UvKB99vvgNcH+ofGnYvGTxEALiYQ0LGHFE3k6MZea0XvUT0hRy88wzX264nu/pHmttCDI4kQMEL59M0udEg4Q0hdaonW7iljTb1NbglC/LeKJuc+UHzx1nx6+PAPDei9d4jy+2SONyYlGM8VtuuYUdO3YQi8W45ZZbpn2eEILvfOc7FfnMsbExBgcHMU0TyznRFEUhEqnOjWC6k24xxA2mm1f+x4dSOUzT8sqdmJbFRFZnaCLHYCpnl/gqOU6k81XLO49HAqxqCtLZFGZNLMTa5jBrY2HWNNt/N4W0BSuJLyb+npcO4fL9VhKJRLL4uN6Z2y7fwOMHh/j5KwPedVYVcNHaGAjYf3rijEoEzZeQKmgOa0TDGscTaWrwkfOidM+8VF8GCrXHwSmLZsL6tjDvvnA1V25qLfu+boUOTVV55/kd/MsLpxiYyGJZFkFN8Txts1E5DR4xw7G88y4JLMgY1hSD0K2AMBcEdv3ytBBM5qeKuGnK8t+YE0BLRPM2LNzH3JxxVdiaS+7m2T8/dxxFEViWnQ8+ksrz1ccPe2f97Vd10zea5hu7j2JaFk0hlYagyrU9bV5UwnTz7b69J7w89McODhEL24a+FGmcO4tijK9bt84TZlu3bl1NPjMej3PrrbfyxS9+kS996UsYhsHb3vY2br311jm9fmBggMHB4lAsTWtg1apVs75WU4V3nddUgVZa23kOWD4j2b0ReseOp9o2pikyqGe6ePmvRT/ae4LBiRwDrtE9kWW8SirkM/FvH7mMzqbQote1PpPfaD7MdE/xt1W7H34GUlnbQyDgdDJb08+uBguZszOhOjoCapX0BJYy8z0n6nms5ku9j1Ul5+vdDxbCkZPpfFGbacFvTyWdWtpn1tf5kjUsBlJ5SOVnf/ISxT9W7gL+1FiWjW0NbF7dVPY1mioQzrO726LEIhohTcHCIhxQ57we8v+e/g64pThdvv+hrTO+TzhQ+Cy/6R3WFEK+tjO599Xb/K3W/dWkvAr6bBtY/s0iC1vfYDqWuyEO9nccLxknRYDpDIJpwUTO9ITr7NRRu01gEdKUouoG33r6GHe/czMPvz5I79Ak8YYgoYDC3hNj3ryZbr5lcoa3bp3I6l4N87XN4QXPq8WmVvN6UYzxTCZDLmefBL//+7/PxRdfTCBQ3RJOpmkSDof53Oc+xx/8wR9w9OhR/uzP/oy///u/5xOf+MSsr7/vvvvYsWNH0WN33HEHH/vYx2Z9bSxrojqbD+GGMOFoeIpRbTh/W35j2hcSXtgkdHZwS84T4KSbAAAgAElEQVQLAajOf2DviA1N5GiOaJimbZSnfROmlG891Tfr95grkYBKZyzE6uYwa5sjrI9H+PtH5hYefvHZHRXrx0KIx5dGOE21+/Hgy4Xcv9eH0t4K5bWhSZ4+Me61Xb9ldVX7UQ0WMmfnQixWu/DKpcKZno/1OFZnSr2OVSXnaypnkNNN8oZdzqzU02svxldyAGvlKFWh1hTB+WuaeOlEkqxu8tSxMb79tL1Iv+mSdfwvx3D+6s0X090eJW9aHBoa50u/OkhAFVjY6umaqnIqbRDLFiyj86Y16ue2OT/b9emrf1TwzD22f4CvPnwAgJsv28BbzisYkQu579bL/J3vfI04RplumpRxVi+IgCrY1B7l9dMTsz95BRHWVPJGwTN+dkcjp8czpJyKCBYWmiownbQSEBhOYnhHidNLU1VisQY0VUUIgaoqM867sXTeWyOuiTcwnE4C0BQJMpm0daIu3hDnT64923uNf17t7x/nL378IgB/996Lpp37S4Vqz+tFMcZ/9atf8ed//ue0trZyyy23sGvXLlpby4c5VYqHHnqIBx98kAceeACAc845hzvuuIO/+Zu/mZMxfvPNN3PdddcVPaYT5lj/mGPslnqmC8eWBX/9rs0AGNkc+/umVx+dK5m8UeTJ9v4dzzI4kWNkMle1Xf+WSICORre2dog1Tt72upYw65rDtDYECWpKURj5XI3xRGJpiD/USz8+/sO93rFpWV6S4AMv9/PLfQVDfc8nr5n2PZbKxkUp5easpjUseExVVSEWi5BMpjGM2bfYL/niYwv6vKXEfMduvmNVz9RyrJbinK3kfO0fyxbliktmJqQJ8oZVtGbQFEFTSEVAUSisIgQnRuySYBbwq1f6WdUcBmAynfXSACdSGZJBgWGY5AyT4Ykc61oKBoBuGOx89EBRP6bzbN91/Tne8cHBFN99xnYe3LKti56Owrk827myKlTwYrSHVa+v7WG1qO1Mzrlqzt+VMF/dIam0IQ5w0boYa5vDnjEe1hRiYZXhVB6T6VM1lyNu7rwQgnTJYB4eSqEqAkXY0ScAumGhKhBvCPChyzfw3af6GE3raAr835cXz59kchLdMFgdC/KnV21kQzwy7Xx7/3ee89aP/spMp0bTXkTuz357ks/9bmHu+s8N97Pc40RoaXrNz2Ren8l8XRRjfMOGDdxxxx1ceOGFWJbFX//1Xxepqfv527/924p85qlTpzxvvIumaXP2yK9atWpK+M3Lh4cYmINS+LFEmh2/7gXgz968iQ2zCJZYlkUyqzM4kXPytN3Qcfu/oVSO8aw+43ucKaoQtEUDtDcG6YiG7H8bg3REg3Q64mhNIZWAqhBUFbteaZncbTscZv5XwKWi4F0v/fDnZRV7j4oXZktlPOZDuTk7ODhese9iGOayHJeFcKbftx7H6kyp17Gq5HxV5pH+K5hfPupKJKtbUzKmTdMip5tF9wgBhDVBwjHOBWAiSKbzDE7k+D+7j2JazngaFt3xBr74exdwy717PcN3pmXBdL91d7yh8ByjoDTX3dpQ3DaPc2VtLMymtgbvuBb3hYWUZVtqzHe+VrOCwbPHxoAx7++MbpKdWJmbce56W4ipmwz2HLNjWfzzWRGCxpDGpetb+NcXTpHM2PO3dP4cHEqBZXvc18bCdMcbpp1vdui7GxJf6Ih/3WiaFq/1FyIs/ee7/311w1ry97xq35cXxRj/0pe+xNe+9jVOnDiBEIKTJ09WPUz96quv5stf/jL/+I//yEc+8hFOnjzJzp07efe7313Vzy2HYVqMTBaM68GJLIOpnCeQNjSRI1dlz0gsrLFldRPxhgAtkQDndzbS0RiiJRIgqCloiiCoKQQU2+AOqArqfFY4kmVBR2NhE2wyZzDq5Fc2OjUmJRKJZLnxX6/u9kRGXzyZ5FjCVhG2jUmF7rYGkpk8I6k8Wd0sMsRLw7LrhdLvbMIUcTsLSPq0ZCxshXK3FnkiraOpAt2Ef3vpFP3JDAOpHC0NASKawrsu7ERglxID+PAVG2taXUayeNRKn8Fluczh+V5vXC+0KqA5rJFI697rg6qgIaQxls7R2hAABKNpnY7GILdftami/TbN8ga4/7sYVnE5wdIqU+WOoT5V1xfFGL/gggu8XJPrrruOnTt3Eo/Hq/qZPT09fP3rX+erX/0q3/zmN2lqauI973lPVcqaZfIGQ6mCsX1oOMXAeBbdtLj7wddJZqqnQh4La44nO+SEkdte7fbGEP9nz1FeG7RP+g3xMJ96W4/j4baNbU2RRne9EQsXXwJcYzwaVGkKL3rlQ4lEIpk3v3h1wDvO5EuNR5NDQ6lpy24ul0V8LZnJYEj7DHYL28tlAbt7E+zpTXhvsLmzkYf3Dzrlk7LA9NVlauFBLlcvWSJZLtgCbcV6GDnDwszqGCYkMwZ3v3Mz33rqGIBXueD2q7q56+evcWI0w1/82z5iYe2M5tiZ2DB+w9yPVF1fAnXGH3nkkZp91vbt29m+fXvF3m937wgnxtJeCPmQ49VOzhBCnllAmMN0IeTt0SAdjSHao0FCJWqFxxJpFCHQVIF/2hqGRUY3vf7U406UpHin8t5n+jgxlgELLl7fzPu3rl/EnkkkEsnCCaiibr3dZ4oi7HJsAVVgWXZ5KHfvYraxrPY497RHueuG87j7gf3c/cD+JR/uXbmybJKVhKYILMtCUQQKdsWF+WAB+ZLXhDSFSFBl1DDRTZOueGSKYdsVjzg1xQ1AkNFN+pzIoenOz3JzbK2jEwEwksqS1u2+hFThha/HQlrRGnM6Y1yyBIzx5cw9Dx2Y/UnzIKwptPuMazdX2xZLs0PIZ/Jaq4rwvNtuPvf/+I9XvRyTk6OF/Pa+RLpoYtTjTtRiovp+xtJrsFrDwAT/Bba9IegdtzUG5OJAIpEsS/wLwPtf7uf7z50A7CIkHY1B3r91Pa+dnuCpowlG03akmjTWC5gWpHWLjG6xsTVCylmsg22oR4NaWadDSBWeURHWBLGwxu+e38kTh2zR2g9sXU9AVdi5q7c2X2QJIL2BknIYpoUi7I1CTREzGuO2KBs0aApp3fLSWEtfkTNM9IzjtZ7jBe3UWIadu3oJa8VpibOdn3/3f13oHX/t1738+rA9xy9c00TCibC8/apNRevI0jB19zM+sHV93aerSGO8xmiKIOTkZGuK4L9cscEzvhtDalkxtFJUz+C2/w04hrdS5rUD41nv2O+VT+smp5Ozi89JqkPR71yiwjGXc6AabFkbI+yo4L9xbfOi9EEikUgWin8BeOOW1Tx/3BZ38nt4Dg6leHVggnBAJZM3ZqxLXK9YwJGRgiEugFgkAJZZ9JhLNKiSdcTddCdU9pL1zbx4chzdMLyw9Lee0w7Yv8Et33segNsu30CXI24rPciSlY6FLbiWMxwxsxmfbCGEQiig0tqo0Ts8Oe1ThcCzB/zXOrCdcMdH02R0g6xuAsIOd88a5HSLoGbP5lLDvBz+ebhtQwtPOsb4ltUxnukbBfDmc7nX+JkuXaWekMZ4hVAEtEUL+dl5w6QppBELaxweTvH8cbsG3xXdLVzZXSjjdtnG6XPlhRCeeFpQFY63e3453f6SJH4Ma/o2SfXRZ0i4mamt0vhD6B47MORt2Dz6+iBrY4UwpHq/UEokkpXDwaEUfYk0J0bTGKZV10rqLiEFsrNk0VlAomTTYvOqKCeTGSayBnnD9MLYG4IqEU3hiw+9zljGYJ0vrLUcO3cdIaxNLW/kes/ce9M9N56/rIx16Q2UTIdZ8u90GJat5j2WzjEwkZv2eZqiEI8GMU2LT761UN/7zvtf4dRYlqxulnHcWYw5nuz2xhAjqRyb2hrk+VljpDG+AO58+zlEAgrt0SCtDcEiI/nT//4Kpx2v9ES2cPN6fWCCk2MFb/XlG+MIYXvJg6pA84WYB9SlWXdPsnLwh9AlM7rt5RDwwokkh4ZkGoNEIll53P3AfjK6OSXnsp7JmVPLvLU1BGaNGHh1IOUZ4KlcoZzUZE4nnRNYVGaz45RTRrY07Huph3tLb6CkUmRnqdGe0U1GJ/NYluVFn8yG3zD3a07N5/zctjHO5s5GAN5xYScfvfasOb1OUkAa4wtg+6bWIqVWPzmj8HjGpzaayZuEAvbusRCwJhaetlZ3JYgGCpOrtEyJv00ikUgkkpXCTIrctqJ3hoCqEI/Y5YH85UTrUfBNVYRXuzioCHs8hMWfXLmRV06Ps+dIYtqoLfdRE3tBH9IE6ZzhNQYUwZ9ctRGYXtDs3Rd2sr7FDmvtG03z8P5BoOBBvvP+Vyr7hSWSRUTBCVVn6vVmIdefjqYghmFycCjlXfNuv2oTO3cdIaebvKWnjd1HRrww9ZCmcOOFnXS1ROhPZtjx6156hyfpS6TnbIyfSWUCWc2gGGmMVw3hGNyiSJDLzhUvGMHBMmFZlWQmUYj5qjdKVh7vOH+Vd7znSIKTjvehqyXCld3VLTcokUgki8FNb1jNfXtPAvCGNU08dnAYTRGesVlvd0YBxEIqmirIGxapnO0wSKYN7n/lNKZlopsWAQWCmspkSUklP1ndxNV2C6q2mJRpWXz5kUMENQVF2I6IiFaskfOQY3yDXbvczVt1PXT33HiB1y7DvSXLHb9rLKwppJ00DDfA1pUSCij2HDKcTa38DGmMChDSVAwhuPP+V7w5kzdMwppCWFNojdpCve7MC2sK2ze10tMe5dEDQ2W1pyTVRxrjC2Q6MbWmUGFoDTPAaMbeJY4EtbJ5UdXCmGHiztQmqQ++9uQR79j0Cck91zfKXkf0COB9l8oyZxLY9uUnFvwez3zymgr0RCI5c+7be5KTYxksoD+ZQVUU6nUN6oamJxwNGX96nG5aDE7kcLcnFCFojwYIxEJk8iYTOZ1U1pjWQPBquVswlMrZhji2k2J9SwRFWAhhK0XPZgSshHBv6Q2UlCPtE1cunUp5s2A4z2SIg73JFQ6o6Ar0Dk2WVfK/f99pTo1lnfWeXfHAxS175h5Laoc0xhfAqsbgtOHlt12+wTv+1euDnsdxy5om3nZuR036B9DaEPCOS3O//G0SiUQikSxnZqrp3Ocrz+UPSTctEJbleaIEEA4opPOzySqtDCwgoilknYV+Y0hlLJ33PN+2N1zDzOq0N4Z4zxvWIICfvnyKprDGrZd1oSkKTx4eZl//BONlSp6B6yF3veIKv3NuB2FN4f5XTmMAV58V59GDwyjATW9czYOvDZZ9H4lkJaMK22vuL7LjHipOGsl0Jvkb1zXzp2/pYSKV4f955NCcPi+jG7PWGYelJ4y40pDG+AKYKc/7W08d846TmcLN6eVT4xzzLQrmKrJwpkx3Y5ytTVJd/LERpUu+Wmby3/3Ozd7xr14f5JfOAui6c9u57pzabRpJJBLJQpmpprO/HFBbNOiFZFsUKlhoiu2hrWVFi6WAqgiEG6JvUSS4ltFN8qaFImA4lePh/YNkdJPTSVvVeduGOKtjIa4+u5VDgyn++pevM5rWpzUYLAsmcwb/tOco0aCKIqAxpNERDRJwYnQ3xBv44nsuIKKphAMKlmUtWslPiaTS2BEiAsOxuGMhjaSzHheiqHJgEeUuS4ooPH5yLMOORw+iGwZBTfGU/P1pHR++YkNRWsfdD+wvsldclrow4kpDGuMrnuISBtO3SWqJmOFnqeWao3Qz6PGDwwghePvmVVxzVlvtOiKRSCRVxLTAci62eWPqald4/7d1XoSKZ6yvdHSrEFKeSxdH0IkyIeSprO6VGnuub5RtTonW1miQj2zfyPefO87pZJZIQEU3LbKGVTYtLuWIvI1nDXbuOoqmCKIhFdOyyOkmOd1kLGN/fjigEAmohAOqDPeWLCtU4V5//FgogKoKQgEFsu7VRyB8zyydNWFN8eZewCl57M6jdN5gLJ3HNE0sq7w3ezmlddQT0hivEv7akj97uZ8fPHcCgGt72nj3ltU160dYK9xEc8b0bZLaMpPjpc6cMhKJRFIRZqrp/LUne71yo4nJvOf9VnDCQrE95EEVPrK9m4AiuPfZ44ykcljW7LWAlzPp0sWBjwtXN7GuJcKzx0YBeyz3n57gXp/nrDQiQVPsWsZpp9qMKgStjQEu2xBnz5EEI2XKpU06z01mdf7nL/ZzyfpmLlnXzMbWCN2tDUzmDCadfgZUhUhAIRxQCWuK9JpLljSlWsn+NZ5p2HW+VzUGPb2G8YzuecovWhvjldPjAFyxIc7xZJreYTu6Nm9YmGZh7qayOlndxLLmvoic6ZophRFrhzTGq4R/52l1U6jouJa7UskZChPO1CaRSCQSyXLCf2/tS6S90PSAqhALBxhO2UagK1YpAEWxw0LdEkMA9+/rJ6ypfOq6Hnbu6uXEaKYgRrYCmWmj4cWT47x4ctwbm7PaowRUxatJvDoWnvKaSEDjrHaNdF7n1FgWhF1C6bbLN/DWc9r58qOHSOUMJrJ62c3nVM7gycMjPHl4BFURvOP8VWzvjnNORxQhBHnDJG+YJDM6wnnvSEAhrKlVr1AjkVQSAaxrCXvVA1xcY7x3OIXuXHs2tTUwNJlDYHvFFSEwLQvTaVedTbD5XKnmKow4U6lIycKRxniV8AvJuLvx7rG/TZ7Q9cmNF3Z6x/+x77S3GFKAd/naaslbz2lnzyevIR6Pkkik0PWV7AuSSCT1xF03nOcJFb1wYowfv3AS3bCINwR435vWoynCK3dWiiIEqrCIBlUmssaK9pJPh7vA/7MfvYiJbQQoQvBc36hXInNoIsfDB4YYSeVY0xziI1d2c25nI7FYA8OJCRpDGooiiARUIgGVppCCaQkmsgapXHnD3DAt7t93mvv3naY9GmT7pjjbN7VydlsDQggsyyKTN8jkDSCPqgjCAdUzzlVFes0lS4d4ROMdF3R6TrrVsTB5wyzySA+ncvz9E4cxTDvKJKDaJQG3rI3x0WvP4tEDQ977/dtLp9jdmwBg24YWbrnqLCZSGQzf5qFM61j6SGO8SvjDtpKZQkjWYweHeN5XMqraE8S/SVxqW8kN5MXDX1PV/7OYJW3+ECKJRCKRnBk9JZ6ef3nhFGARVBWu3NQKwC9eHXDyMadahYpj5KV10/NE1SPDad3zzAH89KV+r820bC+fy1ntUXo6Gu0N3pCCrpt0NobQFFu86j9f2sUax7N+dGSS+/aeJJXTyRuWlxfrZyiV499fPs2/v3yazqYQ27ttw7y7NeKFqhumRSqrk3J8IEFN8YTgQjKkXbIABNMrmc+EKgqh6g1BjXdvWT3F6+ziRp4oQmBM82l+rZ+XTyY9Y7xnVZTrt6yWzpRliDTGq0RGL4SAW+CFdFklbdVGmUEpbLa6npLqMZNab70p+UokEkkl8C9q84bp1czNG2ZRW1c8wrqWMKfGMgQ1hb5Emq54hLtuOI/DQym++ZujZHSD46NpbrxwNffvO82J0QwWlh3azsrOIS+l1AixsAXfgurc1hH7+8dJJifRDYsjI5OoikBF0BC0Bdkyuq3+3BBUaQiq3H5VN6PpPLt7R3jq2KiXK+7n9HiWn7zUz09e6mdtLMSVm1q5alMrXS3hIoO7VAjODmm3jXN/TXWJ5EyYi4GuKgoKFqoQM6ZR+MuM/elV3fxsXz9Z3SQc1AhpCn2jaR49MOTVAO9pj9LeGPRSSDoaQ9O889wo9aDPVCqy9HWShSGN8aohZjiunRHcEinUEh+cyHkXDVHSJqkt5ZRl59ImkUgkkvLMVNrMT2nE0c5dRwj7Fsmnxmy36j/uOkLecWlpqiCoqoBBfWisF5ju2xqmxdbuFnrabKPg9HiW3UdsL11WN+lLpNFUwZ33v2ZH4pW80Y+ctADLspjMmwRUgWXZua+XrG/mkvXN/LFh8qLj/XvmWKJs/feTySz/+uIp/vXFU6xvDnPlpjhXbWplfUuk6HmmZZHOGwVhORnSXjPCKhgm5Bdp6qhOje6FbKKV6/psXyeiCVqjQfKGQTJT3hHn6ltkdZP//fhhhlO5ss/7xu6jAKxptqNJ7rnxfPp9abD9yWzRxhewoDzvuV5PZQj8wpHGeJUIT7P7FdKUaduqgb/GeenOtr9NUltmuoDX1zJPIpFIaktPe5Qf3brV+/uW7z0/62sEdsizIuQ12sWw4JljozzfN+ZFIYQ1xTv+1lPHQMDxRJrutsi07yOEQFXsMk2mZREOqF4+eEBV2NrVwtauFnL6Rl44McbuIwmePTZaNpT9+FiGH79wih+/cIoN8QhXbYqzvbvVM2CK+l8S0m6vz2RIe6XZe3yUaezQmmFZBZHGhc5fAahKceqn+77uGeN+RiSg8m8fvmzG9+uKR9jU1kDv8CTBOVQ5OjWWAQrG8ubORsAuM/jij19ENwywZJrjckIa41XCPwl29454O1o3XtjJdic/rRZEAwXDP6ebRUJh/jaJRCKRSJYzZ1qmp/R13/zNUXK6xWRO9xS745EAl21o4eljCY4Mp+e0oJ8+SWzlYJoWQrFDbF1F6IxuegbD2uYw6+MRPnzlRnY8cZisbhLS7JJkpb+L33NnmBYTWZ2JnO55+YKawmUb41y2MU5WN9h7PMnu3hGeOz5GtoxhfiyR5lgizQ+eP8mm1gZP/K2zqXw4b1Y3yU5T21yTXvN5c2I0zVcfP8xjB4cXuyuY2GJoQtglwWyD2v5bN8rHukSDKoJC2b2ejqgToi0w3dKIAuJhDVVVnJJ9FpZlb1QJQFWVOYs2r2kOc/tV3QAcH017Yepgp1fceGEnXS0Rdu7qBYrn2ZrmMOEKr+ll2bPaIY3xKlFaYsWlqyVS0/yK4XR577c5Q5uk+mxd3+wdv3BiDN25E2gCLl7XPM2rJBKJRDIdcy3TM9Pr/PdrTRX2otqyGErl+MUrp4G5G9aed0wTpPXFMcddj11AEeRnSIHyeww1Zarg63RYlpurKvjA1vXegr01GiCkKdxxzSa2bGwjmZycUr5ppt9FVQTNkQDNkQDpvMF4RvfCywFCmsoV3XGu6I6TyRs8f3yMXb0j7D0+VrYMXe/IJL0jk/zzcyfoaW/gyu5Wtm+KT5tna1pWUW1zKQQ3dyayOt/YfZQfv3jSS/NYChimRTyiMZbRsSwIKLb2wXQ9nMwVS6gNjWdRhB294Tm2hCAcVEnnTS/FUAh7PmmqQAB33v+q9x5uRE65fOywppA3zCJD19abEoQ1he2bWulpj3o5432JNF99/BAjTsnGW7Z10drc4KmpLzTP+0yvp5L5I43xGuCGoLjHEsnL/ePesX+NplvFbRKJRCKpHTt3HeHUWNYps1W4OBsWJLNnFmu7WIa4n6aQylhG91SdNUVM0SdxzUtjHom1FhAL20vJUiMirKlsiEc4b3UTzyQnz7jvbik03bSYyNjecn/fwwGV7Zta2b6plXTe4Jljo+zuTdgb3WU2IA4OTXJwaJJ7nz3OuR1Rtm9q5cruOG3R4LR9KBWCk17zqRimxb++eJJv7DnGaDo/+wtqjAUk0jqaKsgb1qzzsrR1ImeQLzHehbA3agZ8mkyaIlCdzZpkRi+bEnr3A/vJ6IanT7GmOURYU73NrGRG5+RYhoAq6GgMFaW39kwx1p3HO6Lc/eABL0zdj8zzXtpIY3yF09ZQEGkbTee9G7EqpICbRCKRSOqHg0OpGQWNDg6l7HQuC0853V+WaDnidl037fBZ73HfH/5cV5e5fO94JEBDUPVquPcl0mScUO+QJsjoBk8eGmYkZ/Hq8YSX4+2GlLtRCHP1smmKoKUhQHNEYzJvMJF164sXiARUrjm7jWvObiOV1XmmzzbMXzyRxLCmfqHXB1O8Ppji20/3sbmzke3dca7sbiXeMP36qNRrHlAVGiMaoWioaFzrjT/6zrMcGUlPebw5bHujlwKKgKCqkDfmv7GmCvBvMQigKaRx0xvW8O2njjHiRJs2BjUvisONEJkJ04IToxkUIexw8xmeP53CeVY3OZZIk8kbGIY562dKlhbSGK8BpeUCakksUviJJ3O6txMYVJWiNkltufudm73j//XIAQYn7Et8R2OAT113zmJ1SyKRSFYEZ3LfvfuB/QQ1wboWO3Q5q5sMjGeXdMJ3qSDVdAJVk3mDjW0N5BxDOG+YDKdynsHdFCqU+3rT+haePz7KwESOppAGluUZGmCHkLc1BPiL63roitupd+U8fafGsnx911GEOOYZqZvaGnAc6bbAG/P30gkhiAY1okGNvGEykdVJ5Ywpnv5oSOMtPe28paed8azO00dH2XNkhN+eTFIuYv+10xO8dnqCbz3VxwWrm9i+Kc4VG+M0z+K4yBsm4xkdMZYhmUwT8HnO66l8WqkhrimC9168lj/evpG37tg97/dbFwtxIpmd/YnzwLAglTNQhZ0TXhrtoinCi6YIqQJNEaQcBX9FCAKqvW3VEtFIZnQmcwY/eekUmqoggIAquHJTnEdeHwLgDy5ay5VldKLcDaydu46QyupeJIGrK2W39RLW1KKNw+nEJkdSOXY8cRhNVbGwvDKNlcrzXkw7ph6oG2tsdHSUe+65h8cffxzTNNm2bRuf//znWbVq1WJ3rXYI321aRlUtKv50hW0b4vz8lQHvWKYySCQSyeLgz2vO6eacc6cXCyFA+Eo2ubd5v3L0uuaQU9/Y8tSaLYSd92zZEQAfvnIj2zbGgWJP9cGhFHfe/wrJrI5h2oZ4Z1OIWFjzDHGXsKZ6KXm1IqAqxBuCtEQsUjmDiaxeVsytKaTxtnPbedu57SQzeZ46Osqu3hFe6R+fYphbwL7+cfb1j/P//eYYW9Y0cWV3K1dsjNMUnn3Z7JZPS5BHVYQXZh8OKHOqy74SePNZrfy3t5xFV/zMzoeAKhj1bQCFVDjDLJGyuEZ5KX5jPBpUi9IcTMvCtHAqKljeeTORdSMkBB2NQX7TO0JWN9EcY750PrnkDZOwppDTFSwLdMtkbDJPXyLttNnXIr8HPKPbn+Xf9PLmnABNVdGVqdEmMmJqOmUAACAASURBVM97aVM3xvhHP/pRmpubeeihh1AUhb/8y7/kc5/7HF//+tcXu2tVRpQ5co/r46awFLnz/le849HJQuDTnt4RXj1dyBn/0a3batoviUQiWUlMF9ZZTtDIVQ9+5miC0+NZT7BtKVNqSLp/q8I+VhXBZM4kb1jkDZNUzkARdu3j1oYAgxN2TeP79p7kF6/am8Jn4gErp7y8pjnEe7as5oKuVl49nuCnL/UD1VFjFkLQGNJoDGlkdZPxrO21LBc2HgsHePt5Hbz9vA5G03l+cyTB7t4RXj09MSWqwLTgtyfH+e3Jcb6x5yhvXBtj+6ZWLtvQQmNo9iW0pwqftVX5g6rwcs1XYihxT3sD/+0tZ3OZs7Hj4tZwN83pBdP86IaF4Qslr6Qh7lIuDcNfLm+kROQ4o9t9VwSMpPKYli3SNubLjx+cyGFa9vN0w+K+vSd436XrvXY3Tcb/OXnDtNNIgO8/fwJl70nWtdil+MKaUpLvLbj9qm527jpStOn0ga3rObezkVisgeQC9Bkki0NdGOMvv/wyL774Irt376ax0a7H91d/9VcMDg4ucs+qjz/3pCmkMZm3b7xN4UBN651LinF3NYGindfxrEE6v8RdMRKJRLJMmE0oyeW7H3iT5zn60Pf2kjfMpRydPivubcU0rSliWiHNLpU01+34sKY6EVu2qnO5fPtyXrewpnL12W1sO7eT1qDgQcfYr7aXLqQphLQgZoNrCBvkp1Gla4kEuOH8Vdxw/ioSkzn2HEmwuzfBawMTU55rWvDCiSQvnEjyT4rgonUxtne3snVDM83a9OJvLpZlkdUt24hK217zcEAlErDF7tRlLgS3871v4E1dLWW9/24psPlUIlhq88/tjzu3hPOf//ualoUiBAKLgCqciJSpuCXJ3Ne4GKaFgeW1l0aahDWFrnjEt363X3tWe5Sejkbi8SiJkIK+1EN6JEXUhTH+29/+lp6eHn70ox/xgx/8gHQ6zZvf/GY+85nPLHbXqs5tl2/wjh95fZAHXxsEAZesj3HdOR2L2LP6Zk1z2DvO6iYjKXuTpDUaXJG75RKJRLIcODiUwrTO3BCfLme7migUwtT9uKWVXNzQ9TXNIW68sJOH9w8SCzfO6KleaK7osUSau//hSSYyOVxjvlYoQhALB4iFA2Tydgj7ZN6cVmQt3hDknRd08s4LOhlO5dh9ZITdvQkODKamPFc3LZ7rG+O5vjE0RfCmrmbefuFqtnRECczRqDZMi1RWJ+XszYc0xTHOl6fXfOuG+LRtTSE75Ho8a8w4P9z5o1B9g9z9mUyrECeqzEOwMaAqdDQGubanDQE8dnCInGESUNWiuuBudI4/+ubO+19x1n55R7gtOGWuuiXLPrB1fZH2QKlwG9hiiJoq2BYvzONq5XnPJoQpmT91YYyPjY2xf/9+tmzZwk9+8hMymQyf/vSn+cxnPjPnMPWBgYEpnnRNa1jyOeffevqYd5z07Y6/fHKco756qm8/f2l8D22J3ICq3Y8v/d4F3vGuwyP845NHAPjDS9Zy1VkFsY9aj4fqXPDVFSA6U605u5LGaDFYKnN8qVHv51W15uvd79rMsUSa//eJ3kJYp7Br8vZ0FBaR7nl594P7aY4EGE5NLc2kiKlh4aU1xDVV0BSyxZ3KldWqBooiaAoqjGUcYaqQRjpnILBrgL/3krV0xSOcSmb41xdOEg6odLc1eBbIuZ2N9HQ0Vqw/miq893a9ht62gLDba30daNQUGiMBdNMklTUYz+pTBN/8dDaHuemitdx00VpOj2fZfXiEJw8Pc2hoagiwblo8fXSUp4+OElQFl25o4apNrWzd0EI4oJZ59/IYQCpvkMobXvm0hnm8vpbMd76OzzHO3K91MNfZoynQHA6QNUwmsoZXLShvmEUCbaoiME0LxfnX8nm4XVwdheaQioVt7GYd6zysCW6+dB0AP/ttP5N5W7V8z5ERBMK7ZqxtDhAKKDz8evH4fP9DW9m8ugmAL/3ehUXXpaBmR0m41yW3DWHPz7t+/lrxl3ammGuw/+OuI4QDKj8/t7Pq9xD//F6MuVxLanVfrgtjPBi0w4c++9nPEgqFaGxs5BOf+AR/+Id/SCqVIhqdfVfnvvvuY8eOHUWP3XHHHXzsYx+rSp8rhaYWLuSqahRukKooaovHl8bOVr30w797OZKzEOIoAOevj7Pt3M6qfvZciMWWv4hctefsShijxWCpzPGlSr2eV5Wer/v7be2NWKyBQNogGg6g5u1SWLoJrc0NxGINnOcsjt3n6yYEVBW3iJG/xJdwwk9xckUBmhuCZHyKz5aTp13JElezKaYLAZGgRka36IyFAEFWt8NcG0Ia77h4vfc9/+ztm73vqz193BujSs7LbfEov3DuY/v7x+GpPqLhAH/33ou8fszG/v5x/uLHLwLM63VzwY0JTGV1xjM6k7mZy27FYhHOWdfCh958FicSaR5/fZBH9w9wqIzHPGdY7OlNsKc3QVhTuPLsNq49r4PLu1sJnYFhbSzR0PX5zte5zgbh/W/uLwooCgi73nzesIg3BOyXCoGaMzztBFUR5CzLrguvCCyLsukLAtA0lYAqEIpB1skdDwVUtp/TSXd7lO3ndLLj0YMAXnk94Ww8qapStL528c+xbfEosf5xouHjqM7rNVXlTWd3cN7qJq8N7PlZ7v00VeWc8FSl/2rfQ2JZ0+tPpa8dS5Vqj2ldGOM9PT2Ypkk+nycUskuWmKY9Aed6w7z55pu57rrrih7TtAYSiakX46XEXdcXymR956k+jjmlJ964JsaHLu/y2pbK96jHfhw4NepdzA+cGuWydZVbdMyHg4MT/M+f70dVFT7/jvM4a46quEv1QlytOauqCrFYhGQyjTFNHqJkepbKHF9q1PK8WopzttLz9RM/nFoCyDBMBsdtw/mLv3iVUEDh+x/aCsDt9z4L2ArqpmmiKbYX3B+yapoWHY1BhIDhVA4hBMOpHBYFo103LU8Uba7MZnuUPl76d96w6E9m0RRB/1iGlkgAw7QQAtI5nWRykkSo2LOTTE6iOwJZ5doPDk543ri737m5yHM+U5vb7nJ42F5zGIbJ84cGi8SlZvLGz9a/ShECFFHILTdnWRM2qXDj+R3ceH4HJ0bTPHl4hF2HRziWmFpfO6ObPLp/kEf3DxIOKFy2Ic7VZ7dyyfrmOZc8U4SAtuU/XzXfpsJMESNBVXhiZv5nxUIqE45hXUpaN0nrpjePhlM5dKNYKK45rHpRCm89p4Mf7T2B/zIbjwTQVBiZzGM57wF2uLzLREbn7p/tI6Qp5HSToKYQCij86VUbAdjxxGGyuolhmOjK1OibRCJVNHc+fOVGdMOuC25hoSuFc730/Pev5Q8OpvjuM31A8WcoiuI8v/L3EP+cPjiY8vo2nzk92/vPdE1ZLM7kvnwm99e6MMa3b99OV1cXd955J3/7t39LNpvlK1/5Cr/zO7/jCbrNxqpVq6aE3wwOji95kYRuX1mJczui3q7j5tWNRW1L5XvUYz9WRUNeftiqaGjRxsC+edm3L9M0l8xvcaZUe84axvIfo8VAjtnM1Ot5VfH5WmbRbpUeW4Xz8aRPUAlAU5QpXjMLOwQ8rCk0BFVAcGosg6oJ2qJBTo5lisJsoVhE1XQ8cf5+aE6psIGJLHnH8ndrGefnmrzqIIRtvEVDKqPpPHnDYmA8i25YU8axO97Ad99fyCctbdcNy/sSpa+fqQ3grv/whdQ65ZYsLL77dF/R82bKZ53tMyqJAJqCGo0Blcm8wXimfHm0UjobQ/ynN67hP71xDafGszxzPMmvXj3NiZJzCSCTN3ni0DBPHBqmIaCybUML2zfFeePa2IyG+VIVdZvvfPUb48YMiuqGUz6seI5AW2OQ9GgGc4Y54bboznOCamEOxyJB7rnxfHraoxwcSvEvL5wExUJFoAhBc4NGWFOJhjSODKe9eSxKwlBcIx1scTX/HLrmrLZCPrUF3a0NU9bZ/vN6bSzMd9//pqLXuOd66fz0438P/2e44eLVuIcUzWkf85nTM1HL+X4mVPu+XBfGeCAQ4N577+ULX/gC119/Pdlsluuuu47Pfvazi921quMv63J6vBBKd2osU9RWbQGGVY2FUJqBify0bfVIVzziKWYuZo3xvkSa3qFJhBAcS6SLbiISiUSynChXaiusKXzu+nPLipWtaQ55x66wkh8FOzTdv6Avff+gFmF7dyuPHRwmnTfQFEE0pHHZhhaePpYA4PzOJh58dcDzuDeHNT5+7Vn0JzP8wxO96KbFqsYQ1/a08aO9JwAIaapdpsvXHye1tYh4RHM2C1TObi8WcloOzKcMXTUQQhANakSDGjndZCKnk5qDtxzse/eFG1u5acsqDg2m2N1ri7/1+9ZdLpN5g8cPDfP4oWGiQZXLN8bZvinOljVNaMrKzL/9r1d3e8ff2HPUyyG3dQ0CZPJ2fnc5e6c5pHHTG9bQP57l8YPD9Ccz3vxRgIaAgqIIUo7nXFMELQ0BPnVdD2D/NqXnzJrmMDnnw/y/7oev2EhAVfjfjx/y2txrQWs0UBVhvWoJrUmWD3VhjAN0dnbyla98ZbG7UXP89awnsoW8qF++NsDu3hHv72rXs+6IFhY6pca4v63atEYKp3xpDUl/W7VZ7EVHuX4cHy2E2R0bmeRgrKD4vlwWc5Klz7YvP7Hg93jmk9dUoCeSlcx016zpymrdc6MtqvnMUbus1S9fGywSeIoEFKIhjWeOJuhLpHnrOe1T3iOsqVy0rpnnj485JY0swprCpV0tPH1sFID2huISWHnToj+ZoX886xkFecPkAafGuWkCljXF+HaPg6rAcESp8oZFTjfZ3t1KZ1OIbRunV7cux0z3pT5fGLY/YmCmeu0AR0Ym+f7zJ4HZ64u7Cs2llCtDV22CmkKrFqQlYjGZswXfcnPwjAkhbG9lawPve9M6eocn2e3UMR8ok76Qyhk8cmCIRw4M0RTSuHxjC9s3tXLh6qYl6xU/E77j86BO+ETVLGAsrXsiaa432vJ5xzO6xTf3HEVTBMmsjhCg4qigC8gYpq1+hx1V0tEY5OPXnl12jrqENVevvThJxL0+uI6RvkSarz5+mJFUjpCm8OErNs54Dpdjqaz3FkK5zU2YfU7PxEoYl0pRN8Z4veKvZw126QwhBOMZg/HM3NQtK8G+01Nrds6lrdJMzlDDe6a2SuNfdCQzuhci+bUnjxALF6ZltRcd/n5k9ML58O8v9/PL1wpKoHLXViKRrGTcBd9t/7wXw7K8vNaAKlCFwLDsa/XXnMoXv/741bO8o3+hX6gr/KsDgwRUhYDzjJxueu+pCDvUNJnRyfgMv9QM96acY8SoCEbTOqNpnR+/cApFwK8vXQ/AoweGivIxpzNS7JrsptfXNc1hwprC9549Tu9wIS/UX/t4pnrtUBC6g+rXF68GihA0hjQaQxpZ3WQ8q9tRCnPwlgshOKs9ylntUd5/6ToODU2yq3eEPUcSDKWmGubjWZ2HXx/i4deHaA5rXNEd5+qzWrnknKVR7WYhDE9OrU7gkvWFnltMjfiYzE9fDs0oSS4PCLu290xRhqWeaH+pLv9zXFxveE63+OZvjhLW1GlLepXzcld6k2kxPOnz3dycC0tp822xkcb4Cme6etZt0aCzc19f+Mfj6PCkV5tVKWmrJeOZvHcvGc/ki4zxauM3wP05cnPJl5NIJBLJ7PQnM+QNE8OCE2NZNMXOSTcti3K+z0pURDMtuOV7tojdO5ZI6dLZqIb3rZKENIWQFsSIWKRyOuNZ3ctPng0hBD0dUXo6onxw23oOOKHse44kGCljqI5ldB58bZAHXxvkg9f0VPqrrBj85QbnGkhQWidbIllspDG+wrnnxvO94929I3xjt11C672XrOXyeYawLYSt65u94xdPJYuEai5aE6tZP/zjcef9r9DrKL12t0X4G19btfHfAP7Xrw7w/PEkAD0dUT71tnOme1kVEGWP7ZqwKydETiKR1C/z8STd/c7N9Ccz3Lf3JJM5g5RT9ur33rCaS7taZn1/N/TS7z275XvP0xYNeirrTSGNdN60haPCGgFVIWeYNDricL9zXgf3PX+cRFqnIaDyxrUxdveOeHmyqoA3ro2xviXC8GSOp4/aIfAtEY2GoMrNl9i1kH/x6sC8xumuG86jL5Fm567eog3ZD2xdXyQyljfMqhjK1fC+VQNVEcTCAWLhAJm8E8I+jx0URQjOW9XIeasa+dBlXewfmGB3b4I9RxKMpqf3IC9nbtm63jv+5f7Bsrn0YBvUdgFByzOyf3dzB52NIRLpPL94dQDLsjAse4Vy8boYe5310wcuXc9Hrz1r3n2b6frQ0x7lnhvP96JG5l6krcBS32RaLOS4FJDG+ArHfwPz53yVE7SoJjtvvsg7/qNvP8Mhxwje0BIuaqs2zxxNeMfjGb3o2N9W7bHx/xYJ3654YjJf1FbtfoSniY6wPQD1FzkhkUjqGzeE+32XrufRA0P8j/94jaxu8uThYS7tauFbTx0Diu+hs+U++kPOLSCR1hHYecmNIY2QpjhRShYZ3SCgCDRVQRWC1miQrngE9ajtAhTC9qq/9Zx2fvHqAMmMjlM2mb98+7le/3/w3HGSGfvess+poQ7wXN/olO/r73/eMAlrdgko1yAPqMq033c2Q7mno5GfffRqEonUklNIrgThgFMySwE1HGRifKqS+kwoQnB+ZxPndzZx62VdvHp6nN29CX5zNEEyM3P98+XEOy7s9I6fPDxc1BZUBS2RAKPpvF1OsGRjo7MxRHtjkNMTWRRRKDdoAemciSLsDZL2xmI9hkrw6IEh/vfjhxicyNESCRAN2XNjPnnNy2WTaa5UKkx+pY3LQpDGuKQm+G/e/oVJRjdrqur+lccOe8f+y/1gKl/U9r5L11NN/vJnBWE9f5Rb70i6qO03f15doSr/zqQ/cuI9b1hd08gJiUQiWa5Ml/v4tSd7AdvATedNNFV4UWEWEA4ovLmnlRs2d/LM0QQ7fn0EsHMmXUMsq5v8av8geadusrDsUk/l6E8WqqT8w697vRDqgYkhJ9oJfvLbfn76Ur/3ml9//Opp+++mte3c1UtYU+sid/NM0RSFeDQILWHGJvNMZOdWHs2Pqgi2rImxZU2M/3LFBvb1j/PSyWSVelxb3HMso5ucSha84m78XSZvkjcsVMXxjgvhecB/sPdEUTqAf+326oCtOWQaFt96qo/VPuFZvzbCmYqF7dx1hMGJHHnDYjSte8Z4PeY1S6qHNMbriK54hE3tDWiqyoYal9Dy3+yHfIqiQxO5orZ6uaDNlGY2z9KyC2KpRE5IJBLJSiCjG55w6mzG2Fha57tPHeeGzZ385KVTnkr5aDqPIgSmZXlianPhvr0nvNB0v/Gil6hcLYeop+Va7kn4BN9yPsG3uZRH86MqgjeujXGJL8VvJXBqLFN2XiSdaj9uU0ABKFO/bwZG03lPqBCKRRYLmwGF+bmmOSSNasmSQBrjkprg94Y3RwJe7lxzJFDUVm2uObvNO/7NkRFPxTOkCq7obq1ZPyQSiUSyNHG9aF3xCH961UZ+ts/2JD/XN+rdr3b3jjj51UfI6SY3X7KWn7zUz9hk3jM2FEWg+Mo0lYbfurgpUt1thU3yrG56G9eaIljVZIfgfvzas+mKRzyPXiys8V+v7uas9ih33v8KGd0grKms9dVNT2Z0r65zU0jlc9cXi1aVr8muTluT/UwM5YODE9z1H6854fiCsKZMq0i9UghqCm1akHiDRSprMJGbW3m0lYgrIvi9Z4+TmMzhFgiwsDeLhHOsOmHoqhB85KqNBBxVtqGJHKcnsjx6YMirIABujjkVLQN3cCjFL/ad5vvPn8CyLKJBFTCJBlUmsgY53eLanjYuXtc8o2p7Oaq1yXRwKMXdD+5HU1Xuuv4cuuMNs79oCbFcN98qhTTGJTXCH2JUelw7V/AThwq5Sv5PzRpWUVu1WdUY8I6HU/kiYZ62aGCaV0kkEomk2vijtfwlvfzh3d/YfZQ1zSHPy7Y6ZpcBS/mEzt55/iqePz7K6fGsXS+8DBaw49e9rGuJeAKjh4dSfPM3dsqQpgpWNYb4+LVnsXPXES9n3U/Bu2cbJHfdcF6RINLF65r5+Su2x/ymN6yZUtpM5m5WF0UImsIaTWGNTN5gImfMuTzaSsEt32daFkbJXPD/KYRAE/a43L/vdJGuzW2Xb+Dxg8NoikVzOEA4oLJlTROPH7TXbjOJLLobTv664VBeLOzuB/ZzcCjllTdM6yaqEKRyupdm8i8vnGTv8bG6NiAllUMa45Ka4ArCAEU7w0FVKWqrR/z348W8Ny9mGoNEMh+2ffmJBb/HM5+srh6DpH4wLYv+ZIaMbpD11UR2lbGFcPWhbRRsr7nrKfdf9vsSaVtdXTedSuWCoCa8EHbXM19OfNN9rNSAbmsoCFtVQ+RKMndcwbczKY+2nDF8i5uZYgPiDQHG0nlMyyKnm2XPc0UIwgGVWFjjwtUFY/zSrpYpG03AFIFCN00jq5tFVQLkxpNksZDG+ApnOtGKg4OpohtAtS9Ct12+wTv+1euDnBwbBGDLmhhvO7ejqp/tpyFQuPCm8ua0bdVmcKKgoO6/DZslbdVmqZwfEolEslTwh23v6R3xwtQv2xDnycMjAFzbY6c8PX5wmNPjWb655yiTebMoN3hX7wiKcANwC5iAZVpeaO2qxhBgcfcD++kdnmRNc5jBiRy6YRFQ7efYXu7C+3xg6/oZSwH1JdJOSDgMTRZ0WvrHszUTTT04lEJTBSMnxnmlb8TerNBNXA++G+rvhvrW032mXHm0dN5csd5y0914muXrZfMmOSdsfTJn8PEzKFVWyvQChXl27jriGfzuOvUd56/iN0cTTslAi6AiyJkWDQGViGbRGA5w8yVr2bbIIrdy/bZykMb4CmfKRchJq/nuM31F64Nqh9r4Q+v85TpePjXOMZ9wWLldzUpSaoDPtW2lslTOD4lEIlkqlC5eH9pvbx5f2tXiharvOZLwxNV00yLp5GT7MS3baz7VHLdRFVvjPBaeuhRThCCkCdY0hz1jwR9F5je+y4WT79x1xAuhB8HmzkYA9h4fY+/xMe95pdf2SuZu3v3AfhBwZDhd1sh0q3dsamso25d6wfWW66bFRFZnIqtPqy+wXHG/zmzfajxbWB+mcnrR2vG7H3hTkSgb2KXHKoVf/A1srQbTEt7aMGnoBFTBwx++rGKfuRDk+m3lII1xSc0J+mpYB2us6uqX+Ci9KVRO/mN2Pri1UDrtsUNDHEvYi7oN8TBvObu6GxISiUQiqT5u/e/WhgB5w6IhqHF6PAMIYmGNxrCGJkSRZ9vvKXbzvjO6SVY3CGkKt1+1aU6iUWFN8YxcyfJAU+x6281hjcm8wUTW8NITljurnPSI4ck8hllI2SjdqFKd9I2AKuiYQ0rFW89pn2Kgl3LXDec5You9ZHWTkKayqa1hSkTJbf+8d57fSiKpDNIYX+FMUUl9zg5ru2VbF92ttbtRT1fP+sYLO9m+qXYq5v/tLYWQp+8+3cfQpB0S3tEY4INbu2rWj2f6Rr3jCV+kwERGL2qrNkvl/JBIJJLlwBpHpfz2q7rpG01z/77THB9NE9YUL8zYsGwjozms0RDUCGp2DnhQU5ywdWgIqoQ0FU0p9mxPF1Ia0mx9Fbfs5MGS+sillFNIh/Ih7dXirhvOs8PUcxav9I3w7y/3e2HqIU3hxgs76WqJzFuReqUjhCAa1IgGNfQVYow3OPW5NVUwksqR1gsmuKaAaYIQcP3mDh7aP4giBP/porVcWYH1oTunSvWJSiNK7n7nZu/4ub5RLwomFlJJ6yatkQDv9zlSFhu5fls5SGN8hVNaR7p3aBIhBEFNqWkeSelnPeyE/W3f1FrTfrzv0sKF9MBgip/tOw3AlZtai9pqieYTEPEf14Lpxr6nI7rsSmNIJBJJpSkN2/anUh0cSvHw/kFUYXu680Ye3QThhGQ3BLWiEPSwpnB2e9QzUu+8/zV6hya58/5XuOfGC+Z1L5wtnHwpKKT3tEfRNIV4PEprUPDL1wadFru0Wa3v/8uRWq8JqoVrCIc1lbxhkXbK9qkKKEJBUS0UIbi2p53DTgWDKxd4fhwcSnmh3H7doukoTZP86Uv9KAL+x/XnVT2F8kyQ67eVgzTGJXWF35swli4IpY1O5msmagPFO5r3PtPnlZ3ZuqGFD26rnYdeIpFIJAtjTXOYm96w2qkzniORtqOdru1p491bVgP2Zni5smTTcXAo5YiwmU5ore1RP1ziEZfGrGQ5MN2apyGo0RTSAKviaYt+EcO+0YI2UdapSNDn6BXJOSRZbKQxLqkr/IIXw6msd/za6fGitmoLXvgv/h/c1uXVsv3gti55Y5BIJJJlRFhTvDrjuaDGRM5AEYKL1zUXhZ/7vWuaprDjP7+JT/zw+bKqVu79KKwpReWdCjXFbaQ4k2Q54F/XvKWnnUdeH8ICYiG7/vpdN5w3p/SL+eAXMXRrloc1FTdYxd0ck3NIsthIY3yFU1pf0a0jndPNmnqC/VRSrXUhtEVDtDWG0FQV3TBml/lc4fS0R/n+h7YSj0dJJFLo+srIVVsIlahnLZFIViblQtj9obHlcqHd+66mCk6lCwrspR7vavZzMejpaFz0PkiWBl3xiLcWvev6c4pCqhd6rvrXtVnfGiZbsp4pV7/cz1yE4ZYScv22vJHG+ApHlj4oRgpeSCQSiWSx8O7JAjS1IChV6vFeCgJsEslyw7/mtUsD2oKLWd30ShG2RgPcc+P5i9I/iaQc0hiX1BVLUfBiKXgtJBKJRLJwKnU9XwoCbBJJNaiVF7dUPd0lVGMBY4lkNqQxvsKRnmCJRCKRSJYG7j3ZDVPf+egBQHq8JZJKMF1EybsvXO1Vz7n9qu7F6JpEMi3SGF/hLEVPsEQikUgk9Yh7FCuhqgAAIABJREFUT9Y0hVi24BGUHm+JZOFMN4fWt0S8PHFZ116y1JDGuKRukYIXEolEIlnqyFQmiWRhdMUjcg5JliyVLeonkUgkEolEIpFIJBKJZFbqzjNuGAa33nor69at4wtf+MJid6emSE+wRCKR2FSibN0zn7ymAj2R1CvnrW7i+x/aKu/FEkkVkBElkuVC3XnGd+zYwbPPPrvY3ZBIJBKJRCKRSCQSSR1TV8b4nj17+OUvf8nv/u7vLnZXJBKJRCKRSCQSiURSx9RNmPrw8DCf/exn+drXvsa3v/3teb9+YGCAwcHBosc0rYFVq1ZVqIe1QVWVon/rHTkexayk8Vgpc1aydNG0ys2TlTT3zoR6m6/18nvL77kyWeh8rbfxqgVyTCtPrca0Loxx0zT51Kc+xW233cbmzZvP6D3uu+8+duzYUfTYHXfcwcc+9rFKdLHmxGKytIMfOR7FrITxWGlzVrL0iMcrX4pqJcy9M6Fe52u9/N7ye64sKjVf62W8aokc08pT7TGtC2P861//OsFgkA9+8INn/B4333wz1113XdFjmtZAIpFaaPdqiqoqxGIRksk0hiFFY+R4FHMm41ENg6QSrJQ5K1m6VPJcquW1aCnO2Xqbr/Vy75Hfc+GsxPlaL+dFLZFjWnlqtSauC2P8pz/9KQMDA2zduhWATCYDwMMPPzxnMbdVq1ZNCb8ZHBxftiqohmEu275XAzkexayE8Vhpc1ay9Ljki48tdhdWjKJ7vc7XlXCtnQvye64sKjVf62W8aokc08pT7TGtC2P8gQceKPr7v//3/w5Qd6XNJBKJRCKRSCQSiUSyNBCWZVmL3YlaU8/G+MDAAPfddx8333zzihXGmQ9yPIqR4zE7cozmjhyruSPHqr6ol99bfk9JOeR4VR45ppWnVmNal5J7X/jCF+rSEAcYHBxkx44dU1Qw6xU5HsXI8ZgdOUZzR47V3JFjVV/Uy+8tv6ekHHK8Ko8c08pTqzGtS2NcIpFIJBKJRCKRSCSSxUQa4xKJRCKRSCQSiUQikdQYaYxLJBKJRCKRSCQSiURSY9TPf/7zn1/sTkhqSzQa5bLLLiMaXXq1KxcDOR7FyPGYHTlGc0eO1dyRY1Vf1MvvLb+npBxyvCqPHNPKU4sxrUs1dYlEIpFIJBKJRCKRSBYTGaYukUgkEolEIpFIJBJJjZHGuEQikUgkEolEIpFIJDVGGuMSiUQikUgkEolEIpHUGGmMS/5/9u48Pqr63h//6yyzJBOys28JBkEFFYVCXWjrbZUiKGpbvq171duvoqi/2tZiy71Ql9t7bd2w9FYt/lyL1aoVrbhWW1Rkk6ICEgQSICHbJJNMZjvL948zc+acZJJMkpnJJHk9+7CcmTMz58zJfM5nf3+IiIiIiIgow1gZJyIiIiIiIsowVsaJiIiIiIiIMoyVcSIiIiIiIqIMY2WciIiIiIiIKMNYGSciIiIiIiLKMFbGiYiIiIiIiDKMlXEiIiIiIiKiDGNlnIiIiIiIiCjDWBknIiIiIiIiyjBWxomIiIiIiIgyjJVxIiIiIiIiogxjZZyIiIiIiIgow1gZJyIiIiIiIsowVsaJiIiIiIiIMoyVcSIiIiIiIqIMY2WciIiIiIiIKMPkgT6Bway+vnWgT6HXRFFAcbEHTU1+aJo+0Kcz4Hg97PpyPUaOHJHms0qdVKRZ/maSx2uVvExeq8GSZgdjHpus4ZI2+D37byim1+Hyu8gkXtPUy1SZmD3jw4woChAEAaIoDPSpZAVeDztej57xGiWP1yp5vFbDy3D5e/N7UiK8XqnHa5p6mbqmrIwTERERERERZRgr40REREREREQZxso4ERERERERUYaxMk5ERERERESUYayMExEREREREWUYK+NEREREREREGcZ1xjOgssGP1a/vBQCsXDANFaWeAT4jIhpqeJ8hIqJsV9ngx+qNeyFLElaeNxVlRbkDfUpEA4o940REREREREQZxso4ERERERERUYZxmHqaVDb4ze0vu9gGwKGkRNRnvM8QEVG26yqvqqz3Q1F18zHzKhqOWBlPk9jczY6e2nrY9viJy07LxOkQ0RDE+wwREWW7TnmVYPzzxJZqIF4XZ15FwxKHqRMRERERERFlGHvG02Tlgmnm9pcNfrOn6rLZEzCFw3CIKAV4nyEiomzXKa/aZuRVV8yZiLJiRlOn4Y2V8TTpat7LlFIP58QQUUrwPkNERNmuq/yoYqSHS5vRsMdh6kREREREREQZxso4ERERERERUYYNimHqTU1NWLp0Ke68807MnTs34WuuvfZabN68GbIc/0oPPPAA5s+fD1VVce+99+Lll19GIBDAvHnzsGrVKowaNSoj519R6mGESCJKK95niIgo21WUevDMlbNRVOSB1+uHomgDfUpEAyrre8a3bduGpUuXoqqqqtvXffrpp3jsscewY8cO87/58+cDANauXYtNmzbhhRdewD/+8Q+43W784he/yMTpExEREREREXWS1ZXxF198EbfddhtuvfXWbl9XXV2NlpYWnHjiiQn3//nPf8Z1112HsWPHIi8vD3fccQfef/99VFdXp+O0iYiIiIiIiLqV1ZXxs846C2+++SYWLlzY7et27doFj8eDW2+9FfPmzcOiRYvw/PPPAwBaW1tRW1uL448/3nx9aWkpCgoKsHfv3rSePxEREREREVEiWT1nfOTIkUm9LhwO49RTT8Wtt96KqVOnYvPmzbjpppvg8Xgwa9YsAEBurn3pBLfbDb/fn/S51NXVob6+3vacLOdmbN55qkiSaPt3uOP1sBtK1yNdaXYoXaN047VK3nC/VkMlj03WcPl783sOTf1Nr8PtemUCr2nqZeqaZnVlPFlLlizBkiVLzMdnnXUWlixZgr/97W8444wzAACBQMD2nmAwCI8n+XV4169fjzVr1tieW7ZsGZYvX96PMx84+fk5A30KWYXXw24oXI90p9mhcI0yhdcqecP1Wg21PDZZw+Xvze85tKQqvQ6X65VJvKapl+5rOiQq488//zw8Hg++/e1vm8+Fw2G4XC4UFBRg9OjRqKysNIeq19fXo7m52TZ0vSdLly7FOeecY3tOlnPh9Sbfu54NJElEfn4OfL4AVJURLHk97PpyPYqKkm/UyqR0pVn+ZpLHa5W8TF6rbEyzQyWPTdZwSRv8nv03FNPrcPldZBKvaeplqkw8JCrjbW1t+O1vf4vJkydj+vTpeP/997FhwwY89thjAICLL74Ya9euxcyZM1FUVIS7774bX/nKVzBp0qSkjzFq1KhOw2/q61sH7ZIMqqoN2nNPB14Pu6FwPdKdZofCNcoUXqvkDddrNdTy2GQNl783v+fQkqr0OlyuVybxmqZeuq/poK2Mz5o1C6tWrcIFF1yAK6+8Eu3t7bjxxhvR2NiIiRMn4te//jVmz54NwBg6oygKLr30Uvj9fsydOxf333//AH8DIiIiIiIiGq4GTWW8Y+TzHTt2mNuCIOCGG27ADTfckPC9DocDt912G2677ba0niMRERERERFRMhhyj4iIiIiIiCjDWBknIiIiIiIiyjBWxomIiIiIiIgyjJVxIiIiIiIiogxjZZyIiIiIiIgow1gZJyIiIiIiIsowVsaJiIiIiIiIMoyVcSIiIiIiIqIMY2WciIiIiIiIKMNYGSciIiIiIiLKMFbGiYiIiIiIiDJMHugToOHn3X0NWPnaHgDA6oXT8Y2ppQN8RkRDW2WDH6tf34ugogHQ4ZYlrFwwDRWlnoE+NSIiGkZiZUBBEHDnoumYP6VkoE+JaECxZ5yIiIiIiIgow1gZJyIiIiIiIsowDlOnjHh3X4O5va26OeE2AA5ZJ0qRygY/AKDaG0B1cwBBRUMoOkwdAD480IRqbwATi3IAgEPWiYgoLboqA2455IWq6uZjlgFpOGJlnDIiNke8o5d31eLlXbXm43/cfFamToloSFv9+l4AwIHG9oT7//DBIQBAeUkuAOCJy07LzIkREdGw0lUZ8KV/1eKlf7EMSMMbh6kTERERERERZRh7xikjVi+cbm5vq242e8MvnDkGp08sHKjTIhqyVi6YBiA+TH3DZ8fMYeouWcTik8ZgQmGOOUydiIgoHboqAy45eQxOm8AyIA1vrIxTRnScBxS7EZ8+sZBzhIjSIDYHvKLUg8oGP97aWx/dYyxt9tXyYs4TJyKitOuqDDhnchGXNqNhj8PUiYiIiIiIiDKMlXEiIiIiIiKiDBsUw9SbmpqwdOlS3HnnnZg7d27C1zz77LN4/PHHUVdXh1GjRuGKK67ApZdeCgDQNA2nn346dF2HIAjmezZt2oTc3NyMfAeK+8bUUkbMJMqgilIPo6UTEdGA+8bUUnz44/koKvLA6/VDUbSBPiWiAZX1lfFt27bh9ttvR1VVVZeveeutt/Db3/4WjzzyCE455RR88skn+Pd//3eUlpbivPPOQ2VlJSKRCLZv3w6n05nBs6dEKhv85rJLKxdM47xVoiGiY9qePmbEAJ8RERFR5rGsS8nK6mHqL774Im677Tbceuut3b7u2LFjuO6663DqqadCEATMmjULc+fOxZYtWwAAu3btwrRp01gRJyIiIiIioqyQ1ZXxs846C2+++SYWLlzY7esuvfRS/Pu//7v5uLGxEVu2bMGMGTMAGJXxUCiESy65BPPmzcOll16K7du3p/XciYiIiIiIiLqS1cPUR44c2ev31NfX40c/+hFmzJiBRYsWAQDcbjdOPvlk3HzzzSgoKMDTTz+Na665Bn/9618xceLEpD63rq4O9fX1tudkORejRo3q9TkOJEkSbf9mSmV9m7l9sKkdEOLbshSfx18xMi+j5zVQ1yNbDaXrka40O5SuUSp0l7adDgl5IQ1tbUFMKWF8ju4M99/VUMljkzVc/t78nkNTf9PrUL1eA1nWHarXdCBl6poKuq7raT1CikybNg1PPPFElwHcAOCTTz7BzTffjNmzZ+Oee+7pdlj6+eefj+9///u47LLLkjr+Qw89hDVr1tieW7ZsGZYvX57cFxjmFj/0z6Re98pNDOxGqcE0mxlM25QKTK9EgwfTa2LMD6kvsrpnvDeef/553HnnnVi+fDl++MMf2vbdd999OO+883DiiSeaz4XDYbhcrqQ/f+nSpTjnnHNsz8lyLrxef/9OPMMkSUR+fg58vgBUNXMRLBVVTep1mb6eA3U9slVfrkdRUXYGJUlXmuVvxq67tC1AgCSJUFVt0N0rMy2Tv6tsTLNDJY9N1nC5j/B79t9QTK9D9XcxkGXdoXpNB1KmysRDojK+ceNG/Od//ifWrl2Ls88+u9P+L774Alu3bsX999+PgoIC/OEPf0BbWxu+9a1vJX2MUaNGdRp+U1/fOmiXZFBVLaPnvvK8aeb2lw1+PLX1MADgstkTMMUSYXKgrmemr0e2GwrXI91pdihco1ToLm0fPzoP+fm58Pnaea2SNFx/V0Mtj03WcPl783sOLalKr0PtemVDWXeoXdNskO5rOmgr47NmzcKqVatwwQUXYM2aNVBVtdPwmMWLF2P16tW455578Otf/xoXXnghAoEAZs6ciXXr1qGwsDAj58rlDWD7ztXeAA40tgMAHJI4LK8HUSokc29J9/2nq8+bUupBxcg8Yy1Zl8jCARERGXnSxr2QJQkrz5uKsqKBjSeSyjyy2/yQZV3qQsor48uXL8cll1yCs88+G6KYugnve/futT3esWOHuf3KK690+97CwkLcc889KTsXIiIiIiIiov5IeWVckiQsX74cI0aMwJIlS3DRRRfhuOOOS/VhiIiIiIiIiAatlFfG77vvPrS1teG1117DSy+9hMceewwnn3wyLrnkEixcuBB5eZldumqgVDbEgzN82cU20PWQlqHGej0iqoby6DJHEVWz7Rsu14Oor5K5t1R7A5hYlNPta4DUp7eKUg+euOy0lH4mERENbl3lW5X1fihqfFGnTJUBM1FGZ35IyUr70maHDx82K+W6ruPcc8/FFVdcgRkzZqTzsBlRX9/a5b4rntqe1GdkOqHKsmjM4fT6MzqHk9djcOjL9Rg5ckSazyp1ukuzyRro30wyaelAY7vZ4NWddKe3gb5Wg0kmr9VgSbOpSK/ZarikDX7P/hsK6bVTviUAsiQZ0ccttZBMlQGztUzaH8MlrWVSpsrEaVvFPBwO429/+xvuuusu/OEPf0BRURGuuuoqyLKMSy+9FI8++mi6Dk1ERERERESU1VI+TH3r1q14+eWXsXHjRgSDQXzzm9/E2rVrccYZZ0AQBADAtGnT8NBDD+Haa69N9eGzxsoFyS1vMFzwehClRjJpqeMwdaY3IiIaKJ3yrW1GnnTFnIkoK858NHWWSSmbpLwyftlll+HEE0/EzTffjMWLFyM/P7/Ta6ZOnYqvfe1rqT50VsnG5Q0GcjmJbLweROmSzuXEkklLTG9ERJQtusp3KkZ6el0WTUX+yjySsknKK+MvvfQSjj/++E7LmimKgs8//xwnn3wyzjjjDJxxxhmpPjQRERERERHRoJDyOeMXXXQRmpubOz1/+PBhXH755ak+HPVCtTeAAw3tqKxrQ5U3MNCnQ0QpEFRUHGhsx4oNu20RYomIiIYi5ns0lKSkZ/zpp5/GH//4RwCAruu45JJLOvWM+3w+jBs3LhWHG3QGcnkD603qcHO8Al7V1I7KfLf5OJPDcrjcAw1FA7GcYUWpB3cvOtEcstfVa5jeiIgoG1SUevDMlbN7FaW6q/w1pGiotnQu9XXIOvNIGkgpqYxffPHF8Hq90HUdDz/8MBYsWACPx54gPB4Pzj333FQcjnrBWkgPKqq5/ddPa/HGnnrzMW9ERP3TVYU4FhgmhmmNiIgoeV3lr03+MNZuOgC3LAFg/kqDU0oq4zk5ObjxxhsBAIIg4JprrkFOTk4qPpr6yVoBbwspCCkaIBjbRJTdugpUMxC98ERERJlizf+sZVnA6BFPtF3Z4Ge+R4NOSirjW7ZswaxZsyDLMubOnYtPP/20y9fOmTMnFYekpAmWrY7bQoLXE1FfZHKpFPbCExHRcHH9meVYu+kgAKPy3eSPAACKPU645Pi02NWv72W+R4NOSirjl19+OTZt2oSSkhJcfvnlEAQBuq53ep0gCNi9e3cqDklJcltuUmElvu2URdu+TErnsk9EAyWTS6UEFQ01LUEAwNgC94ClZSIionSbWJRj5nNhRTN7wwWA+R8NeimpjL/99tsoKioytyl7XD13krn99hf1OBotwM8cm49vTC0dqNMioi4kMwT9oplj8OKuGgDAopNG4629RvyHdPTCExERZUJ3+V+sPPvpUR+e3X4EimZ0+jHfo8EuJZXx8ePHJ9ymgbduc5W57QvG54nvOurDwaZ28zEr5kTZIZkh6EFFMwPWTCyMx+dIRy88EWXenN+83+/P2PLj+Sk4E6LMSSb/8wUVCJZZlsz3aLBLSWX8iiuuSPq1TzzxRCoOSX3glAW4ZBGCIMAhZ3a+OANO0XCSjqVSgh0C1sSG5h1uDpj7qr0BpiEiIhpSrPmfDmB8oRs1LSHoQL+XNiMaaCnvGQ+FQnjttddwwgkn4NRTT4Usy9i1axd27dqF7373u6k4HPWCNajUhk9r8cy2I4AAnFFejEUnjcnYeXRcYq2mJQQAePSjQ2YPH5DZgFOVDX6s3rgXsiRh5XlTUVaUm7Fj0+CUid/M1XMnmYFqFp80Gm9Gh6CHFNUMVOOyNKa98lmtmZ7WbjpgjnJhbAYiIhpMYmXWam8A97+3H03+CMYWuBFSVAgA6tvCAICReU4A6VvajPknZVJKKuP33HOPuf2LX/wCV111FW6//Xbba+6//37s378/FYejXrDeQE4ZX4AXdtZAEAScNrFwwG4u1uAbYctwWyKyB6qZYBmC7pLFhGnFLUsoL+l9owALG0RElE2s+ZA1SnpsW4yOT3fKYo/5HvM4GixSUhm3evXVV/Hiiy92en7JkiVYsmRJqg83KGTLDeHToz5zqM+/jrZg/pSSjB3b2kP/1JZqHGmpAwCcOr4Al82ZmLHzsKr2BnCgoR2CIKDKG2DPOPUolb+Z3t4Xrj+zHBOLjMp5f5ZOix3XuBfoA9oY9u6+Bqx8bQ8AYPXC6YxdQUQ0xHUcYaaoupkXXj13EtZtrkJQURFW4qsyXX9mOQBg7aaDtnXFh2rwNuaNw0vKK+P5+fn4/PPPUVZWZnt+69atKCnJXOWPDNa52g3+sLnd2Ba27ctkA4HexXYmWL/z4eb4PKOqpnZU5rvNx2xBpRjrb6ba8pup9gZSloasc96+7HC8oKJ2ewxr8JrKBr95Tl3FZrAei4iIKBsEFQ21viCCioqQokGAAE3X0RZSUOsLIhKNnu6SRYSi+aJDMnrMU1FmY2wjGigpr4wvXboUK1euxP79+zFjxgzouo5t27bh6aefxk9+8pNUH456YJ2r7QsqEABAAD454sP+hvi+dM/VXrHhc3O7sS3eKPDP/Y3YfazVfPzcVXPSeh726xExWlgF4PlPjuKNPfXmvkzOXafsZo93EG+R/+uuWmzcXWc+TvSbSbb3e+2mgwnXSn1rb73Zc71uc1WPreMrNnxuzh8fW+Ay3xvrRTd6GzQ4ZQkhRTPnnrOwQUREA6mmJYj1O46iMdpxNLbADVEQ0BpU8Lt/HjRfN7bAjSZ/BEA874zlv9YK9YcHmnCgsd3ctkqUxyUTyR1g+TBbRvsOJSmvjN9www2QJAlPPfUUHn74YQDA2LFj8dOf/hQ/+MEP+vSZTU1NWLp0Ke68807MnTs34Wvee+893HvvvaiurjaP941vfMPc/8gjj+DJJ5+Ez+fDzJkzsWrVKkyZMqVP55OMbGlhsy5n1h6O97D5wyr0DHZLH2kOmtsRNX7g1pCKoBJM9Ja0sPYytodVo2deN7adCSpDRB2jmFu3e5uEurovWD8XQMKKufUzVmzYjZqWIMYWuJI6bux3X+0NINr+BIckojTPAcAIpGgcN7VBcBJ5d1+Dub2tujnhNsDlFomIhgpr3vfBgSbsr/dDEAS8vKsWmqbDF1SgaDrawyq0aOG0LaRAs2SyYjRuaee4Q/H8smOw4JhXPqs1g6EC2VmhZt44fKW8Mg4AP/rRj/CjH/0IXq8XAFBUVNTnz9q2bRtuv/12VFVVdfmagwcP4qabbsJvf/tbfP3rX8cbb7yBW265BW+88QZGjx6NF198EU8++SQee+wxTJo0Cffddx+WL1+OV155BYKQniW+sqWFrb4tZG5bK99tQQX+kJLgHekSv86ioCNWHxcF+75MnofQ6dnMLvdGg0XiiRU6dPR2okVX9wWjh9r4LOuyZV3Nh3NHg9d0bJW+/szyLiKx6+ayhoLlnGO9CzF9CQTXW7F5cB29vKsWL++qNR//4+az0n4uRESUfh1HmEVUHRB0PLf9KCJqvDHaHzbKpTqAhrYwHJKAghwZTknExaeMw4bPjgEwRn65ZNEWS6W/rLGN+hOXpc/HZ944bKWkMv7SSy9h4cKFcDqdeOmll7p9bW+CuL344ot48MEH8ZOf/AS33nprt6+bPXs2vvnNbwIAFi5ciL/85S9Yv349li9fjueeew4/+MEPMHXqVADAj3/8Yzz33HPYvHkz5s2bl/T59JV1KS/r0NFMEC2NDdZ+PEGw70u32DIUANDUHkYgYtx8nbKI4lxnV29Lg/g1UCxNrqre+4oVDQ9dpdeuopt3Nyom2KEHvKbFGBUytsCdsDfcOh/cKnZPWbFhN64/s8wsjETUeEVeR7xnQIBRgR+V5zIb6ApzZHPkTLHHCZcs2gojfdFx+Nr0MSP69XlERDRE6UaepSPeFRIrlyqa8XxE1eGUROS7HTijvBhv7a1HUNHM/HdiUY4tj7x67iRze1t1s1mJ/cqkIpw+sbDb0+lqpGpX+XAiQ3UId7aM9h2qUlIZv/3223H22WejpKSk05JmVoIg9KoyftZZZ2Hx4sWQZbnbynhlZSWOP/5423MVFRXYs2ePuf+6664z9zkcDpSVlWHPnj1pq4xbC7UfHmjCHz4whoEuPmkMvlpenJZjJrJ64XRz++VdNdh0wAvowJxJhbhw5tiMnUe2sEbntIyWh6rZ9xHFdJWWL5gxBvPKOqfl7kfFxH9ji04ag0ein7XopNE4I3pfqPYGsG6zfSTQu/sasHbTAfN9MSFFwwPvfWlOsbBW6Dd8dgw1LSFouo6iHAeunjsJh5sDeH7nUbNHfITb6HFYOmsc5kwuykhGar0nWQtLF84c02NhiYiIBp+OleQj0WCoLlmEAAEOEZAkEadNKMA7+xqg64AkAJIoYums8RiT70a1N4BgdIh6V/FOrHmntfH746pm/Ouoz3ycjUO9szlvzJbRvkNVSirjsUpvx+3+GjlyZFKv8/v9yMmxD1Nxu91ob29Pan8y6urqUF9fb3tOlnMxatSohK+39ggd9cXnRE8uyc1ob9G3Toif32fHfEZlHMDxo/Js+9Kt0RLJPWyddxvRbPvkNM/bth7L2jMeVDQoGTyPbCVFI5PG/h3Meptmu9JVWi4r8SROy90MOHE74j3pZZYh4WWW+4IsCeZnyJIAWRbx+00HzdE1r0aH6QFAQ1sIYVWPzgEXMKEwB0ejve2l0dEoEVWHN6Bg3cdGISW2XmtzwKiQi4KAF3fV4HJLYamvOp57ot+T9b4jSUK856KsCOccn9w9fygaSmmvL1KVXgeLTPy9syEfGy6/6+HyPWN6m15j+Q8A+AIRM3aQpqsQBQFBCBAFDTPG5+PvlY3QBB2CIEAUgPFFOXj0w0MIRuKjTEs8DtS0hPCrjV8YI05jeasl/+00FdHyRE9pI1E+nIy+vg/of96Y1t9gkgNps+Gek0qZStdpmTP+/PPPIzc3FwsXLgQA3HjjjfjWt76FCy+8MB2HQ05ODoJBexCwYDAIj8eT1P5krF+/HmvWrLE9t2zZMixfvjzh6/fujhSGAAAgAElEQVTWxiOENwRVc256Q1BFXSheGZ2WwYp5jis+HNzlcqCoKHPDSUblxwNN1fqCZi+0LAu2fek+J+uxmvxhtIWMYbxuh4hiT/z6ZPLaZKP8/NTMwRpIvU2zyZgxWcPU0UaaPXFSccLfyf3/J94yvPdYKx55/0sAwHXzp8BluaEfaPSb94X66H3hYIMf976xF26HhHu/e4p5f5Ak0exTV3Qduo7o/G9AFo1pJ8UeJ06dVIQDnxwBACyYMRbfnT0RNz6zHQAgS0ZhRdbi7wWMbVmSzO+yt7YVt/15JwDYzqEr1ntdTUA1j1MTUJHfrqCm3dif6HPyPK3mNcjzuId9ugOGRtrri3Sk18EgnX/vbEpPw+V3PVy+Z2/TayxfCEZUBDsEPxUEYwkzVQeqmkPRaYOC8T9BQENQhaIZnzGxOBduh4RgREVTu2J+duzz7/3uKebn/n1vHe5/ax8AYOlXJuHr0+KV3aIiT7d53ZwiD/52/OikrkW3eWAfy/v9yRvT8RvsrlwzbXT8e2XTPSeV0p2uU14Zf/zxx3H//ffjl7/8pfncuHHj8B//8R8Ih8P47ne/m+pD4vjjj8dnn31me66yshIzZswAAEydOhX79u0zo6tHIhEcPHiw09D27ixduhTnnHOO7TlZzoXX60/4+lv+tN3cDkU06NHoaes/rsJLO+LDOp65cnbS59AXlfVt5vbhRr9te8sX8R62ipF5aT0PydpaaYkkJ+i6bV9X1zNVZMs8eWs7lygItn3pPo9sJUki8vNz4PMFoKpaz29A9t58e5tmk+HztUNVNUiSiLa2ILzezq2lo1zx53w5EhTVaPAZmyPZArQEI6rlvnAIL+84bLb8l5fm4tNDjfD5jNE7C08YibXRpV1agwr80UakPJdkNijpOvDXnUeNijqAQpeIUS4Rdy+KD32rrPfjDx8chK7rKPU48f+dcxwmReebx66Lz9dunrPP1w6vq/sWYeu9zmrtu/sgwOgdV1UNT195eqfXtPmD5jVo8weHbboD+pb2+iob02w60mtfzPr13/v9GTt+9vUeX5OJv3c2pKdM/q4HUjq/51BIryvPM2I2/fTlzxCxjI7MdUjIcUhobI9A0XQ8t80oHwuAUUjTgCc/PAgAcEYbs38wd6KZj5V4nPi/Z0428zFr/nva2DyUleSY29Z9Xq+/13ldV7rLA616U97vS96Yzt9gd+Wajtd1KMlUmTjllfGnn34a//Vf/4UFCxaYz61YsQKnnHIKHnroobRUxi+44AKsW7cOr732Gs4991y88cYb+Pjjj3HHHXcAAC655BI89NBDmD9/PsrLy3HfffehtLQUs2cnnzBGjRrVafhNfX0rFKWLP46l2c8VjXycaF+X70+Rla9aCv+KCnc0ovJntT7bvnTP8wjbvmc8cjQg2Pal+3q4LENo3A4JvmhFJkcWbfvSfR7ZTlW1QX8Nep1mk1BWlIunrzwdRUUeeL3+Hj9LUXXzp27dBozAcF3dF6ADa97/0hYgLhbYpi2kGJ8FwBfUzecjqmYuCaMDONocxB5Li31FqQeKqpvH7RhcJvZdOp5zj9erm1ALuhA7n8SfM39KiS0y7GD/zaXCUEh7fZGO9DpQenPO6fx7Z9O1Gy6/6+HyPXubXhVLkB5JFGzb3oB9VY/YtKuIqkOFjrrWEERBwNgCt/EeQTCXNnPKIoJh1fz8PbWtZr7WU17W67yuK0mGG+rN5/cnb0z3bzBl120QSfc1TXllvK6uDieeeGKn508++WQcPXo0ZceZNWsWVq1ahQsuuADHHXccHn74Ydx777244447MH78eDz00EMoLy8HAHznO99Ba2srli1bhqamJsycORP/+7//C4fDkbLz6Wigl0iIsa6z2BZSjBuYYGxnUl2bZa625aYcVnXbvnSzBhF5aVeNeeypo/JwwYwxXb2NKCUS3ReCiorFJ43BhMIcVDcHzKVbOq49HltTvNobMPN+VdOhC8YwdV8wYluT9fXPj+HDg17z8XNXdd342J9Iqd3d69xOCb/fdAiKqqKywc9Iq0REw9CKDZ8DiAXKjU+T8gUVqHp89KQkAAVuGTqA5oBRTvU4JeQ6JYSj5dm1mw7aluXsTRCx7vK6am/AXBr07kUnJJ1fpaO8P1SjslNiKa+Ml5eX480338Q111xje/7vf/87Jk6c2OfP3bvXHslvx44dtsdnn302zj777ITvFQQBP/zhD/HDH/6wz8fvrVQskZAa1nW1O25nbmkzawW846rN1n3pZo206QsqZlCPg03ttn3ZGGmTBp+KUk+Po05qWkJ45bNjZiT02L8uS694SNFQ4DZu18W5TjS1R6BqOiRRgKLpEBIkodawirawEStD7CGp9ydSanf3OlkS4HZIUIZWTBeibs35zfsDfQpEWSUWeA2ArdFY02PB1QRA1yGKAlrDqhFNXRQgCECuU4ZTFi1LgSa3PHCi/Le7vM66DHFvZE95PzOSKddQ76S8Mn7ttdfipz/9KXbv3o1TTjkFgiBg165dePXVV3HnnXem+nDUA+tSR+2haEU4Gvwp0brG6WINRNhxpMdABR91RoemC4JgzkUaCGwBHVpS9/fULZFj48EFbzunAoDRO3A4ujwMYFS4NctIeFXTEUviseF9/RFUNFzxlDE3jr9TIiJKljUP8ocU1LeFLZMVo/lXdDui6ra1x52yUV6Nfcbdi07o1APtkERz+c9UjMKq9gY65ePWvP3quZPMDhzmh9RfKa+ML1q0CLIs4/HHH8fbb78Nh8OB4447Dg899JAZQI0yxzos++lth3EsOix7XIEL3z9tQsbOY/SI+I24tiWI2OB5qcO+dLMOJ3rl01o8u+0IIABnTCnG+ScmFzmTKJXGFrhw/ZllmFiUYytgnFFWjD9/UgMA+LeppdhS3QwAmFiUg2pvADUtQSiqEQBRFAUU5TjgD6nwR+JTU3QARTkOXH9mebfnkMwwu0TrnycSW9u12huIRsWNf64VCy9ERMPD3YtOMLfNsheMSrgsChiZF29wrm8LQ9N0RBfdQUtAQdihwSmLuP7MclSUelDtDeBAoxHg1CGJmFiUY4ux0pWOed2jHx0CACw+aQx0wJwmdrg5YMvLMpFf9We6GA1uaVnabMGCBbYAbsPdQA7psBaej1nWSK7K8LBsp9z1ONnu9qWa9SY2ZkR8mbMx+S7e4CijrPeFWIu7kfkbQdZGj3CZw8tLLQUVwKiQl5fkwhdUUNcWivYmaLaKeGwiikMSsG5zVbdpPFXD7CpKPeaIm3WbqwAhvqRNV0PeOTKEiGhos97XZUEwe8UXzRiN7582wRZDpTTPBQFAMKygKaCgNaQgx+GCW5Ywsah/S0x1zF9io89iU8Vi+dcrn9Wa+9ZuOpB0Gbljvt6b0WT9mS5Gg1taKuNNTU04cOAANM1oVdJ1HeFwGDt37sSyZcvScUjqQtAyJtw2V1u370s3vyVgnPWoWod9mdQQGyalA/VtvZ8n1B9sAR1aUvX39IcUeAMRCAD21MWXJVQ03daiH2NtyOqqSSuiavAFI6hs8Pf63Kq98WHw/J0SEVFfWPPIhvZ40N5oNQEOSTQDDsdWtomo3U8fjM09r/UFEbEsO9XX/Mka8DgWQFXTgbaQinf3NWDnkRb4ghE4ZRHbqpvNMvQHB5r6dDyimJRXxl999VWsWLECoVAIgiBA13Vz4frx48ezMp5hYcvNxbqEWEjRbPvSrb4tHvmyYwA36750s2YIjZYMoaEtbNuX7pspW0CHlv78PSsb/Ljtpc9wtCVom0P3oSWDf37nUbyws8Z8fMNZZQCM5dEKcxxwSiLagh3SkWAsDVPXFoEsGtFsw4qGxmgU2kc/OmQb1pfo3NZuOpBw6J/Rg6GZAXXWXTrLTDPWRoODTe14ZruxikZPkWWDioYVGz6HW5bYQ05ENIRY80jrKM0PvmzE/gY/fEEFR1uCkESgJNcYCRaMxDr0gHC0UXnDp7UYPcKFiKYDMJb2/NOOI7alaZMtR1V7A+ZyoBfNHIM/7TiKJr9RLiz2ODG2wI0jzQG0BCJY+doehBTNnMt+pDkIURCg6TrWvH8Aj3xwCGML3HDLYp/LbdmyChNlXsor47///e+xaNEiXHfddfje976HP/7xj6irq8OqVatw0003pfpwg8JADsNstCz/oFhCWIZU3bYv3bqLl565WOrx5TUAY3m3WDT1jw958bllTebnrpqTwbOi4SjW+FPtDaA9rHZqpPIFFUiiAFEQ0OSPmAUBIF6RDioaWqLLv4RV+0gX1ZLeVc0Yjqfp8XXJu1JR6sHKBdOw+vW9qGkJYWyBq9u5eJoOsxLdKajNyPi9zjrkvbLBb35/ay9GyDJHL3YuREQ0uFl7nRVb3qQjqKgIhhVjdR0NZmwj62uaAxEoqo5nonPNXbKIiKrDJQvmMmearkefE3vMtwBjutdx0TxmzuQivLir1tznsgxZj6hGxd8q9pws2fPToKIlzNuS6a0fblHZKS7llfGDBw/igQceQFlZGU444QQ0NTXhnHPOgaIo+P3vf48LL7ww1YekblgjWNa3htAWNm6IboeIkXmurt42ZB1pjrfIWmJLobldMSs1mcAW0KGlL3/PWAOdL6igNdS5YczoDdDhlICCHAfUaGHEyuiZNp4T0HXDVr5bhi9oFHYcEiAJAhafNAZfLS/u9nuNLXAnDC5njV4bVnrfnNbVSIJYoWrtpoP96mEgIqJsEq+0WivjEU3vMQ/REav82jmkeIT1kKKhITrdsNjjxPVnlvd6fvn1Z5aZEdkXnTQab+2tx8g8F9rDCtrCKlySiEBEhSAAOQ4JIUVHUY4MDUCeSzLfnyh/46hH6k7KK+MulwsOhwMAUFZWhn379mH+/PmYMWMGDh06lOrDUQ+uP7PM3P7jR4ewp85onZtQ4MYP503O2HlY2w473lIzF77NfjQNujlnXBMAKYNnwhbQoaW3f8/K6LA8AKhtDUFNEL4h9lRE1SEAuOnscqzfYQz5XnzSGLy5tx6AEdzNJYsIKxpagwp8Ifv0EwHAKePy8cHBJmPps+g4u2Sq0G7ZiFIb+w6xOXIOScTh5kC0tx0oyDF6IGp9QQQVLellE4Mdps503I71MDBNEBENXtZpktZ6taLpONYaMoeL9yTfJcHtELH0tAnYEA26FmscfuC9/ahvC8PVId+y6i6+i8OyxO3EwnhFXgCgqDo0XUNsYJnR+K0jounIcUhwy1J03rpg5muZXD6YBreUV8ZPPvlk/OlPf8JPfvITVFRU4N1338U111yDyspKs5I+HGRLgK5YKx8ANFqG/hxtCdr2pTuaerYMUx9faF9iLRBtoXWKAsakYC1momSsfn0vjrUarfjW4eSJ6ABUVUOJx4l8t2w+F1RUlHicWDprHOZMLsIHB5qw9p8HzSYlc/65AHxw0ItYWUjTdciigA2fHcNb0Qo90Ll3v+N2tTeAI80BiIKAB977MvpZxud52yNoCShYt7ka/rCK8YVufHCgCfMrSnDvd0+Bz9eOsqLcTsdaseFzhBTN7BEv9jgsc/90s4eBvQhERINXLL8D7HleOEGPd1dkUcCSmWPx7ZOMZWjf2luPoKKZlWgdMKdhdVXW7im+S2z6F2A0Fte1haBpRseNqukQYTSUxxq9ve0R+EQFTlnEox9VwVqivWz2hD6PehzIVZgo81JeGV+2bBmuueYaFBcX4+KLL8aaNWtw/vnno6amBgsXLkz14bJWtgTosg7Ltg5xbQupCCrBRG8Z0qxrXa5+fQ92HzNu2OUlOfjlgukDdVpZobLBj9Ub90KWJKw8b6qt8kTJs65/2t36pD1Vwq1aQqrt3rHhs2Pmsisv7qrF90+fgNte+tQ2/C8mVmG2CioaDjS2oyTXgVHRJf56umcFFc2coxdbfSCi6pagc8a8PsAYPv/IB4fw1hf1kCUJiqriiUvj97rYNek4p8+Yp9fzWrFERDR4WPO7vnbAqJqOt/c14KavTTE7vGrMjqX43PGwouFXG78AAHPueG/K2jUtQbOXPaLq5hKjgH01oNh3UTTdDGZaXhIvN1kr3xz1SN1JeWX89NNPx8aNGxEOh1FUVIRnn30WzzzzDMaOHYvLL7881YejHmXPAPFsYF2qydpQcbg5aNuXyZtmspU3yl7WII1Xz51kZshdzVm7eu4k3PtOJQCgwR9GT/VyRdNxzBdEe0SDpuvQdOM5AfHhf/Udgt4kozkQwZrvngwAWLFht1mgKPE40RiNKhsrzLhlEeMK3Lj5a1PwwHv70R5W0RyNsyAJQA9x4RJauWAaqr0BrN100DZMPZOxE7jOORFReqVqBOSx1hC+9/gWXDRzrC0onFsWzXw32M1KQYniu/iCEdS1hSFAwI1nl+HFXTVm+dAhCdATNGgDRk99Ua5sxhsq9jhsnz8UynbMHzMjLeuMjx492tyeMmUKfvGLX6TjMFktWwJ0jS+MB2mr84Xgjy4VkesQMTJ/+AVws0ZTty6z7guptn0f3jo/k6dFw8y6zVXwuIweYEWV0ZRE8EBrZXWES4Y/rGBknhM3f20KAGBkngt1bSEoqg5JFBL2knckCEbDU2WDH2HFqOiPzHPiaxUl+Et0KTVroLcVG3Zj3eYqOGUJgAB/2HiPIBhNex6nDH9YxdgCNxadNBrzK0qQn58Ln6+9y3NYu+kAalpCKPE4zefYi0BENHQ4LfOxO6780RMRRmwUhySivi2EI81BrPnHQYgCsHrhdLPR21rWLvYYsVRiAUhjuspXBAgQBWBMvht3LzoRVz61I7pHhxpt+BYE2BrOVU3H90+bgFc+OwbAiNFk/XxrB08MK7eUSFoq45Q9AbquP7Pc3H70o0P4IhbArSgnowHcRuXFC9p1HXrwrPvSTekmD+hu31DVVWyDynq/bVoDM4zuVXsDZmt8dXM8A+4uRkRsOPaRcHLTRaxz4xySseSZMxqoBgDuXXJStJf5AJrbI/BGK/g5sgBFQ3RdVqM1X9V0SCLwlclFeHdfgxF4LawgouqobwtDjnZzq7qO3/3zAP7wwSGsXjjdDEgT+1eMrQ0YXe811ykhEFHhlkWcUV6MipF5KCrywOsSoXSRwNyyhPKSXNuyaERENHTceb4xDbDWF8SjHx7qFGi0O4U5Mjwu2RYELiYWqK0yGoAtqKhoC6loCUQgCgKqmwOYWJTTq2CgFaUejMxzor4tBD26HKixLKgRAFWH0UCgA3hhZw2csgC3LHUaCTexKKfHUXJEACvjGTGQQ1WsQdrqfPFKcHVzZgO4hbqp6Xa3L9Vsc3/0rvel27v7Gsztd76oN6/BO1/U216X7r9Lp3nC0WvwxJZq27gyBhLprLK+zWywuP+9L9EUHdb9ws4aMwjZox9V2SKqxq6jdeTMsj//C03tnZc260gUBERUDboOtAYVaLoR++HJLdWYPioPgDF03S1LEBCxv0+Lp7HY8HZRELC1qgVbq1qMqLDRqO2arqOy0W9GXo8N0av1BXH13ElmoeKDA0145ANjhYyCHBl5LhkXzRyLF3fV9PZSZly2BNgkIhoOan1Go/NTWw/3qiIOGB0lR5qDxvo3OjBqhBMRVYdDEs3e59Wv70VQ0cwVPmI6BiqN5cGxRmhfMIL2cPx8tlU3AwD+bWopXt9zDA5JtE/JEgUIAjDCKZlLBVv1lLfEGu6zOTYK88fMY2V8iLMFcLPcoQIR1bYv3VqCXQ/D7W5fqnU3crcX8bT6beVreyzHjR/4nX0N+Htlo/n4HzeflbmTol5Z+does8EiVhHvuA3YA7rEWDOxHIcISbAv95JIxJp+FQ0CgIa2MF77vA5/+7wOgBEArbwk15bWO851EwHIktHS3zGInBGMBvj4kNc2UkRTdazfcRT5btnWMBOLZgsYjQBj8t09FjK6yugjqmZrpEinbAmwSUQ0HNz3d2MFjr4Us9pCihk4TRaNz4gtDXr/e/vNxu+e1iu3spbBgHhnzMu7avHyrlpoupEnjcxzwBdUoAPQNCOGilMW0RaKN3hff2a52XFyxVPbOx0rqGjRSOuIrh4SRnlJbtZWbpk/Zh4r4xkwsENV4t29ohAvmBvLPwy/AG5k1ym2wTbjZnvFnIkoK2Y09WSNLYjHX+i4VFcyFUxNN1KjgM7RWpOlw0jfQUWF39JiH+xQQBFFwYyCLgCQRKP32772a+fPrvEFoahOc1RH7F7mlkXb3LeeRnMwoyciGl7609eR4xDRHollSvGo6YDRIB2JxkkBgNEjXJg5doTZqfGVSYU4fWJhUsextk3H1glpDijGZHFdhwYgGFbglB1wSCJEQUCjP4z739tv5oeJer1jgVE7Yp5HMWmpjL/33nt49NFHceDAAaxfvx4vvPACJk2ahCVLlqTjcAOmuT0CSTTmSUodxjhnyzAP67ra/pBiRFwWgOJcBzyu4dcWI1n+TB17IqUMtk3ccFaZuf3hQS8+OugFAJw+sRBfLSvK2Hl09furGOnh0mY9WL1wujlM3Ro4ZvFJY7oM6JLIaRMKcbTFeL0oGq3vPfE4JEQ0HQU5MuZMKsT0UXl47KMqtIVVHGwM2Ao+HQtBSoclZkRBgC4Aag9d85oONLaHzR6FdZfO6vlEs1S2BNgkIhoOYuUrXe99g7NLjlfGVU2HLApmgLawokWXIDP2N/rD2FXjM9/7cZUX/zoafxxrLF69ML6U7dtf1OONPfXQAYxwSch3x8vG9W1haJY8symgmIGQzef8EUsjs2DmL/aAcg6zBz/bMX/MvJTXxjZt2oQbb7wR559/Pnbu3AlN06CqKlasWAFVVXHJJZek+pADJqRqCAZVeAMC3LIIj0tCrkOCIAhZ0/tjXVf7d+8fQF1bE6AD00fn4fqzyrt559A0xhJB/kh0neZE+9Ltb7vrzG2fZZh+lTdgrtUMAN8/fULGzol6p2JkXsKgZBMKc8x54l2NhLFGVG30x3+HyYRPEADkuSR4AwpUVcNbexvwzhcNiKhaj0PdExlf6EZbSEF9W8/z1oW+rF/WQTZk9NkSYJOIaDgQox1WSi8zKQGAJIkYV+BCIKyiKaBA1XSEIipqWoIQBQElHhlN7clX8d/d12A2Kq9eOB0njRmBN/YY88r9IRWtIdVcrlPXjWldAoyGAC0aQ6UwJ3GHllsWO+UhYwvcZlT3dOd5e2tbccuftiMYiU8f623UduaPmZfyyvhDDz2EH//4x7jqqquwceNGAMCtt96K/Px8rFu3bkhVxmN0XUcgoiIQUSEKAnKcUjTy4sAPA7cmnMJch217OCaq7jKC3mYSRH1lBHExCg/BSO/6CXQATYEIFFVHS1CDJBoVf49T6hQYJ9FyLFazJxTge6eNxydHWrB++xGzMj++wIWWoIJgRLU1EFSU5uKYz2g82HLI26vzjn8GM3oiouEkFrqkL6UsAYBTlqBEg4zq0C0jvIx/i3KdEAA4JBFlxTmoa2uGAOCMsmIsmjGm9+eL+Ci1kmjF29ceRmNAQVg1Ap7GGt17qlS7o6uedMzfusrzuPzZ8JPyyvjevXvx3//9352eP/fcc/Hggw+m+nAD6tpnP8FxpR7MKyvErPEFcDuMSrg/pOBHZ5RBEgW4HRKO+YJ4dvsRABzmMdCOdVhWLdl9qWbtHXzl01o8u834fXytogSL+5BxpEJFqQfPXDnbWIrK6+9yKSrq3sSinB5HvDzw3n5jygiQ1HrgXYlFOo+oOiRB6hQITjf/Ly62PAsANAbCWLe5ylyWLabjqJGYL+r8ZsV+/Y4jyHc7EFQ0rNjweZ9a4ImIaOjraz6nA9ElPXXI0aU9Fc0I6qbDyO+a2iMQBdEcql7XFoKi6nDJIj446MUtXz/O/LzKBj8eeG8/QooGSRRw7zv7ELFkmlqHY8cq+G5ZRNgpQ4hGVXdY5jVaK9WVDX4ziNvVcyf16TvT8JPyyviIESNw7NgxTJpk/xHu27cPBQUFqT7cgKptDaG2NYRNB5rglAScOr4A88qKcPqEAkyyDE+trG8z54pLopDRwqp1CS3r+sfV3qBtX7qX0CI7629g8Ywx2HG4xdxmZWbwqSj19FgBt8aRqGsLQ1F1Wz25p3E0IoyCgksScO70USjKceDPnxxBIBqgzR9RkWhGWscikDVI3NHmAApyHJ3OpSvWin57WEW+2xhtE1uaL7bMzGD6DSfztyMior6z5m/d5TVCgv2BiApAwinj8xFRNTT6w7bXGPV8rdP7NF3HkeYgrnhqO759wiiMyXfj06M+1PpC0ZVDdNS3RSAKQL5LQlDREIpmcrG2A1EAWkNGBfyUcfk41moMjZ87uQhvRpdM62rJ4mQa5lMhVrY46guiIagiFNGiebLxJT480IRqb8CcNtfbIevJlG3Yk98/Ka+ML168GHfddRfuuusuCIIAv9+P9957D7/61a+wcOHCVB8ua4RVHR9XNePjqmbIooAZY0dg7uQifGWSEcUxdpNo9IdR3xaCxykjxyGmZA5md6zLN6iWJY4+rfFh5Wut5mMuoUWUXtY4EgIEyBLMSnAyd4FYBTqk6tgQDRDXqfCRxOdYK9QhFUnNFU+kJaCgMFdFWNHR0BaGKAhYu+kg3LKYdAGEFWEioqEv2X5xIVobt76+NaSgPayaS3h2ZMzjjj+eOTYf/zraAk3XURKdnrnmHwchCkY5uOPoMVUHWrpY+1zVjbg+rUEF7WEFqgbIsrE0aOyYsTXUk9FVntefoM+xssWBxnYIggC9w3Kmf/jgEID4MqvMc7NPyivjt9xyC2pra8254RdddBF0XcfXv/513Hrrrb36rMbGRvzyl7/Exx9/DEmScMEFF+BnP/sZZNl+2tdeey22bdtme669vR1Lly7F6tWr0dDQgDPPPBO5ufHo0EVFRXjnnXf6+C0NY0a4UNvaeTinoun45IgPnxzx4ZEPD2F8gRuqppvrGLaHVbSHjfnluU4JHqcEt6P7tY7DdqwAACAASURBVHn7yrZUQ4dtDkIm6p3KBj9Wb9wLWZKw8rypZsT5jgFhehppMr7QhbCio74tBFXrvBZ4T1IZ3SD2WdbFDpP5fA3AkeaQMX9P1eGSBYQUDf6QgjPv/ycA4J4LTsAlc9lKTkREPbOWWT1OCSFFw4hoPJRk8z2PU8LEolyEY3FZFA06dGi6ALUfw+VjPeSarmPjnjqomjFcff2OI5gz2VgFp6+rJ2Uq6HNQUc1h9OzFzh4pr4w7HA785je/wfLly7F7925omobjjz8eFRUVvf6sW265BaNHj8Y//vEPNDQ04Prrr8fjjz+Oa6+91va6Rx991Pb4+eefx5o1a3DjjTcCAHbt2oXx48f3u/Ld0SP/5xTsrWvD5kNebD7YjCrLMPAYTQeqm41WM1UHntxyGJ/XtuLkcfkYmefCpKIctIUUSKIAj1OCxynDmcLlDwpz4pV8f0g15+24JAEeV3oaAIios5ULppnDuKubA3hhZw1EQYDHLcIXVCAIQr/mj/eVCGMd14CimZFjI0kGMwxH5+jJomCuta6oujl3j4iIqC/8YaO3WtF0CIJRyY49l2g4e8zOIy1GBTw67CwWnHeES0SC/rOkOCQBI5wSWsNqp1gsdW1hrNiw23wcC+yWqdWTYjGIYsPU139cFQ0Qa8ybX3zSGEwozMHEohxUewNYt7mq38fMluWbh4q0LTQ9efJkTJ48uc/vP3ToED7++GO8//77yMnJwcSJE3HDDTfgf/7nfzpVxq2+/PJL/OpXv8Jjjz2GUaNGATAq4zNmzOjzuXRFEASUFeeirDgXS2eNx9GWID465MXmQ17sb2hP+J7a1hBe/bwOr35eB6ckYMnMsZg7uRCTinLgC+rwBRU4ZREep4RcpwxZ7N8wdl8wPvRGsSxgHFI1qMmPrCGifqoo9Zit30FFRZPfCODmkERj2Fwve8dTIVagCanxIXd9OY3iXBlu2WjcC1sC//32nUo8/vFh2ygCIiKiZLVHVKgaUJQjoT1aGe4um2oLq2Y+JgqC+dqOq40kK0cWsGrhCbjnzX1mxV4UjBhQhTkONLVHUNMSL1DHhoP3RsclPx/96BBqWkIo9jhxy9emdLlMKhCv8E4fMwJ1IQ0v7Tgc/c7G0mZfLS9OeaU4W5ZvHipSUhmfPn160nOfd+/e3fOLYAR8KywsxOjRo83njjvuOBw9ehQ+nw/5+fkJ37dq1SosWbIEs2fPNp/btWsXWlpasGjRIjQ0NGDmzJn42c9+1qve+rq6OtTX19ueC6ku5OQXmb1Ak0pyMakkF987bTxuev5f8IdVtIdUcwmjjsKqjuc+OYrnPjmKcfkuzCsvxryyIkwd6UFrWEVrWEWOQ4pWzKU+zS8fV+A2txv8YXNN61ynjFKP09wnp7A3vj+G43nIkmCOD5YlYUCvgRSNVhr7dzBLlGZlOddspEtWZX2buX2wqR1C9I/11121EEXgb58dQyCiQdONDHr74WZIlkir5xw/0twOKipqWkLmsHRREGxRWTMtVkhxyyLarL0QHfYnYo3Krqg6fMEIvj61FIcaAzgajcbeGlQhSWFsOdSMKm/Adi3Ibiilvb5IVXqluGzIT4fL73q4fM+Y3qbX2FXpy5gplyQiqGtmRbwn1gFmah8bua0rk0iSiN9vOoi2sGI/hq7DG4hAEGCWpzXoZnnuijkTUTEyXgnuLj1OHzMi/jpLmcAtiygvzUXFyLyez1kywrwK0VKKDgCC0WMuSwKqvAH89p39aPSHMbbAhYNN7bZjJXMMU5LFlmy4B/VHptJ1Sirjd999d8oDkfn9fuTk2FuCYo/b29sTVsa3bt2KnTt34t5777U9n5+fj4qKClx33XVwOp144IEHcPXVV+O1117DiBEjOn1OIuvXr8eaNWtszy1btgzLly+Hompoj6gIhI3/NF3Hf14Q74nfdbgFz3xchbaggqCiJlzz96gvhL/srMFfdtZg1AgXzppairOnlmLGuAKERQGKJiDXJWGEy4EcZ/LDy9deHm+U+O/X9+DtPUYAjDllxfjpgunmvqKi7BhKMlzOY29tPHheTUCFLEnmdn4onl1NG5Pc7zPV8vO7boUdLLpLs72x+qkdtsexm/JTWw/bAs24ZCMg48u7juHlXcfM1+/+VZm5ffu3T8S9b+xFSNEQUlT4AgokSYQkGIFrVC2188GTIQCdGgwlEZBEEaqmIVFboiQAs8uK8Ul1MzRdR1NAgRBQ8OcdNdBjhREd8IUUtIYVPPDelxAFwXYtKLGhkPb6IlXpleKyJT8Fhs/verh8z96m1/5MXAoqRtC1WINxulgr4KJl2yGJqPGFbPVPSRSg6sZ657IoIMdlVKduO3ca1rxbCQA47biRfSrD5Yc0yJLRASdJIvLzc5NOyzXtrUaZIlrRkCUJv990CG6HhGBERVN7BIIgQJYkPLP9qO29r9yUfCDn+/9PvMd777FWPPL+lwCA6+ZPwbTR8e+cTfeg/kh3uk5JZfziiy9OxcfY5ObmIhCwz8GOPfZ4Ev9x169fj29/+9sYOdLe+/Kb3/zG9vjnP/85XnjhBWzduhXf+MY3kjqfpUuX4pxzzrE9J8u58Hrj8yOcAByijpCioTzfiUBEQ0TVUF7oQp5LQp5LwrVfnYRaXwgfHfRix+GWhHMz61pD+Mv2I/jL9iMozHFg7uRCzCsvxsxxIyCLojm/PM8lR9df7JrPFx8uPzbPadxMBGDcCKdtn9eVHa1X1us5kNJ9Hrf8aXvC59e+u8/2+JkrZyd8XboYN/4c+HwBqEnO+83Wm20yaTYZimovAAgwMsiOtWZdBxItEGY9Xps/iOqmdmi6jqJcB3RdxxFvAHkuCbIooC2kmkurZIrRwG8/pq4bw81lSUC+S+w0vE/VgcNNfkwpzUUoouHLxnboACKqljA6vKbr0HVgyxdGI0WvWuCHib6kvb7KxjSbqvRKcdlw7TL5ux5I6fyewz299rV3u/fHiW9HLH9CWQRyHSJCKhBWVQgA8l2y2VM+Ms+JWAdwsVMwyww+X3uvytaxUXhV3gD8oQh0XYeqati+v95WXu8q/5QkEdPGjMDTV55u+w3+4P/fCkVVoaiqmdcrqgqlw6n15m83yvK9fDmS+Z3H5ki2fdlwD+qPTJWJU1IZ//nPf4477rgDeXl5+PnPf97l6wRBwN13353UZ06dOhXNzc1oaGhAaakRmXj//v0YM2ZMwt5sRVHw9ttv4+GHH7Y939bWhocffhiXXXYZxo8fDwBQVRWKosDtdnf6nK6MGjWq0/Cb+vpWKAm6jWRBwAinjBFOY8hnY1sYIowCrluSMH9KCeZPKUEgomLH4RZ8dNCL7YdbEg5nbw5EsHFPPTbuqYfHKWH2xELMnVyIU8YXwCWLcMkicruZX77y1fjSZrEh6gDw7hcN2FrVbD7Olnkdia7nQEj7eVhu+kFFM+cbjS1wm8E/MnIeXVBVLWv+Fn3VmzTbnZXn2edyPfZRFSRNx/knjYau69hS5UUgoiGoaNB0Ad+YWoKTxozAmHzj/rLHMgriYGM8Qw0rOrToMistwfS2+PdE042gjtY1VnUYw89V0XhOEmINDkYwGx1AMGIsbRYbEhf7Wcf+FQVjKP4IpwRZEsz7UTruN0NlrdOhkPb6IlXpleKy6doNl9/1cPmevU2vseJpLA9JJyF6PM1yLIdojDzry1+m4/KfYwvcEKCjPSKg2OPEzV+bAgBYu+kAlj2303z9h1829SpWirW8XuB2oMBtLMv2xMfVttdZ809rvrf6/OmYk59j/gYrG/xYseFzhBUdS2eNQ0TT8cLOGjT5wwgpmhnYDTDWRO/r71ZR4xdaUfUh+ftPd7pOSWX88OHD0KLBwQ4fPtzDq5NTVlaG008/HXfffTdWr14Nr9eL3/3ud/jOd76T8PV79+5FKBTCaafZC3l5eXn44IMPcOTIEdx1110QRRG//vWvMWHCBNu88nSRRWP5MockQtd1lHicKHA7EFCMwvcZ5cU4o7wYIUXDv476sPmQF1urmhMOx/GHVby3vxHv7W+EWxYxa0IB5k0uwmkTC5DjMJZHi80vF9O8fjn1jzVYxyuf1uLZbUcAAF8tK8LiGWMG6rQogY6VuqMtQSPyuarCLUso8bjgC0bQ1hICoOPTGh+qvAEzw4wtIwLYh4O3hRUzGAwQXVpMQMJpLOkWC+JmfRz7N6hoRuFGFKDrRuU6zymipiUEHUavgSQCoiAiomq24X26DqjQ0RZdyrFkcNaPs8JQaWwgoqHpr7tqcOaUEpRY4hHFZDJfE6LTvqwd6hEt6WnOPXLJIsLRMrxLFs3gam5ZQljR4JBEiALMBvmBvHfXROO3vLirFu5oBx4ANPkjeOWzY2bnT6Y75Jif2aWkMv7kk08m3O6ooaGhV5/74IMPYvXq1fi3f/s3iKKIJUuW4IYbbgAAzJo1C6tWrcIFF1wAAKiurkZBQQFcLlenz/nd736He+65B9/85jcRiUQwd+5cPPLII3A4HL06n76qKPV0+qEXwgFV0xFUVAQiGiRRxZxJhZgzqRCKpuGzmlZ8dKgZW6q8aA4onT4zqGj48KAXHx70wiEJOHlcPuZNLsLsiYUoyDHmlec5JVul73fvH8CRliCgA1NKc3H9WeVp/+6UmPXGM2aEy7Y93G9KQ0llgx/7o0t9FOU4oCM6ZBudo5bnOkSIooDWPkZ8TQexQ+PAxCI33LIEX1CB13JfUjRAQHRYu1NCU0Cx9X4U5jjgccm2+xEREQ0dv3pjH5xSJeaVFWHxSWNw1pRiyH0MfNXd0mU96ar3PRXtAbEKvVMWUV6Sa1YkKxv6Pxy7Y0T1WGTyy2ZPwJQsLhcmquNQ76R8abMTTjgBmzZtQnFxse35w4cPY/HixdixY0cX7+ystLQUDz74YMJ9HT9nwYIFWLBgQcLXjh8/vlOgiWxgzP2WEWtEDCuaWTk/dYIxFP3aeZPwRX0bPjroxeZDzWiILodkFVF1bKtuwbbqFogCMGPsCMydXISvTCpCaZ4TeU4ZHpeEQCReyG+PqKz0DSDrjfuYZeHLY60h2z7+jbLPuAI3JEnE/z1zMoJh1cwwZcmIYbp01njMmVzU6X2N7REIgLmWuCjYCwf+SPYN7YpVxAUAmqajJaDgSCiIPKdk9oDnOozgg0FFQ2GOA2ML3Gg84jPeJxjBb74yuRA7DrdgxYbPcf2Z5bbfdU8t5N3t51qnRETZI6zqeH9/E97f34RSjxPnTh+JJTN7P9qvPxVn470CROi2YemxwOHW4eu9rfQLAO5edAJWv74XQUXDlkNe3PzCvxBRdTik/8fem8fHVd/33u+zzKYZ7Ysl27Il27IBY4JZbMAQEuAmIQHiLA1tSgjk5kkvJGmSp/TVvkigT7gtudyQtiQ0braSUEJCAoQtIQk7xoAxYIxtvMmWZFmLpZFGGs0+Z3n+OMuckUabLclazvv1Ao/mzFlnzvn9vtvnK5q6KTqaLvDcwV66o0YJYjSVpcSfHwCcaHR4RVVwQuNec2+c/kw3sXgKVdXJqhp1pUaw5+q1i2jujfP0vh50oDwgc9OmhjFbprnMHFNijD/88MM88cQTgCEE9OUvf3lE1Lmnp2fUdmQuBl5ZxCuLlPiN65hSNJJZlbMWl3L6omJu2FDPkb6E0cu8NUJnND1iG5oO73YO8W7nED997SgNlUWcVVfMuroSBlI5Qz6RVl2j7xRy61Pv2a97oml7MHjs3S5ebe23l/3mhvNn+MhcxmJVVZBHvriB8vIgkUjcrgcv8Xu4e/OZrKoK8sKhMDf+0nAW3nxxw7CSEd3+/wzrtJ0U1vEOJLJowEBKsSP7sYwhaKPp0BPL0BMznjMC2Gnt73RE6YsbdXRbtrXywaaqCe+7PZKkxay1b48k855V873XqetscHFxmauE4xkefKuDB80yvJmkkOibajb6qCgyeoOP16+8EDrGOHTjxmXc89Jhfre7mx6zRjy/Jahu6z1Z75f4PXnP7h1tkVHHtrEYbdy7f0c7rX1JW6StsbIIv2w4y5850EtfPGOf740bl406Dp9MCrnrPD8xpsQYv+KKK3jrrbfsv2tra0eIo61evZrNmzdPxe4WBIIgEPBIBMyok6LppLIqIZ/M6poQnz1nCccGUrzeFuH11ghtkeSIbehAS1+Clr4Ej+85nrfsYE+Mrz78rlmnKvD7v7lgBs7KxcKq4wEjI8IimdXylrnMPbqjKTuifHwobXumL2qo4GgkyWutETs6PtewfqnOiLmuFxbFsVTVU4rK8SGz7tzVspgU893Z4OLiMn+4/vyl/Gl/b16236nEJwukldxYKwEIRpbayfAtU2gtq2o0VI4v0ObsMPLT14/agr2l/pM3wVKKas8ZrbnGiWIZ0ilFBYQ8MeGpwB3PRmdKjPGysjK+853v2H9byuouU4csCoR8MiGzl2Fa0Sgv8rKqOshfnL2YrmiK7W0R3mgb4GDv+LUrig7heO6BFEsrrvDbDFJXmnNWdQ+mSJoGuU8WqS2duMq/y6mjuTfGrU/to2swlTcIPrSzg6zZAuPF5jBe2RA7e2RXF1lVGxERHz5hmEsUOmor7U8UoLzIQyyt4pMEEmaZzEUN5bxwKKcfknW0C7E85O2mc7G+PMCxgZyj8dhAMs+7Pldr7CaDNdnSdKu8QaCu1GdHPFxcXFxmA199/wq+fEkj21sjPL6nm1eO9JM+lcrawwYotcB7J7JJa8zSMdK/f/32MbtNsaLpJDIqqm6MgZYwa4lPpqUvYUfsBQSyDqd8+7Cxbaw6bOe498COdlr6jDHyjNpi/vHK+rw09R++0grApasqaetP0Gtmru3tHsobhyeTreYy9Ux5zbjTKHeSyWR49913Z0TBfCFgtTUrDXjQdJ2qkJem6hCfet9ieobSvNE2wOttEfY62iqNxb+9eJgLGyo4a3ExxX6PHZF3mR4uacxpKvxudxeYWliyJOQtc5laOgdT+D0iflnC7xFP2vnkN0Vcrjy9hvZIkvZIkoSjE0Iio5oGuNFnu1Bq+lwyxAvV1wkY4nNWzbsoGHoYqlljrmo6qmYYkaIg8GJz2E5b9EgCKx1Gs2VMW6J3S8r8eZO5h3d18uTebvvv0co4htfYzVVu/8ga2iNJtmxrJZZWGEwaDtSr19ZyofuccHFxmWWIgsCFjRVc2FhBLJ3l6fd6eeq9bt7rjs34saTHqQWThBMrF3Ou8syBXiqDPvriaTtd3SLkk2318rTZ/tS5FUXNzT8e2dXFU3tzGay/uWF0W8k5tlUW5ZTrq0JePnxmLZFI3G5t1mlG4R9+pxNREOzjeam5j5ea++x17/vr9bRHkqQUlbSi4TOdvRNJIX/hUJgt21oBwzlhMXzdheA8P1Gm3Bjft28f3/zmNzlw4IDd7mz4cpepRRTyheAWFftYVR3kE++r45ofb59QXcwTe47zxJ7jVBR52Li8nAsbyjl/WRklfg/eKU5VcYH/dqTlOL+bobSat+yrZv9Kl6nh1ZZ+VtcE7f6dPjlnmPtkEeEEjfN7t7bYhr2mG6JlYNRTZx2jfdBhtM5FRlOotc7JunoZZ28zDLV1jwgauilwM3abGeuaDS/Z6I+Pn16YUlRufWofflmc8y1TrGP3yyIZJfccXloWmNPn5eLiMv8J+Tz8xfrF/MX6xZz/vZdP9eGMYCp0W1KK0eK0PzGy61E0peAxVeOyBXYWz2hYYvPhWHrCwYFmRwbZY7u77Pcf29XNqy0D/K9Ny1lcMrEMSyvj6tan9pFWNPpNkeiKoHEsP339KMCYLdC2bGuxx+on93bbWVsTTT+fL87zk2HKjfE777wTWZb5p3/6J/75n/+Zf/zHf+To0aP88pe/5P/+3/871btzKYBHEvFIhhDcd64+nayqk1E1/u2FZoYyYxsC/YksT+/r4el9PZT4ZM5fVsamFRVc2FhOWcCLLLpp7FPBWGPAqYqTNofj3PGnA8iSxO0fbqKhfPxaqLnGXc81A0YLudU1QdbUhFhdHWJZeQBZEk3jXLQzT4Yb583huNG+K63R7CgHMeqmjW9O03UsB7g07HZJmVFwkcJ11vOB4XMOwfzPqpNPKTqyKFBZ5OHDp9WwZlFohIf8lsf2AoaoZVrRCMcyZFUNSRSMHrJAdejk6uNmM87J1rEBI1qRMZ0Ymq7zTscggK2Eu9AnMi4uLi4zjYCRpfTMgd5RP6Np+hhGv47V5EiWhAnXfN/y2B7AMPCdrVCH0grJvjh3PXMQjyRy9+YzWWyWPV67fjEdgyke321kln18XS3n1pdxz0tHAOw6dov+YZ2bGh218cNryzsGUoCAax6cOFNujO/Zs4df/OIXnHXWWTzyyCOsXr2az372s9TW1vKb3/yGK6+8cqp3Oes5lc3tl1XkbiCnYRHyCPzF+qXs6oyyt3uoYF1PNK3w3KEwzx0KU+SROKe+lPevrOSSFRVUBL1ufflJMFJfu/Ayl+mheyhN91Calw8byvV+WWRVVZCmmiBrqkOsrglSFvAaxrmZ1u6VReM+FkCWJBQ1NwjWOHrFDySzKGaquiQKqI6R2KoXm0+GeMgrkcwahnJZQKYvnrEnH7IIkiiaqerGm/G0iqrr9MQyPL3/OGcuLjEH9ZyH/O7Na+3tv9rSz4+2tQFQ7JMp8hpdJ27a1Jh3HFaNnfN5OxFO5fN5NKzjsZR2wci4UMwL+/A7XTy6q8ueIC1EwRsXFxeXU4kO/OTVVpKmk10SsJ3FVgLcaFqtVsmXlSVW7JO586ozJrTfTkfGmHPzmm5kpfXEjDaqq6qCPPbFDfbyFw6FbWP83PoyPthUxX3bjci3V87NPI0IuZGFVhH04DOzzCzaI0kOh+Nouk5FkZfSgIxXMuZIG5aV8cbRCOCWU02GKTfGNU2juroagMbGRg4ePMh5553H5Zdfzo9+9KOp3p3LODhbaMUdtaxJRefFw2E0Xacm5OELG5ez9Ug/O44OMJQemW6TyKq8cqSfV47045VEzllayiUrK7msqZKqeRyhmi5kR8h0ePqSPDyc6jLtpBSNPd1D7HFoLBjR8xBrzAh6Q0URWVVDFAUkMf87K3GoosYc9092jqqmTwRJgNoSP5c3VfHH/ccZSCoIGNcinlHRdCj2SSSyWp56vCDkmrwOJhW2bGsdkY7uNIjbHZ0iPJKA1ywtcPZHXQgtU0QBu97PxcXFxaUwsiig62NFpKeOpEPzRdONrDenDMxoh6BjV3GhYziuJzI+Wdl5UDjqbnQtMYJv1rg41nZHq+OuCBrBCKsX+fBtWPPWSDKLJAjUlXrwyyJvHB1wpKwf53Pn1xfc71gCdQuRKTfGV6xYwY4dO7jmmmtYvnw5u3fvBmBoaIhMJjPO2i5TTXskl3rivGlVPX/ZVWfW8tG1i4hnVHa0RXjpcB+vt0boL9ACIqNqRku1tgj/9uJhzlpcwqUrK7l8dTWLSlzDfCJIjqyC7LDHtTSDGQejGTHNvXE7Cgdz24hxcsOGeg72xjjYEyccH/t5lIueGyInflmkvixAQ0URpy0pRcso/GlfD4Ig8KHTqllmpvX/+u0O3j5mpBEXaHU6b1B16ItneO5QLwNJhayq05/M2i3MqkNeBCCRzV1nw1g3FNYBqkPegtuG3G9zT2fUrmtLZVUiiSyCAE/t6eZ9S0qpLw/YNeLDGV6zdvtH1thR5ytPr+GHr7Si6VAd8lBi6gjMBqwJkpWm/uTebjN7yRDguWrtIurLAnkOCRcXFxcXpr11aCEhU8z3JuMAsLYjYJSXTiRL644/HqDGHDd7Ypm8zDt7u4LAomKfva2xjN7R5nZWyZ5liFvj8Y62CD/fftQ+f6u1aTyt2Lommqkk7zJxptwYv+666/jmN78JwIc+9CE+/vGP4/f7efvttzn77LOnenezltkSqRnroTR8mSgIFPtkLltdzWWrq0krKjuPDfLCoT5eOdJPT2xk70hF03n72CBvHxvknpePsLa2mEtXVfI/TquZsIDEQuTmixvs1z98pcWuJfbLQt6y6WZEOq/5AL1/R3veaDNfPJifPXcJGbPlR89Q2jbMD/bGONKXKCiyYpFSNA6F4xwKx/nzfqNGzCMK+Dwiv3ijnYBXwieJI2qtRhu45wMpRaMrmrZPUNdzrV96YmlTQV5HEgXQdQTBWKbpRtp6IqNy7frF1JrPCufz0PptHg7H7RT3RFZF1Yx9PPhWB799p5OVVUG6BlN5NW0TOe5DvXG7PMdqVTNbIunWfq1JUK4m0ej9elFjxbxxkLm4uLjMJaZiPBeAoFcirWoICFy7fom9LKVo3PrUe/hliRs3LuO+7UdNJXadrsE0JX7JFoktdGz6KFGADzZVsfVrF494P1cDrjHa2d36lCG+fWwgmReoAaNbitUyrSrkAXTqSv3ctKlh7IvgYjPlxvinPvUpSktLKSsrY+XKldx111386Ec/oq6ujttuu22qdzdrcRo5KUWzxRF++vrRvAjObDZyfLLEBQ0VXNBQgaZp7Oka4rlDYV4+3MexgdSIz2s67O4aYnfXEPdubWVNTYgPrKrkQ6dVn4Kjn908va/Hfp1x5DRlFD1v2V+du3RGj2u+U+5oA1Jb4uf02mIyikZW1YhnVNs4P9ATY9/xIQaSI0s2nGQ1nawZ5XUKqTiZr4a4heXT80oi1SEvn3xfHT95tQ1F04zMAB3rf6gaJLOG6AtAPKPwu91dtvpqoV6nRjsWS6leRzW3ZRj9Oi19CSqDHq48vYZ7t7ag60YNf4lfHrVlStdgisFEZsR3M1H1VxcXFxcXlxPBChoHvRL1QSO76fzl5RNat67UT3skiSgIoxrdOtAbS9vaK86Iu2XcQy4D69an9tE1mKIy6MUrC/hlaURk3rJhFFXPGzcNf3bunZBPpiroc8fOSTLlxjjAFVdcYb/+2Mc+xsc+9rHp2I3LBHBmbg7XaJtM+aEoipy1pJSzZllWlgAAIABJREFUlpTyjQ+s5FBvjGcP9PLS4T4OhxMF1znQE+NAT4wfvdp2Akc+v7EEqyDfWNOHLZtunPVCr7X08+NX2xAEgS9dtIwLGua38IYsCsiiRMBjGIJVGCUYS8oCXLKykubeGL966xjJrMaS0gB9iQzHBlN2lNYlH1Ewfr+DiSxpRbPr4PyyRIlfIpJQ0MwItJWVM9aVtH6bO9oidA+leam5j0RGJZrKouoQ9Bgt6fweiWvXLwYM41wHFHM/ww3xJ/d0E00pKJpGMpvbeyyt4pFyJTmzKWXdxcXFxWVucvqiII2VQbYd6WcwpSAJUBn0EvRJfGJdHb8zW5O1R5J2hhZgZ211R1N5/cn9soiu62joFOgeDRgO8hOZp3hlwRaRc6bLA1QGjTExkVEZTCq2CK0IiKKRFSeKAjdtanTLp06AKTHG77333gl/9itf+cpU7HLW4zRyXm3p5yemQXrV2kVcNIPqgp89JxdZfXhXJwlT4rHII/Lp9y0+4e02VYdoqg5x08WNHBtI8syBXl5s7mNf99C8jwROBVFHxHW4MR4dJxo7lYwmlLWsomhBpsH+7z8dzPs74JUJeCGRVfDJIg0VAYZSCjrGoCRg9BJf6ARkkYBHJJbK8si7XfZvWtNAFXTW1BSj6zoHeoaIp1UUcxYR8Ehc2FDB2UtKAcOD70zRBmNSEE0p9MYy6Bip7oIOaVUjo2kMpVUe2tnJ5QWi6tb6FvuOx+zXzjKdRFYjMZg2HZQCd28+c4quzMnjCt24uLi4zE32H49zqNcIWHklkbJALsU8q+m22Nndzzfb7yczCrGMiqbr/OS1NlKKRnnAY4+rqp1xNjqqnkstv/Oq00csTymaPedzdlM6Eo7jkcS8oNAdfzyA18xe88oSqm70UAfMML+AKMJSU8dkIc4dT5YpMcYfffTRCX1OEIQFY4w7EUZ5PRM8+HYu7dIZGU9ktbxlX710xQnvY2lZgBs3LuPGjcsIx9I8eyDM881hdnUMjtrWYaHTV0AYbyLLXE4NaYfHWpYEKkN+hpJpzqsv46XmPmIZhVR2/GjvfCWpaCQLtEfUMLINLBG8EetlVR7d1cVOU/AOCqeG98bSdtTbQtctg1qnazDFI7s6844nmlLY0RYhmlLy1O7HQjVT7tzJhIuLi4vLyaJjjFMCIMsCQZ9sl2U96+hPbtVcW+tYWjNW+Zu1fCg18ZTWjgHD2H61pd+Orr/VPkA0pXB8KMV3njmILAkMmgGgtKLx09fbyCg6vbF0XvvijGN8d0bdrVflAQ83bWpwx84TZEqM8eeff34qNjOvyK8Zz3mYntzb7RDjmf6axALz4wktO1GqQj7+8twl/OW5SxhIZnmxOczzB8O81hqZ0Pr/8ueDXLGmmnOXliKPIlDhMnU4hQbbB3KR8fZIMm/ZQnnAjtbmI63odlspURBIZVU6BzM8PnjcFjORRIGakJehVJahzHzqJD59aJqOIGJPFAopot/+kTXc8tgeemMZMg7hGMGhjKcB8WzumiezKqmsxr1bW9HR7dq5v3lol+3RD3hEUuY6gmB8fxUBj/vccXFxcXGZMiTBiFSnFY2MouP0DdeVGh2IOgZSDgez4fRXTrA3m7OHOWBn5gI8vrvbLiOLmO1ILcIxIxCko6OoOj5Z4Eg4zo0bl/HN3++zP+cUurVEWiPJLLf/YX9BgTiX8ZmWmnGArVu3cuDAAWRZpqmpiQsuuABJkqZrdy6j4HH0rHYKLwhMfz/rsoCHzevq2LyujvO/9/KE1nlsdzeP7e6m2CdxyYpKLl9Tzcbl5W5/3WliNKfR47u7+JNDSG6hpMmO1+YDDCETQcjm1XeB4S3uT2Snva3KfEIQBEoDhvoq5DtDLFZVBe208Vse28vxoTSKpo9ZE6cMy+OzvtcvXrCMe7e2AHBefRmvHOkHoNQvU1bkcevdXFxcXFymFFEUKPFKFHllLm+q4rlDYbyyyNVrF9nBub/Z1IBHFHhoZydDaYVERkESYePyclr7kySzZq22rvPRM2o4rSbEA28eoy+WwVkoJwDlAZmhjIowRi6utcQjiejoZM0uM7IkmK3WBOpKfXZAwnIMeIbZDbIIsjhyfj6RNm0uOabcGI9Go3zhC19gz549lJSUoGkasViMtWvXct9991FSUjLVu5yVjBZhG03dd7r4l4/lakV+9lobB3qNaOeamiBfuGD5jB3HZBlKq/xhXw9/2NdDwCOyqbGCy1ZXs6mxgiKv69RxmVlu2tRgG2l/99geIgkFjyRQGpDxSiIZVbNTvYp9EhHzdUVAZtOKSt5oi9ATG6nePVeZbLu24Z+XRSMlXBQEQj7JTtsDuP6Bt4H8Adz692uXruDu55vpiWUQhFwf9xKfjI5u9y8vC8j2cyKr6naWh6Lpduqdc0px9dracUt13MmFi4uLi8uJMJRWiWc0njsUpi+eobGyiKVlOcevpSVlddNJZVVEQWDj8nL6zdLFWFpBFAROqwlx/vJyHtrZSSHFGo8sUuOV8ZpdSK5aW8tTe48DsGGZ4YTOqpppfIsIGD3LLYV2QRCoDvnyxuXFpUb70WvXL+ZH21rtTLQNy8vZvK5uSq7RQh5jp9wYv+uuu0in0zzxxBOsXr0agP379/P3f//3fO973+Pb3/72VO9yVjLaj2hFVXBGf2DOKE/Ql7uxgl55zkSAklmNZw+GefZgGI8kcMHyci5fXc0lKytc1eOTpJCaOsA1Z9bOezX1yeAUJfm7y1bxn9vaUFWNq0zPdkpR8UgSPlnkE+tqeeDNYwwkswS8Eq+39TOUUueNIQ6Tr4sP+iSSGZXhWXdBr6Eoa/UZH4/68gAec/IgYCjiiwJ88cJlHB9K8+BbHQB89IxFXHVmLQC3PvWePcA7sz/2dEXt8/jj/uMnpZvh4uLi4jI6FQHD3MgoGrHswirjsrJSBXQyqoamG6VZ3dGRLYInwkM7O0yjfeRIrANZRaOoSLKV0SFXn35ufRnvdkYdPcUFMopmisvJeCQBHfCamYBWANEp8CuJOVd2md8zZ2yJ2cyUG+PPPfccP/jBD2xDHOC0007jtttu4xvf+MaCMcZnC8405Na+XA3we91DectmSxryj649ixcO9fH8wV56HIIWFllVZ+uRfrYe6UcSBc6rL+Wypirev6qKqqC3wBZdJorzsS4IMy01OLsYy0O7rDyA3yOhmOqhYEwwrJQwRdOJpgwPdlbVx+1VvhCIp/OdEZZeRTSV5aGdHfTFDc//HR89reD6Tv2CT72vjh+/2jaiHEBy/GYXFfvs78zp3ffLEo2VRYBhmFvdJYK+aavYcnFxcVnwWF1HMidYBz2Xsc5YFIy2mzo6xwaS/OuLRwDDUfH1R3ZT5JO5aVMD73QM8qu3OtDR2XHUEFwbSitkVB0BnSFT92R4qZyFpcpujYHO8XM0RMFYz4qmW1gBRKe9EPBIRM0stLfaB2jpN9TiU4pmK7cfcezzyLD9z5WId3M4zh1/OoAsSdz+4SYayoumbV9TPgNRFIWKipERtcrKSmKxWIE1XKYTZyRIdCgeSeLM9rOeKOcsLeOcpWX8vx9YwXvHYzx/MMzzh3o5NjDSg6hqOtvbBtjeNsD/ebaZ9y0p4YNNVVzWVDXhSNupwllhM/xxOpPV8fk147kjeWJ394KsGZ8IRyNJmnti6Lpue7YNpVMjSvvk3m77s73zKDX9ZHBqVTivh6pD0mzhAnDMISLoHMBvfeo9/LJk/0brSv3E0gphs17uv988ZvcwH85oJUNfvGD5uCVDzaNMKObq5MLFxcXlVOCOg0b/b8s5b2k2GfpNIj2xDL6UwpZtLYCATxZJKxrb2wYQBdB03azlFollVOJZDV3Pv6oCRn16StUgPXL/VjQ+pWikFQ2fbETFM6pGZdDLB1ZV8mqroaNitTuzIuJWe1EwxE8tsppuj8sdA6m8OaWFNeZaOOeT7hhrMOXG+Nq1a/nVr37Ft771rbz3H3zwQU4/fWSvu4XAqe0Tm/NySZIIZiRIEkVmvtHaxBEEgbW1xaytLeYrlzTQHI7z4qE+njvUy+FwYsTndeCdjijvdET5txePcPqiEJc1VfHBpiqWV0yfN+tEGWtgcget2c2y8gCrakIoqmo7fURBoK7Uj18WSSmabVxKouAKuo1Dv6noKokC/7mt1b6W1gCeUjRa+5L4ZBFN1/ParVjCjkMpQ9jG+szvdnfz9L4e2xC3Jgg3blxmr+ssGWoOxwvWqheaWMDYkwsXFxcXl3wEx78LdUS0ztvq3HHcdNb3J/KzQDOmsWzIkBqp5JpuvMpYTme9cIq6qukMJhWijvctG+QzP3+TH77SCmDPV7oGE2i6IeD24FsdeCSBJWV++uPGMW3Z1mJml+VEUb2yYAva+j2i48zG/mZTikrXYJrrH3jbHmfdMdZgyo3xr3/961x//fXs2rWLc845B0EQePPNN9m/fz8/+clPJrWtvr4+brvtNt544w0kSeKaa67hH/7hH5DlkYf9xS9+ke3bt+ctu+eee3j/+9+PqqrcfffdPP744ySTSS644AK+/e1vU1NTc9LnO9sZrTegoul5y2YzgiDQVB2iqTrE/3PRco5GkrxwKMwLh8Ls7R4quM6+4zH2HY/xH6+0srKyiA+ahvlswekGGf74mkkXyWg141efuWjB1YxP1ENrebRTWZUt21rxy6KdXr1lW4stIiYKAp8+u45nD/QSSWbzuhksVJz9U4e/Dzq6LqBhPZt0O8XcI4nUlfrJKEa6e7+Z1l7sl2zhvOqQlxK/h5SiFmyRllI07nnpCH3xjN1O5mRJKRpdg6m8yYWLi4uLSz5LygzHdcdAiuwCHwtlwdBCEjEyIz2iiN8j4JNElpYG0HSdjkEj625tbTFn1ZXwbpcRbJoMzeH4uGOSahrikJt7Di/naulL2AEGURDwSiJgZLSFTeG3ulIfS8r89pyykHB1eyTJlm2tkzqHmWa0eWBzbzyv1dxUj/VTboyvX7+eX/7yl/zXf/0Xr7zyCrqus3r1ar71rW9x9tlnT2pbX//611m0aBFbt24lHA5z00038fOf/5wvfvGLIz67Z88efvazn7Fhw4YRy7Zs2cK2bdt45JFHKC4u5rbbbuNb3/oWP/7xj0/4POcKvbFcroozQpfMqqPWm8x2lpUH+PyGej6/oZ7uaIoXm/t4/lCYXR2DFApCHu5LcLjvKD99/ejMH+wojHXlZ/JbcT5QnAIdyyqKFpxhMZaH1lnS8aWLGuzX6WEOLb8skVFyP8LaYh/XnbeUh3Z20jl4YmItcx1ZNIzppJmVU2gSZhjoZs29qtMby1AV8nLnVWvMAbwFvyxy06YGALZsayWtaAgYkfKKoJevXbqC+vIA7ZEk922fmnt9vK4Y1rG5uLi4uIzOTZsaAdjTGeXJvd12x5GFSFrVSau5808qGigQQ2Xrkf689mF7u4fYfzyG6oiEi0LOcHaW4MuiQHmRB03T8XtGdh26aVODPV5dtXYRzx7opSLgoTeeQdOh2C9TbAo9X3feUjySSHc0xUM7O8mohsibVxZZXR3khUNhdCDklSgr8todZwrNG51ZaMMd5bOl85TFiHmgeaHv39GeN3mZ6kj9lBvjr7/+OhdccAH//u//flLbaWtr44033uDll18mEAhQX1/PzTffzHe/+90Rxnh7ezuDg4OcccYZBbf129/+lltuuYW6OkN+/5vf/CYXX3wx7e3t1NfXn9RxziWcWS0FMlzmJLUlfv7ynCX85TlL6E9keLG5jxcOhdlxdGDMPsQuLpOhazDn1Lp/RzuyJJFVdLpMA/vu55tN8RMxl0YG/PT1o3gEGEzPLzX1yaBooGhju5is9Dowxj5V01BVjfZIkvaBpB0hz6qaKU6jo6ianXGgOK55VtXsGrYn93TzzIEeBpMKZQEPstk79aZNjXnOp8nWquVPLtxWiy4uLi5jcc9LhljZ8aG0W7o1DlmHha1qOrpZM26hmylmw+fxgmDUn6c1I9i2oy3CLY/ttdZCB3yyhF8W6YtniKYUFE1H0I1xNyCL6GB2hxHt+vU+01jHdH7H04p9jENplbIi3c4SHJ4hllJUe6ydzDg7052nTjVTbox/4QtfoLa2ls2bN7N582aWLVs2/koFOHToEGVlZSxatMh+b+XKlXR2dhKNRvP6le/evZtgMMg3vvENdu/eTVVVFTfccAOf/vSnGRoaoru7O0/dvaqqitLSUg4cODBhY7ynp4fe3t6892S5aNanutcU59Ixe4fSpM0byCsJVDuWyQXSOk8FJ3McNSV+PnPOEj5zzhKiqSwvN/fx3MFeXmuJjIhgTudxTCXTfRzNvTlRxU5Hm41jAylaI7na/FXVoWk9julgsvfsHR/LKXk398YNTyhw/fn1/MRM388oGkMphd5YwhgkrX3FMogYKeya2adT0w1VdZfJoWN4+/sSGW7/w34AGquMlLkH3jrGUFKhJ5ZGUXU7i6QvnuGel47YNeQdA0lEQeC373TaqWX9iSyy2ZLlnpeO0BvLsNRMnfR5RBAgndX43386CBh9VX0ekQc/fx5glieYn+mMppAlgdb+hO05b+1P2CUMMPl7RjIVcK1/FxpzdYydzcyGcWyh/K4XynlaTPZ+tTLDXDN8JD5JsOfmw9H0fEMczOrtAh/PqrkAARhZfb2xDLJk9A+XRZHFpRJDaYXf7OxA1fLFVZOKRjKpoutw13OHGEqpVIdyXYqMsVlH1XWHAJ3xr9FRBntstMbLrsE0/7mt1RhjrR1hjOVOHvz8efY6YIy3p+L5NXwe+N87jOO8YeNyVlTmWrhN9bFNuTH+wgsv8Pjjj/Pkk0+yZcsW1q9fzyc+8QmuvPJKQqGJT07i8TiBQH7vOuvvRCKRZ4xnMhnOPvtsvvGNb9DU1MT27dv56le/SjAYZP369QAUFeWLePn9fuLx8eX+LR566CHuvffevPe+/OUv87d/+7cT3sapoDyYM7j74xk7p0UShbxl5eWzwwM1VcdRDnyurozPXbKSeFrhxQO9/HFvN0/u6pzQ+t/+00E+cmYdl66uJuA9dZGv6f5e7nhgZ97fTYuKAey+7hZPfvXiaT2O6WCy9+z5jmtdUjLEg28bv5VzVlazZWU1AF958G2GUooR/R42GGoYyqIAfmtCps6+jgVzBUkU7RZ7smTcg6msSofpNBIdxeeCYBjbFllNxy+LKKYIDhgRBlEwWut0DKYQgK6okfGwqsYYmxQt19ZP0aGrL8n1D+zk7r94HyUlRciSRGtfkv/c1manAVrHZv1eLE70nikpWZg9W+fqGDubmS3jOiyc3/VCOc/J3q+uET462WGGuKGwLox4f7JY3VwsvRqPJCBJIh39iRHGvA55wYO+eBafLCKZfcc1XbcDEAOJLKpuCKguKvEhSxLdUSP6bY2NT371Yp5evYirf/DKhI61vDxISVqzx9OSkqJT8vwabR54dmMla2qLp22/U26ML1q0iC996Ut86UtfYt++fTzxxBP8x3/8B//yL//CFVdcwd133z2h7RQVFZFMJvPes/4OBvO/ICsKb3HxxRezefNmnn76aS666KK8dS1SqdSI7YzFtddey2WXXZb3niwXEYlM3KA/FdywYan9+t6XjtDSb1yH2mJf3rLZch7TdRwX1ZdwUX3JhI3xx97p5LF3OvHLIhc1VnDFadVcsrKS0BT1Iw44ejkmFX3UZdP9vSjDjEUB42Gtmr0wJ3Ics2nC5+Rk7tloNGFfm2g0YUc5VdVsJ1JgjJQEo62IrmO3HLEDpYKApo0uWiMLhvG3EDHatuS/d+7SEj64pppfv9lBRtWIp7L4PCIblpXSEo6haPnaCroOxT4RjyQylFZJZY3UeL8s2PeXKBj1ahnzey0PyJQWeQD47DmLuX9HO6qqUV4k45NFPnV2HY+804miqvZv4P7r1vPZX7wJjLx3hjPZe1eSREpKAkSjSdRp1vOYjffsXB1jZzOz4drN5O/6VDKd5zkf7lcrCymr6kQSmQn1G5cE8MoitSU+WvqS435+ruL8tQQ9IpIo2EKwY4n9joflrzYTwgjIAi3hGLqeqzsXBNA1sEYz51ykOuglnVXJOJzamOvIAlQFPaiqRlzNtVmLp7MoqsqOg8cBuP3DTRyNJLn35SOkFQ2/LOHziFx/fj2rqnO/60gkTo1P5P7r1ue9dyqJRhOoqoYkicRiKSKRiUXDT+R+nXJj3Mnpp5+OqqqIosivf/1rXnzxxQmv29TUxMDAAOFwmKoqQwX78OHD1NbWUlyc7514+OGHCQaDXHnllfZ7mUwGn89HaWkpixYtorm52U5V7+3tZWBgIC91fTxqampGpN/09g6hzHJF8n99/rD9OhzPtU/ojKbzlr1/ReWMHtdozLbrmVI0nj8U5vlDYTyiwPnLyrh8TTXvX1lJWcBzwtsdboCPtmy6r8ftHx4mnmGmDn3u/KU0OFrCzbbvZSKczD2rqDmDW1F19puq/WlFJZbKFhwUZbONma5DwCdRVuThE+vqeODNdgaSSt6Aa6mo2vubB4a45wQ9+YXKB4/0Jbk26MMjC+gYnnl0eHZ/L9YUw5pgqLqxDUXV8UhGPRsYfxcHZBRdRVF1BAHimdwE54aNyzh/ebldz5bKWr1XRUOIL6sBAqmsRks4QUO5cT+MuGdGEZw50XtGVbU5eb+dLHN1jJ3NzKZrt1B+1wvlPCd7v37m7MX261+93WFnJY2Fqhuq45M1xAt17JBNp+9s/2YsoVPrOJ1p5MMRhn3G+b7ViMzqPS4AQxkV6+sp88sEvDIXr6jgkV2doIEkCHz23CVUmanpv9vdRTyRM8StgEN5wEMkmaUnlkFRjZaiFUGvXSYGcPvvjRKz+687B0XNdUaxxvKGiiJ7TIXZ9ayyMDIKjLPXtOm9r6fFGG9vb+eJJ57gySef5OjRo2zYsIHbb7+dD3/4wxPeRkNDA+eeey533nknd9xxB5FIhB/+8Id8+tOfHvHZWCzGv/7rv7J8+XJOO+00Xn75ZZ566il+9rOfAfDJT36SLVu2sG7dOsrLy7nzzjvZsGHDCdezT5bmcNxW6Jvp9jdOBWfnDZtStAWr7nyiZDWdV1sjvNoaQRTg7CWlXL7aaJlWHZqaVkkzzWi/xVXVwbwH5ULD6stpYfWg7otnbXGw4ThrvgaSCmVFHmpL/OgwopXLqRp2pqvHqyRATcjH8WhqShwLkWSW/+/p/STMiUlNyAtI9CWyttCb0+7XgWhaJZHV8ox7WRLRdcMANzIWcss6BlPURpLc89IRsqpG1OxVbtXIPbyr026h9u8vHaa+PJd+Op6om4uLi4tLjnu35rpOTCQqfjIU2np9RYBjAym0UfY9W/qfjzY3KHRsox2v7vg3L7I+bGz0ykY7NWtKIwhQas5bgLzOMGA6vu02aDlXQK7FWa5/uZP2SNJuj1Yd8hVsPTobWVUV5MHPn0d5eZBIJD63jPHPfOYz7N69m6VLl/Lxj3+cT37ykyxevHj8FQvw/e9/nzvuuIPLL78cURTZvHkzN998M2C0UPv2t7/NNddcw+c//3kSiQRf+cpX6Ovro76+nrvuuovzzjOEd7785S+jKAp//dd/TTweZ+PGjSet9j5XGOvhMhsePLOV+69bzwuHwjx/MExbZKRXVtPh7WODvH1skO8+f5i1tcVc1lTJ5WuqWVI6fs2YQ+eJ4WODVMgF6jIrqCv109pnCNsV8kZb6BjCJVu2teKVJDySmqeyfqqQpikdXtWx+6JOFZYhDoZAnmBqDY52+B5JsNPpJMGYWNSW+OiJZexjtJBEeHx3N4/v7iZtruOXRbJmWzXRrBvXzB6sXYNpbn3qPdu7P9VtTVxcXFzmMyeSNRWQRYq8EllNJ55WzNrlE9v/eNH1+Toftq+ZFZLGaDeqaDoZRefxPd25z+o6T+09TseAca00XafYJ+c5KnSMLDJV06gMerFU2geThtP7woZyXmvtJ6NoXLt+Cc3hOMcGctfe6nZiZaS5DmyDKTfGV65cyS233FKw3/dkqaqq4vvf/37BZTt35oSnBEHg5ptvtg314Xg8Hm655RZuueWWkz6mucaS0lzEdiilEDXrUEp8EsX+aa1SmNOcvqiY0xcVc/PFjRzpi9uG+cHewjUse7uH2Ns9xA+2trKqqohLV1XxoTXVo/ZJ/M7VuTZ8//DEe3mpSM5lM8mOtgj7u2MgwPa2yIKOjA/nxo3L2LKtlYyiUeQRiWc1jAZbxn+SKOCXRNKqSkWREVk1BipwplSfauZyOvx4h57MarZDRNPBJ4nsPx4r+FlFMyYkgN3T9b6/Xs/fPbbXELoEKoJeBAwRHBcXFxeXE2dxqd9+3RNLkTWLlGXRaLdllRBZc1OvLHLTpkbqywO0R5Js2dZCXyxjz2FdJo6zbahXElhZFeRwOEEkkV9yVxbw2E5pC2dpl26/p6DqRgZgdcgq1zQ+V1vswy9LdA2m+d3ubp7e10NKMZaJgkDQZ7RWu2/7UcB1bFtMuTX2ne98Z6o3OSdpHqWf3kR62E4ld28+0379wI52fv9eDwCXrKrkuvMWTo/1k2FFZZAVlUH+5wXLOTaQtA3zPWYd8XCawwmaw0f52etHWVrm59KVlVyxppq1tcW2UvOezqj9eefDUB+27INNVdNxSgWpLfHjkw0F67oS//grLCDqywN2alXQJ5FQNCRRoNgrEUkqiAKUFcmU+APc/pE1eT2s32of4PHd3aNtekYZLhQnkRNumQ84vfeali86Y9jcAqqZqxfwSBR5Ja5dv5jaEj+rqoJ8/dIVZm9VuGptLU/t7UYUDMPcmhhC4dKj5nDcLmeY6XIkFxcXl9nMtesL14zXhHw0VYd46XAfAJvX1bGjfQAwxt3xnqPOtmABWSSjGqVKw523Xkk46fT44Vovcw1LWf1wOE7IKxFNa3ntzXTgijXVtkMajPLM4Ua7TxbNkjDJwvDyAAAgAElEQVSdy5uqCScy/MG0LXa0DZBSVBRNM/VbpLzWwtbrjKLTG0tz/QNvu+Ml0yzgtpCxJmrDscR+LKbbK+T8gVcW5foFVoW8C/7HfyIsLQvwufPr+dz59fTG0rxwyGgBtqtjsGD61LGBFL98q4NfvtVBTcjLxSsquXx1FfcP+x04cS776qUrpuM0XKYZy+sLjFpjfioYHhmfPUc2kiKPmJeqPlkUHUr8MtGUggBc3FjB3uNDhONZRKDIK1Hilzl/ebn9LHTWhXtEwZ44+GSRrKPMoL1A6YqLi4uLS2F++Eqr/dpZstUdTXN8KCfmFo5n7EhqeyRpP5u7BtN5z2AworWSKNg1SB5TSCyWVhh0tOka/rkTZTaPl5Mhq+ooupFVLAq6fVmiKYVHd3Uhm61ZvbLAQGKkYK1VL65oOg++3UHQ0f53V1eUjGIY+f2JLB5JRFF1NN1SdReYPRX6swfXGHdxOUGqQz4+s34Jn1m/hIFElhcPh3nuQJg32wdQCljmPbEMj77bxaPvdp2Coy3MC4dyvcSfP9hrGB8CPLO/B9UxcM1khH62YGW3tEeSvNMxSDSlkMgYg7yuG6lfi0p8RNMqmo49UTgSjtsGeEbR7Bqp2chsHg4zqm4P2QLGQD6ZuZRmptFZvNzSbwvY6EA8bWQ07O8eoq7Eh9ecgHQNGhPDh3bmBNwg35GaUrQ5I0Lj4uLicqpRHephTiExDfIGon09MVub477tR20HaWXQSzKrEkkYz2SrJWbS4bCNpRWGUsqIsjCd/M8tZKyrEEsrIwJIqqZzfCiNbF7AxsoiPJLCcOJZNW8dp+MjmVWRzAxQVdPpi2ds7RWfLJrdSoyx09JmcXGN8Wnj9o9MrP3NTFIVMmogEZiz6t+zlbIiD5vX1bF5XR2xtMLLh/t49kAvbxwdyEvRmW3c/of99mvNMUI+fzDMi4f67L+3fu3iGT2u2YCV3dLSl8j7Dq2rpOmw73jcrlOOplQqg5bRZnyqN5bO601fqKe2S2E0Xc9LnztZAV7nBFAHBlIKAymFO589xM6OQRoqilha5mdpmR9BMNLodMdKqWGpdn5ZJKVovNrST3skybGBJClFxS9LM16O5OLi4jKbcT5LBSH/eexkuJPTGod7Y+m89PNC44E1toqikBdMcBlJoXmIjvE9lfiNOvArT6/hxUNhemLZkR8eBaOlqESRx/geS4s8xNIK4VgWTTcE3s5eUsqxgSRP7jXK99zx0jXGp43Rfkxu+5v5T8gn89EzFvHRMxaRyqq8cqSfZw/28lpLhER2chW6WVXDI81MBM42fnTjteu1HMlEh3fLsy8KAgGPhIAxmBX7jLRpd5owPsU+Oc/jPl1kVZ0n9hy3/26oCLC8vIjSgEwsnWUorZJVjQwHQ1MBrKy8rsEUP3m1LW97jZVFM16O5OLi4jKbkcXcPEbRtBHGoDXbcAas2iNJR8BAQBRAQB93/DwR5XYXQ1dF0w3RUlkS+OErrSja2MGk4VdaB/qTRmmYLAn8x2fex462CPdubSWrarzUHGbnsUEgN09yx0vXGJ/3OIXkuh11Od3RdN4y10EwPfg9ElesqeaKNdVkFI3XWvt59kAvf9zfO6H1v/7oHi5qLOfiFZVGf0aPOKVG8s0XN9ivnzsYZpcpHre2toTLVy+81HQnVnbLjrYI+3tivHl0gHhatVO0ArLIecvKaKwoIpzIsO+4Ieh33XlLbQdKdzTFgZ4Yx4dS6DoFyxdccnhEsLIJQz7JNsZPtMIs4BFYUhLg2GCS1ASl5Fv7k7T259eE98UzeCUBSRBskcOMouVFewBboNHFxcXFJccdHz3Nfv347i62tUQACHolgl7JNN7EEQGrOrMj0CfW1bG/J8af9/egaYBpOArA+qUl7O2KMlmhddGM0LujskHAI5FSNFRNt50jxnxz7CskjVJCJiDY3+XKfT209CXwmpkPKUW1S8LqSn22Yb5QcY3xec6tT+2zXxvKhgZ/3tfDtiP99t+/ueG8GT2uhYhXFrl0VRWXrqqasDH+xtEB3jg6wA9ebmXd4mI2Li/nkpWV1JUYDy/vSdatPr2vx37d51DQ7I6m8pb91blLT2o/cxFrELnjjwdIKRrRlJJnTGc1nWODSVNwRrMHkxVVwTwBx8PhuK1YarUJcSmMs6yvYzDnPPTJYl4/cOu1xXCVeItkVqfZ7At/MiSzGsksDKZUZFGgOuQlkVEJ+mQ+sKqKlVVFdEfTvNDcS1bV+MzZi1lZHcIjCXb9nYuLi8tCxak7s6czahvjflkk6JMAYRQdDuP5WVvi5+fbj2JXCzn0P94+Fi2w3uhYquinyhCfzeVqogAVIS8fOa2GqpCXvd1D/Hl/b951cprnlpM6aX4xAlDsk/B7RD5y2qK8oF9dqZ+bNjVQXx7gtZZ+fmxmlV29tpYLGytm5PxmK64xPgOsqgqesrSLjoGU/dqZ3BNJZvPEjVxmN6qu805HlHc6ovzktTZOqwmxsaGcixorqC8LUOQ1ejdONjJnqZYCpByWUDKr5S1byKQUlYyiG2n8zrpj3RBoA6O+eHRBLwGPJOQpyLpMDme9diExvJPpny5gqK5ruk5K0RAY+7tSNN1uywPw6LtdVAW9LC3zk8xoaJqhIVHqN4ZXQRDoiqbwSCJeScAriXgk0VD3PQkKtVdzcXFxmc00h+NUhbx4JQEdCJg1P5Yuy462CO2RJPXlAY6E43QNGnPYf3/pMJEpmrM67fnRorrTyWw1xOMZFR0jTf3p/ccJ+WRDO2XY55x/G+3i9LxliaxKRtXZ2tLPjvYB7r/unBE2kLMjydKy8VvYzXdcY3zek7tJNM1RE6zpzFApsssUo+nw3vEY7x2Pcd/2dlZVBdm4vIwLGytoqCgi4BEJeKQJ1prnDAJn25CslQfmgtMP7MzYEsZo0+EUcPzbR95l0HV8zVp0yKtNX1LqBQTSikoqayjhj1deEI5nCDsyS259aj+rqoKsrgmyujrEmpog5UVenDI1kmgY5l5JxCMLFAnucOzi4jK/ueOPB4imFKOu25xi+GUJ03dpt0BrrCzKW68/PrLF1lQwmpDcQsQpmNofzzKUUiftOBCA8iKvLVzrdJ47o+TtA8m81wu9bNYd/ec5S8r89uuBRNb2LJb4ZcqKPKfqsFwmyH/91dk8f6iX11ojHA4XTrdtDsdpDsf55VsdLCsPcMHyci5oKKexMkCRVybgGT1q7ozmFnlEO9WoyFzHxbhGflmkxC+TUjS6BlMIgkBl0EM4ZhhgdaX+UbNfQj6ZoZSKVzJ6V8fdFivjIosw000IvJJARtXNCLZIwCOS8mj0DKXxiFAS8KBqOqmshqbrZkSgMIqms78nxv6eGGCIw1WHvKyuDrG6JsiamhANFQFUTSdpahDIKYUEIol4CgnsCLpXEtxadBcXl3mD12xxJQiC3VJyNOpKc3PYWFphMGmIoV7WVMWzB43WrBc2lPP2scFxy8CskiGnc1U2n/su+Wi6ce3jaYWeWGb8FfLIj5ZbOMv3nEb6U3uP8+yBXOmmK+DmMu+486oz7Ndbtrbwslknvm5xCTdd3HiqDstlgqxbXMK6xSX8zUUqLf0JXjwU5tXWCAeOxwp6iY9GkhyNJPnNO53UlfjYuLycjcvLaKoOEfBI5n8isjkA3rhxmb3uz15vo8901lQXe/OWLWScUe5XW/pt9ewPNFWx7YjR/u2mTQ2jrn/Tpka2bGslkVaITlAdXMBInxNFWIhl5uMIuOZREZCJJCenUC+SmyqUB2RkSSTok8koGjdf3GinSP7ktTYEoCLo5caNy6kOeQFYUuqnLZLkUG+MAz0xDvbE8wQyC9Eby9Ab62dbi/EM9koiK6uK7Mj5GXUllJToZBQNZZgnwjLKjw2mkEUBjyTS1p9zzrmtYVxcXOYCt39kDe2RJFu2teQ5XC0VdSt92XoGO9sCeySRLdtaADijtpgXm43x9+oza2msKOJ+87MBj2gb3AFZJJpWkQSjVdf2tgj9iSyKKVLmESdnjM/meu+pRAf8ksiymhA9MWPMsiqrnOcvmO/rTO66+GVxRPbDQsY1xhcQw3R/T9FRuJwIfo/E6YuKOa0mxA0bl9EeSfDy4X5ea42wpyta8CHYFU3z2O5uHtvdTVXQy8blZWxcXs6amhA+M5X93148bCRaCwL9iZz3s60/yT0vHbH/doqvLDScho2zzqm2JKcAWl8eGHX9+vIAflmkYyA74UFfx6yDnmOGeMgjEpuCyL8GeCShYIsaZ1GACAS8MoqmM5RWRxjkRR4RAUyBPZGUqqOa5TqCYCjFblpRSUNlEc8e6MUvi3a5hkcSyao6giAQ8EqctaSEFZVFpLIayazKao/IisoiPnxaDQCDyaxhmPfGOdgb43A4vz/9cDKqxr7jMfYdj9nv1ZX6aaoK0mSmuC+vCCCLotlaDb7zzKG86yAIxr37izfajdcYfy/EyILLSM7/3ssnvY0df/f+KTgSFxcDazz1eyQUDVTzeWupqI/VFhgYVXW7ynSUguHoVDUz40gUEDAMxbePDeKRRFshXIdJZ6otBEPcYl9PDIeO76i9yYcP04JdvpePM7Ax3NGyYoE7kF1jfJ7jTAtxqmUf6BnKW+ZO3uYGgtm3enVNMauqQ/zVuUvoHkzzSks/r7dG2NU5WNCACccz/P69Hn7/Xg+lfpkNy8rY2FCeJ0TlJJnV6BxMFVy20Flc6keSRLoH07SYSt2vtvTnfWb4hOL2j6zhlsf25CmEz0emwhC3yKp6wZZmzr81oHMwZXvmnVitclJZo+4to+mU+WX6E0btoa6Dpus8va+Hpmrj+0opGt/+40EAygIykWQWyUwRLxR9VlSjpjyZVREFgQ3Ly9mwvBwAVdNp609woDfOwR4jgj5eul/XYIquwRQvHzYiPl5JZFVVEatrQqyuDqJqui38Zp2Ds+jRMMZ1wvEMPknEIwl45alth+ji4uIyWZw1wc5nqdUZw3J0TzSrp7bEb0dWLWe4VVr3Py9YxtP7ekgpGhlFI2GWFnkdJWdOJ6jLyWGNLtZI5JHEgmWOYzlaFno2l2uMz3Ocitg65k1j9lZ01bLnNqIgEPTKrKyWaags4pNn1dEbS7O9LcLrrRHePjZYUHl6MKXwzMEwz5j1VpYPc/gnrZQkdx6fY8u2FroG0wiCQNLRKtBZ8xRNKbbj6+aLG/jd7m4AkhPIN5dFIzUsqWhobv/TCZ2/JAoUeSSi6fwSAB1IZBRkUcQnGz/iaHpkOvvw37cVGe9PZFA1kMx1LS++xf3XnYMsiYQkkZBPRtd10opmir6pHArH+U+zpOErlzSyrDxAJJE1U9ut6Hl8zGyJjKrZYo0WlUUellcUUeqXOdgbxysJbF5Xl5edEU8reWJxskPF3dWCcHFxmWmcwR/AtuCssXLLthb8sjRmYMjqTFSok8SqqiBbv3YxYBj+VmtWryzQWFnEjRuX2c/II+E43/z9/qk8vQXLOUtKuHhlJc3hOM8e6EUUBD75vjouaqywyxGuf+BtOypufW/DyyAXencQ1xif9+Rmmh4pJ5phKG27VtZ8QRIFiv0yxX6ZZeUBrjxjEQOJLG+2D7C9LcKbRweIjWIMFpLakEWoKPLaaa+DySwBz8n3NZ/r+GWJxqoiZEkinsqO+/mHdnbakw1tArKtJT6Z0iIPXYNpI5qragWjw/MVq//rcHySQHoUo1UUsH/7ffFMXmq4IAjUlfoAIwITjmXsGrfKoAePJHJ5UzXPHuqlP56lMug10hoFQ3DNiKQUToscjiAI+D0Sfo8EeIimFTySgKYbxjBAeZEnL3quaBqt/UkO9sQ4FI5zqDdBd3TsjJS+RJa+xGBuv8ATe7s5a3EJa6pDNNWMnMQoqo6iqoCK4p3Y+bi4uLhMJ36PMZ6ONsCdaFvgiaxntVYDCmYTjsVCGZNFs5RrrG4iOzui9CezHI0k0XSQBJ16R6sy5/jZHkna2YTjjXMLDdcYn+eMFgXxmWqWLvMPWRIpC4iUBTzUlfq5bHUV0VSWdzuivN42wBttkbxWToVQNCPCG/CI+D0SA8ksA8kskmgaHLJRc36yvZLnGjduXIYkCYSCfl54r4vH3jWi3huWlXFufRkAezqj/OadTsCIsmYUDatR3EQG8Q3Lynnj6AAZRWMolSWRVWdcWfxUIQgg6IZxnVVUkmYD8RWVRRzuS6LpOgI6Vja8YP4/q2p4JJG6Uj8ZRbOdRmlFsycDV6+t5cm9hrL5J9bV2pGTqpDXrCnUyaoaNcU+vLLIVWsX0R/P8Fvzu/xfmxq4sLFiwuciCoL5H1SHfCwtC5BSVJJZjVRWRdV0ZFG0ozqyLFJSEqCte5D3uoaM1PbeOEfGiZ7rwOFwIq/bQm2xz1ZtX10dYll5YMHdqy4uLrOHEfXCbxmZRtefX09DxcwLeVmdhm7a1Mg//WGfPdZ4zE4eoz1xfZKALApkVI353BhFxKi3ryv10RFJoY6SqacDrf05LR2vLNIbyzCYzKCOYsRrus5DOzsp8ct2FLx5WBnYQsM1xuc5oylBX7Oulo1mdMZl/mI4XbyUBzwsKvZzUWMFQ2mV/ceH2N4W4el9PaMKkqQUox6WpMIdfzrAxuXlbFhWTnmRh7hZ+uyVRaqri2fuhE4x920/CgLIkkQslav/feFQL6+YyuoJRwbC4lK/XSc8EU/6YErhlSP9tjGZVDRUbeEouFo2Zyyt5J3v/p74qNdP0zX64xkU3XA+VgQ93HnV6YDhib9v+1Eg19YG8lvbPPDmMTslPZLMsrTMj18WefZAb64fLrDU4e0fjdHqIgvVm2cUzTbOndH88iKv2QXBeD5nVY22/mSeOFzvOLXn3UNpuofSvHzY0DLwy6Ld9/ysxSWc3rhwBRldXFxmntGenauqgzSUj2+MT+bZOhGc4quSkHOTy6JIdox2HmlVHzVLaz5R7JcJ+WQ+fmYdP3i5BZ1cF5Kxzj6Z1fju88088GY7TVVBBpNZPJLAtiN99CeyaLohnJdRNaKpLDvaIrRHknZ5GCzM7iCuMT7PGU0Jur58/Imly/zBEn4LeCQqgjrVIS/n1Jfxp309CKaGwFhO3nc7h3i3c4ifvnaUNTUhW5m9ptg3Y+cwm+mN5aesW1knuzqiE96Gpfh6fChte5Q9kmBvq1D9/3xluONhtMFfZ2Q/coHCdWkP7eykN5Yhq2r88JVWFpkR8Egya29DUXUyis7Yd8PojKiLNClUb+6VRbyySIkfdF1H0cEX8JCMp1AciSseSWRVdZBV1UE+Zr7Xn8hwsCduGugxjvQlxky1TCkae7qH2NM9xKPvdnPDB5pO6PxcXFxcTgWTebaOx/A09tIiL3FTsLbEL5OcdF/t+YdiGsdhs8xOACpDXrySQM9QGkUzWshlVK1g5l5XNG0LBAvAlldagZzDfSCZRVF1frC1BQGBlVU5h8yJfKdzHdcYX0DUlwfsetdlY7RicpnfiIJAyGd4PQVBsEX90PRxTRAd2N8TY39PjF/sOMaKyiKe//tF037Ms4XbP7IGWRIoKSniDzvb+dE2I9NEEgVbsVpHRzXrwyfqP5eE3CClO2rLSwPG9wTQ1pc8QRNx/jFcvdWirtSfl4IOhlClVYNfHfLadeW9sTSi+fv3mjXdug69MWMCURqQ+R9ranj4nU504LvPN7NlWws3bWqccmem4SwTKQ/5ELMKqYxKKmv+p2gj0v0qirxc0ODlgoZc9Ly1P+Ew0OP2JMrFxcXFZXS+dukKu3/5hQ0V/PqtjlHH2uGlZqPpnMx14lmNxGCKX73VgY4RGBCBREaz0/hTWQ1RHP8aFGp/ZjmPja4puh1sWKgCo64x7uKygFnqcMqEh1IMZYwHYtAjUuyXSZo9lUerWT3Slyj4/nzFqu0tLw8SXVnJn/cbCupXnl5DbYlRg/adZw4RSRqRcpGcWrdOfsRXBOpKfWRUjaGUigeoCHpQVI2BpBEa/dx59Zxvpis/taeb377TOeFe5XONidTTDzfCrbQ50XRmdA1rx1dfHuDOq87gjj8eIKVofGJdLb/b3cWxSO5zVSGvnX2QUTQ6zfZzg0mFnccGWVkVJKVodA2mGEopbNnWil8WC3rrp6qPqizmHGbWcaUU1VRq1/IcNmBEz5uqQzRVh/jYWsM51hfPcLA3ZhvoR/oSYwrxuLi4uMwEq6qCPPj58ygvDxKJxFEmkPU1nT2qP9hUxQebjNKdFw6F+dVbHaN+VpYEdN0odRKAkF8mamrwzGdhN0XViSRHdixRh311E0llt7B0dAQBklmFgYRCY2XRguw77hrjC4gTeQC6zG+s2lqA/97Rzh/eMyKKl6ys5Op1tUYtqw5Br8QbbQO83hZh3/GhBVG/PBnOX15uR0rveelIzhgXBbtWWdP1PEO6NCBT4veQUlQEjA4H165fTPdQmkd3dQH5tc2Lin1mJFe3jc9TjYBRWxZPKyd9PB5JsK/P8Br5ioBM4P9n787j7Krrw/+/znK3ubPvIZlkkkwWSFACCSAIGpayCIhfaFMpoq1QWWTpF/u19lf5atpC/SmtRRYRrahgG6rFCqJUS1gkmIUEGwIJGbJN1tmXu9+zfP849545d5Zkksy9c2fm/Xw8IHfuuffOuZ85n3PO+7O8P36NM2ZW8PLOTqKZzDkhn0ragrKAhmVDiV/l8ECShGES1DV2dUbpiqbcmyXDsgnqGvVlATfp20dbali3p5ugrnH1kka+nRntUFfqP+7vkK91VIcOafcuoZYc5TxeE/bzoXA1H2p2ks6lTYvdXTF6YsdeBUAIIYpJodaobqoKEdBV97w68mVtcORbxLOkpqIMNsBPptvrgKaQNm0Cuuo09gKL6sP0xNKkTZuBpIGuKlSHfSgodEScqXQ1YT8+TaE3ZhBNO7lyzm6u5LJF9XRGU6zf28NbB/pHbQTOBu0hXcUwbUzLwrBsZk3DabRFHYx3dXXx5S9/mQ0bNqBpGtdccw1f/OIX0fXhu/2v//qvPPnkk7S3t1NfX89NN93En/zJnwBgWRZnnXUWtm2jeBaVff311ykpKXwWRyGKhfeEV1syGHw0VAQ4e3YVpmUTT5tEkgZXnFbPFafV05dIs3FfL+v39LD10MBE7HZRW7XsFL71mjPk7dJFdbx1oI/uaJqKkI+kYTGQMNBUJ7v3xrZeAHrjBqoCz249lPNZP/39QZ7b5mRsjySdi52eyeYaL4JUrpoKHzylnE37etxstCfK21Ax9Nod8muUB328c2TADcTBSaajqwr9SQPDtOmNw0/ecspwZmWQ7/5uH/t74xiZz/7J7w9mesFteuNpVEXh5dYuuqIp5taUMKsyxMxKJw/CJ06fQdqyeX7bEZKGRXXYR0BXuXpJA7MqQ25CoULfNAxdQs2ybTcwT6StnEQ4Xj5NZWF9KWFZ2kwIIYZp7YzS1hOnJuwnnjLQNYVo0nIDTXACx7hhoSk2pp17rbJsZ1TT8U1Sm3jZhHTJzLVDwRllljAsJ+GaDTXhQG5ngapwyaI6zphZwfNvH+bVXU6y0JoSP4sby7Btm4ayAD2xFPG0RV1ZgHcPD4w4ss8ZgWmhKc40sXcPD1AR1An7dMIBLbMU89RW1MH4PffcQ0NDA6+99hqdnZ3cdtttPPnkk9x88805r/vNb37DP/7jP/LEE0/wwQ9+kLfeeos///M/p7a2lssuu4zW1lbS6TSbN2/G7z/+3g4hpipvhlLDtt3546aVu62lNoxhWkRSJrqmcMnCOi5ZWEc0dfQl0qaylrrSEYcqN5YHM9lZYXF9Ke8ecRos/JpKaUBnZkXQHXKXDca9grrG3BqnkXC3ZxqAZTs9xgrOXK1iYFjwxp7uce0FGGk+eDyToT41JNCsCOoEfRpHBpLuczY2hmlzoNcZim54Lv7dUadX2FnGzCag5y731VQV4pnPrADgpqc2u/PNwZlSENQ1fr2jI+c9E51cRlUUSvwaJZkg27Bsd655dgk1IYQQR5dNElce1PFnrg0+zSI5YLm9u9GUiTrKMpHZUXCT9Zxre5YvG8g0/md/7oqm3M6CuTUlvN8Z5ZXWTt7Y002vZ7TVut3dvJO550kZFuVBH7qmcuv5zbx3JMJDr+7CGmWZNNN2Oib+4TetLK4vZeWCGs6bW01FyEeJTyPs19CnaGBetMH43r172bBhA6+++iqhUIimpiZuv/12vv71rw8Lxo8cOcItt9zCGWecAcCyZcs455xz2LhxI5dddhlbt25l0aJF0z4Qb+2MsvrFHeiaxn2XLRjTchJiavNmKE0YFgFdRVEU1u3q5s19g4HiD288M2f98kTadC5KysgXpels5YJaXrv7w4BT57IXML+ucv9Vp7o9qdnGjqCu8XcfW0xTZv6+dz5cddiZzxxLGnTH01g2lPo1ujNztyZiyTMt8zuzvzY7fXk858t5v5cN9MQNeuJOT0V9qZ/uWBrDsumKpQHnRqCu1Idfc7K7dkTSpE0LXVU4pSLofq4NdEdTqIqzfuqD1y6hrSfuJu8ZT0Mz9hbK4Hxz5+e06SydFk+PPqRdCCEmi0KcW7ONsJZt5wTXigKWZbvTsjK5P1EUZ7rU0HnVk4mqKG7yWScpbfb7D39t2rTpiDjXUsOzFNxA0sgZtfezm89xH5cHdebXhomlDQwLkmkLVSFzHc+VTRT8L+vbOGdOFRctqOG0xjJCPo2wX6fEr6GN0igyGRVtML5z504qKytpaBjM1Dx//nwOHjxIf38/5eXl7vPZ4ehZXV1dbNy4kS996UsAbN26lWQyyXXXXceBAweYP38+9957L2eeOfbK3N7eTkdHbo+IrpdQX19/Il9vQuiaQiZ3Nqqqohcwa2E2WzEwbJiKd1sh9+lops1+eM5lQZ/KvNowmqZimha2J7Qauh+lukppyDcskVQxyVed1TIts9oYWmh1z7GtZH7OluXixjJ+/JnlI78n8/0a9HgAACAASURBVLZ7L5rP7KoQn//3/3Gzj3bHDTRFQVUzS9Ll+W+gK5AdgV7i05zENZkbFJ+mUOrX6Euc/JxxL01V8GUaerwBpIJCTamfmlI/73dESZuDR2lpwOklT6RN+jI3RHWlfj5/4Vx+uLENgMsW1/OfmcaRz184j8WNZSxuLOPSU4cfE6s/tph9PXEeeXX34D4ocNOKJlrqBoemj1cdPZ7j6njoukooAJWZn42jrKE7kabCNXYqOtnjO1/HdbGZLt8z62TrazGW1+qPLXYf3/HM/9ARSWHjXI8sy7nWKIoyJDhXnF5zGyIpc/iHFjFNgcbyAJ9cPosZ5UG27O/jmc0HAbhoYQ072iMAXLO0kQ/PrwFgX0+c776xF5+mUl/qx5+ZX9+VWb2jJjyYEBVyzx+nzShnzZ+toLUjwt/84l3MgM3nL5hLJGXy0nudrNvVPWwJ16Rh8er7Xbz6fhcNZQEn2d7CWhrKAoR8mjsqLF8dQ4U6Tos2GI9Go4RCuctvZX+OxWI5wbhXR0cHn/vc51i6dClXXXUVAMFgkA984APcfffdVFRU8PTTT/PZz36Wn//85zQ1NY1pf9asWcPDDz+c89wdd9zBXXfddbxfbcKUJy33gCotDVJVVbi5jn92/lz38Q/W7SGeqXAhXeXT5zW72wq5T0czXfbjm3882CC148gAT7y6C4BbV7awqKGsYPuRD/mus+Xlx14ecEVVmLWepd92HB7gpqe2APCNP/wgixrLhr2nPGmha86Q46VzaljUWEbApwODS1VpKmhq9uIwuPSV35N4xpdpCDBNZ8k67/JpWbqam2hGV50bj6SR2xOQjXgVJfdnTVXx+zT0tIXOYMPA0da8HkpTnP2uLwvQnzCIpUxKAxrhgE5A1zh9ZgWb9jrz0f7gtEbW73Ye3/ShZn6x9RBdkRRlQR1d09A1jVXLZvHTN52RBV/4g0U014b5ceYG49RZVfz3zi63bI92XK+oCrMCuO6cZnYcHuAL//57AM6cXzfi3+1kOJ9/9ONiqpsK19ipaLzO/WM5X04F0+V7jld9LabyWuE51m/9aAtf+9V2AD517hzW7+6mtT1CbZkfw7TpyiyBWeLX6c0kbA37dSJJg9KAxkDCGHU4dr4oOIlhBzKN49lrvq4q7jD7xvIAhzPrf5cFdapLg1x6+kwWNZZRGj7MTzM5V86eX8eBfuee48plTe41yXtNzHp5Rzvf/M1OAG46r5mPLhpskBnp/LGiKsyLC537ItOyGUikufDUGfQnUrzyXicvbjvM/+zvG/a+IwNJ/m3zAf5t8wGWza7k8iWNXLCgFsNypmqVBpwecyUPgXm+j9OiDcZLSkqIx+M5z2V/DodHvji89dZb3H333SxfvpwHHnjATfT2V3/1Vzmv++xnP8t//Md/8Morr3DjjTeOaX9WrVrFRRddlPOcrpfQ0xMd5R3FobUj4nkcxTSdgPyt3V309w/OR22pK83rfvzL63vcx955n3HDytn2uQ/Nzut+jFWx/F3zvR/1gcHWvv6Q5h4fM8O+nG1H249iDdTzVWc1TaW8PER/fxxzlGRZo+nvj2GYpvu4JzC8tTX7mmTa4u29Tj29YF4V/9YTw7QzGcz9GiG/zumnlLN5fx/dsRSlfo2YZw6/rjjD3LPD7UaKj4fuvmExLPOpd3p6LG3iywwN01Qns7euKm7m8ZThjKjojKSdXgSOfTNi2k4Cl73dcRQgoKuEdA1NcRoHzm+u5N1DzoW5MqASSTg3CKW6QkhXURXnpiOWTGOYJkYqTbYxvtqv5JR5JJo4ZvmPZCx/t5PR3x9z614kkqCnJ7+t8MVYZyfrNXaqm8jz5WSSz+85FetrsR8XFT7FHThYGVAxTJPGcj+fv3AeAA++1Ep3NI23w1TL5AePpcyCB+Lg/L7s74bBqV7envye6GCjfiRpYJgmm9/voL8/xs5DvZiWs1pLLJ486jXPe39YG9TcUZK1QW3M945eZSpousLF86o4f3YFh/oSvPReJy/t7HR73b227Otly75e/vk3GufPr+bihbUsqi9FVRVnfnlAJ+Q7+WSlJ3Kcnkh9LdpgfMGCBfT29tLZ2UltrbP+3/vvv09jYyNlZcN7DX7yk5/wd3/3d9x111382Z/9Wc62f/qnf+Kyyy7jtNNOc59LpVIEAoEx7099ff2w4TcdHQNFvzzYfb/YnvtE5uzy5Pq9OWeKfM+/GS3D79BtxVKe03E/DNN2h6ZbllU0ZXCi8l1nTfP4y8gwB6/QhmmP+P7mqhJ++Cdn8kdPbuQfX2oFnAYsb2KznrhBX9IgtsdgIGVimDbRlJkTXKdMm4N9yaPeEBzvzUJ2HxRl8CefphLMRL8JzSJlDA7VO9GbkZRp0R5xsp2bps0P/8Q5P/3Rk5vcxoX/3HqYoK4yt6bEXQcc4KdvHeIZz/D/1s6ouyOnlAfdz4Kx16+x/N1OxlSreydisl5jp7qJPF9ORtPle45XfS2m8vImrd3rSZ56qDeRSZrqXI+aqkLc85H5PPb6HqJJA39maTBVUyc8j052WL23Ud1775BdHx2cOeLY8MMNzjSuhGGiKk6CtvpwYMzXPNPT0m+exPXRr6rUlPhJmxYhXaXhzJlc/8EZbD3Uz8utXazf2zNs1F0sbfLr7R38ensHp1QEWdlSw0daaqgu8aOpmeSm7uojJy7fx2nRBuPNzc2cddZZ3H///axevZqenh4effRRrr/++mGvffHFF/nKV77CY489xgUXXDBs+3vvvcemTZv45je/SUVFBd/5zneIRCJceumlhfgqAie5UlZ3NO3OQXV673yjvGvqKvUsLzR0nlGpLD00pazd2cljmdEfVy8ZHLK+qzO3xXjoElmH+pLDEm5lL6IWYFnO/PFsb/KMigCxpEl7xGlFDvm0nGNLVxUCmpKzNNjQz872ZI8aRNvOPOyUadEXN5hbU8KNy2cxL7Pv2WRoAV11LvqKc8EP6qq7L5qSmzdiUX2YhXWl9CcMth7qJ5Z5nW2Dhc3h/gStndETXkJsPJL95CNhkPfGz3sstHZEczLAT7f1VoUQopBaO6Os/tUOdnfF3FUzAHdVk3V7ut1G4Mde301Q19yVNrIxr09T8GsqdaUBUqZFTyyFaZ1Yg/do7xnLSDPLBmw7k9/FudYvn13Jpn29pE2biqBORcnIyayzK7lkr3UrF9SOaZ+bqkJuWWUT0Z4Mn6ZSXeKnKuR0Mpzjr+KMmRVEkwa/3d3N2p1dOdfPrIN9CZ5+8wD/uvkAHzylnJULalkxu5IBTUVTFcJ+J/mbv0hyQnkVbTAO8NBDD7F69WouvvhiVFXl2muv5fbbbwecjOlf/epXueaaa3j44YcxTXPYXJWrr76a1atX88ADD/C1r32Nj3/848TjcU4//XS+//3vU1lZOdKvnVKySyhBJktzZi7lTSuaaK4uXDb1cGAw4O6LG+7NpqYqOdumi+hREn0cbVs+tdSG+fGnl1NVFaanJ1o0rdWT3WOv73Yv5M9tO+xe6LMZ07OGBnszKoLu8lzZ5brAqTPZYWeaCqqiMqMiyG3nN9PWG+eJdXsBaKoM8m774AVLVeDMpkpey6wHOvTCbg/5dyQW0BVNu0uDAcyrDY8YMDaUBfjfF81n6ZwafvnWfr792z0AXLSglv/a0Y5hOYF5JGm6F9aGMme0UsKw6I2nSZs2D7+2h5lbD/PMZ5Zz/1WnugF/MtMDH9RVbj53ttsgMFl4VzIA3JaWH25sK+ioJSGEEKPzLjc6lKo41+rsdR2c69dAwsC2reNObFriU4mlrZzrcH2pj3BAJ5o0aI8Mzzzulb03iKVNZlYEKQ/qHOpPoioKPg1Cfp37rzo1Z9UWb4P6ichXdntFya4MopM0LAaSBpef2sBli+tp64mztrWTV9/vondIBnvLhi0H+tlyoJ/SgMYF82pY2VLD3JoS+hMGPk2lxO8slVYsa5gXdTBeW1vLQw89NOK2LVu2uI+fe+65o35OZWUlDzzwwLju22QxWq9KS114Wi5t5h1ANPQcWcjBRd76PzTmLZJzg5hg2cAT4K0Dffz7loMYlk11iY9VZ86kqdJpgW6qCrn1/F/f3D+YXd0zXC6kK1SHc1vDywI6QZ9KTzztLk+mKgpBn0p/YvDiVh7Q3QynlSGdcEAnZVh0RIbP42qpDbvrdIOTSbWqKszbntby2rA/k2DF9u5iThZV74gAG5uUYbkBe1NVKOfGB0ZvEBBCCCHGItuo3VQVGnOwOtLr2nri/PMr7xNPmfQnjZx7vKGN4EN/1lQl5zldVdy1tX2ampN0ddhnKaAycn4YcK7vfl0ddq2cDNfPgK4S0P2YIZtoylnmtKmqiRvOmslb+/tZ29rJm219w3LeRJImv3y3nV++286cqhAfXVDDhfNrqDB99MXT+HWVsF+jxK+768RPhKIOxsXU4Z1H6l2KybLtnG35Vl86GJAcGRJMeLflW0PZ4NrH7QNJ0pkTiE9VqC8bey4DUZy8Q6iuWtLI89uOAHD27Eo27OsB4OoljXxobvWI7832mt53+SL3IvnMlgOZ+eJpmipDIw4he3rTfrfHeo9nzlvccOaPZ7OoKjhL2dng9rjXlvooDehcMLeGp9/cn8nCCh+eX81L73UCsOrMmZw3tzrTO73nxAvIY9WyU1gxp4q/fv4dkoZFd9Rp+a8I6e4SZWDnlMlUUCyjloQQYroZaZpQUFfdHEY+TSVhmAR1bczBqvd1XdE0ZmaNbgUya3Y7AXP2FrjEp1JV4qc7mnJXGEqbNiX+wSlmPlVxR9aVBXVMy7ku25nP8gb6JbpK0K/RFU3nBJZXLWng+W2HAbjt/ObjLyxGvy8pNE1VKA/6KA/6SKRNBpIGy2dXsnx2JX2JNL99v5uXdnaytyc+7L17e+L8YMN+ntp4gLOaKli5oJZls8pJGRY9sTQBXZ2wNcwlGBcFcWQg6T72JpkyrNxt+dY5QlbGsWwbb945KyG/RjrTExnya0U5n0Ucn6FDkLMJzjbs6/UMWT/Cp1aMbWnFo/HeVGTXRQWGrddpM9hifrQLzdJTynnglNP4/vp9ACyuL3WD8aZKpxe+pTY85vlkALM9c8quWNLAnR+ZN+w1QV0jZVg5jXXZZDgp03Z769/ILG0Ggz3o2REExd667yWjloQQYmIMmyaUke3ldpKCJkcdnj6a7PV4RkUw07icwrJxljtLGjmZzW3baYx+6b1O3jrY7/5e7+U5bQ0OWY+lTHyawsxKpzMnkjRzRqhllzDLBv8xT0B/2/lzj+uaPRkEM4nZDMsmkjTQVIWPLWngY0sa2NUVY+3OTl7b1UUkmdvhZ9o2G/b1smFfL5UhnQvm1XDRglqaqkIkjRTdMeezw36NMrUw02glGJ9GJnJOsDcAHzpPtZCrWhxt/s7xzu05OZ5Ml/bQx4VeEEMUu6aqEA1lAQ72JVGGTKjw3lR4q9LRjiLTsumJp6kvDeDTFGycXA4DCdPt8Q6OY6NQS13pMeeU3Xf5Ir7ws22Ago1NX9xAVZzh9Z2RwQa776zby9yaEoK6RjBzBcs2HMj8aiGEEBNl8HpsE9AVZlQE2N+ToCeWHnZNjhsW//TyrmGfYdneIegKSuZRdYkvM8dZyWzJ1Zc0c57rjafpjad5+LXdqIrCa3d/2N2Wr3neE0FXFSpDPiqCOvG0M7d8Xk0J82pmc9OKWWxq62Xtzi7eOtDHkFHs9MYNntt2hOe2HaGltoSVC2o5PzNiMZE26UsaGLpOOmngV5W8ZcuXYFwUhDdJgjN0ZzAZlTbBS0FMBO+c14BPg0zLXcCnDZsPKyafYUOQM63tow0XGy2z9rrd3W6v73UfPIVf7+gAnOUAs+/JDqWD3CVMhhq6TcEZoZG9uDhJaAbrafZC3doZZe677cD4ZEodTUttGL+uZIbzDd6KBPSJXy5GCCHE1DHaNXro/PBjjbYaLaj13sdlL18KgwlYbYYH0wqgawq2PZiIrcSnEjecpU0vWVTHG3u6yV4bwwEdfzztrk7irjg6Tv05o92XHGslmImiKJmlzPwaadMikjSIpkw+1FzNh5qr6Y6leKW1i7WtXRzMLIXq1doZo7VzH09uaOPs2VWsXFDDsqZKYimD/mgK07QJ+VR3uTRlHO9LJBgXBfF3H1vsPv7Z1kOs2+3Mmz1nTiXXnj6jYPvhHZ5rDmkiK+QcEe+F4I3d3XwnkwH7j8+cOeI8YjG5jHZxOm9uNTeNMDR9tCFz2czoWdkhc7mZ2BX3eHr+7cO83NpJ2rQJ+jT2ZQL5bAK3M2ZW8MbubkJ+nVXLTqEm7D9mkppCtqDff9VpgDPs/JuvvO/OH7/lvDluwrr9vXG3UeJks8AWC1nJQAghCme0a/TJJjMbKcivKw2QNi18mspHW2pYt6eblGHx0ZZaGsoCbDs8wNqdXagKfPz0Rtbu7KQrmsK0IWHYzKoMEdRVtuzvwxvCX7WkgSfW7UVX4Q8W13HajDLe64zzq7cPoSoKf7RsBmc1nfiqUccayp9VjD3sPs2Zj1+ZWR4tkjSoLvHziQ/M4NrTG9nZEWXtzk5e391DLJ07jD1t2ry+u5vXd3dTE/Zz+dJGzp9TSX3YTyxlEkuZqIqSCcx1Qj71pANzCcZFQXjnqrx9sN8Nxltqjm/u6cnyeQJu27bdISuqkrst37wn+417e9y5r7qqFE0ro5gcgp7sqFctbWTz/j7AOcbcYNynUR708ZGWWnZlErutmFOV8znem5DWzig3PbUZKGyyFu/vCXh66c+bW52zb9lgfDJkgRWFs+LBVyd6F4QQ09hI1yO/ruDXdYK6ygdnVrB5fx9BXeOqpY201IZZu7OTV1q7ADirqZIN+3rpjaexPHMnnTnsTm9udhRbtoFaVxU+2lLLpafWs+HAAP+VGX13VlPllJsnfry8y6OlMsujxVImC+tLWVhfymfOaWL93l7W7uzk7UMDwwYVdEVTPL1+H0+v38fihlJWttRy3twqQj6NaMokmgnMs0ulBX0nNrJVgnFRcLWlfrdtr7aAGcwBVl852EP/6G93s6fbCVbmVIe47fy5Bd2XrMbyoBt4NJYHj/FqMRWNNmTuZHqEq0I+t57pmvOoqSqU04rdOmS4WbFoqQ1z/1WnjdoyL4QQQkwGQV1zG7XHcs297fxmHnt9N+CsxvKbHR0kDIvqsI+ArrrLr8HgaLl8TCEb61D+ycKvq9TofqpKbKJJJxM7wIXzneXOOiJJXm7tYu3OTtpHWLp1+5EI249E+P76fZzbXMXKBbWc2lAKQCRpuEnk6urKjnvfJBgXBTeRwae3lfAX2454gvGSad+CKPJjLMO8jzas/UR7hGtL/QR0FcvOzdkghBBCCEexJTNbuaDWvR9t7Yzym8x1P6CrBHWNpqrQmAP7k5GvofwTTVUUyoI6ZUGdRNoZwh5LW9SVBvjDM07hug/O4J3DA7zc2sUbewZHrmYlDIuXW7t4ubWLhrIAH22p4aMtNdSVBoZNfx0rCcZFwa1cUJuT1XGifGxJA+v39qAoClcvbSzo7/aeRNOm5bZuehNzQfEkxhCTw9Cbik+eNWvMr2/tjLrHXjEkaxntBqnYbpyEEEKIoUa6Vo303Gj3xK2dUdp64iQMi6RhEdCdEW7ea/LQaWSXLW3kjXsvlLwjY5RdHs3MLI8WSRkYJiydUc7SGeV87vxmNh8a4PnfH+TdI5Fh7z8ykGTNloM8s+UgS2eUsXJBLcsXNRz3fkgwLsQEmMyJMcTUJMekEGKo8ZiHv+cfPjYOeyLE9LL6VztIGCaH+pylPWdUBAC5JueDpipUhHxUhHzE0yYDCYN42iTk17ji9BmcP6eStq4Ya1s7ebm1i+5YOuf9NrD10ABbDw3wv6887bh/vwTjYtpauaCWN+69UDIYi6IiPcJCCCGECOqaO3JyIk2n+4+QTyPk0zAsm7hhuistzagIcsNZs1i1bCZbD/WzdmcXG/b1kDZPfi05CcaFmABTLTGGmPzkmBRCCCGKg1yTJ5auKs7yaJUlaGmD3liaRNoJzs+YWcEZMyuIJA1e393N2p2dtHbGTvx3jeN+CyHGaKomxhCTlxyTQgghRHGQa3JxUBSFcEAnoKmkTWd5tGjSxLJtSgM6ly2u57LF9ezrifP67u4T+h0SjAshhBBCCCGEEKPwaSrVJX6qQjbRlLM8WiozxXV2VYjZVTNP6HMlGBdCCCGEEEIIIY5BURRKAzqlAZ2k4fSWx1Imti1LmwkxKU2nxBhicpBjUgghhCgOck0uXgFdJaD7MUM20ZRxQp+hjvM+CSGEEEIIIYQQ04KmKpQHfSf0XgnGhRBCCCGEEEKIApNgXAghhBBCCCGEKDCZMy6EEEIIIfKi+a9+cdKfsfHeC8dhT4QQovhIz7gQQgghhBBCCFFgRR2Md3V1cfvtt7N8+XLOOecc/v7v/x7DGDlT3SuvvMLVV1/NGWecwRVXXMHatWtztj/xxBNceOGFnHHGGXzqU59i165dhfgKQgghhBBCCCHEMEUdjN9zzz2UlJTw2muv8ZOf/IQ33niDJ598ctjr9uzZw5133sndd9/Npk2buPPOO7nnnns4cuQIAM8++yw/+tGP+N73vsf69etZsmQJd9111wmvByeEEEIIIYQQQpyMog3G9+7dy4YNG/jLv/xLQqEQTU1N3H777Tz99NPDXvvss8+yfPlyLrnkEnRd58orr2TFihWsWbMGgGeeeYYbbriBBQsWEAgEuPfeezl48CDr168v9NcSQgghhBBCCCGKN4Hbzp07qayspKGhwX1u/vz5HDx4kP7+fsrLy93nW1tbWbhwYc77W1pa2L59u7v9lltucbf5fD6am5vZvn0755577pj2p729nY6OjpzndL2E+vr64/5uE0nT1Jx/pzspj1xTqTzyVWenUhnlm5TV2E33spoq11iRHysefPWkP2PLFz968jsyiulWf0+2vk638ioEKdPxV6gyLdpgPBqNEgqFcp7L/hyLxXKC8ZFeGwwGicViY9o+FmvWrOHhhx/Oee7zn/88d95555g/oxi0t7fzgx98l1WrVslNDlIeQ02l8shXnZ1KZZRvUlZjN93Lajzq655/+Nh471betLe3s2bNmin/955O33M61d+Tra/TrbwKQcp0/BWqTIs2GC8pKSEej+c8l/05HA7nPB8KhUgkEjnPJRIJ93XH2j4Wq1at4qKLLsp5rq6ubszvLxYdHR08/PDDXHTRRVJZkfIYaiqVR77q7FQqo3yTshq76V5WU+UaO1bT5e8t33NqOtn6Ot3KqxCkTMdfocq0aIPxBQsW0NvbS2dnJ7W1tQC8//77NDY2UlZWlvPahQsXsm3btpznWltbWbp0qftZO3fuZOXKlQCk02n27NkzbGj70dTX18vBLcQkInVWiMlD6qsQk4fUVyHGT9FOLGhubuass87i/vvvJxKJ0NbWxqOPPsr1118/7LXXXHMNGzZs4IUXXsAwDF544QU2bNjAxz/+cQCuu+46nnrqKbZv304ymeTBBx+ktraW5cuXF/prCSGEEEIIIYQQxRuMAzz00EMYhsHFF1/MH/3RH3HBBRdw++23A7Bs2TJ+/vOfA05it0ceeYTHH3+cFStW8Oijj/Ktb32LuXPnAnD99dfzmc98hjvuuINzzz2Xd955h8cffxyfzzdh300IIYQQQgghxPSlfeUrX/nKRO/EaEpKSrjiiiu45ZZbuPnmm/nwhz+MqjrtB7feeiuLFi1yXztnzhw++clPcuutt3LDDTfQ3NzsblMUhWXLlvHpT3+aW2+9lU984hNUVVUV+usUjXA4zNlnn31cc+anMimPXFIexyZlNHZSVmMnZTW9TJe/t3xPMRIpr/EnZTr+ClGmim3bdt4+XQghhBBCCCGEEMMU9TB1IYQQQgghhBBiKpJgXAghhBBCCCGEKDAJxoUQQgghhBBCiAKTYFwIIYQQQgghhCgwCcaFEEIIIYQQQogCk2BcCCGEEEIIIYQoMAnGhRBCCCGEEEKIApNgXAghhBBCCCGEKDAJxoUQQgghhBBCiAKTYFwIIYQQQgghhCgwCcaFEEIIIYQQQogCk2BcCCGEEEIIIYQoMAnGhRBCCCGEEEKIApNgXAghhBBCCCGEKDAJxoUQQgghhBBCiAKTYFwIIYQQQgghhCgwCcaFEEIIIYQQQogCk2BcCCGEEEIIIYQoMAnGhRBCCCGEEEKIApNgXAghhBBCCCGEKDB9ondgMuvoGJjoXThuqqpQXR2muzuKZdkTvTsTTsoj14mUR11dWZ73avyMR52VY2bspKzGrpBlNVnq7GS8xo7VdKkb8j1P3lSsr9PluCgkKdPxV6h7YukZn2ZUVUFRFFRVmehdKQpSHrmkPI5NymjspKzGTspqepkuf2/5nmIkUl7jT8p0/BWqTCUYF0IIIYQQQgghCkyCcSGEEEIIIYQQosAkGBdCCCGEEEIIIQpMgnEhhBBCCCGEEKLAJBgXQgghhBBCCCEKTILxaaS1M8oNP9jE1d/6La0dkYneHSHEJNLaGeWmpzZz01Obae2MTvTuCDHp7Tg8wA0/2CR1SgghprFJEYx3d3dz6aWXsn79+lFf88orr3D11VdzxhlncMUVV7B27dqc7U888QQXXnghZ5xxBp/61KfYtWtXvndbCCGEEEIIIYQYUdEH42+++SarVq1i3759o75mz5493Hnnndx9991s2rSJO++8k3vuuYcjR44A8Oyzz/KjH/2I733ve6xfv54lS5Zw1113YdtjW8BdCCGEEEIIIYQYT0UdjD/77LN84Qtf4C/+4i+O+brly5dzySWXoOs6V155JStWrGDNmjUAPPPMM9xwww0sWLCAQCDAvffey8GDB4/a0z5VtHZG3f92eYbBtXZEc7YJIcRQo50/dnXK+UOIE+HWm44IO44MuM9LnRJCiOlJn+gdOJoPf/jDXH31quCFGQAAIABJREFU1ei6ftSAvLW1lYULF+Y819LSwvbt293tt9xyi7vN5/PR3NzM9u3bOffcc8e0L+3t7XR0dOQ8p+sl1NfXj/XrTIjVL+7I+VlBAeBHG/djMzgy4MefXl7Q/SoWmqbm/DvdTaXyyFednUpldCxDzx+Z0wdPvbk/5+nRzh/TqaxO1nQvq8l6jT1e2TqloKBpKgoKtmKPuU5NNtPluJ4u3zPrZOvrdCuvQpAyHX+FKtOiDsbr6urG9LpoNEooFMp5LhgMEovFxrR9LNasWcPDDz+c89wdd9zBXXfdNebPmAi6po34/NADq6oqXIjdKVrl5aFjv2gamQrlke86OxXK6FhGO38Mdazzx3Qoq/EyXctqsl5jj9fQOjXaTd5UuyZPl+N6unzP8aqv06W8CknKdPzlu0yLOhgfq1AoRCKRyHkukUgQDofHtH0sVq1axUUXXZTznK6X0NNT3MPJ7rtsgfu4tSPKjzbuR9NUblw+i3k1gwdXsX+PfNE0lfLyEP39cUzTmujdmXAnUh7FetOYrzo7nY6ZoeePH25sA+CmFU201A3+3Ucr0+lUVierkGVVjHV2sl5jj1e2TqmqyoFomm+vbcXGHnOdmmymyzkgn99zKtbX6XJcFJKU6fgr1D3xlAjGFy5cyLZt23Kea21tZenSpQAsWLCAnTt3snLlSgDS6TR79uwZNrT9aOrr64cNv+noGMAwivuAb64qcR8bpu0OTZ9XE8rdVuTfI99M05r2ZeA1Fcoj33V2KpTRsQw9f2RntjRXlxzX+WM6lNV4ma5lNVmvsccrW290XaW01HKuyfbx16nJZroc19Ple45XfZ0u5VVIUqbjL99lOiUmFlxzzTVs2LCBF154AcMweOGFF9iwYQMf//jHAbjuuut46qmn2L59O8lkkgcffJDa2lqWL58ac7KEEEIIIYQQQkwukzYYX7ZsGT//+c8BmD9/Po888giPP/44K1as4NFHH+Vb3/oWc+fOBeD666/nM5/5DHfccQfnnnsu77zzDo8//jg+n28iv4IQQgghhBBCiGlKsWWx7RPW0TFw7BcVGV1XqaoK09MTlWEsSHkMdSLlUVdXlue9Gj/jUWflmBk7KauxK2RZTZY6OxmvsWM1XeqGfM+TNxXr63Q5LgpJynT8FeqeeNL2jAshhBBCCCGEEJOVBONCCCGEEEIIIUSBSTAuhBBCTAOGaTGQMCZ6N4QQQgiRMSWWNhNCCCHE6CJJg55YmpBP2uCFEEKIYiHBuBBCCDFFGZZNdzRFPG0CEE1Kz7gQQghRLKSJXAghhJiCIkmDQ30J4mmTQ/0J/vbF97j+yTcnereEEEIIkSE940IIIcQU4u0NNyyL594+wr+/dZCUKSuZCiGEEMVEgnEhhBBiiogkDXrjaUzLprUjyrfX7WFPd3yid0sIIYQQI5BgXAghhJjkTMumO5YiljKJp03+bfMBfvluO9aQzvCaEt/E7KAQQgghhpFgXAghhJjEoiknU7pp2WzZ38d33thLRyQ17HWXLa7jlg/NnoA9FEIIIcRIJBgXQgghJiHTsumJpYimTPoSaZ5c38Zru7qHvW5WRZBbz5/D4oYywn5tAvZUCCGEECORYFwIIYSYZGIpk+5YCsO0eKW1iyc3thFJmjmv0VWF//WBGXziA434NJWwX6OyxD9BeyyEEEKIoSQYF0IIISYJb2/4kYEkj6/by/8c7B/2usX1pdx6/hxmVYbwaSrVJT6CPukVF0IIIYqJBONCCCHEJJDtDU8ZFs9vO8KaLQdJmVbOa0p8Gn+yfCaXLqpDU1UqgjrlQR1FUSZor4UQQggxGgnGhRBCiCJm2TbdsTTRpMH7nVEee33k5crOnl3JZ8+dTU3YT4lfo6rEj65KEC6EEEIUKwnGhRBCiCIVT5t0RVNEkwZrthzkF+8cGbZcWVXIx2fPnc25zVXomkJ1iZ+QDEkXQgghip4E46LgWjujrP7VDgDuu3wRLbXhCd4jIYQ4ukKftyzbpieWJpI0eOtAH99Zt5f2EZYru3RRHTeeNZPSoI/yoE6FDEmfdOSaKIQQ05cE42Laau2MsvrFHeiaxn2XLaC5qmSid0lMAXJjLU5WIm3SGU3RE0vx5IY2Xn1/+HJlMyuCfO68OZzWWEbIp1Fd4kPX1AnY26lL6rIQQoh8k2BcCCGEKAKWZdMVTdETSfLarm6eXN9Gf9LIeY2uKnziA438rw/MIOTXqAo588OFEEIIMflIMC4KorUz6j7eNcpjQHoehBBFo5DnrXjaJNIb5/2OKI/9djdvHRi+XNnCujC3nd/M7OoSygM6FSEZkj5ZtXZEKE9a9PfH5JoohBDTmATjoiCyQ/0AEobFob4EAN/93T6C+uDQyh/eeGZe92O0m+vWjiiGOZgVqZA3QGt3dnLfC9sBWH3lYlYuqC3Y7xbjo1gam2RY7fiWgfe85fXUpv05P5/MecuybXrjaSIpk1+3dvH91/eQNHKXKwv5VK48tYHN+3t55Le7+b+XL2J2VeiEf6cY3VjrMjDsODueY+++F7ajaxqGaYInId/JHFtS/4UQYvKRYFxMK8NurjOdSj/c2JZzQ5TvRgGvw/0J9+b7cH+iYL9XjJ9CBG2i8BKGyaG+JAAzKgIE9fEdDp5Im3TFUuxsj/LtdXt4vzM27DXLmyq55UOziRsWWw/1o6mKzA3Po9W/2pHTYDyjIkhQV4fV5fsuXzQRuyeEEGKKKepgvKuriy9/+cts2LABTdO45ppr+OIXv4iu5+72zTffzJtvvpnzXCwWY9WqVaxevZrOzk7OP/98SkoGE3RVVVXx0ksvFeR7iNwbl3W7u3li3V4ArlrSwHlzqydqt4QQYlS3nT+Xx17fA8DVSxr49Y4OAG5cPot5J9HraNs2PfE0nZEkz2w5xHPbDg9brqwy5OPmzHJlFUEf7dEkmqwZPmWsvnIx5eUl9PfHeO9IxA32T/bYEkIIMbkUdTB+zz330NDQwGuvvUZnZye33XYbTz75JDfffHPO67773e/m/PyTn/yEhx9+mM9//vMAbN26lZkzZ0rwXSS6oym3J7g7OnypnnwaqVFAURQ+d/4czplTVbD9WLuz0338u709bqf87/b20FgedLfJkPXJwXtc7eqMFvTGuliGyOfLWIbenkwZHO3zm6pC7jSaWZWDw8Ln1YaPWZ6jfW62N3xzWx+Pr9vLkYHksPdevLCWTy2fRSRlEk+bpC2bPV2DveZT5W9bjO67fBFtPXH++ZVdHO5PsKcrhk9T+dz5c2jyHAPZv0HCsFi3u5u2njj7e+MkDJOgrh31bzR0JQ/vOWIsx5bXVK//Qggx1RVtML537142bNjAq6++SigUoqmpidtvv52vf/3rw4Jxr127dvG3f/u3fO9736O+vh5wgvGlS5cWatfFCLzDePsTaffxy62dbN7f5/6c72G83huSjXt7nEYBBXRNKejNyt/84l33seHpEvvdnh427et1f379ngsKtk/ixI127BzvjfWJmGxD5Mc6rzX7uoRhAkpObomhxrMMRgtu2jKBFkBbT/y4/652Zm74gd4EP9jYxsutXcNeM6sqxK3nz2FJQxlVJT5ue+Z/RvysYv3bTmbev3vatPDrKooC2GBj41MVHnt997CpCof6Eu5Ir6y5NSV893d7OdCbIG3a+DSFH9x4Zl7OBZOt/gshhMhVtMH4zp07qayspKGhwX1u/vz5HDx4kP7+fsrLy0d831e/+lWuvfZali9f7j63detW+vr6uOqqq+js7OT000/ni1/8Ii0tLWPen/b2djo6OnKe0/USN+CfLLTMXEOt0HMOjza60rNNP8oN93hTtcFfrKIU9HenPcnivKNTLTt3WyH3qbUjwv99YQeapvKVKxYxr2Zyr7uerzp7rDqka4p7TOtaAY6rMY5cLuSxlDVSWY21fLyvUzL/G/X1x1kGrR0RN2nizR+ak7M/2eeHfvYvth1x549/+/U9XHrq0Y8j7/6bts2RSJKXdnbyL2/soy+Ru1yZpihcd8YpfPYj8wjYNmUBDVVRivpvO94m+hq7+sXcoFYBbNs5P6dNm6c37acvYTC3dgznxRH+bt5jV9cUlMyLVFVFxzrxc0aRHyMTds9RYNPle2adbH2dbuVVCFKm469QZVq0wXg0GiUUys0Wm/05FouNGIxv2rSJ3//+93zjG9/Ieb68vJyWlhZuueUW/H4///zP/8yf/umf8sILL1BWVjam/VmzZg0PP/xwznN33HEHd9111/F8raJRXl7YTLz3XOIZHr6ri2c2tgFwyZIZnDevxt1WVZXfXsQdhwfcx73JwRug7qRJe3Iwg/GixrEdFyeqsWJwKHpPNEUiM2w/qKtUhf3utnyXh1d50nJPOKWlwYL+7nzId50drQ6VJy10Tcu8piTv5fjNPx7s8dpxZIAnXt0FwC0XzmNRw+BxPJF/T29ZjaV8dhweoDtlY1hgWBD0qeiaxqG4SfeBAb7xX07g9PANZ7Kosey4y6D7wADZhOUdCdPdn0NxE28i86BvsBdU1zQWBH3DPmvofmcdiptoqopp2fyurZ9X3mtn6wjLlZ06o4x7L13IkpkV1IQD+D1B02T4246Xib7G6ppGIm2SzIx+GJrRPmFaVJb4+cPls5lZGSJpWjzx6i6aqku4/qxZNNeE2d0V5adv7kfXNFYtm8WP1+/jSH+ChvIA3SnbvcYcipvuufZANM2ihjLuuWQR3/ivHax+cSff+MMPjvkaNFmOkULfc0yU6fI9x6u+TpfyKiQp0/GX7zIt2mC8pKSEeDye81z253B45IvKmjVruOKKK6irq8t5/sEHH8z5+Utf+hI//elP2bRpEytXrhzT/qxatYqLLroo5zldL6GnZ/hyJ8VM01TKy0P098cxTevYbxgn3/zNYK9DMm1h207v72s72tmwa3D+9Nkz8xsE3/ajTYP7YVgENBVFUfjl1kO89O4Rd9tPbz47r/uhevrDlSGPvdsKeXz198cwTScgj0QS9PSMrSVwom/yRpOvOnusOlQfUPnhjcvcn/P9N6wPDP6d+kOZpZKAGSEtZ9tEnKuyZfVmaweW5ZSVs4ygs4+b3++gv394BvEv/uc7JA2LrkxOiZqwH9O0+OZ/7SBlWnRGnOf7+2P0BNTjLoN/+OU7bi/3mg173aD7sbU73fcC3HBOk7PSAnDTiiZa6sLDPsvrnn/b7D62bJu0YdGXMHhkbStD8rMR1FVuXDGLq5Y2Uhv2E1bAr6s5x1W+/rbFWGcn+hp732UL+D//uY3DfQlscJe6zHY8x1Im8ZTJ//+r7cytLWH1lYsxTBNdhTNnlNJSV0okmiCWTBNLptnfGcE0LRTAMC2+/LOtbkOLX1MJ+jQ0TeXba1uxsUmmLQ72JZhbW+Ie12NRzPUfJu6eo9Dy+T2nYn2dLsdFIUmZjr8TKdMTqa9FG4wvWLCA3t5eOjs7qa11kli9//77NDY2jtibbRgG//3f/80jjzyS83wkEuGRRx7hxhtvZObMmQCYpolhGASDwWGfM5r6+vphw286OgYwjMl5wJumVdh999yJRpOG2xMcTRoE9MGe4Hzv08G+kZcO6xqSSC7f+9EVHZw37x2WnjLtnG353o+h82PtzB/qvSMDpNKDQclkTP6T7zpb8Do0BobpjKtNGBb/5z+3EdQ1N7ncRK4//DfPv8OwaBT44Ya2EV8/tJ5666dlQzapuGHaw/4G2TIYut17rHt7PYf2gHrnBDdXl7if1VxdQnPV4BDlEf/2tjM33LSd4K0zkiI5wgX8zFkV/Pl5c5hXU0JFyIeqKO6FfrTjarTvNVVM9DW2uapkTEvXWbZNIm2N+Pd4+NXdHMw08jy90Zmz7dNUuqPpnOMsoKvucHfbmZQ+WD3s4/v7enMw/Ok5s4v2GCnG82U+TJfvOV71dbqUVyFJmY6/fJdp0Qbjzc3NnHXWWdx///2sXr2anp4eHn30Ua6//voRX79jxw6SySRnnpmbpKS0tJR169Zx4MAB/v7v/x5VVfna177GrFmzcuaVi/zyZpv+0YY2Xni3HYCzmir51NlNBduPGRUB93FXJEV/0gk4KwIa1aX+0d427mo8Q9G7oynimUru11Sqw4Xbj2Jcd10Ibz1NGhadEaeBKuzXGEimAYW6Un9OgrWNe3t49Ld7sGyoK/VR7hlSDrnHekDXmFGhuZ+f7SWvDvu5/6oTXz/6ry5dQEckyQvb2lm7s3NY+0NpQOMTp8/gD8+YMWxIuph4912+iC/8bBtp06I7liKT3xNdU6gM+fBnhpanDJMv/GwbB/sSaCp84WfbKA/qpI5ys+bz5CipDjvHZiJt8rHT6jmlPMj+3jjPbTsMSCZ0IYSYToo2GAd46KGHWL16NRdffDGqqnLttddy++23A7Bs2TK++tWvcs011wDQ1tZGRUUFgUBg2Oc8+uijPPDAA1xyySWk02nOOeccnnjiCXw+37DXivzw3kxEU2bO40LeaNx/1Wnu4y/87G03GC8L6jnb8s2vj55152jbhBiLaNKgPTOU+1M/2sxdF8496uuPluF8rNnPj8YZ0uuEpt6l3y5ZVMfzmQDktvPn0lTlzMtq64nzzVd20R1NURP2YWOjAD4NVEVBVRT8upqTMTq7SoOqwN0fmX/UZQFHy8we0NVh330kQ8tkfk0JfXGDXR1RHl+3l8MjLFd20YJaPnNOE02VIUoDx3/pbakNS6NYnrR2Rvnr59/lUF8Cy7apKw2QmUmFDViWTWlAc3vOsxn+A7pKTdjnNqpcvKCWH2/ej207x1gsbZE2LWpLfXzyzFnoqsKaLQedz0ibHO5P8Z9bD7mfm/33WJnQh/WGZzRVhY56jIxHXRZCCDG+ijoYr62t5aGHHhpx25YtW3J+vvzyy7n88stHfO3MmTOHJZoQheVdV/vwQCLnsXdbvtfV9t58DA15C3lj4h0O6dMU4sbg47EMlRwv3hELb+zu5juZddf//LzZnNtcXbD9ECevtTNKW0+chGFheIZG27bN9vaIOzVkInrdWupKRxzi1VQZco/3pqpQzr4EhgTMadOmO5Z2soyfgNHWgr9qSYOnQaA5d7+PEQAnDIsvPbcNBYW60gAbPMsSZvlUhVs+NIdrTm+kMuRDU6WxrZjVlfq5+yPzePtgPz/0BMVXL2nkQ3Odc2JbT5zHXt+T875s/VIVFVuxCWSCcQAFxV2n3q+rHOh18t8ox3ksZ4Npp+HJaZDa3zuYW0d61IUQYvIp6mBcTB3e5YLSnkChtSOas+21uz+c1/341zcHb668ywv1J4ycbZ88a1Ze98MbGHz9v3eyeb+TZbmlLsxfXrwgr7/by3uz1tYzeFM3u7pEbuQmmeya3If6khjWYB0zbfiv7e3oqhPcTrb1h9OmRXlApz9pUOrX8Gkq/QmDpGFxWkMZNSXOtI4jkSSvZNbufrMtNyheuaB21ON5aIPAWNm2jWFaRFMGfXGD3d25CUdVBcqDOtUlPs6ZW5UzNUUUL7+u0lQV4nB/gswy4wDoquKeI9860Ec0aWDZNrGUScq06Yml+Gl/glTm+mZYzjttoDuW4rHXd2c+aTAAbygP8vkL53JKeTCngejG5bOYd5Tzb0ckBSioCjy37fCYe9SFEEIUHwnGC0CGhjEsOPA+VqzCJZr4x5d3jfh8f9LM2ZbvYHzj3h73cWtHNOexd9t0PFamkkLU/exQ6q5okmjSJGVYw+YqmxZuNvP+RJryoC8z1NZ5/64hify8DTPexjPv69p64nx//T7g+L5bW0+c/oRBRyTJ11/aSWnAR1BXWbe72/293t6+nrhBuV/DMG164waa6nyf9oEUv3in3X2dT1PcZIjPbDnIM1sO4tNUVGV4I19bT5zdXU4W98P9Iyd1HMo7ZP299gjxtElHZHBZQq+W2hJu//BczphZQVlQLrPFqNVznLf1xkkaFoZl0RtL89TGNnriaTRVwbRsyoM6T23aT3fMmfrh/ZOn4oONut7rXHYKFDjHazRpYAN+zVlDvjrs4/+78lSq/Qq7O2N893d7OdCbABS++7t9fOL0Rh797R7AmebRVBVi494ednZEMnPZbXyaetQEhNnvmTW0nnvl61rT2hFh9VNbMEyT+y6bnvc/QghxNHKXIAriaEkIp2PSx3/yBP7ewKk/aeZsy3ejgPdGrc0TALX1xHO2yQ1U8coG+x2R9EgJywHnGMtua4+k+Ma1S/nr5991358wLA5lMph/93f73McAc2sGM4h7e94ShjXq3OuhWjsi3PeL7Zn3mfh1FVVRGEiYlAac3B1PrNub854ZFUFmVAQ50JugLxPIAINzee3cb+v90Wb4NJShLNsmbdo8tWk/4cx84Lae+KiNJ6t/tQPbtommTPqTBv1xY1h5K8A1Sxv5g8V1nNVUmdch6dLIe3JW/2qH2yCTZVhO44+3kQec506GnfMZBpqi0B1N83cvvINPUTIB9ci117Jt3j7Yz9/84l0s2wnswRl5URXSMUybzkgSVRk5AeGwJJ0Z0osuhBDFQYJxURDeW9KRbmDFxBh6oza3tgRd03hxezsvvjt4Qyo3aoWT7yBLQaGlNjxqIJ0yLLe3zaeNT7bvfZ6eaGe4tu3+jraeOLqq5CxZBngaBAbXe7YZHFljeU4kH5lfQ18izVsHnOkeIV2lOuxj1bKZNJYPX8KyqSrEzMogh/qSY/6O2SHJ+3sTI4ZNCuBTYXv7AO91RKTOTLDxqkfe65OmKigKnN5YxubMsTZW2QSGNmBgo2sK+3viYDvZ2ke7DqZNm19tb89ZAhOc498J8J1GpYCuDktAKIQQovhJMJ4nEz00rNhctaTBffzLd4+4veG6Clec2jDKu8ZfwDOCzzOKcNi2fDutodR9vKM9gpG5z9IVWFRfOsq7xGRQ6LqfzT+wcW8PG/f1su1QP/G0STxzUKkKLKgL05HJ8P2ZTPZlb96Cdbu73Z7pj7TU8Eqrk1Rx1bKZ1IT9OdnPmzKJqPb3xvn1jo4xfzcr03V98YJaTNvm3986mAmobSxb4ZKFtSxuKKUxs8zTtzMJssJ+DVCIpAxMy3aDcF2DdKYO7+2JDRuuC4qb1Tw7JDk7J/yN3d2kDMsNsEEDLN460OcOO2/ridNSG8a2bToiKZoqQ7w0wnJlSqaHMuzX0FTlhBPMicK67/JFOcPUf/r7Q7QPJCgL6Jw+o5w32/qIpU00VaEsoOHTFC5f7Fyr3j48MOJnqsDwoxD8GoT9OoZlM5C58JToKjHDwrJsQrpKwrAI+zUURSGWNPjNex0Ylo0N9CXSOfPXsyzbpsSnYtkmNWH/sASE2e+ZdTzz0k+G9xy4p3tw9MF0vf8RQoijkWA8T2RoWK4X3jniPvY28BtW7jbvjUM+DA3Ax7ptvG07EhnxecMefVs+DLtRyySxu2lFE83VJaO9TRxFoet+9oa2pTbMijlVrP7VDrqiKeKZpc0UoDeWJpa2mFERYMWcqmGfMTR8zC7V1FgezElq9rwnWZTXSN+ttTOKrimUJy227O8jlan4P9t6iFjaxLBAUzJ5I7D4/cE+dnfH3Pd++3WncSCSWQrRMO2cYCTtqa97hiRPixsWB/oS/PjNA4CzzFTSsKgr9dEbN0iZNpqS7V1M0xN3lkXb2x1DzwTU33zlfRrLA2zc18O/vXmQjmhq2PcOZnrgywM6f7C4nue2HSFhWCMGReNBGnnHT0tt2C2n1s4o//H7Q6iKQolfY1ZViLcP9RNNO4nYTMumJ27w1Kb9KEruNcxrpBlXNs61JRk30BSnccy0oS9puiNC4oaFQu5w+CORweMtaQz/hTbOvkVTJpYNXdHUiAkIRzsW5nm+/1AnO6og5xyogK5JgjkhhBiNBOOiIEa7eTnWNpFfo91ktdSFaa6SYLxQxjvI8mnqYKCrgK6pzK0pybmx9t4w9ycMt8f51zs6GMisNPDNV3Zxz0fmjZik7Fj++vl3UQBNU+mLDQYWkUzwAIN134ZMD/VgL3Z2yLo1jueH7ljanXM70udatjMs2K9B50CSO/79f9yeTK+asB+/pmTmvjtLVM2qDLlD/48nK/vxkEbeozuZetQeSZI2bQ72JZ1RG54DJJI5BiwYbWr3mAydipFlZ+rpidBUBZ+iMLdGVsAQQojJSILxPJmIoWFi8qjwZFj2LrE2dJuYfE6k7k9EkOVN2mZYlhuk9sUH1/LujjpLMh3qc4Z7Z7M6w7G/W/azFUXB9GSZHhoEZ2OQSMokmrLcJdpmVAQA+MTpMzg8kOQnbx0iZTo9iKoCfk1xh+IPpSkKqgplAR0FKA/5SBkWadOiN+4sSaUozu82PEPftcxzpQGdnnia1AiB+EULarnugzP41qu7SJre1HhiohV7Y4U350GWk+TPSTmoKYCiUFviozeezhxfENAVSn0aCdPpCc/SVYU/XjaT/97ZScKwaO2MFkVA7j0H7umO8ePNBwG5/xFCiJHIXX+enMjQsKks7BtMkhRNW6Numy5KA4NVL5423SG8fk3J2SYmn3zV/YRhcdNTm4GRh456h5be/ZF5IwbN63Z389fPvwPA0sZyDmQy6JcFdOKZelkd9hHwJHcL6pqbUX3lgtoR982nqTnDWgFqwk6WdE1T6YmmSJnHngeS7TUM6lpOwLR2Zyf/8ftDKDjBsmnnDt3VVYWAprjnlqCuUFniJHA7PJDkjT09+HWV5uoQG/b1Yts2PlUhbdmU6KozTFiB0xrL2H4kQlcsPWzf/JpKQ5mfPzt3NovqS/nRp85i7c5OHnt9NwnDzFmNIN/5AbK/Qxp5x0dLbZg7L5jLQ686K1n4NZW45RyvquIkBIymnYagoK6QMOxxaYKxITNdwlmWz8ZJAlgd9nP2nCqe3+ZM4bp4YR27u2L0JwyShoVp2dSV+rlx+Sye3XqIrmiKGRXDExWO9D1Ha4gYz9E53tfo2mCX/3S9/xFCiKORu36ZY24KAAAgAElEQVRREOmjjHI92rapqiOSdB97s+SmTTtnWyG11Ib58aeXU1UVpqcnijEd15ybIGMJsrzreh/LY6/vGTFb+vPbjri93LFkj9sDfvWSRl7b3Z153OAmZjuZIM+va+4w9bhngvfQRFTZx6V+jS9dunDEId5NVSHm1pTQnzA4MpDEtuycDyoPOj3g2WA8mrYwo2me3Xo4Z5m2A71xd+55tlc9ajnrsuvA1oMDw4Isv6Zw3twqDvYl0FSVvd0xd8kyp5yd+bC/yZQZ5D8/wFAS5DiOt7HCG4A6c8Odx4n04FQKy4ZYJhDXNQXDPrGxEEOPe00By7LRNJWwT8nMIYfqkNOIVZX5F6C2xM/urhh+3WkQ6oqmCQf0EVcKOFHFPqpACPH/2HvzODuqMv//farqbn17TXfS6SSdpLNIIGyRVRZxQ0QBGYbRmWFxA30FBUX5jYrKSL6+yCgoyIsx48LggjooKgwRFxw0YFAIkED2pJMm6fSSXm933/3W8vujbtWte3tJ36T3Pu/XK1C3qm71qbp1qs5znuf5PJKZijTGJRPCSH6EsfExTC/yFZetEbZJZgMTZWTZCuL2csa03FrbG3e2E/Jr+DUFTTm2J6uxK8adG3fR1pcawSNn598KIfJqgDsCVoUIhve8OzjCchb5dcV9QyTipnST9CgmlJzDDBXxHvIpzC8L0N6fQlXsv+01Ttr6knl12CWTS7H9yGuAJvXchFHh/el8zBgWPnX45/NQiueFxxj8NywCPg3hSYlI6iZdHp2FJ3a0k8yYVIY07OoDFmndpL0/mVdFQAr5SSQSyfRDGuMTwEihYbMFfQSVtpG2jTVTpbTZuveucpd/8PdD7OuwB1Er54W56fwlE9cQybhyon3fKb0EQ4eOOtvrq0J5269cXcuibAmybS19/O2NXgD6kxm3xJhu2IN6u3SSzkDaQCB49OUj2Vrgx0JQVxFk7YVLyRg5g+BvTT3cuXE3sZRBRchHecjHkZ44iazR4DXGvcaLblpu2Hdat/BrgqCmut5O5/8bd7Tzy22tGNmyT45RflZ9JX/a14lpWVQENMpL7FJP21r62NTYTcYwiaV0MoaFpghOqQ2zvzPXLi+KgLKASmVIo63fjiSoqwgMUpKvqwi47ZJh49MPxwBP6yZpw0RV7PvJsoZWRgfAsgYZ3QoQ8qnopunmefuUXNRXic9W8xfC9og77x5FQFWJj3e9aS4vvNFDW18KNVv3/rWWfnyqAljE0zqGCZFEhrmlARZW2l7z/9naSk/MTqlI6SY/+HsuciaoKUU9e8YrBWLF3FKeuvUiGW0lkUgkwyCNccmEMJK5PZF+8alS2szrAfyRJ/TYJ8QxvYOS2cOGzU0jlhJr6o5jWpYbTeEYjM94QqYPdMXc7clsCSWAgVROONCw7ErbioBIQiccUGnrS3Hnxt2svXCpGx7/kfMW88iLh0nqBi2RFIoY3MZfvdZKa1/Kzn9VBfPKg/g1gVO1yTse9/b9eMZgw+Y3aOtLYVqwsDLgbiv0YCpCYJATXuuOZ3ittY/lNeGsgSUIagr1VSE2bH6D7lga08pF4ViWxa6jMfQhJNXftqKaz759ObG0QXNvgg2b38jzPhYaJ0N5HycibFxO8p4YjV0xWiL2RItzXzg/80ixSUOlVZlALJP/AjE8x7INdUeMTSGV1U8wLeiNZ/hLYxfdsQwp3aQrmkIRwo1a8al2qT1NE9RVBNw0k0J6CkrvFRuxIVMgJBKJZHKQxrhEMgl4cxXjnvDIuG7kbZvIQVBjV4x1f9iLpqrcddlKWdpskvAaWY5g20hY4BqLad2iUIzfLtdlb9cUW90cbO+f1xgN+zVK/LZXbu2FDYPy05PZsNikbhBN6e4xox6jPq2bJNKGa2Q7XuszFlXwXGOP216HkKa4ZdPKA1o2jD4/caW5N8GBbJ+YWxpwDSfhcU9alkUibeDXFKIpw1WEf6Gpxz2madn7uYrWVr4hrimCT17cwHVnLXSvEeDJvbf3l8bJxNEVTTEn7D+u1J3RTFbkyueJvHSpsZogVgUoisACd9JsxdxSXj3S526vKfVn22ChqYK52c8DSZ20YZAxLCpDGpUlfq5YXcuvX2t1j+/XbI+74x33ii96Pd1w4rXDJRKJRDI+SGNcMqsYPlN7ZG/IWHPHEzvd5Y5oTmDqSCSRt+2Jm86dwFZJphrHCh1t7k2wo7Wf/9naknc/e723v9t5lP/Z2gLAu06ay5/2dgEQ8gn6s+EgqoASv+rmZA8lANfWl+Sxra1ZL7NtOAgEflUlljKIJDJkDIsSf85LHvQp9CUyNHVFhzw/02MQ2/ndTr1zy51g2NbSh5mtw5xM6yiqYn/Pc8KGZXv0nRrmQtjH/sWrLdnSZRamObSRZZcyU6krD3D+0ioOdMfzrrmD0x4nNUAaM+PPkUiCpG5SE/YT9I19HpG3fN6eo1Ge3t1xQsfzhq87NckNwyKSyLj39dasIZ7djGHaFTUcIc+3rajhL43dOG8k7xTBxp3tgHD76U3nL+YHfz8E2Arsn/FUUZD3p0QikUwPpDEumVVMlXD5Fo/Cs5eMMfw2yexjuAG1L5tXWl8VojmScMNa04ZJUjfc7Stqwly+upbnm7pp60vxWks/YHsEgz6VgZTtxVYKBNBsb7dt/Pzfvk76kzqGZTGQzTl3jGjHg9wTT7shvl7l9GjKIJaKD9u3Uh69iGjGzIsBdrx9v9ja6nrwuxM6miKGDC83wS0R6NARTdvnx9A5wH5VUFcW4D/ev5p1v9/r1jgPampeHfbqsN9tjzNRUeh1lWHjY8/HH3ud954yj39580Jqy4JUhLS8qIViKSzf5aRXVIf91IxKJ2FkhrvPvberVbD+6EB+2Pkf93bSl8hgeL40kDLc0oOQC0F3Jtx006KtL8mXf7ubr73vZDfVyesN/8h5i0d9HvJelkgkkolDGuOzCBmGLCnEOzj9W1MPTV1xhBD89UA3+tLcYFB6WaYOSd3kzo27UYQd0uod3EcSGfoSOt98thFNVbjv6tV53t20YVIWUNEUwaraMrpj3a6YWjxtG9EZw6QzmqYraud8v9Fte4ItIGMY+FRbHd2wQGAST+t5eeCFdnIxk1yOmWXhlJrKBQ87XkfTGv0R87yUQ/0ty0IZQR3bwa8pUjV9ErCA3+7qYMvhCJ+4YAnnLKmiJux3J5uKpbB8V39SpzOa4q6n9wy6byeL3myNe+9tbpoWpoCKkA+/qgwKQR+O5t6EmwZyJDK0GCTI57tEIpFMJtIYl0gmgakSLu8dnPYnbQEhBDy+rZU/7smJgEkvyfhxPLmcumkhsGvSe/Np7coEFh1RW8zJ9vSatESSZAwLPZ7zuHV5DHGAWFonkTFcY9c2vgdbKE6dbmcfrxAcjFzeaaRtatbYiKYMMoaJ5THEVQGqIty872KOOxxzSmyl97UXLs1bv/bCBjvioDfBA5sOuB5xqZA+eXRE0/y/P+7n7Suq+dB5i1lcGaKsUBzhOOiMpskYE1NcUxFQ4lOJe2qYA1SHfWhC0JPIoBsWQoBAgGKnVgggW1UPv6rg1xT3GdGY9e7XlgXcZ0F7f9LVmuhPZujO3r9P7Wx3IwFk7XCJRCKZOkhjXDIhhLScwZAoKOjr3TZbmFvqc5c7oplht0kkDk7oaGNXjA9lB9uOZ7wnZguW1VX4CWgKLZEkpmWR1A3SuuV62RQhEEoup1oTds6qyB7LrynZ+sUpW2FdgXOXVHGoJ0FHNOUKrhmmlfWMw5wSP13RtOt91lQxpBHvENAEqewzIKAKN7S8POjjw+fW85vtbRzuSeR5BoWw2x72Kxim5ea6O6jC9siPVDhJAGG/QjRtomVFtZxazc1Zr2FSN93lI5GEOzGW0s08b6z0JE4MhSkJf27s5tUjfXzs/MW8Y2UNNaUB1CFqzA9HoQbD3b/fN6btLURgG+EVQQ2EQFgWcc/jXlMEl59cS1WJj407j9ISSVJTavfhWEqnM5pTSFeEnSvuaDn8eb+t/fCR8xbzSnOEJ7e3A/DioV66s8rqSU/KSKqgrNhQVRokEolEMvFIY3yGU5gj567vjOXV9x7vwWWhAT7abTOXkQaQEzc54c0jfHZfJ619tjf8tAXlvGPl3Alrh2RkCvvxwmwN8StW19ITS/PLbbbC8rVnLOAtDXNo7k3w7U0HAUHGMNCzXmbTsqgu8aGpChnDpDuWdj3gy6vDHOiOkzYsKoMaPQkdEOxpHyCaNikPaKiKIKmbhP0q/dl8865YOs8I1kcwxG3l99x2TcmVeepPZuiKpmmJJF1D38E0QcekL2EOaXCP5hFigZt3a1kWvfEMvWT49qYmhID6qiAtkSTff8EWxDItO6wfbPG6b286SHnWGys9iRPDN69ezX8+38S+ztz935fU+dZfDvLXgz184oIlrJxXSqgIcbc7N+4G4OKGOQQ14U5GjcdryFHu70noQ24XAv7S2IVlkRVGNPnnNQuYXx7k//Z1utFJIZ9KeVDjH06bz/zyIAB3Pb1nyGO+0NSbl9qxNJtekdJNtyzanLCftRcuZsPmJsB+vsgJJolEIpkcpDE+wynMkXNGuD/e0pwX1ykHlxNLRzR9XNvGmg2b33CXY55w41eb+9jbkRsAy9rnY8twk2TD5XIW9mPHO/anvba4muOJXlQZyhtUt0QS+eJRVn6IOZ7l5w72uJ9LfYqbtx1J6FhAJGHaHj7I80aeSI64tzazYcET29tcT7nXoDCxDfITxZkn8M4XGFll9ra+FBnDIjALI3WmKm9ZWsVJc0v5xbZWfvbKETf/GeClwxF2tA9ww9mLuPq0+VSH/UOKu/15f5druN5y0VJXlO/nW1tGjOCYCEzTomMgZUepKAqGCb/Z3k5QU+hP5p7H5UEf5UGN32XV3gufx6PRUfBeGaf8mWOcN/cmpDEukUgkk4Q0xmcRjjqwEIK68oD7QpbMXto8yu2GY6hZ0JvI5A0GJTZjJYI4aJIsy1jlcuYf30IRtgFqWNATz7j1lR0PdyFxj9HjLHk9fMYY3huOkaAqYlBb/KqCYZqMh82kKQLHdnNsGZ+qcPMFS6ivDLGtpY9fbG3FMC1qSn182lM2SjIxCCGoLvVz01sWc9GyOTz43EG2ZSsCgC06+N0XDvHXgz3cenEDpy4on/LvNUXkJrAMC0T25qursCMzwH5Xd0ZtQ1lTBR3RFK19SXyqwtxSPzc++irVYT8fzHrR1z+zn0jCjn8vC2gEffY1yBiW+4wvC2puKbdCnQSJRCKRTB5T2hjv7u7mK1/5Ci+99BKqqnLVVVfx+c9/Hk0b3OybbrqJF198MW/bt7/9bd761rdiGAb33XcfTz75JIlEgvPPP5+7776befPmTch5HI9A01jhzZH7yUvNNGVr6J4yv5Trzq6fsHZ4gwgLh/4yc23ycAZnAJG4Tq8zoPNrVJRM6cfDjMRbTquuIuiuv/zkeTz43EEME6pKfIR8Kt2xNHPCPv55zUJ+s72NWMrgzo27MUwLVYHygOaKU3nNE28OrmUNNsRhsLe7kLE0jp1DlfgUt0442Ea6EyY+HpiWhWVCZUjjomXV/GFPB6Zl8dMtzYT8GmcsLMfraPWqUcPE5Y0774+kbgCCoKZM+HtksvGpCqctKOf+f1jNE6+38/CLh4l6Jm52tg9w26+388E1C7nu7EVUe8qUtfcnXc/xno6oW5ovqKnohjGhJS1hcN8KBzSCqkJLJEHasOiPp1FV4QotWhZuVYG0YdLalwTsZ8ODzzVhmPZkm4XdZ+IZnbShZJ8fFok++zr5VQWvf9x7Px+JJPKidWbTvSWRSCSTzZQebX/mM5+htraW559/nq6uLtauXcsPf/hDbrrppkH77tixg4cffphzzz130LYNGzawefNmfvWrX1FWVsZXvvIVvvzlL/O9731vIk5jUvG+VL11VKtL/RP6wh16yH/sbZLx5Z4rTnGXN+5o52evtICAy1fP44rV8yexZTObQiEpxyN+xepaNu60hZi83qv55UEUITCw8HlCxAOawjlLqviXsxbx5/1dfOm3dj5seUBzc2AFdm6qyH722gKZ8bN1iyaWNijxqUSzJdZCWeXp8canClbODfPMXlt4riehIxI6RweSOHMBfQmd72VzycGu8yxTeyae0oCPfz17ERc2VPPt5w6yuSmXWpE2LH7y8hE2N/Xw9pU1rKgJoyqCR15sdsPR/3qgO6vIj3ufTTZrFlWwuCLEz149ggA0VUFTBaoiUBFUhTQ6o+m8tI1CSv0qsYyBEIJSv+pqI1y5ej5P7TwK2M8TJ0d8w+amPEG3x19r5anscwfgFx8+ZzxOVSKRSCRDMGWN8UOHDvHSSy/x3HPPEQqFqK+v55ZbbuHee+8dZIw3NzfT19fHKaecMuSxfvnLX3LHHXdQV1cHwJe+9CUuuugimpubqa+fOO/wZOCd7Xa84gBNXXE5Ey7Jw2ukiQktsDa1GQ8RxBU14SE9nvWVIVfleDQh0Wnd4o4ndtAdy1AR1Fyjoy+pF+RFj7ppk4ZhQSJjuGXKxtsQdzyUPfHMyDtKphSKEDTUlHDv+0/hd7s7+M/nm/J+w4PdcQ52H0YRoAl7wsm5/YdKyZhstjZH2H6kD8c2TuomimF7w4WwJw28c2Ymtrcf7PNy/oH93PapgmyAE4sqQ66+RH1VyM0RL8Qp3yeRSCSSiWdUxvgTTzwx6gNeffXVx90YL/v376eyspLa2lp33fLly2ltbaW/v5/y8nJ3/fbt2wmHw9x+++1s376dmpoaPvzhD3PttdcyMDBAe3s7b3rTm9z9a2pqqKioYO/evaM2xjs6Oujs7Mxbp2klw4a6N3ZG3eU3euLudPYbPXE0NWforJhbOqq/f7z8f0/udJd7PQOWV5r78rY99Ynzx7Udo0WbIvl+s6Ud6/6Qyy0e8Cj+/qWxi1eORNzPP/vQ2ePajvGg2D47HN5rBLmJip9sOYK3QvGxrlFjZ9QVklr33lX2c0DY5bWEsI/a0pdwnxW/3XUUp5pWY0fMDVu1Q7l1u364J+cfTx63o0buhK5OA1scsA3kiW6rbsJvXm+jPKiSzNgXP+RXWTm3lF3tA0RTOhUhjX89axGL59gaAYurQmPeN9Xsj62qivv+ONyb4HBPnKRukNJNRPbue/FQL639SRZnJ2zG+z0yERTbXzVN4ZozF3DR8jk88JeD/G5XR95204K0ZadoTOX7vy+ZP0HQn9Rz7bUs9CE8+IWTa9G0QVlA46Llc/jbwR5MyyKtm6iqYN37VgH2PbLAk/qS0k23BFp12J+Xaz+W97b3vp7JzJbzdDjR9+tsu14TgbymY89EXdNRGeNf+MIX8j4LIbAsi1AohKZpDAwMoKoqVVVVY2aMx2IxQqF8z5DzOR6P5xnj6XSaM888k9tvv52VK1fy4osvcuuttxIOh1mzZg0AJSX5QkvBYJBYLF+5eCQee+wxHnroobx1n/zkJ7ntttuG3H/do1vzPmuq7e362auteeufuvWiUbfheMgbrHte4PG0ked5qqqaGp5x2Y58xrsdzn0JoKimawgqipK3bapcj2Iots8Oh/c6eCl8OB/rGpWnTPdY5eUl7rG7YnbEiiIET+/uJJgt0/TTl48wlEhybJjw2mRBHeGhVNOnOpPV1qaeXP6syHpTtxyOkNbtPtGfNHjvmnpOml827m0pLw+x7kevANDYER1yn+9utkPmV8yzjfDxfo9MBMfbX6uqwnznhjn8afdR7n5qF0d683P7p1Amxqg4nj5gWnY0zG932hMSQtgRH/+1+ZD7PHnq1ovYcENuwvAvezt44E/7AbjxgqW87aScETUez/vy8tkhfjhbznOs3q+z5XpNJPKajj3jfU1HZYzv2ZOrZ/n000/z/e9/n/Xr17NqlT3j2tTUxBe/+EXe9773jVnDSkpKSCTyX6rO53A4/0Vx9dVX500CXHTRRVx99dX87ne/44ILLsj7rkMymRx0nJH44Ac/yDve8Y68dZpWQm/v0Aa9bowuHG64748VHie8W/MUbEVXrzjReLdjtMh25DPe7bjrspXu8pPb2/npFjuK45Llc7jqtFzO+EjtmKqGerF9dji816ixM8ZPthxBVRWuP3sRy6pzD+hjHbe/P04saUen7DjUTVo30Q07LNvxTBmGScwwCfiU6WVFzySsbAk4ZyYk+7m/P05vYPxmx1VVobw8RH9/wn1/WMcoWeXsV+w9PRX77In018bOKN/6415KfILLTp7LM3s6jylCOJMJqApLs88m7z0yz3P/1gRV9/6qCap528byveO9r41xFGScbMbzPGdaf4XZc19MJPKajj3Hc02Pp78WnTN+3333cf/997uGOEBDQwNf+tKXWLt2LTfccEPRjRiKlStXEolE6OrqoqbGrql54MAB5s+fT1lZvnfi8ccfJxwOc/nll7vr0uk0gUCAiooKamtraWxsdEPVOzs7iUQieaHrx2LevHmDwm86OwfQ9aF/nLsuG1qg6fqzF7HMk1s63PfHitqyXFjaQFKnP1tLOhzQKAvkfv7xbsdoke3IZ7zb4S3NNc8j8FdbHsjbNlWuRzEU22eHI+86GJYbmr6sOnTMa1SYb96ajVT55rONblhoddiHXxNYWKR0k55YhobqEv7lrIVo2Rmzxu4YL77R6xoYs9jOyMNbJqrY7c42AdSVB9BNk4xhoakKpQGNtyyt4v/2dtKbyDC31I9uWBPSDwzDdN8fzb0JjkQSPLWzPSu4JQhoClesrqW+MuTqCkzH/lnIifRX3bDzG1Sh8OFzF7O7bYD2gZRbs346MyekuSUFh0MAZQGVi5dXs+VwL+GAxvVnjTzWMDzXxpiAe9swzBlxnx6L2XKeY/V+nS3XayKR13TsGe9rWrQxHolECAQCg9abpkkymRziG8fH0qVLOeuss7jnnntYt24dvb29fOc73+Haa68dtG80GuVb3/oWS5YsYdWqVTz33HNs3LiRhx9+GIBrrrmGDRs2cNppp1FVVcU999zDueeey+LFi8esvYUMJ+a0rCY8oWJp5cHcT5xI517oPiV/m2R24jUWjw7kxH3a+pJS4G8MGK6eeKFgUkN1zqg3LYum7jhJ3eSeK05mRU2Yn79yhBeaese1rdMRbxm0QrMrqCl84MwF/HxrCxnDQiE/ZLksoNGf1PGpgn9+80J+t7sjT0zvylPnc/vblk/IeRTWr3f6myP098xeJzfTbtsFDXNknxyBcECjTlgc6h1asGyqo2YninyqwoXLql1FdAdfNuTNEWxUFbtCyvXn1HMwK9R6rLFGfVXIfe6MRixSIpFIJOND0dbYeeedx7p16/jGN77BokWLANtjfffdd/O2t71tTBv34IMPsm7dOt75zneiKApXX301t9xyCwBr1qzh7rvv5qqrruJDH/oQ8XicT33qU3R3d1NfX8/Xv/51zj7bzo/65Cc/ia7rXHfddcRiMc477zweeOCBMW3rVMVbQuk7zzfx/EG7FMzqugrWXrR0klolmSrcuXGXuxxN5SZr/ringxc8ZYNkqZuxwakdntZNOqIpdMPCpwo3Yqa5N8F9zzbSGU3TEknS3JtgRU2Yx7a2HuPIwzOdBNyKRQi7TJWqZOsxe4zzofYVHoE4w+Mybx9IkdQNO0c8a/BKpjbDVTk42BXjI+ctpr0/yU9fPkLaMImmDddwneoIwK8K0oZFqd+uP16Ik73gGO1zSvysvbBhyOM5VRuAvPr0K2rCY1Keb7jjF/Lsvk6+9JRdenHde1fx9pU1J/y3JRKJZCZQtDH+1a9+lY997GNceumlrohaf38/p59+Ol/5ylfGtHE1NTU8+OCDQ27bujUnkCaE4JZbbnEN9UJ8Ph933HEHd9xxx5i2b7Q09ybcsmLO4Hqi8P6thjklrjHeUBOSnhXJoFI3AU1BCMFA0mAgeWzdg2PltM40VtSE+dmHzqaqKkxvb+yYYUsj1RP/9WttdEZTzC3153mxfOpQpuTxMxN+oZCmML8iQCxl0BFNu+ud2ulCCMoCGrG0TmVIw6eqlAc1Tl1Qzrz9XbT2JV3D3SHh+e02NXbTHUtjWrb+vIwamvoMF3Xi9LGkbtCX1KmrCBLy6bT1p6dFX7CAhG4hgGja5PW2/kH7OHovQgjM7IReMd7t0RrQEolEIhl/ih5x1NbW8uSTT/LCCy+wf7+txHnyySdz/vnnI8TYDiJnCpMZDub1HlSU+Ahmja2qkF+GIUtcTy2QzVfOlbrxD+EddErmJDOm7Uk0LObNKx+0n8RmuH5VXxnCrykoQuDXFJo9CtDXnLGA779gq2Vva+kD4J0ra9jR1s+rLfbA3Ml31gToHgsjpCl5RuZMwa8KQGABmgKGaavPg4WmKFSGNO54xwr3+eq97l4P3I2Pvjrs3/Aa4GPhMTwWxdSvn4j2zATsNAObVLYfpHWTRMZCEYNLgk1FnEgWe1LOwrJE9s6HmlI/flWhM2pPov7o+jcPesbIe0UikUimF8c1/a+qKhdffDEXX3zxWLdHMsZ4vQfe0kf/u72dP+zO1WWVL/DZyT1XnOwuv9DU4xqB/7RmAectqcI0LdKGSW88TUo3SRvWrPOGjxXNvQm3Dx7xhJ6mdJNvPtuIli2V5r26v9zWyuPb2sgYZt56J8JaL/gpCsubzRTShskb3XEschUiTMs2sDKGSWc0zYbNTQQ1u4zTcM+z4SIVCoU1J4JBnt3sef14S3PeTSCfzUMz1G/Z1pdiTrYyQUBTqQ4LOqKpQSHqQVWQnEKWuaYIfIogoZuoiqDEr7oCqwMpnf6knUJkmBYMXWkxj5FC+MF5FhlufymWYx3fobk3gaoKSsMDbDmU07x4pTmSt58MWZdIJLOZURnjJ598Mn/961+prq5m1apVI3rAd+/ePWaNm86M9mU1sR5py7M0dQYiksnDe/819yZcQ7uyxEfYr5LWTQKa4kdtkqEAACAASURBVA4GHeJpg4PdMQ50xTn7pNoJbfN0ZcPmJloiKTKGyX9tfoOFlXbETFI3aOqzjXMBrso6ZFWii+itM6lXe5XQfapCIuv1FMIu3WRaFhmjuCfZVBHWlJw4w/1eAU0hqCkkdXuSZqhc8alkiINtZC+vKeFgdxxRoHhQONryawoLKwdHgHgZKoQ/qZv84O+HgVwUVEN1yXGNSY6VIuDgpOcJIfImcZ/c3s6T29vdz89/+qJj/k2JRCKZqYzKGL/nnnvccmL33HOPDEcfBaN9WY2318PrPfhbUw/fy3o+rzp1PucvnTOuf1sy9dFNi5RukMyY7D06QCpr/B3ujXNqrd3nkxmDpp44B7viHOiO0dgVd0t0Afy/a8+YpNZPL4KaysLKIG19SUzLoiWSRBF2aTMHVYE5YZ+rtj61TIaJxbJyhkjIpzKQMrLXQ1BXEeBNc0v58/5uAK49s44rT50/SS09PgZ5dl+x3w03nlPP0jklw31NMgJ1FQHWXriU+qoQn3tiB5lpUmvXAvZ22EaxwI5GSmbsySfvZIJumBQ+FRq7Yty5cRdtfSnqKoJ50U5e2vqGrnYz0WMSiUQikeQzKmP8H/7hH9zla665hkgkQiQSYenSpQA8/fTTvOUtb6GqqmpcGik5fgo9nw6L55RIT9AsRDctkhmDlG6S0s28weqcsB+fAghBc0+C/3y+icauGC19yRFrOUtGx13vOYnm3gQbNjcRTen0JezB9ttW1PCXRtuo/OCaBeim5U6aaQIURWBaFlM5An2sFdsFoCq5SV/Ls96httQusakIOHNhxbR7ng3X3hVzw3n16yWjJ6ip1FfZ4qQBTcGnCgzTcp9fs+UxNlw6xpywLy/yZqyPX5jukQtTD/LnXW088brtDX//afM5q77yhNshkUgkM4Gic8Zff/11br75Zq655ho+//nPA3DvvfeSyWR45JFHWLly5Zg3cjoyVXITveHyzZ481ebehBRwmwXohklSt/+ldCNPGCpjmBzqTXCgK8bBrji7j0bJmAAWz+ztmrQ2zzS8/SxjmAQ1lVhKx7TsEOveRAZ/NrS2Oux3Vb0t4PJTalk5N0z7QIqNO47Sn9KH/TuTSbFGjmNUD/e9soBKLG24RpSmCpZWh4ilDHridtm3p3YeJWPYaRTNkeKfZ1IYbeZQ+Fv+eX8XFzdU8/s9HcRSBknDxCyYUSwL2NEWk4EKFP7lJVUhEhkDn6owkNKHzBnXFFvI8FgMdf/XVQTdqIETHZOMNt1jRU0YTVOoqgoTjSVdY/ys+kqZJy6RSCRZijbGv/GNb/Dud7+b22+/3V33zDPPcNddd7F+/Xr++7//e0wbOF2ZKrmJ3nD5/qRuK8wKeHxbqxRwm4Gksx7vlG6Q1E23lrJumjT3JjmQzfM+0BXjcG8C/Thc3jVhP8trSlheE2ZZtfTgFVJYNshZ9io9d8cyrrLzH3Z3oCqChZVBfvD3Q6T1XC70q0cirpE5k0pfH+uuM61s+absjnYesEpLJIVhgoFFNJ2bmNi48yh/2tvpfpbPs9nNXU/vwbQYJHzoZbIMcRhsiAN0x9PEsm1SFUF12A+Alh68bzyl0x3P8L7v/g3dtA12gZ0L/kJTjxsF563eEtQUN2rAS+GYRJY9k0gkkomlaGN8586drF+/Hr/fnzuIpvHxj3+ca665ZkwbJ5FIRsYxvJ2wc8O0MEyLlr4kB7tiHOi2De83euKkj0O0SBWCgKZw5am1LK8Js7ymhIqg79hflAzCW9PdOwdiWmAalru9riJIQFNI6aZbXq4/qdOTmJpe8fEgmjZQgAXZ0ntXrp7PM3s7UUTu+jgEZ8AsRbH16yXHRhG4/Wg6hKfHspoIArL17u1Wq6ri+sJVVQEsuuNpdBM6ora2hMAuhdYTS7sVMQAaqkvyovQkEolEMvUo2hgvLS3l8OHD1NfX561vb28nGAwO8y3JZOF9ET+1o52fv9ICwNtW1vC+U6QK9nTCsizX6Hb+6aZJW3+KA12x7L84TT1xt8ZuMTiD15BPxacKApqaDYuEfzpzwZDf8eb1SobG6YN3btztqhj7VEFlyIdPVcgYJpGsoT0n7HcFmJp7E65n65O/fH1yGj+JmORqfy/KqkfbAl0NYxJqK5m5rHvvKnf5ie1t/K2pd8ob5Jbn/7bwuCCoKaQ99QsF9qTecLp0ToUBcOqUj386xmiP/443zeX5T1ePWzskEolkulK0MX7ZZZfx1a9+lbvvvpvTTz8dIQTbt29n3bp1XHrppePRxmnPlMxNnOojEwlgK5knddMVXWvvT9ph5t0xGrtiNHXHSWSKN7xLAyrLq8PMLfWzqDJEfWWQg91xfrmtlVja4J/fvIAzFlS4+2uqwKfYgkg+VbHr4qqKNMazjFTK0DES1164FLBLnKV0k4CmEtQU3nXSXDbubM/u0+CGhXrDQ40ZpKBnT/AML0inCCjxqZT4Vfe56Vxfr0CXF1maTOLFG56tCuG+7jQF974ba9HBsSaW0knrCmcuLM/qSMDZiyt55XCEWNogms6W+sM+j7RhEfYplAY0fIrgurMXcc6SoUV1C8ckhc+vpG7Q1pfic0/s5DOXLHOv54qa8JQOY5/KbZNIJJLhKNoY/9znPkdzczMf/ehH80qcXXrppfzbv/3bmDZOcuLcuTFX9z3qEX/6454ONjf1uJ9/8eGzJ7RdktHx5PZ22+PdbYusOQOwYijxqyyrLmF5ddjN9Z5X6h9UojClWzjyQCvmhjmrvhKfKtAUIcsZHoPRljK86z0nEdTUvHX1lSF3ndeIKBR+mykcS6fAsiBlmMwNBCaoRZKZhrc/7uuIusveCaCpZoirIucVVwREEjqKgJcPRwD7GfDXA92eEn823uVYxiRtWqhCcM6SqlEbo8M9v3piaTZsbnKfT1POqSCZ1iz9wm9P+BhbPvfWMWiJRDK5FG2Mh0Ihvvvd79LU1MS+ffvQNI3ly5e7Zc4kUwtvbVE7D80mksi4Cq2Sqct9fz5Q1P5BTWFZdUnWU2gb4LXlARSPMa1mvdo+j7dbUxX0ph47r1xY9CV1SvzqCH9JMlbY0Q4xMobFHU/s5L6rV7OiJsydG3fTF0/Tm9CnnOEw3gjyc8GnZHSRZMqT1A2sadJ5HEkPkV02DRNNFSSz6UgW0D8K0TndsFA1kRehA7JiikQikUxVijbGHRoaGmhoaMhb19rayoIFQ+eWSiaHuoqcdyma0unKCr5UhDRKA8f980uOAzOb893Wlzj2zqPAryosnWOH7C6rsevG15UH3dBxx+j2q47xbRveXsPc6309OpATGGvrS8rSd0UwmlKGzb0J1wO19sIGHnnxMADzy4MsrAzS1pdyBdvs/eNTurb4iaJg54V7EcDcUj/vWTWPUxeUj/h9aaBLhuMj5y0G4NubDlIa1BhI6q442lS3zb2546Zp0Z8sbjLOApK6ybc3HaA6nHv/F4ale8O573rPSa4C+5FIgsdfawVsDYsrVs/Hl32n/Hl/V16UznAGv/f46963inOqxu/9MVKK0FBtk0gkkqlG0dbYkSNH+PrXv87evXsxDHuW1rIs0uk0PT097Nq1a8wbKTl+7rniFHd54452fpYVcHv3qnlcsXr+ZDVrVqCbFkcHkuxsG2D30Sj7OqIc6IrRHc8UfSxNESydU5JXUqy+MjTIy62pYkijezjyS9/l2vWX/V282tznfpZGz8iMVSnDtG5y58ZdBDUVcwYb4gCaqmCRE5wC25DoT+o839TDluaIrEUsOS6ciS4n1xpsQ1xVxHGVc5wsii2A4Z1s6Iln8ozxkVhRE/aUYDTpidnvgoCm8Ke9nTR1x919GzzlLAvTcCbjPTHaFCH5DpNIJFOVoo3xr33tazQ1NXH55Zfz8MMP89GPfpSmpiaeeeYZ1q1bNx5tlJwAXkOgtiz3Yq6rCMqZ4jGmJ5Zme1s/O9sH2NsRpbEzRkd0iCKxRfCJC5awvCbM4qoQJX4VnyLQska3P2t0n0g+t7f2ddrj8UgbZt42ydjS3p90Jz+2tfS56vcZw2QgaaIpGXwqTGIp5HEj7FNI6haKsI0NRdjl3VSRrS0O7vVwvF7yWSU5HuoqAqR1i85oyg5Xn8HSF6oAv6a4gp4BTZVlzSQSiWQaULQx/vLLL7NhwwbOOeccnnvuOd71rndx+umnc//997Np0yY+8IEPjEc7JceJN4Rrz9GoPWtuwZ72ARmGfAJEUxl2tEXZ0dbPnqNR9nVGaetPHfuLRXLd2YtsA1wdr1rKudGpblju/WEYM3zkOkE4oZ+QHzb5k5eP0JWdqPnltlbUrBXam8jkeYqnM17lai8BTeETFy7mN9vbORJJILKna1qgYqdz2FfDcr1e0qslKQavEfpCUw/ff+EQJhalAY2e44hMmg4YFiQ9lTVMy8p7/ngZKpzbCe0HeGDTAdc7fv3Zi/Bl3z/t/Un+Z2sLPbEMdRVBbjp/cV4ajjOm8B6/sTNGefkA/f1xdMMa87HGaFKEJBKJZCpTtDGeSqVYtGgRAMuWLWPv3r2cfvrpXH311dxwww1j3kDJiZEfhqzbg1wB21r6OdCV2yYHu8OTyBjsbh9gR/sAu7Je75ZIsujcQwEsrAiyvCbMpgPdo/pOyDfeImojncXMMAonGm8u842PvuquT3os09542r26GSNrhTrLM4RCQ1xTBIqAkF/jnCVV/G53B6oQzKvw0x3LZMOJLRQh8GtKnoCbRFIMhQbfn/Z2ZiN9BPG0QXlQozOannFPOO/5JDImX/7tHvfz8poSkrrpirrWVQQJaoprvDrlzBqqS/jMJcvdUH9vqk1jV4zfbG/DtCxaIkl+8PfD3HPFyXlh7oX8eEszP3u1Fd0wwBr7scZYpQhJJBLJZFG0MV5fX8++ffuoq6tj6dKl7N5tl84yTZNYLHaMb0smE7+mENAUhLBDnCXD89irLexoH2DP0QEO9yY4njTDBeUBlteEOWleKSfXlnHy/FIqgj58quDcbz0/9o0+LsQQS8OvkRw/3soGhcwkI3w45pRohAtEI+sqgvzDafP5zfZ2YimdSML2xl2xupYLGuZMRjMlMxzvPdcXT9OTmLlVRbxia03d8WxFFXtSrBgcQbakbpDWZ/6zSiKRSCaSoo3xa665hn/7t3/jP/7jP7jkkku44YYbWLBgAZs3b+akk2R+0lTDG3r25PY2V4ilrjzA+0+rm6xmTXmKLSlWWxZgRU2Yk2tLWVVbyinzy6gO+4cVUfN55kIy5vDbxh+veJanrWI66A5PHQrViR2PjDeE8nNP7HBDP6tKfEQSei41YIaiOvngCoQDmluv2IkeaOyKDRlKK6eBJGOPYO2FS6mvCrlh1JqqDFL1D6iC1DSeHHP6TmlAJeRT8amCjGHiU5WsholFyKfSEkmgCMHNFyzhgoY5NPcm2LD5jawS+0G6Y2nqKgJu/+xPZugYcKIJLAzT4kgkwZZDvcDw4eI3nlPPm5fPdcPUJRKJRJJP0cb4TTfdhKZpCCE4/fTT+dSnPsWGDRuoq6vj3nvvHY82Sk4AJ9QMoDuWy2ne3xnN2zbTVYt106Kpe2wiN2rCft40L8zJ88pYXVfG6vllzAn7izpGoQE+2m1jT87s8anCTWPQFIE0iU4cb5jkP69ZyGNb7ZJBp9WV8ez+LsAWNAOIZUz3ik/XIWtAUwiqgljGJKApZAwTv6Lw8QsWc/7SwZ5uZwLDDklX6U/aXsqndrbzzN5Odz+ZRiM5XpyJnxsffdV95yV1g5ZIEtOyBpXXm46GuJZ1dQeyfc9ZFw6orL2wgfb+JI9ttSupCOyKGxYGumnSF8/Q3JsgY5gENYWkbmJhUVcRYO2FDWzY3AQIjg6k0E37uGUBH5FEBt2w+MnLR/jN9ja3ckthaPiKuWFOml9Gb0BBH+dajbLcoUQimY4cV6HpD3/4w+7yzTffzM033zxW7ZGMI95Z6Zk8Q22YFod64+zK5njbZcVieWrho2VOiY+T5tme7lPml3FqXRlzSoozvKcy3rzctJ5bljm7x6axM8pd2ZxMbwRK3j4ej3l/UqczK9q29Uifa3CnTdvLBNPXCHdQhX0OhmmRzBgIAcKy8GXvJZnDKZkKtPWlZlRqiFOuzVu2LZ01fDdsfoOUbtIVTaMbFpoKumG6UTk/39qCuq01r2RZT1bD4ZvPNnI0ms4rmWaYFgOpXGh/X0JnIKlLsUWJRCI5To7LGJ8ouru7+cpXvsJLL72EqqpcddVVfP7zn0fTBjf75z//OT/84Q/p6Ohg3rx53HjjjVx33XWAnc9+1llnYVlWXhmozZs3U1JSMuhYM4nLT57nLm/cedTNj6spDeRtm644irG7jg6wuz3K7qO2wFriBN3L973/FE6uLWNe2ejqtE5XhlIdFkJw7ZkLOG9J1SS2bOrz4qFeDmTDXbe15Gqye5WEm3sTrjCSYeVqah/NGuUCsCyOS5NgKhL39DvDAk2AIgS/3tbGb3ccHTRQl0rIkokiP2Vkp1vNoDKk0eWpRz6TsMu62VoVzly0blhEkrprXJumhSVylVeqQj7AzjfvitnXyHtpLPKNficcPjnOXm+JRCKZqUxpY/wzn/kMtbW1PP/883R1dbF27Vp++MMfctNNN+Xt96c//YlvfetbfP/73+eMM85g27ZtfPzjH6empobLLruMxsZGMpkMr776Kn7/zPFqjobv/PUNd9kr5nKgK5a37V/OWjSBrTo+LMuipS/J7qNRdrcPuPW8Y+mxL8Z8yYqZHbbv4PVUbjnUa9d3FqCpQnoxh+DP+7u46+k9CCEo8Smucb2psZvyoP04dQxKyK/jPq80wEAyQ7+neLgFWVGlmYlugm4axNI6Fho3PvpqdtBuEczWQR7qPitUcHZU6YfbXyI5FvkpIwt46PkmAN510lx+ua0VM9uXnQSd6W5axjImsWFEI72PHLuYg+VWP+iMptEUgaqIPKN7OHriGRZWKHhNdm+4uFYQYTWcvoZEIpHMVqasMX7o0CFeeuklnnvuOUKhEPX19dxyyy3ce++9g4zxo0ePcvPNN3PmmWcCsGbNGs477zy2bNnCZZddxvbt2znppJNmnSEO+R63wtntqewJsCyLowMpdh2Nsqt9gJ1ttuHtDY8bLWG/6oaaew2lyWRhRdBd7oqm3DzFgCqoKZ0cb/z88qCrtl9XHjz2F2Yh7f1Jtw52XkioYbqGd1o38WcHoCndzp0Gu8+9aW4pLx/pyztmYWb+TJTO0w2LixvmsKU5Qlo36YymUISguTchB+OSCWe+5/mmCUGZp/54UMsKuFkzsy86zxtF2IY45Ot1WoCFRUXQzgsfTTS/ndY03mU4JRKJZGYyJsZ4KpUiEBhbA2L//v1UVlZSW1vrrlu+fDmtra309/dTXl7urnfC0R26u7vZsmULX/ziFwHYvn07qVSKf/zHf6SlpYXly5fzuc99jje/eebnNs0t9bnLXdG0a/T5FEGNZ9tU4Tt/bWJXe5S9HQNEjqPkTNCncNLcUlbXldmq5rVl1FeFXFXzqWKM33f1and53e/3sPuoHSK4rKaEu96zarKaJTkGP335SNYbbhHUFHyqfV/phkVLxBZINC2L2mx6g0DQHU2TMUyO9ifpHBjsqfIOihWgIqTRO8PKLUUSGX6/p4PqIoUOJZLxwolq+f2eDqKeaJWEp3TXTDLElWzKiBBQ6tcwTJP+lIEq4C1L57C3I0pPPINu2l7y7ngGBdAUe+J+qMl7AVSFNNZe2EB9VWiiT0kikUhmBEUb44lEgn//93+noaGBtWvXAvDud7+biy++mLvuumvMvM+xWIxQKP/h7nyOx+N5xriXzs5OPvGJT3DqqadyxRVXABAMBjn99NP59Kc/TUVFBT/96U/52Mc+xv/+7/9SX18/qvZ0dHTQ2dmZt07TSpg3b2rnXXtD073hsKZl5W0rDCWbLB55sXnU+/pVxfZ415Wyuq6cU2rLWFpdglpsEdUhGO/rsWp+mbt87tIq1xg/d2lV3rbxprEz6i4blsWymjCqqqCb8EZv3N22Ym7phLVprBirPvvsvtwxumJpd4AeTRko2dtkIKW7ImwA3dlcSyAvl3IoL5NX3sCEGWeIg33enVkhqETGsPPksXi9tZ+OWIpfbbNV5r/x/tWsmFtKY2fUvf/e6Im77rw3euJoaq5/T8f7cjhUVcn7/2xjvN+xhc+6gKZgWha6YauHz3RMy444Q0BvIuOuNyx4vbWf4BA1NU3AGiFe3wJ8msIDmw4Q0BQ+9dZldoqTp1+qqsLe9gGi0SSmac7Y/jzb+u+J9texuk5TZew6FZht9+BEMFHXtGhjfP369bz22mt84AMfcNd9+ctf5r777uP+++/n85///Jg0rKSkhEQiv/6s8zkcHjqscdu2bXz605/m7LPPZv369a7Q2xe+8IW8/T72sY/x61//mk2bNnH99dePqj2PPfYYDz30UN66T37yk9x2222j+v5k0RnNvXS9w42Mmb+tqmp8QkV7oim2NkdO+Dg+VbBqfjmnL6rgjEWVnLqwgjfVlqKNUwcZr+sxFEvmluPoCi6ZWz6hf3vdo1vzPjsPnMIIgqduvWjC2jRWjFWf/fLG591lrzFtWBaGR67ACUevKvFRFrSjTpK6QXPP4DrasxGLnHAd2KGxj21tQSDc+7+8vISqqvCg+1JT7RDYn73amrd+Ot6Xx6K8fHZ6GMfzHbu3fYAbf2LfU4uqQgR9KvVzSjjcE3dLgTmoisibWJtJWO5/8ulL6vQPnV4+5DSFmo3mEQICPo3OATsq6L82HyLoUwf1y+t+9Ne8zyfSn/e2D3DHL18D4L5/OoOTJnDyejTMlv47VcbEEzlemi7MlntwIhnva1q0Mf7ss8/y0EMPufnZAJdeeilVVVXcfvvtY2aMr1y5kkgkQldXFzU1tpjWgQMHmD9/PmVlgx++jz/+OF/72te47bbb+OhHP5q37f777+eyyy7jlFNOcdel0+miQus/+MEP8o53vCNvnaaV0Ns7NrWrJ5sTPQ/TsuiNp9nRZpcT29MeZW9HlKMDqWN/uQBVESyrLuGUujJOqyvn5PllrJwbxldgeA/0j5+RM5G/62nzSlhVW+ouT+Tf1o188TuBQFUVjAJv0Uhtmqovw7Hqs5YnosSvKq7haJimK3qkipwOwCff2sDibMjm4d4En/vNzuM8gxmO5ZRYzF3f/v64XY/YGJ0o40x5/oI9EVZeHqK/P4FxHGUYi2Eq9tnxfMf298fdfqwbBrpih187PllvLNX8Mj+tfalZ4CvPx3u+akHqjAWoii3IKIDKkM/VbzFN0722ibROc0+cyx/YxLr3rmLF3FJ3grfwnTIUo/mt+/vj7vPBeV5MBcaz/87E/jpWnsaZ9A44USbyHTJbOJ5rejz9tWhjPBaLDWkMV1VVMTAwUHQDhmPp0qWcddZZ3HPPPaxbt47e3l6+853vcO211w7a9w9/+ANf/epX2bBhAxdffPGg7fv27ePll1/mgQceoKKigu9973tEo1EuvfTSUbdn3rx5g8JvOjsH0Kd4OY8bzs6ppP9211G6syI1NWEf7z05l48/2vMwTDu8vS+hs6fDqeEdpbErRlt/8YZ3IY/865msnFvqehldrNG3cSyYyL+1tKqEH1+X0y+YyL9912UFpaVesT3iN5yziKVzcmX/pvp9PhRj1WfXvTeXw/9Kc4Qnt7cjhOCcJXN48XAvAP+yZiG3XrJs0Hd1w0LLDmJhZgpCOQjsgftoaxuoCpQF7FeQUxFh39EoumHxkXPtuu31VaERS55Nx/vyWBiGOSPP61iM5ztWNyzqspNlay9cSsYwefTlI9RVBLhy9Xw0RfDoy0eIJHT8mkJVSHPLgM4kFGxv9lDpMk52lwDmlwfoyEaxlPlVBtIGlmXhUwXzSgN8cM0CMqbFxp1HSekmc8I+AprCW5bOYVNjF8mMQVNXnKVV9jvkvn86I2tEWyfcn/WsuJ6zPNX6ymzpv1NlTDwbrnWxzJZ7cCIZ72tatDG+Zs0avvvd77J+/XrUbKiRZVn86Ec/4rTTThvTxj344IOsW7eOd77znSiKwtVXX80tt9zituPuu+/mqquu4qGHHsIwjEHhMVdeeSXr1q1j/fr1fP3rX+f9738/iUSC0047jUceeYTKysoxbe9UZIsnRDyezg0uYikjb1shjtGtmxYDyQx7O2Ls6YiyvzPGwa4YLX3JcTEqTq0bWgtAMj4Mp2S9Ym7YHUjNdt6+Mr/M3ZPb2wFYPq+Elw73kjEs/m9/F5evrs0rxwV2nfGygEYkoZPvA56ZjHR+aoERYJigqQqlAY3K7K1WmB5RWJfcW/JMIhkJpw+CPdEYzE7wZgwTn6q41Q/e0jAHgN9sb6c/ab8jr1g9n59vbQFgUWWQpu6ZkWpiwrCd1InMF0B/Ukdk4wUypmXXIrdACAu/pvCb7W0AtPXZE/B1FQGCmsrf3uilO2ZP+G/Y/Ib77Dxpfpkd8VIwmB1tfy78LYdahuHfZxKJRDKVKdoY/+xnP8sNN9zAyy+/zOrVqxFCsHPnTiKRCP/93/89po2rqanhwQcfHHLb1q25nMKnnnpqxONUVlayfv36MW3bdMEZXEC+GqppWfQndSzLDhzrT2bIGBbxtMH+riiNnTEOdMU50BWjOZI4rjJoC8oDrJxnK5pv2PzGCZ/LTEXWXZ1eOOKHv9/VydxSP92xjFvKzMH5PZO6QYlfJZY2SI+mRtAMRggQVr4t4FcV10iSSMYSpw8W8ujLR0jqpmtIgm3E3XPFye53Tl1QzorsZHVLZGYY4qPFAgZSBn7VKc9ooSgC3bDccUBKN+1a7Ja9Lq1bgEnKY2yndJPGrhiaKihPmcw7gXDykX5LL4WTdxKJRDIdKNoYP/XUU3nqqaf4xS9+wb59+9A0jSuuuILrrrtuyiuLz0Y6o/aAw7IsvJPSacPiaFaxkRHwBQAAIABJREFUxQLWP7OfA11xDvcmMKzijYZ5pX5Wzi3lpNowp84v57S6cipLcqXTpDE+PM29CZq64+6yNManBseaJPGpgtveuoxHXjw87DGcAb8iZnKAuu319nrWhjrTEp9KPKukDrY2xAfXLKA67B82bFUimQzqq0KuYfeBH25hIJWYwb13eDIFOZIC3MmztG4CAsM06YymUIRgTthHXUVOi2fd7/eCsAXbfnz9mglsuUQikUwfjqvO+KJFi/jsZz871m2RnCCWZZExLDKmScbIlmzJjnyzFU3cAYUFeMqp8qd9XaP+OzVhP8uqbdGxVbVlnF5XxtyygFvLW1Iczx/odstfPX+ge1BY9ESxoibMzz50NlVVYXp7YzLnaAjevrKG9Vedwn9tPoRhmBzxeM28IZMfOW8x9VUh7nhiJxnDJJLIzKh88fKgRllAozOawrSgPKDSn9IxTTv31LRyqtTOOQd9CgsrQyR10x3Qn7OkKu+4Q4WtrqgJS4+XpGjuek+BHsYwEz7O/Tbcfbb2wga++WwjHdH0jOm/hQigxKegKoJLVtSQNkw2NXYDUBnSKPGrefsHNTuipTyocaAr5r77A5pCUFMLD5/H8fTn0f6WEolEMh0ZlTH+xS9+kS996UuUlpbyxS9+ccR9Z2s4+ERimBa6k9OdNb7T2WVne2t/kgNdMTRVsUVOjsPbDbZq6vKaEpZXhzl5fimr55dRVx4koCkIaXwfN94cuIin5mskkcnbJr3kU4Pm3pzR/c1nG+mN2ykej7/W6ooN/uDvh/IGoj++/s34NUfWzPaOHyvqJKAKUtMgnH3pnBBnLqjg93uO0h3LMJA2cJxoqiJQEZhWvnayT1XdQbX3vm7skmq4krFnuGdnsboDb19Zw9tX1nDjo6/Sn9TpiKbITIM+WgwWkDIsFBOe2dvJuveuYlNjNz5V4SPnLeacJVXDGsFbDvXym6yOxpWra3lmb2fePpoqKC8/Mf2RsfotJRKJZCoyKmP8yJEjmKbpLksmBkdEzfF2p3VbUM1bA9W0LNr7UxzstnO8G7tiNHXHXU9rMZQHNJbVlLC8JszKuWFOqS1jYWWQgKbiV4U0vseQOzfucpe7PbWXX2vpy9v2iw+fM6Htmu14hdce2HSAnliGuoogD2w66BrdXdEMalZ6uCeWyft+Q3X+oNM2zk0UITALE6aHYDoY4gC72u1KCrphG9ziGM0WgF9T5MBZMq3xa4KZ+hY0TAtNyz87RcD88uCgfltoBP9udwcAiypDg/Z5ozfOHb98Dd0w+Mi5i920HqmPIpFIJDajMsZ/8pOfuMu33norZ555Jn6/f9waNdvQDZOM1/A2BhvdYIehd0TTHOiKZf/FOdgdJ54ZbTGhHFq2lveiyhD1lSEuaKhiUWWQoE8lqKmDBKkkY0tzb9Jd9v7OAymDeCY51FckE0BOeM3MM7R7YmnPXhaLqkowDDO7n71tTtifF04J9oBzy6FeHtvakicYNd3RC2SZa8vs90HaMInEdTKmaXvIBSysCvGBNQs4a9HQ1StkGLpkOnDXe06iuTfBtzcdpHWcqolMJlUhjVA2HL29P4lp2Tnj3950gPqq0LDf8/ZfGeUikUgkxVN0zvhtt93Gww8/zOrVq8ejPTOWofK5bQPccvO6C/fviqVtRfNux/COEU0Vb3iHfAoN1SWkdZPGLlso7MpT5/HxtywloKkENEUa3xOMPow8vTXCNsnk4RUlSukmQZ+KrsD7Vteycacdorn2woYh853v3Lib7liGmZSBH/Yprhd/TomP8qAt1pjUDfqy9ZmFsEPzK0J+zltSJUvlSSaNsZjwWZH19L59ZQ0f+OEWWiLJGVEhQVUE1715IacuKHe91ucsqeJHS6rcycnm3gQbNjfR1pdy67VPFnLyTiKRzDSKNsarq6sZGBgYj7bMCEzH6M7mcKcNk4yZy+cejp54moMew/tAV4w+T1my0RLQbMN7ebUdbl7iU6kp9eNTFV5v7aO5N4EQgsVVJUSSOmD/DRkuJpntNHbF+Mh5iwE4Eknw+Gut9MQypHSTfzyjjvpsCKaqCn74kp2uU18ZcvPEh/MepXXTFjQrqLM91VAARbFDyjMFMwcCKPGrdkkjAe9401xePdKHX1NYe+FSMobp5pNWhHz0JXTmlvr57DuW84/nLZWCgJIZQ2NXLKskPnr8qphyhrsANFUgENSU+kf0foOdctNQXTJieLljKDse8sauGC8e6iWZMTAMk1eaI25997819Qz6rkQikcxGijbGL7roIj7xiU9wySWXsGTJEgKBQN72T33qU2PWuKlOSrfzuB1vd8YwB4WWD0VfIsOB7nheuHlvInPM7xXiVwVL55SwLGt4r6gJs6AiiKoINFUQ0FQ+/avtKAKEECR1AyHs3O//3dHOH/d0useSM80Ty41nL3KXf729zY14KA2oXHNa3WQ1a1ZTWMvWyRHviaXZuLPdNbrXvW9VUcfNGAYZw5zyYa0mYA5jY1hAWjfQTXsQv+lAN2ndpKG6hOZIgl+/1kpnNE1lyIdfVVCEnSO++BgDfIlkunHnxl1ksjW3FU9Jv5GYaoY42H3aFqKz+Pamg9SWBxFY+DWFvzX1YIGrPdMcSbhGtCNmOVLZR++ztKk7jhACy7J4Miv0BvC9Fw65Ym8gxyASiWT2UrQx/swzz1BdXc2OHTvYsWNH3jYhxKwyxiOJDMlj5GsPpHQOdsU8xnecrrz809GhKYLFVSFW1IRZVlPCipowiyqDaIptMPhUxS4r4lMIaCpaVmDKEZqC7Mx2TQmaqqIbxsypszQN2dIccZdTnnsolTHytkmmNu39ySFrxHuF4HrimRnR1RxvuQX0J3UE9kD716+10RlNkzEsIgmdH12/hhU1YRq7Ytz19B60P+znrstWyjB1yYzA0X5QBBgzJNjDsKCtL4mmClQh+N4LhzA96XO/eq3N1cZ4YNNBPnPJMtc4l0imO+d887kTPsaWz711DFoima0UbYw/++yzw24zh3OrzBJiaZ2m7rgbZn6gO87RgeJFm1QhqK8Ksrw6zPKs8b2kKoRPzeV1BzQl+8/O+fYa3V68glJ/a+rhey8cQgjBxy9YzPlL5xR/kpIxxxpmWTKxFNay/cHfDwG2MNvaCxvcMM4Vc0t56taL6O2N8UxWRbiQnBCcwXFWFZzSqNlom5Ru0hGdOcJ0EsmxcHKmWyJJZvIT21u+zStg2RNLuyJ2MHgSct3v95LUDfeZ+eKhXn67qwPDMDlncSUvHe4F4MrV83lLw9BjEOc4IFXXJRLJzKdoY/yd73wnv/rVr6iszFfGPXr0KFdddRUvvvjimDVuqrOjrZ/dRwdscbWuGK39xQ9KFQELK+zSIcuqwyyfW8KSqhI3RBbsQa9fFQQ1lYDPNsKVUZYZ877EfvbyETfsrKknzvVn1xfdXsnYcE59rv80dkbdZVGwbSJp7Iqx7g970VR1VnoyCwd8o8mRdDAtO9TzkRcP85HzFrO/M4ZuWqgiN1wXTL+he2GbBTC31M+iiiDb223tkKCmUB7U8GsKV66eD9j3krc2u0QyHRnKKLznipPZcqiXR18+wkBKJ1EosDCNCaqCkF9FN21j3BFhnBP24S3qlvaEBByJJPIigcB+djqTl09ub6O9P01deYCz6it5vbUfwDXEhzO6k7pJW1+SOzfu4p4rTpEGuUQimbGMyhh/+umnef755wFoaWlh3bp1g3LFW1paZl0d6i88tbuo/QWwoCLo5ngvrymhYU4JQZ+at58ihMfzbf+bbdd2pvPjrNhVIRkzf9utlyybqCZJRsmz+zopDQ8QjSV5xZNSEE/bYZvPH+jOC/H09lyfMlgcbSpjkZ8XKwT0JjJ0xdLuukTaoDxov0p+9VorT2XV5VO6SUXIVllv7IzliVjKgbVkurKiJsxHfroV07KmZC748WIBA2mTWNpEVQVC/P/s3Xd4FOX68PHv1mwqaTQRCdKkSqQLgjSRXj14VCyI5YBSDkiRn4igKIqigFhARcoroAJKUUGPgChSFCmBQCihJpCQkJ5sm/ePTZZsGhtIdjfZ++PF5WZmdveeZ+eZmWeeBtUDfXIfslXn0z/yWgrp0GtU6DS2M9vGqHh73+9ss8U+toYQQgjnOFUYj4yMZPXq1fYpuC5duoROp7OvV6lU+Pn5MXfu3PKJsoKqHuhDvXA/6oX5U7+qP3VD/fDTF75QadS2wrehHKYZyz/vZ/4a2JNX0h3Wyc2xEM6ZvvGYfUCiPBarQnKWieQsExdT8s0hr9gKsJA7YFIFKojnyT9AlVUBa4ECiFmBK+lG2yjsFgWdRmVvuZNXGF++77xDFbsM1iQqMmtl7HuSy4pjHjdo1dwe7Gvf57zWMnl5PD3HbB9d3mix2gvjpxMz0GnUubNJXP+8bLOFuJQcXt50jP90jLAvz9+S5nS+e5Mcs9VhndyrCCEqG6cK4zVr1mT58uUAjBgxgkWLFlGlSpVyDayiqRagtzUzD7fVet8Z5keAT9HJm1fzbdDZCuDlOcf3uG8P218nZ17v9xWTkOGwbvNz7cstBuG58j+QOe3w4Ma7azKdmcs2/w1mSbfmlfi+3S7/saJwPW1yTFa0GqkpExVHcefE/K+DfXXoNGriU7M9errCW3Ut00hCeg7z/ncSi1VBo1YDKswWKzm5BXBzpuLQbS7Ax7Z86Z/nyDFbScowoVapeObeOtQO8WVw85qsOXAJsDVxz/P+jtMOrYjykjUpw8T7O07bu+7N6dfY665HQojKrdR9xlesWFEecVRIz91bh6oBeu4M8yPIoCt2O41ahSHfYGvlWfgu6Ep60SO3m6zFrxPeo+B0Xnl3Q1KTWbw3+jcmwN/A7E1RZORYuJZVOUZLL4mK6zMzqFS2Bwx50zhq1Cryxo/MK6TotSr7zTrA421qExHqXWMQiIqp0Dkx18p83YdSs83UDfMjIV2NpbIMqV6EDJMVtco2aJtVAV1uPk/KNJL/8Vv+wnhcvpZB+eVdU04lZmCyKPho1WzMN2VkYnqOvdm/ChzGzck/gNysH4/L9UgIUak4VRhv3Lgxu3btIiwsjLvuuqvE/svHjpWuH3VF1r9ZjSKnNsubZszW9FzNb6eTmLElGoBZfe6ia4NwV4cqPIwmXxYqWLOicdPwAHkD5qhUKmoG+TjcDInrujWsSkiIP7M3RaFWVbxB2Uoj/wBugT4a/PS2gdo6RISw7XgCKVkmgn11aDW21j7/6VgXgC/2nHP4nPpV/b1uQEBReYX563mq3R0cuZTK1/9cJMtc9FnA2XnIPZlVsTVdVwM1gnwY0qImS3efJTXHdu/ToU4o/ZvXID41m5X7L5CQbkSjtnVfzBvwUaNR2++VLFYFBVvz8/Qcs/17gn21XEk3AZB/cphQf51ci4QQlZpThfE5c+YQGBhofy2DiTnSa/MXvjXFTjPmDp5Y6BOeI/90Xn+cSWJJ7iA9A5rXoF2dEHeFVSFcScuptH1HQ321+Oq13HN7FX6MvoI5ty+4PvcBY8taVdgdm0xatjnflIu2E4opX01hjtmKxmThXHIWZosizUuFxys4xWFejfhjrW/nztzj9+VNR/lizzmyzZYSB3Gr6AXx/KxAXGo2pxMz7K1iAAJ9tfaR03UaNTqNmmBfLTqNGgXQa1XEpxoJ9dOh16oJ99eTlGVClftf3rztQQYttXKnjeveIJyfYxJJyjDio1Uzqn0de9oLIURl41RhfPDgwfbXQ4YM4dq1a1y7do2IiAjANtp6hw4dCAnxrpv3YF8dWn+9RxW+CyqpP1tl7uvm6Uq6SXPlDVz+wlH+QXJqh/hKwakI+ad/UwBzJW2hmppjJtNkJSR3ADYFuJphQqfRYChQS6XX2s5/Bq26UI341QwjSZkmFu08jUGrkealwuMVd967M9yf+uH+9j7l2WaL7WGTWoWlmItpRZzOsCQ5ZoUNRy7b/1YBu88kc/BiKiaLlaRMW//wpEwjapWKqgHXZ91RqWxN2K2Kggpb1xYVjmNv5M3KEOyns68zmq32tBdCiMqo1H3GDx06xDPPPMOQIUOYMmUKAO+88w4mk4kvvviCBg0alHmQnqqkplO/xiTaX+ef/ij/a0CarHspbb5mCaYCN3JaFzZZyD9Y0cGLKbZ+vir4+/w1bgsy2NfJjVBhj7Suxc/RiSiKgtlqtTexLEiNrVbJk9UN8+VcUpZt9PfcZVZF4eTVDPuo8f562+Ui22xrbjqnX2N7/9q8ZfkZtBrqhvuh1WgwWyyVq1QivJbtmLflEh+thiq+OhLTbX2o807dFgW0ahVBBi0pWSb8c2dRSTdaPLK2XIWtsGwrADufVRWwzyKRR6tWUBRQVGC2WDFaFKr4armndhX+PJOEyaKQYbSdEbNMliJbF22Miich3YjJopAgY9sIL9Hm3Z23/Bmxb/Utg0iEq5W6MP7222/zwAMPMGHCBPuybdu2MWPGDN58800+//zzMg2wosrrIw5gtiqYc6/A3x6M47vD8fZ1v43rVK5xFDU6aVHrhGvdHny9oHvuahZ5RRlNgXXlLf9gRanZ12+otsck8vf5FPvfUqN5XbbJQvzVLJIzclAUK0mZZrJLqCL39IK4CkjNMqPOreFTAIsVLCjsO3eNvFbnaTlmwgL09hrw5Y/dYz8uCo5Ande09/E2tbmnXlVSUzMdRlwXoiJzbB2iJS3b1ve5ZhUDRrOFiyk5mK0KaTlmagQZGNflTuJTs5m//bR7Ar4BhbKb9UGlUmGxKlgtCklZJlu+V8GWqCv2+yDbHOUqMk1W+/nlWpaZMH89YHuQVyvYUOxgcEIIUZmUujAeFRXFm2++iV6vv/4hWi3PPvssQ4YMKdPgxK3La/YFkJJtLnadcK28ga4A3tx2guQs228T5Kt1WOdKeWMfqFQql4747+nyFzR3n0nCaLZisVpJSM8hp5iBmzxdXvNZfe6c4AoQ6qsjKcuEKbdAruL6YEvkbp+RY8Zoth0bJxMz7C0mims5Ub+qP41qBJLso8ZcWdv0i0qrqCkOC/YpX/qnrWtGqL/OPm/2BztOczXDSM0qBv7TMYLaIb5sjrpMZZV/oLr8hXpFsbX0yjuX5F9uBUL9ip59IX//fJCWWUKIyq3UpbGAgADOnTtH7dq1HZbHx8djMLiuRs/Tzepzl/31hsNx/HEmGYC2dYIZ1Lymy+IoWAB3dp0oXx/9fsb+Oq8gnvc6/7ry7sbwVLs77K//On/N3mqjXZ0Q7rk9uFy/u6LI33rgVGJGiQM2FeSJfUZ9tWqycm98rYptWqK8VhH5y8tF1ZZdy9ccVaYYEt6o4DgbF69lY7JYUYF9ILO8cRTg+rn+zNUsKqv8Te+tVgVfrZpMsxWzVUGtuj4tYt4zXotVwYKCgoJeq2JOvyacT86yjzkhfcSFEN6k1IXxXr16MXPmTF577TVatGiBSqXi8OHDzJo1i549e5ZpcFevXuWVV15h7969aDQaBgwYwJQpU9BqC4e9Y8cO5s2bx/nz56lZsyaTJ0+ma9eu9vVLlixhxYoVpKam0rx5c1577TXuvPPOMo23OJfyNbW6JM2uBHAuqfgbs5LWlbX8A27lb2q99+w1Dl5Mtf/t7WMbpGabuJyaQ2krwj2tIA7YC+IAfjotgQYt8anZTg3oaFUUtGppNSG808nEDPvDubwacrXKNn7M8MhaAOw7m8yF5GxMVoUzVzMB7+oSZgUy851jrApYLYpt7Izcc4xGBWq1Cn3uTAylLXgX/B1upuD+a0yiy6ecLYu4hRCVT6kL4xMnTuT8+fOMHDnSYYqznj17Mnny5DINbvz48VSvXp3ffvuNxMRE/vOf/7Bs2TJGjRrlsF1sbCwvvvgi7733Hvfffz9bt25l/PjxbN26lerVq7N+/XpWrFjBZ599xh133MH8+fMZO3YsGzduLLdp2vL3GTfmm+rnXHKWw7ry7jMuPJOMcl9xzHiwEf9Ze7DUBfGKIDXHTFqOmeImhNCpwZSvtjxvTmG4XgtYUP6mvVrp7iC8xJoDl/jh2BVSs832vtF5KuGpw2lqQKtRY9Cp7X3rbU8nVPn+CSGE9yp1YdzX15dPPvmE2NhYjh8/jlarpV69evZpzsrK2bNn2bt3Lzt37sTX15fatWszevRo3nnnnUKF8fXr19O6dWt69OgBQJ8+fVi3bh1r1qxh7NixrF27lkceecQ+0vvEiRNZu3Yte/bsoX379mUat6fJfytcsMem3CYLmWe8ZJdSsnhzWwzXsm7cpUONrban4I14RaAqpj29XqPGZL1+5qgb5uf1rSSEd8ubOeB8chYmi5W6YX6ArdtXttmK2VL5x0bIe3gX7KOhX7MaRMWn89eFlBLeoaB1KHPbpjbTa9X2wfCK6p8vhBDe4KZH8IqIiCjzAnh+MTExBAcHU716dfuyevXqcenSJVJTUwkKCrIvP3nyJA0bNnR4f/369YmOjravf+aZZ+zrdDodERERREdHl1thvGejqvbX+85dIz4tB4BqAT60uUP64grPULCZ3M8nEtBqNHS8M5SIED83ReV+FquVBTvPsO5gXIkjpednxdZfsqJRAGsxu6gpUGX+59lk2GEbETo8QM+/W91eztEJ4V4FZwqIS7Fdy9/fcdo+vWlmjtk2wGG2CaNFKfRcy0+nJtNUeQrpSu4UiGYFDselEu7vU+y2VsBoUUjPTSMVNzd2TsHfoajXUHKTd3dMOVsWcQshKjePHU47IyMDX1/HZpB5f2dmZjoUxova1mAwkJmZ6dR6Z1y5coWEhASHZVqtH9WqVSty+035Rk7Nf2GOT8txWDerX2OnY7gZJV3+86/zlOakEocjV8ZhG/XWVvhSq9UekwY3q7R5Ns/RuFTe2HqCo/Hp5RmeRynuPJGa4zh/+ImEDE4k2G4iVcCIfAMAFkWT2yc07/+ieN6eVjebX8vbrJ+OF7k8KeP6/NfZZmuJgzVWpoI45A7uiO38cOBiGpB2w/fkTi2OAuw9m+wwN3nPxjf+jQv9DrnPCVf+dcFh8f97onWxn5G/i2B+3x2Od5hydvfEzjeMp6Di8m9ZxO2JbjW/ltV5zlPuUzwlDvDea0h5cNV12WML435+fmRlOQ5klfe3v7/jE0RfX1+ysx0HRsvOzrZvd6P1zlizZg2LFi1yWDZmzBjGjh1b9BucnOA7JMQznoZKHI68MY6gHKv9hBMQYPCYNLhZpc2z6Tkm5m+L4cs/YitkU3OXUzl/fAYFFd2/XBTmrWlV6musi2g1Goe/a4debzGUbbKQmG7M3U6FSQb8cIoKUKnU9pY3zpxHCv4OxSnps5wdI+hWrn0F829ZxO2JPCW/ekq6eUoc4L3XkPJU3mnqsYXxBg0acO3aNRITEwkPtzUZOnXqFDVq1CAwMNBh24YNGxIVFeWw7OTJkzRr1sz+WTExMfbR1U0mE7GxsYWatpdk+PDhdOvWzWGZVutHcnJGkdtP7FbP/vr7Q3GcSLDVwjes6seAFtebZxX3/rJye5Xrzccu5DavK2pdecfhLG+Jo/UdVeyv959LKXadK9Ojmo+aVU+0IijIl9TULKe/25MuQvk5m2cVReH300nM/TmGC9cKz3bQrGYg1QJ8iIpLJTXHRLapcDNUFbabcZ1GjVqlkJ5jdVjnqbfovloVTW8LIinDSFxKjn2kda0adBo1oX46rqQZMeU+nLj7tkBa1rYdn1UDfG54jGg0avvxZPGCvrS3wpVp5Yl5trTXWFeZ0auB/fXJhAyW7zsPwONtaqPXqvlw5xkyjBZGtL2dhPQcTl7J4M/YZPtAnGogzF/H1QxTsS1Qgnw0hVqheCoVoNOosFgVAvQa6lcNoFkt2z3Z5dQc/nfiKlbFil6twmwFYxEPNhVUNKnuz/0Nwgjx1Tv1G5f0O9Svev14LumzXu93fcrZfWeT2XDIVhs+qEUN2uQbI+Vmjrni8m9ZxF0Z82tZ1TS6+/yQx1PiAOR6W4Zu5rp8M/nVYwvjERERtGrVijlz5jBr1iySk5NZvHgxw4YNK7TtgAED+OKLL9iyZQsPPPAAW7duZe/evUyfPh2AoUOHsnDhQjp37kzdunWZP38+4eHhtG7tfLOgatWqFWp+k5CQhrmY/qTDW9ayv7ZaFOZvt/Wz7Ne0hsO64t5fVtaPamd/3e+T3VxOtzUNqx6gc1hX3nHsy9fsq827O4td5y1xfPTQ3fbXBX+X/OvKO47iWCxWt313WXEmz15Nz+GDnWf44diVQu+vGqBnfOc76XlXVU5dzWTWj8fRalRcTjPa5s/FNmCbxapQNUCPv48Wg1ZN/XB/NuZ2RQnz0/FE29os3mWrbc+rcc+rn3FVIb3gqOhgK3C/1qcxXRuEczIxg0kboriUko1GDdUDDQQZtDzV7g7m/e8kV9KNqIDuDas69BN39hipDMeTq3hrWpX2Gusq+cfOMFsUe6aNyK0h99Gq8dGqaXV7MPXD/fk1JpG/zqegslpRqVRoVCpGtKnNmgOX7PnLX68lJXdkca1axaDmNVl94CKmIvqbu4IKCCzigYBGBY+2up3VBy5hzJ1LXaNWEeKrIyXbTGiAnknd69v7O/8ak8j2mKuAmmA/be6AlpCWbSbDeP2zzVaFb/6JIyoujec7RhCfkk2Ir67QGBX5lfQ7OKwr4XjpfGeY/bXFotgL4/fcHuyw7laOuYL5tyzi9kSekl89Jd08JQ7w3mtIeSrvNPXojgULFizAbDbTvXt3/vWvf3HfffcxevRoACIjI/n+++8B28BuH374IZ988glt2rRh8eLFLFy4kLp16wIwbNgwnnzyScaMGUP79u05evQon3zyCTqdzm37JoRwH7NVYeOROB5Z8XehgrhaBQObVef/jWjFA42rldv0h0IIUVmpVCq0ahU+GjW3VTEwoFn1QlMoHruczqTvoli+9zznr2Ven/pMCCG8iMfWjAOEh4ezYMGCItdv0/6JAAAgAElEQVQdOHDA4e/77ruP++67r8htVSoVI0eOZOTIkWUeY0Wiy9csSCcDPHiM2sF+XE5Psb8W5UdRFGKTMnlv+2n+jE0utD4i1JdJXevTtk5wkYVwvVZNmL+eK+k5uf0ebTVjj7W+vcja9eIE+mjIMFmxlNA33VerIqsMJjdXY6t9MxX4rlA/fbFzhQshbuxmp+PS5pZKVUCNIB+a3RZErTNXuXgtO3d2A4Xy6n6uUYFVKdwqR6u2Dd+pVmH/7jB/PeEB+lJ/h1oF47rUo3aIL7N+Oo5apabZbUEcvJjK1Qwj6flqyU0Wha/+vsju2CSe7xhBkxqBhPjqMOic62sthBAVnUpRFE/tzujxEhJuPIKop9Fq1YSE+JOcnCHNWJD0KOhm0qNq1cAbb+Qh3t4UxbK958k0OjbH1GtUPHxPLUa2uwN/n5KfUcox4zxJK+e5Mq0qSp6tiNdYZ3lL3sjbz8Sr6VxJzSbTaOHvCyl8+sdZEvONSA+2Qny/ptUZHnkbof4+N2y67knK8/esjPlVq1UTOXf7LX/nvpsY+b6ggl0WK3IcsW/1rfTnFFdy1T2xR9eMCyFEWVq8K7bQsmY1A5nYtR5NawRKk3QhhCgHGrWKqgE+pOeYaV07mMaDA1i1/wI/RSfYa+mtCnx/5DJ7z17j+Y51aHFbFYJ9dQQa5FZVCFF5yRlOCOGVAvQanmp/Bw/dXRNfvZwKhRCivAXkDnSZmKFiVIc6dLozlI9+P8vFlOszWcSn5TDzxxN0bxjO461vJ8RfT6ifHh8PmstZCCHKityBCiG8Tqc7Q3nhvgjuDPOX2nAhhHAhrUZNjSADKVkmGtcI4p0BTfj2UBwbDsVjyddz8pcTifx9PoVRHe6gXZ0QAny0BFegputCCOEMKYwLIbxGtQA9z3asQ69G1WSAICGEcKMquQO1Xc0w8u97atEhIoSPfo/lVGKmfZvkLBPv/O8U7euE8HT7O8gyWQj21RFwg7E9hHcoi37WQribnM2EEF5j2aORhPnrUUttuBBCuJ2PVk3NIB+SMk1EhPoxp29jNh+9zOq/bXOb5/nzbDKH41J5om1tutYPIz3HTIg0XRceQh4KiFshZzEhhNeoGuAjBXEhhPAgKpWKMH891QJ90GvVDGhWg/cGNaF5TcdRiTOMFhbvimX21hOcS84iPjWbqxnGEqeIFEIITyeFcSGEEEII4Va+Og01gwz46jTUCDIwo1dD/tMxAn+9Y5eiQ5fS+O+GKDYeiScly0RcajbpOWY3RS2EELdGCuNCCCGEEMLtNGoV1QJ9bN2J1Gq6Nwzn/cFNaV8nxGG7HLOVL/ddYPrmY5xOzOBqhpH41GxyZH5lIUQFI4VxIYQQQgjhMQJ8tNQMsjVbD/HTM6lbPV7qVo9gX53DdicTM5n8/TG++vsi6TlmabouhKhwpDAuhBBCCCE8ik6jpkagD1UMtgJ4uzohvD+4Kd0bhDtsZ1EUvj0Yx6TvjhJ9OZ30HDNxqdmkZUvTdSGE55PCuBBCCCGE8DgqlYpgPx3VA33QalQE+Gj5T6cIXu3VkOqBPg7bXkzJ5pUt0Xz25znSc8wkZRqJS80m22RxU/RCCHFjUhgXQgghhBAey5A7uFve/OLNbwvivUFNGNCsOup8E2QowA/HrjBhfRQHLqRgNFu5nJZDYnoOZmm6LoTwQFIYF0IIIYQQHk2dOwVa1QAfNGoVPloNj7epzZx+jakT4uuwbWKGkTe2xbBg52lSs01kGC3EpWSTkmVCUaRQLoTwHFIYF0IIIYQQFYKf/voUaAD1w/2ZO6Ax/76nFjqNymHbnaeSGL8+il2nr2KxWrmWZSIuNUeargshPIYUxoUQQgghRIWRNwVaqJ8elUqFVq1m6N01mTegCXdVD3DYNjXbzPs7zvDWLydJTDdistiaridI03UhhAeQwrgQQgghhKhwAg3Xp0ADqBXsy6zejRjV/g4MWsdb3L/OpzBhwxF+ir6CVVHINFq4JE3XhRBuJoVxIYQQQghRIeVNgRZksA3uplapeLBxNeYPbso9t1dx2DbLZGXJ7nO8+sNxLqZkoyiKvel6ljRdF0K4gRTGhRBCCCFEhaVSqQjx01Mt0Da4G0DVAB+m9ajPuM51CcodhT3PscvpTPouim8PxmG2WjFZrFzJa7pusbpjF4QQXkoK40IIIYQQosLzzZ0CzU9vG9xNpVJxX70w5g9pyn13hjpsa7IofPX3RaZuPMapxAwAW9P11ByuSdN1IYSLSGFcCCGEEEJUChq1iqoBPoT561GrbLXkVQw6xnW5k5d71CfcX++wfWxSFtM2HWPFvvPkmC0oikJKlolLqdnSdF0IUe6kMC6EEEIIISqVAB/b4G4++QZyu6d2MPMHN+XBu6o6bGtV4Lsjl5m44ShH4lIBMFsUabouhCh3HlsYz8zMZNq0abRr145WrVoxefJkMjIyit3+p59+YuDAgdxzzz1069aNRYsWYbVeP3n27t2bu+++m8jISPu/U6dOuWJXhBBCCCGEi2k1amoEGQjx06HKrSX31WkY1aEOr/dpRK0qBoft49NymPnjCT7+PZaMHDMgTdeFEOXLYwvjs2fPJi4ujp9++omtW7cSFxfHvHnzitz2yJEjTJ48mfHjx7N//36WLFnCunXrWLZsGQDp6emcOXOGLVu2cODAAfu/evXquXCPhBBCCCGEqwUZdNQIvD4FGsBd1QN5Z0ATht5dE01uQT3PzycSGb8+ir1nkwGk6boQotx4ZGE8KyuLjRs3MnbsWIKDgwkLC2PSpEmsW7eOrKysQttfvHiRhx9+mK5du6JWq6lXrx49e/Zk3759gK2wHhwcTK1atVy9K0IIIYQQws30WtsUaIEGrcOyf99Ti7kDGlMv3M9h++QsE2//7xTzfj1FcqYJuN50/UqaNF0XQpQN7Y03KR/Z2dlcvny5yHVZWVmYTCYaNmxoX1avXj2ys7OJjY2lcePGDtv36tWLXr16OXz29u3b6d+/PwCHDx/G19eXxx57jJiYGGrVqsWLL75I165dy2HPhBBCCCGEp1GpVIT66fHVabiaYcRitTU7jwj1Y07fxmw+epnVf1/CmK+g/WdsMkcupfJE29rcXz8MlUpFlsnCpVQrQQYtVQxuu5UWwkHE1M23/Bn7JnYug0hEabjtDHLw4EEef/zxIteNGzcOAD+/608pfX19AUrsNw62Junjxo3DYDDw5JNPAraTb/Pmzfnvf//Lbbfdxo8//siLL77IypUradmypVPxXrlyhYSEBIdlWq0f1apVc+r9nkKjUTv839tJejiqTOlRXnm2MqVReZO0cp63p1VlucY6y1t+b0/dz0CtGj8fLVczjPZm51pgSMvb6HBnKIt/i+XwpVT79ulGCx/uimXXmSRGd6pL9SAfADJMFoxWK+GBtr7nnraf5eVW86u3pFNFpNXKb5PHVecvleKBo1EcPXqUwYMH8/fff+Pv7w/YCtmtWrXiu+++46677iryfadPn2bs2LGEhYWxYMECqlSpUux3PPvss9SrV48pU6Y4FdPChQtZtGiRw7IxY8YwduxYJ/dKCOFKkmeFqDgkvwp3Sc02cTXd6DA4m6Io/HAkno92nCIjx7GPuEGr5qlOdRkSWQuN+npf8wAfLaH+erReUNAsi/xaFrW4ouzFvtXX3SF4HY9sW1O3bl10Oh0nT57k7rvvBuDUqVPodDoiIiKKfM+OHTv473//y7/+9S8mTpyIVnt91z777DOaNGlChw4d7MuMRiM+Pj5OxzR8+HC6devmsEyr9SM5ueSaek+j0agJCvIlNTULi/R3kvQo4GbSIyTEv5yjujnllWflmHGepJXzXJlWnphnK8s11lnekjcqyn76YyUx04jRfD3GTnWCaTK0OZ/+cZY/Y5Pty7PNVj7afopfjsYz5r661An1Q622FcCvJGUQ6KMh0EdrH739VlXG/Co1456rsp5zb4ar7ok9sjDu6+tL7969mTdvHh988AEA8+bNo1+/fhgMhkLb//PPP4wZM4aZM2cybNiwQuvj4uL4+uuvWbJkCTVr1mTDhg0cOHCA1157zemYqlWrVqj5TUJCGmaz515cSmKxWCts7OVB0sNRZUiP8s6zlSGNXEXSynnemlaV7RrrLG/5vT19P1VAuK+OlCwzKdkm+/IgHy2Tutbjz9hklv55jmtZ19eduJLBxPVRDG5Rg3/dU4sAfDBbrCSkmrmmMRHqp8Og07hhb8qft+ZXbyC/YWHlff7y2EdTr776KhEREfTv358HH3yQ22+/nRkzZtjX9+3bl48//hiAjz/+GLPZzBtvvOEwj/ioUaMAmDx5Mp07d+aRRx6hdevWrF69mk8//ZQ6deq4Zd+EEEIIIYTnUKlUBPvpqB7og1bjWKvdPiKE9wc3pVuDcIflZqvC1//E8d91UURdSrEvN1msXE7LITE9B7PV43qDCiE8iEf2Ga8oEhLS3B1CqWm1akJC/ElOzpCnX0h6FHQz6VG1amA5R1V2yiLPyjHjPEkr57kyrSpKnq2I11hneUveqKj7aVUUkjJNZOSYC607dCmVT/44y+W0HIflKqBP0+o8HHkbvvlqxNUqFUEGLUGGm2u6Xhnzq1arJnLu9vILRtw0GU39OlfdE3tszbgQQgghhBCuplapCPfXEx6gR12gAN3itiDeG9SE/k2rk2/8NhRgc9Rl/rshin8uXq8ltyoK17JMxKXm2EduF0KIPFIYF0IIIYQQogB/vZaaVQz4FJjuyUer4Ym2tZnTtzF3hPg6rEtIN/L61hgW7DxDWvb1mnWTxcqVtByupOVg9uDB7IQQriWFcSGEEEIIIYqgVauoEWQg2FdXqJl5/ar+zO3fmEda1UJXoJ/5zlNXGbf+CL+fTnKYNi3LZOFSag7XskxIT1EhhBTGhRBCCCGEKEEVX9vgbroC03LpNGr+dU8tPh3RisbVAxzWpWabmb/jNHN/OcnVDKN9uaIopGSZuJSaTaZRmq4L4c2kMC6EEEIIIcQN+GjV1AzyIcCn8MzAdcL8eaN/Y55ufweGAs3a959PYfz6I/wUfQVrvtpws0UhIT2Hy2k5mKTpuhBeSQrjQgghhBBCOEGlUhHmr6dqgA8atWPTdLVKRe/G1Zg/uCmRtYIc1mWZrCzZfY6ZPxznUkq2w7psk4W41BySM40OhXUhROUnhXEhhBBCCCFKwU+voUaQwWEaszxVA3x4uWcDxnauS2CBWvSjl9OZ+F0U6w7FYbZerw1XFIXUbDOXUrLJMBaeUk0IUTlJYVwIIYQQQohS0qpVVAv0IcSv8OBuKpWKzvXCeH9IUzrdGeqwzmRR+H9/XWTqxmOcTsxwWGexKiSmG6XpuhBeQgrjQgghhBBC3KQgg47bgg2FRlQHqGLQMb7LnUzrUZ8wP53DutikLKZuOsaKfRfIMTsWvLNNFi6n5ZRr3EII95PCuBBCCCGEELfAR6uhZpCBQEPhwd0AWtUOZv7gZjx4V1WH5VYFvjsSz8QNURyJS3VFqEIIDyKFcSGEEEIIIW6RSqUi1E9PtcDCg7uBrZ/5qA51mN2nEbdVMTisi0/LYeaPJ/jk91jpMy6EF5HCuBBCCCGEEGXEV2cb3M1QxOBuAI2rBzJvQBOGtKiBpkBf820nEpmwPoq9Z5NdEaoQws2kMC6EEEIIIUQZ0qpVVC9mcDcAvVbNI61uZ+6AxtwZ5uewLinTxNv/O8W8/510VbhCCDeRwrgQQgghhBDlIMigo0agDzpN0bfcEaF+vNmvMSNa346+wABwv5+R2nEhKjspjAshhBBCCFFO9Fo1NYN8ih3cTaNWMbB5Dd4d1JRmNQJdHJ0Qwp2KPisIIYQQQgghykTe4G6+Og1XM4xYrEqhbWoGGXj1wYb8EpPI8n0XyDRa3BCp8GZt3t15y5+xb2LnMojEe0hhXAghhBBCCBfw1dmmQEvKNBZZ2FapVPRoWJV7bq/CzlNJbohQCOFK0kxdCCGEEEIIF9GoVVQN8CHMX4+6iMHdAEL99Ay9u6aLIxNCuJoUxoUQQgghhHCxAB8tNYN88NHK7bgQ3kpyvxBCCCGEEG6g1aipEWQg2LfoKdCEEJWbFMaFEEIIIYRwoyq+OqqXMAWaEKJykhwvhBBCCCGEm/lo1dQI8iHAR8ZXFsJbeGxhPDMzk2nTptGuXTtatWrF5MmTycjIKHb7V199lWbNmhEZGWn/t2bNGvv6JUuW0LlzZ1q2bMmIESM4ffq0K3ZDCCGEEEIIp6hVKsL89VQN8Cl2cDchROXhsYXx2bNnExcXx08//cTWrVuJi4tj3rx5xW5/+PBhZs+ezYEDB+z/hg8fDsD69etZsWIFn332GXv27KFp06aMHTsWRSk8x6MQQgghhBDu5KfXUD3Qx91hCCHKmUcWxrOysti4cSNjx44lODiYsLAwJk2axLp168jKyiq0vdFo5MSJEzRr1qzIz1u7di2PPPIIDRo0wMfHh4kTJ3Lp0iX27NlT3rsihBBCCCFEqWnUUjMuRGXntk4p2dnZXL58uch1WVlZmEwmGjZsaF9Wr149srOziY2NpXHjxg7bR0dHYzabWbBgAX/99ReBgYEMHTqUUaNGoVarOXnyJM8884x9e51OR0REBNHR0bRv396peK9cuUJCQoLDMq3Wj2rVqjm7yx5BkzswiEYGCAEkPQqqTOlRXnm2MqVReZO0cp63p1VlucY6y1t+b9nPyulW86u3pJO30laSqfpcla/dVhg/ePAgjz/+eJHrxo0bB4Cfn599ma+vL0CR/cbT0tJo27YtI0aM4L333uPYsWOMGTMGtVrNqFGjyMjIsL8/j8FgIDMz0+l416xZw6JFixyWjRkzhrFjxzr9GZ4kKMj3xht5EUkPR5UhPco7z1aGNHIVSSvneWtaVbZrrLO85feW/axcvDW/CueEhPi7O4QyVd752m2F8Xbt2nH8+PEi1x09epQPPviArKws/P1tP2he8/SAgIBC23fs2JGOHTva/27RogVPPPEEW7ZsYdSoUfj6+pKdne3wnuzsbPtnO2P48OF069bNYZlW60dycvGDynkijUZNUJAvqalZWCxWd4fjdpIejm4mPTz1pFteeVaOGedJWjnPlWnliXm2slxjneUteUP289ZVxvwqNeOVW2U5b7vqntgj506oW7cuOp2OkydPcvfddwNw6tQpe/Pygn7++WcSExN5+OGH7cuMRiMGgwGABg0aEBMTQ9euXQEwmUzExsY6NIO/kWrVqhVqfpOQkIbZXDEvLhaLtcLGXh4kPRxVhvQo7zxbGdLIVSStnOetaVXZrrHO8pbfW/azcvHW/CqcEzl3+y1/xr6JnW89kDJS3vnaIx9N+fr60rt3b+bNm0dSUhJJSUnMmzePfv362QvY+SmKwptvvsnu3btRFIUDBw6wfPly+2jqQ4cOZeXKlURHR5OTk8O7775LeHg4rVu3dvWuCSGEEEIIIYQQnlkzDrZ5w+fOnUv//v0xmUx0796dV155xb6+b9++9O/fn+eff56ePXsybdo0Zs6cyeXLlwkPD+fFF19k4MCBAAwbNoy0tDTGjBlDUlISzZs355NPPkGn07lr94QQQgghhBBCeDGVIpNt37SEhDR3h1BqWq2akBB/kpMzpDkRkh4F3Ux6VK0aWM5RlZ2yyLNyzDhP0sp5rkyripJnK+I11lnekjdkP29dZcyvWq26TJoyi8rLE5qpu+qe2CObqQshhBBCCCGEEJWZ1Ix7mStXrrBmzRqGDx9eaedvLQ1JD0eSHjcmaeQ8SSvnSVp5F2/5vWU/RVEkvcqepGnZc1WaSs24l0lISGDRokUkJCS4OxSPIOnhSNLjxiSNnCdp5TxJK+/iLb+37KcoiqRX2ZM0LXuuSlMpjAshhBBCCCGEEC4mhXEhhBBCCCGEEMLFpDAuhBBCCCGEEEK4mGbmzJkz3R2EcC1/f3/atm2Lv7+/u0PxCJIejiQ9bkzSyHmSVs6TtPIu3vJ7y36Kokh6lT1J07LnijSV0dSFEEIIIYQQQggXk2bqQgghhBBCCCGEi0lhXAghhBBCCCGEcDEpjAshhBBCCCGEEC4mhXEhhBBCCCGEEMLFpDAuhBBCCCGEEEK4mBTGhRBCCCGEEEIIF5PCuBBCCCGEEEII4WJSGPdCFouFESNGMHXqVHeH4lbXrl1j8uTJtGvXjjZt2jB69GiuXLni7rDcJioqikcffZTWrVvTqVMnXn/9dYxGo7vD8hhbtmyhSZMmREZG2v+99NJL7g7L4yQlJdGzZ0/27NljX3bw4EEeeughIiMj6datG19//bUbI/QcRaXVq6++SrNmzRyOszVr1rgxSnGzrl69yujRo2ndujXt2rXjjTfewGw2F7ntqFGjaN68ucPvvnPnThdHfGuKOp4L2rFjB/3796dly5b07t2bX3/91YURlg1n9rMy/J63qjTHf2U4LlzB284pruTW85civM7777+v3HXXXcqUKVPcHYpbPfbYY8qYMWOUlJQUJS0tTXnhhReUZ5991t1huYXFYlE6duyofPnll4rFYlHi4uKUXr16KYsWLXJ3aB7jrbfeUqZOneruMDza/v37lR49eigNGzZU/vzzT0VRFOXatWtK27ZtlZUrVyomk0n5448/lMjISOXgwYNujta9ikorRVGUwYMHK+vWrXNjZKKsPPbYY8rEiROVzMxM5dy5c0rfvn2VJUuWFLltu3btlD179rg4wrJT3PGc35kzZ5TmzZsr27ZtU0wmk7J582alRYsWSnx8vIujvXnO7KeiVPzfsyw4e/xXhuPCVbzpnOJK7j5/Sc24l9m9ezdbt27lgQcecHcobnXkyBEOHjzIW2+9RVBQEAEBAcyePZtJkya5OzS3SElJISEhAavViqIoAKjVanx9fd0cmec4fPgwzZo1c3cYHmv9+vVMmjSJCRMmOCzfunUrwcHBPProo2i1Wjp06ED//v1ZtWqVmyJ1v+LSymg0cuLECTnOKoGzZ8+yd+9eXnrpJXx9falduzajR48u8rg/f/48KSkpNGnSxA2R3rrijueitmvdujU9evRAq9XSp08f2rRpU2Fafji7nxX99ywLpTn+K/px4SredE5xJU84f0lh3ItcvXqV6dOn8+6773p9IevQoUPUr1+ftWvX0rNnTzp16sTcuXOpWrWqu0Nzi5CQEJ588knmzp1L8+bN6dKlCxERETz55JPuDs0jWK1WoqKi2L59O127dqVz58688sorpKSkuDs0j9GpUye2bdtGnz59HJbHxMTQsGFDh2X169cnOjraleF5lOLSKjo6GrPZzIIFC7j33nvp1asXn376KVar1U2RipsVExNDcHAw1atXty+rV68ely5dIjU11WHbw4cP4+/vz4QJE2jfvj39+vXjm2++cXXIN62447mgkydPVuhzgbP7WdF/z7JQmuO/oh8XruJN5xRX8oTzlxTGvYTVauWll17iqaee4q677nJ3OG6XkpLC8ePHiY2NZf369WzYsIHLly8zZcoUd4fmFlarFYPBwCuvvMI///zDpk2bOHXqFAsWLHB3aB4hKSmJJk2a0KtXL7Zs2cLq1auJjY2VPuP5VK1aFa1WW2h5RkZGoYd/BoOBzMxMV4XmcYpLq7S0NNq2bcuIESPYsWMH77zzDitWrODzzz93Q5TiVhR13Of9XfDYNxqNtGzZkgkTJvDbb78xdepU3njjDX744QeXxXsrijueC6ro5wJn97Oi/55loTTHf0U/LlzFm84pruQJ5y8pjHuJTz75BL1ez4gRI9wdikfQ6/UATJ8+nYCAAMLDwxk/fjw7duwgIyPDzdG53rZt2/jpp5945JFH0Ov1NGjQgDFjxvDVV1+5OzSPEB4ezqpVqxg2bBi+vr7cdtttvPTSS+zcuZP09HR3h+fRfH19yc7OdliWnZ2Nv7+/myLyXB07dmT58uW0bdsWnU5HixYteOKJJ9iyZYu7QxOl5OfnR1ZWlsOyvL8LHvuDBg1i6dKlNGnSBJ1OR6dOnRg0aFClu3H2lnOBt/yeJSnN8e8tx8WtknOKe5XncSqFcS/x3XffsXfvXlq3bk3r1q3ZtGkTmzZtonXr1u4OzS3q16+P1WrFZDLZl+U1Bc3rM+1N4uLiCo2crtVq0el0borIs0RHRzNv3jyHY8NoNKJWq+0PdkTRGjZsSExMjMOykydP0qBBAzdF5Ll+/vlnVq9e7bDMaDRiMBjcFJG4WQ0aNODatWskJibal506dYoaNWoQGBjosO0333xT6CbZaDTi4+PjklhdxVvOBd7ye5akNMe/txwXt0rOKe5VnsepFMa9xI8//sjff//N/v372b9/P/369aNfv37s37/f3aG5xb333kvt2rV5+eWXycjIICkpifnz59OjRw8CAgLcHZ7LderUiYSEBD7++GMsFgvnz5/no48+on///u4OzSMEBwezatUqli5ditls5tKlS7zzzjsMHjxYCuM30LNnTxITE1m2bBkmk4k///yTjRs3MnToUHeH5nEUReHNN99k9+7dKIrCgQMHWL58OcOHD3d3aKKUIiIiaNWqFXPmzCE9PZ3z58+zePFihg0bVmjb9PR0Zs+ezdGjR7FarWzfvp1NmzZVut99wIAB7N27ly1btmA2m9myZQt79+5l4MCB7g6tTHnL71mS0hz/3nJc3Co5p7hXuR6ntzweu6iQpkyZ4vVTm8XHxyvjx49XOnbsqLRu3VqZPHmykpKS4u6w3Ob3339XHnroIaVVq1bK/fffr7z33ntKTk6Ou8PyGHv27FGGDx+uREZGKu3bt1dmz56tZGdnuzssj1RwepBDhw7Z06579+7Kt99+68boPEvBtPrqq6+UBx54QLn77ruV7t27KytXrnRjdOJWJCQkKC+++KLStm1bpX379spbb72lmM1mRVEUpWXLlsp3332nKIqiWK1W5cMPP1S6du2qtL246GIAABSBSURBVGjRQunbt6/yww8/uDP0m1bweM6/n4qiKDt37lQGDBigtGzZUunbt6+yfft2d4R5y0raz8r0e94KZ49/Rak8x0V588Zziiu56/ylUhQvbJMrhBBCCCGEEEK4kTRTF0IIIYQQQgghXEwK40IIIYQQQgghhItJYVwIIYQQQgghhHAxKYwLIYQQQgghhBAuJoVxIYQQQgghhBDCxaQwLoQQQgghhBBCuJgUxoUQQgghhBBCCBeTwrgQQgghhBBCCOFiUhgXlcq6deto1KiR/e9u3bqxcOFCABRFYf369Vy9etVd4QnhElFRUfTr149mzZoxbtw4pk6dyogRI8rt+y5cuECjRo3Ys2dPuXz+nj17aNSoERcuXCh2m/x5veB54NKlS2zevLlcYhOivOU/tp2RnJzM119/bf97xIgRTJ06FSicN9yhUaNGrFu3rtj1+c9XBc8tmZmZrFq1yiVxClHWbubalD//upoz54sb5WdxY1p3ByBEefrmm2/w8fEBYN++fUydOpVffvnFzVEJUb4WL16MSqVi06ZNBAQE4OPjg8VicXdYNy0yMpJdu3YRGhrq1PZ9+vThvvvus/89ZcoUatWqRd++fcsrRCE8xttvv82FCxd46KGHAFi4cCEajcbNUV23a9cuAgMDndq2Zs2a7Nq1iypVqgDw+eefs27dOh599NHyDFGIcnEz1yZ35t+C8YryIYVxUanlv3lXFMWNkQjhOqmpqTRp0oSIiAh3h1Im9Ho9VatWdXp7g8GAwWAox4iE8FwFr3XBwcFuiqRopcnLGo3GYXu5jouK7GauTe7Mv3ItdQ1ppi5c6vLly4wZM4bIyEi6dOnC2rVr6dmzJ+vWrWPhwoV069bNYfuCTWTi4+OZNGkS9957L02bNqVLly7Mnz8fq9Va5PflNe/bs2cPjz/+OADdu3dn7dq1dOjQgUWLFjls/9VXX3HvvfdiMpnKeM+FcI1u3bqxd+9eNmzYYG/emb/Z56xZs4iMjOTixYsAZGVl8eCDD/L888/bP+Pbb7+ld+/etGjRgt69e/Pll1865LETJ07w+OOP07JlS3r16sWff/55w7i+/fZbBg0aRIsWLWjZsiUjRowgKirKvt5sNtvPAXfffTdDhgxh586dQOFm6mlpaUyZMoXWrVvToUMHli1b5vBd+c8bI0aMYO/evaxfv55u3bqxbNkyIiMjycrKsm9vtVrp3Lkzy5cvL01SC3FDU6dOtddQ54mPj6dx48bs3r0bgAMHDvD444/TqlUr2rVrx8svv0xKSkqxn1lSXpo6dSrr169n7969DnmguGauRqORd955h/vuu4/IyEj+9a9/sWvXrhL36a+//uKpp56iVatWNGvWjH79+rFp0yaHbTZt2sTAgQNp0aIF3bt354svvrCvy9+sVVEUFi9eTOfOnWnZsiXTp08nJyfHvm3+ZuoLFy5k0aJFXLx4kUaNGhEdHU2jRo3Yt2+fw3dPmDCBF154ocR9EKK8ZGZm8vrrr9OpUyciIyN59NFHOXToEFDytQls1+85c+bQp08f2rVrx59//lko/x45coSnnnqKyMhI7r33XmbMmEFmZmaRsSiKwtKlS+nduzfNmjWjVatWPPfcc5w/f77U8YLt3PWf//yHyMhI7r//fun+VUakMC5cxmQy8fTTT5OYmMiKFSt49913WbFiBXFxcU5/xnPPPUdSUhKfffYZP/74I6NGjeLjjz/mf//7X4nvi4yMtPe5+/rrrxkwYAADBgzg+++/d9juu+++Y8CAAeh0utLvoBAe4JtvviEyMpLevXuza9cuIiMjHdZPnjyZ6tWrM2PGDADefPNNMjIyePPNNwFYs2YNc+fOZcyYMWzevJnx48ezZMkS5s2bB9gKwk8++SQBAQF8/fXXzJgxg8WLF5cY07Zt23j11Vd58skn+eGHH/jyyy/Jzs5m+vTp9m3mzJnDqlWrmDRpEhs3bqRLly6MHj2akydPFvq88ePHc+jQIT7++GM+//xzfv31V/vDhYIWLlxoT49vvvmGAQMGYDKZ2Lp1q32bP/74g6SkJPr16+dECgvhvMGDB3Po0CHOnj1rX/b9999TvXp12rVrx6FDhxgxYgT169dnzZo1LFiwgEOHDjFy5MgiHzLfKC9Nnz6d3r1727t23Mi0adP47bffeOedd1i/fj29e/fm+eefZ/v27UVuf/nyZUaOHMldd93FunXr+O6772jevDnTpk0jMTERgB9//JGXXnqJvn378v333zNx4kTef/99h37seT799FOWLl3K5MmTWbduHQEBAWzZsqXI7x45ciQjR46kRo0a7Nq1iwYNGtCkSRM2bNhg3yYtLY1ffvmFIUOG3HDfhSgPEyZM4Ndff2XOnDls2LCBunXr8vTTT5OUlOSwXcFrU56vvvqK//u//2Pp0qXcc889Du+5cOECI0aMIDQ0lDVr1rBo0SL27Nljv54X9OWXX/LJJ5/w0ksv8dNPP7F48WLOnDnDW2+9Vep4zWYzo0aNIjk5mZUrVzJ//nyWLFlyq8klkGbqwoX++OMPYmJi+Omnn+zNZ99++20GDRrk1Puzs7MZOHAgvXr1olatWoDtyeKnn37K8ePH6dGjR7Hv1ev19j5noaGhGAwGhg0bxrJlyzhw4ACRkZHExsZy4MABXnvttVvbUSHcKDQ0FJ1Oh8FgKLI5qMFg4J133uHhhx/m5ZdfZv369XzxxReEhIQAtv7mzz33nL1gWrt2bdLT03nttdcYN24cmzdvJisri7lz5xIYGEiDBg14+eWXGTNmTLExBQcH8/rrr9vzeq1atXjooYd49dVXAUhPT2ft2rX83//9H3369AFg3LhxWK1WMjIyHD7r9OnT7Nq1i2XLltG6dWsA3n33Xbp27Vrsd+elR163lW7duvH9998zcOBAAHvNhLN90oVwVtu2balduzYbN26019Zu3LiRgQMHolar+fzzz2nUqJH9Zrp+/fq8++67DBgwgN9++40uXbo4fN6N8lJgYCAGgwGdTnfD5uBnz55l06ZNfPPNNzRv3hyAp556iujoaD777DPuv//+Qu8xGo288MILPP3006jVtvqc5557jnXr1hEbG0t4eDjLli2jd+/ePPvsswBERESQkZGBr6+vw2cpisKKFSt4/PHH7eebadOmFTsQpL+/P35+fg5N14cOHcr777/PjBkz8PHx4YcffiAwMJDOnTuXuO9ClIczZ86wfft2li5dau9rPWPGDPz9/bl27ZrDtkVdmwC6dOnCvffeW+Tnr127lipVqvDWW2/ZK41ef/119u7dW+T2d9xxB2+99Za95r1WrVr07t3bXqNdmnh3795NTEwM27Zt44477gBsD/OdvYcXxZPCuHCZmJgYqlSp4tCPtXHjxk4P5GIwGHjsscf48ccf+fLLLzl79izR0dFcuXKl2GbqJWnQoAHNmzdnw4YNREZGsn79epo1a+b2kWaFKG/Nmzfnueee48MPP+SJJ56gffv2ACQlJREfH88HH3zg0IXDarWSk5PDhQsXOHHiBBEREQ75tmDte0Ft2rQhNDSUxYsXc/bsWc6cOcOxY8fs+fbMmTOYTCZatmzp8L4JEyYAONycnzhxwr4PecLDw6ldu7bT+z906FCef/55Ll++jL+/Pz///DMffPCB0+8XwlkqlYpBgwbZC+PHjh3jxIkTLFiwALAdzx07dnR4T6NGjQgKCuL48eOFCuM3ykulcfToUQB7F648JpOJoKCgIt9Tu3Zthg4dysqVKzl58iSxsbEcO3YMwD5I5PHjx+ndu7fD+wo21QfbqO8JCQkOeRmgZcuWnDp1yql96N+/P3PnzuWXX36hT58+rF+/ngEDBqDVyu2tcL3jx48DOFzL9Ho906ZNA+Cff/654WfUqVOnxM9v2rSpQ+vNNm3a0KZNmyK379atGwcPHmTBggWcPXuWU6dOERMTQ/Xq1Usd74kTJ6hSpYq9IA62e/iCD9lE6cnZSrhUUYOv6PX6YtebzWb766ysLB599FGysrLo3bs3AwcO5JVXXrmlUVWHDh3K/PnzmT59Ohs3buTpp5++6c8SoiKJiopCq9WyZ88ejEYjer3efkM/bdq0Ip/M16xZEyicT29047t582YmT55Mv379aNGiBcOGDePEiRPMmjUL4Ka6hRQsfJTm5rtTp05UrVqVzZs3ExwcTGBgoIwYK8rN4MGDWbRoEYcOHeKHH34gMjKSunXrAra8pFKpCr3HarUWmS9ulJdKIy8fr1q1Cn9/f4d1ebXeBZ06dYp///vfNGnShI4dO9K9e3dCQkIcCttarbbIfbpRHPnf76wqVarQo0cPvv/+e5o3b86BAwduKi2EKAt5x25pjv+CShowrbR5a8mSJSxcuJAhQ4bQtm1bRowYwS+//GKvGS9tvEXdw8uDr1snfcaFyzRt2pTU1FRiYmLsyy5cuGCf91un05Genu6Q2fP3s/vtt9+IiopixYoVjB07lj59+hAQEMDVq1edGmG1qJNNv379yMnJYdmyZSQkJEifUeEVVq9eze+//85nn31mrwkHCAsLIywsjHPnzlGnTh37v6ioKN5//33A9iT8zJkzDv3JDh8+XOL3ffzxxwwbNoy5c+fy6KOP0qZNG/sAMoqiUKdOHXQ6XaHPGTZsGEuXLnVY1qRJEwD+/vtv+7LU1FTOnTvn9P5rNBoGDRrE1q1b2bp1KwMHDvSoqZ9E5VKrVi3atm3Ljz/+yJYtWxg8eLB9XcOGDdm/f7/D9tHR0aSnp1OvXr1Cn3WjvATO31g3aNAAgCtXrjjk93Xr1vHtt98W+Z6vvvqKsLAwli1bxjPPPEOXLl3sfcXzvr9evXqF8vKcOXMYPXq0w7LQ0FBq1qzJX3/95bD8yJEjxcZc1L4NHTqU33//3d5/PW+/hHC1vDyb//g3m81lNthZ/fr1OXr0qMNUpdu2baNz584Og5Lm+eijj3jhhReYOXMmw4cPp2XLlsTGxjrkVWfjbdKkSaF7+DNnzpCWlnbL++XtpDAuXKZ9+/ZERkby0ksvceDAAaKiopg0aZJ9/T333ENqaiqffvopFy5cYOPGjfYRVwFq1KgB2Aa/uXjxIvv372f06NGYTCaMRuMNv9/Pzw+w3ejk9UMNDAykZ8+efPjhh/To0cPer1yIyurs2bPMnTuXF154gfbt2zN9+nQ+//xz9u3bh0qlYtSoUaxYsYIVK1Zw7tw5fv75Z1577TX0ej16vZ6+ffsSFhbGxIkTiY6OZu/evcyZM6fE76xZsyZ///03UVFRnDt3jmXLlrFy5UrA1gfV19eXxx57jA8++IBffvmFc+fOMX/+fE6ePFmoL/gdd9zBgw8+yKxZs/jjjz84ceIEkydPLvEc4O/vz8WLF4mPj7cvGzp0KAcPHuSPP/6QwZ5EuRsyZAirV68mOTnZPi4CwJNPPkl0dDSzZs3i1KlT7N27l0mTJtGkSRM6dOhQ6HNulJfAdq27cuWKw4jJRWnQoAFdu3bl1Vdf5ZdffuH8+fN89tlnfPLJJ8V2+6hRowbx8fHs2LGDixcvsnXrVmbOnOnw/c8++yxbtmxh+fLlnDt3js2bN7N69Wp69uxZ6POeeeYZVq1axddff82ZM2d4//337SM5F8XPz4+UlBR71xaAe++9l/DwcJYsWSJ5WbhV3bp1eeCBB3jttdfYvXs3Z86cYcaMGRiNxiLzc1HXppI88sgjJCcn8+qrr3Lq1Cn279/PvHnz6NixY5HNxWvWrMnvv//OyZMnOX36NPPnz2fr1q32vFqaeNu1a8fdd9/N5MmT+eeffzh8+DBTp04tthWNcJ6koHAZlUrFxx9/TIMGDRg5ciTPPPOMQw1B27ZtmTBhAitXrqRPnz5s2LCBKVOm2Ne3aNGCadOmsXz5cnr37s20adNo06YN/fr14+DBgzf8/oYNG9KlSxfGjx/PmjVr7MuHDBlCdna2XMRFpWexWJg8eTJ169Zl1KhRAAwYMIAuXbowZcoU0tPTGTlyJNOmTWPVqlX06dOH2bNnM2TIEGbPng3YboaXL1+OTqfj3//+N5MnT+aZZ54p8XtfeeUVwsPDeeyxx3jooYf49ddfefvttwHsefe///0vgwYNYubMmfTv35/du3fz6aefFlk7OHfuXO6//34mTJjAo48+Sv369WnWrFmx3//www9z4sQJBgwYYK9RqFOnDi1btqRx48ZFfocQZanX/2/vjl2SieM4jn8eoT8hHNpc2gL/giTixCvU0q0jwUEnMQKHXCIUBB2UFglBJ2kSHJzF0dHBlgLbGoS2oOCGa+rgeR6fKHg6Ed+v+YbvDcfvPnff3/cXDkuS9vf3/5q30Gq1NJ1OFY/Hlc/nFQwG1el0Frapf+VZisfjen191eHhoebz+ad11et1hcNhXV5eyjRN9Xo9lUolJRKJhdefnp4qEom4rfLNZlPn5+fa2tpyQ/Te3p5KpZJub29lmqaur69VLBZ/W+8/nJycqFAoqNlsKhaL6eHhQclk8p/1Goahzc1NRaNRd8+7z+dTNBqV4zg6ODj49H6Bn1apVNz32ePjYz09Pandbi8cELpobfqM3+9Xu93W4+Ojjo6OdHZ2pt3dXXeA45+q1are3t6USCRkWZbu7+91dXWl5+dn96jQr9br8/l0c3OjQCCgdDqtbDYr0zQZfPof/HK+0t8L/KDt7W1VKpWlheF+v69Go6HhcMgXPmBNOI4jwzCUyWQWDpcCsDouLi5k27Z7BCMArAp23WNt3d3daTabqdFoyLIsgjiwBmzb1nA41Hg81svLC3/SgBX20YI7GAzU7XaXXQ4AfBthHGtrMpmoWq0qFAoplUotuxwAHtjY2FC5XJYk1Wo1d5YEgNXT6/U0Go2Uy+W0s7Oz7HIA4NtoUwcAAAAAwGP05QIAAAAA4DHCOAAAAAAAHiOMAwAAAADgMcI4AAAAAAAeI4wDAAAAAOAxwjgAAAAAAB4jjAMAAAAA4DHCOAAAAAAAHiOMAwAAAADgsXedqtiiJIoEK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 name="TextBox 14"/>
          <p:cNvSpPr txBox="1"/>
          <p:nvPr/>
        </p:nvSpPr>
        <p:spPr>
          <a:xfrm>
            <a:off x="3000364" y="4643452"/>
            <a:ext cx="5929354" cy="215444"/>
          </a:xfrm>
          <a:prstGeom prst="rect">
            <a:avLst/>
          </a:prstGeom>
          <a:noFill/>
        </p:spPr>
        <p:txBody>
          <a:bodyPr wrap="square" rtlCol="0">
            <a:spAutoFit/>
          </a:bodyPr>
          <a:lstStyle/>
          <a:p>
            <a:r>
              <a:rPr lang="en-IN" sz="800" dirty="0" smtClean="0"/>
              <a:t>Quality	                           free </a:t>
            </a:r>
            <a:r>
              <a:rPr lang="en-IN" sz="800" dirty="0" err="1" smtClean="0"/>
              <a:t>sulfur</a:t>
            </a:r>
            <a:r>
              <a:rPr lang="en-IN" sz="800" dirty="0" smtClean="0"/>
              <a:t> dioxide 	                 total </a:t>
            </a:r>
            <a:r>
              <a:rPr lang="en-IN" sz="800" dirty="0" err="1" smtClean="0"/>
              <a:t>sulfur</a:t>
            </a:r>
            <a:r>
              <a:rPr lang="en-IN" sz="800" dirty="0" smtClean="0"/>
              <a:t> dioxide 	          sulphates</a:t>
            </a:r>
            <a:endParaRPr lang="en-IN" sz="800" dirty="0"/>
          </a:p>
        </p:txBody>
      </p:sp>
      <p:sp>
        <p:nvSpPr>
          <p:cNvPr id="10" name="TextBox 9"/>
          <p:cNvSpPr txBox="1"/>
          <p:nvPr/>
        </p:nvSpPr>
        <p:spPr>
          <a:xfrm rot="5400000">
            <a:off x="443984" y="2535468"/>
            <a:ext cx="3714777" cy="215444"/>
          </a:xfrm>
          <a:prstGeom prst="rect">
            <a:avLst/>
          </a:prstGeom>
          <a:noFill/>
        </p:spPr>
        <p:txBody>
          <a:bodyPr wrap="square" rtlCol="0">
            <a:spAutoFit/>
          </a:bodyPr>
          <a:lstStyle/>
          <a:p>
            <a:r>
              <a:rPr lang="en-IN" sz="800" dirty="0" smtClean="0"/>
              <a:t>      Quality                    free  </a:t>
            </a:r>
            <a:r>
              <a:rPr lang="en-IN" sz="800" dirty="0" err="1" smtClean="0"/>
              <a:t>sulfur</a:t>
            </a:r>
            <a:r>
              <a:rPr lang="en-IN" sz="800" dirty="0" smtClean="0"/>
              <a:t> dioxide            total </a:t>
            </a:r>
            <a:r>
              <a:rPr lang="en-IN" sz="800" dirty="0" err="1" smtClean="0"/>
              <a:t>sulfur</a:t>
            </a:r>
            <a:r>
              <a:rPr lang="en-IN" sz="800" dirty="0" smtClean="0"/>
              <a:t> dioxide          sulphates</a:t>
            </a:r>
            <a:endParaRPr lang="en-IN" sz="800" dirty="0"/>
          </a:p>
        </p:txBody>
      </p:sp>
      <p:pic>
        <p:nvPicPr>
          <p:cNvPr id="29698" name="Picture 2"/>
          <p:cNvPicPr>
            <a:picLocks noChangeAspect="1" noChangeArrowheads="1"/>
          </p:cNvPicPr>
          <p:nvPr/>
        </p:nvPicPr>
        <p:blipFill>
          <a:blip r:embed="rId3"/>
          <a:srcRect/>
          <a:stretch>
            <a:fillRect/>
          </a:stretch>
        </p:blipFill>
        <p:spPr bwMode="auto">
          <a:xfrm>
            <a:off x="2500298" y="714381"/>
            <a:ext cx="6357982" cy="39290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Faulty Wine Analysis</a:t>
            </a:r>
          </a:p>
        </p:txBody>
      </p:sp>
      <p:sp>
        <p:nvSpPr>
          <p:cNvPr id="7" name="Rectangle 6"/>
          <p:cNvSpPr/>
          <p:nvPr/>
        </p:nvSpPr>
        <p:spPr>
          <a:xfrm>
            <a:off x="6215074" y="3425617"/>
            <a:ext cx="2428860" cy="646331"/>
          </a:xfrm>
          <a:prstGeom prst="rect">
            <a:avLst/>
          </a:prstGeom>
        </p:spPr>
        <p:txBody>
          <a:bodyPr wrap="square">
            <a:spAutoFit/>
          </a:bodyPr>
          <a:lstStyle/>
          <a:p>
            <a:r>
              <a:rPr lang="en-IN" sz="1200" b="1" dirty="0" smtClean="0">
                <a:solidFill>
                  <a:schemeClr val="accent6">
                    <a:lumMod val="50000"/>
                  </a:schemeClr>
                </a:solidFill>
              </a:rPr>
              <a:t>Conclusion. </a:t>
            </a:r>
          </a:p>
          <a:p>
            <a:r>
              <a:rPr lang="en-IN" sz="1200" dirty="0" smtClean="0">
                <a:solidFill>
                  <a:schemeClr val="accent6">
                    <a:lumMod val="50000"/>
                  </a:schemeClr>
                </a:solidFill>
              </a:rPr>
              <a:t>Chlorides content affects wine quality Negatively.</a:t>
            </a:r>
            <a:endParaRPr lang="en-IN" sz="1200" dirty="0">
              <a:solidFill>
                <a:schemeClr val="accent6">
                  <a:lumMod val="50000"/>
                </a:schemeClr>
              </a:solidFill>
            </a:endParaRPr>
          </a:p>
        </p:txBody>
      </p:sp>
      <p:sp>
        <p:nvSpPr>
          <p:cNvPr id="30722" name="AutoShape 2" descr="data:image/png;base64,iVBORw0KGgoAAAANSUhEUgAAAk4AAAHqCAYAAADyPMGQAAAABHNCSVQICAgIfAhkiAAAAAlwSFlzAAAPYQAAD2EBqD+naQAAADl0RVh0U29mdHdhcmUAbWF0cGxvdGxpYiB2ZXJzaW9uIDIuMS4yLCBodHRwOi8vbWF0cGxvdGxpYi5vcmcvNQv5yAAAIABJREFUeJzs3XmcZFd52P3fuffWXr2v07MvmgWtox0tIAktFsYCA0bYDq8Jll/bieOYGGNCYoyNHRw7DsTmE8cxgWDjvIgYZIMBIQkkoW0ktI6kYfa1l+mlqqu79rud94/qrXqtnqmenup6vp8PSKpbXXVOz3Tfp57znOcorbVGCCGEEEIsyVjtAQghhBBC1AoJnIQQQgghKiSBkxBCCCFEhSRwEkIIIYSokAROQgghhBAVksBJCCGEEKJCEjgJIYQQQlRIAichhBBCiApJ4CSEEEIIUSEJnIQQQgghKiSBkxBCCCFEhSRwEkIIIYSokAROQgghhBAVslZ7ABfa8HB6tYew4gxD0doaI5nM4vt6tYdzQcncZe4y9/pQa/Pu6GhY7SGIKpGM0xpkGAqlFIahVnsoF5zMXeZeb+p17vU6b7H6JHASQgghhKiQBE5CCCGEEBWSwEkIIYQQokISOAkhhBBCVEgCJyGEEEKICkngJIQQQghRIQmchBBCCCEqJIGTEEIIIUSFJHASQgghhKiQBE5CCCGEEBWSwEkIIYQQokISOAkhhBBCVEgCJyGEEEKICkngJIQQQghRIQmchBBCCCEqJIGTEEIIIUSFJHASQgghhKhQ3QVOo8Xkag9BCCGEEDWq7gKnjJMhURhBa73aQxFCCCFEjam7wAkg5+YYKUrwJIQQQojlqcvACaDg5hkuDOFrf7WHIoQQQogaUbeBE0DRKzJcGMLT3moPRQghhBA1oK4DJwDbsxnOD+H57moPRQghhBAXuboPnAAc32GoMITjO6s9FCGEEEJcxOoucFJOdt7HXd9lKD+I7dkXeERCCCGEqBV1FzgZhSRGfgSYWxTua5/hwhBFr3jhByaEEEKIi17dBU4Ays1jZM/CPAHSZPCUd/OrMDIhhBBCXMzqMnACUL6HmRtC2eNzrmmtSRRHyLnzL+sJIYQQoj7VbeA0ySiOYWSHYFZLAq01iUKCjJNZpZEJIYQQ4mJT94ETgPKLGJkBlJObc220mGR8nqyUEEIIIeqPBE4TFBqjkEDlE8wuHB+zU6SKo6szMCGEEEJcNCRwmsVwcxjZwTmF42knTbKYkPPthBBCiDomgdM8lO/OWziedbJyOLAQQghRxyRwWoRRHMPIlReOF9w8Q4VBOd9OCCGEqEMSOC1BecVSzydnuq+TnG8nhBBC1CcJnCqgtI9ZGEEVkkBpmU7OtxNCCCHqjwROy2A42VL2yS+dZzd9vp0c0SKEEELUAwmclkn5LmZ2EOWkgckjWoYpeIVVHpkQQgghVpoETufIKKRKhwVrD1/7jBSG5YgWIYQQYo2TwOk8lA4LHgSvMOOIlvRqD0sIIYQQK0QCp/OktIeZG57q+TRaHGXMHlvlUQkhhBBiJVwUgVMymeSuu+7i+eefn3rs4MGD/NIv/RJ79+7lpptu4rOf/Syue/Fu/5/Z82ncHmO0mFztIQkhhBCiylY9cHrppZe4//77OX369NRjyWSSD3/4w9x000288MILfP3rX+eJJ57gK1/5yiqOdGlTPZ/cAhknQ6IgXcaFEEKItWRVA6eHHnqIj33sY3z0ox8te/wf//Ef2bJlC7/6q79KIBBgw4YNfOlLX+Lee+9dpZFWTmkfMz+MKo6Rc3OMFIbxtb/0FwohhBDioreqgdMtt9zCo48+yjvf+c6yx/fv38/OnTv51Kc+xc0338ydd97Jt771Lbq7u1dppMtn2OMY2SEKbpbhwpAc0SKEEEKsAdZqvnlHR8e8j4+NjfHYY4/x6U9/mt/7vd/j2LFj/Nqv/RrBYJBf/uVfrvj1h4aGGB4eLntsfHyc5uam8xp35WzM/CB+tI1RR9Ee7sAyVv5bbppG2T/ricxd5l5v6nXu9TpvsfpWNXBaSDAY5PLLL+f9738/ALt37+Zf/It/wfe+971lBU4PPvggX/jCF8oe+/V/9U7e8+73VHW8S0uDqSgGQjTHuwkYgQvyro2NkQvyPhcjmXt9krnXn3qdt1g9F2XgtH379rIddgC+7y+70Pr+++/njjvuKHssOfom6cwqdPnOFNBmirFYmo5Yz4oGT6Zp0NgYYXw8j+fVV32VzF3mLnOvD7U275aW2GoPQVTJRRk4ve997+Pv/u7v+Ju/+Rs+8pGPcPToUb761a/ywAMPLOt1Ojs76ezsLHvstf1n8P1V2unmF3FSZxgo5mlv2ELQDK7o23mej+te/L9QVoLMXeZeb+p17vU6b7F6LsrF4e3bt/PVr36VJ554ghtvvJEHHniAD37wg3zoQx9a7aGdN4WG/DAjowexXTnfTgghhKglF03G6dChQ2X/feWVV/L3f//3qzSaC8BJM5J4g9aWnYSDjas9GiGEEEJU4KLMOK2kntf+N1YhtdrDKPGLJBNvUsgPL/1cIYQQQqy6ugucOo59j92P/BYdR76N8i+GI1x8RlNHyI+dAukyLoQQQlzU6i5wAjDdPD2vf5Wdj/0ODWdfXe3hoNGM5nrJjR4Gz17t4QghhBBiAXUZOE0KZ/rZ9uxn2fLcnxHMnF3t4ZAqjpAbPYSy06s9FCGEEELMo+4Cp8SWd6BRZY81DbzIrsd+m+43v4axyjvdUs446bHjqOyQLN0JIYQQF5m6C5x6r/5/OXL7H5NtvaTsccN36Tr0ELse+SjNZ55Z1aBl3M0wnuvHSPfJ0p0QQghxEam7wAkg37Kdo2//Q05f+69xQs1l14KFJJt//Bds/9GnCadOrs4AgbSbZbQwjJHuQ9mZVRuHEEIIIabVZeAEgDIY3fQ2Dt79eYZ23oevzLLL8cRBdv7wE6x/5YuYxdWpOcp6OZJ2EpUdROWGZelOCCGEWGX1GzhN8AMRBi77RQ7d+V8Y77qq7JpC037iUXY/+lu0HX8E9IVv65/zCiScFKo4PrF051zwMQghhBCipO4Dp0l2Qw8nbvoEx9/6cYqxrrJrlp1hw6v/i50//ASxkQMXfGx5r8CwnUR7BYx0L9jZCz4GIYQQQkjgVE4p0uuu4dCdf87ApT+PZ4bKLkfGTrHjR3/Aphf+G4Fc4oIOrejbpeBJe5i5QVQ+IUt3QgghxAUmgdM8tBlgaNd7OHj35xndePOc6y29z7Lr0Y/SefAh1AXc9Wb7DkPFJJ72MYpjGJl+WboTQgghLiAJnBbhRlo5fd1vcvRtf0C+aUvZNdMrsu7A19j12Mdo7H/xgmV/HO0wVEzgag/lFTEyfeDkLsh7CyGEEPVOAqcKZNt3c/iOz9J71QO4wXjZtVB2kK37/oytz/4JoXT/BRmPq12Giwlc30VpHzN7FpVPytKdEEIIscIkcKqUMkhsu4uDd/83RrbdM6f7eOPgq+x67GOse/2rGBcgA+RqjyE7iTNxULFRTGFkBuCiOLhYCCGEWJskcFomLxin76qPcPgd/5lM+1vKrint0Xnk2+x+5KO0nHpyxdsXeNpjyE5g+6U6JzW5606W7oQQQogVIYHTOSo0bebYrZ/i1PX/FjvSVnYtUEyx6aX/zo4nP0UkeXRFx+Frn6FiguJEkbrSfinzlL2wu/6EEEKIelB3gVMq7+D6VaoFUorUhps4dNd/ZXDXe/GNQNnlWPIIlzzxH9nw0v/AKoxV5z3nodEM20ny3owDivOjqHS/LN0JIYQQVVR3gVPR8UhmbXKOV7XX9K0wZy+9n0N3/Tlj664ru6bQtJ16nN2P/hbtR7+zYoGMRpOwU+S8/PR7u/mJpbv8Il8phBBCiErVXeAEoLUmnXcYrWb2CbBjXZx868c4dvMnKcR7yq6ZTo71+/+WXT/4XeJDr1ftPWeaDJ4y7nSNU2nX3QCqMLoi7ymEEELUk7oMnCbZK5B9Ash0XcnhO/+Mvss/hGdFyq6F071sf/qP2Lzvzwlkh6r6vpOS9hhjdvnBxEZhtNQw06/uXIWA0oeRg4Np9p1McnAwjZbWGEKINcpa7QGstsnsU9H1aQiaWGZ1YkltWIxc8i5SG29h3Zv/H62nnii73tz/Ao1nX2Fo530M7Xw32grN/0LnaNQeB9uk0WyYeky5pV13fqwTZgV0QpyrF0+n+NrLfQxlilOPdcZDfPDq9Vy7qXkVRyaEENVX1xmnmWzHI5lzyNnVzci44WbOXPPrHLntj8i1bC+7ZvgO3Qe/we5H/x1Nffuq3sAy7WZJ2KmyT/9Ke5gZWboT1fHi6RR/+dSJsqAJYChT5C+fOsGLp1OrNDIhhFgZEjjNoLUmXXBI5mxcr7o9mHKtl3Dktj/izNW/hhNqKrsWzI+w5fnPse3pzxAeO13d9/XyjNijc5ZOSkt3A7J0J86Z1pqvvdy34LKc1poHX1n4uhBC1CIJnObhuP5E9qnKO+CUQXLL7Ry8+/MM7fhptDLLLjcMv8nOH/4uPa99GdPOVO1tC36RYbt0OHDZcNw8RvqM7LoT5+TQUGZOpmm2wXSRw0PZCzQiIYRYeRI4LaCUfXJXJPvkB6IMXPH/cOgdf0q684qya0r7dBx7mN2P/BatJ35Qte7jRd+eOhx49vuZ2QE5604sWyrvVPS80by9wiMRQogLRwKnJUxmn7LF6vdfKjZu4PjNn+TEjR+jGO0ou2bZaTa+8j+55PFPEk0cqsr7udplqJiYOt9uptJZd/3gVXYzFKI5Elj6SUBLJLjCIxFCiAtHAqcKaK3JFFcm+4RSjPdcx6G7/isDez6Ab5bfZKKpE1zy5KfY+OMvYOWT5/12k+fbFf25WQDlFTHSvahZrQyEmM+uzjid8cV3g3Y1hNjZGbtAIxJCiJUngdMyzMw+VbvgVZtBhva8j4N3fY7U+hvnXG898xS7H/0oHYf/CXWeWSFf+wwXZx3RMkGhMXLDqOzQih9SLGqbUooPXr0epdSC1+/fu/B1IYSoRfUXOM0qyF6uqexT3sF1qx9YONF2Tt3wUY7e+nvkGzeWXTPdAj1v/B92/eB3aDj7ynm9z3xHtMxkOBmMdB+4c4MrISZdu6mZf3PrVroayjNPXQ0h/s2tW6WPkxBizVG6zvYK//MrL2K4WUwng/LPL3OjlCIaNIkFzZX5VO17tJ14lO4DX8dy5u5MGuu+mv4rfgk73l32uGEoGuJh0pkCfgVHyjQHGmmwFl5O8cOt6HBt3AAty6ClJcboaHZFAtuL2WrOXWvNoaEMqbxDSyTIzs7YBc00yZ97/c291ubd0dGw9JNETai/zuFK4Qfi+IE4hpsrZVa8xbdUL0RrTbboUvR8moIWllXlBJ5hktj+U6Q23ET3gQdpO/EDFNOBUNPZl2kY2s/wjp9maPd78a3wOb1NyhnH0z7Ngfl/sI1CEu3m8aOdYJxfxk6sTUopdnfJjUEIsfbV3VJd7+h0lsm3oriRTpxoF34gCuf4Cdl1fZJ5h0yh+rVPAF6okb69v8KR2/8T2dadZdcM36Xr8D+x+5Hfovn0U+fcUiDtZkjaYwten+r5ZEtPHiGEEPWr7gKnP/l+gi89kyKRmd6Sr40gbqgNO9KNF2gAtfxvi9aarO2SyDk4K5Q2zrds4+jb/5BT1/4GTril7FqgMMrmF7/Ajh/9PuHRE+f0+lkvN2+X8UlK+5i5QVRuWArHhRBC1KW6C5wAXj5T4DPfHeFb+9MUnBkBgGHhhZqxo+twQ83oc1iW8jyfZM4mXXBW5qgJpUhtupWDd32OwZ3vxp9V7B5LHGLHDz5B27P/HbM4vuyXz3sFhu0k/iKBkWGnMdK9UjguhBCi7tRl4ATg+vDIgSx/+J0Rnjuew58Z5CgDP9CAE1mHG25Fm8tv4JezPRI5B3uFsk9+IMLZy36BQ3f9OePdV5ddU2gaDj/Mzof/LW3Hvr/s8+hKXcaTc7qMl72H72Jm+uWwYCGEEHWl7gKneKh8yuMFn79/YZw/eyTB0aFZTSGVwrdiOJEunEgnvhVZ1nt5ns/oSmafADu+jhM3/S7Hb/oExfi6smuWk2XDa19i5w8/QWz4zWW9rqMdhosJ3Hm6jM9kFEYx0v2wxPOEEEKItcD89Kc//enVHsSF1BFLoTWcSjplddTjBZ99J/KcHXPZ1GoRDc6KKQ0L34pOBE8KQ1feysDxNAXPxzIMTGNltmjb8XUktrwDLxAmmjyCMSOQCRTHaD39JOHxPnKtO0qF8BXw0eT8AmEjhLlI/yulXVRxHIwAnEN2rpoMQxGJBCkUnIpaMawlMneZez3NvdbmHYst3mVf1I66C5xODJ9ld3eIazeFSeU9BsfLl6MGxl2ePprD9jRbWgNY5qxAR5loK4JnxdDKKAUNFWSTtIaC4+H5mqBlrEyPG8Mk17ab1JbbiPhZgqMnyy6H0720nXgM0ORadlTUWkCjyXl5gkYAy1i4e4UClJMtZZ6sc9+heL5q7ZdpNcncZe71NPdam7cETmtH3QVOh88OABALGVyzKcKOjgC9KZd0YboWyddwbNhh34k8saCip9maG+goA22G8K042rRQ2kMtUhM0yfU1BbeUfbJWKPukg1G8S24l0byHcOokgUJqetjao2H4TZrPPIMd7aAY76koyMl7BSzDJGAsfrCr8myUk0Nb4VXp+VRrv0yrSeYuc6+nudfavCVwWjvqNnCa1Ba3uHlbhOaoycmEg+1N/wAWXc3+viJv9BdZ12TRGpsnEFAKbQTxA3G0GQJ81BL1PiudfVJKEQpaZK1mEpvvwIm0EksewfCma7gsJ0tL77PEkofJNW/DCzUu+bp5r4ChDELG4stxSnsY9jgYFpgX9pdFrf0yrSaZu8y9nuZea/OWwGntqPvACUqBxqbWADdvj6A1nE46+Mupf5qgDQvfik0VkRt68QBqpbJPk4GTbbtoFPmWbSS33IHybKKp42Xdx0PZQdpO/ADDyZJrvQRtLp5RKvilLuvhCgIi5eTAcyAQuWBLd7X2y7SaZO4y93qae63NWwKntaPuAqc/fuEP6Qz1ELPmHg8RMBW7u0Ncc671T5Om6qBKtT6G7wHz/2DPzD4FTAOjCgFGWeA08bbaDJLu3stYz/WE030Ec8PTz0cTSx6h9dQTuME4habNiwY6Rd/G1z4Rc+kjXpRvo5zsxNLdyp/wU2u/TKtJ5i5zr6e519q8JXBaO+rukN/Lv3I5BgbXtN7KO7rfQ1OgZcHnHh4s8o1X0vSl5maOGsMG910R5/qtkaWDHa0nDhZOL7qMZxiKeMgiEji/2qAlD/nVmqa+ffS8/ncE84k5l7MtO+i78l+Sb92x6PtEzTCtgeaKlxr9SBs61FTRc89VrR38WU0yd5l7Pc291uYth/yuHXUZOE0KqCA3td/J2zt/mogVm/f5vq957kSeb+/PkCnO/eHc2GLxvr2N7OisbBt+JQcLhwImDSHrnFsXLBk4TVBukc7D/0Tn4W9h+HPbKyQ338bApT+PG25eeKxGkPZgC0aFx9ToQLR0WPA5HGtTiVr7ZVpNMneZez3NvdbmLYHT2nFRLNUlk0nuu+8+du3axYYNG8quDQ0Ncdddd9HS0sKePXvO+73+6rW/mvp3H49TuSO8kHwShaInsnlOv6JK658Gxlw2L1L/NEkbAfxAqQ5KoVHzBCzeRO2TUoqAufwAY76lunkZFtmOS0ltvIVAfoRwur/scmTsJG0nfoBvWORats0b7Hjao+DZRMxwRcuMyndQTqbUjX2JHXrnopL0vfZ9eg89z8iJV8mmkzS29szNmmmNOfw6A0dfZvTYPvLJfpqMPDrauWqtFsqHpzk0lOHoSJZM0aUtFsQ0jZpauqimWlu2qaZ6nXutzVuW6taOlS86WcJLL73EJz7xCU6fPj3nmu/7fOxjH2N0tHrHetzT/X6eHPoOBT8/9Vjey/K9ga/z7MhjvKPr3VzdesucACoSNHjPVQ3cvD3CP76W5rXe8ozRK2cKvN5X4I7dMe7ZEyMUWCqAKh0srAKNGE4W082WHZzr+5p0vnRkSzxkrVjrAgA71smpGz9GYnA/6/f/b8Lpvqlrpptn/et/R9vJH9B3xb8k03XFnK93tMNQcYSOYOuivZ4mlY5rGcAPt6DDCy+VroTjLz+C9crf0OBM13ideaYDd++vsO3quwEI9D5Dcd9f4yYOsdVNYeHiYpE2mzHadxG68VdxNtx8Qcc904unU3zt5T6GMtN/BzvjIX7xug3c3TJ/5lQIIUR1rGrG6aGHHuIzn/kMv/3bv833v/99fvZnf7Ys4/SFL3wB3/dJp9Ncf/31Vck42ZkGrm+7DdD05U/iMx2sFP08Pxl/lTdSL9IYaKYjtG5OJuK8+z/Npky0FcYLxNGGidJOWUNNz9cUHB9lVJ59qjjjNIsd7yKx9R14wTixxOGy7uOWnab1zFNEUqfItW7HC8bLvtZHk/eLhIzgol3Gy8bpFlBuHm1FqrZ0t9in0OMvP0LzC58l5GfLHg/5OcJ9TzNg9NDpnYUnP0Nh9AxtXgJj4u+HgU9E58jkcwTP/hizdSt+46aqjHk5Xjyd4i+fOkHWLq+Vy9oeL5xOsbUjRkckUBOfwKup1rIP1VSvc6+1eUvGae1Y1bPqbrnlFh599FHe+c53zrm2b98+vvOd7/D7v//7VX/fqBXn3p77+e3d/5lrW29FUR7cDBX7+erJv+Svjv4RJzKH5n2NnV0hfvfuNn7+usZ5z7/76sT5d8eG7Xm/fo5FDhbWupR9Gs07uN4Kr+UbFiM7fpqDd3+exObb0bO+N00DP2bXo79N14Gvo9zyrJunPYaKCYpehXOmFDwZ6V5wclUZ/kK072O98jdlrRjKxoHGeuWLhF/9IqPZIs3+2LzPa/bHGM0UiOz/EsuKSqtAa83XXu5b8NxDX2v+9zMnV+xcRCGEEKu8VNfR0THv44lEgk9+8pP8xV/8BbHYuS89DA0NMTw8XPZYOj1Gc0up2LnNaucDWx/g7d338nD/P/Bm6uWy557JHeN/Hvssuxuv5N7172ddtDzDYKJ4264Y122N8PAbGX54MMvMGsUzoy6f+0GSazaH+dm9DbTFK/l2KwjE8cNxlFvEdDIYXmlZ0dOalO3SELCIBBfO6pgTmanSP88t0PKjLfRf9+uMbr+Lnle/TDR5ZOqa4Tt0H/wGraee4OwVH2Jsw1vL6n4S3ihtZjPRCtoVlGgoDKJ1MzrSel41ROVzn3b6wAtly3Pz6bBPUxgOYHoOFvPvfrRwMfwiTqqX0OgBvM7L533eSvjJ2TRD2SIs1AUDxcBYgSMjOXZ21NeS3UJ/7vWgXuder/MWq2/Va5xm01rz8Y9/nA996ENcdtll5/VaDz74IF/4whfKHvuZX/8w7373u8sei8e286/bf5fj44f5xxP/h6NjPym7fnD8NQ6N7+e6zlt41+YP0B7pnPX18KFbo9x9hcPX9iV58WR59uSlUwX29xa594pG3nVVM5ElCsinhYEm8B1MO106Cw6NB9jKoCkawFokyIhGqnDgbvwyhjb+GbFjj9P64lcwZxzfEswn2PT85ymcfIzEDb+C07p16lqRPPFQiIbAcm7gNhhJaFgHSzTiXEpjY6Tsv3vdsYXijSkmPvhu6Z+LsPDQStFoZuEC1hS5wzksc+ll0CKKljqtdZr9515P6nXu9TpvsXoumnYEu3bt4m//9m/ZuHEj99xzD6HQ9HpwJpMhFApx44038td//dcVv+Z8Gaf9ycGpjNN8tNYcHN/P9/q+ztl875zrpjK5seMO3tF9H/HA/MeUHDpb5B9eGqd3dP7+T+/e28CN2yro/zSb72O6GQwng5ooJI8HLaKzsk+maRCNBMnlbbwqLu0ZTo7On3yD9iPfnXMun0aR3H43g5feX1b/1BxooDEQn/1Si1NGqWVBcPk3f9M0aGyMMD6eL5v76QP7iPzw44t+bVgXaAwHGC84dPoLZ6cGjU7amhrxf+q/XvCM02e+P//SMZQyTqZp8B/v2VmXGaf5/tzrQb3OvdbmXa8fZtaiiy5wuuGGG+Zcu+OOO/iN3/gN3vve9573+/zzqy9V9Dxf+7yW2sejZ7/JqD0y53rICHNrx73c0nEPoXmWpKrd/6nMrIaaAcugMWRhTaSsK+3jdK5C6T56XvsKjUOvzbnmBhs4+5b7SWx9x1TBd4MVo3mBIHMxfrARHWlb1tLdQr1dtO9z5sv3L7pclw50cmlXjIH+k3Q4/fMu17lYDFvr6Nm4nfF7v3hBWxNorfmdfzpQtpuujIKNrTH+5F278byL4sf6gqm1nj7VVK9zr7V5Sx+ntaPuFoc74kHCS7QKADCUwd6Wm/h3uz7Lu3p+gZhZ/pe+6Bd4bPAh/svBj/PsyGO4szqCG4bi5u1Rfv+n27lzdwxr1lueGXX5/A+T/K9nUiQyi59pN4dS+IE4TrRUSG5ri2TOIVtc5uuco2LDek7c/O85cePvUIx1lV2z7DQbXv0iO3/474mNHAQg7WZJ2KPLLlo27HGMTH/pvLvzpAwDd++vzCl2n6RRuHsfoHDVA7TEQqSM+Tucp4wmWuJh8ld85IL3c1JK8cGr1y+4U9NQig/fvKXqh0YLIYSYdtFknC6Ul0+8CYDr+6QLLnmnsk8qBS/PU8MP8/Tww9j+3E/8rcEO7up+H1c0Xz9vF+3htMtDr6bZ3zf3ay0D7tgd4+49sYqCuvkYXgHDSRPCpjkapKUxsmIZp5mUZ9Nx5Dt0HnoIc55u6KMbb6H/sl/EjbQSNkK0BZsr7jI+SaPQ0Q50cOklv6U+hZb6OH2RBmdo6rF0oBN37wNlfZwKz/81euQQDbP6OKmOXYRvWP0+Tg++0sdgevr73dUQ4heu3cDdV22omU/g1VRr2Ydqqte519q8JeO0dtRt4DTJ9X3SRY+C41W0uzztjPH44Ld4PvEEPt6c6z2RzdzT/X4uabhs3k/+S51/9zNXxLmhkvPvFqB8m6CXobvRQDvOzJ6aKyqQG2HdG/+Hlt5n5lzzzBBDu9/L8I6fJhCI0h5sxTyHvk1+sAEdaV8001PJL1Pt+/QefgE7PUKooZP1O6+XqMIpAAAgAElEQVRFGbPGM9E5vG+gDzszQijWTk/PBryOyy6qzuGpvENLJMjOzhiBgFlTN5JqqrWbaDXV69xrbd4SOK0ddR84TfImAqh8hQFUojjEo2e/yWupffNe3xbfw0+t+zk2RrfNueb7mn0T9U/patc/AaaliEcsnLEEjapAwLxwN/rYyAHWv/ZlImNzO8EXY930XfFL5HuupyPYUlGX8dm0EcCPdYE5//fGsgyam6M8d3CQRKZIcyTArs74uS1faY018gYqn5zqcK4Ko+hIK277OQZQM1/zfF5nHrV2I6kmmXv9zb3W5i2B09ohgdMsntZkiy5Zu7IAqj93iofP/l+OpN+Y9/plTddyd/f76Aivm3Mt7/h8/80sTxwu7/80ae/GMO+5Ml5h/6dppqWIx8JksgV8x6NB5Wk08gs2f6w636Pt5A/oPvAglp2Zc3m86yrOXvkRGtsuJXiO59X5kXZ0aG7B+St9Y/zf/WfpTWaZnG5nPMQHr17PtZsW3k05W6D3GSL7v4SRGUDZGYz8CGgPHWxABxvwmreSv+KXl7VkN/M1p+YRX0f+io9UZemv1m4k1SRzr7+519q8JXBaOy6KQ34vpIHU4k0QDaUIWSaxoIlC4fr+ouFGQ6CZvS03sTW+i6FCP+Nuquz6ULGf5xOPM+Yk6YluIWxO9xwJmIrd3SGu2RQmlfcYHC9f+js77vL00Ry2p9ncGsCqMHNkGIpg0MJ2XHytKBIkp6IErAAm3lQrgxWjDPIt20luvgPDKxAZPV5Wkh3KnqXl+CPki0mctj1Y1vL7sCg3h/JsdCA6lbGZPo7Ew58R9U4eR7KxOUJP09JNOQO9zxB77j9RzKXwCmkC2X4Mr4DyHJSTxXDSGJmzBPr34bXurOjolcnXVHa6fB52hmDv03hNW877CJdaO4KimmTu9Tf3Wpu3HLmydkjgtAClFCHLIBo0UUrheosHUK3BDq5rfTvd4Q0MFM6Q86YzLRpNf/4Uz488TtEvsD66hYAxvdRU6fl30aBifQXn380MnCZjJF9DzjPxA3ECwTBKe3N6MVWbtkKku69mbN21hMd7Cean2zooNLHEIcLHH8YOxqHlkmUvWSm/FMhoK4xWJp974jgZ28UwjLLAadLJZI67dnUs/v3TGvfR/0hiNMFY3qHJHiCg7YkxTz0JlELZaczRoxT33L/42LUm/swfzAmaZrJGj1Lccd95LdvV2o2kmmTu9Tf3Wpu3BE5rhwROS5gMoGKhiQDK9xdcwlNK0Rlezw1tt9MUaKUvdxLbL0xd9/E4lT3CC4knUSh6IpvLDsRti1vcvC1Cc9TkZMLBntGLp+hqXu8r8kZ/ke5Gi9bYwh2k5wucJtmeJu8rrFAcIxQFrVH++W/3X4wbbmZ0820UG3qIJo9guvmpa6ZXINL3LKr/efyWneho+7JeW2kfw05zeCTP946MgWLBwClre1za3Uh7fOHascOvP4d16Jt4GkK6SCupsmzZ5L8rZYBSGIVRnI1vL9VdLcAaeYPQ4YcWn4edwe26Cj/WuejzFlNrN5JqkrnX39xrbd4SOK0dEjhVSDEdQBmGwlkkgDKUwfroFm5ov52QEaYvdwJXT++ic7XD0cybvDz6DGEjQldkw9QWfaUUm1oD3Lw9gtZwKumUvc94wWffiTxnx1w2tVpE5zm+ZbHACUpn0+YdH18ZBCOx6W3+nrPksSTnTCkKTZtIbr0TUERHj5YtGVr5EUJH/xkjP4LbfilYlZ5zV9I7nOBgf4KCCmMY5ryBE8DlPQ1saJ5/aVBrzT8/8QS7Cq8AENcZYsw9fFgBGEapwaf28Vovwe26asGxmYmDBOfZbTib0301ftOWJZ+3wOAJJN4glDqMk0nihTuqvvtvciff0ZEsmaJLWyxYvZ5RE0XzZuIghp0udY5fxmvX2k20mup17rU2bwmc1o6L7qy6i51CEQ9axIImOdsnXXTwFygZChohbut6F9e33caTQ9/h2ZFHywKoMSfJN3q/xFPDD3P3uvfxlsarp25EkaDBe65q4ObtkXn7P718psD+vgJ37I5xz54YoXPo/5QtehRcj+ZwgFCoGR1qRNkZlJNB+SuzjOdbYc5e+kGSm2+jZ//f0nR2upO7QhM++m2Cpx4nf8VHKO58D1S4864xbBHRBQL+EOO6A5f5M3Iti5zfd2gow6lipfVWld/UdaS1wue1VfyaM00WnZvZATANop5PKFa9onMo1Y997eW+sq7l51J0P5+VLpoXQohqkozTOVIogmYpA2WZxqIZqIAR5JKGy7i65WaKfp6B/Jmy61kvzf7UCxxJv0l7qIuW4PRyVSxkcM3mCNs7AvQtUv8UCyp6Juqflso4zTSZffK0JhQwwQyjgw1gBMBfuTooLxgntfFmci07iIweK9t9p3yb4MDzBM78CK9xE368Z8nXa44EePnMGEXXJaby+D7YqjxI6moILdp5++hIlkfOKK5zXyJKHrSmkcw8IZKaPoTYCJC/5jcXXarzo50ETz+OmmeH4dRz4uvIX/nAsrNEM4vOlSp9Cve1rmrR+XTRfXnvseUW3S81/pmWO/5ayz5UU73OvdbmLRmntUMCp/OkUARMg1iwFEC5vmahn+GwGeUtTVdzWfN1jDsphosDZdfHnCQvjT5Nb+44XeENNASmj/1on6h/aomanJin/mn/jPqn9gar4sBpkuNpco5HwFRYhgFmAB2Mo60QSmuUvzLHudjxdSS33olnRYkmD2PMeB+jmCJ04vuYYydw2/Ys2jlcKUVTJMDrA2kMpQj6eQLaoUgIrQyUUnzkhk2sX2CZDiBTdHnqeJKU0cxe9zU8TOI6hzWr0ak2AqUaJ8Bt20P+2t8EpRZeylIKP9JOsPfphQZP7trfxG9aZoAzq+h8MnDSTg7cAkp7mGMnz6voXGvN5544Pidomqmiovslx68puD5F18fXGssovValRfO1dhOtpnqde63NWwKntUMCpyqZDqAsLFPhab3gEl7cauTKlhu4pOEyEsVBUk6i7HrCHuSFxBMk7CF6IpuImKVTtZVSbJxR/3Q66ZQFaZP1TwMplx3dYQJKL6tz+GT2ydWakFUKNjAsdCCKDkyMwbeX9X2piDLIte0iuek2LDtNZOxU2WVz7CSho98C7eO27Vlw+a6rIcT65jAD40UyRZeAdomQp6WhgQ/fuHXJJaW2WJBnT4xy3G2n31jHJr+PADZRXZjogaXwsDBNC4wAfqyb7M2fwm/axIunU3zuieM8fHCIH59O8dTxJM+eGKU1GqSnKYzfuAmvaQvW6NGyzJMfX0fu2t88pyWp2UXnhpPBSPejCqOl5VZ7HDPTjw4143ZesezXh9Ly5cMHhxZ9TiVF94uNP2e7DKZtxgql/mmZoke26GEZiqCXq6hovtZuotVUr3OvtXlL4LR2SOC0AiYDqMBEAOUtELw0B1u5uuUWNkS3MVjoJeOOl10/WzjDvsTjZN0066NbCBqhiddfvP/TwJjLDw+ksT2fTS2V93+a5E5knyxDYZkTtVPKACtSyvooA3y36g01/UCE8Z7rSHddSSR1ikBhdOqa0h6BwVcInnwUP9qJ37h53ixEd1OYe69cz8bGEJe0x7h1aws/t6eBnubIkgXnSilao0FeOJ1i0OjiR4FbOGC9hUHVSUA7OCpAKNKIEWnF67ic3A2/g7Ph5oqXsvzGTRR33IfbdSVO9zXYl7yb/JUPLD/TNGFm0bmyM5jZAdTsY4C0j5U8XHG/qdmOjmT58enUks9brOh+IWbiIO7xJxnK2Hiz/ir5GnK2R9BUsP7aJYvma+0mWk31Ovdam7cETmuHBE4ryDINokGLoLVwAKWUoj3UzfVtt9EW7KQ/f4qCP71dX+NzJnecFxKP42mP9ZEtU0eVTPZ/Wqj+6ejQ8vo/zTSVffL96ewTlIImM1QKoAyrFEBVuaGmE2kjueUOnEgb0dEjZYcHG06G0OnHsYZfx2vdNXUUytR1QxEOBYmaiq6GMC3RIEqBcvMot4C2oqU5LKCnKczG5ggnkzmytseo0cpPrD283nYvO668jba33I69+31TAc+yl7KUwo914TdtKWVRzqdvk50mePIxQGNmBlDan/fl/FAz1vhJCtt/Ztm74iaXL5dy967OZWecVHGc1OvfmRM0zWS7PqHL3otepIYMau8mWk31Ovdam7cETmuHBE4XgGVMB1C+Bm+eH3KlFOsim7ix7Q5iVgN9uZM4enpZzNMux7MHeTH5IywjwLrwpqkWBu1V6v80H9cvZZ9Mo7QUOWPEYAZLdVBmqHTT1lWsg1KKfMs2ElvegeHZRFPHyzJcZmaA0NFvY9hp3Pa3gFn6pVQKnAIUi86cYn3luyg7g7ZCpeL3BfQ0hblrVwdv6W7g8p5G7t7VyQevWU9796Y5Ac9KLmUtZbLo3MgNo4qlflNz4iAjgI60k8+m+PyhJh484s67lLiQyeXLrL3wJoGliu4X8pN0hOzBR0qF+AsYop2hXR+mPb74TafWbqLVVK9zr7V5S+C0dkjgdAGVAihz0QDKUCabYtu5vu12TGXSlz+JN2Nnm+0XOZzez2up54hZjXSGe1BKlfV/QsGpxPz9nwbGXDYv0P9pIVpDwfFxfJ+gZWDMvkEaFjoQKx1/ov2qNtTUZpB091Wk1t9AKN1PKDcdpCg01sgBQse+ix9swGvZgWEYCwZOk19jTNYYLXLUi1KK9niIDc0R2uMLZ2ZWcilrSZNF5ycfLbWRYG7g5Ee7yPkmQxmbV/xLGDCnz0ysZFfczOXLha4vVXS/kKMjWR7thb3ua/M2d9Aovhb+AJ0bLlnye1drN9Fqqte519q8JXBaOyRwWgWTAVQoUOpw7c7zQ28ZAbbH93Bt69twfYf+/Gn0jIxL3svx5tiLHBx/lZZAO63BTpRSBEzFpevDvH1PM4Njxaqdfwel7FPe9jDmZJ8mKBMC0RVpqOmFmhjd9DYKTZuIjx7HcLLTb+sVCPY9Q6BvH37LdoKt6xcMnKa+xi2g3PySS3dLyRQc+o/8mK3eKaLkGFUt8y6/zV7K0lpzZPwwx9PHyLpZWkNt59RM0m/cBGaAYO+z5Ut1RgA/2oUOxhhMl2qIfhS8lVFjbk+ppXbFzV6+nNTVEOIjN2w65z5OmaLLP5wMlArxvV6iM5qNjqh2vhb+APutKypaBqy1m2g11evca23eEjitHUrrxW4va8/LJ95c7SHM4Xg+maJL3lm4VihRHOLRs9/ktdS+ea9vi+/hp9b9HBuj2zAtRTwWJpMtcKCvwDdfSdOXmruM1hg2+Jkr4tywNTI3i7SEkGXQHA1gLvp1fikTYmeq2g/K8Bw2Hfs+jT95EOXNs8tv97sYv/wB3ODSjSe1MktdqgPLz5iUGjf+L/p7T+BM/OIeUW38U+hn2G9N72Lragjxp/e9ZSoweSXxEt88+XWG89NBfEekg/du+QB7265Z9jjQmsbv/jLm2HEs5eNqE22GS93aXY+B8SIjqp3PRP/9gjVV/+GunezqWrjdQ+ltSu0WUnmHlkiQnZ2x8+ocrrXmd/7pQKmpptZs94/T5I8zZjRyzNgGSs353i3EsgxaWmKMjmZx3RU+xPoiU69zr7V5d3Q0rPYQRJVIxukiYBqKSMAkEjTwmX8JL2rFuKz5Wt7SuJdRZ4SkXV5XM2qP8OPkkwwWeumJbqYl2oztuLRGzRWpf/KWyj4BpTqoyULy6jXU1IZJqm0n7rZ7CRdSmGMny58wcpjgkW+BMnFbd4Ox8LwUGsNZeulutunGjRksQ+EVs4SwadAZLnffpN9cx1nVSdHT3LqtjXDAoC0W5NXky/zPg/+d7IyMGWiShTTPnX0ew2tnV8um5QUkSuFH2wkOvIARCOEri8nO5kXXJ2P7fC38AQbN7gVfopKlxEqXLysfdvky4KjRyoC5rpQVm1h+rnQZcE724TyPcIEVPmKmimot81IttTZvyTitHZJxugh5vk+66JF3vAWXm45lfsLD/V+nN39izjUDg5u6b+ftHT9D3JheRsnbPt8/kOWJw1nm+4C2d2OY91wZpy2+vJN4QpZBc8TCNCpY8vKKGHYa5S5cELwcDVaM9sQRoi/+BdbY3O+F17Cx1Cep54YlX0tb4dINdqljXrSm8XsPYGQGUHYGIz+C79l4vkZrcLE4rjbyL9UfEgsFiAVLgVtHPIjd9iUcNV0vlLVdRnMOzkTTL9NvYQ+/wc9fvWHZS2DhgedoOPAV3OTpqb83Y4EO/mzs9rIM2HwqyTitlBdPp3jwlT4G09O7J7saQty/t/LjXGZmH9TJp877CJeVPGKm2mot81IttTZvyTitHZJxuggZShEOmEQnbrjz1UC1Bju4rvXtdIU3MFA4Q86bbqqo0ZzOnGDf8A8p+gXWR7cQMIJL9n+aWf+0ZRn1T56vyTseSpWOoVl8cjMaaip13nVQtu9gxzoxdr4fHW4hMPxmWZNOwx4ndPJRzOQh3Lbd6FDjgq9V2nWXRpuh6SNV5jHZuFHZGYzsQKkgXilMQ2EoMJWmRY/ihFo5Hdo59XUp7yR93nMEzdL3KWu7DGXssgOJtSrg5Dbw0im9/KNMWjYTufZ+Mk17sDuvxr7k3Xh7f4WHTgVXZFdctcy7i/Hq9csqOJ/MPrhHniD67B+f1xEuK3nEzEqotcxLtdTavCXjtHZI4HQRM5QibJUCKEUpgJr560EpRVd4PTe03UZToJW+3ElsvzB13cfjVPYILySeRKHoiWzGVOZU/6cdHQF6Kzz/bima0rJQ0fPm33k3mzLACqND599Q09EutvYIdO7F2/UuQrqAHj5UFpCZ6TOEjnwL5dml7uMLBEZTS3dao83QvEs1pcaTT2NmSkETWoMuLUP6vo+vfRSwzh/ku4F7ppaIbLOfgnWIvFPqjZXIOfhaE9JFQjgY+HjKIuRuxfLbOZHIsrE5wrEKl4ombyQ5sxW3YTN+rHNFd8VV0/kuAxqGIhIOoB75JKqYXvB5Sx3hsqJHzKyQWgsgqqXW5i2B09ohgVMNMJQiNBVAKVzfLwsxDGWwPrqFG9pvJ2SE6cufxNXTLQFc7XA08yYvjz5D2IjQFdmAoQzaluj/tP8c6p88H3KOh1IsnX0CqlUH5WqPom8TDbcQ2XMnmY7rMEaPYeam/7yV9gkM7yd0/Pv4kTa8pq0L3kDfODPEF390kG8fSvH8mXRZ36MNEYfQ0W+Xeif5Dsq3S01AtY+hfUx8DHyiOsNl9mskrE6Ou+0k8mN4kTdxfU3Wdgl4Obr0CI06Q1TniescUXJsK/TQb2/keCLHC6dSvNI3VlHfpYVuJCu1K+5iYhiKyOgB9P6vL/o8ZWcWPcJlNftynataCyCqpdbmLYHT2iGBUw1RShGyDGIhE6UmAqgZvy9MZbElvpO3dt6GFTA5nT6Bz3Q2qejn+cn4K7yRepHGQDMdoXUYxnT/p0XPv1tm/6dlZZ9Ksys/WNhffkNNT/sUdZGmSBzbaqGw9V68+HqsxIGymirl5gieeRLr7Mt4rTvRkfLdd6/3j/PVF3sp2jZRncNXBo4KTi3VrF+3iW2D38PM9sPkocSzm21OPORqgz3umxwotnPG2YYROwRGgRgFukhS2g6gprJjnZ7PR5NHebPQwRm/g0jAIGiVvudLLRUtdiOpxnLYxcwwFJHxI/jHnljyuU731Qse4bKqfbnOUa0FENVSa/OWwGntkMCpBikWD6BCVogru67m8sYbyLs5BvJnyr4+66XZn3qBI+k3aQ910RJsX1b9U6X9nyazTwBBS80ID5Yws6EmelkNNTUa13RRroGBideyg8KO+0B7WImDZcfDmLnBUvfxfLLUfdwKo7Xmy8+fIT8xbgVEdIEADkVCaBQnknku7wzTdvbxxaeBJk8ArWGjOst3/beC14CKHmWdSkwETaXnGfgYaD6Ycul2PDYxwHf9txIOWLi+j6c1llH6/p1M5rhrZzuBWbvGDNOYcyPRWnNwMM0TR0Y4cDZNRyxIOGCQKjhkbe/8dopVYedatRiGIqLy+Ae/t+Rz7UvevWDGaSWPmFkptRZAVEutzVsCp7VDdtWtARo9caq8i+9T1sfJczVDhX4eOfsN3hx7ad6v39VwBfes+znWRTZOPXZ4sMg3qtj/KWApmsOBRVoXLDZBD+VkUXZ6yXPxDEPREA+TzRZpMZsJm9O/rIzxM0Rf+kuC/XN7YfnBRvJXPsBPWm7nfzzbO+9re8rkjNPI2bzig8Fn+aTzF6W6rMXOWsPCw8DB4k/cn+cf9J1c0vAM65q/TdL0MPEw0HS7Lr8wluG6go2LQYEgf+L+PA+pu6ZeyzIVrdEAbzUO8PGmx2l0pj8E+PF12HsfoOGKu6d2Gb14OsVfPXOS44ksrqfxtcbTEDQVHfEgsaB1zjvFSj2szm/nWjVZlkFLcxT77+5HpQcWfJ4fX8f4vV9ctMZpqrfUAirtLXWh1NrusmqptXnLrrq1QzJOa4CitEsrFjKxTAPf11gBC9tx0T7ErAauaL6BSxouI1EcJOUkyr4+YQ/yQuIJRuxB1kc2EzFjS9Y/Lbf/k+9TyuLoZWafYMbBwg2lnkyLHCyslCIUtCjaLjm3gGWYBCbOpdOhJuytd+G27cZK/ARjxs4r5RUJ9j9Hw9l9HPc7SRptc1674LgUsyl8rbnJOMAV+iBq4nPHQrPxAR8DE5+dqo+D/no2GBH+Q+4lriukuLJQ5J2ZLL84nmGDW8pylTJQmh2qnyN6A/2UsiO+hsuc/fyG91UajXxZDZmyMwR6n8Zo304h3MMLJ0f5k8eOcHo0j6/B1xrHm2iXMLELMmQZOJ5e9k6x6R5W575zrdqmCuNVE9aZp+Z/klLkrv1N/KaFx1YrxfQz1VrmpVpqbd6ScVo7JHBaQxSlZpQNYYtYLEg2b+PNCHiag61c3XILG6LbGCz0knHHy77+bKGXfYkfknUzrI9uIWSGq17/ZHs+BdcnYBqYxnI/sU8eLNwwcbDwPIXkCgbSNqcSWXK2ixVwMZRByJheVvEbN1LccR/aimCNHED501m1kJPiFvc5uv2zHDe2UFClG6QGEjkbrSGMzdZAgqu9/WgMDPSCgZOHOXV1nBhXGCcY1E28gx/T6blsdYq0e6VdeDNfQwGjNHCpOkaUAperY/goHjC+TZwcLZEAVln2TlN0PMZ7D3Cw+Q6+vO80x5M5Sr0gJ4KmsmeXAqjGUKlnVcU7xbQm/swfzAmaZlpq59pKmAqcgt04DZuxRo+i7OkWHX58XamfVwXZsIWK6TvjQe7a1UEsZF5UDTFrLYCollqbtwROa4cs1a1BlmXQ2BhhfDxPOu+QLrq4Xvkfs699Xh19jkfPfnNOBgogZIS5teNebum4h5BZykQMp13+8bU0r/XOXcawDLhjd4y798QIBypbjouHTBrC1vKyT7P5NqqYxnBzHBrK8OSxBOmih+eVbnjN4SBvv6SNa3u6aQ7MTZWr3DDRV/4HoZOPzrlWJMh3gz/F9wN3kvUMhjOl/lCmqWgJmvw3+z8QpYBGEcJBzQqgNFAgABNXPEwCuIzQRI9KAHoiY6XKoqbJn0gbiwAuLtbE1xsoNEO00t7aStgqZfpytksy5+D4pff/08C/4ulsz9Sf+ew2FpOCpsH6phDhQOl1KmmCaQ2/Tvzx3130OQCZ2/8Ut+OyJZ9XLXOWbSbqr1Q+iY604bZfes6dw1N5h4GxIk+fSDJ8ETbErLUlq2qptXnLUt3aIRmnNcgwFKFQgGLRxVSKWNAiYCpcrZloUI1SinWRTdzYdgcxq4G+3EkcPd040tMux7MHeTH5IywjwLrwJhrCFtdsirC9I0DfIv2fokHF+gr6P9mepuD6WIbCqqTr+HwmDhZ+Y8Tn/746gOsUMQzF5OeBgutxeChLQxSaoiYRI1Q+rkAMZ9PbcbqvwRw9glGYLgy28NjjHeJ698cM0spxtw1QtESDaBQ5R3OlOgKUgiRzVuDkYuBjYio9tfwG4GARUi4mpUzTjP9j8t8UGmtix52e+J+FRxCXmCrgmyGsQJic7TKWHiegbUw8PGXxutrJT+w2dukTXKJO00COIZqZs6CoNLGgNbVrr5KdYqUeVs/MvaA1uHmUVwDfw1l3PX7zlkVfq5rmZB+Uwo914TdtKRWCn0NmaLK31NnxIn/7Yu9F2xCz1jIv1VJr85aM09ohgdMaNDNwmvyFYpnGxE1S4WmNNxHzGMpkU2w717fdjqlM+vIn8WYsf9l+kcPp/byWeo6Y1UhnuIeOeKBq9U++hrzj46MJWcY5ZZ80mi+/0EvKNcmpKBgWynendq0BDKZtLl8fxdEuETM0J6jzY10Ut78LP9peWr7zpjMLMXLc5L/EHnWaofBWvGATnta8bG/EJshOdYYApe+ZSSm742LgYuEqs5Qnmng/DaR1lAhFQE0FT5OVUnriv4yJ/4bSct9kgwNrIgiz8FBGAD3eR8NEH6iYzhEjR05F+Dn9CPeZz3Cz8SbvMF/mduNVRmiiV8/YTaahJWJNFexXslPMsNMETz5W9piyM5jZAYxiCuVkMOw05vgZ/Ib1F6zWaaVuorXQELPWAohqqbV5S+C0dkjgtAbNFzhNsgyD6DwBlGUE2B7fw7Wtb8PxHfrzp5m5wJP3crw59iIHx1+lJdBOW6iTTa3BqfqnU0mnrCXCcuufHE+Tdz0C55B9OpHI8dTxieVGpfDNEFnCOAQx0Zh4FFyPzS1RYmFF0beJmOG5OwKVgde2m+L2d6HcPGbycFk38x41wh3+04R1gVPWVsZdgwP+Zr6pb2NQt3JCbSBiFBnTUTLESKs4thElTnYiqaRwsRhSrTSqPEppFD5qYhnPm2idOR1MlQIpl1LbCaXURD1VqX0BdgY9q0heodnlHyGIi830mXtxledm4w1O6a6p4MlQ0BQuBU6VHrviRzsJnn58qn5o5rEzU4wAOhC9oIXiK3UTrYWGmEbiSbgAACAASURBVLUWQFRLrc1bAqe1QwKnNWixwGnSzADK16Xz5gBCZpjdjVdyVctbybppBgvlW/PT7hivpp7jZPYwHeEe2sKt7O4OcW0V+j/pieyTpzWhQOXZp9OjeV4fmCh0V2AYRmnrPSYFFaZIGAVc0hakIx7C0z55r0jECGGoeYI0K4Sz/q04G27FHDuFmT07dclAs8M/zi3uPmyrkUNuF2Bwkh76wrsYVO28hWMUdADMIGFsouTRE/MbpgVtBNGGRczPwtQSXilMNSbyS5OTmc42MRHUaExKNTylr5o4JmbqNQwUEFI2KV1er6SAHaqff/ZvnNhIoIgGLUIBs2yn2GRtz9GRLJmCQ1fuENaMXk1+tJ1g79OgNebsoAnwo11ghgBN/uxB9oXfRuZ8e0YtYaVuorXQELPWAohqqbV5S+C0dkjgtAZVEjhNKgVQJqFAKdiYPFA4asW4rPla3tK4l1FnhKRd/ql71B7hx8knGSz0si6yiY5oY9XqnxxPk3M8AmZl2aec4/HimYmb24zAaer9lUFRhbhhx0aao0HwHDQ+eb9IyAjy/7P33nGSXdW973ftc07lqs5hctBIoziDRiONhLKQhGwDQkZksAFj+12TbGP74vd877Ofn3nX+PqaZ4QN1zb2xSRhQCBASIASymlGGk3SaPJMT0/nrq58wt73j1Nd1dXdEyS10HSrvnwaSSfsOvtUdZ9frbX2b1kyezrRxNtxV99E0LISa3g7yivW9sWosFFvZZO1mz5rCWOqlfGyzwGvjT7dzip1jJgpY4wmQxEPm0HTSlESpKRMqxknilst+wYF1ehYbRqE8aiwckqhcSSo10WZsIWMha5uMxgMjgTh8cZQIoZP49zSUmKrOYNx1YYSYVVHgv90+cpagfPTh8b5uwf2cfeuQSr7fsE52z+H88IdJI4+QvLwfUQO3Y/fcyHesitxBjaj8kfrgysHnejBRFIUXZ+BnEshP843jnZx535z0pYxr4RX6yE6Hwwx55uAmCvm27ybwmnh0BROC5CXIpwmsZQQdyxijsJMEVBpp5UL297IquRZDJaPMuE3fvserBzlieH7mPDGWJJYwZJMak7qnyajT76p1j6dQGi1Jhy2HM6GPlGzCCeAzmSEXzt/EdjxWmNhE7gU/SIR5WAre/bBRQhaV1E5820gCnt4Z4MFQgfj3MBjtOlRdpmVeBJlWHXwQPAGXtBLeFqvZbE9TkXiuDgkKdFtRmuiadaXhFojFks0IoTiSExNNDXcq9o/peZCblDVdKVTszoQwLGEw4nzGI8uYVVHgn+49YJapOnpQ+N84aH9FFyfdf5WPlL+XyQJLQ2KbkDEEiJBkciRh/GWXYnXexHOwBaMk8DEWtGJTrCiFF2fwbzL5Fu/yzqbfmvRq1pM/Wo9RDuSER7dP9ZgSzCdU01zvlrMNwExV8y3eTeF08KhKZwWIC9HOE0yKaASEVXz+gFoj3ZxcfvV9MaW0l8+TDGoe+QYDH2lAzwxfD8VXWZpciWrO5InrX86lvVZfpL6J78afbKVTPMtqiMIrXGHrf256vwbhZOIcOv6xfSkY7UzJhsLG2VT8vLYQKRqlDkrysHv3YC78npU4RjWxKGG3Wukj19Tj+Nhs9ssw0cYNRmGaGPItLLR2oPGsIiw1UqUE/fhkyn/okwomKqZump6rvHYMM1nagJJoSkRrv4LxK7VSGHgAfsKRlU7t1zQyzm9aUSksQjaGH6n/C8kKU69JFxfk4mFAtMe24O34loihx4M03LKqV3JQK4umgB+EbmSMVXvB/hqFFO/Wg/R+WCIOd8ExFwx3+bdFE4Lh6ZwWoC8EuFUG0OEmGORiFgIkwJK6I4tYVPHtbQ47RwtHqCiy7VzNAEHCy/y5MiDCMKK1ErOW5Rg4/IYY8WAgVzjt/b+U6x/qkWftD5u9Kk7HWVRJsrRbIWyr2vCqTMZ4db1izl/UWaWkScNNVMUMWA0sdlqnqZeSzSNu/JNeF3nhXU/lWxtX0R8NqoXuEJt5ZDuop/QfXzAtJGLdHOG2U8PI9jVBNzJCMVQPVo0VS1NvwMyy09SlUhLmRQlfCxcY9NnOvgn780kIxb7Roq19Fmu4teKoM/Q+7jWe3DG9WgDccfCVgpx87grb8Ae3t5gNFn2NdlyXRQOSyffjzSaYb4axdSv5kP0eIaYPekoH9m0/DX3cZpvAmKumG/zbgqnhUNTOC1A5kI41cYSIWpXBVS1obCgWJJYyabOa4mqGH3F/fim/rD0jcee/HY2jz1CVMVY3bKCi1ckXnH9k6/D6JOlZNaed93pKFet6WD9inZWt8W5fGUHv3Zez5RI04kmalO2bDw7SkzFUNo94eE6vYTKmW/jueGAttwLRKT+QG2VAjdaz7Ba+tmll5EnwYjVwZCf5Gw5SASXqBw/9TNJUF1zp6CmlCbfzZPGaqQeeVICSSlTNhH+3rwTN7mUVDSMrk2mz6KWYt9IGGFaFRzkDcHWWYdNOFat1YvXexF+70VhoXiViq9r4sIgfCv2Lgas3hnjzHUx9av9EF3cEuOGtV2c25vmgsUZblzbzXs2LDktWq/MNwExV8y3eTeF08KhKZwWIHMpnCYREaJ22A9PKcHTGoXNytRZXNJxDVTTdXqKd1JFl9g58Szbxp8m47RydvtSLj8j8Yrqn4yBsqfxjhN9sizF4o4k7VGblpfhSu4ZjWvZRBM9iKjQmfw40SGD8EB2Ef+j/1wyUmSN9DXsX6EGeYv1GDYBu/RyopS5Tm0JjRJOUTjVHZzCoE11fd0pCafJfwga39iMSAt/Z95LSzwyI+15bKKCW/2sOH6OS/2nwvOn3d9MzK4V7Ltn3oy/aCNBy8paixNtDPlKwLB08q3Yu9hqr5v18ua6mPqX8RCdNMRc2hqnM3V6tFuB+Scg5or5Nu+mcFo4NFuuLECmtlx5tVoRGAwlT5Of0s5l3B3h3oHv88zow8zW5GN5Yg03LXonq1JrKbmae3YUeGB3gdku8cJlMd6+PkVH6jhF24BSkIk5JJy6yJqruTvKoTPWhS0KqUwglWxDUfjzRyf48fYBhgtlDo6VMQbOVof4pHUHZ6tDM8bLmThgiFOuraI7GRVRRDDVHiyCiJm1xumEhGVNuMbBIGxlDd9NvpfnnfUNhxlj0AaOTpTxA81t6m/plVGEsO5NKcFRwtLWGCDo1CImfuWf6ym4yRYnxRH+9oksT1eWHtetuycd5XNvO3dOhcd8a78xl7xe5z7f5t1subJwaEacFiCvRsRpOpMNhZMRG9sKzTQjEufclg2c33oxE944Q5X+hnOy3ijPjD3MkeJ+liWXsXFZFxe9Av+nyeiTG2iijkKJzNnctdEU/QJRK4YVSWGiLRhls29wnF+8OMj3tvbj+gFKwv5xJU8zbFq4S1/CIO1cIPuJilcbLyo+UfGr9+7kwsdHMNV2LYFYYdRLpkadTp26mWZ4jy7QOzmqFjGgemrHFFyf8aLHan8vZ8phxslwjuxHgECHXlGtCSfsayeK4sZPojPLsIe3YY3sQnk5/M7z0a2rsNK9PHk4O/u1vJRi6qoYs6Z4SB1PjM236MNc8nqd+3ybdzPitHBoRpwWIL+MiNNslL2AnOvj+eFH6mBhD/f0/wf7Cy/MOFYQ3tB2GTf03kJbpIvdAxW+uyVH3/jM1WaZmOJt61Jcsio+0+27ihLIxJ3wZw7nLiK0RdrZ2e/xrc19DOQrjIyPkQpyJCyPlmrEa7zkMlbyWceLvMN6iF41RjsTtJGf8aw/2W+cBio4BFhE8AmqbuKht/hJTp58rWmHaYQKDgPSjWfFGJZO/jLxpyBCvuKzPPcMH7buoYd6w+cKDsZATDxEhIgl5CI9+Bd+lLXdSeJbv4LK18WxTi2itO4jeEsv5+lD49y+pY+BXL11TU86yrsvPLWmuM6RR044/nTmW/RhLnm9zn2+zbsZcVo4NIXTAuS1Ek6TTBVQxhheyG3lnv7/4Ng0F3IAS2w2dVzLtT1vJaHSPLqvxI+ez5OvzLzuZW0277gww5ru49fGJKIWy3szFPOVOZv7tv4Jvv7UGEonKXsB/ROhGIji0kKepUlNwrE4y9vFr1fuADQJx6biB2TMBO1kZ40SGVPXN0XjUCBGUko4hCvxxkmyQgZxqtYFCoODjy9WLd0nVfPLhjqsWX6jNUKJKPtNL44V1qn9ffxjbA1WsCK3mT9S36AW1JviSm4QvqOv5ah0o5KdHImsYX2wjc843yTpzJJwFKFw2f+Jt/TymgP5eMmjLR7hrO7kKaXnnCOPkHzss7MrzCnjT2W+PUTnktfr3OfbvJvCaeHQTNUtQH4ZqboTMb2hcJvTwyUd19AZ7eFo6SDloO4PZNAcLu7jyZH70WguW3ImV69JYwwcGvWYevmn0v9OC/hG8D3vJfe8mw2D4d+eOEzBKwGaimdTdMM/0gEWBeKM6witEeED7rdISBklEtohiBAzFWJUQi1jGjNNIvX/LhBjhDYCbGJSYYI4LhF8LNJSAkKhpKtuTSJh6s2PdiBBqdpy5XhzABBGTQqDIkqFhKlQIEF/WfFbcidpSnVRUzWMiuMSp8JiGeYL5p2UIl04Svho6Z8RN0fMEmxdxnOLeL6HjxX6bY3tobLmbS+vmNoYUo/8BeLmjnvI5PhTb+Z8S9vMJa/Xuc+3eTdTdQuHpnBagLzWwmmS6f3wuqPL2NRxLUk7TV/xAJ6pL/kPjM++wi6eHv0FMSfCtSvP5OIViVn9n05U/6SU4Dg2EyWXshcQtdVx03unwtQGwkZ8NB6Fcr1/HIBvFGc6A1wTPFp19tbVVXCCZXySJhQ+BqotfWcKqLh4OPhMkMDFYcS0YEuASwQXB0TwsElSwa66iBsEJZqKtolQraea5e02QIDCFkOb5GglT1qKnB3s5lqeYbXqx8fGI7QoSJgii2SUVsmTkjI9MsYbZRv9dOKXxrhJP0xMF0lUBqA8hrgFLDeHKecYrxgkqCCLN6CT3S/5ftvD24juvuOEx4ibx+95Q8P48+0hOpe8Xuc+3+bdFE4Lh+MvWWrSZI6I2hZR26LiB+QqwuVdN3JR+5U8NHQ3Dw/djavrdTB5f4If9n2NR4bu4Ybed/DRKy5hz6A3o/7J1/DTHQUe31firetSbJql/sn1DYN5l3TMJhV5eR/1XLmx5spxfOxoBb+Shil94FLBRNieBRvBQpkAozVZE6cdharaNGgUEKBMWJc1lRYpkqbEQdPNnwUfZRkDRPA5qnpJS5E/U/9GnAoWQbWZr+BolyQeGlDVZ8fUVXeT/25V03wOQc1N01HQqcMi7h5GGSB09+6Rmb3ZemSU/8P/d+7Wm0iqUlgLVXtWGYwINj5twTDDOUP/wYOs7Dr/Jd9vKZ28L1x43MjJD2rSpEmTV4FXnsuYA0ZHR7nhhht44oknatvuuecebr75ZjZs2MB1113Hbbfdhtanfx67yfGJ2hadySgdSYdMNMENvbfwR2d/jks73oSa1ox21B3i9kNf4rbdfw7x3fzJDe289+IMqWjjR3airPn6kxP8zU9H2DM407TSGJgo+QwXKvgv4/OTjjUKLgFa4gL2OEhdVOWtTG1/a8IhEIuysQiwGaNe21Bv3AuBmVnGo8SwSg3wT85/p01y7GIV4ybJb8pdVIgySDsaC0EQNEp74Xq5KaJpasVTfQWf4cWI8Gg8ys6IE7ZhIUxFWvjY4tPLMF3MLkh8LBSGq+VZOpjefsQgJrTrBE2LHufOvS4nK580xrBrIMfjB0bZNZDDGIOJtYFXDFN1XvG4lfQm3nHCsV8yxmAPPY9z6EHsoedPXsHfpEmT1y2vecTpmWee4TOf+QyHDtW9b7Zt28af/Mmf8PnPf56rr76a/fv389u//dskEgk+8pGPvIZX22QumBqBilbauHnpB7mi68387Nj3eG788YZj+8uH+Nf9f8vq1DnctOid/N/LVnLPjgL37y4QTNFBh8d8Pn/fKBuWx/jAFZ3Ep30lcH3DUN4lFbVJRa1TNsZc1ZGgIxFhpFgXZXFH0ZGyyZay+G4GW0U45KwhTxdnRLMkIhbZso8JhACLAdOGj9AheXSDlBHGTRyMRadksaT+sF4qw/y18888GpzLj4NNLGEIbRQFiZElSRfZahSreo5AYFT1X021a134/0/Gony9Jc2AbdVet9vXvHeiwKWlSrUxcBBGowjTiT4WQfV7VSA2ZRMW5HdItlZPNelMbhHUmg+H0S2NGnqO72+9lFvWL5r1vj59aJxvbe5jMF+PNl7l7OQj1t1YxUHQ1dSjctDxTkwkVTtOpxbhd553Su/fqfBSV/A1adLk9c1rWuN0xx138Jd/+Zd8+tOf5p577uGWW25h6dKlbNmyhY6ODj74wQ+GTTbb2zl69Cg7d+7kLW95yyt6zWaN0+lDWANlEXUUcSvB2emLODdzIWPeMKPuYMOxY+4wT40+yIjXx7WrzuSq1Z2z97/L+ty3I0fF17P6P7m+phJoIpbCmp4rm4XpDYQncSwhGbWIRz3esW4ZH9i4irNWrSLZ/ygAQbU9zCQFEvyR/zs8o8/ioOnlXn0R/2/wfp43Z7HZnMVPgktwcThT+hrqn5apIa5WW7FEU8IhJWU6JFfzZJIpTu0i4ItdEzyKUDR9vr2VfM0pPJSMBSU8FYuwwvNY4jfew0m3careTyPSFtZZATFcAhQxPCw09qRomkKAxWr6+OFAK4muVSxuaWx58/Shcb7w0P6woXCVdf5W3pf/V9xillg0ghMUwh1GI14+bCRsRUAk9JBqWd4w5sutd5lcwTe9GF3cPJEjDxO0rERnlh/n7NOD+VbrM1fMt3k3a5wWDq+pHcHQ0BBtbW3Yts3atWv56le/yqZNm2YcVy6Xufnmm3nrW9/Kxz/+8Vf0mk07gtMXX2vylYCSF7Ant5O7j36bI6X9M45TKDa2X8Wbem/m2GjihP5Px6t/EoFUxCYVC6NPBsP+kSK5sk86ZrOqI9EQldrWP8FdOwYYLtQjT53JCL96bg/nL8rQFm0n5aRq0Qt3/Ah942UCbThq2vmK/2Ye1+chEvb/s3SFVgqkVLlh5eAaOcIn7O+zTs2ct2cUAQolYYUT1UgRTDG5NEIFmwg+YPjDno5apIkpR07S6wf83cBwbU/D+yGKI6aHAnWzyjgVRAQxPksZqtVuTY7tY6ER+uii317Kv/T+BZ+7+bzaijpjDH/8gx0NkSaM4b8UP0unCdOEjhKWJQJUabgh8uQtvpTS+t96xT5ONZuEostlz/4hLd7gLLMPmeGQfhoy35blzxXzbd5NO4KFw2uaquvq6jrpMfl8nk996lPEYjE+9KEPvaTxBwcHGRpqjDBlvTE6Oua4PuI0Q1UjKUoJtn1alLGdEjaKWMTG15p0fB1ntpzDtvGn+UnfdxiuHKsdp9E8OfoAW8Ye5YqeG/mDG3+FLQcVP3g21+D/NFn/9Is9Rd65sYUzp/k/FYMAt6TpGy9z986Zouit5/dyweIWAN6wrJX1S1vYN1xkohIaX67qSNQEQS4YB6VpXXklxRVXoAaf54f3buZgKc52vZJjuQqOhAXhlUDjE2GACKPap5U8qarlwB6zlE95H+NNagu/a/+QLpmoXZMjGodwxZ6pZ+imLaQzVeli2BWxp4kmZhx9zLbYFXE4x/Wm7RH8qlCzFFgS1k0NqKVgDD1+Hx4WClVLDZqq+PCwqRClhxFS2Z3sHV3F2T3hQ2PnsRyDhUqDTjkj2FcTTQCeNpRVnFjrSsQvgfZB2VQu/TSm54JZ/2hZ1YiaNUvz56k8dXCMbzxzhIFchTP8vawtHSSnhPZkhGRkZn9Eq9BPdGwHQfcFJxz3teRU577QeL3Ou8lrz2te43Qi9u3bxyc/+Uk6Ojr46le/SiqVOvlJU7j99tu57bbbGra9/xPv5zc++BtzeZmnLalU7OQHnaa0A4HWLO68lkuXXs4j/ffx44PfIeuO1Y7xjMv9x37EE8P38+Zlt/Df3n0Ddz1X5KfPZxv63x0e9fkfPx3hktVJ3nNpG11pp7ZvR3+Wbz91OLQOUPWmwePlgK893cfvXB3lwmVtteMvbEmc4Ko9fKdIZ7wTab+My50zefgnu0gZ6FWKY9kyvtYNdcceNkO0MmZSYQRKigjCvXoDj3rn8QH1c261HmxoCjw19qGBXRGHEcuiPdCc7Xo1Q8xxa/ZGydMZsyzAm7IlFEkWhqQpUggglkxRdDWP2xcRD/LcKruxTMD0SI1BGKEF25LQddwb58WxMpeu7UFE8IeK2EpxRrCXjJ5gQmXISG5GvMeIhI2IrWRtW8YuQFuSE5HJHL+Vy6N7h/niwwfQBmzLoj3II4CvDUP5ClYmRio6809ixjr5654OnGjuC5nX67ybvHactsLpwQcf5A//8A9517vexac//Wls+6Vf6rvf/W6uu+66hm2D3hgTE6W5uszTEqWEVCpGPl+eF7n/E6GAtFJc2XUN56cu4aHBn3L/sR83mGgW/QJ37P8a9x25izcv+XU+e/aVfOPRMZ49XG4Y68l9BTYfKHD9uUnefF6KqC3ctbUfT1fXogVgK2nIynz7iUOszkRPuSHtBCVGrBydsU7OaY/zsStW8s1n+vCDgK5UhCPjs3/2fGyGaakKqNBnqWSiPKXP4iw5yBvUfmxprGcCqIjweCLGzxIJtAi9vs/7szkuKQe0BnWxNRkNEmZ+HtqCerovPNZUi7wD2iRPCwW8UhZftXNL6Q46yBKnjD0lTWcQAhQjtFBWCXRgMBj2ujGeeXgf9+04xvsuWsri8af504l/aIgwlYgRN0WKUhelYgx+0Jh+KQZJgrHCrPfPsurp6SCYmbYxxvA/H9iDO6WeKzQEndwPQ7kKsVkitCd63dOBk819oTLf5t02D8R3k1PjtBROzz77LB/72Mf48z//c2699daXPU53dzfd3Y0mfJX92+dFPvyVMJme09osmLkmbIt4OsVbojdzSfvV3HfsRzw2/HN8U69tynqjfPvAP9Ob+Ak3rn8HV55xLt97Nj/D/+nubQUe3VPi8jURRgteTYQYwAsMVrUOSQSG8hX2DBZY1XGiSFMjvl+i3ztGZ6yLC5e08IbFGV4YzPOj7QN897kSJ9KyARYjtDBm0lyvnuG37R+ToIJGCEy1zcoUDZcwht/K5ri+UOIrmQy7Yg5/197GH4yOcXG5Qo8fMGBbDek0mVbjdLbrNVyDEEayikQZMq04+HSQY5Hur6mrWs88A6Z2/xQtFCjpKAXi9JsOXrRWsdRSDExUuO9n3+cz9jcZkwrelHsQNyVadBYUFCWBo4SorRoiczq1iErbuXCSz3MQ6Fk/87sGcgxMVBq27VWrGZaOmojztKHkBcSmpDdP9XVPB44394XO63XeTV47Tsvk8Je+9CV83+ev/uqvuPDCC2s/H/3oR1/rS2vyGiIIqYjNqrYO3rfmg/zn8z7HxvYrZ1gLHCv28dW9f899uf/Ouy4f5j0bZ/d/+sm2MsfG4pTdxn2BCdM3k7ZPE+VGYXEqeNpjsDyAG7iICGu7U2zvnzhFEwTDOXKA37V+VO1Tp2tF2AbQBsrTImArfJ+/GB3lU6NZ2oKAb7SENUXvz+ZqHk+N7k4gBt6XnZkmm2TItJInTqZaf2UTYONjV3vnGQQkHCesrQrAGDrIohG+Zm6iPVFttWIMb6vcyVixQnvCqdoXGKKmTIISBYnTosOefu0Jh4YUoAildR85aYG2MYadxxp9oSYZL83yHorwg+hba9E4CFdDvtTXbdKkyeuLZpPfBch8XVX3cih5AXuyB7nryHfYMbF51mPWptdzk3MBO7Z73Dl+Af4sgdZE1KM15WJbjb8OSuD3Ll/Fmq6XF2ZXouiKdfGjbSP8/w/uo+TpE3SVg8vUdj5s3c0q6WeJDNe2R6kXru+KOHyhvYX3TeS5qlSeMUZF4PupJOtKFc72fJ6MRflGS5pjtlUTCb2+z7uzBS4tl4/b566Mw4jJ0C457Ck+T1OZdCY3VTdy19i4OPwt7+f+xK+QrDq2nxHs5ZOlLwKwKBNF3DxSHMaaEjE0CF5mJfFovYj/VP2UtvRl+Y+txzgyWqjVv3enorxnwxI2Lm9l10COz/7sxVnPXedv5ebKj+g0wyzKRInZ1rzycZpvq8vmivk27+aquoXDaZmqa9LkVIk7Fhd0ruas1k/z/MguftR3O/vzuxuOeSH3HLvNc1zZafPZxIN8f/QmHi2f3XBMseJQrNhkEh6ZhMtkf+CWmEMyYlFwg1lXXZ0MbTT37tvD1zaPoatNfo/3VeUytZ3/bH8TVV0ZN4lVbdQyuWXUshizLL7Y1sLPEgk+PDHBaq8uQKIG3p0r1KJSl5QrXFyusDPiMGxZtAbCuW4FDxsfhTOLFxNABI9uCV3C7VlEE9RX9flYCIpxaSErGbz4EpJO/c9Li66vDhQ3T6IyCBYYIzXxJSI4UqF07m8SZJZj4h2h0eVJIj5PHxrntof3o6Y1dR7MV/jCQ/v5xJWruGhZC92paKMNQpWt9jq2WhdwSewwf3BJK/lE5ym9bpMmTV6fnJapuiZNXipR22Jjz3n82YV/zu+/4U/pjS9t2G8EfuH4/H+ZYyxb8jX+S9dXWO0cmzaKMFGMcHQ0Qb5kA8LVazowQLbkvay2LQbDj7cfA5VFS2lGf7o6mk9a3yNDkTiVmollOEYoLia3tE0phH0hGuFPOzv4ckuaiWmDx4ypPfsFONf12FRyOdP1CaotbqyGRNVMFEFVNB3/qNAwM7TMrEgUUYoJ1dJwTFZlqpMxRN16PzoRqdaTVcdXNpFDD+Atuwq/6/xTSs99a3Mf2oQF/mVPk6/4lL2gattguH1LHwDv2bDkuEX+ohSXbroGb8U1p/S6TZo0ef3SjDg1WVDEHJs3rXwj69IXcO+RB7nr0LcYC7K1/b7AXRGf+zt285bUAd48fhFfH7+eCVNPAwquzgAAIABJREFUxWmtGM3FQpciU08bvZy2LftHihzJlsiWfQIpoyUONNpqXKa280nre6xXe2vbPOxaIbcOu9Khqh5OZ7se3X7AYHWlqRHhvmSCJ+Ixbs3leXOh1ND5b2qUy0cxaFopmTgr1OBx03TQ+K3qZPl8Cx+FosOMc8Bk2KtWN+yfLMReIUcb0nONL+hg7Bgq3489vD0UMCfhhcE8g/kKRTdgtFTGm5KysS2hPRFhIFdh92CBjctb+cSVq7h9Sx8DuXrkqScd5d0Xhim9Jk2aNDkZr2nLldeCZsuVhc3k3ANfsyq9khtUB23HtrBXBbhTdI4vsMMOOJjo49bUU3Rk1rN/ItYgEIqu4fH9JfqzPivabRKRUEq8lLYtD+4d5ulDWbQJ66W0eGFzYB0BpJae65AJUlKvV7KqrYDrHedAYWo95DqCgCfiMYxIrfudJ8JzsShPRWNsKpWZ6uIlEv5YGFwi3KUvYbGMkJbi7OJJpvxM2XRcBAJsLBWm7Q5ayxlQPQ0XkFVt3GhvrrdTmYZO9IStVQCvdwO6ZeWJXhGAPcMFHtgzwmC+MiMFqg0U3ICIrdiwrIWlrXEWt8S4YW0X5/amuWBxhhvXdvOeDUtY0jp/vYDmW+uRuWK+zbvZcmXh0EzVNVnQRJOd3OxH+cdSkne6DtFpf1+zyvC1eJEXWr7MO6/ay7qlzowxthwu85d3DXPn1hxlL4xoeNXo0/NHJ3j2yDj7RgqYGR7ehs2Hp9T2iGCJgHIRZxzw+LB1NwpTS51NRVe9kTzC/nM+Fh4OLg5vKGs+Npqn29cNybZeP+DWXJ6MNhgzs57KEsMiNcavOI/xuD53Vl+n4ykkPfvRtZNcHPxEL5l0Cx/yvs2F7maWVXaTL3vEHcXKN9zA3lW/QSDTAt3KQScXYSJJxC8hbg5VHq1dvDGGXQOzr5ZriTmMFt0ThsRGiy6tcac2zhMHQxPVTSvaWNuTOmWPriZNmjSB5qq6BcnraVXddGbO3ZD6xf+FKoSRxnECvu14/NTxCGZ5Xi6Or+D82M08tmMZR8dnFkRP9r9rTwX8Ys8oY+XQB8oWoTMZ4dfOC3vXAewbKfCPjxxgIFfBD+oiwK1+Oz6TPj4r3yZiwrjSChms2g800mc6EYRxEvw/wW+yyhzlM/a3aJU8Dh4vRGzGLYu2IKg6h9d5Ohph2La4rlhitu+7/cqmK/BnkW11wgonwau6NynC1i+TGAQPm6PSTXfSJuGNoQOXo3RR1BEGaOffgpt4Ss6nPe7w3/y/ZgVHaY0K0UgUY8cQt1DvTaccgswKdHoxz/a+m384tKShqHvqarmdxyb4ve88jx8YRITZ/pzZlvCJK1bx6IGx444zn5lvq8vmivk27+aquoVDM1W3AGmm6qbOXdCxNpxjzwAQQ3GRtrnSt8liOGQ1/sHN+Vn2lp9gae9hNvQu59hoEjeo38OKb3i+r8Kzh8v4xqvZF2gTWiM83z/BokyM7nSUQ2Mlnu+fwFKKkhdgjKm6lIesln7OtV/EMuBUG+SmZbqzuMHHJkD4RnA99wUbuFI9x+L4Ng5EhO1RB0RoCwLOmSaanoxF+buONh5OxPhOJkWPH7DKbxRmaaPRcvzQs0EoECeCj0Ghq+2FVX0tHH61HguxiHujGB3gaygRxcMhpotcKts4oHvY7XZQjnSwXu8g7yliVkDEzaJKg2A0iIQpOztKKT+Ov/9BdvtdHAo6KfsabQzlQPPUoXGWtcYpeQFbjmQpeMFxa85SUZudg3m8ae7SBTfgyeo4i1vmb3ui+Zaymivm27ybqbqFQ1M4LUCawqlx7jq1iCC9BGviIOKFrVrSKC6NLWbdirfSj2a4Mtgwzpg3zCH/Ec5dPsbK9AqOjkYa0l6BVhTKDp4vRByNUnVzyr5smStWt1P0Ap4+PI5jCY6lyFUCpj66k5S5zNpBWVWFi3Go4BATr2pBoHEIsEVTJMZZ6ghLk0+ys/sF7sxE+WE6yX3JBPcl4zySiPFEPEZHELDED1eU/U1HGzlLccx2yFoWP00meSYa41zXpX3K6sDpbuST6KooGiVDHBcPu5qsM1hVJ/IAG01YQOXgIcaEtgvAmElR0aEkUwKrOcpPzGUc1F30RD0u8rcQ90ax/RyiQ0sEE+/AxNoAw0DOxQ803ZVD3F6+mKKryVcC8q6PpYSj2TKXrWzjiYPjRCzBC0yDgaVtCR2pCLmKTypihb3vZuHAaJEb1nbN25TdfBMQc8V8m3dTOC0cXner6jpjXfjGw9M+nnbxtY82p3+Yt8krw+/ZQL7nQuyxF6E8DrE2/LY1LEP4zIpfZcfYNr617xscLOxrOG9n7mmUbGbTxivI9l/H9sONkYnZ/J8GchW29uU4f1GKjkSEkaKLJWBJ6Eo+yYssYdi00ClZJiwIMKDjFEyMdnJ0SpYyUfaZRQBsjxnu7RilojQDU9qCeCIMVFfYfb69ld8fHSelNUcth37SFMQDBI3wWNzm1liCd+cm+L3xMTJTPvuTukEbmJRuHjbjJklEPIZMGwnlIsani2zNzVwkHFuZurmni03JOPXSI2NYJCOcwwEyushV7kOMSDuuidAtY4gSEIVUxhE7TknFqfgaXxt6CM/byarwvQwMg9VVcSIS+jMVIBOPkK94BIHBrrZtqVRTONFZetBNMrnqbm3PS2si3qRJk9cnr7vi8LgdJ+1kaI+20xPvZUlyKYsSi+mMddEabSXpJIlYkXn77bPJiRD8trPwF12C33YmU6ugz207n7/Y8Fd8/Jw/oCe2qOEsjeb53C/oT3+W88//OU4kP2Pcqf5PxsBIocJQweX6aiTD19NLx8PzvhtcFUZsgIIFWcsQp0Kb5AFh3CRJUSJGhXtaNUo0o8eJnIxaFoHAN1rSjFjhmryy2NXYVfgaBsETxdczLdy8ZCk/TGSY/rVBCUSq/k0TJLHQ/FtwE1oUJRMlbxIMmnpdkDGQM4mG+Y2YDDOqzI2hXbJ8UH6CTKblxMKIAlEYY9DGYIpDBL6uR4+MoZUJAl3dXw39jRZdxooe79mwpOYFFXcsUlGbmGMhEvb3a084Db/PBoNrHaZs78S1DmMwjJVcmjRp0uRUeN2l6orFmX8glSgc5RC1osTtBCknRSbSQtJOErNiOCqCrSwQZqycOh1ppupe3txFhCXJpVy3+Abaou3sz+2jousWAZqArNmH0/oksUiAV1yCMfWgrTFCybUpuRZndEZZ2holHbXpTUfpy5YYKXgzRMox2jlqOlkhg3TJOK1qnJTkaTVhzCclZZJSoi/qcV/aoSKQPY5w0iLEjaGihLMrLtviEaLikleq6j1evUfVFKCrYHs0ytZIlMvKFaJTPtsi4Qq8KB4/1xv5nr6a/bqLpTJEUsq4hGlFRBgzaco4ZKSIh82gaaVAfNaKo11mJVeqrVgqFDoWASmKBNoQ6DDaZXTAiOdQ1vVr/oF/GQOmFW1ouIebVrRx1ZoOVrQnOJwtMzGlJ11POsqvntvNvpFibVvZ3k028T2K0aeoOC9QjjxP2dnBOZ2LWNu+/DifjNOb+Zaymivm27ybqbqFw+suVfdSsJWNrWziNHq8+NU032S6zzMevvZnXdHTZP5hicW1i67njd1X8rO+u/nR4R9QCuoPX6PKmNafkUo/jhl7E7mhjUz9VfJ8i68/WWBnf8DN61OsbE/wny5fyV/fu4fD2Zm95baYNRAYPmHfwbhJ4UkJ2wroCkIDAIeACSs0w5y9OUqdyXWArdrQ7Qf024q48SlJ6K80KZoAbAMRLYyoOEeCXjqYICUVElL/chEVjw/aP2Od3svf+7fwWf99LGUISzRDpo3tZjnnyUHaZYLfs+4kKSWoRbca6aeDcUnX2qsAuBKjEli1xsGTiPEx1XvabzrYYVbU778B3xgsS8jEwpTlxSvauGH9Eh7bNcBIvkJbPMJZ3aGp6aP7w9V0oWj6AUyTr8rO8pOBf2VZW5wLOy464f1t0qRJk2bE6WUwNUKVsBOknDSZSAsJO0HMimErB0vCP+ivRYSqGXGam7nbyuaslrO5ZtGbMGgO5Pajpz50lQuJXcTatmKZFF65m6npqf4Jn4f3FHEDw4p2B0sJu47lZvlEGD5u/4CoeHjYtEseRFMRIWkMCkNBCXenElQEitWebLNJqIzWOMBN+SJr3ICn4lEsDGUV1iFZ1AvUUxpiBm4eU3T6igoRBk0Lu8xylskQSupX2itjvFU9zgoZ4EG9nkHaGTNpXBwG6OCQ6eUonVyhts+a/zcIX9K3MEGaG+wtSNW40xiDh0WCUsN8JkjhGguN8MXg7Rwx3TNGvEAd4NcXjdNqlSHVQzwRJWULizMxOlNhul0kdA9/4tAY44nvYqqrFvUUj6vOVATHUhwqHOTaRW+a+zS9MdjD27BGdqHcHDrRPactXeZb5GWumG/zbkacFg5N4TSHWGLhKIeYFasJqrSTIeEkiVpRHBX5pQiqpnCa27lHrAjnt63jip6rKPlFDhUOTnvRIir1PMnW3SSkm1KpXv+jDewd8nh8f4mze5LkKhWyZa/h9DPp43prMwAx3JqbdyDgirA9GuF/tWbYG3EoKoUngpZJN/E6jjG0a02vH/D+iQLLfI8VnkefYzOhhKIFgYR9+7QIroKEhvVFYZVfoUfG6JYsNgEVbKJ4WNKYvlulBrjV+gVpCjxvVpOWEjYaF5tDppcj9LJG9ZOmWBNCx+jgH4K3s8W6AJI9XM4WUpRCT6vAUDE2Lg5RXJQYAmzGaeGI7uCLwdt5wpxXuwZD2KLmv9j/ztvUI8SPPkrq8L0kjjyAlemhHFs8431f3BJDon1sGb8fX4eWEEG15kxJuBrPUoJnSpzdeg4dsc6X9TmZDefII6Qe+Quiu+8gcuQRIgd+TuTQ/eh4JzozN6nB+SYg5or5Nu+mcFo4NIXTq0zoFm3hqMgMQRW3E8TsKI5yUKLCRqlzsMKvKZxenbkn7AQbOjdyceeljLlj9JeONuzX1gQ6+TTLeo/hFXtw3foqrUn/J1vFiNqaoLr8XhH6OV2oXgQggkdSKkh1yf/maJR/bGuhaClsAwUV+igFVfE0OQZAVxAQM/Db4xMs8X0UsMQPaAsCHkwmKImgAKv6I4Ri6sV4wHpvgmW+DwhaWbRJkUmv8DC1Vp+nJYbz1CHepDbzollClhQtUsQh4LBaxI+5gu3mDJ7jTH6sL+PO6Nu45YpNfGjTci5a3krJ6aB9+PFqMXg4podDliRFYtzh/Br/Yb+FL7s3ckh3Y1tSNbcMRdNn7G+SllIt5VfyNFFdJHb4IfzMCvz0shnvXc4cZuvYMxTcAIVgq/BHBLQxFFxNxBLWd65jSXLpjPNfDs6RR0g+9lnEzTVsFzdP5MjDBC0r50Q8zTcBMVfMt3k3hdPCoVnj9BohIkSsCBEiDdtDk0SvaplQ//H1cRqjNvmlsyS5lE+d92n2TOzm2/u/yQvZnQ37B4NtyLLtrDIbObLvWjy3vbZvKKeBFMlYjEByaOMzPrXBMAqqVpMG+GE6SaAEbQwJo+nxqa2q80UIRIhqTUcQcIbn875sjo3lCrsiDuOWRWsQ8PWWNDklDe7gpurDBJC14PaWBBeVXQTIUMIYjV1N6gUARsLeeVME1FI1whciX+TnwYX8U/DW0D1dVSiYKHtYgmtWYdvCJy9byS3rw5WKxhj++NnV9MZ+k7eUf0ibrvuq9ZtOvmZu4hnvfDqTEZRUcKzQWqBUdYGfbFEDVFNxYRRqtOCSiTtEn/sXyr2XzkiFZZwWxoperWffTAxjRY8WZ45cxI0hvvUrYDQTZR8v0DiWIhOzCVeZhPu9JW+c07RdkyZNXn2awuk042SCalJUudrDbwqq15Q1mbP403X/la1jz/Lt/d/kSOHQlL2GYXmK5BlbSLpv5OiBqzBBPQJVKNtYqo3l7Ya+klXzcyoTIcAigs9ex2a46tdkRPCq4inpa8oi+Ai+CB8Yz3FRpczZrsdTsSh/0NNZ83kqi3DMtvGgQThNLd/2BQ45FrsjNme6GmWC2jGT0SyDQQNSbVY8leutLVyutnM7N/Bo8kaKWrNUT+CrKC1tXbx9XW/t2BcG8wzmKwza63gucT7piZ1k9ASjJsNOVoavGhgwoYFlzezbwHlygF4ZbZjD5KV42lD2ApzcUezh7fhd5zdcoy4vRvstoMaO+35qvwVdXnzc/S8Fe3gb44MHGSm4TA2GDOQqdCQjtCciqHz/rNfapEmT05umcJon1ASV1SiotNH4OhRSnnZxtYuepd9Zk1cHEWF9+4Vc0LaexwYf5nsHvs1wZbi2P8BnIvIL2tY+iZq4iuG+y8GEIftAw/5hAVr4n/Y7+JPIv4Uu4SZKXCrkVGMHuUnxZAMxEzp4GyOs9L2aaPp8eyt6irDxEXzC6BTGTBNP9ahTAIxZQtbEGYhWyFmGzkDQwLZoFIPh/EoYkdIirHF9klMK5ePi8iF+zK+UnuTfrV9nlAwtpsSbFp+BletFR1vYNQ6PHRil5AVELaESGEacNWRLPhgTFt5Hj6KsAhWrlYSzhPGSXxMe7RKmvCZ1iJqWQyy4AbbATzfv4EBLmsWZGDee3YVSimzZJ1W+ZtZVddXRSJWvYXxa/dnL5f7ndnNWfmZZgDYwVN3enoggpZE5eb0mTZr88mgKp3mOEkXEihKx6vlzyxJSqQiqMkpJyriBi6fn5oHQZHaUKC7vuYpLui7j/v6fceehO8h59doWz5Qh/VPa1j5KcfA6KqOXUP/1szjor+GPgs/w/sidXGlvppUCad3YZNgQiieXsBDcqnZn6wjC477ekm4QTQD2lEUIgQjKmIbVa1LdbwP9ts23euOM2VFKIgzaFp4IUj0nECFiDN2+T0pr3p4v8I5cAWfKeD1miD/yv0zBxBiRVuS5KIUXv85PrGt4zD+LYT9BXzb0HLdEUCKh0WV8L077Iyg7C0AWsJOtWGOX402sxgAjJj3lukMRYlXrpAJtGJwoE2jDVwfL7OQgthI+/+A+PnjxMi5a1kLMPwuKN5OPPUAwJfJk6TZS5WuI+WfRFm/8YvJy0Frz3d1l/vQEx4wUXNoTDibe8Ypfr0mTJr9cmsXhCxDLUqQScbQrRFWclJMm5aSIVq0SRBTa6Hlh5vlSea0L4y2xOCNzJtcuuh5LLA7k9hGYugDS4mKlXiDSugXtJ9GVHiYTTj4RNgcX8PPgYlaoPtaaUZ6NRSjWcmNS+wlE8IzF4sDnvRMFXojY3JVOTr8cbMKCck9CiaSYaWNgG+j1NTujDiULiqI4Zlu41XN0tZYKwshVUSmixrA3EuGnySSbSi5JoxvGjYhPhjxaa3JllzPKOxmxOhnTCaQyAcZQNnYYTYrvJdr9E0TVPa7CyFYZFd+D8jsJ3DYGaeVa9SypamH4ZMFSoE2t0LzfdPCvwU2AoA342vDMkSyLMzFylYBKuZW4u4GIv4Kov4qEexGpyrU4upOedJT3bFjyiu0I7tk5yO0v+lwl4bXOhgG8xGKsi3/3Fdc4zbci6blivs27WRy+cGgKpwXIbH9QJr2nYlaMpJ0kE8mQspNErRgRK4KlwhYVpvq/+cprLZwmcZTDOa3ncVXvtbja5VD+QMN9FauMk9mOnd6B9toxXjuTksY1cR7wL2XCJLnCvMDOmJrxcPVN2Krk8mKJsoI9EZsXomG0pCxCWRRaQuFkGyiqcBXepHAy1BNW7YEhYQx5S6iIMGyHQmuSqXdRCKNegQhpbXBF2ByL8aZCBQs9LZoFcVxaKOAjdOoR7vbWIQaiuGSkwFoOYHp+BqqCf5wAuESHMPn1GCMM08LlalvtdXTVjCmcT+j5dLjq+TQ5T0uEFwbzfPzKlTx1OIxoWaYFW3dhmRaEcNXeRzYtZ0lrfMbrv1Qe2jfCliMTjNDCZbJthlCleq2bl32I1Wec+4pfb74JiLlivs27KZwWDk3htAA51T8os7eaydRazcxHQXW6CKdJYlaM9e0XsiSyga3HjuFbQw37lZ3HadmCldiHrvRg/JbqHmG3Xs0z5Su42M1CtJ+SFUaAKsYhZ9KkcdkbUzwZj/FcLEqfE66kyylFQSlySpFXirgxpHXYigVj8JQiEMGI4ACOVhx1LHKWkFdSizTN9sCf3GaARLVmqqCEdeUSXUG1ya80nqvEkJIy7Wac/qCNg7KYN6g9/J71fc6OP8mOdI6MlEhLCV8svIbkH6DK+MWlGJ3hsOnmoOlhjRxtiOb0m9Dz6TF9HtOZ9Gq6ZHkb16zp5MBokYJbjwL2pKN8ZNNyNi6fmxV1AxMVHto3Sh/dHKKX1RwlPe1av2xuYdWFb2ZN18wo4UtlvgmIuWK+zbspnBYOYl5nfUKGhnInP2ieY9uKtrYkY2MFfP+V+0JN4msfV1fwtIcbVAvR58B3ai6xbUUmE2diojSnc3+lPNeX5evPHMGz+slG7iOI7pv1OG/iPCpDN2HcrobtLTLGGbGnyMYCjtoOydRTdEmWiHgIhiLCMSeM2DjGzHDv7qn6OeUsRUHCvXFjCAhrm3wRLBPWPPkys13KJJOCyDGGHl+TMqHX0ydGs1xeKtfOMyIozAzxpQ08Zc6lXcbRRvFsHL7RPjW6JRyjnbxpjPxUht5MUDhryhbD+XKANskxajJsNyuYXeqBYwmWCB+5dBkf3rQCYwwvDOYZL3m11ixz6RauteZXv/zEFHFmOJcDtEl99WAqavPj39mEUq+8z/qr9ft+ujPf5t3VlT75QU3mBc3i8CanzGTvvqnURVQFV4dF6K8zLX5KpGNVURMsIpN7L0Nje1BtD6KixxqOm0zfeeMX4w5fj/EzAGRNG5tLN+J4FaTre7WmvYFR2BIwYSksY/AltCiITHsPRixFWxAQNYZotebKIBy27VqBuBZQL+Gts6YIo7agsZDdNwJioYzGkfpDTQlskh0ERhgmQ8ZPMVXwCIYuxilVbRkmWR1k6VVbGTWhpUO75MmS5iF9AVPjYOfJAdolx6hJs92spNqZGwQWZ0IxJiKc3dP4EJsqplrjDmu7Uy9bTCml+ODFy/jSoweYDMHtYFVdjQp8YOOyORFNTZo0+eXTFE5NXhGOcnCUQ5Iw5TDpN+VWrRFcXWk2QAZWdSToSEQYKbo4tsIqrcDv/wA6sRur9SEkUl/lJWKItD2J07IFd/Ry3JGrQYcPfc+PwrF3MpF5hta2u4mqEj4Gr1q/ZBtDIEJA3bfJMYak1kxYqmpjEIqmsgi+0FD3pDBVv/DjI0DEhBErMPT6Aee4Xm0fgIPGNwYfmxGdpk0KRKVuk2GJoUeyXOsXeL7UxiPxWG2fTUBSKpSNQ0xcVvlFPqPvIGWX6ZQJAEZMhgJx+k17tRgcPmzd3eDzdKy67xk5n1TU4oa1s7dSefrQON/a3MdgvlLb1p0KC8Vfbvru/RtD9/GvPX2YfKUuKlNRiw9sXFbb36RJk/nHKaXqbrvttlMe8OMf//gruqBXm2aq7pdPKKbcKWLKfdXE1OmaqgPY1j/Bvz99BGMMJU8zUpistwuQ1DbstkfAKsw4zwRxKsPX4o1dBqZe/yNWnt72nxBLP82EU7+XBmgJAuJTPJ8KEq7Gi+owymGJpiDCkB3+twY8Eeyq9cDkKry6pGpM0y3y/bABsYHfHx3nknJddEzFQxgw7eSJsVsv483WM8RkpjXGo7E4X0m3MmSH3+WGacEA3WT5wIhhY7lCt4wzNTp1zHSQJ0aCcDVekdiMcQ3C3+j3sfHyt8wqVp4+NM4XHto/62dRRPjElateUe2T1pqf7hqiP1dmcSbODWs75zzSdLr9vv+ymG/zbqbqFg6nJJyuu+66UxtMhHvvvfcVX9SrSVM4nR7M5oTuaZdgmnfRS+V0Fk4Qiqe7dgwwXHApebrW8LclZhNzNDnnCUrxR0HNFCLaa6EydD1+dgNTfcAjkT6iPXcSSeyvbev2fWLGYBPWGhUljCuJDoWJQqNVQL9dHycgrHNCDAFSrXUSlAmjUkZC0dRdFU29vs/7s7njiiYIJdezejX/HtzIs+ZMNsgL/Ffna7RIccaxLsJ3UmnuSKU5LB2s8fO8PetyftmwREawCaauS8TD5qDpZoUMAnDQdBPHxSIgwKJEBEEIUos5fM0/0JqINKTgjDH88Q92NESaptOTjvK5t507pzVQc818+H1/NZhv824Kp4XDKaXq7rvvvlf7Opq8zjiRE3q9R5/7v9k77zgp6vv/Pz/Ttt1tuQ5IrwFBEaxYiWBFjQUsiT81kcSSqDGJfg2xR0VD4jfF/Cyxo5ifoqKCWGIBxIIiIlIEVOAOrt/ubd+Z+fz+mL29W+4QDsEI7tMHj/NmZ2c+M3e3+9p3eb1z//9dK0LfWfbt4WdEj2K+aIzTmjQpdmtIKYmmLPxunX6l+xFNn8O9n/6bFdE381zgFT2Mp+czWKVvk647HjM6HBCk071Ib7wEo/gTPOVzcWnNKFIlDaQQuLHok3EEabXaZhogcEnHqqBNIOlSUJ6BpGoRzg4TBiiyBD4Ljo3AD1IWmhbHNr3sn05TIboWHbLD1xesQ/lYDgbgIzmE5XZ/9hF1VIoWPB2iTwaSc6MRJkXjPMAQjrcbEQjcZNBoHwPjHFeikyFIDB0TBZsBYgtK1mRBCMig0USAdHIL89/+D+vUgXkpuLbxL19HbWuKNXUxhlYWfe1+BQoU+P6w0zVOCxYsYPXq1WiaxuDBgznkkENQVXX7TyxQ4GtQhIJLdeFS81t327r40nZqj3dCFwgGlG67Db3Y8PObA35GY/I0/rXySVZE3nGGxGVRXfV4ej+GFe9Dqu54rMQAANKto0hHf0AgsJBM8A1UxUkFpoGJrVECtuSvJUZWODnHK7FsajWnzNtvQUqBFlVF4HTmlZgSjw0qFov9MKIxyYC4mxhubJLbtC1oS+6ZqHhFipSt4xIZQPCMdQRTtRf5SlZQJiOERBS1w/UVY3IVbxATLmplEJXZiHFNAAAgAElEQVTOUci2c7pJo2ChZ6/Kpt3zSpcmlaKJBgQBOwIq1EVT/G3BF/zyiP6Y9o6J8ebE3m9hUqBAgR2n28IpEolw0UUX8emnn+L3+7Ftm2g0yogRI3jooYfw+/27Y50Fvue0R6ecT/5tkak2e4TMXjjwuNRdxpl9LmLL4pFE3W+QMlbnPa56N+Dtdx9m6zBS9cdjp6pA6oRbjiHaOoaKkvn0dX/E4TGVUNpHGVGmNEpeDkCz5tQw6bZC35QjNDICanUn+qRJKLEsx26gg6h5Kagwo7aeehkgg5btq+tsOyAAEwULhQ2yihpKCcooIRHlYzmY/1ijmaK9iY8kaVR0aTsGmh0O5BMp+lNLK57sOToXrZsoaFhZY872c0skCGckTcgOExbtaRIpJU8treaig/vs0M9hV4xhKVCgwN5Dt4XT9OnTSaVSzJkzhyFDHF+VVatW8dvf/pYZM2Zw00037fJFFiiwNduKTKHYFPkMlFSYpHA6+jIy841rp74OicxLvfUv9WanyH1z+pd6qXT3QotPJhbfQMT9Oop7U94+WvEq1KLVmOH9STVMQGZKsCw/m+vPQlcOBWMuCfVLPpKVPJqcQEncJKbBKcZr9LWj9M0GVN7xSZ4pkajSKSg3ROf+ulpN43NDZVi6mS0y5NRAbaMHT8UmhpsX7EMAQQvFJKSL45QPGK8upUH6ieJBxcJERQKVhPF1SP8JAX4SzvgU2tOMErBQsRQ9d691VXWKvCWYnZaU//OobU0hcLrntlfjNKTim5tUFihQYO+h287hv//975k+fTqjRo3KbSsrK2PQoEH885//5Kc//emuXuMupeAcvnejqSrFPm92Tp8bn+6jWPdTrBfj1by4NRe6YqAKNWvx883uz6ebIzz83kYWrG9k+eYISza2sHRjmKBHp6LYlRNVG5oTxDMWQa++TVElkXwV/ZKNsQ0krAQBI4hAEPTofLK5FU0GiLX8gFS8EsVoQGjtBdZCgOregh58F6HFsZO9QBqEpZ93zDHU2BVsoQghoEW4WWsNxk714CS5AgXwkiaqWaxyK6gIDGFmbQra5+O1xXJGpdL0MU08Ip2N+OSnvDp+12wX4RImPUUDq+U+WKhcrf0bf3benInjFG6hYqESwUudHUIIiXcrAaUKiZL9iSlAq/ChoOAmhY2CItrvbMefapNSwnJtJJvVHnnrHNnTz6ieAd7f0NLlz2NXjmHZnXxf/973tOsuOIfvPXQ74mSaJiUlJZ22l5aWEo1Gd8miChTY1ShCcdJ9dE67OGm+DBnbxJTtab/tFaR3tBfoSGM8zWNLNnF4/xI+29JKYwexXuo1OGlEJfv2yE9pr2xZwSvVc2lKtvs5lbhDTOx1Ivv2GMFPxu7D3M9qaU1liMcGEI/3QytahVGyCEWP5J4jFAujZBF6YAnppiNJNx4O0sVH1kg0axgT9IX8WH+eKB5mW0fxnHUwl6jzKCZOq62hi0AuqtMebcq/vpKs2aWKjY3SSTwp2WdIoEpp4QrlWWwE05jJ89ZhVIlmTFQURK7ouw0fKYJKlEZZDNJPiYigdNCZipAYWFhS4JetJDFowUcKg5AdRc8W0zsRKY2IKCaFQavoHDUKeQyGVhbxyyP689TSampb24VaZbGLKaN33sepQIG9kU2bNrHPPgUPsm4biowYMYInn3yy0/YnnniCH/zgB7tkUQUKfJvoio5H8+I3/JS4Sqn0VNHLtw89vD0pc5cRMIJ4NS+6ore3siN5aUXtNr2o4mmTp5fV0LBVhLNNVH26uV3srGxZwVPrZ+aJJoCmZDNPrZ/JypYV7NvDz29/OIjTRvYg5NHRhYoZHU58w4WkGo7GY+VHsYSawlX+Kr5Bd6GHFgMmJjrzMsfwh8SvWW0O5HL1aca73mS9CFAtywikiik2VSypZLvT2uRPO1WmxbB0e2F+Rjp1TEk00qhkULFwOvKciJXMCbAiEvxEfY0ynAiPjUI6VycFPpKUiTAaFio2jfhZL6tolZ0jPmpWQKWlhifr41QnymgUJTSLEHUyxBbKSAo3YREgho+Q3YwunbV3TMGN7RPkzlOGc92EwVx6eD9+P2EId54yvCCaCnwvmT17NqeffjoAc+bM4bzzzgNg5cqVnH322Tt8nBdeeIEpU6YwduxYDjvsMK666io2btyYe3z8+PG88cYbu3bx3xLdjjhdeeWVnH/++SxbtowDDjgAIQRLlixh1apV3H///btjjQUK/FdoGzHT8W27zX9qRW0TzTENISQSk44CQ0oIJ01MS5IxJYaWL2qklMz9rJYRPZyC5Veq59JRf0kkaTuNJS1UoTJ/01yGBYcjEAypKCLk1VEENMQzgEa/cCWXJeBNP7xdDOkOH4cULYq76nmMkoWk6idgRkYRkX4eTZ/JIvNALnY9RUhtJiUMAhZMaIF/l3ZdD6ZIODfcmpdodIkMaXRWGxotqkLQstgvnUACKw1n6LDPEgxOW7nnlYsIDTJAW/ovg4aKRVC0R6zbxq2YaNTIUnpTiwszr/tOEZIKESEjFcpoJixD2EIhgQtbgC0lQiq87joGIcAr43hlnJTi4ZxR++Z5M3U1hmVH2ZXjWgoU+C5xyimncMoppwBOY1gms2PdzH/5y1+YN28et912G6NHjyaRSPCPf/yDc889lzlz5hAKhXbnsnc73RZOo0ePZubMmTz44IMsXLgQKSVDhgxh2rRp7L///rtjjQUKfGdo859KpQ1UWQyyrU4qgxQmEpOEmcK0nDd407Yx6GzT0RBL82VjAuGqzYs0Jaw4kUwkr0OwJd3MWzWvc3TPY3OjW5LpdnETEDHcUnB8WDCuVfJqQPJukTN7rg3FaMTTaxZW6duOhUFsMOvsvlyb+B0Hqss4zXiFjNbMwBRMblRYEJQ0dnh1qDItzt3K7NJGsMRtMDMQoDZrpCmQuGxHgKSVtuicoNy0mRKOMzbpxJiCxGih3RvJwMzZDpiopNBzVgdu0gggjUrcdhMUsTwBpQsbHRuDBkypYqLTKorZKKpY7DuW1QzO7VvqMzhxeBkjQ3Fkaw22KwDGzhd/745xLQUKdIdFixZx++23U11dzfjx4wmHw5x44on8/e9/5w9/+APHHHMM4DR2NTc3c8cdd9DS0sItt9zC0qVLaWxspH///txwww2MHj0679izZ8/m8ccf51//+hcXX3wxqVSK0aNHc++99/KLX/yCxYsX43I5tVu33norABdeeCH33Xcfzz33HEOHDgWgqKiIa665hpaWFtatW8fYsWPzzrNy5UqmT5/O2rVriUajHHjggdxxxx2UlpayatUqbrjhBtatW0dZWRmTJ0/moosuAuDPf/4zs2fPxrIshg8fzo033kjv3r136/2GnUjVAYwaNYq7776bl156iblz53L33XcXRFOB7xVBT4fRJwgEBor0oko/mCHIlEMmhE4ARXoQ6Gzd2RVJZmjNtKfsElacplRTJ1sF0zaZW/0SK1tWIBCcNKISKQRaNqoRlu1v/MW24PRmhd9tFoyNdY4cqe4avH0exNPnARS3Ezb/wNqPGxJX8kxmIptVg54ZwRVbBL+vb+FXTWFuqG/iL7UNeaJJAm+4AtxdEqJOa38ZiQnBKpfBKpdBTLRvr9NU/lFSxBK3kbMQyFsXNm3dco2yGNGh0FvJ1U8J4rhYL6tokT62zpKqSAxMJAJLwpuuYxhxwNH8Ylxfzh3Ti1+M68fvfjiIkT2d+jJhJVHjtSiRjYhUhE4H3A5t41q27spr84paso2i8wIFdhX19fVcfvnlXHzxxbz//vuMGDGChQsXbvd5f/rTnwCYO3cuH3zwAaNHj+auu+7a5v6hUIj777+fYDDI0qVLOfDAAwkEArz99tuAM1ro5ZdfZtKkSSxatIg+ffrkRFNHbr/99k6iCeCKK67ghz/8IQsWLOCNN94gHA7z2GOPAXDzzTdz3HHHsWTJEv72t79xzz33UFNTw+LFi3nxxRd54YUXWLBgAVVVVd9a1qvbEScpJc8++yyffvopyWSyU43H7bffvssWV6DAd5WhFUXbbGVXs5EWTdXxaB7HuzIXmXKiUlKYlHmLMPUA4DwW6SCitkZB4ZXqeQwLDmffHn4mjajk8Q83YaYtPqcXDTJAmQjn9i8zBRc0Sia3NjMz4GPZVl5Emm8dWv9/kImMJFU/ETNdzsuZo3nHPIDT9Fc4TF1Kv0yGMekWDKw8yWchWKiXcG+ph5RiodkKqnDETVMHE9wmVcHbwRfAFoJ/B7yMSaZ52jqCoUo1PURj9pgKGTQassN7NenUOcnsY22Y2e67LTKILjK4ZSYv+iSAIuK4SXFGajbvhscR8BSxX6/ANtNnws4gEg3IZDPS5UcaflC+3sxXSsmsj6q3WePW5hU1pve2z1ugwDflzTffpG/fvpx66qkAXHTRRcyaNWu7z7viiivweDzouk51dTV+v5/a2todPq8QgpNOOom5c+cyYcIE3nvvPTweD/vttx/vvvtut1NxDzzwAPvssw+pVIra2lpCoVBuPcXFxbz99tsMGjSIgw8+mPfffx9FUWhsbKSpqYlnn32WY489lltuuWWXz4HcFjvl4/Twww8zdOjQgtllge8tQgjOPqBXlwNi3ZqCriqEvHqe4HBiKDoCncoiFwfv0w/ox7xNL7AxuhHLtjp4erejKRouxaAp2cSG6Jf0LerPhGHlzF9VRzydwHHjPpKLtRfzPJWSGOyTkUxrCLPACPJsUGfjVh3Run85WvEKMi1jSTccS8R06p/eVA5lov4Wg5QNjLU30otWVGzed7t4MlDEV7rOFk0AGqoU+C0VTUoyoi1u5AwKTgpntEsbtZrKUqOIP6fOAkswQnxJiWilSRZzhfYMVcJJWzr2BE7XXTKbyANI4UT63GRQkKRRUaVEw8rrvtOwGCA3oi7/NQ+vOZ9Y8UBOGlGZizZ1+TOVFiLZDMlmbKMY6fLD1j5hWQrjWgp8F2hubqaqqipv246kqurq6vjjH//IunXr6N+/P8FgsNtD10855RSmTJlCIpFg7ty5TJo0CXDsiRoaGrp8TlNTE8FgsJPA+eSTT5g6dSqxWIwhQ4YQDodz4uv222/nL3/5C9dddx2RSISTTjqJadOmMXLkSG677TYef/xxZsyYQe/evbn22ms5+uiju3UdO0O35dlzzz3HbbfdxvPPP89jjz3W6V+BAt8XxvYJ8ssj+lNZnP/mWuV389ND+lDk6vpziRCCKaN7OekoITiz/9mAzH6vZFN/2f8E+A0/bWm+tqjUis2ttKbaU3ofy0Hcb55Mvcyvq/lSVlErg/RJufhVreAn9c48uvz12Bih9/ENvAuj/GVQEmywe/FA6lweTJ9JteqlQRUscrv5W0mAOk3LJdYsFEwBTRrElLYeunYFkwGSwknhJYUjCp/kENp67lbI/iywR7FC9uch64SsFUJbP58ThbJRaJLFNMni3H1oH8MisFCokSU0yuJOorOvvYk/JG5nYsNDzFq8guXVYXYEJd2K2lqNEq2BTKLT4y2JHSuSLYxrKbA76dWrF9XV1Xnb6uvrAVAUJa+Yu6WlPXX861//mmOPPZZ3332XWbNmcfzxx3f73EOGDKF379689dZbvPbaa5x88skAjBs3jpqaGlatWpW3v5SSn/3sZ9xzzz1522tra7nmmmuYPn06CxYs4F//+lfOXFtKyZo1a7juuutYuHAhs2bNYtmyZcycOZPNmzczYMAAnnjiCd59911+9KMfceWVV2JZu8/suI1uC6dUKsXBBx+8O9ZSoMAex7Za2c8bu0+Xoqqy2MUvj+ifVzg8unQMZw04B01xhFaboNJVnQpPJX4tgKqoKEIhZIRyVghtEZY204ClchB/MC9gRuYsHjBPZEZmMr/KXM7/mmdSLx0zzf0Sgt9sFhzX6EU189cmlAyusjcpGnQnesnbIDKssQbxs/gf+WfmDB72l5ARzhkdrybH6ymTdf1OKBKnZNyRLxbQpKls0VTqNYXNmsZ6zc18ZTBdsdgewXTzHDbL0o6rYqOs4AbzAv5snpUThu1ddyoNMkAUL/UywBd2JVHpzjuuguRYeyF3Jm5k9VuPsHxj0479cAFhJlFjm1EimxDp9q6/jjVuX0dhXEuB3cnRRx9Nc3Mzs2bNwjRNnnvuOVavdkYz9evXj3nz5pFMJvnss8/4z3/+k3tea2srHo8HIQTr16/ngQce2G7HnGEYpNNp0un2DwOnnHIK//znP+nZsycDBjgzM6uqqrjwwgu54oor+Oijj7Btm6amJm688Ubq6+uZMmVK3nHb/B89Hg9SShYsWMC8efPIZDIIIbj11lu5//77MU2TqqoqFEUhGAyybNkyfv7zn7Nx40aKi4sJBAL4/f5vZWZut1N1RxxxBG+88QY//vGPd8d6ChTY49hWK/vYPkHG9A7kWtVDHoMhFb4ua15O7n0q79UtZlNsI5Y0UYWGW3XRHmFRKfdWcEjFOFZsaaa6WSUSVxGYW7mfCz5nn7x831I5iKXmQAZTTUDECMsiPm/pCWETPfARnuC72Gp79EqoCdyVczFKFpGqP5ZM+ACeyJyCVnM0VSVzKS3+AGwFRYrsfDhnmK8QZm6bhcAWoMg2EaVmBZaKEfoAmSnDig/sdB8W2yNYbA/vkMLzs0L2BQQqFu/bw9hX+YIgUc5VX8cj8iM6GXRqKMNrJygVrXmPF4sEU+XTbFiwmA37XU6fEeO2+7PN3RM7jYjXIZNNSFeAoeXbrnFrozCupcDuxufz8cADD3DjjTcyY8YMxo0blxMwV199Nddffz2HHnoow4cP5/TTT6e52UmF33LLLdx+++3cddddVFZWcsYZZ3D33XfnHu+KoUOH5uqM5syZQ+/evTn55JOZMWMG11xzTd6+v/3tb6mqquKGG26guroat9vNQQcdxMyZMykvL8/bd+DAgVxyySWcf/752LbNgAEDOPvss3n33XcBcqPcHnnkEXRdZ9KkSZxxxhmoqsrq1as555xziMVi9O/fn7/+9a+78vZuEyF3ILH597//Pff/9fX1PPPMM0ycOJF+/fp1ylVefvnlu36Vu5D6+tb/9hJ2O5qmEAr5aG6OYZo7NgF+b2FPvvaljR9y36p7uqw1EEIwddiljC4dw6L1DVz7wipM25FMtp0BxUS4N6FoEaTtwk6X0zYipV0w+ficXuR390l+b/yLjwNhFhWD2UUds5WqIF13HGZ0OCDwGBvpWfY8tmcTYQ0yWedwBfBZEFWd46iyPaQtgTQ6diYAtosiU2dIzaE0Sz8rZL+t1vT1BGklJKLsLz5nqvbiVnVkzngWS8KD5gkMU2s4V3m1k8ACSPUZT+KAS7B9lTt87jakUFhaJ7n7vca84vXcOoToFFncXezJv/PfhD3tusvLd84nrLucfvrp/PjHP86ZWO5Okskk48aNY968eVRUVOz2831X2KGI0+zZs/O+r6io4OOPP+bjjz/O2y6E+M4LpwIFvquMLh3D1GGXMvvL/0d9oi63vdxTwen9zmJ06RhmLtnEA4u/ItnhjUL1foVesghFa6vfkdimnwHhSn5iLqdEaa9taJABnrGOZKkcBMBgquktW+ndonBsa5r/BDK85XNjd4iKqa46PL0fw4r3IVV3PInEANbVXI7f9wn+0nlE3RFEtn7JZUORBXVGfpG7LkGaXjRpUyZq0XWTyd4N9EsLtsgSHrKOZ7E9YofuUwvFJKWByVAw4XR1IeWi/RrrZZCnzcNZJgezzP4B/5Fj+KnyIuOVj/KO49rwH4zqd0iMOI/k8LO3WQjeFULaHFAOvz1AZ/aqCF/EDDLCSd8VxrUU+D6wbt06nn/+eQ466KDvlWiCHYw47U0UIk57N3vDtUsp+TyyhnC6haARZJB/CEIIZi7ZxP9950ssyyaTvTTVuw5XxTy27sXziQQ9aeLsRoWhSUgpTpF2RnHSaPebJ7NUDmKsWM3PtLkAeElSLsJUa4InA0W853XTFWbrMFL1x2OnqhAigzvwPlWh+fhI86NmiCnwcsA5V9tAXrcNYXwEiOWOM7lJYVTCEWg2gunmOTssnsDxdyqnBa9IMkhUEyJGTC1ijd0Lq+3+CIGaDQgN5wsuVWczSFR3OpZV1IP4AZeT2edwJ2TVDaSUfNEYozmj4fOXMahn+bdqQbA3/M7vDHvade9tEafTTjuNRCLBfffdR9++fXfrub5r7LRwWrBgAatXr0bTNAYPHswhhxyy00VZTU1NTJkyhVtvvTVXeL5s2TJuvfVW1q5dSygU4pJLLuGss87aqeN3pCCc9m721mu3LIvj/u97xDMW0rY4UbxDT9HA/B5fUKt1Dhz3FbXomJSacGWtki3jlqw3pNMBZ/t5MXk8w8VXnKYtZJ2ukVEs+sgwAzImOhb/8bp5vriIr4zOhdBSCszw/qQaJiAzJahqhGPdr3CaXEq1YfFkKdg4osmQIKSTRnNSehKJ4JJ6mx5pg7Y03WZZys8zV9GdtB1AgCglohVVCIpdCq0pi6xxO5po99UCKPVqHCfe5Uep5ynuIOLaaAyNZvPwX9Cj77CuxY+UqM1rEMkw0h3ACg3pJLSkoiNdAaRR3G0RtjPsrb/z22NPu+5vSzgV2P10uzg8Eolw0UUX8emnn+L3+7Ftm2g0yogRI3jooYe67e304Ycfcu2117Jhw4bctnA4zNSpU/nVr37FlClT+OCDD7jssssYOnQoo0aN6u6SCxTYo1myoYX/fWs9kaTJRepL/Nx4kSISrDI0PjQClCCol8Hs/DfwkELHKfZu1OArA2KKZH7Qpkl1IjWqaCBkP0kmpXCvyyaqZLBQ0UQxhu0YCmQUx427KpMhrKokOtQzCiHRg0vR/J+QaT6EdON45sfO5GP1UEqKXyCifknb3GFNSvyWja/NQkBCpWUxxmxBCJ2WrOllD9HICPFVtuZpxwlTRFIaVNCMTFl5sTfbafTD0AUBt45HV3mbI1jvP5hrg2/iWvs8Qra/6ZY2LyWw6BIWfXQs6tifMbxPu0eOtuVD3KufQcTqc9ukr5zk0DMwq8a035ucoWZTVkBt31CzQIECew7dtiOYPn06qVSKOXPm8P7777NkyRKee+450uk0M2bM6Naxnn32WX7zm99w1VVX5W1/5ZVXCAaDnHfeeWiaxqGHHsqkSZOYOXNmd5dboMAeTdtYj8ZYiovUl/i19jRFOL5CLdkclIKkUjTnnMPbXLzbWO6RzCptF01pxaZGU/ncJVgQgNUunXpNxRY2CRS+MDTWGxqJrGWnV0qqTIuKjInfyj+2UCyM0kX4Bt6JUfY6tXYZK2t/Qbz6XKx0CJBYQtKsKSRpH6NyQmuciAaNuoXUw6TVBHEhCYmdG1OSwqBalhOzXZCNbilCoCiOF1bArePVs/P0hOCYfQcSP+gqPhz7v6xW8+0RNGyOSrzCyIU/o+7DZ0HaaFs+xLP03jzRBCBi9XiW3ou25cNOaxLSRkk2o0a+QsQbwNox76cCBQp8t+m2cHr99de5/vrrcwZVAMOGDeMPf/gDr732WreOdfjhh/Pqq69y4okn5m3//PPP844PMGjQoE6GWgUK7M20jfWwpcS2LH6uvZjzSAIIbiViyrPCyZL5f9bLfO2GBWnFpl5zTCvbIkKWEGSEoEFTaFEFbamyFlXNmlk637tshQEpizObTYqs/Ay/UFO4yl/FN+gu9NBiYrHhRL78Ncn647BtFyAJqwqlpsX+iRSrDJ23PC4EElOAS40S1iR1Ggi9CaFGQUkBO25mJ1GopYRmilEUgaZA2xi9cDKDlJJSn8GPx+7DyJ5+pJT8+ysvd7mv4v+6fkajyB8TEZARhq36C8XzL8Gz/OFtz7KTEvfqZ7521p2SjqC2bkSJ1YL19Y7jBQoU+G7T7VSdaZqUlJR02l5aWpozstpRtvZzaCMWi+HxePK2ud1u4vF4t45fV1eXc1FtQ9O8e30HgJqNRLR9/T6xN137yi2tfNkUpzGeZoL5NkVavoP10LRJhWlRpzmRFAWbgIgSlkVk0NAxcduQULJt+kias/fF7uDw7RhoOt9bigSpIFFJC8kmGUCTYInsYF41wuRUK6dsTvFisZc5xV6SHVJ4ihbFXfU8RslCUvUTiTcdTSo8ltKSeSj+JXzmMvjY3d699qBtc2okwcmxJHHp4XN6grBATSCykTWkAlJD2jpIDWTngcng1DIpQhCjmKRtUE4zbsURM7YtGdMnwLlje+dql9Y1xGlKpEERLDHG8Im+LyekX+H49Cu5VCeA3rjSOYYRwPaWgdL5ZVPE6zHCa7FKh3R6LA87DvE4UvMg3UHQvV+//w6wN/3Od4fv63UX+O/TbeE0YsQInnzySaZNm5a3/YknnuAHP/jBLlmUx+OhtTW/iDuZTOLzdc9M7qmnnsrzoAK47LLL+NWvfvWN17gn4Pd7tr/TXsqefO1SSlY2reTFrz6jNt2MtHrRMzsMN7cPsNrQGJVM81KxJzcPzsi+4TfgpydN7BcXvFfkPJgWMufTtHVsROa+to1NcUgKBWkXgbQpUVrQhUVCsQlIi/MirZwUjfKUv5iXi7x5FgaK0Yin15NYpW+RqjueuvrJKJFx+CrmYHi/zO0XVxRmBZ2/axHOn7mVQ9gg0gglnVvsEDZTQpIWK8hKewCgYdkSFIk0qrHVGDWWh8pMEf7s8979qoVDhlQyuneQz2ujfFYfJ2ODW3fGv1h4eVE7jcWuwzkr+W9GZ/LtVpR0GCXTCt4y8IQ6FX4XqQnwd0cIhUEkwRME1zcvHN6Tf+e/Cd/X6y7w36PbwunKK6/k/PPPZ9myZRxwwAEIIViyZAmrVq3i/vvv3yWLGjJkCIsWLcrbtnbtWgYP7npUw7aYMmUK48ePz9umaV6amzt30+xNqKqC3+8hEklgWd/9bpNdyZ5+7R81fMjT65+iPlHH+oYYSrmNNAMsb/bTFgRZ4jZ4KuDNRVDlQPEAACAASURBVJpMBBFV4LMlaen8SbdmqrCbx1AllkBRdnCuEFmX8fb0Wxtt30lwhEpWOgktBmoKaRYRkElUIGS3p89Cts0vWsLsl0zyt5Ig0a06a1V3Dd4+D2LGBpKqO57WjZdiFH2Ct/wlVKM5d845fi83Rtdwq/JQns/U1owWazlDeztXzwWON9Vs6yg+NnxogSUoWiR3jc1mgER4LOWJUqSUPPDWOopdGo3xNEnToqE1jaoKgm4dj+GsvY4Q/3D/nOHaSs5J/Zse9pb2BUgbYnXIRAu2rwKpt3+YS1oerEj3ouIQB5pB0ZEuvzNYWHQvgrKn/87vLHvadYdCBRf5vYWdsiP45JNPeOihh1izZg1SSoYMGcIFF1zA/vvvv9MLGTp0KI8++igHH3wwzc3NTJw4kcsuu4zzzjuPDz/8kEsvvZR77rmHQw45ZKfPAQU7gr2dPfnaOzqHNyfS1LamOpTNCP7SvAoPaf5RUpQX3QFHfCRRWN1yIlZsCHaqJ454sKnY5z7QI2SwEUZLTiSZWdNKAWjSsQ9o25aTUlkhpiCpNE2GZFL8qbaORlUlrYhcbEoCt5WGqNY1GrfqwOtIJjKSVP1EZCaIJ7QAT+kbCCWFBCY3KoxJqlgS7sv6THVktFjLxdqLKJ3iZbDGJXkkECBOx9lwAqQzOFltmsAQ2YNoPEl5kQuXpiClZEs0hZWt1yrxGbkC8jbKvQrTei3D+/G9CNm53srWi7A85Uh/L6JH/vEb2w9IhCOgDD+oOzYPb0/+nf8m7GnXvTfZEcycOZObb76Z//mf/+GCCy74by/nW2enksN9+vThiiuu4KWXXmLu3LlMnDhxlxpghUIhHnzwQV5++WUOPvhgpk2bxrRp076xaCpQ4LuKlJLZX/47O25FEk444aX292HJn/19eCrg7SSawJE5ERlA9W7sIJoAFBqbJhCVXlLSiyXb34yz5T+5r/bWh5Uqzlu5hcCiVZWc2GKxztBZb2jUqu0pPQFMao3htiU9TIvytI3exXuZ7l+Ob8BfcFW+QDIylub1vyUZHouUChHNQiDRBJyuLiA/oSg5Q327S9EkkSwqlgTF1h+KJAgbiQmhd/jMzBBWM6SIYZEGIQm42+9HOJnJn/onBMeP6EVq+NlEx12PbQQ6nVvJRNEiXyI17y4p+hZIlFS4vZDcTGz/SQW+l0gp+bQ6zNtr6vm0OtzlqKbdxcyZMznnnHN49NFHMU1z+0/Yy+i2cPrkk0847rjjeOqpp3Lb7rrrLiZNmsSaNWt2eiGrV6/OmV8CjBw5klmzZvHRRx/x2muvfStzdwoU+G/xeWQN9QmnkSFp2tgdXgTbdNJGTWWpFspOhWvHRqFWhmiQARQtjOKqyXvcig8kVXcCthkkYwayw3YdY8qQ6Xy1cf5JqWaLsFWEsFCEiRA2CJs0kgfKdG4uL+HvJUHuLi1hRkmQFYYT5RmZTvPjlhilpo1AoEhQ27N+Ha7Hxgi9j2/gXegl7xCrm0Tkq8tRE1VU0oBLJqgQLQym/ToGU52XnutItQ5hFXQs3HTd8m8pYdJKLXXSzRYMUmqUpNqM4opQXJwCPUnGTpE000jyu+8AMn2PIXrEjWTK98NW8x3VBRLXl68QeOHH6F+98bXddd1BZGKo0c0ordWIdHSXHbfAns876xqY+tiH/M/s5dw1fzX/M3s5Ux/7kHfWNez2cy9evJjGxkauvfZabNtm/vz5ADz99NMceeSR2Hb7J6YnnniCk046CYBoNMrNN9/MUUcdxaGHHspVV11FQ4Oz3k2bNjF06FDuuOMODjzwQG666SbS6TTTp0/nhBNOYPTo0Rx66KHccsstOYGYTCa54YYbOOiggzjqqKO4++67GT9+PO+99x4ADQ0N/OY3v2HcuHEcfvjhXH/99d1uYNsW3RZOd955JxMnTszzXnr11Vc58sgjueOOO3bJogoU+L4RTrf7F1m2RAg6O1cLmzBeVtp9qJZl1Msg1bKMVbJPzvwSsnVJW2HFB5Lc9BOSNeeQqJ9IIjGATLqMhFVCJl1GKl2FlfFjZ0qRZgCBjSYlqnSG9QopMBXBBl0lLtrGpECDpvFYoJiVuo5EYUTaZGJrGhAUWxAwFaxUGdlAWv7lKBlcZW9SNOhOFN96Hov8ijuTF2NJDQ9JAqL9RS4gtl2XGOvwKqaIbadshOpEb+pSKpvMEGkMpLAxDIuSYpuAP81+AwQ/OtDL+YcH6Vlm02rGSFopTGlhVo2hdcJfaZ3wvySGTcE28lMvaryO4oU3UPz6lagt67e5ju4irBRKvA4lsgGRbAZ7xy0aCux9vLOugenzVrElnMzbviWcZPq8VbtdPD322GNMnjwZt9vNueeey4MPPgjAiSeeSDQaZfHixbl9n332Wc4880wArrvuOr766itmz57Na6+9RlFREZdffnlepCwWi7Fo0SKuuuoqHnnkERYsWMAjjzzC0qVLueeee5g1axbvvvsuALfddhvLly/n+eefZ+7cudTU1FBd7YxTsm2bSy+9FEVRmD9/Pi+88AJ1dXVcf/31u+QedFs4rVixgqlTp2IY7bUEmqYxderUTkN/CxQosGMEjPaBsG0jQjRlK+GUtQkAaJFFNIkQYYo6HUua2ypCFdjJXmSajiKx4WJatpxDY92pRJqOJd18IEg32DpCi6Jn41pOv1l+Gq9RVUkKQUwoJIRACsHLxT58VrbQu9g5vwTCuEDJYJuGY3vQlYBSE7gr5+Ib+CcW++Di+M08Zk1gsyuGYtQCkojcdmGtr4NWsuW2X9Kk5cnd06aUTZMIEc3ePyHA0BSGV/rpHfJgSpO4laAlE6E+3cTmZB2bEluoTTfSUNyT+v0upH7S4ySGTUGK/LoovXYp/rk/xbvkfxGpXVdTKaS1laFmepcdu8CegZSShxZ96Tjid4Et4eFFX+62tF11dTULFizgvPPOA2Dy5MmsXbuW999/H6/Xy8knn8xzzz0HOEOAV65cyamnnkpjYyPz58/n97//PaWlpfh8Pq677jqWL1/OihUrcsc/7bTTMAwDv9/P5MmTefjhhykvL6euri7XWV9bW0smk2HOnDlcddVV9OjRA5/Px/XXX58b+/bpp5+yYsUKbrjhBoqKigiFQlxzzTW89NJLNDc3f+P70O2uuqKiIjZs2EDv3r3ztm/ZsgW3u+uhoAUKFPh6BvuHUO4ppz5Rj1tT0BWFjG2jqwqmLZFSIjNlgEBoYRThCCvbJu9F0jYD2Rqn7SEQShI99B6KFgYkihZBYqMIK6/nrr2OyalpiitQLdTcpy5NQkwobNRcvGMU87lLIZM12JQkUOhcpyNk1pSzo4WBHsbT8xms0gX8p+44rFgf9NA76MHFrIscQIMZ6DJd1ysDAQsaVJUkXRdUC9OPblchs+czLUnGsolpPjLSIChbCHk09glu+zVMIknbGdJkcr6ctcPPwNdnHD2WPYS3dmmH67Nwr34G48vXSOx3MamBJ+3SsStKOgLpCFLzgC8EFDq2vg+sqIl0ijRtzeZwkhU1Efbt1bkm75vyxBNPYJomp556am6baZo8+OCDHHTQQZx11lmcf/75xGIxZs+ezfjx4ykpKeGTTz4BHKHVEVVV2bRpE8Gg88Gxo8diIpHg5ptv5oMPPqCqqorhw4cjpcS2bVpaWkgkEvTq1Su3f5tAAif1Z1kWRx11VN75DMNg48aNuf12lm4Lp+OOO44bb7yRm266iVGjRiGEYPny5dx8881MmDDhGy2mQIHvK0IITu83OdtVByGvTl00jSIkhiqwhEKy4QgAtPJ5aCqQFU8Zq13aZJrGsSNDclXvOlwV8+goi2yzCEVvBmFhy87haCHBFO2mmU6tlCAlIKYJfunbF9NbTUrEkF+TMkOC15YcHkuQVhXe9LlzggZAddXh6f0YVrwvqbrjMSP7o5e+xWPxH3CF+V6nAnGBYFwrPBLYVteSwJs+GN3rojHWHqUxbYkBpIVOoyjj1CHergf7fg0SSbSoks8Puwb/5iX0/ORRXPG63ONKKozv/T/hWjuH+JgrMCtGduv420OYCZRoEowEpAxQvN/KYOEC/x2aYjsWZdzR/bpDKpXi6aef5o9//COHHXZYbvuaNWuYOnUq69atY+TIkfTt25dXX32VF154gVtvvRWAyspKAObNm5dnfL127Vp69+6dM6ru+Pc3bdo0AoEACxcuxOVyYds2Bx54IOAYbrvdbmpqahgwYAAA8Xg8F02qqqrC7Xbz3nvv5aJQ6XSajRs37pJGtm6n6q6++moGDBjARRddxIEHHsjYsWO58MILGTRoEL/73e++8YIKFPg+IKVkVW0r737ZxKraVqSUjC4dw9Rhl1LuqcBnaFQUGeiKgmqHKEmeRqU+Ao85BFf4ZBTL+YTmUhUMVUGxgqTqTsCKD9yRs6OXLKJTzsx2YZtFgMhLzWlSokmJFHk9Z9goWCjYKNgIWos2EMe91X5dIMBrK2zWPPysOcGMLc0cGO/ckaZ6v8Lb715cFfPINB3JmvS+/C1zOvUymLdfvQzyRuwUWhonYJv54sk2i0k3HonL7ItHVyj1GWhqfiq0zGdw7tg+qP5KPmmEjc3x7qc6hCDS80BWT5jB5uGTsVUj72GtaQ3+Vy9DX3gDyegmMvYu7kQy04U6qO8BJT5j+zt1Y7/u8MILLyCEYNKkSVRVVeX+HXnkkQwZMoSHH34YgLPOOou//vWvKIrC4YcfDjjC6eijj+aPf/wjzc3NZDIZ/vnPf3LmmWcSiUS6PF80GsXlcqEoCtFolDvvvJNoNEomk0FRFM4880z+9re/UVtbSyKR4Pbbb8eynN/7UaNG0bdvX+644w5isRjJZJLbbruNCy64ILfPN6HbESePx8O9997LF198wZo1a9A0jYEDB9KvX79vvJgCBb4PLNnQwqyPqqmLtouFiiIXZx/Qi7F9xrB/yQF8HllDON1CQA9iJXvwwYYwi75owqMrpM1hZJqHEPDXsV9vlfe+yGAme7Ah/vUh/DYUd002PdcFlg+pJlFEioBlUSRtXFKyQdcwEZAb1CKwO0a2pECoaZCuro/bAYlj2tmkKSzRShmYyfDDsOQrTdKiCdJbfZzTilehFq3GDO/PyoZjmZa8jEHqWkJKK2FZ5IxpQUASrGRvFKMOoSaQlgc7XQEIGswMJV6BR1dw6y68usqPRlYR8BhEUyZzP6ulMe58Stdlhn7uRo4ZFGJoRecasq+9NtWgbtgZNPc5ih6fPk5o0+K8x4u/egPvpneoHXYGdYNOQte9GIqBoegYQkPrYpxLdxDScoRTshnb8CNdgR32gyrw3WdETz9VAffXput6BNyMyHaD7kqeeOIJJk2ahK53/n2aMmUK06dP58orr2TSpEnceeed/PSnP0Xp4Od25513MmPGDE477TSi0SiDBw/mgQceoLy8nE2bNnU65rRp07j++us56KCD8Pl8HH300RxxxBG57v2rr76aW265hRNPPBGfz8eUKVNQFAVd19E0jXvvvZfp06czceJEUqkUo0aN4qGHHsLl2v5r1PbYKQPMPZmCAebezXf92pdsaOFvC77oMqIhhOCXR/RnbJ/gDj8nlnY+PUkpqQknsbb51yxR3DUINYZiNKIHlmx7kUoKl95ITzNNUfacDYpCfdapXJcSG5VMh89dtulB0RyxItQ4iK+JqEgV3XRTJWOc0CIYmhKsdknmBZ26p6QCTaqCVDr//KStkmk+hHTT4aDGkLaxQ+k1BSfCVOoz8Lk0fjJ2H/bt4efTzREeW7Kp071VpE2ACGftW9Jt8dQRX/1n9Fr2EJ7Ihk6PpXxVVI/6P7T2OKD9vELBEDqGoqMrzldNfH1tlKoKAn4v4Ug8Z+bZEal7sV0B0Pau0STf9b/1rdlVBphtXXVdFYgrAq45YRiHDSzbJef6LvPBBx8wdOhQ/H5HJEajUcaMGcP8+fN3eyBnhz7ejB8/fodz/6+//vo3WlCBAnsrUkpmfVS9zTSQlJKnllYzpncg9/e2vecoAhpiacp8Btt661C969BLFrVHmUQaobcizSKwu/j0ZbuoMk3KLZu4IhCAT0pabemYcePEmzIAUnXSe1IAiaxppnC+ii5C4tLp00tJgzq0bH1WNNcZZ6LSahdhWgZCSSK0GKKDgBKKhVG6CD24hHTTkWQiw1C0KLbZefB43iUBaVvSGEszcWg5+/bwI5G8tKK2y3trC4Vmgsz7IsWQcl+3a5/aiJUPZ834Oyj94jWqPnsKLdNuq+CKbWHA4ulEqg6getT5pIt6YEubpEyRtNujkW1iqk1I7YiY6ojIxFEzcaTqQroCzpiYQh3UHsthA8u45oRhPLzoSzZ3iDz1CLi5YFy/74VoAnjwwQfx+/3cdNNNCCH461//Sv/+/b+V7NcOCacf/ehHO/3CUaBAAYfVddG89FxX1LamWFMXY2hl0Q49x605ofC0aWcTafl0LgIHpO5MctPD2JlAJ/EUFFEGZjLcUdvCGkMjogpClsV9IT+1mkpKgIWgQbqI2n7InllabqTlBTWRfV/e2v0yOyNPKiB1YmYxf0+cymCqCZhR6jMfE9faDSyl7UGm3Qg14QioDrVTQk3hKn8VPbSYdMMPsdMlSKE4Zp1dkJvFJ+E/axsZUObDa6i59Ny22BjX+SJZTH9vosuRKzuEotI48Dha9jmUqs/+TekXr3UYowz+LR9RVLuMhsEnUzv0R9h6fmRoW2JKFxqGYuCROl57+zUtwkoh4nVIoToCaifm4hX4bnDYwDIOHVDKipoITbE0JT6DET3936v36bYmtaOOOgrLshgzZgz33Xfft3LuHRJOv/zlL/O+X7VqFWvWrMk5hEopSafTLFu2bNevsECBvYSWRNeu1lvTnGh/M9/ec4QQhDw64YTZRS/dNorAcx10YYTWiswIZ7BvVtAYmEwOx1GAYen2lNuUcJx/lBThzgqlmJREO4x2yUT2QytaBZYbtFjnqJN0nKGcAm4FM3wAIPicfUCCGvZilL7N1mJLWl5QUkhUhJLKE1CKFsVd9Tx2SSmp+gmY0cFZ4dZ1hM6Skoxp8f8+rmFUz2JSpo2hZsWnZWPZElURGKqSC8q0ZBRsXyVKoglhbb+OTErJppYE0ZRJkUtjn6AHIQSWy0/16J/R1P+H9Fz2MEWNq9qvQ1pUrHme0Ia3qdn3PFp6H/61USFb2qRkmpSdJmYLUvEk8UQaVWq5qJShGKhdCCOnDqoJmWxGGsWFOqg9FCHEbrEc2FOorKzknnvu+a+cu9uViI8++ii33347UkqEELkwtxCCsWPH7vIFFiiwtxD07NibU8jTHj3Y3nMaY2ka4xmkLTul6r62CNx2OXVJehRhNNMWk5GWm2BTH8Ym13V6ythkmsuaovw74KVWU0lnXz5kdhCw5v0CAKEms6m77Bu/sJ3vpY5tFmGnK8g0HYqdKc0TVlayD+nGI9ECH6Fo7bWI0jbAKgJbR2I70adcVCt7rUYjnl6zsJI9SdVNxEr2ACWd26dtmLEEmhMmzQmT+miKloSJaBts3EFraaog4Nbw6Cp+tw5CxfaWI9IRlNQ27ilOhPCtzxtpSbaL36Db4KjBpblaqUSwP+uOvJHgpkX0XP44erLdkE9PNtN3yd8pW/8K1ftdSCI0YJvn2hpL2s7YmA6RKU2oORHlFKDruaiEQCLa/KD20jqoAgV2B90WTo8//jhTp07lsssu45hjjmH27Nm0tLRw9dVX88Mf/nB3rLFAgb2CoRVFVBS5vjb1VlnsYkiFb4ee0xhLUx9Lg+wcUwIQ6rbHlKCkUDSnJkma3qz4UcHWWeNvZYFVxBHJznOdxibTjEmmWWoU8X/s0xFaC0bo/fYdbBd22gCRAWGTiYzCTvRFqEmk5UGaRR2GENsILQJKe1TNSvbp1Bkn1DhGycK2hSPN4uz2GIqWf19Udw3ePg9jxgaSqj8WOxNCZI/fdo9sW6IoAkUIhIBUtrBYEwJFaTfIbIxl6F+q06+0XUxIw4+lulCSjYitWv5X10WZs3wLcqufRksyzZzlWzhlZFV7obkQtPQ+nEiPsVSsepbytS+idLAo8DWtYfAb19HUbzybR5yN5dq5LilTWpiWRTwbKRMINKFli881DKGjKRrq1nVQxs4XxBcosLfT7QR3TU0NZ555JoZhMGzYMJYvX87QoUO59tprefrpp3fHGgsU2CsQQnD2Ab22WYcghGDK6PzHt/UcKaExnsmpga6OKK1tuUlLFK1dFEnpAtsZt9L2+PRgLxZ7XKwytC5EmeCN+AlYscFogY9BSYJIOf+UpCOapA62G9VdixUbihnZHys2FDvVq8NqFaTZucYKBHa6EivRDztd6aTqOl2ChjQDWKkQttW5wF3zrcPX717clS+BSCHzRrE47sMZy87rTLJk1qFdSmwptz1TV3Vh+6oc126c1NyGpjgvfrqFlGl1KWIlkrfWNnYqRLc1N1v2PYfVx84gXDVmq7sgKf3ydYa9ciVl6+btEm8miSQjM8SsOC2ZCHXpRmqStdQk66hLNdKSqCMW+YJU8xrseCPI7363WoEC3zbdjjj5fD5M0/lk1K9fP9auXcuxxx7LwIEDcwP2ChQo0DVj+wT55RH9eWppNbWt7dGSymIXU0b36mRFsK3nRJIZpJSoClh21xEnO9kT2wx0TteJTC5FJqXaQTABSgqhRakTFn9Qe9KDKFVmhinhOGOTaVrxcp95Eg+7huEpux/VswmQ7Sm3bB1TW7edooVRXDVZwdQVAmn6EWoU1M6jWQDsdAW2WZyXvmvDg03INPGkIamobHHliwvdvxyteAWZlrGkGw9DopHJelG1xDOYdCgcBzJZJSUATYGNLQleW9XAhGHl5KNge8pYuaGGd1aup641SVPciWypqqDY0HDr+Z9LWxJpNrUk6R3qnA5LF1Xx5WG/o3jLUnp+8v/Ze+8wOavz7v9zztOmbZvt0qoiJEQTEggBkpCRDAYbN4yNG0a2Y8cB28ENnJ9jA28SVxzsNyRuvwTHsSGOY5uAQ8f0IlGEhARICPWVtH12+jz1/WO2zfYq7Y6ez3Vx2ZqnnXu0es5373Of7/3vBJJHeo6pVorZW39JdO+jNC7bSKr69CG+y/HjeA6O55DDzLeTsYBsCyKuoBkVqMFKNCWIruho0q+H8jmxUW6++eabx3LBK6+8wrZt27jgggvo6OjgT3/6E1deeSVPPPEEmzdv5lOf+tQUDXVySI+wi6YYkFIQDOpksxbuUN0gi5SZEPussgAXL6nm1LoSzphVyiVLavjwitnMLh+6vqT/NR6wuyWFhxiy4WdelERQw7sLP5YWQskLMM8uha4aJWQuXzDeVVidcSO0upXEpM6TwRKeyFzEtzLXsy2oYtTcj1BS+XqmvgXgojcFJpQcnqfiZBbiWZXDfymeDp6CENYg6TMBTgglVOiFFBQ5auhEweOyTsHlnR51pmC/ppFT+lgYCA8l2IhW/hJ4Ck62HgWBkBTUhQno6gEoUaRAiPx3ezCWYW5FkJqSwszW9iNxfrWlmU5LASeLaXeLUcjaLqqUPS7l3SyIBqmODG3AZ0bqaV/wdhw1SKj9zYLlOy0XJ3rgSQLxQ6SjJ+Nqoa74BIauYpr20FmycePh2GmsbBtZs5OEkyHhpMk4GUzXxPEcwEMK5Zjv6JoJ/9b7Eg5P3HjRZ3ow5ozT9ddfzyc/+UnuuusuPvKRj/CTn/yEc889l0wmw6c//empGKOPT9EhhOCU2rEZ4vW9Jpa2uHd7U8/O1qFw0ieRa76s0MfJk3ieMsDHSaj9apq6lrdiXr7e5WhFDFKgRZ/O109Js4/RZZ9Js7sYHIFUk3j2IEttg+EG8DwlX/fUz1ZgsMLxCpKU27A6KTg5l3/+sgycnrHZFBb8qUzDVHt/URLSwqh6Ar38Bcz2C3ETp9M3V+eRr13oP/8rAu57rYnT6ksQ3UX0fTygLKGRkpU4tBGgN4uYMG0MTS/QgRFj5GyNJ1VaFr+Hjjlrqd/xG6IHnio4Xt74PKVHX6Z58XtpXvwekMdmQhZ2BsXO4EkDUy/B1IJ0V9EJIVBl3h5Bkxqa1NGljvTtDnyKkHE5h2ezWdLpNNFolLa2Nu69917q6uq49NJLp2KMk4rvHF7cnCixu67LJT95nnjWHnSZbiDdzuFJhEyhRZ9HyEy+FgkB0so3+O05XcE1o/RP/zjZarSybV2ZpYE2B32vB4HnKWT2f2aYpbrBcLqKxnuzLQIIa4K05SL0ZmYpB9gonmKWRY+Y6Y8pPL4XWUZn2Rv52qt+uFYZudZ12KmTe8SSCj0F4kIIVEVQGzEQAv5q9QIWVOZF4J62FD99Zl9vuB40JXMYTppykj3fTTSko6v5+5UHdT5z/twxZ2ZCbTuZvfUOQrG9A47lQtUcXXYN3uK1JFK5Y5p58aSStzPQwgxVLqtKtcu40+gx8FQm2Fam594z7N/6ZDmH+0wO+/btG7dZ5rh+ggOBAIFAAMh3Kd64ceO4Hu7j4zM+pJSsP7mKu189OqjxZSF50aSEdqNG3kBIs2dZrsf5u98dupv9FqAk0MqO9C7HDfKcwoqh/FKhUFMwvO9nPxQ8uwyhJvKWAkBFSKMiqBHLWLSna6kVMWarwwsQ3RPM6ZzDrMhltItnOOo9i+gjxqTWSbD+HpxcDWbrOuzM3IL53/M8Sg21R1TFs727/xLZwpYyQkBZQKUtFcREJUocFQfXy38PAsG6RZUFomkov6f+pCuX8OZF3ya67zHqd9yFavb+8mekW5j33K1k9j2MecY1ZCJjEagTQ7gOIhvDy8XxtEh+J14/R3PbtbFdmwy99WtSSHTF6NNWxphwj74TEs+DI1sh3QahSqhfNqWO8OvXr6elpQVVHfh39Ytf/GJK7Ig2bdrEJz7xCXbu3MmhQ4fYsGEDjz76KA0NDRO672uvvcaHPvQhtm/fPq7r/Z9WH58ZXXdzSQAAIABJREFUyhXL6nlmbzttaRN3iALxnnYrenNeKEHPMp1rlSHUJFLrxLW7duB1C6kBO908pJbsWoIbTqZ5fZ5RCq6BZw+1u2848jvuhJJEKBkU0Z210QjrKun46LbLtzlh3jxgogZqUctnI9UkQm8vMMhUjGaCs3+Hk56L1bYOz6pFVQQlAQVVUbBdD0WIvJ9TFyWBga/OoKZQGYbOrKDZqaCCBFHhUR7UWbeosqDn3Wj8ngoQkvYFG+icvYra1/+bqj0PIvrseAse2crJR79G60mXcnTplT31T8cC4bk9flCuGsIzSkAO7WTuei5ZO0O2n5jS+gip7v9/Ijlhj4m9T8LzP4V4nw1ZpbPhvM/Bggun7LG33HILV1xxxZTd/1iRSCSwrNEZEg+GvwDt4zNDWVITYWltCYuqwtSXGlRHdGpLDAwln/fpbrci1ViB/YAQTq+IMitxrQo8uxQ7Mzu/PDdY/zolw8CM0lAIPLuky2SzrMu3aXx4TgRdlGKokgsWRPmr1Qv4x/efxk0ffRet3vCuyS1eObuZhRo4gFb5ZN4XqmsJ0s0N7OelhA4QmPMfqDX3EArGMbp+s3Y9iBgqJQGFXFcB+ILKEJWhgeIgqCnURgyqIgHKKuv46JrT+cz58waIpntePVogmqDX72ln80D/rG4cPcLhZRvZtf57JKpPKzgmPIfq3f/LKQ9dT3TfY8fFSkDaaZRUEzLdAvbILuvduJ5LzsmRtJK059poyhylMX2Io5kjtOfaSVoJTCeH69sj5EXTwzcViibI//nhm/LHjzH79+9n+fLl/OY3vwHyDXcvvvhifvjDHwLQ3t7OV7/6VVauXMmqVav40pe+RGdn/h3U2trKV7/6VVavXs2aNWv41re+RTI59L+Bboa7btOmTaxfv56f/OQnrF27lnPPPZcvfOELJJNJDh48yGc+8xkAli9fzpYtW8Ycry+cfHxmKN0eT4qUlAU1qiI6NaUB6kqDKLJPu5U+9gMF13eLKVdDCAe7czlDvxKcPg18R3hteDK/PIfAal/N4C5To4wRiKgRQjLKruY08yuDCASKpvKovh53iHu7CP7grAVALXuZvkJPoCCQCLN2cAEV2UW2+ue06fdiep0IkV9mM+28KWZrKodpu7zrtNpBMyJCQEBT+MiKBubV1eJGavFkfgnL8zyeeLNtgElmN0P5PfUnWzaXPWu+yb5VX8YMFcag5TqZ8/JPOfnxvyXU/uaw95kqhJNFybQgU00IKz2ue3ieh+VYpKwkHbkOmjJNNKYOcTR9hLZsKwkzTsbOdO3sO0HwvHymaSgB6bmw6WdMwfbKYZk3bx433XQTt956KwcPHuSmm26ipqaG66+/HoC//uu/JplM8tBDD/Hoo48Sj8e55ZZbcF2Xa6+9FiklDz74IPfeey/Nzc1861vfGvZ5o7musbGRpqYmHn74YX73u9+xZcsW7rzzTubMmcMvfvELALZs2cLy5cvHHK+/VOfjM4Mp8HjqchcPGQpzajpo1jrz78+hGt8KB09aPT5Onl0xcAce4NplOMnFGJXd7t3DCKEuHycB5DpW4qRPGndseS8lQcRQkSjEEpID7SbzogZ729IcCJ7Kr22Xy9wnqBaxnutavHL+4Kxli7cIRW/K10r1H2bP/RXINYBi4apNfb4bD1GylWR4O7pzAZWRD/QcM22PNtuirtTgQ8tn8ejOFlpTvdmjqrDOO0+t5fT6LrdvqeOG65CZdg61tA3INPVnOL+nwi9I0Dl7Fcn65TTs/V9KX/090u1dfgh1vMXJj/8t7XPXceT0j2IHBnqETTXCNRHZNjwz1lVIPkjt3BixXAvLtTDJ4qZyxFMZPFd07ejTe/v0FWPd1JGtAzNN/ek8BEe35WueJplbbrmFb3/72wWf1dfXc++99/K+972PZ555hmuuuYZMJsPdd9+Noig0NjayefNmHnjgASoqKgD47ne/SywWY/v27ezYsYM77riDcDi/pH/jjTdy6aWX8s1vfnPIcYz2uuuuu45AIMC8efNYtWoVe/cO3GAxHorwJ8vH58TinLnlnD2njN1taWxFQXMd2h2TWzarmI6LizIgv9H9ZylchBTgeXh2GDc3Gye9sGsHXqrrs1mAh17+Yt63qaDzWyGuVZb3hfI0PLtizLFIkf8v76kk0FSJoeYzXAIN4ZShSaenOLup5HT+zT2VaHYfuhWn1Q6zm1ldFpcgBjHVlCLfbiWsqwRUiaYKLq77IHvaYzzddjee2ru7UEiHDvkUt76xmSWBi7nq5HcR7HIMN22P+pIAG1fNoS1lYtoepQGtJyvW76m4wSraPRMPgRihnD+Zs4DR9Y3zVIPY8o9ydNYa6rb+B+WHNxUcjx54grLDm2la+gFaT7oM7zgIitEUkk8Ex3XIuJmBRehS7zHt1GQRmHem20Z3Xqp1Sh5/0003DVvjdPXVV3PPPffwvve9j9raWgBaWloAmD27d+NCdXU11dXV3HfffTiOw7p16wruo+s6Bw8eHPI5hw4dGtV11dW9xrWapo2YyR0tvnDy8SkChBAsrSvp2Z79WlsF0ZBGc9JEoOOg9vFcokfzqFLNL325UQLaPFpzdt5UM9t/d5bAbLsQo+YhejMGheLAtUrA7S1KHqkoXECP83k3qpTIPreNhgoLhKtCIWqCISpDfSZIKYmFF5LKuTQlCutqPGeg+BAIpICIoaApEsf1KNHKeOf8Zby94Xx+++ZD7Mjch1D6LDHJHDvNP/F3257gvIrLeee8DShS4VAsQyrnEDYU5kdDlASGn5hDkTI6RJQyL4bC0EtMo/F76o8VrmH/eV+mrflVZm/9JYHEoZ5jip1h1qu/Jrr3zxxedg2J2rPGfP/JYKyF5BPB9VyyTpas0/sz0V2ErnZZI3SLqRnjNxUawUi2m/DAJeipxjRNvvWtb3H55Zfz4IMP8s53vpN169ZRX18P5Nu1dW//3717N3/605+48MILCQQCbNq0CUVReu5z8OBB5s2bx0svvTTos+rq6sZ13WQxQ35afHx8xsLJpYuZX1ZPTURHlwrS610iEQg0RaIIFYEGSCLZt1EVDlAd0VCGWEmxOtaSa75kEDEi8qLJ6fWpGakoXArQFIEqJYYmCWiyq/Fu/riqCGpKdMJ67+923Q2QpZCsmj2fmlBh49uSgFIguiDfrsWz+/jniLxYU6XEUCQSQW2wioUlCwDQVZ2rl17O15f+gNnepXhu4aTuKQmei9/Fza/cyK3P/S93vtzIPTuauOvlw/z06f1s3t9BczJH2nIGrWNaUBmiNByiTVSSY3DjyvKgTkN5YMjvbiSSNWewc8P3aDzzGpx+u+sCycMsfOY7zH/uB+ippiHucGzoLSRvHlMh+UToLkLvrptq7qqbOpI+TGu2hfh0r5uqX5bfPTccZQ1Qd+axGU8fbr31VhzH4Tvf+Q5f/vKX+frXv05LSwu1tbWsXr2a73//+8TjcZLJJD/4wQ84ePAgZ555JvPmzeO73/0uqVSKbDbLt7/9bTZu3IjjDP13MN7rujGM/L+9RGJ8vo6+cPLxKUKEEFwx/0NEDI2G8gCzS8qp1KsIqDqaIpBSUGFEUd0oZen3ErAXA1AZNlhUFaIypBHWJYrIO2erXYrE6lhLavffkGt9G65VgmuW4WZrwSlBkb2ZqMGKwg1VUB3WmF8RYG55gNoSg/pSg/kVQeZHQ1x11ixquj5rKAsUiKb+DZCllFy94jQUenerSSkpD2pdI+iViXbnip4/5W0NBKUBFRAIAZc0XEZl2KAipCG73ojlwTCfP+vDfG7+dyg11/RrEgyO0kZ76L+JRf6NnPIWHh4dWYv/2d7E60eTxNIWTYkcKbNQQAkE7zqtFqQkJstJipKeZcXu4/39nsaFVGld9E7euPhHtM27qOAZAGVHXmTJw1+hbsd/Io+RaBkK4eS6CsmPIqwUI7mSTQW2a5OxM3SaMVqzLRxONXI43UhLtoVOszMvplx75BtNNULkLQeGypAJCav+csr8nG666SaWL18+4L/bb7+dO++8k+9973vous7VV1/NySefzNe//nU8z+PWW28lEolw2WWXsWHDBqLRKLfccguqqvKzn/2M1tZWLrnkEtasWcOBAwe44447esTNYIz3um4WL17M2Wefzdq1a3niiSfG/D2Myzl8JuM7hxc3fuyFsW9pe4k/7PsdLZlmIL9TKaSFWFV9PmdXrSQWq+G/Xjk8aMNhz/O47fE9HOzM4LpefpdTn6+02yNK0TopD2rUlQSIJUIc3H82Zqq3KFwA9aUG33zHEoBBGxx/6KxZlARUNu/v4Nl9HaRMp2eqH64B8osHYvxmy5scTbfmPZccB8v2aE9bmLaD7eZlixo8QKDiFQwjRWlAJaSpRANRLpl9GUvLe7f1u55HLGORtQp/dl5sPMT/HPw9dnDwrcsiu4Bw9iI0ZxYVQY2/OH9uT52TlHk7g7Cu9Hy2/Uic+15rojVlonkW5V4n0aAywO9pNEgpKIkESCSzQzqHB9t3M3vbLwkPssvODFZy5IyPE5t9/pQaKI4WTyh4eiTvSD5MHZSqSkpLg8TjmWP2b72veWd3MfpozTsn1Tl875P53XOdvcuxlDXkRdMU+jj55PGFUxHiiwc/9r6xe57Hm/FddJoxyvVyFpUuHuBgvbM5SSxjURHUWVwT5qWDnfzny/mdelnLIWO5lBgKV55Zz5LaML9/5SidOZvTaiOsXpomYSd67u26Lr/cdJAdTQnKAjofPKuOpXWlPc/s/7x41uK3Ww7T3LUr0PM8QrrK6gVRVs2rYHFNeNgMjOd5bG9uo92JoboOc8oD4Hk8vaed5qQJHiysClEW0BBGE0k7QalWytzI/CHbtWQsh86sRd9WgK7r8dvt23k5cQ9qZPBt/jKzlEj2bVx91pk09Gva3F9AeXjsbUuTyNqUGpKFwQzSHZPFetd9RxZO+S/KpeLAU9RvvxMtFxtwOFl1Ko3LNpItmzfmMUwVbnch+SBF3cdDOA1GdxF63wJ0XRlYtzXpLVf6OoeHq/LLc9NA+J4I+MKpCPHFgx/7RGJ/8UCMf3pq76A7UIQQfGHtgkGzP8fzWaoqCZYovHlkH5Y9OfUpg2Wf3mhKcPerTXS6h3BKH0EJHhpwnedJFhjn8ZFFH6RUG7izUEoI63kBJftNdMKMI3OdA64ZjlELp+7zrTS1b/yBqt33IfvV8ngI2hZewtFTP4Sjjy3zNZV4ahBXj4DSW/s1XYTTYAghCpod61Jjdt2xL9j2mRqUm2+++ebjPYhjSTo9vIdKMSClIBjUyWatY9r0czrgxz6x2LuX51Lm0PUc+9rTXLykesJ1OJP5LCkFJeEQWAopKzWkweRYEEIQ1BRURWA6Lp4HGdthx9EEQVmKmjmLbGoWaEcRarrPdR4x5yDPtvyZjJ1lTng+Wp+dY54Hpu2SNh08L18k3xOfYuCpBsLOjWhZ0Hechq5imvaofA89RSNZeyadDeejJ49i9CkSF+T9n6L7/oyrBsmUL5gWWQzh2kgrjbCz+ToeRUNKgWFo5HL2tPy37ngOlmuSdTKk7BT1FTXHe0g+k4RfHO7j49PDzuZkz5LZUDQlcuxqTk3LZ+mKTm2wblKbxgY1hZqIQVBXaCgPUtFlOaCrUKUuItT+Oaym9+Z3FvbBxeKZtvv4zvav8UTzfVhu4S9trgeJnE1TIkdn1sLpVj1KADdci6eOzsdpvORKZrF39d+w9/wbyIVrC46pZpKGV/6VxX/+OuHW16d0HGNBuCYy24ZMHYZc/Li0lfHx8YWTj49PD7HM6BpfdmQmnrkd7lme55GxHJI5m22HO8dkXKdKlZpAzaSaHUohqAhqVIV1LlpcuOstqEO1cgZ68xcwW96B5xRaCVikeeDIf/G9HTfyYvtTA/qteR6kcg7NiRwdGQvbdUEouMEq3EDFgB1xk4oQxOvPZufbb+XIaR/GUQp3JAU797PoyZuZu/n/ombap24cY6TbUJPOQ5CJwXS1D/ApSvyluiLEX67yYx9v7MmczVN7Rp4gL1lSQ1VkYsaFQz0rZdo0JU3iWZu06XCgI8vm/TGiIZ1ZZYP7G/WPXQpJUA2Rc3OT6smjSsncaJDygEpjZ5ZsV22NEFBXonP54mUYmdUcaDeRRiOiT7sby8vyenwLW9tfoFyvoMqoG7AEaTseKdPBdl1UKZCqgacFEU4OMUR2ZaxLdYMiFVJVS+mYeyFqNkYwXujaHIwfpHLvIyAgXbEI5OS5fo+XnrgzKUQugXAtPEWdVEfyycRfqisefOFUhPjiwY99vLFXhnWe3Zu3AxiK2hKDD6+YPeEap8GelTJtmhMm3cNXFUE0rJM2HTYfiDGnPDioeBosdikkITWEOcniSSBoKA9y/rwKaksNFlSEOHtOOW87uZLaEoNT6yIsrzqDw4fOpDWdRBpHC8qEMm6CbbFN7IrvoMqopUIfWDRsux5p08FyXVRFRRoR8ByEOzBLNynCqQtXC+X731WfTjC2F61Pobr0HEpatlN+6Bly4RrMSP1xrX/qH3e+DiqFcHJ4QoFp1qvOF07Fgy+cihBfPPixjzd2IQTRkM7mAwO3q3cf/9Squcwun3j9Tf9neZ5HU7JXNAFURQw0RWAph7BkI7taW7ls8UkDRNtQsQshCKlhTNfE8qx8c+CODGnLoTykDWlHMBpURTKrLEBVWCegKQX3ChuSlXMrmB88izf3LSHtxlCMloLr43Y7L3U8zaH0XuoCDUS0sgHP6BZQpuOhGCEURQc7WzDqyRRO3VihatoWbMAOVBBq34V0et+bqpWi4tAzhDp2k644CceY5G32o2SouIXnIO00wk7nhZ2iMdHGwpOBL5yKB184FSG+ePBjn0jss8oCzCkPsq89XZANqi0x+NSquZNmRdD/Wa2p/PIc5DNNVREDJfQWnaE/kDZeIKftpF1sZUvbJmrDVdSHelu6DBe7EILXDpv89Nm3eHJPE68eifPiwRhbDuaNO2tKRnYaHgqBwFAVDE1iuW6B7xNAZURlzfxqSuwV7No7D1ttQWqForTNbGJT2+O0m83MCs4lqAzs8ed0CyhPQRohVNfsWbqbCuHUdWMyFSfRPn8D0s4S7NhTID+M1FEq9z6CYmdIRxfhKce2ge5IcQvPRdhZhJXMfyDVoR23jwG+cCoefB+nIsT3MvJjn4zYBzPGnHArkGGe9d+vHOaulxt7+tfl1F10hv4HKIylJmIQMTQ+e8q1LK88Gxg+9r5eUY6I44reBsFCCK4+p4HT6wv73o0rBjySuXxB+2Bv1Yzl8sCOJE81voRa9QBKYGCvOAWVVVUXcVHtu4moQ49JV6BMJAm4mTH7OI2XQGwfs7f9ksggu+wso5wjZ3yMjjlrjpk4GU/crhbG00sGNdScalYsOG3kk3xmBL5wKkJ88eDHPhNjf6Mpwbcfzjtye3i0RX6BIzsGnFdfGiCgKlQHa/g/K76DEGJY1/Sv/c9rBbYHjkjiil6Lg6qwztc2LJrQsl1fbNcllrEw7cFfrS0Jmz9u7eS1+CaM6oeQ+sBlUV0GuLDmMtZUvQNDGbrhr+FlicoElWXBKRdOAHge5Y3PUf/qr9EzbQMOp6KLaVy2kUzFSYNcPLlMRDB6SgBXLwF1/M2Ux8pkCyfP83i9/XVi2RjlgXKWRpdO2S82AOvXr6elpQVVVXueH4lEePe7383XvvY1pDxxNulPr+o5Hx+fE5YlNRFqIgbNyRyWcmhQ0aRJSUDNv6BbMs3sju/i5LIlQ95zMK8oxYsgkDgi/0tUa8pkX1uGBZWhSYlDlZKqsEHStElkB2afqktUPrumkl1NG/jvLStoEU+jVz2GVHvFnOlmeeToH3m+9VHW176HldG3DepNlRMBmoWGl80gbAd1qicvIYg1XEC8bgU1O++m+s17kX2a34bbd3HyY9+gff5FHD31w9iBgXVb0wHhZFEyWTyp4ekleFqI6VAHNVo2H9nMr1//NU3p3qxlbaiWjy/9OOfWnztlz73lllu44oorev68c+dONm7cSDAY5Itf/OKUPXe6ceJIRB8fn2mNEKJnt54rkoOdQUWosNA3Zg5exN5zfAivKOmFUNyynnvFs6PzrxoLEV2lJqJjqIO/ZhfXGnz9klo+uOidyIM3kmtZj+cWWjwk7Tj3NP6a23b+f7zS8fwADygApErGqKLNCdCWNslYU+9p5KoBjp72YXa+/Yd01p9TcEzgUbnvz5zy8PVU7b4f3KGd4Y83wrWQ2XZk8gjCjNN/WXg6svnIZm576bYC0QTQlG7itpduY/ORzcdsLEuWLGHlypW89tprZLNZvv/977Nu3TpWrlzJ1VdfzbZt23rObWxs5Prrr+f8889n9erVfOUrX6G5Od98fNOmTaxbt46vfOUrnHPOOfz85z8/ZjGMB184+fj4TBvOmVvOF9YuoDpY2ONNk5KaiE5YL8y6lOvDF6qXB4euZZEEUNwyBJLSwNTUvChSUhnWKQ9pyEESGlIKLjgpxLfe1cCFVe8nu+drmO3n43mFr+Z2s5nfHvgp//zmLeyKvzqIIajAMcrJqhXEsy6tqWMjoMxIHfvO/xp7Vv8N2cisgmOKlWb2tl+y+M83EmnePuVjmQjCc5C5TmTiMCLbMW3Fnud5/Pr1X+MOIfBcXH7z+m/GZBg7XizLYtOmTTz//POsXr2am2++maeffppf/epXPPPMM7z97W9n48aNHD58GMuy+NSnPoWiKDz00EPcf//9AHzuc5/DtvPf9dGjR1m4cCHPPfccH/3oR6d8/BPBr3EqQmZ6rctE8GMvjthd1+XLz32NtlwLihRdy3OFymO8NU79qS6RfHlDJe4k9LcbDsfziKUtcsP83bQkbO7emmBbUyNG9cNoZVsHPe+kyFLeUf9B5oQWoqiCSDhAMpXFsT1wbbRcG8IxURRJSFcIqnJK618g76NU9db91L7+exQ7M+B4bNYqDp/xcazw5Owum+qi+Hxj4RJQxr/rsi+TUeP0Wttr3PLcLSOed/P5N7O0cumEn9eX9evX09bWhqb1/pJRV1fHu971Lj75yU9yzjnn8M///M+sW7eu5/iVV17JJZdcwhlnnMGnP/1pNm/eTCSSbx6dTCY599xzufPOO8nlcnziE5/gySefpLa2dsCzpxt+jZOPj8+0Q0rJNad8lJ+/8S+D/vYshOCK+R8cUQx0L/9176ob7PhHls+nJhSmJduM405dlkYRgsqwTtpyiGcsBpvrq0tUPrOmgl1NIX6/pY4j7RdiVD+AGnmz4Ly3kq/zL2/+H04vO4fLGj5IJDy/96BUsQI1KGYnWAkSGZe0Igjp6pQKKE+qtJz8bjrmrKV++51EDzxRcLz88CZKj75M8+L30rzkvXjKxJznpxphZ1DsDJ7UcfVS0Ka2d+BoiGWHX5rupiM7sD5wMrjpppsKapy6aW5uxrIsGhoaCj5vaGjg0KFDzJo1i4qKih7RBBCJRCgvL6exsZGqqrwJbE3NzLBs8JfqfHx8piXLK8/ms6dcS3Ww8GVaHawpsCIYie7lv9p+fk21JQZfWLuAc+aWo0mN2kDtpPa3G4qQplBdYhDQhn79Lq41uPGSSq46YylK82dI7/8LnEzDgPO2d77ID3f8DXfu+jmdZp/JUuSX7uxgFQgFx/FIZCza0iZp05nSpRw7UM7Bc67lzbf9HenyhQXHpGtR98Z/c8rDX6ascROTazw1NQjXRMm2IlOHEVaC41kHVR4YnYdaRaBi5JMmkaqqKgzD4ODBwlY9Bw4coKamhtmzZ9PR0UEy2Vu7mEgk6OjooLq6uuezqc6KThZ+xsnHx2fasrzybM6KruDN+C46zRjlejmLSheP+QV7ztxyzp5TNqwvlSJVqoM1tGVbyTlDL+1NBkqXa3rGcujMWgOMMyG/FLX6pBAr5gR48LUgj+86CcLbMaofRBqtPee5uDx99FE2NT3FBdUXs67mnT0mmq4SxAxqqLl2pJPLCyjHImUKwrpKUJu6DFQ6upg3L/oHovufoG7HnWi5eM8xPd3C/E3/SKL6dBqXbSRXOmdKxjCZdDcW9nJxPC2Cp0eOeV+8pdGl1IZqBxSG96UuVMcp0VOO4ajyGeIPfOAD/OM//iMLFiygvr6eu+66i927d/PDH/6QOXPmsGjRIm666Sa6Pbdvvvlm5s6dy4oVK3jppZeO6XgnyrTOOO3YsYOPfexjnHPOOaxZs4a///u/xzSL3/nbx8enFyEEi8uWsLJ6FSeXLRn3RC+E4JTaEs6bH2VJbWTQ+yhCoTpQQ1A9NssyQU2hJmIQ1IeegIO65H1nlfCNy6o5rewcUnu+RPbI+3GtwlYnlmfyRPP/8oPXb+DJ5vuw3K53pVSxA9U4eu/5ruuRyFq0pkzSpj11GSghaZ9/EW9c/CNaFr0Tr585ZknLdpY8egOztv4SaaaGuMn0Qngu0oyjJA8jMm3gHrs5SQjBx5d+HDnE1C2RfGzpx45L5uaGG25gzZo1bNy4kVWrVnH//ffzr//6ryxYsABVVfnZz36Gbdu84x3v4KKLLsKyLO64444eX6iZxLQtDnddlwsvvJDPfvazfPzjH6e5uZmNGzfy7ne/m+uuu27c9/WLw4sbP3Y/9smKvSPXTtIazBZhasjZDrGshTNCmdWuphy/35KgsTONHn0GvfIJhJIdcF6ZFuXtte9jeXQ1SldmRDoZ1GwH9Gt6LKUgpCkEdQU5hZOuET/E7G2/pKT51QHHbL2EI6d9hPb5F43KffxYOaaPBk8x8nVQwxhqTqYB5uYjm/nN67/haPpoz2d1oTo+tvRjU+rj5JNn2kq9zs5OWlpacF2357chKSXB4PEv0PPx8Sl+KowoilDpHMErarIwVIWaiCSetUnlhlZP+fonnef2hrh32waSHaswqh5Hq3gWIXu30Xda7fz+0L/xVMsDXFL/AU4tXTFg6a4b1/Wla2poAAAgAElEQVRI5mzSlkNQUwhNkYDKlTawZ/U3KD38ArNe/RVGurfxsWommLPl51TufYTGZZ8kXbl40p8/VQgnh5JpwZNql6FmmKk01Dy3/lxW1q3scQ6vCFRwSvSUGVMjNNOZthkngO985zv86le/QgiB4zhs2LCB22+/fULW7n7GqbjxY/djn+zYk1aSjlz7pN5zJHK2Q2fWxnaGfz1nTJeH3kjx2BspHBlDr34ErewlhBh43dzQIi6t/yALInmndcWMoZiDvw+FEHkbA01BGcyAahIQjkn1rnup3XU30hm43NU+dy1HTvsYdnDwQufplHHqjycUPD2SF1Bd2T6/V13xMG2Fk+u6/PjHP6a2tpYrr7yS/fv38/nPf57LLruM66+/flT3aG5upqWlpeAzVQ3NmC2P40VRJKWlQeLxDI5zYk2gfux+7FMRe9pO05ZtHfnEScTzPOJZm6Q5vBmjFJKEJfj1M628cjCL1JvQax5EK3lt0PNPKVvGZbM/SH1wDsLOoebaEIM5kgMICKlTl4EC0NKt1G37D8oPPTfgmKMGaF56JW0nvxOvX8sZRZGEgjrpjDmNf95Fvohcj3Dm/DOP92B8JolpK5wefPBBbrvtNh544IGez+655x7+4R/+gU2bNo3qHv/0T//E7bffXvDZddddd0L11PHx8ZkcMnaGlnTL4G1PphDTcWlPmVijyKS91pjhN8+1c6DNRAb3Y9TcjxraN+A8gWBlzRrePf9DVBpRlHQbwh1uJ6EgrCuEDRVligRU4Mg2opt+gR7bP+CYVTqb9nP/gkzD6CwopiPz568b+SSfGcG0rXE6cuTIgB10qqoWuJaOxFVXXcX69ev73SNER8fM2L0xXvzMgx+7H/vUoDsRWrPHXjwFPQ/HtonnBmafpJCEQjrptMnccsGN74jy7FsZ7tm6gMT+v0SJvIFR/QBKoHcLu4fH5uaneKnlOc6vXs+G+vdQ6gZQzPiA+3eTTkML+Z2AoSlYwkuULKZl/Xep3PMwtTt+i2L1vqe1eCO1j9xCvH4FR5ZtxIzUzZCMk08xMm0zTrt37+b9738/1113HZ/5zGc4fPgw1157LWvWrOHGG28c9339Gqfixo/dj32qY7dca8pdxofCdl1iGQvT7n1tD2i50kXGcnlwR4rHd6WwXRe1bAtG9cNIbWCxuyEDrK25jAsr1hG20gN23fVHCIGhSsK6gqpMvquNkotTv+M/ie77M6JfKxxXqrQsupzWU68gXF4+LWucBmPZmZce7yH4TBLTVjgBPPvss/zoRz9iz549lJSU8J73vIfrrrsOXR+/Vb8vnIobP3Y/9mMRu+3atGSbsY9TM9ikaZPI2nje0MKpm+7+d1sP5UDYaOXPo1f9GammB5wbUUtZX3M550fOQHdGF1tAUwhrCqo6+QIq2LGH2VvvINy+a8AxK1BB7NxPcbT63EHb10w3fOFUPExr4TQV+MKpuPFj92M/VrE7rk1LtgXLtY7J8wY+3yWWsbHxhhVO3fT4P8VskFn0yifRo08h5MDxR/Vq3lF1GSsCJyFH4akEYHQJKG2yBZTnUX7waWZt/w3aID3YUpWncGjZJ8mWz5/c504yvnAqHpSbu/3PTxDS6eJ3HpdSEAzqZLPWjEhhTyZ+7H7sxyp2KSRBNUTWzR7zmqf88/OWAZoqQSrkTJvhhlEZUVm9MEh5SGFfq0cmvhArthKEjQwcLrAwyDhptie2siPzFlGtnEq1YkSPIMf1yFgOtushhZi8GighyJbNo23+BgQewfbdBct3eqaVyr2PomZjpKMn46nGMDc7ftTVLjreQ/CZJHzhVIT4E6gfux/7MXqukITUMKabwxmhLmiqCGgK0VKDVMYaceedEIK5UY3VJwXxPDjQJrCSp2B1LkMoqYICcoCEHeflxCvsyR2kVquiTC0dcTyO65G1HCzXQ5lEAeUpGsmaM4jNuQAj2YSR6nXNFkAotofovkdx1QCZ8gWjch8/lvjCqXjwhVMR4k+gfux+7McOIUSXeDKxvWNf8ySlIBjQUTwPIfL2BSMVYGiK4JQ6g7PnBohlHI7GDOzEGdjJpUitA6kXGn62W+1sSrzEUbOZ2XodYSU04ri6BZTpuEghUCdJQDl6CbG5a8hGFxGOvYVi9rbFka5FadMWyo68QLakAStcPSnPnAx84VQ8+MKpCPEnUD92P/ZjS148hbA865gXjEspMAyNXM5G6Vq+c1wPexTfQ9iQnD03yKJqjUMxm3gygh1fgZOejzSakVqhPUGT1cKz8RfodOI0GLMIyJGXxdwuAZVzXCQCVZkcAWWVziJ3xuVkXJVQ2y5kn4yfluskeuAJjEQj6YpFuNrIQm+q8YVT8eALpyLkeE8ixxM/dj/24xV7d+bJ8Rws99i9Z/oKJ9f1EEIQ1BQ0RZAbRfYJ+tU/tVnkshVYsZW4uVoU4wiizw48D49DucM8G38B0zVpMGahyZH99VzXI2c7ZG0XBKhSTKi3mhACI2AQK11E29x1qLk4wfiBgnOC8UNU7n0E8EhXLAKpjPt5E8UXTsWDL5yKkOkwiRwv/Nj92I937EE1CHjknOGcuCeP/sKpG1WR+eyTx4g972CQ+qd2CztXi9WxCs8uQwYaEUrv+9PFZW92P8/FX0QIQYNejyJGFiae52HaLlnHha4lvPEIKCEEhq5imjaOGiQ++1wSNWcQjO1Dy/V6VQnPoaRlB+UHn8EMVZOLzILj0AzXF07Fgy+cipDpNIkca/zY/dinQ+wBJYAUgqyTnfJnDSWcgJ7sk66OPvvUv/6pKe7iZhuwOs4DV0cJNCJk73Kk7dnsyrzFC4ktBGSAer12VBYGngem7ZKxXQSgjFFA9RVO3XFZoSraF2zACkYJt79Z0DxYtVJUHHqWcPsu0hUn4RgjF7pPJr5wKh584VSETLdJ5Fjix+7HPl1iNxQDVahk3akVT8MJp25UKQkbCq4H1iiyT1BY/9QYs4lnBU5mAWZsJQLyGSjRu4sv5+XYkX6DbckdlKmlVGtVoxJC3QIqa7vggaqMTkANJpy6DpCpWEj7/PVIO0ewYw9972akmqjc+wjSTuftC5TRt/GaCL5wKh584VSETMdJ5Fjhx+7HPp1i1xUdTepknSweUzOu0QgnyDf2DXRln0x3dNknyNc/XbAwSEVX/ZNpaTipk7E6V4CSRRpHCla+Um6aV5KvsivzFtVaJRVa+aie43n5HYEZKz82RQrkMAJqSOHUfT9FJ1G3nM5Z5xJINKKnW/p8Fx7h9l1E9z+ObZSQLZs75ct3vnAqHnzhVIRM10nkWODH7sc+3WLXpEZACZB1M0xFo4bRCqduVJnvMecx+uyTEII5UY3Vi3rrn1wngJM8FTt+BkKLoxgtBdfE7E5eSGzhYK6Rer2WEjUy6pisLgHleB6KlIMKqJGEUzd2oIyOuevIljYQan8Txc70HFOcHGVHXqSkaSuZsnnYweioxzhWfOFUPPjCqQiZzpPIVOPH7sc+HWNXpEJQCZFzJt9lfKzCCbqyT+rYs08D658cPCeCHV+GnToZqbcOaCLcarXxXPxFWq02Zhv1BJXgqGOzHY+s5WK7HqoUyD5eUKMVTl0nkyudQ9uCt+MJSah9N6LP34Oebady35/R062koyfjqoFRj3G0+MKpePCFUxEy3SeRqcSP3Y99usbe3aLFdM1JdRkfj3Dqpjv7BGCOMvsEA/2fElkXzy7H7jwbJzsHaRxFqsmCa46YTTzbuZm0m6bBmIUuR9+s3e5q5+K4HqrIC6gxCadupEqq+jRic9agZVoJJA4XHA527qNy76O4UiVdsXBS3cd94VQ8+MKpCJkJk8hU4cfuxz6dY+9u0TKZRpkTEU6Qzz4ZqoKhSUzHZSy36Ov/tL/NwnTAM6uwYufiWlEU4zBC6S2O9/DYnzvEc50v4HoODcYsVKGO+nndAsp2PVRVEDS0sQmnLhw9TGfDBaSiSwjF9qCavc3fpWtT2ryN8sZN5CL1mJHasd18CHzhVDz4wqkImSmTyFTgx+7HPt1jn2yjzIkKp24UmXcdFwgsd/TLiYP5P7mewM3Nwoqdh2eHkIFDCGn1XOPgsDu7l82Jl1GFxiyjblQWBj3Xux45x8OTEsd2hi0iHw4zUkvbgg04WoRw+y5kHzGrmgmiB58i0LmfTMUiHD08rmd04wun4sEXTkXITJpEJhs/dj/2mRJ73iiTCRtlTpZwgu7skySgSizXZQz6adD6J5C42blYsVXgSZRgI0L0LlOanskb6V1sSWwjooSp1atH7eUkpUAqkkTGIms54++HJyTpysW0z3sbipki1Lmv4HAgcZjKvY8gXLvLfXz0GbK++MKpePCFUxEyEyeRycKP3Y99JsUeUAIoQk7IKHMyhVM3PdknIbCcsRWzD1b/hKfipE/Cip0DwkYJHAbRO9aMm2Vb6jVeS+0kqlVQqVaMKKCkFGiagmU52Lbb0w9PAJoy9tokVw0Qn3UO8drlBDoPoGd7Gx0LzyXS+joVB57ECkbJlTSM2b7AF07Fgy+cipCZOolMBn7sfuwzLXa9yygz42RGPnkQpkI4QW/2Kajls09j1E8D+t+ZjgeegZM6BavzLISSQgk0FVyTcJK8lNzKnux+arVqytSh3b37CievK+58Pzx3Qv3w7GCU9vkXYYZr8vYFfTKCip2hvPF5Iq2vkSlfiB0oG/V9feFUPPjCqQiZyZPIRPFj92OfibHnjTLVcWWepko49dxfCEK6ipB5g8qxMHj9E+CGsBNnYCeXIrUOpN5ecF273cGmxEs0mc3M0usIK6GB4xpEOHVT0A+PcfTDE4Js+XzaFmxAuDahjj2IPgamerqFyn2PopiJLvfxkXcI+sKpePCFUxEy0yeRieDH7sc+U2PXZN5lfKyZp6kWTt3oiiQ0zuzT4PVP4Nml2PEVOOn5KEYTQksUXNdktfBs/AXiToIGYxaGNHqODSecuploPzxP0UjWLiM2exVG8ihGqjdDJvAId+wmuu8xHC1Epnz+sMt3vnAqHnzhVIQUwyQyXvzY/dhncuya1NAVg6yTGXWLlmMlnKA3+yRlvvZprE8btP4J8Kxo3sIgV4sWOAxKr3j08DiUO8yz8c2YrkmDMQtNaqMSTj336NMPbzTtXPrjGKV0zFlLpnw+ofbdqFaq9ztxTMqOvkzpkZfIls3BClUNeg9fOBUPvnAqQoplEhkPfux+7DM9dlWqGIpBZpTi6VgKp250JV/7ZLsezjieOWj9EwLXrMXsOA/PLkMLNYLsfV+7uOzN7uf5+Iv5FjCBWQR0fVTCqRvP623n4noe6hDtXAZFCHIls2lb8HZcRSfUvhvZx8hUy8Wo3P84erKJdHQRrlbokO4Lp+LBF05FSDFNImPFj92PvRhiV6VKQAmQcdIjiqfjIZygO/ukoCgC0x579mnI+ickbraBXPt54OrooUY80euvZHk2uzJv8UJ8CyE1SK1aw3j6J1uO19sPTxS2cxkWqZCqWkrH3LWo2Q6C8UMFh4PxA1TufQRPSDIVJ4HMO7P7wql4EN5UdJ2cxrS0JEY+aYajqpKKijAdHSlse3L7Yk13/Nj92Ispdsu1aMk247hDt2hRVUlpaZB4PHPcYnc8j1jaIjeB57ckbO7emmDroX6+VkqKQNXj6BXPFQiobur0Gi6Lvp3TQqeMeQddN0LkdxCGdQV1jFYG4ZbXmL31DoLxAwOO5cJ1NJ55DYn6FSw789Jxjc1n+uELpyKkWCeR0eDH7sdebLHbrk1ztmlI8TQdhFM3GcuhM2uNyTizP7uacvx+S4LGWKFIEmqMSN3DUPIyg6WY5gfm8q7oxSwMzh//w4GAphDWFFR1DALKdajc+wh1r/22oP6pm3jdCko/99iExuUzffCFUxFSzJPISPix+7EXY+yOa9OSbcFyrQHHppNwAnA9j86MRcYa/1hc1+O5vRn+tC1JIld4H6k3UT7rQazga4NeuzS0mHdFL6beqBv38wGMLgGljUFAKbkEda/9Nu803l/c3dw5ofH4TB984VSEFPskMhx+7H7sxRq749q05FqwnELxNN2EUzdZyyE2wexTxnJ5cEeKx3el6B+aDO6nes4DpJW9A64TCFZEzuTS6AaiWsX4B8D4BFQgto/ZW+8g0vZG74e+cCoafOFUhJwIk8hQ+LH7sRdz7I7n0JptwXR6N7lMV+EEXdmnrE3GHLpGazQMWf+Eh17yBhWzHyAtmgZcp6CwuuxcNlSsI6JMrEmv3iWg9NEKKM+j/NCz1L/663z7Fl84FQ2+cCpCTpRJZDD82P3Yiz1213Npy7b2uIxPZ+HUTc526MhMLPsE3fVPcRpj/YWYS0nlFoI1D5FhoEAxhMFF5au5sPyCAhPN8aCpkrCuYoxSQEk7S8X+J2h4/20Teq7P9MEXTkXIiTSJ9MeP3Y/9RIjd8zzac22k7fSMEE6QN7LszNikJ5h9cl2P5/ekuffVBIn+CShhU1P/HF75Y2S99IBrS5QIF1e8jfNKz0ERyoTGoamSkKYS0EYnoPxddcXD2FtI+/j4+PgcV4QQVAaqiGiR4z2UUSMQlAc1KsMaygQ0i5SCCxaFueW9tVx+RghV9vnd31NpPryWljduIJq9CE1oBdcmnCR/aP0T3zvwf9mS2IbrjV9oWrZLZ8akLW2SsSYmBn1mFr5w8vHx8ZmhVBhRyvSy4z2MMWGoCjURg4gxsYxPUJdcdUEt33pXJcvr+x10A+zf+w7ib36NemcVst9U12a38+vm3/GjQz9lZ3o3E1l4sW2XeMaiNWWS9gXUCYEvnHx8fHxmMKV6GZXByuM9jDEhEJQGNKoiOqoyPtPKbqrLDD59YS3Xr9FoKC0UQLZVyq5d78c98CUa5BkDrm00j/DzI//OT4/8kgPZQwOOjwXHcUlkLFpTOdKWMyEx5jO98YWTj4+PzwynRC+hMlA5bufs44WuSKojOiWGOrEbCcGihkq+fnEpV5/pUqIXipZEqprXd3yMkpbP06AObH2yO7OHHzf+jH8/+p+0mK0TGorjeCQyFm1p0xdQRcoEf1p9fHx8fKYDITVMpQFtudYZNVkLBCUBFUOTdGYtLHsCY9fCnHeKztkNbdy/0+HRvRLb7RWTh1sbONz6Fyyd8yZ2xQMctRoLLt+W2sH21OusKj2bSyouolQtGfdQugVUSgrC+sSWJX2mF37GycfHx6dICKpBqgLVSDHzXu26IqkK65QEVCaSOPOkhlpSy/vODHPzOpvldQMLwF8/eDJ7t1/HKfZHqFQLlzldXJ6Lv8C3D9zGfW0Pk3Ey4x8M+V2AiezAHns+M5eZ96/Lx8fHx2dIAkqA6hkqngSCEkOlKqyjqxNQT0LgGOVEKyv5q5UeXz7PHlj/5EpeeHMZbbu+xFnKeyhVCrNLlmfxaOxJvn3gNh6LPT1ouxufE5OZ9y/Lx8fHx2dYdMWgNliHKmdmNYamSKrCxoSzT64awgrWsKRW42/X2lx9hj2w/imn8tT2C5CHvsq5gYsJyEDB8bSb4U9tD/Ldgz9mc/zlCVkY+BQHvnDy8fHxKUJUqVITrEVX9OM9lHFTYqhURyaWffKkhhWowdNLWDvP4+8vsnnHSU6h/xNwMGbw6JYNzO74KqvCq1FFoeiM2Z38tuWP3HrwdranXp9RdWQ+k4svnHx8fHyKFEUoVAdqCKjB4z2UcaPKfPapLKghx6ufupbu7EAlQV3hA0vdIeufXjkc4fGXL+cs80usCK9AUPjQJquFO47eyT81/oI9mX3jHJDPTMYXTj4+Pj5FjBSSKqOKsDaxJrfHm7CuUB3RR90jbjBcNYQZrMFVDGrC8FfnOHxl0PonwWO7K9ny6gfZoH2B00KnDLjX/txB/vnwv/L/H/kPjuSOjntMPjMPXzj5+Pj4FDlCCKJGJaV66fEeyoRQpKQyrFMe0hj34p1UsYM12F3fxZIqL1//dObA+qd4TvDHbbM4vPsa3hf5LAsD8wbc7vX0Ln546F+4q+n3tFux8Y7KZwbhCycfHx+fE4QyvZwKo+J4D2PChDSFmhKD4AT8kVy9DDtYjScVpIC1c4eufzrQKfiPFxaiHP0sH6z4OPV6bcFxD48Xk6/w3QM/4n9a7yPppMY9Lp/pjy+cfHx8fE4gIloJVYGqGecy3h9VSqoiBuVBDTnOmcxVAliBWlw1v5MuqDFs/dPLRxR+9fxpLEx9nisrP0CFWl5w3MHhyc7n+Pb+23i4/TFybm58A/OZ1vjCycfHx+cEI6iGqA7UzEivp/6EdZWaiEFAG2csUsEOVGMbFXR7H3TXPw3u/yR4YLfG7184h7Vcz3sqLyMkQwXn5LwcD3T8me8c+BHPdG7C8fzmv8WE8E6wPZUtLYnjPYQpR1UlFRVhOjpS2PaJ5Tnix+7H7sc+eizXoiXbjOPOvIldVSWlpUHi8UxP3BnLoTNr4Y7zR0C4Jmq2HdHH7NL14JmDgrvfUEiYA7N0c0o9rjg1xUH5NE/EnsX0zAHnVKpRHv/YE+MblM+0Y+b/uuHj4+PjMy40qVEbqEVTtOM9lEkhqCnURMZf++RJHStYg9NnB2Lf+qdLB/N/igt+/HyEfXsv4XPVX2J16Spkv6m1zW4f13h8pifTWjjFYjFuuOEGVq1axcqVK7n22mtpbm4+3sPy8fHxKRoUqVITqCWgBEY+eQYghaAiqFEZHmftk5A4RhQ7EIU+S5lBDa5Y6nLLkPVPku89VY5oew/Xz/oiZ0XOmEAUPtOZaS2cvvCFL5BOp3n44Yd57LHHUBSFb37zm8d7WD4+Pj5FhRSSqkA1ITU08skzBENVqC0xCI0z++SqYaxgDV4/5/XqEeqf7t+tcNvTtSw0r+KvZ/8Vi4OLxh2Dz/Rk2jYy2r59O1u3buXZZ58lEokA8Hd/93e0tLQc55H5+Pj4FB9CCCoDVSi5DhJWcdSCCgTlQY2gJollLZwxlnJ1t2tRrE4Us/A7OaXL/+mZA4K7dxbWP8Vzgn/fqjK3bC5XnbqR91QemYxwfKYJ01Y4bdu2jUWLFvFf//Vf3HXXXWQyGdauXcuNN9446ns0NzcPEFqqGqKmpmayhzutUBRZ8L8nEn7sfuwnGpMde5VaiWFqxMzpbeYou/qvSClQR3ATV1VJ0FCJZ21Spj3GJwnQKnD1EGquHdFnh5wCvO0kOHeuy//uEjzylsB2ewXUgU7BD55TOWfWbK7ZMMbH+kxbpq1w6uzsZOfOnZx++un88Y9/JJvNcsMNN3DjjTfys5/9bFT3+O1vf8vtt99e8Nl1113HF7/4xakY8rSjtHTm9qeaKH7sJyZ+7JNDBWEqrVJaM63TvpltJDL62qzyMsjZLu0pE9sZ69a7AHgRlEw7wskUHAkB16yES0/xuPMVl80HC6988fCJJ+iLmWkrnHQ9v678jW98A8MwiEQiXH/99XzoQx8ilUoRDo/cd+mqq65i/fr1BZ+paoiOjuJ2dVWU3m26zphfDjMbP3Y/dj/2yUO3I7RmW/CYfuJJSkEkEiCZzOK6YxtfCI9OazzZJ4ASFBukGUf0+15KFPjLs2HdXPjPVyUH4zPbZNRncKatcPp/7d17cFTl/cfxz953c09INjpTqBeIFhCTAQLhVgQkKsi9pR2SWlAq6lhQCYYqKtMWMFARYRTEzjAVZ2ptURyDgLQojhPlMmPr0FIggFQQCYSCScjm9vz+oOzPJVw2sNnd7L5fM47knJPN97vPkv3wnLPn6dq1q1paWtTY2CiXyyVJavnfzTmC/ReQ1+ttdVququrbuLnPS3NzS9z0eiF6p/d40x692+VUhiNLJ3xVUXevp/On51pazFX1neSwyWm16HR9oxqb2ha8mq1JsjidsteflKWldfjqli49Nbjlsvd/QscVtfOHAwYMUOfOnfWrX/1KtbW1qq6u1tKlSzVixAj/xeIAgPbltDnldWfLYY2Nez19l9NmVWaiU8luu9q6As25ez5lB9zz6bu+e/+nH3ePrtCJaxO1wcnhcOj111+XzWZTYWGhCgsLdd1112nBggWRLg0A4ordaleWxyvnBR/NjwUWWZTssisz0SmHvY3p6RL3fPouj0MacVN8zoLGqqg9VSdJ2dnZWrp0aaTLAIC4Z7PY5HVn66TvhM42nb3yN3Qwjv/NPtX4mlXja1JbrolvsSeq0eo896m75tZLriC2RO2MEwAgulgsFmW6s5ToiM3LJc7PPmUlOeVs4+zT+Xs+NTuS26k6RAuCEwCgTTJcGUpxpka6jHZjt1qVmehSiqeN1z5ZLGp2panJkylZru6O5Yh+BCcAQJulOlOV7sqQpa1XVXcgSU67vElOua5wg80Ltdg8avB41WKPjfX/EIjgBAC4KkmOJHVyZcZ0eLJZreqU6FRagkPWtrRptavJnaUmZ6ra/JE9RDWCEwDgqnnsHnndXlkv8amyWJHgsCkr2dX22Sdniho9sb3MV7yJ7Vc6AKDdOW0ueT3Zsluj+oPa18xmsfz/7FMb3j2NNfZu4xDPCE4AgGvmsDrkdXvlsMXejTIvlOCwKSvJJbeDt9B4xKgDAELCZrXL686Wy+aKdCntzmaxKCPBqfQ2zj6h42O4AQAhY7VYleX2ym33RLqUsPA4bPImueRh9iluMNIAgJCyWCzKdGUq8RLruMUaq8Wi9ASnMph9igsMMQAg5CwWizJcnZQUo3cZvxi3w6bsZJc8Tm5+GcsITgCAdpMe43cZv5BFFqV7HOqUyOxTrGJYAQDtKtWZqjRXWqTLCCuX/dzsU6KL2adYE9s33QAARIVkR4qssqnadzLSpYSNRRaluh1yt/GmmYhujCYAICwSHYnKdMf2Ei0X47Iz6xRLCE4AgLDx2BOU6c6K+SVaELt45QIAwsptcyuL8IQOilctACDszq9vZ7NyGgsdC8EJABAR59a3i/3FgRFbCE4AgIixW+1xszgwYgPBCQAQUTarXVlur5w2Z1c6yJcAABNVSURBVKRLAa6I4AQAiDibxXZucWCbO9KlAJdFcAIARAWrxapMd5Y8dk+kSwEuieAEAIgaFotFme4sJToSI10KcFEEJwBA1MlwdVKyIznSZQCtEJwAAFEpzZWuVGd8LQ6M6EdwAgBErRRnitJd6ZEuA/AjOAEAolqSI1kZrk5xtzgwohPBCQAQ9RIdierkyiQ8IeIITgCADsFj9yiTxYERYbz6AAAdhtvmVhbhCRHEKw8A0KE4bS55PdmyWW2RLgVxiOAEAOhwHFaHrk+8XnarPdKlIM4QnAAAHZLdapfXky2HzRHpUhBHCE4AgA7LZrHJ686Wy+aKdCmIEwQnAECHZrVYleX2ys3iwAgDghMAoMOzWCzKdGUqwZ4Q6VIQ4whOAICYYLFY1MmdqURHUqRLQQwjOAEAYkqGK0MpzpRIl4EYRXACAMScVGeaUp1pkS4DMYjgBACISSnOFKW7MiJdBmIMwQkAELOSHEnq5O7E4sAIGYITACCmJdgT1cmVSXhCSBCcAAAxz2P3KMvtZXFgXDNeQQCAuOCyuQhPuGYd4tXT3Nys4uJilZaWRroUAEAH5rQ55fVkszgwrlqHCE4rVqzQzp07I10GACAGOKwOed1eOawsDoy2i/rgVFFRoc2bN2vkyJGRLgUAECNsVruyPF45bc5Il4IOJqrnKk+ePKmnnnpKL7/8stasWdPm7z9+/LiqqqoCttntCfJ6vSGqMDrZbNaA/8cTeqf3eBOvvYeib7usut5+nU7Un5CvuT5UpSHGRW1wamlpUUlJiaZOnapbb731qh7jzTff1IoVKwK2PfLII/rlL38ZihKjXkpK/K4UTu/xid7jTyj6zjBJqjpbpbrGuhBUhFgXtcFp1apVcjqdKi4uvurHmDx5soYNGxawzW5P0KlTtddaXlSz2axKSfHozJmzam5uiXQ5YUXv9E7v8SHUfdtNgpp89apraqf3h9T2eViEX9QGp/Xr1+v48ePq06ePJKm+/tw06pYtW4K+UNzr9bY6LVdV9a2amuLjl0tzc0vc9Hoheqf3eBOvvYey71R7ulqajWoaa0LyeIhNURucNm7cGPD1+VsRLFq0KBLlAADiQLorQ1aLTWcaTke6FESp+LqaEACAK0h1pirNlRbpMhClonbG6ULMNAEAwiXZkSKrbKr2nYx0KYgyzDgBAHARiY5EZbpZHBiBCE4AAFyCx56gTHcW69vBj1cCAACX4ba5lUV4wv/wKgAA4AqcNpe8nmzZrLZIl4IIIzgBABCEc4sDZ8tu7TCfq0I7IDgBABAku9Uur9srh80R6VIQIQQnAADawGa1K8vtldPmjHQpiACCEwAAbWSz2JTl9sptc0e6FIQZwQkAgKtgtViV6c5Sgj0h0qUgjAhOAABcJYvFok7uTCU6kiJdCsKE4AQAwDXKcGUo2ZEc6TIQBgQnAABCIM2VrlQniwPHOoITAAAhkuJMUborI9JloB0RnAAACKEkR5I6uTuxOHCMIjgBABBiCfZEdXJlEp5iEMEJAIB24LF7lOX2sjhwjGE0AQBoJy6bS1lub6TLQAgRnAAAaEcszRJbCE4AAABBIjgBAAAEieAEAAAQJIITAABAkAhOAAAAQSI4AQAABIngBAAAECSCEwAAQJAITgAAAEEiOAEAAASJ4AQAABAkghMAAECQCE4AAABBIjgBAAAEieAEAAAQJIITAABAkAhOAAAAQSI4AQAABMlijDGRLgKhdfz4cb355puaPHmyvF5vpMsJK3qnd3qPD/HaNyKPGacYVFVVpRUrVqiqqirSpYQdvdN7vInX3uO1b0QewQkAACBIBCcAAIAgEZwAAACCZHvuueeei3QRCL3ExETl5+crMTEx0qWEHb3Te7yJ197jtW9EFp+qAwAACBKn6gAAAIJEcAIAAAgSwQkAACBIBCcAAIAgEZwAAACCRHACAAAIEsEJAAAgSASnKHXy5Ek9/PDD6tOnj/r166ff/va3ampquuix69at01133aW8vDxNnjxZO3bs8O+rr6/XM888o4EDB6pv37667777tGfPHv/+DRs2qHv37srLy/P/V1JS0u79XU6oem9oaNDixYs1ZMgQ9e3bV4888oi+/vpr//66ujrNnTtX/fr1U+/evTVnzhzV1ta2e3+XE67e//73v+vWW28NGPcpU6a0e3/BqK6u1p133qnPPvvsksd89NFHuvfee5Wbm6u7775bW7duDdi/evVqDRkyRLm5uSouLtaBAwf8+6Jx3M9r795jfdzP+81vfqPS0tKAbdE87uhgDKJSUVGReeKJJ0xdXZ05fPiwGTVqlFm9enWr47Zs2WJ69uxp/va3v5mmpiazadMmc/vtt5vKykpjjDFlZWWmuLjYnDp1yvh8PrNgwQIzfPhw//cvWrTIlJaWhq2vYISq9wULFpgRI0aYvXv3Gp/PZ55//nlTWFhofD6fMcaY0tJSc99995lTp06ZEydOmKKiIvPcc8+FtdcLhav3119/3RQVFYW1t2Ds3LnTjBgxwuTk5JhPP/30osccPHjQ3HbbbeaDDz4wjY2Npry83PTq1cscO3bMGGPMunXrzODBg83evXtNfX29WbhwoRk1apRpaWkxxkTnuBsTnt5jedyNMaa6uto88cQTJicnxzz55JMB3x+t446Oh+AUhQ4dOmRycnICfiGUl5eboUOHtjp21qxZrYLP/fffb8rKyowxxjz44IOmqKjIVFdXG5/PZxYtWmRGjx7tP3bKlClm7dq17dRJ24Wy9wEDBpi3337bv6+pqcnk5uaaDz/80NTV1ZkePXqYXbt2+fd//vnnplevXqauri7UbQUlXL0bY8ycOXPMokWL2qONq7Zu3TozdOhQU15eftk30BdeeMFMnTo1YNv9999vli1bZowx5ic/+Yl55ZVX/PsaGhpMXl6eqaioiMpxNyY8vRsT2+NeU1Nj8vPzzfz5882jjz4aEJyiddzRMXGqLgrt27dPaWlpys7O9m+7+eabdfToUZ05cybg2ObmZiUkJARss1qt/un5adOmae/everfv79yc3P17rvv6sUXX5QktbS0aPfu3frwww91xx13aMiQIZo3b55Onz7dzh1eWih7b25ulsfj8e+zWCySpIMHD+rLL79UY2OjcnJyAn5OfX29Dh06FOq2ghKu3iXpiy++0O7duzVy5EgNGDBAs2bN0rFjx9qlr2ANGjRIH3zwge65557LHrd///6AcZOkrl27+k9BX7jf4XDohhtu0J49e6Jy3KXw9C7F9ri7XC6Vl5frmWeeafV3I1rHHR0TwSkK1dbWBrzpSfJ/XVdXF7C9sLBQ77zzjrZv366mpiZt2bJFFRUV8vl8ks69gRYWFmrbtm3avn27hg8frocfflg+n0/V1dXq3r27CgsLtWHDBv3xj3/UoUOHInqNUyh7HzlypFauXKnDhw/L5/Np2bJl8vl8qq+vV01NjSQF/II9/3Midd1DuHpvbm6W1+vVoEGD9Je//EXvvfeeLBaLfvGLX6i5uTk8zV5EVlaW7Hb7FY+72PPkdrv9z9Hl9kfjuEvh6T3Wx91utyszM/Oi3xut446O6cqvVoRdQkKCzp49G7Dt/NcXrgI+atQoVVdX+2eKfvjDH2r06NE6e/asGhsbNXPmTL366qv+WYx58+apb9+++uSTTzRs2DC98cYb/sfyeDwqKSnRj3/8Y9XU1CgpKamdO20tVL1LUmlpqZYsWaIpU6bIbrdr0qRJysnJUUpKiv8X6NmzZ/2Pe/77ItG3FL7ebTab1qxZE/B48+bNU0FBgSorK1v9qz7aeDwe1dfXB2yrr6/3P0eX2x+N494W19J7rI/75XT0cUd0YcYpCnXr1k3//e9/deLECf+2yspKXXfddUpOTg44tqqqSoMHD9amTZv06aef6vnnn1dlZaV69uypuro6nT59Wg0NDf7jbTabLBaLHA6H9uzZoyVLlsgY49/f0NAgq9Uqp9PZ/o1eRKh6l6RvvvlGDz30kD7++GNt3bpVRUVFOnDggHr27Kkbb7xRDodD+/fvD/g5509tREK4ev/666+1cOHCgH9pn3+NuN3uMHR6bXJycrRv376Abfv371e3bt0knXsev7u/sbFRhw4dUk5OTlSOe1tcS++xPu6X09HHHdGF4BSFbrjhBvXu3VsLFixQTU2N/vOf/+jll1/WpEmTWh27Y8cOFRcX68iRI/L5fFqzZo0OHjyo8ePHKzU1Vb1799aSJUt08uRJ+Xw+LV68WOnp6erdu7fS0tL0xhtv6LXXXlNTU5OOHj2qxYsXa/z48RELTqHqXZLWrFmj0tJS1dbW6vTp05o/f7569OihXr16yePx6O6779aSJUtUXV2t6upqLVmyRKNHj47Ym0i4ek9PT1d5ebmWLl3qP2U7f/58FRQUqEuXLuFuu83GjBmj7du3a8OGDWpqatKGDRu0fft2jR07VpI0ceJErV27Vnv27JHP59Pvfvc7ZWZmqk+fPlE57m1xLb3H+rhfTkcfd0SZSF+djourqqoyjz76qMnPzzf9+/c3ixYtMk1NTcYYY3Jzc8369ev9xy5fvtwMHDjQ5OXlmaKiIrN79+6AxykpKTEDBgww+fn5Zvr06ebAgQP+/Z999pmZPHmyycvLM/379ze//vWvTX19ffgavYhQ9f7tt9+axx9/3OTn55v8/Hzz+OOPm+rq6oD9Tz/9tBkwYIDp27evKS0tNbW1teFr9CLC1fu//vUv8/Of/9z06dPH9OnTx8yePducOnUqfI1ewYWfrrqw923btpkxY8aY3NxcM2rUKP+nBY0xpqWlxfz+9783w4YNM7m5uaa4uDjgNR+N4/5d7dl7LI/7dz355JOtbkcQ7eOOjsNizHfO0wAAAOCSOFUHAAAQJIITAABAkAhOAAAAQSI4AQAABIngBAAAECSCEwAAQJAITgAAAEEiOAEAAASJ4ATEgVtuuUXr1q0Ly88qLi5WaWmp/+utW7cGrBEGAB2ZPdIFAIgty5cvl81mkyQdOXJEM2bM0B/+8Ad17do1wpUBwLUjOAEIqbS0NP+fWdEJQKzhVB0QY44dO6aHHnpIeXl5Gjp0qMrLywP2b926VRMmTFCvXr1055136sUXX1RDQ4N//y233KI//elPmjp1qnr16qXBgwdr1apV/v1nz57VU089pYEDB+q2227TuHHjtHnzZv/+86fqvvrqKw0fPlyS9LOf/UzLly/XuHHjNHfu3IB6tm3bpp49e6q6uro9ng4ACCmCExBDmpqa9MADD+jUqVNau3atli5dqtWrV/v3b9u2TTNnztSPfvQjvffee3r22Wf1/vvvq6SkJOBxysrKNG7cOK1fv14TJ07UCy+8oJ07d0qSli1bpn//+9969dVXtWHDBg0ZMkSPPfaYvvrqq4DHuP766/XWW29JOnf6btq0aZowYYI2bdqk+vp6/3Hr16/XHXfcoYyMjPZ6WgAgZAhOQAypqKjQvn37VFZWph49eigvL08LFy7071+5cqUmTZqkn/70p+rSpYsGDRqk+fPna+PGjQHBZ/z48Ro7dqxuvPFGzZo1S6mpqdq1a5ck6fDhw0pKSlKXLl3UuXNnzZw5U6+88opSU1MDarHZbP4wlJqaqsTERI0ZM0aNjY3asmWLJKmmpkZbtmzRhAkT2vupAYCQ4BonIIbs3btXqamp6tKli3/bD37wA3k8HknSP//5T/3jH//Q22+/7d9//jqkyspKfe9735Mk3XzzzQGPm5SUpMbGRknS9OnTNWPGDBUUFCgvL08DBw7UqFGjlJycfMX60tLSNGzYML3zzjsaPXq03n//fSUnJ2vw4MHX1jgAhAnBCYgxF7sg224/91e9paVFDzzwgMaPH9/qmKysLP+fnU7nJR83Ly9PH330kT755BNVVFToz3/+s5YvX67XXntNBQUFV6xv4sSJmjFjhk6cOKF3331XY8aM8dcHANGOU3VADOnevbvOnDmjffv2+bcdPHhQ3377rSSpW7duOnDggL7//e/7//vmm29UVlam2traoH7GSy+9pF27dmn48OF6+umntWnTJnXu3FmbNm1qdazFYmm1bdCgQcrKytJbb72lXbt2cZoOQIdCcAJiSL9+/XT77bdrzpw5+vzzz/XFF1+otLRUVuu5v+rTp0/X5s2btXz5ch08eFAVFRWaO3euzpw5EzDjdDlffvmlnn32WVVUVOjIkSPauHGjjh49qry8vFbHJiQkSDp3CvF8eLNarRo3bpxWrlypnj17cn8nAB0KwQmIIVarVatWrdJNN92kadOm6cEHH9Q999zjv0j7rrvu0tKlS/XXv/5V9957r2bPnq2CggKtWLEi6J8xf/58FRQUqKSkRIWFhXrppZc0e/ZsjR07ttWx6enpmjhxosrKyrRs2TL/9gkTJqi+vp7ZJgAdjsVwhzoAYbZjxw5Nnz5dH3/8cVAXlQNAtOCKTABhU1lZqb1792rlypUaP348oQlAh8OpOgBhc+jQIc2dO1epqal67LHHIl0OALQZp+oAAACCxIwTAABAkAhOAAAAQSI4AQAABIngBAAAECSCEwAAQJAITgAAAEEiOAEAAASJ4AQAABAkghMAAECQ/g9OJ/7u64LRq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25" name="Picture 5"/>
          <p:cNvPicPr>
            <a:picLocks noChangeAspect="1" noChangeArrowheads="1"/>
          </p:cNvPicPr>
          <p:nvPr/>
        </p:nvPicPr>
        <p:blipFill>
          <a:blip r:embed="rId3"/>
          <a:srcRect/>
          <a:stretch>
            <a:fillRect/>
          </a:stretch>
        </p:blipFill>
        <p:spPr bwMode="auto">
          <a:xfrm>
            <a:off x="2057389" y="1357322"/>
            <a:ext cx="4014809" cy="3071816"/>
          </a:xfrm>
          <a:prstGeom prst="rect">
            <a:avLst/>
          </a:prstGeom>
          <a:noFill/>
          <a:ln w="9525">
            <a:noFill/>
            <a:miter lim="800000"/>
            <a:headEnd/>
            <a:tailEnd/>
          </a:ln>
          <a:effectLst/>
        </p:spPr>
      </p:pic>
      <p:sp>
        <p:nvSpPr>
          <p:cNvPr id="11" name="Rectangle 10"/>
          <p:cNvSpPr/>
          <p:nvPr/>
        </p:nvSpPr>
        <p:spPr>
          <a:xfrm>
            <a:off x="2000232" y="857238"/>
            <a:ext cx="3445430" cy="276999"/>
          </a:xfrm>
          <a:prstGeom prst="rect">
            <a:avLst/>
          </a:prstGeom>
        </p:spPr>
        <p:txBody>
          <a:bodyPr wrap="none">
            <a:spAutoFit/>
          </a:bodyPr>
          <a:lstStyle/>
          <a:p>
            <a:r>
              <a:rPr lang="en-IN" sz="1200" dirty="0" smtClean="0">
                <a:solidFill>
                  <a:schemeClr val="accent6">
                    <a:lumMod val="50000"/>
                  </a:schemeClr>
                </a:solidFill>
              </a:rPr>
              <a:t>How chloride content affect the quality of the wine. </a:t>
            </a:r>
            <a:endParaRPr lang="en-IN" sz="12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4" name="TextBox 3"/>
          <p:cNvSpPr txBox="1"/>
          <p:nvPr/>
        </p:nvSpPr>
        <p:spPr>
          <a:xfrm>
            <a:off x="2357422" y="428610"/>
            <a:ext cx="6357982" cy="3477875"/>
          </a:xfrm>
          <a:prstGeom prst="rect">
            <a:avLst/>
          </a:prstGeom>
          <a:noFill/>
        </p:spPr>
        <p:txBody>
          <a:bodyPr wrap="square" rtlCol="0">
            <a:spAutoFit/>
          </a:bodyPr>
          <a:lstStyle/>
          <a:p>
            <a:r>
              <a:rPr lang="en-IN" sz="4000" dirty="0" smtClean="0">
                <a:solidFill>
                  <a:srgbClr val="FF0000"/>
                </a:solidFill>
              </a:rPr>
              <a:t>Wine Quality Analysis</a:t>
            </a:r>
          </a:p>
          <a:p>
            <a:pPr algn="ctr"/>
            <a:endParaRPr lang="en-IN" sz="1200" dirty="0" smtClean="0">
              <a:solidFill>
                <a:srgbClr val="FF0000"/>
              </a:solidFill>
            </a:endParaRPr>
          </a:p>
          <a:p>
            <a:endParaRPr lang="en-IN" sz="1200" dirty="0" smtClean="0">
              <a:solidFill>
                <a:schemeClr val="accent6">
                  <a:lumMod val="50000"/>
                </a:schemeClr>
              </a:solidFill>
            </a:endParaRPr>
          </a:p>
          <a:p>
            <a:endParaRPr lang="en-IN" sz="1200" dirty="0" smtClean="0">
              <a:solidFill>
                <a:schemeClr val="accent6">
                  <a:lumMod val="50000"/>
                </a:schemeClr>
              </a:solidFill>
            </a:endParaRPr>
          </a:p>
          <a:p>
            <a:pPr lvl="4"/>
            <a:r>
              <a:rPr lang="en-IN" sz="1200" dirty="0" smtClean="0">
                <a:solidFill>
                  <a:schemeClr val="accent6">
                    <a:lumMod val="50000"/>
                  </a:schemeClr>
                </a:solidFill>
              </a:rPr>
              <a:t>Data </a:t>
            </a:r>
            <a:r>
              <a:rPr lang="en-IN" sz="1200" dirty="0" smtClean="0">
                <a:solidFill>
                  <a:schemeClr val="accent6">
                    <a:lumMod val="50000"/>
                  </a:schemeClr>
                </a:solidFill>
              </a:rPr>
              <a:t>preparation: dividing quality score into 3 different categories, etc. </a:t>
            </a:r>
            <a:endParaRPr lang="en-IN" sz="1200" dirty="0" smtClean="0">
              <a:solidFill>
                <a:schemeClr val="accent6">
                  <a:lumMod val="50000"/>
                </a:schemeClr>
              </a:solidFill>
            </a:endParaRPr>
          </a:p>
          <a:p>
            <a:pPr lvl="4"/>
            <a:endParaRPr lang="en-IN" sz="1200" dirty="0" smtClean="0">
              <a:solidFill>
                <a:schemeClr val="accent6">
                  <a:lumMod val="50000"/>
                </a:schemeClr>
              </a:solidFill>
            </a:endParaRPr>
          </a:p>
          <a:p>
            <a:pPr lvl="4"/>
            <a:r>
              <a:rPr lang="en-IN" sz="1200" dirty="0" smtClean="0">
                <a:solidFill>
                  <a:schemeClr val="accent6">
                    <a:lumMod val="50000"/>
                  </a:schemeClr>
                </a:solidFill>
              </a:rPr>
              <a:t>Univariate Analysis</a:t>
            </a:r>
          </a:p>
          <a:p>
            <a:pPr lvl="4"/>
            <a:endParaRPr lang="en-IN" sz="1200" dirty="0" smtClean="0">
              <a:solidFill>
                <a:schemeClr val="accent6">
                  <a:lumMod val="50000"/>
                </a:schemeClr>
              </a:solidFill>
            </a:endParaRPr>
          </a:p>
          <a:p>
            <a:pPr lvl="4"/>
            <a:r>
              <a:rPr lang="en-IN" sz="1200" dirty="0" smtClean="0">
                <a:solidFill>
                  <a:schemeClr val="accent6">
                    <a:lumMod val="50000"/>
                  </a:schemeClr>
                </a:solidFill>
              </a:rPr>
              <a:t>Bivariate Analysis and Create </a:t>
            </a:r>
            <a:r>
              <a:rPr lang="en-IN" sz="1200" dirty="0" smtClean="0">
                <a:solidFill>
                  <a:schemeClr val="accent6">
                    <a:lumMod val="50000"/>
                  </a:schemeClr>
                </a:solidFill>
              </a:rPr>
              <a:t>visualisations to depict how residual sugar, density and alcohol affect the quality of the wine. </a:t>
            </a:r>
            <a:endParaRPr lang="en-IN" sz="1200" dirty="0" smtClean="0">
              <a:solidFill>
                <a:schemeClr val="accent6">
                  <a:lumMod val="50000"/>
                </a:schemeClr>
              </a:solidFill>
            </a:endParaRPr>
          </a:p>
          <a:p>
            <a:pPr lvl="4"/>
            <a:endParaRPr lang="en-IN" sz="1200" dirty="0" smtClean="0">
              <a:solidFill>
                <a:schemeClr val="accent6">
                  <a:lumMod val="50000"/>
                </a:schemeClr>
              </a:solidFill>
            </a:endParaRPr>
          </a:p>
          <a:p>
            <a:pPr lvl="4"/>
            <a:r>
              <a:rPr lang="en-IN" sz="1200" dirty="0" smtClean="0">
                <a:solidFill>
                  <a:schemeClr val="accent6">
                    <a:lumMod val="50000"/>
                  </a:schemeClr>
                </a:solidFill>
              </a:rPr>
              <a:t>Other variable observations</a:t>
            </a:r>
            <a:r>
              <a:rPr lang="en-IN" sz="1200" dirty="0" smtClean="0">
                <a:solidFill>
                  <a:schemeClr val="accent6">
                    <a:lumMod val="50000"/>
                  </a:schemeClr>
                </a:solidFill>
              </a:rPr>
              <a:t>.</a:t>
            </a:r>
          </a:p>
          <a:p>
            <a:pPr lvl="4"/>
            <a:r>
              <a:rPr lang="en-IN" sz="1200" dirty="0" smtClean="0">
                <a:solidFill>
                  <a:schemeClr val="accent6">
                    <a:lumMod val="50000"/>
                  </a:schemeClr>
                </a:solidFill>
              </a:rPr>
              <a:t> </a:t>
            </a:r>
            <a:endParaRPr lang="en-IN" sz="1200" dirty="0" smtClean="0">
              <a:solidFill>
                <a:schemeClr val="accent6">
                  <a:lumMod val="50000"/>
                </a:schemeClr>
              </a:solidFill>
            </a:endParaRPr>
          </a:p>
          <a:p>
            <a:pPr lvl="4"/>
            <a:r>
              <a:rPr lang="en-IN" sz="1200" dirty="0" smtClean="0">
                <a:solidFill>
                  <a:schemeClr val="accent6">
                    <a:lumMod val="50000"/>
                  </a:schemeClr>
                </a:solidFill>
              </a:rPr>
              <a:t>Faulty Wines: Characteristics that can influence wine quality negatively.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Faulty Wine Analysis</a:t>
            </a:r>
          </a:p>
        </p:txBody>
      </p:sp>
      <p:sp>
        <p:nvSpPr>
          <p:cNvPr id="7" name="Rectangle 6"/>
          <p:cNvSpPr/>
          <p:nvPr/>
        </p:nvSpPr>
        <p:spPr>
          <a:xfrm>
            <a:off x="6215074" y="2270467"/>
            <a:ext cx="2428860" cy="1569660"/>
          </a:xfrm>
          <a:prstGeom prst="rect">
            <a:avLst/>
          </a:prstGeom>
        </p:spPr>
        <p:txBody>
          <a:bodyPr wrap="square">
            <a:spAutoFit/>
          </a:bodyPr>
          <a:lstStyle/>
          <a:p>
            <a:r>
              <a:rPr lang="en-IN" sz="1200" b="1" dirty="0" smtClean="0">
                <a:solidFill>
                  <a:schemeClr val="accent6">
                    <a:lumMod val="50000"/>
                  </a:schemeClr>
                </a:solidFill>
              </a:rPr>
              <a:t>Conclusion. </a:t>
            </a:r>
          </a:p>
          <a:p>
            <a:r>
              <a:rPr lang="en-IN" sz="1200" dirty="0" smtClean="0">
                <a:solidFill>
                  <a:schemeClr val="accent6">
                    <a:lumMod val="50000"/>
                  </a:schemeClr>
                </a:solidFill>
              </a:rPr>
              <a:t>Volatile acidity affects wine quality Negatively in opposite of fixed acidity. </a:t>
            </a:r>
          </a:p>
          <a:p>
            <a:endParaRPr lang="en-IN" sz="1200" dirty="0" smtClean="0">
              <a:solidFill>
                <a:schemeClr val="accent6">
                  <a:lumMod val="50000"/>
                </a:schemeClr>
              </a:solidFill>
            </a:endParaRPr>
          </a:p>
          <a:p>
            <a:r>
              <a:rPr lang="en-IN" sz="1200" dirty="0" smtClean="0">
                <a:solidFill>
                  <a:schemeClr val="accent6">
                    <a:lumMod val="50000"/>
                  </a:schemeClr>
                </a:solidFill>
              </a:rPr>
              <a:t>While increase in Fixed Acidity lowers volatile acidity(Negative correlation).</a:t>
            </a:r>
            <a:endParaRPr lang="en-IN" sz="1200" dirty="0">
              <a:solidFill>
                <a:schemeClr val="accent6">
                  <a:lumMod val="50000"/>
                </a:schemeClr>
              </a:solidFill>
            </a:endParaRPr>
          </a:p>
        </p:txBody>
      </p:sp>
      <p:sp>
        <p:nvSpPr>
          <p:cNvPr id="30722" name="AutoShape 2" descr="data:image/png;base64,iVBORw0KGgoAAAANSUhEUgAAAk4AAAHqCAYAAADyPMGQAAAABHNCSVQICAgIfAhkiAAAAAlwSFlzAAAPYQAAD2EBqD+naQAAADl0RVh0U29mdHdhcmUAbWF0cGxvdGxpYiB2ZXJzaW9uIDIuMS4yLCBodHRwOi8vbWF0cGxvdGxpYi5vcmcvNQv5yAAAIABJREFUeJzs3XmcZFd52P3fuffWXr2v07MvmgWtox0tIAktFsYCA0bYDq8Jll/bieOYGGNCYoyNHRw7DsTmE8cxgWDjvIgYZIMBIQkkoW0ktI6kYfa1l+mlqqu79rud94/qrXqtnqmenup6vp8PSKpbXXVOz3Tfp57znOcorbVGCCGEEEIsyVjtAQghhBBC1AoJnIQQQgghKiSBkxBCCCFEhSRwEkIIIYSokAROQgghhBAVksBJCCGEEKJCEjgJIYQQQlRIAichhBBCiApJ4CSEEEIIUSEJnIQQQgghKiSBkxBCCCFEhSRwEkIIIYSokAROQgghhBAVslZ7ABfa8HB6tYew4gxD0doaI5nM4vt6tYdzQcncZe4y9/pQa/Pu6GhY7SGIKpGM0xpkGAqlFIahVnsoF5zMXeZeb+p17vU6b7H6JHASQgghhKiQBE5CCCGEEBWSwEkIIYQQokISOAkhhBBCVEgCJyGEEEKICkngJIQQQghRIQmchBBCCCEqJIGTEEIIIUSFJHASQgghhKiQBE5CCCGEEBWSwEkIIYQQokISOAkhhBBCVEgCJyGEEEKICkngJIQQQghRIQmchBBCCCEqJIGTEEIIIUSFJHASQgghhKhQ3QVOo8Xkag9BCCGEEDWq7gKnjJMhURhBa73aQxFCCCFEjam7wAkg5+YYKUrwJIQQQojlqcvACaDg5hkuDOFrf7WHIoQQQogaUbeBE0DRKzJcGMLT3moPRQghhBA1oK4DJwDbsxnOD+H57moPRQghhBAXuboPnAAc32GoMITjO6s9FCGEEEJcxOoucFJOdt7HXd9lKD+I7dkXeERCCCGEqBV1FzgZhSRGfgSYWxTua5/hwhBFr3jhByaEEEKIi17dBU4Ays1jZM/CPAHSZPCUd/OrMDIhhBBCXMzqMnACUL6HmRtC2eNzrmmtSRRHyLnzL+sJIYQQoj7VbeA0ySiOYWSHYFZLAq01iUKCjJNZpZEJIYQQ4mJT94ETgPKLGJkBlJObc220mGR8nqyUEEIIIeqPBE4TFBqjkEDlE8wuHB+zU6SKo6szMCGEEEJcNCRwmsVwcxjZwTmF42knTbKYkPPthBBCiDomgdM8lO/OWziedbJyOLAQQghRxyRwWoRRHMPIlReOF9w8Q4VBOd9OCCGEqEMSOC1BecVSzydnuq+TnG8nhBBC1CcJnCqgtI9ZGEEVkkBpmU7OtxNCCCHqjwROy2A42VL2yS+dZzd9vp0c0SKEEELUAwmclkn5LmZ2EOWkgckjWoYpeIVVHpkQQgghVpoETufIKKRKhwVrD1/7jBSG5YgWIYQQYo2TwOk8lA4LHgSvMOOIlvRqD0sIIYQQK0QCp/OktIeZG57q+TRaHGXMHlvlUQkhhBBiJVwUgVMymeSuu+7i+eefn3rs4MGD/NIv/RJ79+7lpptu4rOf/Syue/Fu/5/Z82ncHmO0mFztIQkhhBCiylY9cHrppZe4//77OX369NRjyWSSD3/4w9x000288MILfP3rX+eJJ57gK1/5yiqOdGlTPZ/cAhknQ6IgXcaFEEKItWRVA6eHHnqIj33sY3z0ox8te/wf//Ef2bJlC7/6q79KIBBgw4YNfOlLX+Lee+9dpZFWTmkfMz+MKo6Rc3OMFIbxtb/0FwohhBDioreqgdMtt9zCo48+yjvf+c6yx/fv38/OnTv51Kc+xc0338ydd97Jt771Lbq7u1dppMtn2OMY2SEKbpbhwpAc0SKEEEKsAdZqvnlHR8e8j4+NjfHYY4/x6U9/mt/7vd/j2LFj/Nqv/RrBYJBf/uVfrvj1h4aGGB4eLntsfHyc5uam8xp35WzM/CB+tI1RR9Ee7sAyVv5bbppG2T/ricxd5l5v6nXu9TpvsfpWNXBaSDAY5PLLL+f9738/ALt37+Zf/It/wfe+971lBU4PPvggX/jCF8oe+/V/9U7e8+73VHW8S0uDqSgGQjTHuwkYgQvyro2NkQvyPhcjmXt9krnXn3qdt1g9F2XgtH379rIddgC+7y+70Pr+++/njjvuKHssOfom6cwqdPnOFNBmirFYmo5Yz4oGT6Zp0NgYYXw8j+fVV32VzF3mLnOvD7U275aW2GoPQVTJRRk4ve997+Pv/u7v+Ju/+Rs+8pGPcPToUb761a/ywAMPLOt1Ojs76ezsLHvstf1n8P1V2unmF3FSZxgo5mlv2ELQDK7o23mej+te/L9QVoLMXeZeb+p17vU6b7F6LsrF4e3bt/PVr36VJ554ghtvvJEHHniAD37wg3zoQx9a7aGdN4WG/DAjowexXTnfTgghhKglF03G6dChQ2X/feWVV/L3f//3qzSaC8BJM5J4g9aWnYSDjas9GiGEEEJU4KLMOK2kntf+N1YhtdrDKPGLJBNvUsgPL/1cIYQQQqy6ugucOo59j92P/BYdR76N8i+GI1x8RlNHyI+dAukyLoQQQlzU6i5wAjDdPD2vf5Wdj/0ODWdfXe3hoNGM5nrJjR4Gz17t4QghhBBiAXUZOE0KZ/rZ9uxn2fLcnxHMnF3t4ZAqjpAbPYSy06s9FCGEEELMo+4Cp8SWd6BRZY81DbzIrsd+m+43v4axyjvdUs446bHjqOyQLN0JIYQQF5m6C5x6r/5/OXL7H5NtvaTsccN36Tr0ELse+SjNZ55Z1aBl3M0wnuvHSPfJ0p0QQghxEam7wAkg37Kdo2//Q05f+69xQs1l14KFJJt//Bds/9GnCadOrs4AgbSbZbQwjJHuQ9mZVRuHEEIIIabVZeAEgDIY3fQ2Dt79eYZ23oevzLLL8cRBdv7wE6x/5YuYxdWpOcp6OZJ2EpUdROWGZelOCCGEWGX1GzhN8AMRBi77RQ7d+V8Y77qq7JpC037iUXY/+lu0HX8E9IVv65/zCiScFKo4PrF051zwMQghhBCipO4Dp0l2Qw8nbvoEx9/6cYqxrrJrlp1hw6v/i50//ASxkQMXfGx5r8CwnUR7BYx0L9jZCz4GIYQQQkjgVE4p0uuu4dCdf87ApT+PZ4bKLkfGTrHjR3/Aphf+G4Fc4oIOrejbpeBJe5i5QVQ+IUt3QgghxAUmgdM8tBlgaNd7OHj35xndePOc6y29z7Lr0Y/SefAh1AXc9Wb7DkPFJJ72MYpjGJl+WboTQgghLiAJnBbhRlo5fd1vcvRtf0C+aUvZNdMrsu7A19j12Mdo7H/xgmV/HO0wVEzgag/lFTEyfeDkLsh7CyGEEPVOAqcKZNt3c/iOz9J71QO4wXjZtVB2kK37/oytz/4JoXT/BRmPq12Giwlc30VpHzN7FpVPytKdEEIIscIkcKqUMkhsu4uDd/83RrbdM6f7eOPgq+x67GOse/2rGBcgA+RqjyE7iTNxULFRTGFkBuCiOLhYCCGEWJskcFomLxin76qPcPgd/5lM+1vKrint0Xnk2+x+5KO0nHpyxdsXeNpjyE5g+6U6JzW5606W7oQQQogVIYHTOSo0bebYrZ/i1PX/FjvSVnYtUEyx6aX/zo4nP0UkeXRFx+Frn6FiguJEkbrSfinzlL2wu/6EEEKIelB3gVMq7+D6VaoFUorUhps4dNd/ZXDXe/GNQNnlWPIIlzzxH9nw0v/AKoxV5z3nodEM20ny3owDivOjqHS/LN0JIYQQVVR3gVPR8UhmbXKOV7XX9K0wZy+9n0N3/Tlj664ru6bQtJ16nN2P/hbtR7+zYoGMRpOwU+S8/PR7u/mJpbv8Il8phBBCiErVXeAEoLUmnXcYrWb2CbBjXZx868c4dvMnKcR7yq6ZTo71+/+WXT/4XeJDr1ftPWeaDJ4y7nSNU2nX3QCqMLoi7ymEEELUk7oMnCbZK5B9Ash0XcnhO/+Mvss/hGdFyq6F071sf/qP2Lzvzwlkh6r6vpOS9hhjdvnBxEZhtNQw06/uXIWA0oeRg4Np9p1McnAwjZbWGEKINcpa7QGstsnsU9H1aQiaWGZ1YkltWIxc8i5SG29h3Zv/H62nnii73tz/Ao1nX2Fo530M7Xw32grN/0LnaNQeB9uk0WyYeky5pV13fqwTZgV0QpyrF0+n+NrLfQxlilOPdcZDfPDq9Vy7qXkVRyaEENVX1xmnmWzHI5lzyNnVzci44WbOXPPrHLntj8i1bC+7ZvgO3Qe/we5H/x1Nffuq3sAy7WZJ2KmyT/9Ke5gZWboT1fHi6RR/+dSJsqAJYChT5C+fOsGLp1OrNDIhhFgZEjjNoLUmXXBI5mxcr7o9mHKtl3Dktj/izNW/hhNqKrsWzI+w5fnPse3pzxAeO13d9/XyjNijc5ZOSkt3A7J0J86Z1pqvvdy34LKc1poHX1n4uhBC1CIJnObhuP5E9qnKO+CUQXLL7Ry8+/MM7fhptDLLLjcMv8nOH/4uPa99GdPOVO1tC36RYbt0OHDZcNw8RvqM7LoT5+TQUGZOpmm2wXSRw0PZCzQiIYRYeRI4LaCUfXJXJPvkB6IMXPH/cOgdf0q684qya0r7dBx7mN2P/BatJ35Qte7jRd+eOhx49vuZ2QE5604sWyrvVPS80by9wiMRQogLRwKnJUxmn7LF6vdfKjZu4PjNn+TEjR+jGO0ou2bZaTa+8j+55PFPEk0cqsr7udplqJiYOt9uptJZd/3gVXYzFKI5Elj6SUBLJLjCIxFCiAtHAqcKaK3JFFcm+4RSjPdcx6G7/isDez6Ab5bfZKKpE1zy5KfY+OMvYOWT5/12k+fbFf25WQDlFTHSvahZrQyEmM+uzjid8cV3g3Y1hNjZGbtAIxJCiJUngdMyzMw+VbvgVZtBhva8j4N3fY7U+hvnXG898xS7H/0oHYf/CXWeWSFf+wwXZx3RMkGhMXLDqOzQih9SLGqbUooPXr0epdSC1+/fu/B1IYSoRfUXOM0qyF6uqexT3sF1qx9YONF2Tt3wUY7e+nvkGzeWXTPdAj1v/B92/eB3aDj7ynm9z3xHtMxkOBmMdB+4c4MrISZdu6mZf3PrVroayjNPXQ0h/s2tW6WPkxBizVG6zvYK//MrL2K4WUwng/LPL3OjlCIaNIkFzZX5VO17tJ14lO4DX8dy5u5MGuu+mv4rfgk73l32uGEoGuJh0pkCfgVHyjQHGmmwFl5O8cOt6HBt3AAty6ClJcboaHZFAtuL2WrOXWvNoaEMqbxDSyTIzs7YBc00yZ97/c291ubd0dGw9JNETai/zuFK4Qfi+IE4hpsrZVa8xbdUL0RrTbboUvR8moIWllXlBJ5hktj+U6Q23ET3gQdpO/EDFNOBUNPZl2kY2s/wjp9maPd78a3wOb1NyhnH0z7Ngfl/sI1CEu3m8aOdYJxfxk6sTUopdnfJjUEIsfbV3VJd7+h0lsm3oriRTpxoF34gCuf4Cdl1fZJ5h0yh+rVPAF6okb69v8KR2/8T2dadZdcM36Xr8D+x+5Hfovn0U+fcUiDtZkjaYwten+r5ZEtPHiGEEPWr7gKnP/l+gi89kyKRmd6Sr40gbqgNO9KNF2gAtfxvi9aarO2SyDk4K5Q2zrds4+jb/5BT1/4GTril7FqgMMrmF7/Ajh/9PuHRE+f0+lkvN2+X8UlK+5i5QVRuWArHhRBC1KW6C5wAXj5T4DPfHeFb+9MUnBkBgGHhhZqxo+twQ83oc1iW8jyfZM4mXXBW5qgJpUhtupWDd32OwZ3vxp9V7B5LHGLHDz5B27P/HbM4vuyXz3sFhu0k/iKBkWGnMdK9UjguhBCi7tRl4ATg+vDIgSx/+J0Rnjuew58Z5CgDP9CAE1mHG25Fm8tv4JezPRI5B3uFsk9+IMLZy36BQ3f9OePdV5ddU2gaDj/Mzof/LW3Hvr/s8+hKXcaTc7qMl72H72Jm+uWwYCGEEHWl7gKneKh8yuMFn79/YZw/eyTB0aFZTSGVwrdiOJEunEgnvhVZ1nt5ns/oSmafADu+jhM3/S7Hb/oExfi6smuWk2XDa19i5w8/QWz4zWW9rqMdhosJ3Hm6jM9kFEYx0v2wxPOEEEKItcD89Kc//enVHsSF1BFLoTWcSjplddTjBZ99J/KcHXPZ1GoRDc6KKQ0L34pOBE8KQ1feysDxNAXPxzIMTGNltmjb8XUktrwDLxAmmjyCMSOQCRTHaD39JOHxPnKtO0qF8BXw0eT8AmEjhLlI/yulXVRxHIwAnEN2rpoMQxGJBCkUnIpaMawlMneZez3NvdbmHYst3mVf1I66C5xODJ9ld3eIazeFSeU9BsfLl6MGxl2ePprD9jRbWgNY5qxAR5loK4JnxdDKKAUNFWSTtIaC4+H5mqBlrEyPG8Mk17ab1JbbiPhZgqMnyy6H0720nXgM0ORadlTUWkCjyXl5gkYAy1i4e4UClJMtZZ6sc9+heL5q7ZdpNcncZe71NPdam7cETmtH3QVOh88OABALGVyzKcKOjgC9KZd0YboWyddwbNhh34k8saCip9maG+goA22G8K042rRQ2kMtUhM0yfU1BbeUfbJWKPukg1G8S24l0byHcOokgUJqetjao2H4TZrPPIMd7aAY76koyMl7BSzDJGAsfrCr8myUk0Nb4VXp+VRrv0yrSeYuc6+nudfavCVwWjvqNnCa1Ba3uHlbhOaoycmEg+1N/wAWXc3+viJv9BdZ12TRGpsnEFAKbQTxA3G0GQJ81BL1PiudfVJKEQpaZK1mEpvvwIm0EksewfCma7gsJ0tL77PEkofJNW/DCzUu+bp5r4ChDELG4stxSnsY9jgYFpgX9pdFrf0yrSaZu8y9nuZea/OWwGntqPvACUqBxqbWADdvj6A1nE46+Mupf5qgDQvfik0VkRt68QBqpbJPk4GTbbtoFPmWbSS33IHybKKp42Xdx0PZQdpO/ADDyZJrvQRtLp5RKvilLuvhCgIi5eTAcyAQuWBLd7X2y7SaZO4y93qae63NWwKntaPuAqc/fuEP6Qz1ELPmHg8RMBW7u0Ncc671T5Om6qBKtT6G7wHz/2DPzD4FTAOjCgFGWeA08bbaDJLu3stYz/WE030Ec8PTz0cTSx6h9dQTuME4habNiwY6Rd/G1z4Rc+kjXpRvo5zsxNLdyp/wU2u/TKtJ5i5zr6e519q8JXBaO+rukN/Lv3I5BgbXtN7KO7rfQ1OgZcHnHh4s8o1X0vSl5maOGsMG910R5/qtkaWDHa0nDhZOL7qMZxiKeMgiEji/2qAlD/nVmqa+ffS8/ncE84k5l7MtO+i78l+Sb92x6PtEzTCtgeaKlxr9SBs61FTRc89VrR38WU0yd5l7Pc291uYth/yuHXUZOE0KqCA3td/J2zt/mogVm/f5vq957kSeb+/PkCnO/eHc2GLxvr2N7OisbBt+JQcLhwImDSHrnFsXLBk4TVBukc7D/0Tn4W9h+HPbKyQ338bApT+PG25eeKxGkPZgC0aFx9ToQLR0WPA5HGtTiVr7ZVpNMneZez3NvdbmLYHT2nFRLNUlk0nuu+8+du3axYYNG8quDQ0Ncdddd9HS0sKePXvO+73+6rW/mvp3H49TuSO8kHwShaInsnlOv6JK658Gxlw2L1L/NEkbAfxAqQ5KoVHzBCzeRO2TUoqAufwAY76lunkZFtmOS0ltvIVAfoRwur/scmTsJG0nfoBvWORats0b7Hjao+DZRMxwRcuMyndQTqbUjX2JHXrnopL0vfZ9eg89z8iJV8mmkzS29szNmmmNOfw6A0dfZvTYPvLJfpqMPDrauWqtFsqHpzk0lOHoSJZM0aUtFsQ0jZpauqimWlu2qaZ6nXutzVuW6taOlS86WcJLL73EJz7xCU6fPj3nmu/7fOxjH2N0tHrHetzT/X6eHPoOBT8/9Vjey/K9ga/z7MhjvKPr3VzdesucACoSNHjPVQ3cvD3CP76W5rXe8ozRK2cKvN5X4I7dMe7ZEyMUWCqAKh0srAKNGE4W082WHZzr+5p0vnRkSzxkrVjrAgA71smpGz9GYnA/6/f/b8Lpvqlrpptn/et/R9vJH9B3xb8k03XFnK93tMNQcYSOYOuivZ4mlY5rGcAPt6DDCy+VroTjLz+C9crf0OBM13ideaYDd++vsO3quwEI9D5Dcd9f4yYOsdVNYeHiYpE2mzHadxG68VdxNtx8Qcc904unU3zt5T6GMtN/BzvjIX7xug3c3TJ/5lQIIUR1rGrG6aGHHuIzn/kMv/3bv833v/99fvZnf7Ys4/SFL3wB3/dJp9Ncf/31Vck42ZkGrm+7DdD05U/iMx2sFP08Pxl/lTdSL9IYaKYjtG5OJuK8+z/Npky0FcYLxNGGidJOWUNNz9cUHB9lVJ59qjjjNIsd7yKx9R14wTixxOGy7uOWnab1zFNEUqfItW7HC8bLvtZHk/eLhIzgol3Gy8bpFlBuHm1FqrZ0t9in0OMvP0LzC58l5GfLHg/5OcJ9TzNg9NDpnYUnP0Nh9AxtXgJj4u+HgU9E58jkcwTP/hizdSt+46aqjHk5Xjyd4i+fOkHWLq+Vy9oeL5xOsbUjRkckUBOfwKup1rIP1VSvc6+1eUvGae1Y1bPqbrnlFh599FHe+c53zrm2b98+vvOd7/D7v//7VX/fqBXn3p77+e3d/5lrW29FUR7cDBX7+erJv+Svjv4RJzKH5n2NnV0hfvfuNn7+usZ5z7/76sT5d8eG7Xm/fo5FDhbWupR9Gs07uN4Kr+UbFiM7fpqDd3+exObb0bO+N00DP2bXo79N14Gvo9zyrJunPYaKCYpehXOmFDwZ6V5wclUZ/kK072O98jdlrRjKxoHGeuWLhF/9IqPZIs3+2LzPa/bHGM0UiOz/EsuKSqtAa83XXu5b8NxDX2v+9zMnV+xcRCGEEKu8VNfR0THv44lEgk9+8pP8xV/8BbHYuS89DA0NMTw8XPZYOj1Gc0up2LnNaucDWx/g7d338nD/P/Bm6uWy557JHeN/Hvssuxuv5N7172ddtDzDYKJ4264Y122N8PAbGX54MMvMGsUzoy6f+0GSazaH+dm9DbTFK/l2KwjE8cNxlFvEdDIYXmlZ0dOalO3SELCIBBfO6pgTmanSP88t0PKjLfRf9+uMbr+Lnle/TDR5ZOqa4Tt0H/wGraee4OwVH2Jsw1vL6n4S3ihtZjPRCtoVlGgoDKJ1MzrSel41ROVzn3b6wAtly3Pz6bBPUxgOYHoOFvPvfrRwMfwiTqqX0OgBvM7L533eSvjJ2TRD2SIs1AUDxcBYgSMjOXZ21NeS3UJ/7vWgXuder/MWq2/Va5xm01rz8Y9/nA996ENcdtll5/VaDz74IF/4whfKHvuZX/8w7373u8sei8e286/bf5fj44f5xxP/h6NjPym7fnD8NQ6N7+e6zlt41+YP0B7pnPX18KFbo9x9hcPX9iV58WR59uSlUwX29xa594pG3nVVM5ElCsinhYEm8B1MO106Cw6NB9jKoCkawFokyIhGqnDgbvwyhjb+GbFjj9P64lcwZxzfEswn2PT85ymcfIzEDb+C07p16lqRPPFQiIbAcm7gNhhJaFgHSzTiXEpjY6Tsv3vdsYXijSkmPvhu6Z+LsPDQStFoZuEC1hS5wzksc+ll0CKKljqtdZr9515P6nXu9TpvsXoumnYEu3bt4m//9m/ZuHEj99xzD6HQ9HpwJpMhFApx44038td//dcVv+Z8Gaf9ycGpjNN8tNYcHN/P9/q+ztl875zrpjK5seMO3tF9H/HA/MeUHDpb5B9eGqd3dP7+T+/e28CN2yro/zSb72O6GQwng5ooJI8HLaKzsk+maRCNBMnlbbwqLu0ZTo7On3yD9iPfnXMun0aR3H43g5feX1b/1BxooDEQn/1Si1NGqWVBcPk3f9M0aGyMMD6eL5v76QP7iPzw44t+bVgXaAwHGC84dPoLZ6cGjU7amhrxf+q/XvCM02e+P//SMZQyTqZp8B/v2VmXGaf5/tzrQb3OvdbmXa8fZtaiiy5wuuGGG+Zcu+OOO/iN3/gN3vve9573+/zzqy9V9Dxf+7yW2sejZ7/JqD0y53rICHNrx73c0nEPoXmWpKrd/6nMrIaaAcugMWRhTaSsK+3jdK5C6T56XvsKjUOvzbnmBhs4+5b7SWx9x1TBd4MVo3mBIHMxfrARHWlb1tLdQr1dtO9z5sv3L7pclw50cmlXjIH+k3Q4/fMu17lYDFvr6Nm4nfF7v3hBWxNorfmdfzpQtpuujIKNrTH+5F278byL4sf6gqm1nj7VVK9zr7V5Sx+ntaPuFoc74kHCS7QKADCUwd6Wm/h3uz7Lu3p+gZhZ/pe+6Bd4bPAh/svBj/PsyGO4szqCG4bi5u1Rfv+n27lzdwxr1lueGXX5/A+T/K9nUiQyi59pN4dS+IE4TrRUSG5ri2TOIVtc5uuco2LDek7c/O85cePvUIx1lV2z7DQbXv0iO3/474mNHAQg7WZJ2KPLLlo27HGMTH/pvLvzpAwDd++vzCl2n6RRuHsfoHDVA7TEQqSM+Tucp4wmWuJh8ld85IL3c1JK8cGr1y+4U9NQig/fvKXqh0YLIYSYdtFknC6Ul0+8CYDr+6QLLnmnsk8qBS/PU8MP8/Tww9j+3E/8rcEO7up+H1c0Xz9vF+3htMtDr6bZ3zf3ay0D7tgd4+49sYqCuvkYXgHDSRPCpjkapKUxsmIZp5mUZ9Nx5Dt0HnoIc55u6KMbb6H/sl/EjbQSNkK0BZsr7jI+SaPQ0Q50cOklv6U+hZb6OH2RBmdo6rF0oBN37wNlfZwKz/81euQQDbP6OKmOXYRvWP0+Tg++0sdgevr73dUQ4heu3cDdV22omU/g1VRr2Ydqqte519q8JeO0dtRt4DTJ9X3SRY+C41W0uzztjPH44Ld4PvEEPt6c6z2RzdzT/X4uabhs3k/+S51/9zNXxLmhkvPvFqB8m6CXobvRQDvOzJ6aKyqQG2HdG/+Hlt5n5lzzzBBDu9/L8I6fJhCI0h5sxTyHvk1+sAEdaV8001PJL1Pt+/QefgE7PUKooZP1O6+XqMIpAAAgAElEQVRFGbPGM9E5vG+gDzszQijWTk/PBryOyy6qzuGpvENLJMjOzhiBgFlTN5JqqrWbaDXV69xrbd4SOK0ddR84TfImAqh8hQFUojjEo2e/yWupffNe3xbfw0+t+zk2RrfNueb7mn0T9U/patc/AaaliEcsnLEEjapAwLxwN/rYyAHWv/ZlImNzO8EXY930XfFL5HuupyPYUlGX8dm0EcCPdYE5//fGsgyam6M8d3CQRKZIcyTArs74uS1faY018gYqn5zqcK4Ko+hIK277OQZQM1/zfF5nHrV2I6kmmXv9zb3W5i2B09ohgdMsntZkiy5Zu7IAqj93iofP/l+OpN+Y9/plTddyd/f76Aivm3Mt7/h8/80sTxwu7/80ae/GMO+5Ml5h/6dppqWIx8JksgV8x6NB5Wk08gs2f6w636Pt5A/oPvAglp2Zc3m86yrOXvkRGtsuJXiO59X5kXZ0aG7B+St9Y/zf/WfpTWaZnG5nPMQHr17PtZsW3k05W6D3GSL7v4SRGUDZGYz8CGgPHWxABxvwmreSv+KXl7VkN/M1p+YRX0f+io9UZemv1m4k1SRzr7+519q8JXBaOy6KQ34vpIHU4k0QDaUIWSaxoIlC4fr+ouFGQ6CZvS03sTW+i6FCP+Nuquz6ULGf5xOPM+Yk6YluIWxO9xwJmIrd3SGu2RQmlfcYHC9f+js77vL00Ry2p9ncGsCqMHNkGIpg0MJ2XHytKBIkp6IErAAm3lQrgxWjDPIt20luvgPDKxAZPV5Wkh3KnqXl+CPki0mctj1Y1vL7sCg3h/JsdCA6lbGZPo7Ew58R9U4eR7KxOUJP09JNOQO9zxB77j9RzKXwCmkC2X4Mr4DyHJSTxXDSGJmzBPr34bXurOjolcnXVHa6fB52hmDv03hNW877CJdaO4KimmTu9Tf3Wpu3HLmydkjgtAClFCHLIBo0UUrheosHUK3BDq5rfTvd4Q0MFM6Q86YzLRpNf/4Uz488TtEvsD66hYAxvdRU6fl30aBifQXn380MnCZjJF9DzjPxA3ECwTBKe3N6MVWbtkKku69mbN21hMd7Cean2zooNLHEIcLHH8YOxqHlkmUvWSm/FMhoK4xWJp974jgZ28UwjLLAadLJZI67dnUs/v3TGvfR/0hiNMFY3qHJHiCg7YkxTz0JlELZaczRoxT33L/42LUm/swfzAmaZrJGj1Lccd95LdvV2o2kmmTu9Tf3Wpu3BE5rhwROS5gMoGKhiQDK9xdcwlNK0Rlezw1tt9MUaKUvdxLbL0xd9/E4lT3CC4knUSh6IpvLDsRti1vcvC1Cc9TkZMLBntGLp+hqXu8r8kZ/ke5Gi9bYwh2k5wucJtmeJu8rrFAcIxQFrVH++W/3X4wbbmZ0820UG3qIJo9guvmpa6ZXINL3LKr/efyWneho+7JeW2kfw05zeCTP946MgWLBwClre1za3Uh7fOHascOvP4d16Jt4GkK6SCupsmzZ5L8rZYBSGIVRnI1vL9VdLcAaeYPQ4YcWn4edwe26Cj/WuejzFlNrN5JqkrnX39xrbd4SOK0dEjhVSDEdQBmGwlkkgDKUwfroFm5ov52QEaYvdwJXT++ic7XD0cybvDz6DGEjQldkw9QWfaUUm1oD3Lw9gtZwKumUvc94wWffiTxnx1w2tVpE5zm+ZbHACUpn0+YdH18ZBCOx6W3+nrPksSTnTCkKTZtIbr0TUERHj5YtGVr5EUJH/xkjP4LbfilYlZ5zV9I7nOBgf4KCCmMY5ryBE8DlPQ1saJ5/aVBrzT8/8QS7Cq8AENcZYsw9fFgBGEapwaf28Vovwe26asGxmYmDBOfZbTib0301ftOWJZ+3wOAJJN4glDqMk0nihTuqvvtvciff0ZEsmaJLWyxYvZ5RE0XzZuIghp0udY5fxmvX2k20mup17rU2bwmc1o6L7qy6i51CEQ9axIImOdsnXXTwFygZChohbut6F9e33caTQ9/h2ZFHywKoMSfJN3q/xFPDD3P3uvfxlsarp25EkaDBe65q4ObtkXn7P718psD+vgJ37I5xz54YoXPo/5QtehRcj+ZwgFCoGR1qRNkZlJNB+SuzjOdbYc5e+kGSm2+jZ//f0nR2upO7QhM++m2Cpx4nf8VHKO58D1S4864xbBHRBQL+EOO6A5f5M3Iti5zfd2gow6lipfVWld/UdaS1wue1VfyaM00WnZvZATANop5PKFa9onMo1Y997eW+sq7l51J0P5+VLpoXQohqkozTOVIogmYpA2WZxqIZqIAR5JKGy7i65WaKfp6B/Jmy61kvzf7UCxxJv0l7qIuW4PRyVSxkcM3mCNs7AvQtUv8UCyp6Juqflso4zTSZffK0JhQwwQyjgw1gBMBfuTooLxgntfFmci07iIweK9t9p3yb4MDzBM78CK9xE368Z8nXa44EePnMGEXXJaby+D7YqjxI6moILdp5++hIlkfOKK5zXyJKHrSmkcw8IZKaPoTYCJC/5jcXXarzo50ETz+OmmeH4dRz4uvIX/nAsrNEM4vOlSp9Cve1rmrR+XTRfXnvseUW3S81/pmWO/5ayz5UU73OvdbmLRmntUMCp/OkUARMg1iwFEC5vmahn+GwGeUtTVdzWfN1jDsphosDZdfHnCQvjT5Nb+44XeENNASmj/1on6h/aomanJin/mn/jPqn9gar4sBpkuNpco5HwFRYhgFmAB2Mo60QSmuUvzLHudjxdSS33olnRYkmD2PMeB+jmCJ04vuYYydw2/Ys2jlcKUVTJMDrA2kMpQj6eQLaoUgIrQyUUnzkhk2sX2CZDiBTdHnqeJKU0cxe9zU8TOI6hzWr0ak2AqUaJ8Bt20P+2t8EpRZeylIKP9JOsPfphQZP7trfxG9aZoAzq+h8MnDSTg7cAkp7mGMnz6voXGvN5544Pidomqmiovslx68puD5F18fXGssovValRfO1dhOtpnqde63NWwKntUMCpyqZDqAsLFPhab3gEl7cauTKlhu4pOEyEsVBUk6i7HrCHuSFxBMk7CF6IpuImKVTtZVSbJxR/3Q66ZQFaZP1TwMplx3dYQJKL6tz+GT2ydWakFUKNjAsdCCKDkyMwbeX9X2piDLIte0iuek2LDtNZOxU2WVz7CSho98C7eO27Vlw+a6rIcT65jAD40UyRZeAdomQp6WhgQ/fuHXJJaW2WJBnT4xy3G2n31jHJr+PADZRXZjogaXwsDBNC4wAfqyb7M2fwm/axIunU3zuieM8fHCIH59O8dTxJM+eGKU1GqSnKYzfuAmvaQvW6NGyzJMfX0fu2t88pyWp2UXnhpPBSPejCqOl5VZ7HDPTjw4143ZesezXh9Ly5cMHhxZ9TiVF94uNP2e7DKZtxgql/mmZoke26GEZiqCXq6hovtZuotVUr3OvtXlL4LR2SOC0AiYDqMBEAOUtELw0B1u5uuUWNkS3MVjoJeOOl10/WzjDvsTjZN0066NbCBqhiddfvP/TwJjLDw+ksT2fTS2V93+a5E5knyxDYZkTtVPKACtSyvooA3y36g01/UCE8Z7rSHddSSR1ikBhdOqa0h6BwVcInnwUP9qJ37h53ixEd1OYe69cz8bGEJe0x7h1aws/t6eBnubIkgXnSilao0FeOJ1i0OjiR4FbOGC9hUHVSUA7OCpAKNKIEWnF67ic3A2/g7Ph5oqXsvzGTRR33IfbdSVO9zXYl7yb/JUPLD/TNGFm0bmyM5jZAdTsY4C0j5U8XHG/qdmOjmT58enUks9brOh+IWbiIO7xJxnK2Hiz/ir5GnK2R9BUsP7aJYvma+0mWk31Ovdam7cETmuHBE4ryDINokGLoLVwAKWUoj3UzfVtt9EW7KQ/f4qCP71dX+NzJnecFxKP42mP9ZEtU0eVTPZ/Wqj+6ejQ8vo/zTSVffL96ewTlIImM1QKoAyrFEBVuaGmE2kjueUOnEgb0dEjZYcHG06G0OnHsYZfx2vdNXUUytR1QxEOBYmaiq6GMC3RIEqBcvMot4C2oqU5LKCnKczG5ggnkzmytseo0cpPrD283nYvO668jba33I69+31TAc+yl7KUwo914TdtKWVRzqdvk50mePIxQGNmBlDan/fl/FAz1vhJCtt/Ztm74iaXL5dy967OZWecVHGc1OvfmRM0zWS7PqHL3otepIYMau8mWk31Ovdam7cETmuHBE4XgGVMB1C+Bm+eH3KlFOsim7ix7Q5iVgN9uZM4enpZzNMux7MHeTH5IywjwLrwpqkWBu1V6v80H9cvZZ9Mo7QUOWPEYAZLdVBmqHTT1lWsg1KKfMs2ElvegeHZRFPHyzJcZmaA0NFvY9hp3Pa3gFn6pVQKnAIUi86cYn3luyg7g7ZCpeL3BfQ0hblrVwdv6W7g8p5G7t7VyQevWU9796Y5Ac9KLmUtZbLo3MgNo4qlflNz4iAjgI60k8+m+PyhJh484s67lLiQyeXLrL3wJoGliu4X8pN0hOzBR0qF+AsYop2hXR+mPb74TafWbqLVVK9zr7V5S+C0dkjgdAGVAihz0QDKUCabYtu5vu12TGXSlz+JN2Nnm+0XOZzez2up54hZjXSGe1BKlfV/QsGpxPz9nwbGXDYv0P9pIVpDwfFxfJ+gZWDMvkEaFjoQKx1/ov2qNtTUZpB091Wk1t9AKN1PKDcdpCg01sgBQse+ix9swGvZgWEYCwZOk19jTNYYLXLUi1KK9niIDc0R2uMLZ2ZWcilrSZNF5ycfLbWRYG7g5Ee7yPkmQxmbV/xLGDCnz0ysZFfczOXLha4vVXS/kKMjWR7thb3ua/M2d9Aovhb+AJ0bLlnye1drN9Fqqte519q8JXBaOyRwWgWTAVQoUOpw7c7zQ28ZAbbH93Bt69twfYf+/Gn0jIxL3svx5tiLHBx/lZZAO63BTpRSBEzFpevDvH1PM4Njxaqdfwel7FPe9jDmZJ8mKBMC0RVpqOmFmhjd9DYKTZuIjx7HcLLTb+sVCPY9Q6BvH37LdoKt6xcMnKa+xi2g3PySS3dLyRQc+o/8mK3eKaLkGFUt8y6/zV7K0lpzZPwwx9PHyLpZWkNt59RM0m/cBGaAYO+z5Ut1RgA/2oUOxhhMl2qIfhS8lVFjbk+ppXbFzV6+nNTVEOIjN2w65z5OmaLLP5wMlArxvV6iM5qNjqh2vhb+APutKypaBqy1m2g11evca23eEjitHUrrxW4va8/LJ95c7SHM4Xg+maJL3lm4VihRHOLRs9/ktdS+ea9vi+/hp9b9HBuj2zAtRTwWJpMtcKCvwDdfSdOXmruM1hg2+Jkr4tywNTI3i7SEkGXQHA1gLvp1fikTYmeq2g/K8Bw2Hfs+jT95EOXNs8tv97sYv/wB3ODSjSe1MktdqgPLz5iUGjf+L/p7T+BM/OIeUW38U+hn2G9N72Lragjxp/e9ZSoweSXxEt88+XWG89NBfEekg/du+QB7265Z9jjQmsbv/jLm2HEs5eNqE22GS93aXY+B8SIjqp3PRP/9gjVV/+GunezqWrjdQ+ltSu0WUnmHlkiQnZ2x8+ocrrXmd/7pQKmpptZs94/T5I8zZjRyzNgGSs353i3EsgxaWmKMjmZx3RU+xPoiU69zr7V5d3Q0rPYQRJVIxukiYBqKSMAkEjTwmX8JL2rFuKz5Wt7SuJdRZ4SkXV5XM2qP8OPkkwwWeumJbqYl2oztuLRGzRWpf/KWyj4BpTqoyULy6jXU1IZJqm0n7rZ7CRdSmGMny58wcpjgkW+BMnFbd4Ox8LwUGsNZeulutunGjRksQ+EVs4SwadAZLnffpN9cx1nVSdHT3LqtjXDAoC0W5NXky/zPg/+d7IyMGWiShTTPnX0ew2tnV8um5QUkSuFH2wkOvIARCOEri8nO5kXXJ2P7fC38AQbN7gVfopKlxEqXLysfdvky4KjRyoC5rpQVm1h+rnQZcE724TyPcIEVPmKmimot81IttTZvyTitHZJxugh5vk+66JF3vAWXm45lfsLD/V+nN39izjUDg5u6b+ftHT9D3JheRsnbPt8/kOWJw1nm+4C2d2OY91wZpy2+vJN4QpZBc8TCNCpY8vKKGHYa5S5cELwcDVaM9sQRoi/+BdbY3O+F17Cx1Cep54YlX0tb4dINdqljXrSm8XsPYGQGUHYGIz+C79l4vkZrcLE4rjbyL9UfEgsFiAVLgVtHPIjd9iUcNV0vlLVdRnMOzkTTL9NvYQ+/wc9fvWHZS2DhgedoOPAV3OTpqb83Y4EO/mzs9rIM2HwqyTitlBdPp3jwlT4G09O7J7saQty/t/LjXGZmH9TJp877CJeVPGKm2mot81IttTZvyTitHZJxuggZShEOmEQnbrjz1UC1Bju4rvXtdIU3MFA4Q86bbqqo0ZzOnGDf8A8p+gXWR7cQMIJL9n+aWf+0ZRn1T56vyTseSpWOoVl8cjMaaip13nVQtu9gxzoxdr4fHW4hMPxmWZNOwx4ndPJRzOQh3Lbd6FDjgq9V2nWXRpuh6SNV5jHZuFHZGYzsQKkgXilMQ2EoMJWmRY/ihFo5Hdo59XUp7yR93nMEzdL3KWu7DGXssgOJtSrg5Dbw0im9/KNMWjYTufZ+Mk17sDuvxr7k3Xh7f4WHTgVXZFdctcy7i/Hq9csqOJ/MPrhHniD67B+f1xEuK3nEzEqotcxLtdTavCXjtHZI4HQRM5QibJUCKEUpgJr560EpRVd4PTe03UZToJW+3ElsvzB13cfjVPYILySeRKHoiWzGVOZU/6cdHQF6Kzz/bima0rJQ0fPm33k3mzLACqND599Q09EutvYIdO7F2/UuQrqAHj5UFpCZ6TOEjnwL5dml7uMLBEZTS3dao83QvEs1pcaTT2NmSkETWoMuLUP6vo+vfRSwzh/ku4F7ppaIbLOfgnWIvFPqjZXIOfhaE9JFQjgY+HjKIuRuxfLbOZHIsrE5wrEKl4ombyQ5sxW3YTN+rHNFd8VV0/kuAxqGIhIOoB75JKqYXvB5Sx3hsqJHzKyQWgsgqqXW5i2B09ohgVMNMJQiNBVAKVzfLwsxDGWwPrqFG9pvJ2SE6cufxNXTLQFc7XA08yYvjz5D2IjQFdmAoQzaluj/tP8c6p88H3KOh1IsnX0CqlUH5WqPom8TDbcQ2XMnmY7rMEaPYeam/7yV9gkM7yd0/Pv4kTa8pq0L3kDfODPEF390kG8fSvH8mXRZ36MNEYfQ0W+Xeif5Dsq3S01AtY+hfUx8DHyiOsNl9mskrE6Ou+0k8mN4kTdxfU3Wdgl4Obr0CI06Q1TniescUXJsK/TQb2/keCLHC6dSvNI3VlHfpYVuJCu1K+5iYhiKyOgB9P6vL/o8ZWcWPcJlNftynataCyCqpdbmLYHT2iGBUw1RShGyDGIhE6UmAqgZvy9MZbElvpO3dt6GFTA5nT6Bz3Q2qejn+cn4K7yRepHGQDMdoXUYxnT/p0XPv1tm/6dlZZ9Ksys/WNhffkNNT/sUdZGmSBzbaqGw9V68+HqsxIGymirl5gieeRLr7Mt4rTvRkfLdd6/3j/PVF3sp2jZRncNXBo4KTi3VrF+3iW2D38PM9sPkocSzm21OPORqgz3umxwotnPG2YYROwRGgRgFukhS2g6gprJjnZ7PR5NHebPQwRm/g0jAIGiVvudLLRUtdiOpxnLYxcwwFJHxI/jHnljyuU731Qse4bKqfbnOUa0FENVSa/OWwGntkMCpBikWD6BCVogru67m8sYbyLs5BvJnyr4+66XZn3qBI+k3aQ910RJsX1b9U6X9nyazTwBBS80ID5Yws6EmelkNNTUa13RRroGBideyg8KO+0B7WImDZcfDmLnBUvfxfLLUfdwKo7Xmy8+fIT8xbgVEdIEADkVCaBQnknku7wzTdvbxxaeBJk8ArWGjOst3/beC14CKHmWdSkwETaXnGfgYaD6Ycul2PDYxwHf9txIOWLi+j6c1llH6/p1M5rhrZzuBWbvGDNOYcyPRWnNwMM0TR0Y4cDZNRyxIOGCQKjhkbe/8dopVYedatRiGIqLy+Ae/t+Rz7UvevWDGaSWPmFkptRZAVEutzVsCp7VDdtWtARo9caq8i+9T1sfJczVDhX4eOfsN3hx7ad6v39VwBfes+znWRTZOPXZ4sMg3qtj/KWApmsOBRVoXLDZBD+VkUXZ6yXPxDEPREA+TzRZpMZsJm9O/rIzxM0Rf+kuC/XN7YfnBRvJXPsBPWm7nfzzbO+9re8rkjNPI2bzig8Fn+aTzF6W6rMXOWsPCw8DB4k/cn+cf9J1c0vAM65q/TdL0MPEw0HS7Lr8wluG6go2LQYEgf+L+PA+pu6ZeyzIVrdEAbzUO8PGmx2l0pj8E+PF12HsfoOGKu6d2Gb14OsVfPXOS44ksrqfxtcbTEDQVHfEgsaB1zjvFSj2szm/nWjVZlkFLcxT77+5HpQcWfJ4fX8f4vV9ctMZpqrfUAirtLXWh1NrusmqptXnLrrq1QzJOa4CitEsrFjKxTAPf11gBC9tx0T7ErAauaL6BSxouI1EcJOUkyr4+YQ/yQuIJRuxB1kc2EzFjS9Y/Lbf/k+9TyuLoZWafYMbBwg2lnkyLHCyslCIUtCjaLjm3gGWYBCbOpdOhJuytd+G27cZK/ARjxs4r5RUJ9j9Hw9l9HPc7SRptc1674LgUsyl8rbnJOMAV+iBq4nPHQrPxAR8DE5+dqo+D/no2GBH+Q+4lriukuLJQ5J2ZLL84nmGDW8pylTJQmh2qnyN6A/2UsiO+hsuc/fyG91UajXxZDZmyMwR6n8Zo304h3MMLJ0f5k8eOcHo0j6/B1xrHm2iXMLELMmQZOJ5e9k6x6R5W575zrdqmCuNVE9aZp+Z/klLkrv1N/KaFx1YrxfQz1VrmpVpqbd6ScVo7JHBaQxSlZpQNYYtYLEg2b+PNCHiag61c3XILG6LbGCz0knHHy77+bKGXfYkfknUzrI9uIWSGq17/ZHs+BdcnYBqYxnI/sU8eLNwwcbDwPIXkCgbSNqcSWXK2ixVwMZRByJheVvEbN1LccR/aimCNHED501m1kJPiFvc5uv2zHDe2UFClG6QGEjkbrSGMzdZAgqu9/WgMDPSCgZOHOXV1nBhXGCcY1E28gx/T6blsdYq0e6VdeDNfQwGjNHCpOkaUAperY/goHjC+TZwcLZEAVln2TlN0PMZ7D3Cw+Q6+vO80x5M5Sr0gJ4KmsmeXAqjGUKlnVcU7xbQm/swfzAmaZlpq59pKmAqcgt04DZuxRo+i7OkWHX58XamfVwXZsIWK6TvjQe7a1UEsZF5UDTFrLYCollqbtwROa4cs1a1BlmXQ2BhhfDxPOu+QLrq4Xvkfs699Xh19jkfPfnNOBgogZIS5teNebum4h5BZykQMp13+8bU0r/XOXcawDLhjd4y798QIBypbjouHTBrC1vKyT7P5NqqYxnBzHBrK8OSxBOmih+eVbnjN4SBvv6SNa3u6aQ7MTZWr3DDRV/4HoZOPzrlWJMh3gz/F9wN3kvUMhjOl/lCmqWgJmvw3+z8QpYBGEcJBzQqgNFAgABNXPEwCuIzQRI9KAHoiY6XKoqbJn0gbiwAuLtbE1xsoNEO00t7aStgqZfpytksy5+D4pff/08C/4ulsz9Sf+ew2FpOCpsH6phDhQOl1KmmCaQ2/Tvzx3130OQCZ2/8Ut+OyJZ9XLXOWbSbqr1Q+iY604bZfes6dw1N5h4GxIk+fSDJ8ETbErLUlq2qptXnLUt3aIRmnNcgwFKFQgGLRxVSKWNAiYCpcrZloUI1SinWRTdzYdgcxq4G+3EkcPd040tMux7MHeTH5IywjwLrwJhrCFtdsirC9I0DfIv2fokHF+gr6P9mepuD6WIbCqqTr+HwmDhZ+Y8Tn/746gOsUMQzF5OeBgutxeChLQxSaoiYRI1Q+rkAMZ9PbcbqvwRw9glGYLgy28NjjHeJ698cM0spxtw1QtESDaBQ5R3OlOgKUgiRzVuDkYuBjYio9tfwG4GARUi4mpUzTjP9j8t8UGmtix52e+J+FRxCXmCrgmyGsQJic7TKWHiegbUw8PGXxutrJT+w2dukTXKJO00COIZqZs6CoNLGgNbVrr5KdYqUeVs/MvaA1uHmUVwDfw1l3PX7zlkVfq5rmZB+Uwo914TdtKRWCn0NmaLK31NnxIn/7Yu9F2xCz1jIv1VJr85aM09ohgdMaNDNwmvyFYpnGxE1S4WmNNxHzGMpkU2w717fdjqlM+vIn8WYsf9l+kcPp/byWeo6Y1UhnuIeOeKBq9U++hrzj46MJWcY5ZZ80mi+/0EvKNcmpKBgWynendq0BDKZtLl8fxdEuETM0J6jzY10Ut78LP9peWr7zpjMLMXLc5L/EHnWaofBWvGATnta8bG/EJshOdYYApe+ZSSm742LgYuEqs5Qnmng/DaR1lAhFQE0FT5OVUnriv4yJ/4bSct9kgwNrIgiz8FBGAD3eR8NEH6iYzhEjR05F+Dn9CPeZz3Cz8SbvMF/mduNVRmiiV8/YTaahJWJNFexXslPMsNMETz5W9piyM5jZAYxiCuVkMOw05vgZ/Ib1F6zWaaVuorXQELPWAohqqbV5S+C0dkjgtAbNFzhNsgyD6DwBlGUE2B7fw7Wtb8PxHfrzp5m5wJP3crw59iIHx1+lJdBOW6iTTa3BqfqnU0mnrCXCcuufHE+Tdz0C55B9OpHI8dTxieVGpfDNEFnCOAQx0Zh4FFyPzS1RYmFF0beJmOG5OwKVgde2m+L2d6HcPGbycFk38x41wh3+04R1gVPWVsZdgwP+Zr6pb2NQt3JCbSBiFBnTUTLESKs4thElTnYiqaRwsRhSrTSqPEppFD5qYhnPm2idOR1MlQIpl1LbCaXURD1VqX0BdgY9q0heodnlHyGIi830mXtxledm4w1O6a6p4MlQ0BQuBU6VHrviRzsJnn58qn5o5rEzU4wAOhC9oIXiK3UTrYWGmEbiSbgAACAASURBVLUWQFRLrc1bAqe1QwKnNWixwGnSzADK16Xz5gBCZpjdjVdyVctbybppBgvlW/PT7hivpp7jZPYwHeEe2sKt7O4OcW0V+j/pieyTpzWhQOXZp9OjeV4fmCh0V2AYRmnrPSYFFaZIGAVc0hakIx7C0z55r0jECGGoeYI0K4Sz/q04G27FHDuFmT07dclAs8M/zi3uPmyrkUNuF2Bwkh76wrsYVO28hWMUdADMIGFsouTRE/MbpgVtBNGGRczPwtQSXilMNSbyS5OTmc42MRHUaExKNTylr5o4JmbqNQwUEFI2KV1er6SAHaqff/ZvnNhIoIgGLUIBs2yn2GRtz9GRLJmCQ1fuENaMXk1+tJ1g79OgNebsoAnwo11ghgBN/uxB9oXfRuZ8e0YtYaVuorXQELPWAohqqbV5S+C0dkjgtAZVEjhNKgVQJqFAKdiYPFA4asW4rPla3tK4l1FnhKRd/ql71B7hx8knGSz0si6yiY5oY9XqnxxPk3M8AmZl2aec4/HimYmb24zAaer9lUFRhbhhx0aao0HwHDQ+eb9IyAjy/7P33nGSXdW973ftc07lqs5hctBIoziDRiONhLKQhGwDQkZksAFj+12TbGP74vd877Ofn3nX+PqaZ4QN1zb2xSRhQCBASIASymlGGk3SaPJMT0/nrq58wt73j1Nd1dXdEyS10HSrvnwaSSfsOvtUdZ9frbX2b1kyezrRxNtxV99E0LISa3g7yivW9sWosFFvZZO1mz5rCWOqlfGyzwGvjT7dzip1jJgpY4wmQxEPm0HTSlESpKRMqxknilst+wYF1ehYbRqE8aiwckqhcSSo10WZsIWMha5uMxgMjgTh8cZQIoZP49zSUmKrOYNx1YYSYVVHgv90+cpagfPTh8b5uwf2cfeuQSr7fsE52z+H88IdJI4+QvLwfUQO3Y/fcyHesitxBjaj8kfrgysHnejBRFIUXZ+BnEshP843jnZx535z0pYxr4RX6yE6Hwwx55uAmCvm27ybwmnh0BROC5CXIpwmsZQQdyxijsJMEVBpp5UL297IquRZDJaPMuE3fvserBzlieH7mPDGWJJYwZJMak7qnyajT76p1j6dQGi1Jhy2HM6GPlGzCCeAzmSEXzt/EdjxWmNhE7gU/SIR5WAre/bBRQhaV1E5820gCnt4Z4MFQgfj3MBjtOlRdpmVeBJlWHXwQPAGXtBLeFqvZbE9TkXiuDgkKdFtRmuiadaXhFojFks0IoTiSExNNDXcq9o/peZCblDVdKVTszoQwLGEw4nzGI8uYVVHgn+49YJapOnpQ+N84aH9FFyfdf5WPlL+XyQJLQ2KbkDEEiJBkciRh/GWXYnXexHOwBaMk8DEWtGJTrCiFF2fwbzL5Fu/yzqbfmvRq1pM/Wo9RDuSER7dP9ZgSzCdU01zvlrMNwExV8y3eTeF08KhKZwWIC9HOE0yKaASEVXz+gFoj3ZxcfvV9MaW0l8+TDGoe+QYDH2lAzwxfD8VXWZpciWrO5InrX86lvVZfpL6J78afbKVTPMtqiMIrXGHrf256vwbhZOIcOv6xfSkY7UzJhsLG2VT8vLYQKRqlDkrysHv3YC78npU4RjWxKGG3Wukj19Tj+Nhs9ssw0cYNRmGaGPItLLR2oPGsIiw1UqUE/fhkyn/okwomKqZump6rvHYMM1nagJJoSkRrv4LxK7VSGHgAfsKRlU7t1zQyzm9aUSksQjaGH6n/C8kKU69JFxfk4mFAtMe24O34loihx4M03LKqV3JQK4umgB+EbmSMVXvB/hqFFO/Wg/R+WCIOd8ExFwx3+bdFE4Lh6ZwWoC8EuFUG0OEmGORiFgIkwJK6I4tYVPHtbQ47RwtHqCiy7VzNAEHCy/y5MiDCMKK1ErOW5Rg4/IYY8WAgVzjt/b+U6x/qkWftD5u9Kk7HWVRJsrRbIWyr2vCqTMZ4db1izl/UWaWkScNNVMUMWA0sdlqnqZeSzSNu/JNeF3nhXU/lWxtX0R8NqoXuEJt5ZDuop/QfXzAtJGLdHOG2U8PI9jVBNzJCMVQPVo0VS1NvwMyy09SlUhLmRQlfCxcY9NnOvgn780kIxb7Roq19Fmu4teKoM/Q+7jWe3DG9WgDccfCVgpx87grb8Ae3t5gNFn2NdlyXRQOSyffjzSaYb4axdSv5kP0eIaYPekoH9m0/DX3cZpvAmKumG/zbgqnhUNTOC1A5kI41cYSIWpXBVS1obCgWJJYyabOa4mqGH3F/fim/rD0jcee/HY2jz1CVMVY3bKCi1ckXnH9k6/D6JOlZNaed93pKFet6WD9inZWt8W5fGUHv3Zez5RI04kmalO2bDw7SkzFUNo94eE6vYTKmW/jueGAttwLRKT+QG2VAjdaz7Ba+tmll5EnwYjVwZCf5Gw5SASXqBw/9TNJUF1zp6CmlCbfzZPGaqQeeVICSSlTNhH+3rwTN7mUVDSMrk2mz6KWYt9IGGFaFRzkDcHWWYdNOFat1YvXexF+70VhoXiViq9r4sIgfCv2Lgas3hnjzHUx9av9EF3cEuOGtV2c25vmgsUZblzbzXs2LDktWq/MNwExV8y3eTeF08KhKZwWIHMpnCYREaJ22A9PKcHTGoXNytRZXNJxDVTTdXqKd1JFl9g58Szbxp8m47RydvtSLj8j8Yrqn4yBsqfxjhN9sizF4o4k7VGblpfhSu4ZjWvZRBM9iKjQmfw40SGD8EB2Ef+j/1wyUmSN9DXsX6EGeYv1GDYBu/RyopS5Tm0JjRJOUTjVHZzCoE11fd0pCafJfwga39iMSAt/Z95LSzwyI+15bKKCW/2sOH6OS/2nwvOn3d9MzK4V7Ltn3oy/aCNBy8paixNtDPlKwLB08q3Yu9hqr5v18ua6mPqX8RCdNMRc2hqnM3V6tFuB+Scg5or5Nu+mcFo4NFuuLECmtlx5tVoRGAwlT5Of0s5l3B3h3oHv88zow8zW5GN5Yg03LXonq1JrKbmae3YUeGB3gdku8cJlMd6+PkVH6jhF24BSkIk5JJy6yJqruTvKoTPWhS0KqUwglWxDUfjzRyf48fYBhgtlDo6VMQbOVof4pHUHZ6tDM8bLmThgiFOuraI7GRVRRDDVHiyCiJm1xumEhGVNuMbBIGxlDd9NvpfnnfUNhxlj0AaOTpTxA81t6m/plVGEsO5NKcFRwtLWGCDo1CImfuWf6ym4yRYnxRH+9oksT1eWHtetuycd5XNvO3dOhcd8a78xl7xe5z7f5t1subJwaEacFiCvRsRpOpMNhZMRG9sKzTQjEufclg2c33oxE944Q5X+hnOy3ijPjD3MkeJ+liWXsXFZFxe9Av+nyeiTG2iijkKJzNnctdEU/QJRK4YVSWGiLRhls29wnF+8OMj3tvbj+gFKwv5xJU8zbFq4S1/CIO1cIPuJilcbLyo+UfGr9+7kwsdHMNV2LYFYYdRLpkadTp26mWZ4jy7QOzmqFjGgemrHFFyf8aLHan8vZ8phxslwjuxHgECHXlGtCSfsayeK4sZPojPLsIe3YY3sQnk5/M7z0a2rsNK9PHk4O/u1vJRi6qoYs6Z4SB1PjM236MNc8nqd+3ybdzPitHBoRpwWIL+MiNNslL2AnOvj+eFH6mBhD/f0/wf7Cy/MOFYQ3tB2GTf03kJbpIvdAxW+uyVH3/jM1WaZmOJt61Jcsio+0+27ihLIxJ3wZw7nLiK0RdrZ2e/xrc19DOQrjIyPkQpyJCyPlmrEa7zkMlbyWceLvMN6iF41RjsTtJGf8aw/2W+cBio4BFhE8AmqbuKht/hJTp58rWmHaYQKDgPSjWfFGJZO/jLxpyBCvuKzPPcMH7buoYd6w+cKDsZATDxEhIgl5CI9+Bd+lLXdSeJbv4LK18WxTi2itO4jeEsv5+lD49y+pY+BXL11TU86yrsvPLWmuM6RR044/nTmW/RhLnm9zn2+zbsZcVo4NIXTAuS1Ek6TTBVQxhheyG3lnv7/4Ng0F3IAS2w2dVzLtT1vJaHSPLqvxI+ez5OvzLzuZW0277gww5ru49fGJKIWy3szFPOVOZv7tv4Jvv7UGEonKXsB/ROhGIji0kKepUlNwrE4y9vFr1fuADQJx6biB2TMBO1kZ40SGVPXN0XjUCBGUko4hCvxxkmyQgZxqtYFCoODjy9WLd0nVfPLhjqsWX6jNUKJKPtNL44V1qn9ffxjbA1WsCK3mT9S36AW1JviSm4QvqOv5ah0o5KdHImsYX2wjc843yTpzJJwFKFw2f+Jt/TymgP5eMmjLR7hrO7kKaXnnCOPkHzss7MrzCnjT2W+PUTnktfr3OfbvJvCaeHQTNUtQH4ZqboTMb2hcJvTwyUd19AZ7eFo6SDloO4PZNAcLu7jyZH70WguW3ImV69JYwwcGvWYevmn0v9OC/hG8D3vJfe8mw2D4d+eOEzBKwGaimdTdMM/0gEWBeKM6witEeED7rdISBklEtohiBAzFWJUQi1jGjNNIvX/LhBjhDYCbGJSYYI4LhF8LNJSAkKhpKtuTSJh6s2PdiBBqdpy5XhzABBGTQqDIkqFhKlQIEF/WfFbcidpSnVRUzWMiuMSp8JiGeYL5p2UIl04Svho6Z8RN0fMEmxdxnOLeL6HjxX6bY3tobLmbS+vmNoYUo/8BeLmjnvI5PhTb+Z8S9vMJa/Xuc+3eTdTdQuHpnBagLzWwmmS6f3wuqPL2NRxLUk7TV/xAJ6pL/kPjM++wi6eHv0FMSfCtSvP5OIViVn9n05U/6SU4Dg2EyWXshcQtdVx03unwtQGwkZ8NB6Fcr1/HIBvFGc6A1wTPFp19tbVVXCCZXySJhQ+BqotfWcKqLh4OPhMkMDFYcS0YEuASwQXB0TwsElSwa66iBsEJZqKtolQraea5e02QIDCFkOb5GglT1qKnB3s5lqeYbXqx8fGI7QoSJgii2SUVsmTkjI9MsYbZRv9dOKXxrhJP0xMF0lUBqA8hrgFLDeHKecYrxgkqCCLN6CT3S/5ftvD24juvuOEx4ibx+95Q8P48+0hOpe8Xuc+3+bdFE4Lh+MvWWrSZI6I2hZR26LiB+QqwuVdN3JR+5U8NHQ3Dw/djavrdTB5f4If9n2NR4bu4Ybed/DRKy5hz6A3o/7J1/DTHQUe31firetSbJql/sn1DYN5l3TMJhV5eR/1XLmx5spxfOxoBb+Shil94FLBRNieBRvBQpkAozVZE6cdharaNGgUEKBMWJc1lRYpkqbEQdPNnwUfZRkDRPA5qnpJS5E/U/9GnAoWQbWZr+BolyQeGlDVZ8fUVXeT/25V03wOQc1N01HQqcMi7h5GGSB09+6Rmb3ZemSU/8P/d+7Wm0iqUlgLVXtWGYwINj5twTDDOUP/wYOs7Dr/Jd9vKZ28L1x43MjJD2rSpEmTV4FXnsuYA0ZHR7nhhht44oknatvuuecebr75ZjZs2MB1113Hbbfdhtanfx67yfGJ2hadySgdSYdMNMENvbfwR2d/jks73oSa1ox21B3i9kNf4rbdfw7x3fzJDe289+IMqWjjR3airPn6kxP8zU9H2DM407TSGJgo+QwXKvgv4/OTjjUKLgFa4gL2OEhdVOWtTG1/a8IhEIuysQiwGaNe21Bv3AuBmVnGo8SwSg3wT85/p01y7GIV4ybJb8pdVIgySDsaC0EQNEp74Xq5KaJpasVTfQWf4cWI8Gg8ys6IE7ZhIUxFWvjY4tPLMF3MLkh8LBSGq+VZOpjefsQgJrTrBE2LHufOvS4nK580xrBrIMfjB0bZNZDDGIOJtYFXDFN1XvG4lfQm3nHCsV8yxmAPPY9z6EHsoedPXsHfpEmT1y2vecTpmWee4TOf+QyHDtW9b7Zt28af/Mmf8PnPf56rr76a/fv389u//dskEgk+8pGPvIZX22QumBqBilbauHnpB7mi68387Nj3eG788YZj+8uH+Nf9f8vq1DnctOid/N/LVnLPjgL37y4QTNFBh8d8Pn/fKBuWx/jAFZ3Ep30lcH3DUN4lFbVJRa1TNsZc1ZGgIxFhpFgXZXFH0ZGyyZay+G4GW0U45KwhTxdnRLMkIhbZso8JhACLAdOGj9AheXSDlBHGTRyMRadksaT+sF4qw/y18888GpzLj4NNLGEIbRQFiZElSRfZahSreo5AYFT1X021a134/0/Gony9Jc2AbdVet9vXvHeiwKWlSrUxcBBGowjTiT4WQfV7VSA2ZRMW5HdItlZPNelMbhHUmg+H0S2NGnqO72+9lFvWL5r1vj59aJxvbe5jMF+PNl7l7OQj1t1YxUHQ1dSjctDxTkwkVTtOpxbhd553Su/fqfBSV/A1adLk9c1rWuN0xx138Jd/+Zd8+tOf5p577uGWW25h6dKlbNmyhY6ODj74wQ+GTTbb2zl69Cg7d+7kLW95yyt6zWaN0+lDWANlEXUUcSvB2emLODdzIWPeMKPuYMOxY+4wT40+yIjXx7WrzuSq1Z2z97/L+ty3I0fF17P6P7m+phJoIpbCmp4rm4XpDYQncSwhGbWIRz3esW4ZH9i4irNWrSLZ/ygAQbU9zCQFEvyR/zs8o8/ioOnlXn0R/2/wfp43Z7HZnMVPgktwcThT+hrqn5apIa5WW7FEU8IhJWU6JFfzZJIpTu0i4ItdEzyKUDR9vr2VfM0pPJSMBSU8FYuwwvNY4jfew0m3careTyPSFtZZATFcAhQxPCw09qRomkKAxWr6+OFAK4muVSxuaWx58/Shcb7w0P6woXCVdf5W3pf/V9xillg0ghMUwh1GI14+bCRsRUAk9JBqWd4w5sutd5lcwTe9GF3cPJEjDxO0rERnlh/n7NOD+VbrM1fMt3k3a5wWDq+pHcHQ0BBtbW3Yts3atWv56le/yqZNm2YcVy6Xufnmm3nrW9/Kxz/+8Vf0mk07gtMXX2vylYCSF7Ant5O7j36bI6X9M45TKDa2X8Wbem/m2GjihP5Px6t/EoFUxCYVC6NPBsP+kSK5sk86ZrOqI9EQldrWP8FdOwYYLtQjT53JCL96bg/nL8rQFm0n5aRq0Qt3/Ah942UCbThq2vmK/2Ye1+chEvb/s3SFVgqkVLlh5eAaOcIn7O+zTs2ct2cUAQolYYUT1UgRTDG5NEIFmwg+YPjDno5apIkpR07S6wf83cBwbU/D+yGKI6aHAnWzyjgVRAQxPksZqtVuTY7tY6ER+uii317Kv/T+BZ+7+bzaijpjDH/8gx0NkSaM4b8UP0unCdOEjhKWJQJUabgh8uQtvpTS+t96xT5ONZuEostlz/4hLd7gLLMPmeGQfhoy35blzxXzbd5NO4KFw2uaquvq6jrpMfl8nk996lPEYjE+9KEPvaTxBwcHGRpqjDBlvTE6Oua4PuI0Q1UjKUoJtn1alLGdEjaKWMTG15p0fB1ntpzDtvGn+UnfdxiuHKsdp9E8OfoAW8Ye5YqeG/mDG3+FLQcVP3g21+D/NFn/9Is9Rd65sYUzp/k/FYMAt6TpGy9z986Zouit5/dyweIWAN6wrJX1S1vYN1xkohIaX67qSNQEQS4YB6VpXXklxRVXoAaf54f3buZgKc52vZJjuQqOhAXhlUDjE2GACKPap5U8qarlwB6zlE95H+NNagu/a/+QLpmoXZMjGodwxZ6pZ+imLaQzVeli2BWxp4kmZhx9zLbYFXE4x/Wm7RH8qlCzFFgS1k0NqKVgDD1+Hx4WClVLDZqq+PCwqRClhxFS2Z3sHV3F2T3hQ2PnsRyDhUqDTjkj2FcTTQCeNpRVnFjrSsQvgfZB2VQu/TSm54JZ/2hZ1YiaNUvz56k8dXCMbzxzhIFchTP8vawtHSSnhPZkhGRkZn9Eq9BPdGwHQfcFJxz3teRU577QeL3Ou8lrz2te43Qi9u3bxyc/+Uk6Ojr46le/SiqVOvlJU7j99tu57bbbGra9/xPv5zc++BtzeZmnLalU7OQHnaa0A4HWLO68lkuXXs4j/ffx44PfIeuO1Y7xjMv9x37EE8P38+Zlt/Df3n0Ddz1X5KfPZxv63x0e9fkfPx3hktVJ3nNpG11pp7ZvR3+Wbz91OLQOUPWmwePlgK893cfvXB3lwmVtteMvbEmc4Ko9fKdIZ7wTab+My50zefgnu0gZ6FWKY9kyvtYNdcceNkO0MmZSYQRKigjCvXoDj3rn8QH1c261HmxoCjw19qGBXRGHEcuiPdCc7Xo1Q8xxa/ZGydMZsyzAm7IlFEkWhqQpUggglkxRdDWP2xcRD/LcKruxTMD0SI1BGKEF25LQddwb58WxMpeu7UFE8IeK2EpxRrCXjJ5gQmXISG5GvMeIhI2IrWRtW8YuQFuSE5HJHL+Vy6N7h/niwwfQBmzLoj3II4CvDUP5ClYmRio6809ixjr5654OnGjuC5nX67ybvHactsLpwQcf5A//8A9517vexac//Wls+6Vf6rvf/W6uu+66hm2D3hgTE6W5uszTEqWEVCpGPl+eF7n/E6GAtFJc2XUN56cu4aHBn3L/sR83mGgW/QJ37P8a9x25izcv+XU+e/aVfOPRMZ49XG4Y68l9BTYfKHD9uUnefF6KqC3ctbUfT1fXogVgK2nIynz7iUOszkRPuSHtBCVGrBydsU7OaY/zsStW8s1n+vCDgK5UhCPjs3/2fGyGaakKqNBnqWSiPKXP4iw5yBvUfmxprGcCqIjweCLGzxIJtAi9vs/7szkuKQe0BnWxNRkNEmZ+HtqCerovPNZUi7wD2iRPCwW8UhZftXNL6Q46yBKnjD0lTWcQAhQjtFBWCXRgMBj2ujGeeXgf9+04xvsuWsri8af504l/aIgwlYgRN0WKUhelYgx+0Jh+KQZJgrHCrPfPsurp6SCYmbYxxvA/H9iDO6WeKzQEndwPQ7kKsVkitCd63dOBk819oTLf5t02D8R3k1PjtBROzz77LB/72Mf48z//c2699daXPU53dzfd3Y0mfJX92+dFPvyVMJme09osmLkmbIt4OsVbojdzSfvV3HfsRzw2/HN8U69tynqjfPvAP9Ob+Ak3rn8HV55xLt97Nj/D/+nubQUe3VPi8jURRgteTYQYwAsMVrUOSQSG8hX2DBZY1XGiSFMjvl+i3ztGZ6yLC5e08IbFGV4YzPOj7QN897kSJ9KyARYjtDBm0lyvnuG37R+ToIJGCEy1zcoUDZcwht/K5ri+UOIrmQy7Yg5/197GH4yOcXG5Qo8fMGBbDek0mVbjdLbrNVyDEEayikQZMq04+HSQY5Hur6mrWs88A6Z2/xQtFCjpKAXi9JsOXrRWsdRSDExUuO9n3+cz9jcZkwrelHsQNyVadBYUFCWBo4SorRoiczq1iErbuXCSz3MQ6Fk/87sGcgxMVBq27VWrGZaOmojztKHkBcSmpDdP9XVPB44394XO63XeTV47Tsvk8Je+9CV83+ev/uqvuPDCC2s/H/3oR1/rS2vyGiIIqYjNqrYO3rfmg/zn8z7HxvYrZ1gLHCv28dW9f899uf/Ouy4f5j0bZ/d/+sm2MsfG4pTdxn2BCdM3k7ZPE+VGYXEqeNpjsDyAG7iICGu7U2zvnzhFEwTDOXKA37V+VO1Tp2tF2AbQBsrTImArfJ+/GB3lU6NZ2oKAb7SENUXvz+ZqHk+N7k4gBt6XnZkmm2TItJInTqZaf2UTYONjV3vnGQQkHCesrQrAGDrIohG+Zm6iPVFttWIMb6vcyVixQnvCqdoXGKKmTIISBYnTosOefu0Jh4YUoAildR85aYG2MYadxxp9oSYZL83yHorwg+hba9E4CFdDvtTXbdKkyeuLZpPfBch8XVX3cih5AXuyB7nryHfYMbF51mPWptdzk3MBO7Z73Dl+Af4sgdZE1KM15WJbjb8OSuD3Ll/Fmq6XF2ZXouiKdfGjbSP8/w/uo+TpE3SVg8vUdj5s3c0q6WeJDNe2R6kXru+KOHyhvYX3TeS5qlSeMUZF4PupJOtKFc72fJ6MRflGS5pjtlUTCb2+z7uzBS4tl4/b566Mw4jJ0C457Ck+T1OZdCY3VTdy19i4OPwt7+f+xK+QrDq2nxHs5ZOlLwKwKBNF3DxSHMaaEjE0CF5mJfFovYj/VP2UtvRl+Y+txzgyWqjVv3enorxnwxI2Lm9l10COz/7sxVnPXedv5ebKj+g0wyzKRInZ1rzycZpvq8vmivk27+aquoXDaZmqa9LkVIk7Fhd0ruas1k/z/MguftR3O/vzuxuOeSH3HLvNc1zZafPZxIN8f/QmHi2f3XBMseJQrNhkEh6ZhMtkf+CWmEMyYlFwg1lXXZ0MbTT37tvD1zaPoatNfo/3VeUytZ3/bH8TVV0ZN4lVbdQyuWXUshizLL7Y1sLPEgk+PDHBaq8uQKIG3p0r1KJSl5QrXFyusDPiMGxZtAbCuW4FDxsfhTOLFxNABI9uCV3C7VlEE9RX9flYCIpxaSErGbz4EpJO/c9Li66vDhQ3T6IyCBYYIzXxJSI4UqF07m8SZJZj4h2h0eVJIj5PHxrntof3o6Y1dR7MV/jCQ/v5xJWruGhZC92paKMNQpWt9jq2WhdwSewwf3BJK/lE5ym9bpMmTV6fnJapuiZNXipR22Jjz3n82YV/zu+/4U/pjS9t2G8EfuH4/H+ZYyxb8jX+S9dXWO0cmzaKMFGMcHQ0Qb5kA8LVazowQLbkvay2LQbDj7cfA5VFS2lGf7o6mk9a3yNDkTiVmollOEYoLia3tE0phH0hGuFPOzv4ckuaiWmDx4ypPfsFONf12FRyOdP1CaotbqyGRNVMFEFVNB3/qNAwM7TMrEgUUYoJ1dJwTFZlqpMxRN16PzoRqdaTVcdXNpFDD+Atuwq/6/xTSs99a3Mf2oQF/mVPk6/4lL2gattguH1LHwDv2bDkuEX+ohSXbroGb8U1p/S6TZo0ef3SjDg1WVDEHJs3rXwj69IXcO+RB7nr0LcYC7K1/b7AXRGf+zt285bUAd48fhFfH7+eCVNPAwquzgAAIABJREFUxWmtGM3FQpciU08bvZy2LftHihzJlsiWfQIpoyUONNpqXKa280nre6xXe2vbPOxaIbcOu9Khqh5OZ7se3X7AYHWlqRHhvmSCJ+Ixbs3leXOh1ND5b2qUy0cxaFopmTgr1OBx03TQ+K3qZPl8Cx+FosOMc8Bk2KtWN+yfLMReIUcb0nONL+hg7Bgq3489vD0UMCfhhcE8g/kKRTdgtFTGm5KysS2hPRFhIFdh92CBjctb+cSVq7h9Sx8DuXrkqScd5d0Xhim9Jk2aNDkZr2nLldeCZsuVhc3k3ANfsyq9khtUB23HtrBXBbhTdI4vsMMOOJjo49bUU3Rk1rN/ItYgEIqu4fH9JfqzPivabRKRUEq8lLYtD+4d5ulDWbQJ66W0eGFzYB0BpJae65AJUlKvV7KqrYDrHedAYWo95DqCgCfiMYxIrfudJ8JzsShPRWNsKpWZ6uIlEv5YGFwi3KUvYbGMkJbi7OJJpvxM2XRcBAJsLBWm7Q5ayxlQPQ0XkFVt3GhvrrdTmYZO9IStVQCvdwO6ZeWJXhGAPcMFHtgzwmC+MiMFqg0U3ICIrdiwrIWlrXEWt8S4YW0X5/amuWBxhhvXdvOeDUtY0jp/vYDmW+uRuWK+zbvZcmXh0EzVNVnQRJOd3OxH+cdSkne6DtFpf1+zyvC1eJEXWr7MO6/ay7qlzowxthwu85d3DXPn1hxlL4xoeNXo0/NHJ3j2yDj7RgqYGR7ehs2Hp9T2iGCJgHIRZxzw+LB1NwpTS51NRVe9kTzC/nM+Fh4OLg5vKGs+Npqn29cNybZeP+DWXJ6MNhgzs57KEsMiNcavOI/xuD53Vl+n4ykkPfvRtZNcHPxEL5l0Cx/yvs2F7maWVXaTL3vEHcXKN9zA3lW/QSDTAt3KQScXYSJJxC8hbg5VHq1dvDGGXQOzr5ZriTmMFt0ThsRGiy6tcac2zhMHQxPVTSvaWNuTOmWPriZNmjSB5qq6BcnraVXddGbO3ZD6xf+FKoSRxnECvu14/NTxCGZ5Xi6Or+D82M08tmMZR8dnFkRP9r9rTwX8Ys8oY+XQB8oWoTMZ4dfOC3vXAewbKfCPjxxgIFfBD+oiwK1+Oz6TPj4r3yZiwrjSChms2g800mc6EYRxEvw/wW+yyhzlM/a3aJU8Dh4vRGzGLYu2IKg6h9d5Ohph2La4rlhitu+7/cqmK/BnkW11wgonwau6NynC1i+TGAQPm6PSTXfSJuGNoQOXo3RR1BEGaOffgpt4Ss6nPe7w3/y/ZgVHaY0K0UgUY8cQt1DvTaccgswKdHoxz/a+m384tKShqHvqarmdxyb4ve88jx8YRITZ/pzZlvCJK1bx6IGx444zn5lvq8vmivk27+aquoVDM1W3AGmm6qbOXdCxNpxjzwAQQ3GRtrnSt8liOGQ1/sHN+Vn2lp9gae9hNvQu59hoEjeo38OKb3i+r8Kzh8v4xqvZF2gTWiM83z/BokyM7nSUQ2Mlnu+fwFKKkhdgjKm6lIesln7OtV/EMuBUG+SmZbqzuMHHJkD4RnA99wUbuFI9x+L4Ng5EhO1RB0RoCwLOmSaanoxF+buONh5OxPhOJkWPH7DKbxRmaaPRcvzQs0EoECeCj0Ghq+2FVX0tHH61HguxiHujGB3gaygRxcMhpotcKts4oHvY7XZQjnSwXu8g7yliVkDEzaJKg2A0iIQpOztKKT+Ov/9BdvtdHAo6KfsabQzlQPPUoXGWtcYpeQFbjmQpeMFxa85SUZudg3m8ae7SBTfgyeo4i1vmb3ui+Zaymivm27ybqbqFQ1M4LUCawqlx7jq1iCC9BGviIOKFrVrSKC6NLWbdirfSj2a4Mtgwzpg3zCH/Ec5dPsbK9AqOjkYa0l6BVhTKDp4vRByNUnVzyr5smStWt1P0Ap4+PI5jCY6lyFUCpj66k5S5zNpBWVWFi3Go4BATr2pBoHEIsEVTJMZZ6ghLk0+ys/sF7sxE+WE6yX3JBPcl4zySiPFEPEZHELDED1eU/U1HGzlLccx2yFoWP00meSYa41zXpX3K6sDpbuST6KooGiVDHBcPu5qsM1hVJ/IAG01YQOXgIcaEtgvAmElR0aEkUwKrOcpPzGUc1F30RD0u8rcQ90ax/RyiQ0sEE+/AxNoAw0DOxQ803ZVD3F6+mKKryVcC8q6PpYSj2TKXrWzjiYPjRCzBC0yDgaVtCR2pCLmKTypihb3vZuHAaJEb1nbN25TdfBMQc8V8m3dTOC0cXner6jpjXfjGw9M+nnbxtY82p3+Yt8krw+/ZQL7nQuyxF6E8DrE2/LY1LEP4zIpfZcfYNr617xscLOxrOG9n7mmUbGbTxivI9l/H9sONkYnZ/J8GchW29uU4f1GKjkSEkaKLJWBJ6Eo+yYssYdi00ClZJiwIMKDjFEyMdnJ0SpYyUfaZRQBsjxnu7RilojQDU9qCeCIMVFfYfb69ld8fHSelNUcth37SFMQDBI3wWNzm1liCd+cm+L3xMTJTPvuTukEbmJRuHjbjJklEPIZMGwnlIsani2zNzVwkHFuZurmni03JOPXSI2NYJCOcwwEyushV7kOMSDuuidAtY4gSEIVUxhE7TknFqfgaXxt6CM/byarwvQwMg9VVcSIS+jMVIBOPkK94BIHBrrZtqVRTONFZetBNMrnqbm3PS2si3qRJk9cnr7vi8LgdJ+1kaI+20xPvZUlyKYsSi+mMddEabSXpJIlYkXn77bPJiRD8trPwF12C33YmU6ugz207n7/Y8Fd8/Jw/oCe2qOEsjeb53C/oT3+W88//OU4kP2Pcqf5PxsBIocJQweX6aiTD19NLx8PzvhtcFUZsgIIFWcsQp0Kb5AFh3CRJUSJGhXtaNUo0o8eJnIxaFoHAN1rSjFjhmryy2NXYVfgaBsETxdczLdy8ZCk/TGSY/rVBCUSq/k0TJLHQ/FtwE1oUJRMlbxIMmnpdkDGQM4mG+Y2YDDOqzI2hXbJ8UH6CTKblxMKIAlEYY9DGYIpDBL6uR4+MoZUJAl3dXw39jRZdxooe79mwpOYFFXcsUlGbmGMhEvb3a084Db/PBoNrHaZs78S1DmMwjJVcmjRp0uRUeN2l6orFmX8glSgc5RC1osTtBCknRSbSQtJOErNiOCqCrSwQZqycOh1ppupe3txFhCXJpVy3+Abaou3sz+2jousWAZqArNmH0/oksUiAV1yCMfWgrTFCybUpuRZndEZZ2holHbXpTUfpy5YYKXgzRMox2jlqOlkhg3TJOK1qnJTkaTVhzCclZZJSoi/qcV/aoSKQPY5w0iLEjaGihLMrLtviEaLikleq6j1evUfVFKCrYHs0ytZIlMvKFaJTPtsi4Qq8KB4/1xv5nr6a/bqLpTJEUsq4hGlFRBgzaco4ZKSIh82gaaVAfNaKo11mJVeqrVgqFDoWASmKBNoQ6DDaZXTAiOdQ1vVr/oF/GQOmFW1ouIebVrRx1ZoOVrQnOJwtMzGlJ11POsqvntvNvpFibVvZ3k028T2K0aeoOC9QjjxP2dnBOZ2LWNu+/DifjNOb+Zaymivm27ybqbqFw+suVfdSsJWNrWziNHq8+NU032S6zzMevvZnXdHTZP5hicW1i67njd1X8rO+u/nR4R9QCuoPX6PKmNafkUo/jhl7E7mhjUz9VfJ8i68/WWBnf8DN61OsbE/wny5fyV/fu4fD2Zm95baYNRAYPmHfwbhJ4UkJ2wroCkIDAIeACSs0w5y9OUqdyXWArdrQ7Qf024q48SlJ6K80KZoAbAMRLYyoOEeCXjqYICUVElL/chEVjw/aP2Od3svf+7fwWf99LGUISzRDpo3tZjnnyUHaZYLfs+4kKSWoRbca6aeDcUnX2qsAuBKjEli1xsGTiPEx1XvabzrYYVbU778B3xgsS8jEwpTlxSvauGH9Eh7bNcBIvkJbPMJZ3aGp6aP7w9V0oWj6AUyTr8rO8pOBf2VZW5wLOy464f1t0qRJk2bE6WUwNUKVsBOknDSZSAsJO0HMimErB0vCP+ivRYSqGXGam7nbyuaslrO5ZtGbMGgO5Pajpz50lQuJXcTatmKZFF65m6npqf4Jn4f3FHEDw4p2B0sJu47lZvlEGD5u/4CoeHjYtEseRFMRIWkMCkNBCXenElQEitWebLNJqIzWOMBN+SJr3ICn4lEsDGUV1iFZ1AvUUxpiBm4eU3T6igoRBk0Lu8xylskQSupX2itjvFU9zgoZ4EG9nkHaGTNpXBwG6OCQ6eUonVyhts+a/zcIX9K3MEGaG+wtSNW40xiDh0WCUsN8JkjhGguN8MXg7Rwx3TNGvEAd4NcXjdNqlSHVQzwRJWULizMxOlNhul0kdA9/4tAY44nvYqqrFvUUj6vOVATHUhwqHOTaRW+a+zS9MdjD27BGdqHcHDrRPactXeZb5GWumG/zbkacFg5N4TSHWGLhKIeYFasJqrSTIeEkiVpRHBX5pQiqpnCa27lHrAjnt63jip6rKPlFDhUOTnvRIir1PMnW3SSkm1KpXv+jDewd8nh8f4mze5LkKhWyZa/h9DPp43prMwAx3JqbdyDgirA9GuF/tWbYG3EoKoUngpZJN/E6jjG0a02vH/D+iQLLfI8VnkefYzOhhKIFgYR9+7QIroKEhvVFYZVfoUfG6JYsNgEVbKJ4WNKYvlulBrjV+gVpCjxvVpOWEjYaF5tDppcj9LJG9ZOmWBNCx+jgH4K3s8W6AJI9XM4WUpRCT6vAUDE2Lg5RXJQYAmzGaeGI7uCLwdt5wpxXuwZD2KLmv9j/ztvUI8SPPkrq8L0kjjyAlemhHFs8431f3BJDon1sGb8fX4eWEEG15kxJuBrPUoJnSpzdeg4dsc6X9TmZDefII6Qe+Quiu+8gcuQRIgd+TuTQ/eh4JzozN6nB+SYg5or5Nu+mcFo4NIXTq0zoFm3hqMgMQRW3E8TsKI5yUKLCRqlzsMKvKZxenbkn7AQbOjdyceeljLlj9JeONuzX1gQ6+TTLeo/hFXtw3foqrUn/J1vFiNqaoLr8XhH6OV2oXgQggkdSKkh1yf/maJR/bGuhaClsAwUV+igFVfE0OQZAVxAQM/Db4xMs8X0UsMQPaAsCHkwmKImgAKv6I4Ri6sV4wHpvgmW+DwhaWbRJkUmv8DC1Vp+nJYbz1CHepDbzollClhQtUsQh4LBaxI+5gu3mDJ7jTH6sL+PO6Nu45YpNfGjTci5a3krJ6aB9+PFqMXg4podDliRFYtzh/Br/Yb+FL7s3ckh3Y1tSNbcMRdNn7G+SllIt5VfyNFFdJHb4IfzMCvz0shnvXc4cZuvYMxTcAIVgq/BHBLQxFFxNxBLWd65jSXLpjPNfDs6RR0g+9lnEzTVsFzdP5MjDBC0r50Q8zTcBMVfMt3k3hdPCoVnj9BohIkSsCBEiDdtDk0SvaplQ//H1cRqjNvmlsyS5lE+d92n2TOzm2/u/yQvZnQ37B4NtyLLtrDIbObLvWjy3vbZvKKeBFMlYjEByaOMzPrXBMAqqVpMG+GE6SaAEbQwJo+nxqa2q80UIRIhqTUcQcIbn875sjo3lCrsiDuOWRWsQ8PWWNDklDe7gpurDBJC14PaWBBeVXQTIUMIYjV1N6gUARsLeeVME1FI1whciX+TnwYX8U/DW0D1dVSiYKHtYgmtWYdvCJy9byS3rw5WKxhj++NnV9MZ+k7eUf0ibrvuq9ZtOvmZu4hnvfDqTEZRUcKzQWqBUdYGfbFEDVFNxYRRqtOCSiTtEn/sXyr2XzkiFZZwWxoperWffTAxjRY8WZ45cxI0hvvUrYDQTZR8v0DiWIhOzCVeZhPu9JW+c07RdkyZNXn2awuk042SCalJUudrDbwqq15Q1mbP403X/la1jz/Lt/d/kSOHQlL2GYXmK5BlbSLpv5OiBqzBBPQJVKNtYqo3l7Ya+klXzcyoTIcAigs9ex2a46tdkRPCq4inpa8oi+Ai+CB8Yz3FRpczZrsdTsSh/0NNZ83kqi3DMtvGgQThNLd/2BQ45FrsjNme6GmWC2jGT0SyDQQNSbVY8leutLVyutnM7N/Bo8kaKWrNUT+CrKC1tXbx9XW/t2BcG8wzmKwza63gucT7piZ1k9ASjJsNOVoavGhgwoYFlzezbwHlygF4ZbZjD5KV42lD2ApzcUezh7fhd5zdcoy4vRvstoMaO+35qvwVdXnzc/S8Fe3gb44MHGSm4TA2GDOQqdCQjtCciqHz/rNfapEmT05umcJon1ASV1SiotNH4OhRSnnZxtYuepd9Zk1cHEWF9+4Vc0LaexwYf5nsHvs1wZbi2P8BnIvIL2tY+iZq4iuG+y8GEIftAw/5hAVr4n/Y7+JPIv4Uu4SZKXCrkVGMHuUnxZAMxEzp4GyOs9L2aaPp8eyt6irDxEXzC6BTGTBNP9ahTAIxZQtbEGYhWyFmGzkDQwLZoFIPh/EoYkdIirHF9klMK5ePi8iF+zK+UnuTfrV9nlAwtpsSbFp+BletFR1vYNQ6PHRil5AVELaESGEacNWRLPhgTFt5Hj6KsAhWrlYSzhPGSXxMe7RKmvCZ1iJqWQyy4AbbATzfv4EBLmsWZGDee3YVSimzZJ1W+ZtZVddXRSJWvYXxa/dnL5f7ndnNWfmZZgDYwVN3enoggpZE5eb0mTZr88mgKp3mOEkXEihKx6vlzyxJSqQiqMkpJyriBi6fn5oHQZHaUKC7vuYpLui7j/v6fceehO8h59doWz5Qh/VPa1j5KcfA6KqOXUP/1szjor+GPgs/w/sidXGlvppUCad3YZNgQiieXsBDcqnZn6wjC477ekm4QTQD2lEUIgQjKmIbVa1LdbwP9ts23euOM2VFKIgzaFp4IUj0nECFiDN2+T0pr3p4v8I5cAWfKeD1miD/yv0zBxBiRVuS5KIUXv85PrGt4zD+LYT9BXzb0HLdEUCKh0WV8L077Iyg7C0AWsJOtWGOX402sxgAjJj3lukMRYlXrpAJtGJwoE2jDVwfL7OQgthI+/+A+PnjxMi5a1kLMPwuKN5OPPUAwJfJk6TZS5WuI+WfRFm/8YvJy0Frz3d1l/vQEx4wUXNoTDibe8Ypfr0mTJr9cmsXhCxDLUqQScbQrRFWclJMm5aSIVq0SRBTa6Hlh5vlSea0L4y2xOCNzJtcuuh5LLA7k9hGYugDS4mKlXiDSugXtJ9GVHiYTTj4RNgcX8PPgYlaoPtaaUZ6NRSjWcmNS+wlE8IzF4sDnvRMFXojY3JVOTr8cbMKCck9CiaSYaWNgG+j1NTujDiULiqI4Zlu41XN0tZYKwshVUSmixrA3EuGnySSbSi5JoxvGjYhPhjxaa3JllzPKOxmxOhnTCaQyAcZQNnYYTYrvJdr9E0TVPa7CyFYZFd+D8jsJ3DYGaeVa9SypamH4ZMFSoE2t0LzfdPCvwU2AoA342vDMkSyLMzFylYBKuZW4u4GIv4Kov4qEexGpyrU4upOedJT3bFjyiu0I7tk5yO0v+lwl4bXOhgG8xGKsi3/3Fdc4zbci6blivs27WRy+cGgKpwXIbH9QJr2nYlaMpJ0kE8mQspNErRgRK4KlwhYVpvq/+cprLZwmcZTDOa3ncVXvtbja5VD+QMN9FauMk9mOnd6B9toxXjuTksY1cR7wL2XCJLnCvMDOmJrxcPVN2Krk8mKJsoI9EZsXomG0pCxCWRRaQuFkGyiqcBXepHAy1BNW7YEhYQx5S6iIMGyHQmuSqXdRCKNegQhpbXBF2ByL8aZCBQs9LZoFcVxaKOAjdOoR7vbWIQaiuGSkwFoOYHp+BqqCf5wAuESHMPn1GCMM08LlalvtdXTVjCmcT+j5dLjq+TQ5T0uEFwbzfPzKlTx1OIxoWaYFW3dhmRaEcNXeRzYtZ0lrfMbrv1Qe2jfCliMTjNDCZbJthlCleq2bl32I1Wec+4pfb74JiLlivs27KZwWDk3htAA51T8os7eaydRazcxHQXW6CKdJYlaM9e0XsiSyga3HjuFbQw37lZ3HadmCldiHrvRg/JbqHmG3Xs0z5Su42M1CtJ+SFUaAKsYhZ9KkcdkbUzwZj/FcLEqfE66kyylFQSlySpFXirgxpHXYigVj8JQiEMGI4ACOVhx1LHKWkFdSizTN9sCf3GaARLVmqqCEdeUSXUG1ya80nqvEkJIy7Wac/qCNg7KYN6g9/J71fc6OP8mOdI6MlEhLCV8svIbkH6DK+MWlGJ3hsOnmoOlhjRxtiOb0m9Dz6TF9HtOZ9Gq6ZHkb16zp5MBokYJbjwL2pKN8ZNNyNi6fmxV1AxMVHto3Sh/dHKKX1RwlPe1av2xuYdWFb2ZN18wo4UtlvgmIuWK+zbspnBYOYl5nfUKGhnInP2ieY9uKtrYkY2MFfP+V+0JN4msfV1fwtIcbVAvR58B3ai6xbUUmE2diojSnc3+lPNeX5evPHMGz+slG7iOI7pv1OG/iPCpDN2HcrobtLTLGGbGnyMYCjtoOydRTdEmWiHgIhiLCMSeM2DjGzHDv7qn6OeUsRUHCvXFjCAhrm3wRLBPWPPkys13KJJOCyDGGHl+TMqHX0ydGs1xeKtfOMyIozAzxpQ08Zc6lXcbRRvFsHL7RPjW6JRyjnbxpjPxUht5MUDhryhbD+XKANskxajJsNyuYXeqBYwmWCB+5dBkf3rQCYwwvDOYZL3m11ixz6RauteZXv/zEFHFmOJcDtEl99WAqavPj39mEUq+8z/qr9ft+ujPf5t3VlT75QU3mBc3i8CanzGTvvqnURVQFV4dF6K8zLX5KpGNVURMsIpN7L0Nje1BtD6KixxqOm0zfeeMX4w5fj/EzAGRNG5tLN+J4FaTre7WmvYFR2BIwYSksY/AltCiITHsPRixFWxAQNYZotebKIBy27VqBuBZQL+Gts6YIo7agsZDdNwJioYzGkfpDTQlskh0ERhgmQ8ZPMVXwCIYuxilVbRkmWR1k6VVbGTWhpUO75MmS5iF9AVPjYOfJAdolx6hJs92spNqZGwQWZ0IxJiKc3dP4EJsqplrjDmu7Uy9bTCml+ODFy/jSoweYDMHtYFVdjQp8YOOyORFNTZo0+eXTFE5NXhGOcnCUQ5Iw5TDpN+VWrRFcXWk2QAZWdSToSEQYKbo4tsIqrcDv/wA6sRur9SEkUl/lJWKItD2J07IFd/Ry3JGrQYcPfc+PwrF3MpF5hta2u4mqEj4Gr1q/ZBtDIEJA3bfJMYak1kxYqmpjEIqmsgi+0FD3pDBVv/DjI0DEhBErMPT6Aee4Xm0fgIPGNwYfmxGdpk0KRKVuk2GJoUeyXOsXeL7UxiPxWG2fTUBSKpSNQ0xcVvlFPqPvIGWX6ZQJAEZMhgJx+k17tRgcPmzd3eDzdKy67xk5n1TU4oa1s7dSefrQON/a3MdgvlLb1p0KC8Vfbvru/RtD9/GvPX2YfKUuKlNRiw9sXFbb36RJk/nHKaXqbrvttlMe8OMf//gruqBXm2aq7pdPKKbcKWLKfdXE1OmaqgPY1j/Bvz99BGMMJU8zUpistwuQ1DbstkfAKsw4zwRxKsPX4o1dBqZe/yNWnt72nxBLP82EU7+XBmgJAuJTPJ8KEq7Gi+owymGJpiDCkB3+twY8Eeyq9cDkKry6pGpM0y3y/bABsYHfHx3nknJddEzFQxgw7eSJsVsv483WM8RkpjXGo7E4X0m3MmSH3+WGacEA3WT5wIhhY7lCt4wzNTp1zHSQJ0aCcDVekdiMcQ3C3+j3sfHyt8wqVp4+NM4XHto/62dRRPjElateUe2T1pqf7hqiP1dmcSbODWs75zzSdLr9vv+ymG/zbqbqFg6nJJyuu+66UxtMhHvvvfcVX9SrSVM4nR7M5oTuaZdgmnfRS+V0Fk4Qiqe7dgwwXHApebrW8LclZhNzNDnnCUrxR0HNFCLaa6EydD1+dgNTfcAjkT6iPXcSSeyvbev2fWLGYBPWGhUljCuJDoWJQqNVQL9dHycgrHNCDAFSrXUSlAmjUkZC0dRdFU29vs/7s7njiiYIJdezejX/HtzIs+ZMNsgL/Ffna7RIccaxLsJ3UmnuSKU5LB2s8fO8PetyftmwREawCaauS8TD5qDpZoUMAnDQdBPHxSIgwKJEBEEIUos5fM0/0JqINKTgjDH88Q92NESaptOTjvK5t507pzVQc818+H1/NZhv824Kp4XDKaXq7rvvvlf7Opq8zjiRE3q9R5/7v9k77zgp6vv/Pz/Ttt1tuQ5IrwFBEaxYiWBFjQUsiT81kcSSqDGJfg2xR0VD4jfF/Cyxo5ifoqKCWGIBxIIiIlIEVOAOrt/ubd+Z+fz+mL29W+4QDsEI7tMHj/NmZ2c+M3e3+9p3eb1z//9dK0LfWfbt4WdEj2K+aIzTmjQpdmtIKYmmLPxunX6l+xFNn8O9n/6bFdE381zgFT2Mp+czWKVvk647HjM6HBCk071Ib7wEo/gTPOVzcWnNKFIlDaQQuLHok3EEabXaZhogcEnHqqBNIOlSUJ6BpGoRzg4TBiiyBD4Ljo3AD1IWmhbHNr3sn05TIboWHbLD1xesQ/lYDgbgIzmE5XZ/9hF1VIoWPB2iTwaSc6MRJkXjPMAQjrcbEQjcZNBoHwPjHFeikyFIDB0TBZsBYgtK1mRBCMig0USAdHIL89/+D+vUgXkpuLbxL19HbWuKNXUxhlYWfe1+BQoU+P6w0zVOCxYsYPXq1WiaxuDBgznkkENQVXX7TyxQ4GtQhIJLdeFS81t327r40nZqj3dCFwgGlG67Db3Y8PObA35GY/I0/rXySVZE3nGGxGVRXfV4ej+GFe9Dqu54rMQAANKto0hHf0AgsJBM8A1UxUkFpoGJrVECtuSvJUZWODnHK7FsajWnzNtvQUqBFlVF4HTmlZgSjw0qFov9MKIxyYC4mxhubJLbtC1oS+6ZqHhFipSt4xIZQPCMdQRTtRf5SlZQJiOERBS1w/UVY3IVbxATLmplEJXZiHFNAAAgAElEQVTOUci2c7pJo2ChZ6/Kpt3zSpcmlaKJBgQBOwIq1EVT/G3BF/zyiP6Y9o6J8ebE3m9hUqBAgR2n28IpEolw0UUX8emnn+L3+7Ftm2g0yogRI3jooYfw+/27Y50Fvue0R6ecT/5tkak2e4TMXjjwuNRdxpl9LmLL4pFE3W+QMlbnPa56N+Dtdx9m6zBS9cdjp6pA6oRbjiHaOoaKkvn0dX/E4TGVUNpHGVGmNEpeDkCz5tQw6bZC35QjNDICanUn+qRJKLEsx26gg6h5Kagwo7aeehkgg5btq+tsOyAAEwULhQ2yihpKCcooIRHlYzmY/1ijmaK9iY8kaVR0aTsGmh0O5BMp+lNLK57sOToXrZsoaFhZY872c0skCGckTcgOExbtaRIpJU8treaig/vs0M9hV4xhKVCgwN5Dt4XT9OnTSaVSzJkzhyFDHF+VVatW8dvf/pYZM2Zw00037fJFFiiwNduKTKHYFPkMlFSYpHA6+jIy841rp74OicxLvfUv9WanyH1z+pd6qXT3QotPJhbfQMT9Oop7U94+WvEq1KLVmOH9STVMQGZKsCw/m+vPQlcOBWMuCfVLPpKVPJqcQEncJKbBKcZr9LWj9M0GVN7xSZ4pkajSKSg3ROf+ulpN43NDZVi6mS0y5NRAbaMHT8UmhpsX7EMAQQvFJKSL45QPGK8upUH6ieJBxcJERQKVhPF1SP8JAX4SzvgU2tOMErBQsRQ9d691VXWKvCWYnZaU//OobU0hcLrntlfjNKTim5tUFihQYO+h287hv//975k+fTqjRo3KbSsrK2PQoEH885//5Kc//emuXuMupeAcvnejqSrFPm92Tp8bn+6jWPdTrBfj1by4NRe6YqAKNWvx883uz6ebIzz83kYWrG9k+eYISza2sHRjmKBHp6LYlRNVG5oTxDMWQa++TVElkXwV/ZKNsQ0krAQBI4hAEPTofLK5FU0GiLX8gFS8EsVoQGjtBdZCgOregh58F6HFsZO9QBqEpZ93zDHU2BVsoQghoEW4WWsNxk714CS5AgXwkiaqWaxyK6gIDGFmbQra5+O1xXJGpdL0MU08Ip2N+OSnvDp+12wX4RImPUUDq+U+WKhcrf0bf3benInjFG6hYqESwUudHUIIiXcrAaUKiZL9iSlAq/ChoOAmhY2CItrvbMefapNSwnJtJJvVHnnrHNnTz6ieAd7f0NLlz2NXjmHZnXxf/973tOsuOIfvPXQ74mSaJiUlJZ22l5aWEo1Gd8miChTY1ShCcdJ9dE67OGm+DBnbxJTtab/tFaR3tBfoSGM8zWNLNnF4/xI+29JKYwexXuo1OGlEJfv2yE9pr2xZwSvVc2lKtvs5lbhDTOx1Ivv2GMFPxu7D3M9qaU1liMcGEI/3QytahVGyCEWP5J4jFAujZBF6YAnppiNJNx4O0sVH1kg0axgT9IX8WH+eKB5mW0fxnHUwl6jzKCZOq62hi0AuqtMebcq/vpKs2aWKjY3SSTwp2WdIoEpp4QrlWWwE05jJ89ZhVIlmTFQURK7ouw0fKYJKlEZZDNJPiYigdNCZipAYWFhS4JetJDFowUcKg5AdRc8W0zsRKY2IKCaFQavoHDUKeQyGVhbxyyP689TSampb24VaZbGLKaN33sepQIG9kU2bNrHPPgUPsm4biowYMYInn3yy0/YnnniCH/zgB7tkUQUKfJvoio5H8+I3/JS4Sqn0VNHLtw89vD0pc5cRMIJ4NS+6ore3siN5aUXtNr2o4mmTp5fV0LBVhLNNVH26uV3srGxZwVPrZ+aJJoCmZDNPrZ/JypYV7NvDz29/OIjTRvYg5NHRhYoZHU58w4WkGo7GY+VHsYSawlX+Kr5Bd6GHFgMmJjrzMsfwh8SvWW0O5HL1aca73mS9CFAtywikiik2VSypZLvT2uRPO1WmxbB0e2F+Rjp1TEk00qhkULFwOvKciJXMCbAiEvxEfY0ynAiPjUI6VycFPpKUiTAaFio2jfhZL6tolZ0jPmpWQKWlhifr41QnymgUJTSLEHUyxBbKSAo3YREgho+Q3YwunbV3TMGN7RPkzlOGc92EwVx6eD9+P2EId54yvCCaCnwvmT17NqeffjoAc+bM4bzzzgNg5cqVnH322Tt8nBdeeIEpU6YwduxYDjvsMK666io2btyYe3z8+PG88cYbu3bx3xLdjjhdeeWVnH/++SxbtowDDjgAIQRLlixh1apV3H///btjjQUK/FdoGzHT8W27zX9qRW0TzTENISQSk44CQ0oIJ01MS5IxJYaWL2qklMz9rJYRPZyC5Veq59JRf0kkaTuNJS1UoTJ/01yGBYcjEAypKCLk1VEENMQzgEa/cCWXJeBNP7xdDOkOH4cULYq76nmMkoWk6idgRkYRkX4eTZ/JIvNALnY9RUhtJiUMAhZMaIF/l3ZdD6ZIODfcmpdodIkMaXRWGxotqkLQstgvnUACKw1n6LDPEgxOW7nnlYsIDTJAW/ovg4aKRVC0R6zbxq2YaNTIUnpTiwszr/tOEZIKESEjFcpoJixD2EIhgQtbgC0lQiq87joGIcAr43hlnJTi4ZxR++Z5M3U1hmVH2ZXjWgoU+C5xyimncMoppwBOY1gms2PdzH/5y1+YN28et912G6NHjyaRSPCPf/yDc889lzlz5hAKhXbnsnc73RZOo0ePZubMmTz44IMsXLgQKSVDhgxh2rRp7L///rtjjQUKfGdo859KpQ1UWQyyrU4qgxQmEpOEmcK0nDd407Yx6GzT0RBL82VjAuGqzYs0Jaw4kUwkr0OwJd3MWzWvc3TPY3OjW5LpdnETEDHcUnB8WDCuVfJqQPJukTN7rg3FaMTTaxZW6duOhUFsMOvsvlyb+B0Hqss4zXiFjNbMwBRMblRYEJQ0dnh1qDItzt3K7NJGsMRtMDMQoDZrpCmQuGxHgKSVtuicoNy0mRKOMzbpxJiCxGih3RvJwMzZDpiopNBzVgdu0gggjUrcdhMUsTwBpQsbHRuDBkypYqLTKorZKKpY7DuW1QzO7VvqMzhxeBkjQ3Fkaw22KwDGzhd/745xLQUKdIdFixZx++23U11dzfjx4wmHw5x44on8/e9/5w9/+APHHHMM4DR2NTc3c8cdd9DS0sItt9zC0qVLaWxspH///txwww2MHj0679izZ8/m8ccf51//+hcXX3wxqVSK0aNHc++99/KLX/yCxYsX43I5tVu33norABdeeCH33Xcfzz33HEOHDgWgqKiIa665hpaWFtatW8fYsWPzzrNy5UqmT5/O2rVriUajHHjggdxxxx2UlpayatUqbrjhBtatW0dZWRmTJ0/moosuAuDPf/4zs2fPxrIshg8fzo033kjv3r136/2GnUjVAYwaNYq7776bl156iblz53L33XcXRFOB7xVBT4fRJwgEBor0oko/mCHIlEMmhE4ARXoQ6Gzd2RVJZmjNtKfsElacplRTJ1sF0zaZW/0SK1tWIBCcNKISKQRaNqoRlu1v/MW24PRmhd9tFoyNdY4cqe4avH0exNPnARS3Ezb/wNqPGxJX8kxmIptVg54ZwRVbBL+vb+FXTWFuqG/iL7UNeaJJAm+4AtxdEqJOa38ZiQnBKpfBKpdBTLRvr9NU/lFSxBK3kbMQyFsXNm3dco2yGNGh0FvJ1U8J4rhYL6tokT62zpKqSAxMJAJLwpuuYxhxwNH8Ylxfzh3Ti1+M68fvfjiIkT2d+jJhJVHjtSiRjYhUhE4H3A5t41q27spr84paso2i8wIFdhX19fVcfvnlXHzxxbz//vuMGDGChQsXbvd5f/rTnwCYO3cuH3zwAaNHj+auu+7a5v6hUIj777+fYDDI0qVLOfDAAwkEArz99tuAM1ro5ZdfZtKkSSxatIg+ffrkRFNHbr/99k6iCeCKK67ghz/8IQsWLOCNN94gHA7z2GOPAXDzzTdz3HHHsWTJEv72t79xzz33UFNTw+LFi3nxxRd54YUXWLBgAVVVVd9a1qvbEScpJc8++yyffvopyWSyU43H7bffvssWV6DAd5WhFUXbbGVXs5EWTdXxaB7HuzIXmXKiUlKYlHmLMPUA4DwW6SCitkZB4ZXqeQwLDmffHn4mjajk8Q83YaYtPqcXDTJAmQjn9i8zBRc0Sia3NjMz4GPZVl5Emm8dWv9/kImMJFU/ETNdzsuZo3nHPIDT9Fc4TF1Kv0yGMekWDKw8yWchWKiXcG+ph5RiodkKqnDETVMHE9wmVcHbwRfAFoJ/B7yMSaZ52jqCoUo1PURj9pgKGTQassN7NenUOcnsY22Y2e67LTKILjK4ZSYv+iSAIuK4SXFGajbvhscR8BSxX6/ANtNnws4gEg3IZDPS5UcaflC+3sxXSsmsj6q3WePW5hU1pve2z1ugwDflzTffpG/fvpx66qkAXHTRRcyaNWu7z7viiivweDzouk51dTV+v5/a2todPq8QgpNOOom5c+cyYcIE3nvvPTweD/vttx/vvvtut1NxDzzwAPvssw+pVIra2lpCoVBuPcXFxbz99tsMGjSIgw8+mPfffx9FUWhsbKSpqYlnn32WY489lltuuWWXz4HcFjvl4/Twww8zdOjQgtllge8tQgjOPqBXlwNi3ZqCriqEvHqe4HBiKDoCncoiFwfv0w/ox7xNL7AxuhHLtjp4erejKRouxaAp2cSG6Jf0LerPhGHlzF9VRzydwHHjPpKLtRfzPJWSGOyTkUxrCLPACPJsUGfjVh3Run85WvEKMi1jSTccS8R06p/eVA5lov4Wg5QNjLU30otWVGzed7t4MlDEV7rOFk0AGqoU+C0VTUoyoi1u5AwKTgpntEsbtZrKUqOIP6fOAkswQnxJiWilSRZzhfYMVcJJWzr2BE7XXTKbyANI4UT63GRQkKRRUaVEw8rrvtOwGCA3oi7/NQ+vOZ9Y8UBOGlGZizZ1+TOVFiLZDMlmbKMY6fLD1j5hWQrjWgp8F2hubqaqqipv246kqurq6vjjH//IunXr6N+/P8FgsNtD10855RSmTJlCIpFg7ty5TJo0CXDsiRoaGrp8TlNTE8FgsJPA+eSTT5g6dSqxWIwhQ4YQDodz4uv222/nL3/5C9dddx2RSISTTjqJadOmMXLkSG677TYef/xxZsyYQe/evbn22ms5+uiju3UdO0O35dlzzz3HbbfdxvPPP89jjz3W6V+BAt8XxvYJ8ssj+lNZnP/mWuV389ND+lDk6vpziRCCKaN7OekoITiz/9mAzH6vZFN/2f8E+A0/bWm+tqjUis2ttKbaU3ofy0Hcb55Mvcyvq/lSVlErg/RJufhVreAn9c48uvz12Bih9/ENvAuj/GVQEmywe/FA6lweTJ9JteqlQRUscrv5W0mAOk3LJdYsFEwBTRrElLYeunYFkwGSwknhJYUjCp/kENp67lbI/iywR7FC9uch64SsFUJbP58ThbJRaJLFNMni3H1oH8MisFCokSU0yuJOorOvvYk/JG5nYsNDzFq8guXVYXYEJd2K2lqNEq2BTKLT4y2JHSuSLYxrKbA76dWrF9XV1Xnb6uvrAVAUJa+Yu6WlPXX861//mmOPPZZ3332XWbNmcfzxx3f73EOGDKF379689dZbvPbaa5x88skAjBs3jpqaGlatWpW3v5SSn/3sZ9xzzz1522tra7nmmmuYPn06CxYs4F//+lfOXFtKyZo1a7juuutYuHAhs2bNYtmyZcycOZPNmzczYMAAnnjiCd59911+9KMfceWVV2JZu8/suI1uC6dUKsXBBx+8O9ZSoMAex7Za2c8bu0+Xoqqy2MUvj+ifVzg8unQMZw04B01xhFaboNJVnQpPJX4tgKqoKEIhZIRyVghtEZY204ClchB/MC9gRuYsHjBPZEZmMr/KXM7/mmdSLx0zzf0Sgt9sFhzX6EU189cmlAyusjcpGnQnesnbIDKssQbxs/gf+WfmDB72l5ARzhkdrybH6ymTdf1OKBKnZNyRLxbQpKls0VTqNYXNmsZ6zc18ZTBdsdgewXTzHDbL0o6rYqOs4AbzAv5snpUThu1ddyoNMkAUL/UywBd2JVHpzjuuguRYeyF3Jm5k9VuPsHxj0479cAFhJlFjm1EimxDp9q6/jjVuX0dhXEuB3cnRRx9Nc3Mzs2bNwjRNnnvuOVavdkYz9evXj3nz5pFMJvnss8/4z3/+k3tea2srHo8HIQTr16/ngQce2G7HnGEYpNNp0un2DwOnnHIK//znP+nZsycDBjgzM6uqqrjwwgu54oor+Oijj7Btm6amJm688Ubq6+uZMmVK3nHb/B89Hg9SShYsWMC8efPIZDIIIbj11lu5//77MU2TqqoqFEUhGAyybNkyfv7zn7Nx40aKi4sJBAL4/f5vZWZut1N1RxxxBG+88QY//vGPd8d6ChTY49hWK/vYPkHG9A7kWtVDHoMhFb4ua15O7n0q79UtZlNsI5Y0UYWGW3XRHmFRKfdWcEjFOFZsaaa6WSUSVxGYW7mfCz5nn7x831I5iKXmQAZTTUDECMsiPm/pCWETPfARnuC72Gp79EqoCdyVczFKFpGqP5ZM+ACeyJyCVnM0VSVzKS3+AGwFRYrsfDhnmK8QZm6bhcAWoMg2EaVmBZaKEfoAmSnDig/sdB8W2yNYbA/vkMLzs0L2BQQqFu/bw9hX+YIgUc5VX8cj8iM6GXRqKMNrJygVrXmPF4sEU+XTbFiwmA37XU6fEeO2+7PN3RM7jYjXIZNNSFeAoeXbrnFrozCupcDuxufz8cADD3DjjTcyY8YMxo0blxMwV199Nddffz2HHnoow4cP5/TTT6e52UmF33LLLdx+++3cddddVFZWcsYZZ3D33XfnHu+KoUOH5uqM5syZQ+/evTn55JOZMWMG11xzTd6+v/3tb6mqquKGG26guroat9vNQQcdxMyZMykvL8/bd+DAgVxyySWcf/752LbNgAEDOPvss3n33XcBcqPcHnnkEXRdZ9KkSZxxxhmoqsrq1as555xziMVi9O/fn7/+9a+78vZuEyF3ILH597//Pff/9fX1PPPMM0ycOJF+/fp1ylVefvnlu36Vu5D6+tb/9hJ2O5qmEAr5aG6OYZo7NgF+b2FPvvaljR9y36p7uqw1EEIwddiljC4dw6L1DVz7wipM25FMtp0BxUS4N6FoEaTtwk6X0zYipV0w+ficXuR390l+b/yLjwNhFhWD2UUds5WqIF13HGZ0OCDwGBvpWfY8tmcTYQ0yWedwBfBZEFWd46iyPaQtgTQ6diYAtosiU2dIzaE0Sz8rZL+t1vT1BGklJKLsLz5nqvbiVnVkzngWS8KD5gkMU2s4V3m1k8ACSPUZT+KAS7B9lTt87jakUFhaJ7n7vca84vXcOoToFFncXezJv/PfhD3tusvLd84nrLucfvrp/PjHP86ZWO5Okskk48aNY968eVRUVOz2831X2KGI0+zZs/O+r6io4OOPP+bjjz/O2y6E+M4LpwIFvquMLh3D1GGXMvvL/0d9oi63vdxTwen9zmJ06RhmLtnEA4u/ItnhjUL1foVesghFa6vfkdimnwHhSn5iLqdEaa9taJABnrGOZKkcBMBgquktW+ndonBsa5r/BDK85XNjd4iKqa46PL0fw4r3IVV3PInEANbVXI7f9wn+0nlE3RFEtn7JZUORBXVGfpG7LkGaXjRpUyZq0XWTyd4N9EsLtsgSHrKOZ7E9YofuUwvFJKWByVAw4XR1IeWi/RrrZZCnzcNZJgezzP4B/5Fj+KnyIuOVj/KO49rwH4zqd0iMOI/k8LO3WQjeFULaHFAOvz1AZ/aqCF/EDDLCSd8VxrUU+D6wbt06nn/+eQ466KDvlWiCHYw47U0UIk57N3vDtUsp+TyyhnC6haARZJB/CEIIZi7ZxP9950ssyyaTvTTVuw5XxTy27sXziQQ9aeLsRoWhSUgpTpF2RnHSaPebJ7NUDmKsWM3PtLkAeElSLsJUa4InA0W853XTFWbrMFL1x2OnqhAigzvwPlWh+fhI86NmiCnwcsA5V9tAXrcNYXwEiOWOM7lJYVTCEWg2gunmOTssnsDxdyqnBa9IMkhUEyJGTC1ijd0Lq+3+CIGaDQgN5wsuVWczSFR3OpZV1IP4AZeT2edwJ2TVDaSUfNEYozmj4fOXMahn+bdqQbA3/M7vDHvade9tEafTTjuNRCLBfffdR9++fXfrub5r7LRwWrBgAatXr0bTNAYPHswhhxyy00VZTU1NTJkyhVtvvTVXeL5s2TJuvfVW1q5dSygU4pJLLuGss87aqeN3pCCc9m721mu3LIvj/u97xDMW0rY4UbxDT9HA/B5fUKt1Dhz3FbXomJSacGWtki3jlqw3pNMBZ/t5MXk8w8VXnKYtZJ2ukVEs+sgwAzImOhb/8bp5vriIr4zOhdBSCszw/qQaJiAzJahqhGPdr3CaXEq1YfFkKdg4osmQIKSTRnNSehKJ4JJ6mx5pg7Y03WZZys8zV9GdtB1AgCglohVVCIpdCq0pi6xxO5po99UCKPVqHCfe5Uep5ynuIOLaaAyNZvPwX9Cj77CuxY+UqM1rEMkw0h3ACg3pJLSkoiNdAaRR3G0RtjPsrb/z22NPu+5vSzgV2P10uzg8Eolw0UUX8emnn+L3+7Ftm2g0yogRI3jooYe67e304Ycfcu2117Jhw4bctnA4zNSpU/nVr37FlClT+OCDD7jssssYOnQoo0aN6u6SCxTYo1myoYX/fWs9kaTJRepL/Nx4kSISrDI0PjQClCCol8Hs/DfwkELHKfZu1OArA2KKZH7Qpkl1IjWqaCBkP0kmpXCvyyaqZLBQ0UQxhu0YCmQUx427KpMhrKokOtQzCiHRg0vR/J+QaT6EdON45sfO5GP1UEqKXyCifknb3GFNSvyWja/NQkBCpWUxxmxBCJ2WrOllD9HICPFVtuZpxwlTRFIaVNCMTFl5sTfbafTD0AUBt45HV3mbI1jvP5hrg2/iWvs8Qra/6ZY2LyWw6BIWfXQs6tifMbxPu0eOtuVD3KufQcTqc9ukr5zk0DMwq8a035ucoWZTVkBt31CzQIECew7dtiOYPn06qVSKOXPm8P7777NkyRKee+450uk0M2bM6Naxnn32WX7zm99w1VVX5W1/5ZVXCAaDnHfeeWiaxqGHHsqkSZOYOXNmd5dboMAeTdtYj8ZYiovUl/i19jRFOL5CLdkclIKkUjTnnMPbXLzbWO6RzCptF01pxaZGU/ncJVgQgNUunXpNxRY2CRS+MDTWGxqJrGWnV0qqTIuKjInfyj+2UCyM0kX4Bt6JUfY6tXYZK2t/Qbz6XKx0CJBYQtKsKSRpH6NyQmuciAaNuoXUw6TVBHEhCYmdG1OSwqBalhOzXZCNbilCoCiOF1bArePVs/P0hOCYfQcSP+gqPhz7v6xW8+0RNGyOSrzCyIU/o+7DZ0HaaFs+xLP03jzRBCBi9XiW3ou25cNOaxLSRkk2o0a+QsQbwNox76cCBQp8t+m2cHr99de5/vrrcwZVAMOGDeMPf/gDr732WreOdfjhh/Pqq69y4okn5m3//PPP844PMGjQoE6GWgUK7M20jfWwpcS2LH6uvZjzSAIIbiViyrPCyZL5f9bLfO2GBWnFpl5zTCvbIkKWEGSEoEFTaFEFbamyFlXNmlk637tshQEpizObTYqs/Ay/UFO4yl/FN+gu9NBiYrHhRL78Ncn647BtFyAJqwqlpsX+iRSrDJ23PC4EElOAS40S1iR1Ggi9CaFGQUkBO25mJ1GopYRmilEUgaZA2xi9cDKDlJJSn8GPx+7DyJ5+pJT8+ysvd7mv4v+6fkajyB8TEZARhq36C8XzL8Gz/OFtz7KTEvfqZ7521p2SjqC2bkSJ1YL19Y7jBQoU+G7T7VSdaZqUlJR02l5aWpozstpRtvZzaCMWi+HxePK2ud1u4vF4t45fV1eXc1FtQ9O8e30HgJqNRLR9/T6xN137yi2tfNkUpzGeZoL5NkVavoP10LRJhWlRpzmRFAWbgIgSlkVk0NAxcduQULJt+kias/fF7uDw7RhoOt9bigSpIFFJC8kmGUCTYInsYF41wuRUK6dsTvFisZc5xV6SHVJ4ihbFXfU8RslCUvUTiTcdTSo8ltKSeSj+JXzmMvjY3d699qBtc2okwcmxJHHp4XN6grBATSCykTWkAlJD2jpIDWTngcng1DIpQhCjmKRtUE4zbsURM7YtGdMnwLlje+dql9Y1xGlKpEERLDHG8Im+LyekX+H49Cu5VCeA3rjSOYYRwPaWgdL5ZVPE6zHCa7FKh3R6LA87DvE4UvMg3UHQvV+//w6wN/3Od4fv63UX+O/TbeE0YsQInnzySaZNm5a3/YknnuAHP/jBLlmUx+OhtTW/iDuZTOLzdc9M7qmnnsrzoAK47LLL+NWvfvWN17gn4Pd7tr/TXsqefO1SSlY2reTFrz6jNt2MtHrRMzsMN7cPsNrQGJVM81KxJzcPzsi+4TfgpydN7BcXvFfkPJgWMufTtHVsROa+to1NcUgKBWkXgbQpUVrQhUVCsQlIi/MirZwUjfKUv5iXi7x5FgaK0Yin15NYpW+RqjueuvrJKJFx+CrmYHi/zO0XVxRmBZ2/axHOn7mVQ9gg0gglnVvsEDZTQpIWK8hKewCgYdkSFIk0qrHVGDWWh8pMEf7s8979qoVDhlQyuneQz2ujfFYfJ2ODW3fGv1h4eVE7jcWuwzkr+W9GZ/LtVpR0GCXTCt4y8IQ6FX4XqQnwd0cIhUEkwRME1zcvHN6Tf+e/Cd/X6y7w36PbwunKK6/k/PPPZ9myZRxwwAEIIViyZAmrVq3i/vvv3yWLGjJkCIsWLcrbtnbtWgYP7npUw7aYMmUK48ePz9umaV6amzt30+xNqKqC3+8hEklgWd/9bpNdyZ5+7R81fMjT65+iPlHH+oYYSrmNNAMsb/bTFgRZ4jZ4KuDNRVDlQPEAACAASURBVJpMBBFV4LMlaen8SbdmqrCbx1AllkBRdnCuEFmX8fb0Wxtt30lwhEpWOgktBmoKaRYRkElUIGS3p89Cts0vWsLsl0zyt5Ig0a06a1V3Dd4+D2LGBpKqO57WjZdiFH2Ct/wlVKM5d845fi83Rtdwq/JQns/U1owWazlDeztXzwWON9Vs6yg+NnxogSUoWiR3jc1mgER4LOWJUqSUPPDWOopdGo3xNEnToqE1jaoKgm4dj+GsvY4Q/3D/nOHaSs5J/Zse9pb2BUgbYnXIRAu2rwKpt3+YS1oerEj3ouIQB5pB0ZEuvzNYWHQvgrKn/87vLHvadYdCBRf5vYWdsiP45JNPeOihh1izZg1SSoYMGcIFF1zA/vvvv9MLGTp0KI8++igHH3wwzc3NTJw4kcsuu4zzzjuPDz/8kEsvvZR77rmHQw45ZKfPAQU7gr2dPfnaOzqHNyfS1LamOpTNCP7SvAoPaf5RUpQX3QFHfCRRWN1yIlZsCHaqJ454sKnY5z7QI2SwEUZLTiSZWdNKAWjSsQ9o25aTUlkhpiCpNE2GZFL8qbaORlUlrYhcbEoCt5WGqNY1GrfqwOtIJjKSVP1EZCaIJ7QAT+kbCCWFBCY3KoxJqlgS7sv6THVktFjLxdqLKJ3iZbDGJXkkECBOx9lwAqQzOFltmsAQ2YNoPEl5kQuXpiClZEs0hZWt1yrxGbkC8jbKvQrTei3D+/G9CNm53srWi7A85Uh/L6JH/vEb2w9IhCOgDD+oOzYPb0/+nf8m7GnXvTfZEcycOZObb76Z//mf/+GCCy74by/nW2enksN9+vThiiuu4KWXXmLu3LlMnDhxlxpghUIhHnzwQV5++WUOPvhgpk2bxrRp076xaCpQ4LuKlJLZX/47O25FEk444aX292HJn/19eCrg7SSawJE5ERlA9W7sIJoAFBqbJhCVXlLSiyXb34yz5T+5r/bWh5Uqzlu5hcCiVZWc2GKxztBZb2jUqu0pPQFMao3htiU9TIvytI3exXuZ7l+Ob8BfcFW+QDIylub1vyUZHouUChHNQiDRBJyuLiA/oSg5Q327S9EkkSwqlgTF1h+KJAgbiQmhd/jMzBBWM6SIYZEGIQm42+9HOJnJn/onBMeP6EVq+NlEx12PbQQ6nVvJRNEiXyI17y4p+hZIlFS4vZDcTGz/SQW+l0gp+bQ6zNtr6vm0OtzlqKbdxcyZMznnnHN49NFHMU1z+0/Yy+i2cPrkk0847rjjeOqpp3Lb7rrrLiZNmsSaNWt2eiGrV6/OmV8CjBw5klmzZvHRRx/x2muvfStzdwoU+G/xeWQN9QmnkSFp2tgdXgTbdNJGTWWpFspOhWvHRqFWhmiQARQtjOKqyXvcig8kVXcCthkkYwayw3YdY8qQ6Xy1cf5JqWaLsFWEsFCEiRA2CJs0kgfKdG4uL+HvJUHuLi1hRkmQFYYT5RmZTvPjlhilpo1AoEhQ27N+Ha7Hxgi9j2/gXegl7xCrm0Tkq8tRE1VU0oBLJqgQLQym/ToGU52XnutItQ5hFXQs3HTd8m8pYdJKLXXSzRYMUmqUpNqM4opQXJwCPUnGTpE000jyu+8AMn2PIXrEjWTK98NW8x3VBRLXl68QeOHH6F+98bXddd1BZGKo0c0ordWIdHSXHbfAns876xqY+tiH/M/s5dw1fzX/M3s5Ux/7kHfWNez2cy9evJjGxkauvfZabNtm/vz5ADz99NMceeSR2Hb7J6YnnniCk046CYBoNMrNN9/MUUcdxaGHHspVV11FQ4Oz3k2bNjF06FDuuOMODjzwQG666SbS6TTTp0/nhBNOYPTo0Rx66KHccsstOYGYTCa54YYbOOiggzjqqKO4++67GT9+PO+99x4ADQ0N/OY3v2HcuHEcfvjhXH/99d1uYNsW3RZOd955JxMnTszzXnr11Vc58sgjueOOO3bJogoU+L4RTrf7F1m2RAg6O1cLmzBeVtp9qJZl1Msg1bKMVbJPzvwSsnVJW2HFB5Lc9BOSNeeQqJ9IIjGATLqMhFVCJl1GKl2FlfFjZ0qRZgCBjSYlqnSG9QopMBXBBl0lLtrGpECDpvFYoJiVuo5EYUTaZGJrGhAUWxAwFaxUGdlAWv7lKBlcZW9SNOhOFN96Hov8ijuTF2NJDQ9JAqL9RS4gtl2XGOvwKqaIbadshOpEb+pSKpvMEGkMpLAxDIuSYpuAP81+AwQ/OtDL+YcH6Vlm02rGSFopTGlhVo2hdcJfaZ3wvySGTcE28lMvaryO4oU3UPz6lagt67e5ju4irBRKvA4lsgGRbAZ7xy0aCux9vLOugenzVrElnMzbviWcZPq8VbtdPD322GNMnjwZt9vNueeey4MPPgjAiSeeSDQaZfHixbl9n332Wc4880wArrvuOr766itmz57Na6+9RlFREZdffnlepCwWi7Fo0SKuuuoqHnnkERYsWMAjjzzC0qVLueeee5g1axbvvvsuALfddhvLly/n+eefZ+7cudTU1FBd7YxTsm2bSy+9FEVRmD9/Pi+88AJ1dXVcf/31u+QedFs4rVixgqlTp2IY7bUEmqYxderUTkN/CxQosGMEjPaBsG0jQjRlK+GUtQkAaJFFNIkQYYo6HUua2ypCFdjJXmSajiKx4WJatpxDY92pRJqOJd18IEg32DpCi6Jn41pOv1l+Gq9RVUkKQUwoJIRACsHLxT58VrbQu9g5vwTCuEDJYJuGY3vQlYBSE7gr5+Ib+CcW++Di+M08Zk1gsyuGYtQCkojcdmGtr4NWsuW2X9Kk5cnd06aUTZMIEc3ePyHA0BSGV/rpHfJgSpO4laAlE6E+3cTmZB2bEluoTTfSUNyT+v0upH7S4ySGTUGK/LoovXYp/rk/xbvkfxGpXVdTKaS1laFmepcdu8CegZSShxZ96Tjid4Et4eFFX+62tF11dTULFizgvPPOA2Dy5MmsXbuW999/H6/Xy8knn8xzzz0HOEOAV65cyamnnkpjYyPz58/n97//PaWlpfh8Pq677jqWL1/OihUrcsc/7bTTMAwDv9/P5MmTefjhhykvL6euri7XWV9bW0smk2HOnDlcddVV9OjRA5/Px/XXX58b+/bpp5+yYsUKbrjhBoqKigiFQlxzzTW89NJLNDc3f+P70O2uuqKiIjZs2EDv3r3ztm/ZsgW3u+uhoAUKFPh6BvuHUO4ppz5Rj1tT0BWFjG2jqwqmLZFSIjNlgEBoYRThCCvbJu9F0jYD2Rqn7SEQShI99B6KFgYkihZBYqMIK6/nrr2OyalpiitQLdTcpy5NQkwobNRcvGMU87lLIZM12JQkUOhcpyNk1pSzo4WBHsbT8xms0gX8p+44rFgf9NA76MHFrIscQIMZ6DJd1ysDAQsaVJUkXRdUC9OPblchs+czLUnGsolpPjLSIChbCHk09glu+zVMIknbGdJkcr6ctcPPwNdnHD2WPYS3dmmH67Nwr34G48vXSOx3MamBJ+3SsStKOgLpCFLzgC8EFDq2vg+sqIl0ijRtzeZwkhU1Efbt1bkm75vyxBNPYJomp556am6baZo8+OCDHHTQQZx11lmcf/75xGIxZs+ezfjx4ykpKeGTTz4BHKHVEVVV2bRpE8Gg88Gxo8diIpHg5ptv5oMPPqCqqorhw4cjpcS2bVpaWkgkEvTq1Su3f5tAAif1Z1kWRx11VN75DMNg48aNuf12lm4Lp+OOO44bb7yRm266iVGjRiGEYPny5dx8881MmDDhGy2mQIHvK0IITu83OdtVByGvTl00jSIkhiqwhEKy4QgAtPJ5aCqQFU8Zq13aZJrGsSNDclXvOlwV8+goi2yzCEVvBmFhy87haCHBFO2mmU6tlCAlIKYJfunbF9NbTUrEkF+TMkOC15YcHkuQVhXe9LlzggZAddXh6f0YVrwvqbrjMSP7o5e+xWPxH3CF+V6nAnGBYFwrPBLYVteSwJs+GN3rojHWHqUxbYkBpIVOoyjj1CHergf7fg0SSbSoks8Puwb/5iX0/ORRXPG63ONKKozv/T/hWjuH+JgrMCtGduv420OYCZRoEowEpAxQvN/KYOEC/x2aYjsWZdzR/bpDKpXi6aef5o9//COHHXZYbvuaNWuYOnUq69atY+TIkfTt25dXX32VF154gVtvvRWAyspKAObNm5dnfL127Vp69+6dM6ru+Pc3bdo0AoEACxcuxOVyYds2Bx54IOAYbrvdbmpqahgwYAAA8Xg8F02qqqrC7Xbz3nvv5aJQ6XSajRs37pJGtm6n6q6++moGDBjARRddxIEHHsjYsWO58MILGTRoEL/73e++8YIKFPg+IKVkVW0r737ZxKraVqSUjC4dw9Rhl1LuqcBnaFQUGeiKgmqHKEmeRqU+Ao85BFf4ZBTL+YTmUhUMVUGxgqTqTsCKD9yRs6OXLKJTzsx2YZtFgMhLzWlSokmJFHk9Z9goWCjYKNgIWos2EMe91X5dIMBrK2zWPPysOcGMLc0cGO/ckaZ6v8Lb715cFfPINB3JmvS+/C1zOvUymLdfvQzyRuwUWhonYJv54sk2i0k3HonL7ItHVyj1GWhqfiq0zGdw7tg+qP5KPmmEjc3x7qc6hCDS80BWT5jB5uGTsVUj72GtaQ3+Vy9DX3gDyegmMvYu7kQy04U6qO8BJT5j+zt1Y7/u8MILLyCEYNKkSVRVVeX+HXnkkQwZMoSHH34YgLPOOou//vWvKIrC4YcfDjjC6eijj+aPf/wjzc3NZDIZ/vnPf3LmmWcSiUS6PF80GsXlcqEoCtFolDvvvJNoNEomk0FRFM4880z+9re/UVtbSyKR4Pbbb8eynN/7UaNG0bdvX+644w5isRjJZJLbbruNCy64ILfPN6HbESePx8O9997LF198wZo1a9A0jYEDB9KvX79vvJgCBb4PLNnQwqyPqqmLtouFiiIXZx/Qi7F9xrB/yQF8HllDON1CQA9iJXvwwYYwi75owqMrpM1hZJqHEPDXsV9vlfe+yGAme7Ah/vUh/DYUd002PdcFlg+pJlFEioBlUSRtXFKyQdcwEZAb1CKwO0a2pECoaZCuro/bAYlj2tmkKSzRShmYyfDDsOQrTdKiCdJbfZzTilehFq3GDO/PyoZjmZa8jEHqWkJKK2FZ5IxpQUASrGRvFKMOoSaQlgc7XQEIGswMJV6BR1dw6y68usqPRlYR8BhEUyZzP6ulMe58Stdlhn7uRo4ZFGJoRecasq+9NtWgbtgZNPc5ih6fPk5o0+K8x4u/egPvpneoHXYGdYNOQte9GIqBoegYQkPrYpxLdxDScoRTshnb8CNdgR32gyrw3WdETz9VAffXput6BNyMyHaD7kqeeOIJJk2ahK53/n2aMmUK06dP58orr2TSpEnceeed/PSnP0Xp4Od25513MmPGDE477TSi0SiDBw/mgQceoLy8nE2bNnU65rRp07j++us56KCD8Pl8HH300RxxxBG57v2rr76aW265hRNPPBGfz8eUKVNQFAVd19E0jXvvvZfp06czceJEUqkUo0aN4qGHHsLl2v5r1PbYKQPMPZmCAebezXf92pdsaOFvC77oMqIhhOCXR/RnbJ/gDj8nlnY+PUkpqQknsbb51yxR3DUINYZiNKIHlmx7kUoKl95ITzNNUfacDYpCfdapXJcSG5VMh89dtulB0RyxItQ4iK+JqEgV3XRTJWOc0CIYmhKsdknmBZ26p6QCTaqCVDr//KStkmk+hHTT4aDGkLaxQ+k1BSfCVOoz8Lk0fjJ2H/bt4efTzREeW7Kp071VpE2ACGftW9Jt8dQRX/1n9Fr2EJ7Ihk6PpXxVVI/6P7T2OKD9vELBEDqGoqMrzldNfH1tlKoKAn4v4Ug8Z+bZEal7sV0B0Pau0STf9b/1rdlVBphtXXVdFYgrAq45YRiHDSzbJef6LvPBBx8wdOhQ/H5HJEajUcaMGcP8+fN3eyBnhz7ejB8/fodz/6+//vo3WlCBAnsrUkpmfVS9zTSQlJKnllYzpncg9/e2vecoAhpiacp8Btt661C969BLFrVHmUQaobcizSKwu/j0ZbuoMk3KLZu4IhCAT0pabemYcePEmzIAUnXSe1IAiaxppnC+ii5C4tLp00tJgzq0bH1WNNcZZ6LSahdhWgZCSSK0GKKDgBKKhVG6CD24hHTTkWQiw1C0KLbZefB43iUBaVvSGEszcWg5+/bwI5G8tKK2y3trC4Vmgsz7IsWQcl+3a5/aiJUPZ834Oyj94jWqPnsKLdNuq+CKbWHA4ulEqg6getT5pIt6YEubpEyRtNujkW1iqk1I7YiY6ojIxFEzcaTqQroCzpiYQh3UHsthA8u45oRhPLzoSzZ3iDz1CLi5YFy/74VoAnjwwQfx+/3cdNNNCCH461//Sv/+/b+V7NcOCacf/ehHO/3CUaBAAYfVddG89FxX1LamWFMXY2hl0Q49x605ofC0aWcTafl0LgIHpO5MctPD2JlAJ/EUFFEGZjLcUdvCGkMjogpClsV9IT+1mkpKgIWgQbqI2n7InllabqTlBTWRfV/e2v0yOyNPKiB1YmYxf0+cymCqCZhR6jMfE9faDSyl7UGm3Qg14QioDrVTQk3hKn8VPbSYdMMPsdMlSKE4Zp1dkJvFJ+E/axsZUObDa6i59Ny22BjX+SJZTH9vosuRKzuEotI48Dha9jmUqs/+TekXr3UYowz+LR9RVLuMhsEnUzv0R9h6fmRoW2JKFxqGYuCROl57+zUtwkoh4nVIoToCaifm4hX4bnDYwDIOHVDKipoITbE0JT6DET3936v36bYmtaOOOgrLshgzZgz33Xfft3LuHRJOv/zlL/O+X7VqFWvWrMk5hEopSafTLFu2bNevsECBvYSWRNeu1lvTnGh/M9/ec4QQhDw64YTZRS/dNorAcx10YYTWiswIZ7BvVtAYmEwOx1GAYen2lNuUcJx/lBThzgqlmJREO4x2yUT2QytaBZYbtFjnqJN0nKGcAm4FM3wAIPicfUCCGvZilL7N1mJLWl5QUkhUhJLKE1CKFsVd9Tx2SSmp+gmY0cFZ4dZ1hM6Skoxp8f8+rmFUz2JSpo2hZsWnZWPZElURGKqSC8q0ZBRsXyVKoglhbb+OTErJppYE0ZRJkUtjn6AHIQSWy0/16J/R1P+H9Fz2MEWNq9qvQ1pUrHme0Ia3qdn3PFp6H/61USFb2qRkmpSdJmYLUvEk8UQaVWq5qJShGKhdCCOnDqoJmWxGGsWFOqg9FCHEbrEc2FOorKzknnvu+a+cu9uViI8++ii33347UkqEELkwtxCCsWPH7vIFFiiwtxD07NibU8jTHj3Y3nMaY2ka4xmkLTul6r62CNx2OXVJehRhNNMWk5GWm2BTH8Ym13V6ythkmsuaovw74KVWU0lnXz5kdhCw5v0CAKEms6m77Bu/sJ3vpY5tFmGnK8g0HYqdKc0TVlayD+nGI9ECH6Fo7bWI0jbAKgJbR2I70adcVCt7rUYjnl6zsJI9SdVNxEr2ACWd26dtmLEEmhMmzQmT+miKloSJaBts3EFraaog4Nbw6Cp+tw5CxfaWI9IRlNQ27ilOhPCtzxtpSbaL36Db4KjBpblaqUSwP+uOvJHgpkX0XP44erLdkE9PNtN3yd8pW/8K1ftdSCI0YJvn2hpL2s7YmA6RKU2oORHlFKDruaiEQCLa/KD20jqoAgV2B90WTo8//jhTp07lsssu45hjjmH27Nm0tLRw9dVX88Mf/nB3rLFAgb2CoRVFVBS5vjb1VlnsYkiFb4ee0xhLUx9Lg+wcUwIQ6rbHlKCkUDSnJkma3qz4UcHWWeNvZYFVxBHJznOdxibTjEmmWWoU8X/s0xFaC0bo/fYdbBd22gCRAWGTiYzCTvRFqEmk5UGaRR2GENsILQJKe1TNSvbp1Bkn1DhGycK2hSPN4uz2GIqWf19Udw3ePg9jxgaSqj8WOxNCZI/fdo9sW6IoAkUIhIBUtrBYEwJFaTfIbIxl6F+q06+0XUxIw4+lulCSjYitWv5X10WZs3wLcqufRksyzZzlWzhlZFV7obkQtPQ+nEiPsVSsepbytS+idLAo8DWtYfAb19HUbzybR5yN5dq5LilTWpiWRTwbKRMINKFli881DKGjKRrq1nVQxs4XxBcosLfT7QR3TU0NZ555JoZhMGzYMJYvX87QoUO59tprefrpp3fHGgsU2CsQQnD2Ab22WYcghGDK6PzHt/UcKaExnsmpga6OKK1tuUlLFK1dFEnpAtsZt9L2+PRgLxZ7XKwytC5EmeCN+AlYscFogY9BSYJIOf+UpCOapA62G9VdixUbihnZHys2FDvVq8NqFaTZucYKBHa6EivRDztd6aTqOl2ChjQDWKkQttW5wF3zrcPX717clS+BSCHzRrE47sMZy87rTLJk1qFdSmwptz1TV3Vh+6oc126c1NyGpjgvfrqFlGl1KWIlkrfWNnYqRLc1N1v2PYfVx84gXDVmq7sgKf3ydYa9ciVl6+btEm8miSQjM8SsOC2ZCHXpRmqStdQk66hLNdKSqCMW+YJU8xrseCPI7363WoEC3zbdjjj5fD5M0/lk1K9fP9auXcuxxx7LwIEDcwP2ChQo0DVj+wT55RH9eWppNbWt7dGSymIXU0b36mRFsK3nRJIZpJSoClh21xEnO9kT2wx0TteJTC5FJqXaQTABSgqhRakTFn9Qe9KDKFVmhinhOGOTaVrxcp95Eg+7huEpux/VswmQ7Sm3bB1TW7edooVRXDVZwdQVAmn6EWoU1M6jWQDsdAW2WZyXvmvDg03INPGkIamobHHliwvdvxyteAWZlrGkGw9DopHJelG1xDOYdCgcBzJZJSUATYGNLQleW9XAhGHl5KNge8pYuaGGd1aup641SVPciWypqqDY0HDr+Z9LWxJpNrUk6R3qnA5LF1Xx5WG/o3jLUnp+8v/Ze+8wOavz7v9zztOmbZvt0qoiJEQTEggBkpCRDAYbN4yNG0a2Y8cB28ENnJ9jA28SVxzsNyRuvwTHsSGOY5uAQ8f0IlGEhARICPWVtH12+jz1/WO2zfYq7Y6ez3Vx2ZqnnXu0es5373Of7/3vBJJHeo6pVorZW39JdO+jNC7bSKr69CG+y/HjeA6O55DDzLeTsYBsCyKuoBkVqMFKNCWIruho0q+H8jmxUW6++eabx3LBK6+8wrZt27jgggvo6OjgT3/6E1deeSVPPPEEmzdv5lOf+tQUDXVySI+wi6YYkFIQDOpksxbuUN0gi5SZEPussgAXL6nm1LoSzphVyiVLavjwitnMLh+6vqT/NR6wuyWFhxiy4WdelERQw7sLP5YWQskLMM8uha4aJWQuXzDeVVidcSO0upXEpM6TwRKeyFzEtzLXsy2oYtTcj1BS+XqmvgXgojcFJpQcnqfiZBbiWZXDfymeDp6CENYg6TMBTgglVOiFFBQ5auhEweOyTsHlnR51pmC/ppFT+lgYCA8l2IhW/hJ4Ck62HgWBkBTUhQno6gEoUaRAiPx3ezCWYW5FkJqSwszW9iNxfrWlmU5LASeLaXeLUcjaLqqUPS7l3SyIBqmODG3AZ0bqaV/wdhw1SKj9zYLlOy0XJ3rgSQLxQ6SjJ+Nqoa74BIauYpr20FmycePh2GmsbBtZs5OEkyHhpMk4GUzXxPEcwEMK5Zjv6JoJ/9b7Eg5P3HjRZ3ow5ozT9ddfzyc/+UnuuusuPvKRj/CTn/yEc889l0wmw6c//empGKOPT9EhhOCU2rEZ4vW9Jpa2uHd7U8/O1qFw0ieRa76s0MfJk3ieMsDHSaj9apq6lrdiXr7e5WhFDFKgRZ/O109Js4/RZZ9Js7sYHIFUk3j2IEttg+EG8DwlX/fUz1ZgsMLxCpKU27A6KTg5l3/+sgycnrHZFBb8qUzDVHt/URLSwqh6Ar38Bcz2C3ETp9M3V+eRr13oP/8rAu57rYnT6ksQ3UX0fTygLKGRkpU4tBGgN4uYMG0MTS/QgRFj5GyNJ1VaFr+Hjjlrqd/xG6IHnio4Xt74PKVHX6Z58XtpXvwekMdmQhZ2BsXO4EkDUy/B1IJ0V9EJIVBl3h5Bkxqa1NGljvTtDnyKkHE5h2ezWdLpNNFolLa2Nu69917q6uq49NJLp2KMk4rvHF7cnCixu67LJT95nnjWHnSZbiDdzuFJhEyhRZ9HyEy+FgkB0so3+O05XcE1o/RP/zjZarSybV2ZpYE2B32vB4HnKWT2f2aYpbrBcLqKxnuzLQIIa4K05SL0ZmYpB9gonmKWRY+Y6Y8pPL4XWUZn2Rv52qt+uFYZudZ12KmTe8SSCj0F4kIIVEVQGzEQAv5q9QIWVOZF4J62FD99Zl9vuB40JXMYTppykj3fTTSko6v5+5UHdT5z/twxZ2ZCbTuZvfUOQrG9A47lQtUcXXYN3uK1JFK5Y5p58aSStzPQwgxVLqtKtcu40+gx8FQm2Fam594z7N/6ZDmH+0wO+/btG7dZ5rh+ggOBAIFAAMh3Kd64ceO4Hu7j4zM+pJSsP7mKu189OqjxZSF50aSEdqNG3kBIs2dZrsf5u98dupv9FqAk0MqO9C7HDfKcwoqh/FKhUFMwvO9nPxQ8uwyhJvKWAkBFSKMiqBHLWLSna6kVMWarwwsQ3RPM6ZzDrMhltItnOOo9i+gjxqTWSbD+HpxcDWbrOuzM3IL53/M8Sg21R1TFs727/xLZwpYyQkBZQKUtFcREJUocFQfXy38PAsG6RZUFomkov6f+pCuX8OZF3ya67zHqd9yFavb+8mekW5j33K1k9j2MecY1ZCJjEagTQ7gOIhvDy8XxtEh+J14/R3PbtbFdmwy99WtSSHTF6NNWxphwj74TEs+DI1sh3QahSqhfNqWO8OvXr6elpQVVHfh39Ytf/GJK7Ig2bdrEJz7xCXbu3MmhQ4fYsGEDjz76KA0NDRO672uvvcaHPvQhtm/fPq7r/Z9WH58ZXXdzSQAAIABJREFUyhXL6nlmbzttaRN3iALxnnYrenNeKEHPMp1rlSHUJFLrxLW7duB1C6kBO908pJbsWoIbTqZ5fZ5RCq6BZw+1u2848jvuhJJEKBkU0Z210QjrKun46LbLtzlh3jxgogZqUctnI9UkQm8vMMhUjGaCs3+Hk56L1bYOz6pFVQQlAQVVUbBdD0WIvJ9TFyWBga/OoKZQGYbOrKDZqaCCBFHhUR7UWbeosqDn3Wj8ngoQkvYFG+icvYra1/+bqj0PIvrseAse2crJR79G60mXcnTplT31T8cC4bk9flCuGsIzSkAO7WTuei5ZO0O2n5jS+gip7v9/Ijlhj4m9T8LzP4V4nw1ZpbPhvM/Bggun7LG33HILV1xxxZTd/1iRSCSwrNEZEg+GvwDt4zNDWVITYWltCYuqwtSXGlRHdGpLDAwln/fpbrci1ViB/YAQTq+IMitxrQo8uxQ7Mzu/PDdY/zolw8CM0lAIPLuky2SzrMu3aXx4TgRdlGKokgsWRPmr1Qv4x/efxk0ffRet3vCuyS1eObuZhRo4gFb5ZN4XqmsJ0s0N7OelhA4QmPMfqDX3EArGMbp+s3Y9iBgqJQGFXFcB+ILKEJWhgeIgqCnURgyqIgHKKuv46JrT+cz58waIpntePVogmqDX72ln80D/rG4cPcLhZRvZtf57JKpPKzgmPIfq3f/LKQ9dT3TfY8fFSkDaaZRUEzLdAvbILuvduJ5LzsmRtJK059poyhylMX2Io5kjtOfaSVoJTCeH69sj5EXTwzcViibI//nhm/LHjzH79+9n+fLl/OY3vwHyDXcvvvhifvjDHwLQ3t7OV7/6VVauXMmqVav40pe+RGdn/h3U2trKV7/6VVavXs2aNWv41re+RTI59L+Bboa7btOmTaxfv56f/OQnrF27lnPPPZcvfOELJJNJDh48yGc+8xkAli9fzpYtW8Ycry+cfHxmKN0eT4qUlAU1qiI6NaUB6kqDKLJPu5U+9gMF13eLKVdDCAe7czlDvxKcPg18R3hteDK/PIfAal/N4C5To4wRiKgRQjLKruY08yuDCASKpvKovh53iHu7CP7grAVALXuZvkJPoCCQCLN2cAEV2UW2+ue06fdiep0IkV9mM+28KWZrKodpu7zrtNpBMyJCQEBT+MiKBubV1eJGavFkfgnL8zyeeLNtgElmN0P5PfUnWzaXPWu+yb5VX8YMFcag5TqZ8/JPOfnxvyXU/uaw95kqhJNFybQgU00IKz2ue3ieh+VYpKwkHbkOmjJNNKYOcTR9hLZsKwkzTsbOdO3sO0HwvHymaSgB6bmw6WdMwfbKYZk3bx433XQTt956KwcPHuSmm26ipqaG66+/HoC//uu/JplM8tBDD/Hoo48Sj8e55ZZbcF2Xa6+9FiklDz74IPfeey/Nzc1861vfGvZ5o7musbGRpqYmHn74YX73u9+xZcsW7rzzTubMmcMvfvELALZs2cLy5cvHHK+/VOfjM4Mp8HjqchcPGQpzajpo1jrz78+hGt8KB09aPT5Onl0xcAce4NplOMnFGJXd7t3DCKEuHycB5DpW4qRPGndseS8lQcRQkSjEEpID7SbzogZ729IcCJ7Kr22Xy9wnqBaxnutavHL+4Kxli7cIRW/K10r1H2bP/RXINYBi4apNfb4bD1GylWR4O7pzAZWRD/QcM22PNtuirtTgQ8tn8ejOFlpTvdmjqrDOO0+t5fT6LrdvqeOG65CZdg61tA3INPVnOL+nwi9I0Dl7Fcn65TTs/V9KX/090u1dfgh1vMXJj/8t7XPXceT0j2IHBnqETTXCNRHZNjwz1lVIPkjt3BixXAvLtTDJ4qZyxFMZPFd07ejTe/v0FWPd1JGtAzNN/ek8BEe35WueJplbbrmFb3/72wWf1dfXc++99/K+972PZ555hmuuuYZMJsPdd9+Noig0NjayefNmHnjgASoqKgD47ne/SywWY/v27ezYsYM77riDcDi/pH/jjTdy6aWX8s1vfnPIcYz2uuuuu45AIMC8efNYtWoVe/cO3GAxHorwJ8vH58TinLnlnD2njN1taWxFQXMd2h2TWzarmI6LizIgv9H9ZylchBTgeXh2GDc3Gye9sGsHXqrrs1mAh17+Yt63qaDzWyGuVZb3hfI0PLtizLFIkf8v76kk0FSJoeYzXAIN4ZShSaenOLup5HT+zT2VaHYfuhWn1Q6zm1ldFpcgBjHVlCLfbiWsqwRUiaYKLq77IHvaYzzddjee2ru7UEiHDvkUt76xmSWBi7nq5HcR7HIMN22P+pIAG1fNoS1lYtoepQGtJyvW76m4wSraPRMPgRihnD+Zs4DR9Y3zVIPY8o9ydNYa6rb+B+WHNxUcjx54grLDm2la+gFaT7oM7zgIitEUkk8Ex3XIuJmBRehS7zHt1GQRmHem20Z3Xqp1Sh5/0003DVvjdPXVV3PPPffwvve9j9raWgBaWloAmD27d+NCdXU11dXV3HfffTiOw7p16wruo+s6Bw8eHPI5hw4dGtV11dW9xrWapo2YyR0tvnDy8SkChBAsrSvp2Z79WlsF0ZBGc9JEoOOg9vFcokfzqFLNL325UQLaPFpzdt5UM9t/d5bAbLsQo+YhejMGheLAtUrA7S1KHqkoXECP83k3qpTIPreNhgoLhKtCIWqCISpDfSZIKYmFF5LKuTQlCutqPGeg+BAIpICIoaApEsf1KNHKeOf8Zby94Xx+++ZD7Mjch1D6LDHJHDvNP/F3257gvIrLeee8DShS4VAsQyrnEDYU5kdDlASGn5hDkTI6RJQyL4bC0EtMo/F76o8VrmH/eV+mrflVZm/9JYHEoZ5jip1h1qu/Jrr3zxxedg2J2rPGfP/JYKyF5BPB9VyyTpas0/sz0V2ErnZZI3SLqRnjNxUawUi2m/DAJeipxjRNvvWtb3H55Zfz4IMP8s53vpN169ZRX18P5Nu1dW//3717N3/605+48MILCQQCbNq0CUVReu5z8OBB5s2bx0svvTTos+rq6sZ13WQxQ35afHx8xsLJpYuZX1ZPTURHlwrS610iEQg0RaIIFYEGSCLZt1EVDlAd0VCGWEmxOtaSa75kEDEi8qLJ6fWpGakoXArQFIEqJYYmCWiyq/Fu/riqCGpKdMJ67+923Q2QpZCsmj2fmlBh49uSgFIguiDfrsWz+/jniLxYU6XEUCQSQW2wioUlCwDQVZ2rl17O15f+gNnepXhu4aTuKQmei9/Fza/cyK3P/S93vtzIPTuauOvlw/z06f1s3t9BczJH2nIGrWNaUBmiNByiTVSSY3DjyvKgTkN5YMjvbiSSNWewc8P3aDzzGpx+u+sCycMsfOY7zH/uB+ippiHucGzoLSRvHlMh+UToLkLvrptq7qqbOpI+TGu2hfh0r5uqX5bfPTccZQ1Qd+axGU8fbr31VhzH4Tvf+Q5f/vKX+frXv05LSwu1tbWsXr2a73//+8TjcZLJJD/4wQ84ePAgZ555JvPmzeO73/0uqVSKbDbLt7/9bTZu3IjjDP13MN7rujGM/L+9RGJ8vo6+cPLxKUKEEFwx/0NEDI2G8gCzS8qp1KsIqDqaIpBSUGFEUd0oZen3ErAXA1AZNlhUFaIypBHWJYrIO2erXYrE6lhLavffkGt9G65VgmuW4WZrwSlBkb2ZqMGKwg1VUB3WmF8RYG55gNoSg/pSg/kVQeZHQ1x11ixquj5rKAsUiKb+DZCllFy94jQUenerSSkpD2pdI+iViXbnip4/5W0NBKUBFRAIAZc0XEZl2KAipCG73ojlwTCfP+vDfG7+dyg11/RrEgyO0kZ76L+JRf6NnPIWHh4dWYv/2d7E60eTxNIWTYkcKbNQQAkE7zqtFqQkJstJipKeZcXu4/39nsaFVGld9E7euPhHtM27qOAZAGVHXmTJw1+hbsd/Io+RaBkK4eS6CsmPIqwUI7mSTQW2a5OxM3SaMVqzLRxONXI43UhLtoVOszMvplx75BtNNULkLQeGypAJCav+csr8nG666SaWL18+4L/bb7+dO++8k+9973vous7VV1/NySefzNe//nU8z+PWW28lEolw2WWXsWHDBqLRKLfccguqqvKzn/2M1tZWLrnkEtasWcOBAwe44447esTNYIz3um4WL17M2Wefzdq1a3niiSfG/D2Myzl8JuM7hxc3fuyFsW9pe4k/7PsdLZlmIL9TKaSFWFV9PmdXrSQWq+G/Xjk8aMNhz/O47fE9HOzM4LpefpdTn6+02yNK0TopD2rUlQSIJUIc3H82Zqq3KFwA9aUG33zHEoBBGxx/6KxZlARUNu/v4Nl9HaRMp2eqH64B8osHYvxmy5scTbfmPZccB8v2aE9bmLaD7eZlixo8QKDiFQwjRWlAJaSpRANRLpl9GUvLe7f1u55HLGORtQp/dl5sPMT/HPw9dnDwrcsiu4Bw9iI0ZxYVQY2/OH9uT52TlHk7g7Cu9Hy2/Uic+15rojVlonkW5V4n0aAywO9pNEgpKIkESCSzQzqHB9t3M3vbLwkPssvODFZy5IyPE5t9/pQaKI4WTyh4eiTvSD5MHZSqSkpLg8TjmWP2b72veWd3MfpozTsn1Tl875P53XOdvcuxlDXkRdMU+jj55PGFUxHiiwc/9r6xe57Hm/FddJoxyvVyFpUuHuBgvbM5SSxjURHUWVwT5qWDnfzny/mdelnLIWO5lBgKV55Zz5LaML9/5SidOZvTaiOsXpomYSd67u26Lr/cdJAdTQnKAjofPKuOpXWlPc/s/7x41uK3Ww7T3LUr0PM8QrrK6gVRVs2rYHFNeNgMjOd5bG9uo92JoboOc8oD4Hk8vaed5qQJHiysClEW0BBGE0k7QalWytzI/CHbtWQsh86sRd9WgK7r8dvt23k5cQ9qZPBt/jKzlEj2bVx91pk09Gva3F9AeXjsbUuTyNqUGpKFwQzSHZPFetd9RxZO+S/KpeLAU9RvvxMtFxtwOFl1Ko3LNpItmzfmMUwVbnch+SBF3cdDOA1GdxF63wJ0XRlYtzXpLVf6OoeHq/LLc9NA+J4I+MKpCPHFgx/7RGJ/8UCMf3pq76A7UIQQfGHtgkGzP8fzWaoqCZYovHlkH5Y9OfUpg2Wf3mhKcPerTXS6h3BKH0EJHhpwnedJFhjn8ZFFH6RUG7izUEoI63kBJftNdMKMI3OdA64ZjlELp+7zrTS1b/yBqt33IfvV8ngI2hZewtFTP4Sjjy3zNZV4ahBXj4DSW/s1XYTTYAghCpod61Jjdt2xL9j2mRqUm2+++ebjPYhjSTo9vIdKMSClIBjUyWatY9r0czrgxz6x2LuX51Lm0PUc+9rTXLykesJ1OJP5LCkFJeEQWAopKzWkweRYEEIQ1BRURWA6Lp4HGdthx9EEQVmKmjmLbGoWaEcRarrPdR4x5yDPtvyZjJ1lTng+Wp+dY54Hpu2SNh08L18k3xOfYuCpBsLOjWhZ0Hechq5imvaofA89RSNZeyadDeejJ49i9CkSF+T9n6L7/oyrBsmUL5gWWQzh2kgrjbCz+ToeRUNKgWFo5HL2tPy37ngOlmuSdTKk7BT1FTXHe0g+k4RfHO7j49PDzuZkz5LZUDQlcuxqTk3LZ+mKTm2wblKbxgY1hZqIQVBXaCgPUtFlOaCrUKUuItT+Oaym9+Z3FvbBxeKZtvv4zvav8UTzfVhu4S9trgeJnE1TIkdn1sLpVj1KADdci6eOzsdpvORKZrF39d+w9/wbyIVrC46pZpKGV/6VxX/+OuHW16d0HGNBuCYy24ZMHYZc/Li0lfHx8YWTj49PD7HM6BpfdmQmnrkd7lme55GxHJI5m22HO8dkXKdKlZpAzaSaHUohqAhqVIV1LlpcuOstqEO1cgZ68xcwW96B5xRaCVikeeDIf/G9HTfyYvtTA/qteR6kcg7NiRwdGQvbdUEouMEq3EDFgB1xk4oQxOvPZufbb+XIaR/GUQp3JAU797PoyZuZu/n/ombap24cY6TbUJPOQ5CJwXS1D/ApSvyluiLEX67yYx9v7MmczVN7Rp4gL1lSQ1VkYsaFQz0rZdo0JU3iWZu06XCgI8vm/TGiIZ1ZZYP7G/WPXQpJUA2Rc3OT6smjSsncaJDygEpjZ5ZsV22NEFBXonP54mUYmdUcaDeRRiOiT7sby8vyenwLW9tfoFyvoMqoG7AEaTseKdPBdl1UKZCqgacFEU4OMUR2ZaxLdYMiFVJVS+mYeyFqNkYwXujaHIwfpHLvIyAgXbEI5OS5fo+XnrgzKUQugXAtPEWdVEfyycRfqisefOFUhPjiwY99vLFXhnWe3Zu3AxiK2hKDD6+YPeEap8GelTJtmhMm3cNXFUE0rJM2HTYfiDGnPDioeBosdikkITWEOcniSSBoKA9y/rwKaksNFlSEOHtOOW87uZLaEoNT6yIsrzqDw4fOpDWdRBpHC8qEMm6CbbFN7IrvoMqopUIfWDRsux5p08FyXVRFRRoR8ByEOzBLNynCqQtXC+X731WfTjC2F61Pobr0HEpatlN+6Bly4RrMSP1xrX/qH3e+DiqFcHJ4QoFp1qvOF07Fgy+cihBfPPixjzd2IQTRkM7mAwO3q3cf/9Squcwun3j9Tf9neZ5HU7JXNAFURQw0RWAph7BkI7taW7ls8UkDRNtQsQshCKlhTNfE8qx8c+CODGnLoTykDWlHMBpURTKrLEBVWCegKQX3ChuSlXMrmB88izf3LSHtxlCMloLr43Y7L3U8zaH0XuoCDUS0sgHP6BZQpuOhGCEURQc7WzDqyRRO3VihatoWbMAOVBBq34V0et+bqpWi4tAzhDp2k644CceY5G32o2SouIXnIO00wk7nhZ2iMdHGwpOBL5yKB184FSG+ePBjn0jss8oCzCkPsq89XZANqi0x+NSquZNmRdD/Wa2p/PIc5DNNVREDJfQWnaE/kDZeIKftpF1sZUvbJmrDVdSHelu6DBe7EILXDpv89Nm3eHJPE68eifPiwRhbDuaNO2tKRnYaHgqBwFAVDE1iuW6B7xNAZURlzfxqSuwV7No7D1ttQWqForTNbGJT2+O0m83MCs4lqAzs8ed0CyhPQRohVNfsWbqbCuHUdWMyFSfRPn8D0s4S7NhTID+M1FEq9z6CYmdIRxfhKce2ge5IcQvPRdhZhJXMfyDVoR23jwG+cCoefB+nIsT3MvJjn4zYBzPGnHArkGGe9d+vHOaulxt7+tfl1F10hv4HKIylJmIQMTQ+e8q1LK88Gxg+9r5eUY6I44reBsFCCK4+p4HT6wv73o0rBjySuXxB+2Bv1Yzl8sCOJE81voRa9QBKYGCvOAWVVVUXcVHtu4moQ49JV6BMJAm4mTH7OI2XQGwfs7f9ksggu+wso5wjZ3yMjjlrjpk4GU/crhbG00sGNdScalYsOG3kk3xmBL5wKkJ88eDHPhNjf6Mpwbcfzjtye3i0RX6BIzsGnFdfGiCgKlQHa/g/K76DEGJY1/Sv/c9rBbYHjkjiil6Lg6qwztc2LJrQsl1fbNcllrEw7cFfrS0Jmz9u7eS1+CaM6oeQ+sBlUV0GuLDmMtZUvQNDGbrhr+FlicoElWXBKRdOAHge5Y3PUf/qr9EzbQMOp6KLaVy2kUzFSYNcPLlMRDB6SgBXLwF1/M2Ux8pkCyfP83i9/XVi2RjlgXKWRpdO2S82AOvXr6elpQVVVXueH4lEePe7383XvvY1pDxxNulPr+o5Hx+fE5YlNRFqIgbNyRyWcmhQ0aRJSUDNv6BbMs3sju/i5LIlQ95zMK8oxYsgkDgi/0tUa8pkX1uGBZWhSYlDlZKqsEHStElkB2afqktUPrumkl1NG/jvLStoEU+jVz2GVHvFnOlmeeToH3m+9VHW176HldG3DepNlRMBmoWGl80gbAd1qicvIYg1XEC8bgU1O++m+s17kX2a34bbd3HyY9+gff5FHD31w9iBgXVb0wHhZFEyWTyp4ekleFqI6VAHNVo2H9nMr1//NU3p3qxlbaiWjy/9OOfWnztlz73lllu44oorev68c+dONm7cSDAY5Itf/OKUPXe6ceJIRB8fn2mNEKJnt54rkoOdQUWosNA3Zg5exN5zfAivKOmFUNyynnvFs6PzrxoLEV2lJqJjqIO/ZhfXGnz9klo+uOidyIM3kmtZj+cWWjwk7Tj3NP6a23b+f7zS8fwADygApErGqKLNCdCWNslYU+9p5KoBjp72YXa+/Yd01p9TcEzgUbnvz5zy8PVU7b4f3KGd4Y83wrWQ2XZk8gjCjNN/WXg6svnIZm576bYC0QTQlG7itpduY/ORzcdsLEuWLGHlypW89tprZLNZvv/977Nu3TpWrlzJ1VdfzbZt23rObWxs5Prrr+f8889n9erVfOUrX6G5Od98fNOmTaxbt46vfOUrnHPOOfz85z8/ZjGMB184+fj4TBvOmVvOF9YuoDpY2ONNk5KaiE5YL8y6lOvDF6qXB4euZZEEUNwyBJLSwNTUvChSUhnWKQ9pyEESGlIKLjgpxLfe1cCFVe8nu+drmO3n43mFr+Z2s5nfHvgp//zmLeyKvzqIIajAMcrJqhXEsy6tqWMjoMxIHfvO/xp7Vv8N2cisgmOKlWb2tl+y+M83EmnePuVjmQjCc5C5TmTiMCLbMW3Fnud5/Pr1X+MOIfBcXH7z+m/GZBg7XizLYtOmTTz//POsXr2am2++maeffppf/epXPPPMM7z97W9n48aNHD58GMuy+NSnPoWiKDz00EPcf//9AHzuc5/DtvPf9dGjR1m4cCHPPfccH/3oR6d8/BPBr3EqQmZ6rctE8GMvjthd1+XLz32NtlwLihRdy3OFymO8NU79qS6RfHlDJe4k9LcbDsfziKUtcsP83bQkbO7emmBbUyNG9cNoZVsHPe+kyFLeUf9B5oQWoqiCSDhAMpXFsT1wbbRcG8IxURRJSFcIqnJK618g76NU9db91L7+exQ7M+B4bNYqDp/xcazw5Owum+qi+Hxj4RJQxr/rsi+TUeP0Wttr3PLcLSOed/P5N7O0cumEn9eX9evX09bWhqb1/pJRV1fHu971Lj75yU9yzjnn8M///M+sW7eu5/iVV17JJZdcwhlnnMGnP/1pNm/eTCSSbx6dTCY599xzufPOO8nlcnziE5/gySefpLa2dsCzpxt+jZOPj8+0Q0rJNad8lJ+/8S+D/vYshOCK+R8cUQx0L/9176ob7PhHls+nJhSmJduM405dlkYRgsqwTtpyiGcsBpvrq0tUPrOmgl1NIX6/pY4j7RdiVD+AGnmz4Ly3kq/zL2/+H04vO4fLGj5IJDy/96BUsQI1KGYnWAkSGZe0Igjp6pQKKE+qtJz8bjrmrKV++51EDzxRcLz88CZKj75M8+L30rzkvXjKxJznpxphZ1DsDJ7UcfVS0Ka2d+BoiGWHX5rupiM7sD5wMrjpppsKapy6aW5uxrIsGhoaCj5vaGjg0KFDzJo1i4qKih7RBBCJRCgvL6exsZGqqrwJbE3NzLBs8JfqfHx8piXLK8/ms6dcS3Ww8GVaHawpsCIYie7lv9p+fk21JQZfWLuAc+aWo0mN2kDtpPa3G4qQplBdYhDQhn79Lq41uPGSSq46YylK82dI7/8LnEzDgPO2d77ID3f8DXfu+jmdZp/JUuSX7uxgFQgFx/FIZCza0iZp05nSpRw7UM7Bc67lzbf9HenyhQXHpGtR98Z/c8rDX6ascROTazw1NQjXRMm2IlOHEVaC41kHVR4YnYdaRaBi5JMmkaqqKgzD4ODBwlY9Bw4coKamhtmzZ9PR0UEy2Vu7mEgk6OjooLq6uuezqc6KThZ+xsnHx2fasrzybM6KruDN+C46zRjlejmLSheP+QV7ztxyzp5TNqwvlSJVqoM1tGVbyTlDL+1NBkqXa3rGcujMWgOMMyG/FLX6pBAr5gR48LUgj+86CcLbMaofRBqtPee5uDx99FE2NT3FBdUXs67mnT0mmq4SxAxqqLl2pJPLCyjHImUKwrpKUJu6DFQ6upg3L/oHovufoG7HnWi5eM8xPd3C/E3/SKL6dBqXbSRXOmdKxjCZdDcW9nJxPC2Cp0eOeV+8pdGl1IZqBxSG96UuVMcp0VOO4ajyGeIPfOAD/OM//iMLFiygvr6eu+66i927d/PDH/6QOXPmsGjRIm666Sa6Pbdvvvlm5s6dy4oVK3jppZeO6XgnyrTOOO3YsYOPfexjnHPOOaxZs4a///u/xzSL3/nbx8enFyEEi8uWsLJ6FSeXLRn3RC+E4JTaEs6bH2VJbWTQ+yhCoTpQQ1A9NssyQU2hJmIQ1IeegIO65H1nlfCNy6o5rewcUnu+RPbI+3GtwlYnlmfyRPP/8oPXb+DJ5vuw3K53pVSxA9U4eu/5ruuRyFq0pkzSpj11GSghaZ9/EW9c/CNaFr0Tr585ZknLdpY8egOztv4SaaaGuMn0Qngu0oyjJA8jMm3gHrs5SQjBx5d+HDnE1C2RfGzpx45L5uaGG25gzZo1bNy4kVWrVnH//ffzr//6ryxYsABVVfnZz36Gbdu84x3v4KKLLsKyLO64444eX6iZxLQtDnddlwsvvJDPfvazfPzjH6e5uZmNGzfy7ne/m+uuu27c9/WLw4sbP3Y/9smKvSPXTtIazBZhasjZDrGshTNCmdWuphy/35KgsTONHn0GvfIJhJIdcF6ZFuXtte9jeXQ1SldmRDoZ1GwH9Gt6LKUgpCkEdQU5hZOuET/E7G2/pKT51QHHbL2EI6d9hPb5F43KffxYOaaPBk8x8nVQwxhqTqYB5uYjm/nN67/haPpoz2d1oTo+tvRjU+rj5JNn2kq9zs5OWlpacF2357chKSXB4PEv0PPx8Sl+KowoilDpHMErarIwVIWaiCSetUnlhlZP+fonnef2hrh32waSHaswqh5Hq3gWIXu30Xda7fz+0L/xVMsDXFL/AU4tXTFg6a4b1/Wla2poAAAgAElEQVRI5mzSlkNQUwhNkYDKlTawZ/U3KD38ArNe/RVGurfxsWommLPl51TufYTGZZ8kXbl40p8/VQgnh5JpwZNql6FmmKk01Dy3/lxW1q3scQ6vCFRwSvSUGVMjNNOZthkngO985zv86le/QgiB4zhs2LCB22+/fULW7n7GqbjxY/djn+zYk1aSjlz7pN5zJHK2Q2fWxnaGfz1nTJeH3kjx2BspHBlDr34ErewlhBh43dzQIi6t/yALInmndcWMoZiDvw+FEHkbA01BGcyAahIQjkn1rnup3XU30hm43NU+dy1HTvsYdnDwQufplHHqjycUPD2SF1Bd2T6/V13xMG2Fk+u6/PjHP6a2tpYrr7yS/fv38/nPf57LLruM66+/flT3aG5upqWlpeAzVQ3NmC2P40VRJKWlQeLxDI5zYk2gfux+7FMRe9pO05ZtHfnEScTzPOJZm6Q5vBmjFJKEJfj1M628cjCL1JvQax5EK3lt0PNPKVvGZbM/SH1wDsLOoebaEIM5kgMICKlTl4EC0NKt1G37D8oPPTfgmKMGaF56JW0nvxOvX8sZRZGEgjrpjDmNf95Fvohcj3Dm/DOP92B8JolpK5wefPBBbrvtNh544IGez+655x7+4R/+gU2bNo3qHv/0T//E7bffXvDZddddd0L11PHx8ZkcMnaGlnTL4G1PphDTcWlPmVijyKS91pjhN8+1c6DNRAb3Y9TcjxraN+A8gWBlzRrePf9DVBpRlHQbwh1uJ6EgrCuEDRVligRU4Mg2opt+gR7bP+CYVTqb9nP/gkzD6CwopiPz568b+SSfGcG0rXE6cuTIgB10qqoWuJaOxFVXXcX69ev73SNER8fM2L0xXvzMgx+7H/vUoDsRWrPHXjwFPQ/HtonnBmafpJCEQjrptMnccsGN74jy7FsZ7tm6gMT+v0SJvIFR/QBKoHcLu4fH5uaneKnlOc6vXs+G+vdQ6gZQzPiA+3eTTkML+Z2AoSlYwkuULKZl/Xep3PMwtTt+i2L1vqe1eCO1j9xCvH4FR5ZtxIzUzZCMk08xMm0zTrt37+b9738/1113HZ/5zGc4fPgw1157LWvWrOHGG28c9339Gqfixo/dj32qY7dca8pdxofCdl1iGQvT7n1tD2i50kXGcnlwR4rHd6WwXRe1bAtG9cNIbWCxuyEDrK25jAsr1hG20gN23fVHCIGhSsK6gqpMvquNkotTv+M/ie77M6JfKxxXqrQsupzWU68gXF4+LWucBmPZmZce7yH4TBLTVjgBPPvss/zoRz9iz549lJSU8J73vIfrrrsOXR+/Vb8vnIobP3Y/9mMRu+3atGSbsY9TM9ikaZPI2nje0MKpm+7+d1sP5UDYaOXPo1f9GammB5wbUUtZX3M550fOQHdGF1tAUwhrCqo6+QIq2LGH2VvvINy+a8AxK1BB7NxPcbT63EHb10w3fOFUPExr4TQV+MKpuPFj92M/VrE7rk1LtgXLtY7J8wY+3yWWsbHxhhVO3fT4P8VskFn0yifRo08h5MDxR/Vq3lF1GSsCJyFH4akEYHQJKG2yBZTnUX7waWZt/w3aID3YUpWncGjZJ8mWz5/c504yvnAqHpSbu/3PTxDS6eJ3HpdSEAzqZLPWjEhhTyZ+7H7sxyp2KSRBNUTWzR7zmqf88/OWAZoqQSrkTJvhhlEZUVm9MEh5SGFfq0cmvhArthKEjQwcLrAwyDhptie2siPzFlGtnEq1YkSPIMf1yFgOtushhZi8GighyJbNo23+BgQewfbdBct3eqaVyr2PomZjpKMn46nGMDc7ftTVLjreQ/CZJHzhVIT4E6gfux/7MXqukITUMKabwxmhLmiqCGgK0VKDVMYaceedEIK5UY3VJwXxPDjQJrCSp2B1LkMoqYICcoCEHeflxCvsyR2kVquiTC0dcTyO65G1HCzXQ5lEAeUpGsmaM4jNuQAj2YSR6nXNFkAotofovkdx1QCZ8gWjch8/lvjCqXjwhVMR4k+gfux+7McOIUSXeDKxvWNf8ySlIBjQUTwPIfL2BSMVYGiK4JQ6g7PnBohlHI7GDOzEGdjJpUitA6kXGn62W+1sSrzEUbOZ2XodYSU04ri6BZTpuEghUCdJQDl6CbG5a8hGFxGOvYVi9rbFka5FadMWyo68QLakAStcPSnPnAx84VQ8+MKpCPEnUD92P/ZjS148hbA865gXjEspMAyNXM5G6Vq+c1wPexTfQ9iQnD03yKJqjUMxm3gygh1fgZOejzSakVqhPUGT1cKz8RfodOI0GLMIyJGXxdwuAZVzXCQCVZkcAWWVziJ3xuVkXJVQ2y5kn4yfluskeuAJjEQj6YpFuNrIQm+q8YVT8eALpyLkeE8ixxM/dj/24xV7d+bJ8Rws99i9Z/oKJ9f1EEIQ1BQ0RZAbRfYJ+tU/tVnkshVYsZW4uVoU4wiizw48D49DucM8G38B0zVpMGahyZH99VzXI2c7ZG0XBKhSTKi3mhACI2AQK11E29x1qLk4wfiBgnOC8UNU7n0E8EhXLAKpjPt5E8UXTsWDL5yKkOkwiRwv/Nj92I937EE1CHjknOGcuCeP/sKpG1WR+eyTx4g972CQ+qd2CztXi9WxCs8uQwYaEUrv+9PFZW92P8/FX0QIQYNejyJGFiae52HaLlnHha4lvPEIKCEEhq5imjaOGiQ++1wSNWcQjO1Dy/V6VQnPoaRlB+UHn8EMVZOLzILj0AzXF07Fgy+cipDpNIkca/zY/dinQ+wBJYAUgqyTnfJnDSWcgJ7sk66OPvvUv/6pKe7iZhuwOs4DV0cJNCJk73Kk7dnsyrzFC4ktBGSAer12VBYGngem7ZKxXQSgjFFA9RVO3XFZoSraF2zACkYJt79Z0DxYtVJUHHqWcPsu0hUn4RgjF7pPJr5wKh584VSETLdJ5Fjix+7HPl1iNxQDVahk3akVT8MJp25UKQkbCq4H1iiyT1BY/9QYs4lnBU5mAWZsJQLyGSjRu4sv5+XYkX6DbckdlKmlVGtVoxJC3QIqa7vggaqMTkANJpy6DpCpWEj7/PVIO0ewYw9972akmqjc+wjSTuftC5TRt/GaCL5wKh584VSETMdJ5Fjhx+7HPp1i1xUdTepknSweUzOu0QgnyDf2DXRln0x3dNknyNc/XbAwSEVX/ZNpaTipk7E6V4CSRRpHCla+Um6aV5KvsivzFtVaJRVa+aie43n5HYEZKz82RQrkMAJqSOHUfT9FJ1G3nM5Z5xJINKKnW/p8Fx7h9l1E9z+ObZSQLZs75ct3vnAqHnzhVIRM10nkWODH7sc+3WLXpEZACZB1M0xFo4bRCqduVJnvMecx+uyTEII5UY3Vi3rrn1wngJM8FTt+BkKLoxgtBdfE7E5eSGzhYK6Rer2WEjUy6pisLgHleB6KlIMKqJGEUzd2oIyOuevIljYQan8Txc70HFOcHGVHXqSkaSuZsnnYweioxzhWfOFUPPjCqQiZzpPIVOPH7sc+HWNXpEJQCZFzJt9lfKzCCbqyT+rYs08D658cPCeCHV+GnToZqbcOaCLcarXxXPxFWq02Zhv1BJXgqGOzHY+s5WK7HqoUyD5eUKMVTl0nkyudQ9uCt+MJSah9N6LP34Oebady35/R062koyfjqoFRj3G0+MKpePCFUxEy3SeRqcSP3Y99usbe3aLFdM1JdRkfj3Dqpjv7BGCOMvsEA/2fElkXzy7H7jwbJzsHaRxFqsmCa46YTTzbuZm0m6bBmIUuR9+s3e5q5+K4HqrIC6gxCadupEqq+jRic9agZVoJJA4XHA527qNy76O4UiVdsXBS3cd94VQ8+MKpCJkJk8hU4cfuxz6dY+9u0TKZRpkTEU6Qzz4ZqoKhSUzHZSy36Ov/tL/NwnTAM6uwYufiWlEU4zBC6S2O9/DYnzvEc50v4HoODcYsVKGO+nndAsp2PVRVEDS0sQmnLhw9TGfDBaSiSwjF9qCavc3fpWtT2ryN8sZN5CL1mJHasd18CHzhVDz4wqkImSmTyFTgx+7HPt1jn2yjzIkKp24UmXcdFwgsd/TLiYP5P7mewM3Nwoqdh2eHkIFDCGn1XOPgsDu7l82Jl1GFxiyjblQWBj3Xux45x8OTEsd2hi0iHw4zUkvbgg04WoRw+y5kHzGrmgmiB58i0LmfTMUiHD08rmd04wun4sEXTkXITJpEJhs/dj/2mRJ73iiTCRtlTpZwgu7skySgSizXZQz6adD6J5C42blYsVXgSZRgI0L0LlOanskb6V1sSWwjooSp1atH7eUkpUAqkkTGIms54++HJyTpysW0z3sbipki1Lmv4HAgcZjKvY8gXLvLfXz0GbK++MKpePCFUxEyEyeRycKP3Y99JsUeUAIoQk7IKHMyhVM3PdknIbCcsRWzD1b/hKfipE/Cip0DwkYJHAbRO9aMm2Vb6jVeS+0kqlVQqVaMKKCkFGiagmU52Lbb0w9PAJoy9tokVw0Qn3UO8drlBDoPoGd7Gx0LzyXS+joVB57ECkbJlTSM2b7AF07Fgy+cipCZOolMBn7sfuwzLXa9yygz42RGPnkQpkI4QW/2Kajls09j1E8D+t+ZjgeegZM6BavzLISSQgk0FVyTcJK8lNzKnux+arVqytSh3b37CievK+58Pzx3Qv3w7GCU9vkXYYZr8vYFfTKCip2hvPF5Iq2vkSlfiB0oG/V9feFUPPjCqQiZyZPIRPFj92OfibHnjTLVcWWepko49dxfCEK6ipB5g8qxMHj9E+CGsBNnYCeXIrUOpN5ecF273cGmxEs0mc3M0usIK6GB4xpEOHVT0A+PcfTDE4Js+XzaFmxAuDahjj2IPgamerqFyn2PopiJLvfxkXcI+sKpePCFUxEy0yeRieDH7sc+U2PXZN5lfKyZp6kWTt3oiiQ0zuzT4PVP4Nml2PEVOOn5KEYTQksUXNdktfBs/AXiToIGYxaGNHqODSecuploPzxP0UjWLiM2exVG8ihGqjdDJvAId+wmuu8xHC1Epnz+sMt3vnAqHnzhVIQUwyQyXvzY/dhncuya1NAVg6yTGXWLlmMlnKA3+yRlvvZprE8btP4J8Kxo3sIgV4sWOAxKr3j08DiUO8yz8c2YrkmDMQtNaqMSTj336NMPbzTtXPrjGKV0zFlLpnw+ofbdqFaq9ztxTMqOvkzpkZfIls3BClUNeg9fOBUPvnAqQoplEhkPfux+7DM9dlWqGIpBZpTi6VgKp250JV/7ZLsezjieOWj9EwLXrMXsOA/PLkMLNYLsfV+7uOzN7uf5+Iv5FjCBWQR0fVTCqRvP623n4noe6hDtXAZFCHIls2lb8HZcRSfUvhvZx8hUy8Wo3P84erKJdHQRrlbokO4Lp+LBF05FSDFNImPFj92PvRhiV6VKQAmQcdIjiqfjIZygO/ukoCgC0x579mnI+ickbraBXPt54OrooUY80euvZHk2uzJv8UJ8CyE1SK1aw3j6J1uO19sPTxS2cxkWqZCqWkrH3LWo2Q6C8UMFh4PxA1TufQRPSDIVJ4HMO7P7wql4EN5UdJ2cxrS0JEY+aYajqpKKijAdHSlse3L7Yk13/Nj92Ispdsu1aMk247hDt2hRVUlpaZB4PHPcYnc8j1jaIjeB57ckbO7emmDroX6+VkqKQNXj6BXPFQiobur0Gi6Lvp3TQqeMeQddN0LkdxCGdQV1jFYG4ZbXmL31DoLxAwOO5cJ1NJ55DYn6FSw789Jxjc1n+uELpyKkWCeR0eDH7sdebLHbrk1ztmlI8TQdhFM3GcuhM2uNyTizP7uacvx+S4LGWKFIEmqMSN3DUPIyg6WY5gfm8q7oxSwMzh//w4GAphDWFFR1DALKdajc+wh1r/22oP6pm3jdCko/99iExuUzffCFUxFSzJPISPix+7EXY+yOa9OSbcFyrQHHppNwAnA9j86MRcYa/1hc1+O5vRn+tC1JIld4H6k3UT7rQazga4NeuzS0mHdFL6beqBv38wGMLgGljUFAKbkEda/9Nu803l/c3dw5ofH4TB984VSEFPskMhx+7H7sxRq749q05FqwnELxNN2EUzdZyyE2wexTxnJ5cEeKx3el6B+aDO6nes4DpJW9A64TCFZEzuTS6AaiWsX4B8D4BFQgto/ZW+8g0vZG74e+cCoafOFUhJwIk8hQ+LH7sRdz7I7n0JptwXR6N7lMV+EEXdmnrE3GHLpGazQMWf+Eh17yBhWzHyAtmgZcp6CwuuxcNlSsI6JMrEmv3iWg9NEKKM+j/NCz1L/663z7Fl84FQ2+cCpCTpRJZDD82P3Yiz1213Npy7b2uIxPZ+HUTc526MhMLPsE3fVPcRpj/YWYS0nlFoI1D5FhoEAxhMFF5au5sPyCAhPN8aCpkrCuYoxSQEk7S8X+J2h4/20Teq7P9MEXTkXIiTSJ9MeP3Y/9RIjd8zzac22k7fSMEE6QN7LszNikJ5h9cl2P5/ekuffVBIn+CShhU1P/HF75Y2S99IBrS5QIF1e8jfNKz0ERyoTGoamSkKYS0EYnoPxddcXD2FtI+/j4+PgcV4QQVAaqiGiR4z2UUSMQlAc1KsMaygQ0i5SCCxaFueW9tVx+RghV9vnd31NpPryWljduIJq9CE1oBdcmnCR/aP0T3zvwf9mS2IbrjV9oWrZLZ8akLW2SsSYmBn1mFr5w8vHx8ZmhVBhRyvSy4z2MMWGoCjURg4gxsYxPUJdcdUEt33pXJcvr+x10A+zf+w7ib36NemcVst9U12a38+vm3/GjQz9lZ3o3E1l4sW2XeMaiNWWS9gXUCYEvnHx8fHxmMKV6GZXByuM9jDEhEJQGNKoiOqoyPtPKbqrLDD59YS3Xr9FoKC0UQLZVyq5d78c98CUa5BkDrm00j/DzI//OT4/8kgPZQwOOjwXHcUlkLFpTOdKWMyEx5jO98YWTj4+PzwynRC+hMlA5bufs44WuSKojOiWGOrEbCcGihkq+fnEpV5/pUqIXipZEqprXd3yMkpbP06AObH2yO7OHHzf+jH8/+p+0mK0TGorjeCQyFm1p0xdQRcoEf1p9fHx8fKYDITVMpQFtudYZNVkLBCUBFUOTdGYtLHsCY9fCnHeKztkNbdy/0+HRvRLb7RWTh1sbONz6Fyyd8yZ2xQMctRoLLt+W2sH21OusKj2bSyouolQtGfdQugVUSgrC+sSWJX2mF37GycfHx6dICKpBqgLVSDHzXu26IqkK65QEVCaSOPOkhlpSy/vODHPzOpvldQMLwF8/eDJ7t1/HKfZHqFQLlzldXJ6Lv8C3D9zGfW0Pk3Ey4x8M+V2AiezAHns+M5eZ96/Lx8fHx2dIAkqA6hkqngSCEkOlKqyjqxNQT0LgGOVEKyv5q5UeXz7PHlj/5EpeeHMZbbu+xFnKeyhVCrNLlmfxaOxJvn3gNh6LPT1ouxufE5OZ9y/Lx8fHx2dYdMWgNliHKmdmNYamSKrCxoSzT64awgrWsKRW42/X2lx9hj2w/imn8tT2C5CHvsq5gYsJyEDB8bSb4U9tD/Ldgz9mc/zlCVkY+BQHvnDy8fHxKUJUqVITrEVX9OM9lHFTYqhURyaWffKkhhWowdNLWDvP4+8vsnnHSU6h/xNwMGbw6JYNzO74KqvCq1FFoeiM2Z38tuWP3HrwdranXp9RdWQ+k4svnHx8fHyKFEUoVAdqCKjB4z2UcaPKfPapLKghx6ufupbu7EAlQV3hA0vdIeufXjkc4fGXL+cs80usCK9AUPjQJquFO47eyT81/oI9mX3jHJDPTMYXTj4+Pj5FjBSSKqOKsDaxJrfHm7CuUB3RR90jbjBcNYQZrMFVDGrC8FfnOHxl0PonwWO7K9ny6gfZoH2B00KnDLjX/txB/vnwv/L/H/kPjuSOjntMPjMPXzj5+Pj4FDlCCKJGJaV66fEeyoRQpKQyrFMe0hj34p1UsYM12F3fxZIqL1//dObA+qd4TvDHbbM4vPsa3hf5LAsD8wbc7vX0Ln546F+4q+n3tFux8Y7KZwbhCycfHx+fE4QyvZwKo+J4D2PChDSFmhKD4AT8kVy9DDtYjScVpIC1c4eufzrQKfiPFxaiHP0sH6z4OPV6bcFxD48Xk6/w3QM/4n9a7yPppMY9Lp/pjy+cfHx8fE4gIloJVYGqGecy3h9VSqoiBuVBDTnOmcxVAliBWlw1v5MuqDFs/dPLRxR+9fxpLEx9nisrP0CFWl5w3MHhyc7n+Pb+23i4/TFybm58A/OZ1vjCycfHx+cEI6iGqA7UzEivp/6EdZWaiEFAG2csUsEOVGMbFXR7H3TXPw3u/yR4YLfG7184h7Vcz3sqLyMkQwXn5LwcD3T8me8c+BHPdG7C8fzmv8WE8E6wPZUtLYnjPYQpR1UlFRVhOjpS2PaJ5Tnix+7H7sc+eizXoiXbjOPOvIldVSWlpUHi8UxP3BnLoTNr4Y7zR0C4Jmq2HdHH7NL14JmDgrvfUEiYA7N0c0o9rjg1xUH5NE/EnsX0zAHnVKpRHv/YE+MblM+0Y+b/uuHj4+PjMy40qVEbqEVTtOM9lEkhqCnURMZf++RJHStYg9NnB2Lf+qdLB/N/igt+/HyEfXsv4XPVX2J16Spkv6m1zW4f13h8pifTWjjFYjFuuOEGVq1axcqVK7n22mtpbm4+3sPy8fHxKRoUqVITqCWgBEY+eQYghaAiqFEZHmftk5A4RhQ7EIU+S5lBDa5Y6nLLkPVPku89VY5oew/Xz/oiZ0XOmEAUPtOZaS2cvvCFL5BOp3n44Yd57LHHUBSFb37zm8d7WD4+Pj5FhRSSqkA1ITU08skzBENVqC0xCI0z++SqYaxgDV4/5/XqEeqf7t+tcNvTtSw0r+KvZ/8Vi4OLxh2Dz/Rk2jYy2r59O1u3buXZZ58lEokA8Hd/93e0tLQc55H5+Pj4FB9CCCoDVSi5DhJWcdSCCgTlQY2gJollLZwxlnJ1t2tRrE4Us/A7OaXL/+mZA4K7dxbWP8Vzgn/fqjK3bC5XnbqR91QemYxwfKYJ01Y4bdu2jUWLFvFf//Vf3HXXXWQyGdauXcuNN9446ns0NzcPEFqqGqKmpmayhzutUBRZ8L8nEn7sfuwnGpMde5VaiWFqxMzpbeYou/qvSClQR3ATV1VJ0FCJZ21Spj3GJwnQKnD1EGquHdFnh5wCvO0kOHeuy//uEjzylsB2ewXUgU7BD55TOWfWbK7ZMMbH+kxbpq1w6uzsZOfOnZx++un88Y9/JJvNcsMNN3DjjTfys5/9bFT3+O1vf8vtt99e8Nl1113HF7/4xakY8rSjtHTm9qeaKH7sJyZ+7JNDBWEqrVJaM63TvpltJDL62qzyMsjZLu0pE9sZ69a7AHgRlEw7wskUHAkB16yES0/xuPMVl80HC6988fCJJ+iLmWkrnHQ9v678jW98A8MwiEQiXH/99XzoQx8ilUoRDo/cd+mqq65i/fr1BZ+paoiOjuJ2dVWU3m26zphfDjMbP3Y/dj/2yUO3I7RmW/CYfuJJSkEkEiCZzOK6YxtfCI9OazzZJ4ASFBukGUf0+15KFPjLs2HdXPjPVyUH4zPbZNRncKatcPp/7d17cFTl/cfxz953c09INjpTqBeIFhCTAQLhVgQkKsi9pR2SWlAq6lhQCYYqKtMWMFARYRTEzjAVZ2ptURyDgLQojhPlMmPr0FIggFQQCYSCScjm9vz+oOzPJVw2sNnd7L5fM47knJPN97vPkv3wnLPn6dq1q1paWtTY2CiXyyVJavnfzTmC/ReQ1+ttdVququrbuLnPS3NzS9z0eiF6p/d40x692+VUhiNLJ3xVUXevp/On51pazFX1neSwyWm16HR9oxqb2ha8mq1JsjidsteflKWldfjqli49Nbjlsvd/QscVtfOHAwYMUOfOnfWrX/1KtbW1qq6u1tKlSzVixAj/xeIAgPbltDnldWfLYY2Nez19l9NmVWaiU8luu9q6As25ez5lB9zz6bu+e/+nH3ePrtCJaxO1wcnhcOj111+XzWZTYWGhCgsLdd1112nBggWRLg0A4ordaleWxyvnBR/NjwUWWZTssisz0SmHvY3p6RL3fPouj0MacVN8zoLGqqg9VSdJ2dnZWrp0aaTLAIC4Z7PY5HVn66TvhM42nb3yN3Qwjv/NPtX4mlXja1JbrolvsSeq0eo896m75tZLriC2RO2MEwAgulgsFmW6s5ToiM3LJc7PPmUlOeVs4+zT+Xs+NTuS26k6RAuCEwCgTTJcGUpxpka6jHZjt1qVmehSiqeN1z5ZLGp2panJkylZru6O5Yh+BCcAQJulOlOV7sqQpa1XVXcgSU67vElOua5wg80Ltdg8avB41WKPjfX/EIjgBAC4KkmOJHVyZcZ0eLJZreqU6FRagkPWtrRptavJnaUmZ6ra/JE9RDWCEwDgqnnsHnndXlkv8amyWJHgsCkr2dX22Sdniho9sb3MV7yJ7Vc6AKDdOW0ueT3Zsluj+oPa18xmsfz/7FMb3j2NNfZu4xDPCE4AgGvmsDrkdXvlsMXejTIvlOCwKSvJJbeDt9B4xKgDAELCZrXL686Wy+aKdCntzmaxKCPBqfQ2zj6h42O4AQAhY7VYleX2ym33RLqUsPA4bPImueRh9iluMNIAgJCyWCzKdGUq8RLruMUaq8Wi9ASnMph9igsMMQAg5CwWizJcnZQUo3cZvxi3w6bsZJc8Tm5+GcsITgCAdpMe43cZv5BFFqV7HOqUyOxTrGJYAQDtKtWZqjRXWqTLCCuX/dzsU6KL2adYE9s33QAARIVkR4qssqnadzLSpYSNRRaluh1yt/GmmYhujCYAICwSHYnKdMf2Ei0X47Iz6xRLCE4AgLDx2BOU6c6K+SVaELt45QIAwsptcyuL8IQOilctACDszq9vZ7NyGgsdC8EJABAR59a3i/3FgRFbCE4AgIixW+1xszgwYgPBCQAQUTarXVlur5w2Z1c6yJcAABNVSURBVKRLAa6I4AQAiDibxXZucWCbO9KlAJdFcAIARAWrxapMd5Y8dk+kSwEuieAEAIgaFotFme4sJToSI10KcFEEJwBA1MlwdVKyIznSZQCtEJwAAFEpzZWuVGd8LQ6M6EdwAgBErRRnitJd6ZEuA/AjOAEAolqSI1kZrk5xtzgwohPBCQAQ9RIdierkyiQ8IeIITgCADsFj9yiTxYERYbz6AAAdhtvmVhbhCRHEKw8A0KE4bS55PdmyWW2RLgVxiOAEAOhwHFaHrk+8XnarPdKlIM4QnAAAHZLdapfXky2HzRHpUhBHCE4AgA7LZrHJ686Wy+aKdCmIEwQnAECHZrVYleX2ys3iwAgDghMAoMOzWCzKdGUqwZ4Q6VIQ4whOAICYYLFY1MmdqURHUqRLQQwjOAEAYkqGK0MpzpRIl4EYRXACAMScVGeaUp1pkS4DMYjgBACISSnOFKW7MiJdBmIMwQkAELOSHEnq5O7E4sAIGYITACCmJdgT1cmVSXhCSBCcAAAxz2P3KMvtZXFgXDNeQQCAuOCyuQhPuGYd4tXT3Nys4uJilZaWRroUAEAH5rQ55fVkszgwrlqHCE4rVqzQzp07I10GACAGOKwOed1eOawsDoy2i/rgVFFRoc2bN2vkyJGRLgUAECNsVruyPF45bc5Il4IOJqrnKk+ePKmnnnpKL7/8stasWdPm7z9+/LiqqqoCttntCfJ6vSGqMDrZbNaA/8cTeqf3eBOvvYeib7usut5+nU7Un5CvuT5UpSHGRW1wamlpUUlJiaZOnapbb731qh7jzTff1IoVKwK2PfLII/rlL38ZihKjXkpK/K4UTu/xid7jTyj6zjBJqjpbpbrGuhBUhFgXtcFp1apVcjqdKi4uvurHmDx5soYNGxawzW5P0KlTtddaXlSz2axKSfHozJmzam5uiXQ5YUXv9E7v8SHUfdtNgpp89apraqf3h9T2eViEX9QGp/Xr1+v48ePq06ePJKm+/tw06pYtW4K+UNzr9bY6LVdV9a2amuLjl0tzc0vc9Hoheqf3eBOvvYey71R7ulqajWoaa0LyeIhNURucNm7cGPD1+VsRLFq0KBLlAADiQLorQ1aLTWcaTke6FESp+LqaEACAK0h1pirNlRbpMhClonbG6ULMNAEAwiXZkSKrbKr2nYx0KYgyzDgBAHARiY5EZbpZHBiBCE4AAFyCx56gTHcW69vBj1cCAACX4ba5lUV4wv/wKgAA4AqcNpe8nmzZrLZIl4IIIzgBABCEc4sDZ8tu7TCfq0I7IDgBABAku9Uur9srh80R6VIQIQQnAADawGa1K8vtldPmjHQpiACCEwAAbWSz2JTl9sptc0e6FIQZwQkAgKtgtViV6c5Sgj0h0qUgjAhOAABcJYvFok7uTCU6kiJdCsKE4AQAwDXKcGUo2ZEc6TIQBgQnAABCIM2VrlQniwPHOoITAAAhkuJMUborI9JloB0RnAAACKEkR5I6uTuxOHCMIjgBABBiCfZEdXJlEp5iEMEJAIB24LF7lOX2sjhwjGE0AQBoJy6bS1lub6TLQAgRnAAAaEcszRJbCE4AAABBIjgBAAAEieAEAAAQJIITAABAkAhOAAAAQSI4AQAABIngBAAAECSCEwAAQJAITgAAAEEiOAEAAASJ4AQAABAkghMAAECQCE4AAABBIjgBAAAEieAEAAAQJIITAABAkAhOAAAAQSI4AQAABMlijDGRLgKhdfz4cb355puaPHmyvF5vpMsJK3qnd3qPD/HaNyKPGacYVFVVpRUrVqiqqirSpYQdvdN7vInX3uO1b0QewQkAACBIBCcAAIAgEZwAAACCZHvuueeei3QRCL3ExETl5+crMTEx0qWEHb3Te7yJ197jtW9EFp+qAwAACBKn6gAAAIJEcAIAAAgSwQkAACBIBCcAAIAgEZwAAACCRHACAAAIEsEJAAAgSASnKHXy5Ek9/PDD6tOnj/r166ff/va3ampquuix69at01133aW8vDxNnjxZO3bs8O+rr6/XM888o4EDB6pv37667777tGfPHv/+DRs2qHv37srLy/P/V1JS0u79XU6oem9oaNDixYs1ZMgQ9e3bV4888oi+/vpr//66ujrNnTtX/fr1U+/evTVnzhzV1ta2e3+XE67e//73v+vWW28NGPcpU6a0e3/BqK6u1p133qnPPvvsksd89NFHuvfee5Wbm6u7775bW7duDdi/evVqDRkyRLm5uSouLtaBAwf8+6Jx3M9r795jfdzP+81vfqPS0tKAbdE87uhgDKJSUVGReeKJJ0xdXZ05fPiwGTVqlFm9enWr47Zs2WJ69uxp/va3v5mmpiazadMmc/vtt5vKykpjjDFlZWWmuLjYnDp1yvh8PrNgwQIzfPhw//cvWrTIlJaWhq2vYISq9wULFpgRI0aYvXv3Gp/PZ55//nlTWFhofD6fMcaY0tJSc99995lTp06ZEydOmKKiIvPcc8+FtdcLhav3119/3RQVFYW1t2Ds3LnTjBgxwuTk5JhPP/30osccPHjQ3HbbbeaDDz4wjY2Npry83PTq1cscO3bMGGPMunXrzODBg83evXtNfX29WbhwoRk1apRpaWkxxkTnuBsTnt5jedyNMaa6uto88cQTJicnxzz55JMB3x+t446Oh+AUhQ4dOmRycnICfiGUl5eboUOHtjp21qxZrYLP/fffb8rKyowxxjz44IOmqKjIVFdXG5/PZxYtWmRGjx7tP3bKlClm7dq17dRJ24Wy9wEDBpi3337bv6+pqcnk5uaaDz/80NTV1ZkePXqYXbt2+fd//vnnplevXqauri7UbQUlXL0bY8ycOXPMokWL2qONq7Zu3TozdOhQU15eftk30BdeeMFMnTo1YNv9999vli1bZowx5ic/+Yl55ZVX/PsaGhpMXl6eqaioiMpxNyY8vRsT2+NeU1Nj8vPzzfz5882jjz4aEJyiddzRMXGqLgrt27dPaWlpys7O9m+7+eabdfToUZ05cybg2ObmZiUkJARss1qt/un5adOmae/everfv79yc3P17rvv6sUXX5QktbS0aPfu3frwww91xx13aMiQIZo3b55Onz7dzh1eWih7b25ulsfj8e+zWCySpIMHD+rLL79UY2OjcnJyAn5OfX29Dh06FOq2ghKu3iXpiy++0O7duzVy5EgNGDBAs2bN0rFjx9qlr2ANGjRIH3zwge65557LHrd///6AcZOkrl27+k9BX7jf4XDohhtu0J49e6Jy3KXw9C7F9ri7XC6Vl5frmWeeafV3I1rHHR0TwSkK1dbWBrzpSfJ/XVdXF7C9sLBQ77zzjrZv366mpiZt2bJFFRUV8vl8ks69gRYWFmrbtm3avn27hg8frocfflg+n0/V1dXq3r27CgsLtWHDBv3xj3/UoUOHInqNUyh7HzlypFauXKnDhw/L5/Np2bJl8vl8qq+vV01NjSQF/II9/3Midd1DuHpvbm6W1+vVoEGD9Je//EXvvfeeLBaLfvGLX6i5uTk8zV5EVlaW7Hb7FY+72PPkdrv9z9Hl9kfjuEvh6T3Wx91utyszM/Oi3xut446O6cqvVoRdQkKCzp49G7Dt/NcXrgI+atQoVVdX+2eKfvjDH2r06NE6e/asGhsbNXPmTL366qv+WYx58+apb9+++uSTTzRs2DC98cYb/sfyeDwqKSnRj3/8Y9XU1CgpKamdO20tVL1LUmlpqZYsWaIpU6bIbrdr0qRJysnJUUpKiv8X6NmzZ/2Pe/77ItG3FL7ebTab1qxZE/B48+bNU0FBgSorK1v9qz7aeDwe1dfXB2yrr6/3P0eX2x+N494W19J7rI/75XT0cUd0YcYpCnXr1k3//e9/deLECf+2yspKXXfddUpOTg44tqqqSoMHD9amTZv06aef6vnnn1dlZaV69uypuro6nT59Wg0NDf7jbTabLBaLHA6H9uzZoyVLlsgY49/f0NAgq9Uqp9PZ/o1eRKh6l6RvvvlGDz30kD7++GNt3bpVRUVFOnDggHr27Kkbb7xRDodD+/fvD/g5509tREK4ev/666+1cOHCgH9pn3+NuN3uMHR6bXJycrRv376Abfv371e3bt0knXsev7u/sbFRhw4dUk5OTlSOe1tcS++xPu6X09HHHdGF4BSFbrjhBvXu3VsLFixQTU2N/vOf/+jll1/WpEmTWh27Y8cOFRcX68iRI/L5fFqzZo0OHjyo8ePHKzU1Vb1799aSJUt08uRJ+Xw+LV68WOnp6erdu7fS0tL0xhtv6LXXXlNTU5OOHj2qxYsXa/z48RELTqHqXZLWrFmj0tJS1dbW6vTp05o/f7569OihXr16yePx6O6779aSJUtUXV2t6upqLVmyRKNHj47Ym0i4ek9PT1d5ebmWLl3qP2U7f/58FRQUqEuXLuFuu83GjBmj7du3a8OGDWpqatKGDRu0fft2jR07VpI0ceJErV27Vnv27JHP59Pvfvc7ZWZmqk+fPlE57m1xLb3H+rhfTkcfd0SZSF+djourqqoyjz76qMnPzzf9+/c3ixYtMk1NTcYYY3Jzc8369ev9xy5fvtwMHDjQ5OXlmaKiIrN79+6AxykpKTEDBgww+fn5Zvr06ebAgQP+/Z999pmZPHmyycvLM/379ze//vWvTX19ffgavYhQ9f7tt9+axx9/3OTn55v8/Hzz+OOPm+rq6oD9Tz/9tBkwYIDp27evKS0tNbW1teFr9CLC1fu//vUv8/Of/9z06dPH9OnTx8yePducOnUqfI1ewYWfrrqw923btpkxY8aY3NxcM2rUKP+nBY0xpqWlxfz+9783w4YNM7m5uaa4uDjgNR+N4/5d7dl7LI/7dz355JOtbkcQ7eOOjsNizHfO0wAAAOCSOFUHAAAQJIITAABAkAhOAAAAQSI4AQAABIngBAAAECSCEwAAQJAITgAAAEEiOAEAAASJ4ATEgVtuuUXr1q0Ly88qLi5WaWmp/+utW7cGrBEGAB2ZPdIFAIgty5cvl81mkyQdOXJEM2bM0B/+8Ad17do1wpUBwLUjOAEIqbS0NP+fWdEJQKzhVB0QY44dO6aHHnpIeXl5Gjp0qMrLywP2b926VRMmTFCvXr1055136sUXX1RDQ4N//y233KI//elPmjp1qnr16qXBgwdr1apV/v1nz57VU089pYEDB+q2227TuHHjtHnzZv/+86fqvvrqKw0fPlyS9LOf/UzLly/XuHHjNHfu3IB6tm3bpp49e6q6uro9ng4ACCmCExBDmpqa9MADD+jUqVNau3atli5dqtWrV/v3b9u2TTNnztSPfvQjvffee3r22Wf1/vvvq6SkJOBxysrKNG7cOK1fv14TJ07UCy+8oJ07d0qSli1bpn//+9969dVXtWHDBg0ZMkSPPfaYvvrqq4DHuP766/XWW29JOnf6btq0aZowYYI2bdqk+vp6/3Hr16/XHXfcoYyMjPZ6WgAgZAhOQAypqKjQvn37VFZWph49eigvL08LFy7071+5cqUmTZqkn/70p+rSpYsGDRqk+fPna+PGjQHBZ/z48Ro7dqxuvPFGzZo1S6mpqdq1a5ck6fDhw0pKSlKXLl3UuXNnzZw5U6+88opSU1MDarHZbP4wlJqaqsTERI0ZM0aNjY3asmWLJKmmpkZbtmzRhAkT2vupAYCQ4BonIIbs3btXqamp6tKli3/bD37wA3k8HknSP//5T/3jH//Q22+/7d9//jqkyspKfe9735Mk3XzzzQGPm5SUpMbGRknS9OnTNWPGDBUUFCgvL08DBw7UqFGjlJycfMX60tLSNGzYML3zzjsaPXq03n//fSUnJ2vw4MHX1jgAhAnBCYgxF7sg224/91e9paVFDzzwgMaPH9/qmKysLP+fnU7nJR83Ly9PH330kT755BNVVFToz3/+s5YvX67XXntNBQUFV6xv4sSJmjFjhk6cOKF3331XY8aM8dcHANGOU3VADOnevbvOnDmjffv2+bcdPHhQ3377rSSpW7duOnDggL7//e/7//vmm29UVlam2traoH7GSy+9pF27dmn48OF6+umntWnTJnXu3FmbNm1qdazFYmm1bdCgQcrKytJbb72lXbt2cZoOQIdCcAJiSL9+/XT77bdrzpw5+vzzz/XFF1+otLRUVuu5v+rTp0/X5s2btXz5ch08eFAVFRWaO3euzpw5EzDjdDlffvmlnn32WVVUVOjIkSPauHGjjh49qry8vFbHJiQkSDp3CvF8eLNarRo3bpxWrlypnj17cn8nAB0KwQmIIVarVatWrdJNN92kadOm6cEHH9Q999zjv0j7rrvu0tKlS/XXv/5V9957r2bPnq2CggKtWLEi6J8xf/58FRQUqKSkRIWFhXrppZc0e/ZsjR07ttWx6enpmjhxosrKyrRs2TL/9gkTJqi+vp7ZJgAdjsVwhzoAYbZjxw5Nnz5dH3/8cVAXlQNAtOCKTABhU1lZqb1792rlypUaP348oQlAh8OpOgBhc+jQIc2dO1epqal67LHHIl0OALQZp+oAAACCxIwTAABAkAhOAAAAQSI4AQAABIngBAAAECSCEwAAQJAITgAAAEEiOAEAAASJ4AQAABAkghMAAECQ/g9OJ/7u64LRq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24" name="Picture 4"/>
          <p:cNvPicPr>
            <a:picLocks noChangeAspect="1" noChangeArrowheads="1"/>
          </p:cNvPicPr>
          <p:nvPr/>
        </p:nvPicPr>
        <p:blipFill>
          <a:blip r:embed="rId3"/>
          <a:srcRect/>
          <a:stretch>
            <a:fillRect/>
          </a:stretch>
        </p:blipFill>
        <p:spPr bwMode="auto">
          <a:xfrm>
            <a:off x="2143108" y="1428218"/>
            <a:ext cx="3914783" cy="3215234"/>
          </a:xfrm>
          <a:prstGeom prst="rect">
            <a:avLst/>
          </a:prstGeom>
          <a:noFill/>
          <a:ln w="9525">
            <a:noFill/>
            <a:miter lim="800000"/>
            <a:headEnd/>
            <a:tailEnd/>
          </a:ln>
          <a:effectLst/>
        </p:spPr>
      </p:pic>
      <p:sp>
        <p:nvSpPr>
          <p:cNvPr id="8" name="Rectangle 7"/>
          <p:cNvSpPr/>
          <p:nvPr/>
        </p:nvSpPr>
        <p:spPr>
          <a:xfrm>
            <a:off x="2000232" y="714362"/>
            <a:ext cx="4261295" cy="461665"/>
          </a:xfrm>
          <a:prstGeom prst="rect">
            <a:avLst/>
          </a:prstGeom>
        </p:spPr>
        <p:txBody>
          <a:bodyPr wrap="none">
            <a:spAutoFit/>
          </a:bodyPr>
          <a:lstStyle/>
          <a:p>
            <a:r>
              <a:rPr lang="en-IN" sz="1200" dirty="0" smtClean="0">
                <a:solidFill>
                  <a:schemeClr val="accent6">
                    <a:lumMod val="50000"/>
                  </a:schemeClr>
                </a:solidFill>
              </a:rPr>
              <a:t>Is there any relationship between fixed acidity and volatile acidity</a:t>
            </a:r>
          </a:p>
          <a:p>
            <a:r>
              <a:rPr lang="en-IN" sz="1200" dirty="0" smtClean="0">
                <a:solidFill>
                  <a:schemeClr val="accent6">
                    <a:lumMod val="50000"/>
                  </a:schemeClr>
                </a:solidFill>
              </a:rPr>
              <a:t>And how acidity attributes affects the quality of the wine. </a:t>
            </a:r>
            <a:endParaRPr lang="en-IN" sz="12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Faulty Wine Analysis</a:t>
            </a:r>
          </a:p>
        </p:txBody>
      </p:sp>
      <p:sp>
        <p:nvSpPr>
          <p:cNvPr id="7" name="Rectangle 6"/>
          <p:cNvSpPr/>
          <p:nvPr/>
        </p:nvSpPr>
        <p:spPr>
          <a:xfrm>
            <a:off x="6429388" y="3214692"/>
            <a:ext cx="2428860" cy="1200329"/>
          </a:xfrm>
          <a:prstGeom prst="rect">
            <a:avLst/>
          </a:prstGeom>
        </p:spPr>
        <p:txBody>
          <a:bodyPr wrap="square">
            <a:spAutoFit/>
          </a:bodyPr>
          <a:lstStyle/>
          <a:p>
            <a:r>
              <a:rPr lang="en-IN" sz="1200" b="1" dirty="0" smtClean="0">
                <a:solidFill>
                  <a:schemeClr val="accent6">
                    <a:lumMod val="50000"/>
                  </a:schemeClr>
                </a:solidFill>
              </a:rPr>
              <a:t>Conclusion.</a:t>
            </a:r>
          </a:p>
          <a:p>
            <a:r>
              <a:rPr lang="en-IN" sz="1200" dirty="0" smtClean="0">
                <a:solidFill>
                  <a:schemeClr val="accent6">
                    <a:lumMod val="50000"/>
                  </a:schemeClr>
                </a:solidFill>
              </a:rPr>
              <a:t>There is not much correlation between residual sugar and wine quality but..</a:t>
            </a:r>
          </a:p>
          <a:p>
            <a:r>
              <a:rPr lang="en-IN" sz="1200" dirty="0" smtClean="0">
                <a:solidFill>
                  <a:schemeClr val="accent6">
                    <a:lumMod val="50000"/>
                  </a:schemeClr>
                </a:solidFill>
              </a:rPr>
              <a:t>Residual sugar is slightly affecting </a:t>
            </a:r>
            <a:r>
              <a:rPr lang="en-IN" sz="1200" i="1" dirty="0" smtClean="0">
                <a:solidFill>
                  <a:schemeClr val="accent6">
                    <a:lumMod val="50000"/>
                  </a:schemeClr>
                </a:solidFill>
              </a:rPr>
              <a:t>Excellent</a:t>
            </a:r>
            <a:r>
              <a:rPr lang="en-IN" sz="1200" dirty="0" smtClean="0">
                <a:solidFill>
                  <a:schemeClr val="accent6">
                    <a:lumMod val="50000"/>
                  </a:schemeClr>
                </a:solidFill>
              </a:rPr>
              <a:t> wine quality negatively.</a:t>
            </a:r>
            <a:r>
              <a:rPr lang="en-IN" sz="1200" b="1" dirty="0" smtClean="0">
                <a:solidFill>
                  <a:schemeClr val="accent6">
                    <a:lumMod val="50000"/>
                  </a:schemeClr>
                </a:solidFill>
              </a:rPr>
              <a:t> </a:t>
            </a:r>
          </a:p>
        </p:txBody>
      </p:sp>
      <p:sp>
        <p:nvSpPr>
          <p:cNvPr id="30722" name="AutoShape 2" descr="data:image/png;base64,iVBORw0KGgoAAAANSUhEUgAAAk4AAAHqCAYAAADyPMGQAAAABHNCSVQICAgIfAhkiAAAAAlwSFlzAAAPYQAAD2EBqD+naQAAADl0RVh0U29mdHdhcmUAbWF0cGxvdGxpYiB2ZXJzaW9uIDIuMS4yLCBodHRwOi8vbWF0cGxvdGxpYi5vcmcvNQv5yAAAIABJREFUeJzs3XmcZFd52P3fuffWXr2v07MvmgWtox0tIAktFsYCA0bYDq8Jll/bieOYGGNCYoyNHRw7DsTmE8cxgWDjvIgYZIMBIQkkoW0ktI6kYfa1l+mlqqu79rud94/qrXqtnqmenup6vp8PSKpbXXVOz3Tfp57znOcorbVGCCGEEEIsyVjtAQghhBBC1AoJnIQQQgghKiSBkxBCCCFEhSRwEkIIIYSokAROQgghhBAVksBJCCGEEKJCEjgJIYQQQlRIAichhBBCiApJ4CSEEEIIUSEJnIQQQgghKiSBkxBCCCFEhSRwEkIIIYSokAROQgghhBAVslZ7ABfa8HB6tYew4gxD0doaI5nM4vt6tYdzQcncZe4y9/pQa/Pu6GhY7SGIKpGM0xpkGAqlFIahVnsoF5zMXeZeb+p17vU6b7H6JHASQgghhKiQBE5CCCGEEBWSwEkIIYQQokISOAkhhBBCVEgCJyGEEEKICkngJIQQQghRIQmchBBCCCEqJIGTEEIIIUSFJHASQgghhKiQBE5CCCGEEBWSwEkIIYQQokISOAkhhBBCVEgCJyGEEEKICkngJIQQQghRIQmchBBCCCEqJIGTEEIIIUSFJHASQgghhKhQ3QVOo8Xkag9BCCGEEDWq7gKnjJMhURhBa73aQxFCCCFEjam7wAkg5+YYKUrwJIQQQojlqcvACaDg5hkuDOFrf7WHIoQQQogaUbeBE0DRKzJcGMLT3moPRQghhBA1oK4DJwDbsxnOD+H57moPRQghhBAXuboPnAAc32GoMITjO6s9FCGEEEJcxOoucFJOdt7HXd9lKD+I7dkXeERCCCGEqBV1FzgZhSRGfgSYWxTua5/hwhBFr3jhByaEEEKIi17dBU4Ays1jZM/CPAHSZPCUd/OrMDIhhBBCXMzqMnACUL6HmRtC2eNzrmmtSRRHyLnzL+sJIYQQoj7VbeA0ySiOYWSHYFZLAq01iUKCjJNZpZEJIYQQ4mJT94ETgPKLGJkBlJObc220mGR8nqyUEEIIIeqPBE4TFBqjkEDlE8wuHB+zU6SKo6szMCGEEEJcNCRwmsVwcxjZwTmF42knTbKYkPPthBBCiDomgdM8lO/OWziedbJyOLAQQghRxyRwWoRRHMPIlReOF9w8Q4VBOd9OCCGEqEMSOC1BecVSzydnuq+TnG8nhBBC1CcJnCqgtI9ZGEEVkkBpmU7OtxNCCCHqjwROy2A42VL2yS+dZzd9vp0c0SKEEELUAwmclkn5LmZ2EOWkgckjWoYpeIVVHpkQQgghVpoETufIKKRKhwVrD1/7jBSG5YgWIYQQYo2TwOk8lA4LHgSvMOOIlvRqD0sIIYQQK0QCp/OktIeZG57q+TRaHGXMHlvlUQkhhBBiJVwUgVMymeSuu+7i+eefn3rs4MGD/NIv/RJ79+7lpptu4rOf/Syue/Fu/5/Z82ncHmO0mFztIQkhhBCiylY9cHrppZe4//77OX369NRjyWSSD3/4w9x000288MILfP3rX+eJJ57gK1/5yiqOdGlTPZ/cAhknQ6IgXcaFEEKItWRVA6eHHnqIj33sY3z0ox8te/wf//Ef2bJlC7/6q79KIBBgw4YNfOlLX+Lee+9dpZFWTmkfMz+MKo6Rc3OMFIbxtb/0FwohhBDioreqgdMtt9zCo48+yjvf+c6yx/fv38/OnTv51Kc+xc0338ydd97Jt771Lbq7u1dppMtn2OMY2SEKbpbhwpAc0SKEEEKsAdZqvnlHR8e8j4+NjfHYY4/x6U9/mt/7vd/j2LFj/Nqv/RrBYJBf/uVfrvj1h4aGGB4eLntsfHyc5uam8xp35WzM/CB+tI1RR9Ee7sAyVv5bbppG2T/ricxd5l5v6nXu9TpvsfpWNXBaSDAY5PLLL+f9738/ALt37+Zf/It/wfe+971lBU4PPvggX/jCF8oe+/V/9U7e8+73VHW8S0uDqSgGQjTHuwkYgQvyro2NkQvyPhcjmXt9krnXn3qdt1g9F2XgtH379rIddgC+7y+70Pr+++/njjvuKHssOfom6cwqdPnOFNBmirFYmo5Yz4oGT6Zp0NgYYXw8j+fVV32VzF3mLnOvD7U275aW2GoPQVTJRRk4ve997+Pv/u7v+Ju/+Rs+8pGPcPToUb761a/ywAMPLOt1Ojs76ezsLHvstf1n8P1V2unmF3FSZxgo5mlv2ELQDK7o23mej+te/L9QVoLMXeZeb+p17vU6b7F6LsrF4e3bt/PVr36VJ554ghtvvJEHHniAD37wg3zoQx9a7aGdN4WG/DAjowexXTnfTgghhKglF03G6dChQ2X/feWVV/L3f//3qzSaC8BJM5J4g9aWnYSDjas9GiGEEEJU4KLMOK2kntf+N1YhtdrDKPGLJBNvUsgPL/1cIYQQQqy6ugucOo59j92P/BYdR76N8i+GI1x8RlNHyI+dAukyLoQQQlzU6i5wAjDdPD2vf5Wdj/0ODWdfXe3hoNGM5nrJjR4Gz17t4QghhBBiAXUZOE0KZ/rZ9uxn2fLcnxHMnF3t4ZAqjpAbPYSy06s9FCGEEELMo+4Cp8SWd6BRZY81DbzIrsd+m+43v4axyjvdUs446bHjqOyQLN0JIYQQF5m6C5x6r/5/OXL7H5NtvaTsccN36Tr0ELse+SjNZ55Z1aBl3M0wnuvHSPfJ0p0QQghxEam7wAkg37Kdo2//Q05f+69xQs1l14KFJJt//Bds/9GnCadOrs4AgbSbZbQwjJHuQ9mZVRuHEEIIIabVZeAEgDIY3fQ2Dt79eYZ23oevzLLL8cRBdv7wE6x/5YuYxdWpOcp6OZJ2EpUdROWGZelOCCGEWGX1GzhN8AMRBi77RQ7d+V8Y77qq7JpC037iUXY/+lu0HX8E9IVv65/zCiScFKo4PrF051zwMQghhBCipO4Dp0l2Qw8nbvoEx9/6cYqxrrJrlp1hw6v/i50//ASxkQMXfGx5r8CwnUR7BYx0L9jZCz4GIYQQQkjgVE4p0uuu4dCdf87ApT+PZ4bKLkfGTrHjR3/Aphf+G4Fc4oIOrejbpeBJe5i5QVQ+IUt3QgghxAUmgdM8tBlgaNd7OHj35xndePOc6y29z7Lr0Y/SefAh1AXc9Wb7DkPFJJ72MYpjGJl+WboTQgghLiAJnBbhRlo5fd1vcvRtf0C+aUvZNdMrsu7A19j12Mdo7H/xgmV/HO0wVEzgag/lFTEyfeDkLsh7CyGEEPVOAqcKZNt3c/iOz9J71QO4wXjZtVB2kK37/oytz/4JoXT/BRmPq12Giwlc30VpHzN7FpVPytKdEEIIscIkcKqUMkhsu4uDd/83RrbdM6f7eOPgq+x67GOse/2rGBcgA+RqjyE7iTNxULFRTGFkBuCiOLhYCCGEWJskcFomLxin76qPcPgd/5lM+1vKrint0Xnk2+x+5KO0nHpyxdsXeNpjyE5g+6U6JzW5606W7oQQQogVIYHTOSo0bebYrZ/i1PX/FjvSVnYtUEyx6aX/zo4nP0UkeXRFx+Frn6FiguJEkbrSfinzlL2wu/6EEEKIelB3gVMq7+D6VaoFUorUhps4dNd/ZXDXe/GNQNnlWPIIlzzxH9nw0v/AKoxV5z3nodEM20ny3owDivOjqHS/LN0JIYQQVVR3gVPR8UhmbXKOV7XX9K0wZy+9n0N3/Tlj664ru6bQtJ16nN2P/hbtR7+zYoGMRpOwU+S8/PR7u/mJpbv8Il8phBBCiErVXeAEoLUmnXcYrWb2CbBjXZx868c4dvMnKcR7yq6ZTo71+/+WXT/4XeJDr1ftPWeaDJ4y7nSNU2nX3QCqMLoi7ymEEELUk7oMnCbZK5B9Ash0XcnhO/+Mvss/hGdFyq6F071sf/qP2Lzvzwlkh6r6vpOS9hhjdvnBxEZhtNQw06/uXIWA0oeRg4Np9p1McnAwjZbWGEKINcpa7QGstsnsU9H1aQiaWGZ1YkltWIxc8i5SG29h3Zv/H62nnii73tz/Ao1nX2Fo530M7Xw32grN/0LnaNQeB9uk0WyYeky5pV13fqwTZgV0QpyrF0+n+NrLfQxlilOPdcZDfPDq9Vy7qXkVRyaEENVX1xmnmWzHI5lzyNnVzci44WbOXPPrHLntj8i1bC+7ZvgO3Qe/we5H/x1Nffuq3sAy7WZJ2KmyT/9Ke5gZWboT1fHi6RR/+dSJsqAJYChT5C+fOsGLp1OrNDIhhFgZEjjNoLUmXXBI5mxcr7o9mHKtl3Dktj/izNW/hhNqKrsWzI+w5fnPse3pzxAeO13d9/XyjNijc5ZOSkt3A7J0J86Z1pqvvdy34LKc1poHX1n4uhBC1CIJnObhuP5E9qnKO+CUQXLL7Ry8+/MM7fhptDLLLjcMv8nOH/4uPa99GdPOVO1tC36RYbt0OHDZcNw8RvqM7LoT5+TQUGZOpmm2wXSRw0PZCzQiIYRYeRI4LaCUfXJXJPvkB6IMXPH/cOgdf0q684qya0r7dBx7mN2P/BatJ35Qte7jRd+eOhx49vuZ2QE5604sWyrvVPS80by9wiMRQogLRwKnJUxmn7LF6vdfKjZu4PjNn+TEjR+jGO0ou2bZaTa+8j+55PFPEk0cqsr7udplqJiYOt9uptJZd/3gVXYzFKI5Elj6SUBLJLjCIxFCiAtHAqcKaK3JFFcm+4RSjPdcx6G7/isDez6Ab5bfZKKpE1zy5KfY+OMvYOWT5/12k+fbFf25WQDlFTHSvahZrQyEmM+uzjid8cV3g3Y1hNjZGbtAIxJCiJUngdMyzMw+VbvgVZtBhva8j4N3fY7U+hvnXG898xS7H/0oHYf/CXWeWSFf+wwXZx3RMkGhMXLDqOzQih9SLGqbUooPXr0epdSC1+/fu/B1IYSoRfUXOM0qyF6uqexT3sF1qx9YONF2Tt3wUY7e+nvkGzeWXTPdAj1v/B92/eB3aDj7ynm9z3xHtMxkOBmMdB+4c4MrISZdu6mZf3PrVroayjNPXQ0h/s2tW6WPkxBizVG6zvYK//MrL2K4WUwng/LPL3OjlCIaNIkFzZX5VO17tJ14lO4DX8dy5u5MGuu+mv4rfgk73l32uGEoGuJh0pkCfgVHyjQHGmmwFl5O8cOt6HBt3AAty6ClJcboaHZFAtuL2WrOXWvNoaEMqbxDSyTIzs7YBc00yZ97/c291ubd0dGw9JNETai/zuFK4Qfi+IE4hpsrZVa8xbdUL0RrTbboUvR8moIWllXlBJ5hktj+U6Q23ET3gQdpO/EDFNOBUNPZl2kY2s/wjp9maPd78a3wOb1NyhnH0z7Ngfl/sI1CEu3m8aOdYJxfxk6sTUopdnfJjUEIsfbV3VJd7+h0lsm3oriRTpxoF34gCuf4Cdl1fZJ5h0yh+rVPAF6okb69v8KR2/8T2dadZdcM36Xr8D+x+5Hfovn0U+fcUiDtZkjaYwten+r5ZEtPHiGEEPWr7gKnP/l+gi89kyKRmd6Sr40gbqgNO9KNF2gAtfxvi9aarO2SyDk4K5Q2zrds4+jb/5BT1/4GTril7FqgMMrmF7/Ajh/9PuHRE+f0+lkvN2+X8UlK+5i5QVRuWArHhRBC1KW6C5wAXj5T4DPfHeFb+9MUnBkBgGHhhZqxo+twQ83oc1iW8jyfZM4mXXBW5qgJpUhtupWDd32OwZ3vxp9V7B5LHGLHDz5B27P/HbM4vuyXz3sFhu0k/iKBkWGnMdK9UjguhBCi7tRl4ATg+vDIgSx/+J0Rnjuew58Z5CgDP9CAE1mHG25Fm8tv4JezPRI5B3uFsk9+IMLZy36BQ3f9OePdV5ddU2gaDj/Mzof/LW3Hvr/s8+hKXcaTc7qMl72H72Jm+uWwYCGEEHWl7gKneKh8yuMFn79/YZw/eyTB0aFZTSGVwrdiOJEunEgnvhVZ1nt5ns/oSmafADu+jhM3/S7Hb/oExfi6smuWk2XDa19i5w8/QWz4zWW9rqMdhosJ3Hm6jM9kFEYx0v2wxPOEEEKItcD89Kc//enVHsSF1BFLoTWcSjplddTjBZ99J/KcHXPZ1GoRDc6KKQ0L34pOBE8KQ1feysDxNAXPxzIMTGNltmjb8XUktrwDLxAmmjyCMSOQCRTHaD39JOHxPnKtO0qF8BXw0eT8AmEjhLlI/yulXVRxHIwAnEN2rpoMQxGJBCkUnIpaMawlMneZez3NvdbmHYst3mVf1I66C5xODJ9ld3eIazeFSeU9BsfLl6MGxl2ePprD9jRbWgNY5qxAR5loK4JnxdDKKAUNFWSTtIaC4+H5mqBlrEyPG8Mk17ab1JbbiPhZgqMnyy6H0720nXgM0ORadlTUWkCjyXl5gkYAy1i4e4UClJMtZZ6sc9+heL5q7ZdpNcncZe71NPdam7cETmtH3QVOh88OABALGVyzKcKOjgC9KZd0YboWyddwbNhh34k8saCip9maG+goA22G8K042rRQ2kMtUhM0yfU1BbeUfbJWKPukg1G8S24l0byHcOokgUJqetjao2H4TZrPPIMd7aAY76koyMl7BSzDJGAsfrCr8myUk0Nb4VXp+VRrv0yrSeYuc6+nudfavCVwWjvqNnCa1Ba3uHlbhOaoycmEg+1N/wAWXc3+viJv9BdZ12TRGpsnEFAKbQTxA3G0GQJ81BL1PiudfVJKEQpaZK1mEpvvwIm0EksewfCma7gsJ0tL77PEkofJNW/DCzUu+bp5r4ChDELG4stxSnsY9jgYFpgX9pdFrf0yrSaZu8y9nuZea/OWwGntqPvACUqBxqbWADdvj6A1nE46+Mupf5qgDQvfik0VkRt68QBqpbJPk4GTbbtoFPmWbSS33IHybKKp42Xdx0PZQdpO/ADDyZJrvQRtLp5RKvilLuvhCgIi5eTAcyAQuWBLd7X2y7SaZO4y93qae63NWwKntaPuAqc/fuEP6Qz1ELPmHg8RMBW7u0Ncc671T5Om6qBKtT6G7wHz/2DPzD4FTAOjCgFGWeA08bbaDJLu3stYz/WE030Ec8PTz0cTSx6h9dQTuME4habNiwY6Rd/G1z4Rc+kjXpRvo5zsxNLdyp/wU2u/TKtJ5i5zr6e519q8JXBaO+rukN/Lv3I5BgbXtN7KO7rfQ1OgZcHnHh4s8o1X0vSl5maOGsMG910R5/qtkaWDHa0nDhZOL7qMZxiKeMgiEji/2qAlD/nVmqa+ffS8/ncE84k5l7MtO+i78l+Sb92x6PtEzTCtgeaKlxr9SBs61FTRc89VrR38WU0yd5l7Pc291uYth/yuHXUZOE0KqCA3td/J2zt/mogVm/f5vq957kSeb+/PkCnO/eHc2GLxvr2N7OisbBt+JQcLhwImDSHrnFsXLBk4TVBukc7D/0Tn4W9h+HPbKyQ338bApT+PG25eeKxGkPZgC0aFx9ToQLR0WPA5HGtTiVr7ZVpNMneZez3NvdbmLYHT2nFRLNUlk0nuu+8+du3axYYNG8quDQ0Ncdddd9HS0sKePXvO+73+6rW/mvp3H49TuSO8kHwShaInsnlOv6JK658Gxlw2L1L/NEkbAfxAqQ5KoVHzBCzeRO2TUoqAufwAY76lunkZFtmOS0ltvIVAfoRwur/scmTsJG0nfoBvWORats0b7Hjao+DZRMxwRcuMyndQTqbUjX2JHXrnopL0vfZ9eg89z8iJV8mmkzS29szNmmmNOfw6A0dfZvTYPvLJfpqMPDrauWqtFsqHpzk0lOHoSJZM0aUtFsQ0jZpauqimWlu2qaZ6nXutzVuW6taOlS86WcJLL73EJz7xCU6fPj3nmu/7fOxjH2N0tHrHetzT/X6eHPoOBT8/9Vjey/K9ga/z7MhjvKPr3VzdesucACoSNHjPVQ3cvD3CP76W5rXe8ozRK2cKvN5X4I7dMe7ZEyMUWCqAKh0srAKNGE4W082WHZzr+5p0vnRkSzxkrVjrAgA71smpGz9GYnA/6/f/b8Lpvqlrpptn/et/R9vJH9B3xb8k03XFnK93tMNQcYSOYOuivZ4mlY5rGcAPt6DDCy+VroTjLz+C9crf0OBM13ideaYDd++vsO3quwEI9D5Dcd9f4yYOsdVNYeHiYpE2mzHadxG68VdxNtx8Qcc904unU3zt5T6GMtN/BzvjIX7xug3c3TJ/5lQIIUR1rGrG6aGHHuIzn/kMv/3bv833v/99fvZnf7Ys4/SFL3wB3/dJp9Ncf/31Vck42ZkGrm+7DdD05U/iMx2sFP08Pxl/lTdSL9IYaKYjtG5OJuK8+z/Npky0FcYLxNGGidJOWUNNz9cUHB9lVJ59qjjjNIsd7yKx9R14wTixxOGy7uOWnab1zFNEUqfItW7HC8bLvtZHk/eLhIzgol3Gy8bpFlBuHm1FqrZ0t9in0OMvP0LzC58l5GfLHg/5OcJ9TzNg9NDpnYUnP0Nh9AxtXgJj4u+HgU9E58jkcwTP/hizdSt+46aqjHk5Xjyd4i+fOkHWLq+Vy9oeL5xOsbUjRkckUBOfwKup1rIP1VSvc6+1eUvGae1Y1bPqbrnlFh599FHe+c53zrm2b98+vvOd7/D7v//7VX/fqBXn3p77+e3d/5lrW29FUR7cDBX7+erJv+Svjv4RJzKH5n2NnV0hfvfuNn7+usZ5z7/76sT5d8eG7Xm/fo5FDhbWupR9Gs07uN4Kr+UbFiM7fpqDd3+exObb0bO+N00DP2bXo79N14Gvo9zyrJunPYaKCYpehXOmFDwZ6V5wclUZ/kK072O98jdlrRjKxoHGeuWLhF/9IqPZIs3+2LzPa/bHGM0UiOz/EsuKSqtAa83XXu5b8NxDX2v+9zMnV+xcRCGEEKu8VNfR0THv44lEgk9+8pP8xV/8BbHYuS89DA0NMTw8XPZYOj1Gc0up2LnNaucDWx/g7d338nD/P/Bm6uWy557JHeN/Hvssuxuv5N7172ddtDzDYKJ4264Y122N8PAbGX54MMvMGsUzoy6f+0GSazaH+dm9DbTFK/l2KwjE8cNxlFvEdDIYXmlZ0dOalO3SELCIBBfO6pgTmanSP88t0PKjLfRf9+uMbr+Lnle/TDR5ZOqa4Tt0H/wGraee4OwVH2Jsw1vL6n4S3ihtZjPRCtoVlGgoDKJ1MzrSel41ROVzn3b6wAtly3Pz6bBPUxgOYHoOFvPvfrRwMfwiTqqX0OgBvM7L533eSvjJ2TRD2SIs1AUDxcBYgSMjOXZ21NeS3UJ/7vWgXuder/MWq2/Va5xm01rz8Y9/nA996ENcdtll5/VaDz74IF/4whfKHvuZX/8w7373u8sei8e286/bf5fj44f5xxP/h6NjPym7fnD8NQ6N7+e6zlt41+YP0B7pnPX18KFbo9x9hcPX9iV58WR59uSlUwX29xa594pG3nVVM5ElCsinhYEm8B1MO106Cw6NB9jKoCkawFokyIhGqnDgbvwyhjb+GbFjj9P64lcwZxzfEswn2PT85ymcfIzEDb+C07p16lqRPPFQiIbAcm7gNhhJaFgHSzTiXEpjY6Tsv3vdsYXijSkmPvhu6Z+LsPDQStFoZuEC1hS5wzksc+ll0CKKljqtdZr9515P6nXu9TpvsXoumnYEu3bt4m//9m/ZuHEj99xzD6HQ9HpwJpMhFApx44038td//dcVv+Z8Gaf9ycGpjNN8tNYcHN/P9/q+ztl875zrpjK5seMO3tF9H/HA/MeUHDpb5B9eGqd3dP7+T+/e28CN2yro/zSb72O6GQwng5ooJI8HLaKzsk+maRCNBMnlbbwqLu0ZTo7On3yD9iPfnXMun0aR3H43g5feX1b/1BxooDEQn/1Si1NGqWVBcPk3f9M0aGyMMD6eL5v76QP7iPzw44t+bVgXaAwHGC84dPoLZ6cGjU7amhrxf+q/XvCM02e+P//SMZQyTqZp8B/v2VmXGaf5/tzrQb3OvdbmXa8fZtaiiy5wuuGGG+Zcu+OOO/iN3/gN3vve9573+/zzqy9V9Dxf+7yW2sejZ7/JqD0y53rICHNrx73c0nEPoXmWpKrd/6nMrIaaAcugMWRhTaSsK+3jdK5C6T56XvsKjUOvzbnmBhs4+5b7SWx9x1TBd4MVo3mBIHMxfrARHWlb1tLdQr1dtO9z5sv3L7pclw50cmlXjIH+k3Q4/fMu17lYDFvr6Nm4nfF7v3hBWxNorfmdfzpQtpuujIKNrTH+5F278byL4sf6gqm1nj7VVK9zr7V5Sx+ntaPuFoc74kHCS7QKADCUwd6Wm/h3uz7Lu3p+gZhZ/pe+6Bd4bPAh/svBj/PsyGO4szqCG4bi5u1Rfv+n27lzdwxr1lueGXX5/A+T/K9nUiQyi59pN4dS+IE4TrRUSG5ri2TOIVtc5uuco2LDek7c/O85cePvUIx1lV2z7DQbXv0iO3/474mNHAQg7WZJ2KPLLlo27HGMTH/pvLvzpAwDd++vzCl2n6RRuHsfoHDVA7TEQqSM+Tucp4wmWuJh8ld85IL3c1JK8cGr1y+4U9NQig/fvKXqh0YLIYSYdtFknC6Ul0+8CYDr+6QLLnmnsk8qBS/PU8MP8/Tww9j+3E/8rcEO7up+H1c0Xz9vF+3htMtDr6bZ3zf3ay0D7tgd4+49sYqCuvkYXgHDSRPCpjkapKUxsmIZp5mUZ9Nx5Dt0HnoIc55u6KMbb6H/sl/EjbQSNkK0BZsr7jI+SaPQ0Q50cOklv6U+hZb6OH2RBmdo6rF0oBN37wNlfZwKz/81euQQDbP6OKmOXYRvWP0+Tg++0sdgevr73dUQ4heu3cDdV22omU/g1VRr2Ydqqte519q8JeO0dtRt4DTJ9X3SRY+C41W0uzztjPH44Ld4PvEEPt6c6z2RzdzT/X4uabhs3k/+S51/9zNXxLmhkvPvFqB8m6CXobvRQDvOzJ6aKyqQG2HdG/+Hlt5n5lzzzBBDu9/L8I6fJhCI0h5sxTyHvk1+sAEdaV8001PJL1Pt+/QefgE7PUKooZP1O6+XqMIpAAAgAElEQVRFGbPGM9E5vG+gDzszQijWTk/PBryOyy6qzuGpvENLJMjOzhiBgFlTN5JqqrWbaDXV69xrbd4SOK0ddR84TfImAqh8hQFUojjEo2e/yWupffNe3xbfw0+t+zk2RrfNueb7mn0T9U/patc/AaaliEcsnLEEjapAwLxwN/rYyAHWv/ZlImNzO8EXY930XfFL5HuupyPYUlGX8dm0EcCPdYE5//fGsgyam6M8d3CQRKZIcyTArs74uS1faY018gYqn5zqcK4Ko+hIK277OQZQM1/zfF5nHrV2I6kmmXv9zb3W5i2B09ohgdMsntZkiy5Zu7IAqj93iofP/l+OpN+Y9/plTddyd/f76Aivm3Mt7/h8/80sTxwu7/80ae/GMO+5Ml5h/6dppqWIx8JksgV8x6NB5Wk08gs2f6w636Pt5A/oPvAglp2Zc3m86yrOXvkRGtsuJXiO59X5kXZ0aG7B+St9Y/zf/WfpTWaZnG5nPMQHr17PtZsW3k05W6D3GSL7v4SRGUDZGYz8CGgPHWxABxvwmreSv+KXl7VkN/M1p+YRX0f+io9UZemv1m4k1SRzr7+519q8JXBaOy6KQ34vpIHU4k0QDaUIWSaxoIlC4fr+ouFGQ6CZvS03sTW+i6FCP+Nuquz6ULGf5xOPM+Yk6YluIWxO9xwJmIrd3SGu2RQmlfcYHC9f+js77vL00Ry2p9ncGsCqMHNkGIpg0MJ2XHytKBIkp6IErAAm3lQrgxWjDPIt20luvgPDKxAZPV5Wkh3KnqXl+CPki0mctj1Y1vL7sCg3h/JsdCA6lbGZPo7Ew58R9U4eR7KxOUJP09JNOQO9zxB77j9RzKXwCmkC2X4Mr4DyHJSTxXDSGJmzBPr34bXurOjolcnXVHa6fB52hmDv03hNW877CJdaO4KimmTu9Tf3Wpu3HLmydkjgtAClFCHLIBo0UUrheosHUK3BDq5rfTvd4Q0MFM6Q86YzLRpNf/4Uz488TtEvsD66hYAxvdRU6fl30aBifQXn380MnCZjJF9DzjPxA3ECwTBKe3N6MVWbtkKku69mbN21hMd7Cean2zooNLHEIcLHH8YOxqHlkmUvWSm/FMhoK4xWJp974jgZ28UwjLLAadLJZI67dnUs/v3TGvfR/0hiNMFY3qHJHiCg7YkxTz0JlELZaczRoxT33L/42LUm/swfzAmaZrJGj1Lccd95LdvV2o2kmmTu9Tf3Wpu3BE5rhwROS5gMoGKhiQDK9xdcwlNK0Rlezw1tt9MUaKUvdxLbL0xd9/E4lT3CC4knUSh6IpvLDsRti1vcvC1Cc9TkZMLBntGLp+hqXu8r8kZ/ke5Gi9bYwh2k5wucJtmeJu8rrFAcIxQFrVH++W/3X4wbbmZ0820UG3qIJo9guvmpa6ZXINL3LKr/efyWneho+7JeW2kfw05zeCTP946MgWLBwClre1za3Uh7fOHascOvP4d16Jt4GkK6SCupsmzZ5L8rZYBSGIVRnI1vL9VdLcAaeYPQ4YcWn4edwe26Cj/WuejzFlNrN5JqkrnX39xrbd4SOK0dEjhVSDEdQBmGwlkkgDKUwfroFm5ov52QEaYvdwJXT++ic7XD0cybvDz6DGEjQldkw9QWfaUUm1oD3Lw9gtZwKumUvc94wWffiTxnx1w2tVpE5zm+ZbHACUpn0+YdH18ZBCOx6W3+nrPksSTnTCkKTZtIbr0TUERHj5YtGVr5EUJH/xkjP4LbfilYlZ5zV9I7nOBgf4KCCmMY5ryBE8DlPQ1saJ5/aVBrzT8/8QS7Cq8AENcZYsw9fFgBGEapwaf28Vovwe26asGxmYmDBOfZbTib0301ftOWJZ+3wOAJJN4glDqMk0nihTuqvvtvciff0ZEsmaJLWyxYvZ5RE0XzZuIghp0udY5fxmvX2k20mup17rU2bwmc1o6L7qy6i51CEQ9axIImOdsnXXTwFygZChohbut6F9e33caTQ9/h2ZFHywKoMSfJN3q/xFPDD3P3uvfxlsarp25EkaDBe65q4ObtkXn7P718psD+vgJ37I5xz54YoXPo/5QtehRcj+ZwgFCoGR1qRNkZlJNB+SuzjOdbYc5e+kGSm2+jZ//f0nR2upO7QhM++m2Cpx4nf8VHKO58D1S4864xbBHRBQL+EOO6A5f5M3Iti5zfd2gow6lipfVWld/UdaS1wue1VfyaM00WnZvZATANop5PKFa9onMo1Y997eW+sq7l51J0P5+VLpoXQohqkozTOVIogmYpA2WZxqIZqIAR5JKGy7i65WaKfp6B/Jmy61kvzf7UCxxJv0l7qIuW4PRyVSxkcM3mCNs7AvQtUv8UCyp6Juqflso4zTSZffK0JhQwwQyjgw1gBMBfuTooLxgntfFmci07iIweK9t9p3yb4MDzBM78CK9xE368Z8nXa44EePnMGEXXJaby+D7YqjxI6moILdp5++hIlkfOKK5zXyJKHrSmkcw8IZKaPoTYCJC/5jcXXarzo50ETz+OmmeH4dRz4uvIX/nAsrNEM4vOlSp9Cve1rmrR+XTRfXnvseUW3S81/pmWO/5ayz5UU73OvdbmLRmntUMCp/OkUARMg1iwFEC5vmahn+GwGeUtTVdzWfN1jDsphosDZdfHnCQvjT5Nb+44XeENNASmj/1on6h/aomanJin/mn/jPqn9gar4sBpkuNpco5HwFRYhgFmAB2Mo60QSmuUvzLHudjxdSS33olnRYkmD2PMeB+jmCJ04vuYYydw2/Ys2jlcKUVTJMDrA2kMpQj6eQLaoUgIrQyUUnzkhk2sX2CZDiBTdHnqeJKU0cxe9zU8TOI6hzWr0ak2AqUaJ8Bt20P+2t8EpRZeylIKP9JOsPfphQZP7trfxG9aZoAzq+h8MnDSTg7cAkp7mGMnz6voXGvN5544Pidomqmiovslx68puD5F18fXGssovValRfO1dhOtpnqde63NWwKntUMCpyqZDqAsLFPhab3gEl7cauTKlhu4pOEyEsVBUk6i7HrCHuSFxBMk7CF6IpuImKVTtZVSbJxR/3Q66ZQFaZP1TwMplx3dYQJKL6tz+GT2ydWakFUKNjAsdCCKDkyMwbeX9X2piDLIte0iuek2LDtNZOxU2WVz7CSho98C7eO27Vlw+a6rIcT65jAD40UyRZeAdomQp6WhgQ/fuHXJJaW2WJBnT4xy3G2n31jHJr+PADZRXZjogaXwsDBNC4wAfqyb7M2fwm/axIunU3zuieM8fHCIH59O8dTxJM+eGKU1GqSnKYzfuAmvaQvW6NGyzJMfX0fu2t88pyWp2UXnhpPBSPejCqOl5VZ7HDPTjw4143ZesezXh9Ly5cMHhxZ9TiVF94uNP2e7DKZtxgql/mmZoke26GEZiqCXq6hovtZuotVUr3OvtXlL4LR2SOC0AiYDqMBEAOUtELw0B1u5uuUWNkS3MVjoJeOOl10/WzjDvsTjZN0066NbCBqhiddfvP/TwJjLDw+ksT2fTS2V93+a5E5knyxDYZkTtVPKACtSyvooA3y36g01/UCE8Z7rSHddSSR1ikBhdOqa0h6BwVcInnwUP9qJ37h53ixEd1OYe69cz8bGEJe0x7h1aws/t6eBnubIkgXnSilao0FeOJ1i0OjiR4FbOGC9hUHVSUA7OCpAKNKIEWnF67ic3A2/g7Ph5oqXsvzGTRR33IfbdSVO9zXYl7yb/JUPLD/TNGFm0bmyM5jZAdTsY4C0j5U8XHG/qdmOjmT58enUks9brOh+IWbiIO7xJxnK2Hiz/ir5GnK2R9BUsP7aJYvma+0mWk31Ovdam7cETmuHBE4ryDINokGLoLVwAKWUoj3UzfVtt9EW7KQ/f4qCP71dX+NzJnecFxKP42mP9ZEtU0eVTPZ/Wqj+6ejQ8vo/zTSVffL96ewTlIImM1QKoAyrFEBVuaGmE2kjueUOnEgb0dEjZYcHG06G0OnHsYZfx2vdNXUUytR1QxEOBYmaiq6GMC3RIEqBcvMot4C2oqU5LKCnKczG5ggnkzmytseo0cpPrD283nYvO668jba33I69+31TAc+yl7KUwo914TdtKWVRzqdvk50mePIxQGNmBlDan/fl/FAz1vhJCtt/Ztm74iaXL5dy967OZWecVHGc1OvfmRM0zWS7PqHL3otepIYMau8mWk31Ovdam7cETmuHBE4XgGVMB1C+Bm+eH3KlFOsim7ix7Q5iVgN9uZM4enpZzNMux7MHeTH5IywjwLrwpqkWBu1V6v80H9cvZZ9Mo7QUOWPEYAZLdVBmqHTT1lWsg1KKfMs2ElvegeHZRFPHyzJcZmaA0NFvY9hp3Pa3gFn6pVQKnAIUi86cYn3luyg7g7ZCpeL3BfQ0hblrVwdv6W7g8p5G7t7VyQevWU9796Y5Ac9KLmUtZbLo3MgNo4qlflNz4iAjgI60k8+m+PyhJh484s67lLiQyeXLrL3wJoGliu4X8pN0hOzBR0qF+AsYop2hXR+mPb74TafWbqLVVK9zr7V5S+C0dkjgdAGVAihz0QDKUCabYtu5vu12TGXSlz+JN2Nnm+0XOZzez2up54hZjXSGe1BKlfV/QsGpxPz9nwbGXDYv0P9pIVpDwfFxfJ+gZWDMvkEaFjoQKx1/ov2qNtTUZpB091Wk1t9AKN1PKDcdpCg01sgBQse+ix9swGvZgWEYCwZOk19jTNYYLXLUi1KK9niIDc0R2uMLZ2ZWcilrSZNF5ycfLbWRYG7g5Ee7yPkmQxmbV/xLGDCnz0ysZFfczOXLha4vVXS/kKMjWR7thb3ua/M2d9Aovhb+AJ0bLlnye1drN9Fqqte519q8JXBaOyRwWgWTAVQoUOpw7c7zQ28ZAbbH93Bt69twfYf+/Gn0jIxL3svx5tiLHBx/lZZAO63BTpRSBEzFpevDvH1PM4Njxaqdfwel7FPe9jDmZJ8mKBMC0RVpqOmFmhjd9DYKTZuIjx7HcLLTb+sVCPY9Q6BvH37LdoKt6xcMnKa+xi2g3PySS3dLyRQc+o/8mK3eKaLkGFUt8y6/zV7K0lpzZPwwx9PHyLpZWkNt59RM0m/cBGaAYO+z5Ut1RgA/2oUOxhhMl2qIfhS8lVFjbk+ppXbFzV6+nNTVEOIjN2w65z5OmaLLP5wMlArxvV6iM5qNjqh2vhb+APutKypaBqy1m2g11evca23eEjitHUrrxW4va8/LJ95c7SHM4Xg+maJL3lm4VihRHOLRs9/ktdS+ea9vi+/hp9b9HBuj2zAtRTwWJpMtcKCvwDdfSdOXmruM1hg2+Jkr4tywNTI3i7SEkGXQHA1gLvp1fikTYmeq2g/K8Bw2Hfs+jT95EOXNs8tv97sYv/wB3ODSjSe1MktdqgPLz5iUGjf+L/p7T+BM/OIeUW38U+hn2G9N72Lragjxp/e9ZSoweSXxEt88+XWG89NBfEekg/du+QB7265Z9jjQmsbv/jLm2HEs5eNqE22GS93aXY+B8SIjqp3PRP/9gjVV/+GunezqWrjdQ+ltSu0WUnmHlkiQnZ2x8+ocrrXmd/7pQKmpptZs94/T5I8zZjRyzNgGSs353i3EsgxaWmKMjmZx3RU+xPoiU69zr7V5d3Q0rPYQRJVIxukiYBqKSMAkEjTwmX8JL2rFuKz5Wt7SuJdRZ4SkXV5XM2qP8OPkkwwWeumJbqYl2oztuLRGzRWpf/KWyj4BpTqoyULy6jXU1IZJqm0n7rZ7CRdSmGMny58wcpjgkW+BMnFbd4Ox8LwUGsNZeulutunGjRksQ+EVs4SwadAZLnffpN9cx1nVSdHT3LqtjXDAoC0W5NXky/zPg/+d7IyMGWiShTTPnX0ew2tnV8um5QUkSuFH2wkOvIARCOEri8nO5kXXJ2P7fC38AQbN7gVfopKlxEqXLysfdvky4KjRyoC5rpQVm1h+rnQZcE724TyPcIEVPmKmimot81IttTZvyTitHZJxugh5vk+66JF3vAWXm45lfsLD/V+nN39izjUDg5u6b+ftHT9D3JheRsnbPt8/kOWJw1nm+4C2d2OY91wZpy2+vJN4QpZBc8TCNCpY8vKKGHYa5S5cELwcDVaM9sQRoi/+BdbY3O+F17Cx1Cep54YlX0tb4dINdqljXrSm8XsPYGQGUHYGIz+C79l4vkZrcLE4rjbyL9UfEgsFiAVLgVtHPIjd9iUcNV0vlLVdRnMOzkTTL9NvYQ+/wc9fvWHZS2DhgedoOPAV3OTpqb83Y4EO/mzs9rIM2HwqyTitlBdPp3jwlT4G09O7J7saQty/t/LjXGZmH9TJp877CJeVPGKm2mot81IttTZvyTitHZJxuggZShEOmEQnbrjz1UC1Bju4rvXtdIU3MFA4Q86bbqqo0ZzOnGDf8A8p+gXWR7cQMIJL9n+aWf+0ZRn1T56vyTseSpWOoVl8cjMaaip13nVQtu9gxzoxdr4fHW4hMPxmWZNOwx4ndPJRzOQh3Lbd6FDjgq9V2nWXRpuh6SNV5jHZuFHZGYzsQKkgXilMQ2EoMJWmRY/ihFo5Hdo59XUp7yR93nMEzdL3KWu7DGXssgOJtSrg5Dbw0im9/KNMWjYTufZ+Mk17sDuvxr7k3Xh7f4WHTgVXZFdctcy7i/Hq9csqOJ/MPrhHniD67B+f1xEuK3nEzEqotcxLtdTavCXjtHZI4HQRM5QibJUCKEUpgJr560EpRVd4PTe03UZToJW+3ElsvzB13cfjVPYILySeRKHoiWzGVOZU/6cdHQF6Kzz/bima0rJQ0fPm33k3mzLACqND599Q09EutvYIdO7F2/UuQrqAHj5UFpCZ6TOEjnwL5dml7uMLBEZTS3dao83QvEs1pcaTT2NmSkETWoMuLUP6vo+vfRSwzh/ku4F7ppaIbLOfgnWIvFPqjZXIOfhaE9JFQjgY+HjKIuRuxfLbOZHIsrE5wrEKl4ombyQ5sxW3YTN+rHNFd8VV0/kuAxqGIhIOoB75JKqYXvB5Sx3hsqJHzKyQWgsgqqXW5i2B09ohgVMNMJQiNBVAKVzfLwsxDGWwPrqFG9pvJ2SE6cufxNXTLQFc7XA08yYvjz5D2IjQFdmAoQzaluj/tP8c6p88H3KOh1IsnX0CqlUH5WqPom8TDbcQ2XMnmY7rMEaPYeam/7yV9gkM7yd0/Pv4kTa8pq0L3kDfODPEF390kG8fSvH8mXRZ36MNEYfQ0W+Xeif5Dsq3S01AtY+hfUx8DHyiOsNl9mskrE6Ou+0k8mN4kTdxfU3Wdgl4Obr0CI06Q1TniescUXJsK/TQb2/keCLHC6dSvNI3VlHfpYVuJCu1K+5iYhiKyOgB9P6vL/o8ZWcWPcJlNftynataCyCqpdbmLYHT2iGBUw1RShGyDGIhE6UmAqgZvy9MZbElvpO3dt6GFTA5nT6Bz3Q2qejn+cn4K7yRepHGQDMdoXUYxnT/p0XPv1tm/6dlZZ9Ksys/WNhffkNNT/sUdZGmSBzbaqGw9V68+HqsxIGymirl5gieeRLr7Mt4rTvRkfLdd6/3j/PVF3sp2jZRncNXBo4KTi3VrF+3iW2D38PM9sPkocSzm21OPORqgz3umxwotnPG2YYROwRGgRgFukhS2g6gprJjnZ7PR5NHebPQwRm/g0jAIGiVvudLLRUtdiOpxnLYxcwwFJHxI/jHnljyuU731Qse4bKqfbnOUa0FENVSa/OWwGntkMCpBikWD6BCVogru67m8sYbyLs5BvJnyr4+66XZn3qBI+k3aQ910RJsX1b9U6X9nyazTwBBS80ID5Yws6EmelkNNTUa13RRroGBideyg8KO+0B7WImDZcfDmLnBUvfxfLLUfdwKo7Xmy8+fIT8xbgVEdIEADkVCaBQnknku7wzTdvbxxaeBJk8ArWGjOst3/beC14CKHmWdSkwETaXnGfgYaD6Ycul2PDYxwHf9txIOWLi+j6c1llH6/p1M5rhrZzuBWbvGDNOYcyPRWnNwMM0TR0Y4cDZNRyxIOGCQKjhkbe/8dopVYedatRiGIqLy+Ae/t+Rz7UvevWDGaSWPmFkptRZAVEutzVsCp7VDdtWtARo9caq8i+9T1sfJczVDhX4eOfsN3hx7ad6v39VwBfes+znWRTZOPXZ4sMg3qtj/KWApmsOBRVoXLDZBD+VkUXZ6yXPxDEPREA+TzRZpMZsJm9O/rIzxM0Rf+kuC/XN7YfnBRvJXPsBPWm7nfzzbO+9re8rkjNPI2bzig8Fn+aTzF6W6rMXOWsPCw8DB4k/cn+cf9J1c0vAM65q/TdL0MPEw0HS7Lr8wluG6go2LQYEgf+L+PA+pu6ZeyzIVrdEAbzUO8PGmx2l0pj8E+PF12HsfoOGKu6d2Gb14OsVfPXOS44ksrqfxtcbTEDQVHfEgsaB1zjvFSj2szm/nWjVZlkFLcxT77+5HpQcWfJ4fX8f4vV9ctMZpqrfUAirtLXWh1NrusmqptXnLrrq1QzJOa4CitEsrFjKxTAPf11gBC9tx0T7ErAauaL6BSxouI1EcJOUkyr4+YQ/yQuIJRuxB1kc2EzFjS9Y/Lbf/k+9TyuLoZWafYMbBwg2lnkyLHCyslCIUtCjaLjm3gGWYBCbOpdOhJuytd+G27cZK/ARjxs4r5RUJ9j9Hw9l9HPc7SRptc1674LgUsyl8rbnJOMAV+iBq4nPHQrPxAR8DE5+dqo+D/no2GBH+Q+4lriukuLJQ5J2ZLL84nmGDW8pylTJQmh2qnyN6A/2UsiO+hsuc/fyG91UajXxZDZmyMwR6n8Zo304h3MMLJ0f5k8eOcHo0j6/B1xrHm2iXMLELMmQZOJ5e9k6x6R5W575zrdqmCuNVE9aZp+Z/klLkrv1N/KaFx1YrxfQz1VrmpVpqbd6ScVo7JHBaQxSlZpQNYYtYLEg2b+PNCHiag61c3XILG6LbGCz0knHHy77+bKGXfYkfknUzrI9uIWSGq17/ZHs+BdcnYBqYxnI/sU8eLNwwcbDwPIXkCgbSNqcSWXK2ixVwMZRByJheVvEbN1LccR/aimCNHED501m1kJPiFvc5uv2zHDe2UFClG6QGEjkbrSGMzdZAgqu9/WgMDPSCgZOHOXV1nBhXGCcY1E28gx/T6blsdYq0e6VdeDNfQwGjNHCpOkaUAperY/goHjC+TZwcLZEAVln2TlN0PMZ7D3Cw+Q6+vO80x5M5Sr0gJ4KmsmeXAqjGUKlnVcU7xbQm/swfzAmaZlpq59pKmAqcgt04DZuxRo+i7OkWHX58XamfVwXZsIWK6TvjQe7a1UEsZF5UDTFrLYCollqbtwROa4cs1a1BlmXQ2BhhfDxPOu+QLrq4Xvkfs699Xh19jkfPfnNOBgogZIS5teNebum4h5BZykQMp13+8bU0r/XOXcawDLhjd4y798QIBypbjouHTBrC1vKyT7P5NqqYxnBzHBrK8OSxBOmih+eVbnjN4SBvv6SNa3u6aQ7MTZWr3DDRV/4HoZOPzrlWJMh3gz/F9wN3kvUMhjOl/lCmqWgJmvw3+z8QpYBGEcJBzQqgNFAgABNXPEwCuIzQRI9KAHoiY6XKoqbJn0gbiwAuLtbE1xsoNEO00t7aStgqZfpytksy5+D4pff/08C/4ulsz9Sf+ew2FpOCpsH6phDhQOl1KmmCaQ2/Tvzx3130OQCZ2/8Ut+OyJZ9XLXOWbSbqr1Q+iY604bZfes6dw1N5h4GxIk+fSDJ8ETbErLUlq2qptXnLUt3aIRmnNcgwFKFQgGLRxVSKWNAiYCpcrZloUI1SinWRTdzYdgcxq4G+3EkcPd040tMux7MHeTH5IywjwLrwJhrCFtdsirC9I0DfIv2fokHF+gr6P9mepuD6WIbCqqTr+HwmDhZ+Y8Tn/746gOsUMQzF5OeBgutxeChLQxSaoiYRI1Q+rkAMZ9PbcbqvwRw9glGYLgy28NjjHeJ698cM0spxtw1QtESDaBQ5R3OlOgKUgiRzVuDkYuBjYio9tfwG4GARUi4mpUzTjP9j8t8UGmtix52e+J+FRxCXmCrgmyGsQJic7TKWHiegbUw8PGXxutrJT+w2dukTXKJO00COIZqZs6CoNLGgNbVrr5KdYqUeVs/MvaA1uHmUVwDfw1l3PX7zlkVfq5rmZB+Uwo914TdtKRWCn0NmaLK31NnxIn/7Yu9F2xCz1jIv1VJr85aM09ohgdMaNDNwmvyFYpnGxE1S4WmNNxHzGMpkU2w717fdjqlM+vIn8WYsf9l+kcPp/byWeo6Y1UhnuIeOeKBq9U++hrzj46MJWcY5ZZ80mi+/0EvKNcmpKBgWynendq0BDKZtLl8fxdEuETM0J6jzY10Ut78LP9peWr7zpjMLMXLc5L/EHnWaofBWvGATnta8bG/EJshOdYYApe+ZSSm742LgYuEqs5Qnmng/DaR1lAhFQE0FT5OVUnriv4yJ/4bSct9kgwNrIgiz8FBGAD3eR8NEH6iYzhEjR05F+Dn9CPeZz3Cz8SbvMF/mduNVRmiiV8/YTaahJWJNFexXslPMsNMETz5W9piyM5jZAYxiCuVkMOw05vgZ/Ib1F6zWaaVuorXQELPWAohqqbV5S+C0dkjgtAbNFzhNsgyD6DwBlGUE2B7fw7Wtb8PxHfrzp5m5wJP3crw59iIHx1+lJdBOW6iTTa3BqfqnU0mnrCXCcuufHE+Tdz0C55B9OpHI8dTxieVGpfDNEFnCOAQx0Zh4FFyPzS1RYmFF0beJmOG5OwKVgde2m+L2d6HcPGbycFk38x41wh3+04R1gVPWVsZdgwP+Zr6pb2NQt3JCbSBiFBnTUTLESKs4thElTnYiqaRwsRhSrTSqPEppFD5qYhnPm2idOR1MlQIpl1LbCaXURD1VqX0BdgY9q0heodnlHyGIi830mXtxledm4w1O6a6p4MlQ0BQuBU6VHrviRzsJnn58qn5o5rEzU4wAOhC9oIXiK3UTrYWGmEbiSbgAACAASURBVLUWQFRLrc1bAqe1QwKnNWixwGnSzADK16Xz5gBCZpjdjVdyVctbybppBgvlW/PT7hivpp7jZPYwHeEe2sKt7O4OcW0V+j/pieyTpzWhQOXZp9OjeV4fmCh0V2AYRmnrPSYFFaZIGAVc0hakIx7C0z55r0jECGGoeYI0K4Sz/q04G27FHDuFmT07dclAs8M/zi3uPmyrkUNuF2Bwkh76wrsYVO28hWMUdADMIGFsouTRE/MbpgVtBNGGRczPwtQSXilMNSbyS5OTmc42MRHUaExKNTylr5o4JmbqNQwUEFI2KV1er6SAHaqff/ZvnNhIoIgGLUIBs2yn2GRtz9GRLJmCQ1fuENaMXk1+tJ1g79OgNebsoAnwo11ghgBN/uxB9oXfRuZ8e0YtYaVuorXQELPWAohqqbV5S+C0dkjgtAZVEjhNKgVQJqFAKdiYPFA4asW4rPla3tK4l1FnhKRd/ql71B7hx8knGSz0si6yiY5oY9XqnxxPk3M8AmZl2aec4/HimYmb24zAaer9lUFRhbhhx0aao0HwHDQ+eb9IyAjy/7P33nGSXdW973ftc07lqs5hctBIoziDRiONhLKQhGwDQkZksAFj+12TbGP74vd877Ofn3nX+PqaZ4QN1zb2xSRhQCBASIASymlGGk3SaPJMT0/nrq58wt73j1Nd1dXdEyS10HSrvnwaSSfsOvtUdZ9frbX2b1kyezrRxNtxV99E0LISa3g7yivW9sWosFFvZZO1mz5rCWOqlfGyzwGvjT7dzip1jJgpY4wmQxEPm0HTSlESpKRMqxknilst+wYF1ehYbRqE8aiwckqhcSSo10WZsIWMha5uMxgMjgTh8cZQIoZP49zSUmKrOYNx1YYSYVVHgv90+cpagfPTh8b5uwf2cfeuQSr7fsE52z+H88IdJI4+QvLwfUQO3Y/fcyHesitxBjaj8kfrgysHnejBRFIUXZ+BnEshP843jnZx535z0pYxr4RX6yE6Hwwx55uAmCvm27ybwmnh0BROC5CXIpwmsZQQdyxijsJMEVBpp5UL297IquRZDJaPMuE3fvserBzlieH7mPDGWJJYwZJMak7qnyajT76p1j6dQGi1Jhy2HM6GPlGzCCeAzmSEXzt/EdjxWmNhE7gU/SIR5WAre/bBRQhaV1E5820gCnt4Z4MFQgfj3MBjtOlRdpmVeBJlWHXwQPAGXtBLeFqvZbE9TkXiuDgkKdFtRmuiadaXhFojFks0IoTiSExNNDXcq9o/peZCblDVdKVTszoQwLGEw4nzGI8uYVVHgn+49YJapOnpQ+N84aH9FFyfdf5WPlL+XyQJLQ2KbkDEEiJBkciRh/GWXYnXexHOwBaMk8DEWtGJTrCiFF2fwbzL5Fu/yzqbfmvRq1pM/Wo9RDuSER7dP9ZgSzCdU01zvlrMNwExV8y3eTeF08KhKZwWIC9HOE0yKaASEVXz+gFoj3ZxcfvV9MaW0l8+TDGoe+QYDH2lAzwxfD8VXWZpciWrO5InrX86lvVZfpL6J78afbKVTPMtqiMIrXGHrf256vwbhZOIcOv6xfSkY7UzJhsLG2VT8vLYQKRqlDkrysHv3YC78npU4RjWxKGG3Wukj19Tj+Nhs9ssw0cYNRmGaGPItLLR2oPGsIiw1UqUE/fhkyn/okwomKqZump6rvHYMM1nagJJoSkRrv4LxK7VSGHgAfsKRlU7t1zQyzm9aUSksQjaGH6n/C8kKU69JFxfk4mFAtMe24O34loihx4M03LKqV3JQK4umgB+EbmSMVXvB/hqFFO/Wg/R+WCIOd8ExFwx3+bdFE4Lh6ZwWoC8EuFUG0OEmGORiFgIkwJK6I4tYVPHtbQ47RwtHqCiy7VzNAEHCy/y5MiDCMKK1ErOW5Rg4/IYY8WAgVzjt/b+U6x/qkWftD5u9Kk7HWVRJsrRbIWyr2vCqTMZ4db1izl/UWaWkScNNVMUMWA0sdlqnqZeSzSNu/JNeF3nhXU/lWxtX0R8NqoXuEJt5ZDuop/QfXzAtJGLdHOG2U8PI9jVBNzJCMVQPVo0VS1NvwMyy09SlUhLmRQlfCxcY9NnOvgn780kIxb7Roq19Fmu4teKoM/Q+7jWe3DG9WgDccfCVgpx87grb8Ae3t5gNFn2NdlyXRQOSyffjzSaYb4axdSv5kP0eIaYPekoH9m0/DX3cZpvAmKumG/zbgqnhUNTOC1A5kI41cYSIWpXBVS1obCgWJJYyabOa4mqGH3F/fim/rD0jcee/HY2jz1CVMVY3bKCi1ckXnH9k6/D6JOlZNaed93pKFet6WD9inZWt8W5fGUHv3Zez5RI04kmalO2bDw7SkzFUNo94eE6vYTKmW/jueGAttwLRKT+QG2VAjdaz7Ba+tmll5EnwYjVwZCf5Gw5SASXqBw/9TNJUF1zp6CmlCbfzZPGaqQeeVICSSlTNhH+3rwTN7mUVDSMrk2mz6KWYt9IGGFaFRzkDcHWWYdNOFat1YvXexF+70VhoXiViq9r4sIgfCv2Lgas3hnjzHUx9av9EF3cEuOGtV2c25vmgsUZblzbzXs2LDktWq/MNwExV8y3eTeF08KhKZwWIHMpnCYREaJ22A9PKcHTGoXNytRZXNJxDVTTdXqKd1JFl9g58Szbxp8m47RydvtSLj8j8Yrqn4yBsqfxjhN9sizF4o4k7VGblpfhSu4ZjWvZRBM9iKjQmfw40SGD8EB2Ef+j/1wyUmSN9DXsX6EGeYv1GDYBu/RyopS5Tm0JjRJOUTjVHZzCoE11fd0pCafJfwga39iMSAt/Z95LSzwyI+15bKKCW/2sOH6OS/2nwvOn3d9MzK4V7Ltn3oy/aCNBy8paixNtDPlKwLB08q3Yu9hqr5v18ua6mPqX8RCdNMRc2hqnM3V6tFuB+Scg5or5Nu+mcFo4NFuuLECmtlx5tVoRGAwlT5Of0s5l3B3h3oHv88zow8zW5GN5Yg03LXonq1JrKbmae3YUeGB3gdku8cJlMd6+PkVH6jhF24BSkIk5JJy6yJqruTvKoTPWhS0KqUwglWxDUfjzRyf48fYBhgtlDo6VMQbOVof4pHUHZ6tDM8bLmThgiFOuraI7GRVRRDDVHiyCiJm1xumEhGVNuMbBIGxlDd9NvpfnnfUNhxlj0AaOTpTxA81t6m/plVGEsO5NKcFRwtLWGCDo1CImfuWf6ym4yRYnxRH+9oksT1eWHtetuycd5XNvO3dOhcd8a78xl7xe5z7f5t1subJwaEacFiCvRsRpOpMNhZMRG9sKzTQjEufclg2c33oxE944Q5X+hnOy3ijPjD3MkeJ+liWXsXFZFxe9Av+nyeiTG2iijkKJzNnctdEU/QJRK4YVSWGiLRhls29wnF+8OMj3tvbj+gFKwv5xJU8zbFq4S1/CIO1cIPuJilcbLyo+UfGr9+7kwsdHMNV2LYFYYdRLpkadTp26mWZ4jy7QOzmqFjGgemrHFFyf8aLHan8vZ8phxslwjuxHgECHXlGtCSfsayeK4sZPojPLsIe3YY3sQnk5/M7z0a2rsNK9PHk4O/u1vJRi6qoYs6Z4SB1PjM236MNc8nqd+3ybdzPitHBoRpwWIL+MiNNslL2AnOvj+eFH6mBhD/f0/wf7Cy/MOFYQ3tB2GTf03kJbpIvdAxW+uyVH3/jM1WaZmOJt61Jcsio+0+27ihLIxJ3wZw7nLiK0RdrZ2e/xrc19DOQrjIyPkQpyJCyPlmrEa7zkMlbyWceLvMN6iF41RjsTtJGf8aw/2W+cBio4BFhE8AmqbuKht/hJTp58rWmHaYQKDgPSjWfFGJZO/jLxpyBCvuKzPPcMH7buoYd6w+cKDsZATDxEhIgl5CI9+Bd+lLXdSeJbv4LK18WxTi2itO4jeEsv5+lD49y+pY+BXL11TU86yrsvPLWmuM6RR044/nTmW/RhLnm9zn2+zbsZcVo4NIXTAuS1Ek6TTBVQxhheyG3lnv7/4Ng0F3IAS2w2dVzLtT1vJaHSPLqvxI+ez5OvzLzuZW0277gww5ru49fGJKIWy3szFPOVOZv7tv4Jvv7UGEonKXsB/ROhGIji0kKepUlNwrE4y9vFr1fuADQJx6biB2TMBO1kZ40SGVPXN0XjUCBGUko4hCvxxkmyQgZxqtYFCoODjy9WLd0nVfPLhjqsWX6jNUKJKPtNL44V1qn9ffxjbA1WsCK3mT9S36AW1JviSm4QvqOv5ah0o5KdHImsYX2wjc843yTpzJJwFKFw2f+Jt/TymgP5eMmjLR7hrO7kKaXnnCOPkHzss7MrzCnjT2W+PUTnktfr3OfbvJvCaeHQTNUtQH4ZqboTMb2hcJvTwyUd19AZ7eFo6SDloO4PZNAcLu7jyZH70WguW3ImV69JYwwcGvWYevmn0v9OC/hG8D3vJfe8mw2D4d+eOEzBKwGaimdTdMM/0gEWBeKM6witEeED7rdISBklEtohiBAzFWJUQi1jGjNNIvX/LhBjhDYCbGJSYYI4LhF8LNJSAkKhpKtuTSJh6s2PdiBBqdpy5XhzABBGTQqDIkqFhKlQIEF/WfFbcidpSnVRUzWMiuMSp8JiGeYL5p2UIl04Svho6Z8RN0fMEmxdxnOLeL6HjxX6bY3tobLmbS+vmNoYUo/8BeLmjnvI5PhTb+Z8S9vMJa/Xuc+3eTdTdQuHpnBagLzWwmmS6f3wuqPL2NRxLUk7TV/xAJ6pL/kPjM++wi6eHv0FMSfCtSvP5OIViVn9n05U/6SU4Dg2EyWXshcQtdVx03unwtQGwkZ8NB6Fcr1/HIBvFGc6A1wTPFp19tbVVXCCZXySJhQ+BqotfWcKqLh4OPhMkMDFYcS0YEuASwQXB0TwsElSwa66iBsEJZqKtolQraea5e02QIDCFkOb5GglT1qKnB3s5lqeYbXqx8fGI7QoSJgii2SUVsmTkjI9MsYbZRv9dOKXxrhJP0xMF0lUBqA8hrgFLDeHKecYrxgkqCCLN6CT3S/5ftvD24juvuOEx4ibx+95Q8P48+0hOpe8Xuc+3+bdFE4Lh+MvWWrSZI6I2hZR26LiB+QqwuVdN3JR+5U8NHQ3Dw/djavrdTB5f4If9n2NR4bu4Ybed/DRKy5hz6A3o/7J1/DTHQUe31firetSbJql/sn1DYN5l3TMJhV5eR/1XLmx5spxfOxoBb+Shil94FLBRNieBRvBQpkAozVZE6cdharaNGgUEKBMWJc1lRYpkqbEQdPNnwUfZRkDRPA5qnpJS5E/U/9GnAoWQbWZr+BolyQeGlDVZ8fUVXeT/25V03wOQc1N01HQqcMi7h5GGSB09+6Rmb3ZemSU/8P/d+7Wm0iqUlgLVXtWGYwINj5twTDDOUP/wYOs7Dr/Jd9vKZ28L1x43MjJD2rSpEmTV4FXnsuYA0ZHR7nhhht44oknatvuuecebr75ZjZs2MB1113Hbbfdhtanfx67yfGJ2hadySgdSYdMNMENvbfwR2d/jks73oSa1ox21B3i9kNf4rbdfw7x3fzJDe289+IMqWjjR3airPn6kxP8zU9H2DM407TSGJgo+QwXKvgv4/OTjjUKLgFa4gL2OEhdVOWtTG1/a8IhEIuysQiwGaNe21Bv3AuBmVnGo8SwSg3wT85/p01y7GIV4ybJb8pdVIgySDsaC0EQNEp74Xq5KaJpasVTfQWf4cWI8Gg8ys6IE7ZhIUxFWvjY4tPLMF3MLkh8LBSGq+VZOpjefsQgJrTrBE2LHufOvS4nK580xrBrIMfjB0bZNZDDGIOJtYFXDFN1XvG4lfQm3nHCsV8yxmAPPY9z6EHsoedPXsHfpEmT1y2vecTpmWee4TOf+QyHDtW9b7Zt28af/Mmf8PnPf56rr76a/fv389u//dskEgk+8pGPvIZX22QumBqBilbauHnpB7mi68387Nj3eG788YZj+8uH+Nf9f8vq1DnctOid/N/LVnLPjgL37y4QTNFBh8d8Pn/fKBuWx/jAFZ3Ep30lcH3DUN4lFbVJRa1TNsZc1ZGgIxFhpFgXZXFH0ZGyyZay+G4GW0U45KwhTxdnRLMkIhbZso8JhACLAdOGj9AheXSDlBHGTRyMRadksaT+sF4qw/y18888GpzLj4NNLGEIbRQFiZElSRfZahSreo5AYFT1X021a134/0/Gony9Jc2AbdVet9vXvHeiwKWlSrUxcBBGowjTiT4WQfV7VSA2ZRMW5HdItlZPNelMbhHUmg+H0S2NGnqO72+9lFvWL5r1vj59aJxvbe5jMF+PNl7l7OQj1t1YxUHQ1dSjctDxTkwkVTtOpxbhd553Su/fqfBSV/A1adLk9c1rWuN0xx138Jd/+Zd8+tOf5p577uGWW25h6dKlbNmyhY6ODj74wQ+GTTbb2zl69Cg7d+7kLW95yyt6zWaN0+lDWANlEXUUcSvB2emLODdzIWPeMKPuYMOxY+4wT40+yIjXx7WrzuSq1Z2z97/L+ty3I0fF17P6P7m+phJoIpbCmp4rm4XpDYQncSwhGbWIRz3esW4ZH9i4irNWrSLZ/ygAQbU9zCQFEvyR/zs8o8/ioOnlXn0R/2/wfp43Z7HZnMVPgktwcThT+hrqn5apIa5WW7FEU8IhJWU6JFfzZJIpTu0i4ItdEzyKUDR9vr2VfM0pPJSMBSU8FYuwwvNY4jfew0m3careTyPSFtZZATFcAhQxPCw09qRomkKAxWr6+OFAK4muVSxuaWx58/Shcb7w0P6woXCVdf5W3pf/V9xillg0ghMUwh1GI14+bCRsRUAk9JBqWd4w5sutd5lcwTe9GF3cPJEjDxO0rERnlh/n7NOD+VbrM1fMt3k3a5wWDq+pHcHQ0BBtbW3Yts3atWv56le/yqZNm2YcVy6Xufnmm3nrW9/Kxz/+8Vf0mk07gtMXX2vylYCSF7Ant5O7j36bI6X9M45TKDa2X8Wbem/m2GjihP5Px6t/EoFUxCYVC6NPBsP+kSK5sk86ZrOqI9EQldrWP8FdOwYYLtQjT53JCL96bg/nL8rQFm0n5aRq0Qt3/Ah942UCbThq2vmK/2Ye1+chEvb/s3SFVgqkVLlh5eAaOcIn7O+zTs2ct2cUAQolYYUT1UgRTDG5NEIFmwg+YPjDno5apIkpR07S6wf83cBwbU/D+yGKI6aHAnWzyjgVRAQxPksZqtVuTY7tY6ER+uii317Kv/T+BZ+7+bzaijpjDH/8gx0NkSaM4b8UP0unCdOEjhKWJQJUabgh8uQtvpTS+t96xT5ONZuEostlz/4hLd7gLLMPmeGQfhoy35blzxXzbd5NO4KFw2uaquvq6jrpMfl8nk996lPEYjE+9KEPvaTxBwcHGRpqjDBlvTE6Oua4PuI0Q1UjKUoJtn1alLGdEjaKWMTG15p0fB1ntpzDtvGn+UnfdxiuHKsdp9E8OfoAW8Ye5YqeG/mDG3+FLQcVP3g21+D/NFn/9Is9Rd65sYUzp/k/FYMAt6TpGy9z986Zouit5/dyweIWAN6wrJX1S1vYN1xkohIaX67qSNQEQS4YB6VpXXklxRVXoAaf54f3buZgKc52vZJjuQqOhAXhlUDjE2GACKPap5U8qarlwB6zlE95H+NNagu/a/+QLpmoXZMjGodwxZ6pZ+imLaQzVeli2BWxp4kmZhx9zLbYFXE4x/Wm7RH8qlCzFFgS1k0NqKVgDD1+Hx4WClVLDZqq+PCwqRClhxFS2Z3sHV3F2T3hQ2PnsRyDhUqDTjkj2FcTTQCeNpRVnFjrSsQvgfZB2VQu/TSm54JZ/2hZ1YiaNUvz56k8dXCMbzxzhIFchTP8vawtHSSnhPZkhGRkZn9Eq9BPdGwHQfcFJxz3teRU577QeL3Ou8lrz2te43Qi9u3bxyc/+Uk6Ojr46le/SiqVOvlJU7j99tu57bbbGra9/xPv5zc++BtzeZmnLalU7OQHnaa0A4HWLO68lkuXXs4j/ffx44PfIeuO1Y7xjMv9x37EE8P38+Zlt/Df3n0Ddz1X5KfPZxv63x0e9fkfPx3hktVJ3nNpG11pp7ZvR3+Wbz91OLQOUPWmwePlgK893cfvXB3lwmVtteMvbEmc4Ko9fKdIZ7wTab+My50zefgnu0gZ6FWKY9kyvtYNdcceNkO0MmZSYQRKigjCvXoDj3rn8QH1c261HmxoCjw19qGBXRGHEcuiPdCc7Xo1Q8xxa/ZGydMZsyzAm7IlFEkWhqQpUggglkxRdDWP2xcRD/LcKruxTMD0SI1BGKEF25LQddwb58WxMpeu7UFE8IeK2EpxRrCXjJ5gQmXISG5GvMeIhI2IrWRtW8YuQFuSE5HJHL+Vy6N7h/niwwfQBmzLoj3II4CvDUP5ClYmRio6809ixjr5654OnGjuC5nX67ybvHactsLpwQcf5A//8A9517vexac//Wls+6Vf6rvf/W6uu+66hm2D3hgTE6W5uszTEqWEVCpGPl+eF7n/E6GAtFJc2XUN56cu4aHBn3L/sR83mGgW/QJ37P8a9x25izcv+XU+e/aVfOPRMZ49XG4Y68l9BTYfKHD9uUnefF6KqC3ctbUfT1fXogVgK2nIynz7iUOszkRPuSHtBCVGrBydsU7OaY/zsStW8s1n+vCDgK5UhCPjs3/2fGyGaakKqNBnqWSiPKXP4iw5yBvUfmxprGcCqIjweCLGzxIJtAi9vs/7szkuKQe0BnWxNRkNEmZ+HtqCerovPNZUi7wD2iRPCwW8UhZftXNL6Q46yBKnjD0lTWcQAhQjtFBWCXRgMBj2ujGeeXgf9+04xvsuWsri8af504l/aIgwlYgRN0WKUhelYgx+0Jh+KQZJgrHCrPfPsurp6SCYmbYxxvA/H9iDO6WeKzQEndwPQ7kKsVkitCd63dOBk819oTLf5t02D8R3k1PjtBROzz77LB/72Mf48z//c2699daXPU53dzfd3Y0mfJX92+dFPvyVMJme09osmLkmbIt4OsVbojdzSfvV3HfsRzw2/HN8U69tynqjfPvAP9Ob+Ak3rn8HV55xLt97Nj/D/+nubQUe3VPi8jURRgteTYQYwAsMVrUOSQSG8hX2DBZY1XGiSFMjvl+i3ztGZ6yLC5e08IbFGV4YzPOj7QN897kSJ9KyARYjtDBm0lyvnuG37R+ToIJGCEy1zcoUDZcwht/K5ri+UOIrmQy7Yg5/197GH4yOcXG5Qo8fMGBbDek0mVbjdLbrNVyDEEayikQZMq04+HSQY5Hur6mrWs88A6Z2/xQtFCjpKAXi9JsOXrRWsdRSDExUuO9n3+cz9jcZkwrelHsQNyVadBYUFCWBo4SorRoiczq1iErbuXCSz3MQ6Fk/87sGcgxMVBq27VWrGZaOmojztKHkBcSmpDdP9XVPB44394XO63XeTV47Tsvk8Je+9CV83+ev/uqvuPDCC2s/H/3oR1/rS2vyGiIIqYjNqrYO3rfmg/zn8z7HxvYrZ1gLHCv28dW9f899uf/Ouy4f5j0bZ/d/+sm2MsfG4pTdxn2BCdM3k7ZPE+VGYXEqeNpjsDyAG7iICGu7U2zvnzhFEwTDOXKA37V+VO1Tp2tF2AbQBsrTImArfJ+/GB3lU6NZ2oKAb7SENUXvz+ZqHk+N7k4gBt6XnZkmm2TItJInTqZaf2UTYONjV3vnGQQkHCesrQrAGDrIohG+Zm6iPVFttWIMb6vcyVixQnvCqdoXGKKmTIISBYnTosOefu0Jh4YUoAildR85aYG2MYadxxp9oSYZL83yHorwg+hba9E4CFdDvtTXbdKkyeuLZpPfBch8XVX3cih5AXuyB7nryHfYMbF51mPWptdzk3MBO7Z73Dl+Af4sgdZE1KM15WJbjb8OSuD3Ll/Fmq6XF2ZXouiKdfGjbSP8/w/uo+TpE3SVg8vUdj5s3c0q6WeJDNe2R6kXru+KOHyhvYX3TeS5qlSeMUZF4PupJOtKFc72fJ6MRflGS5pjtlUTCb2+z7uzBS4tl4/b566Mw4jJ0C457Ck+T1OZdCY3VTdy19i4OPwt7+f+xK+QrDq2nxHs5ZOlLwKwKBNF3DxSHMaaEjE0CF5mJfFovYj/VP2UtvRl+Y+txzgyWqjVv3enorxnwxI2Lm9l10COz/7sxVnPXedv5ebKj+g0wyzKRInZ1rzycZpvq8vmivk27+aquoXDaZmqa9LkVIk7Fhd0ruas1k/z/MguftR3O/vzuxuOeSH3HLvNc1zZafPZxIN8f/QmHi2f3XBMseJQrNhkEh6ZhMtkf+CWmEMyYlFwg1lXXZ0MbTT37tvD1zaPoatNfo/3VeUytZ3/bH8TVV0ZN4lVbdQyuWXUshizLL7Y1sLPEgk+PDHBaq8uQKIG3p0r1KJSl5QrXFyusDPiMGxZtAbCuW4FDxsfhTOLFxNABI9uCV3C7VlEE9RX9flYCIpxaSErGbz4EpJO/c9Li66vDhQ3T6IyCBYYIzXxJSI4UqF07m8SZJZj4h2h0eVJIj5PHxrntof3o6Y1dR7MV/jCQ/v5xJWruGhZC92paKMNQpWt9jq2WhdwSewwf3BJK/lE5ym9bpMmTV6fnJapuiZNXipR22Jjz3n82YV/zu+/4U/pjS9t2G8EfuH4/H+ZYyxb8jX+S9dXWO0cmzaKMFGMcHQ0Qb5kA8LVazowQLbkvay2LQbDj7cfA5VFS2lGf7o6mk9a3yNDkTiVmollOEYoLia3tE0phH0hGuFPOzv4ckuaiWmDx4ypPfsFONf12FRyOdP1CaotbqyGRNVMFEFVNB3/qNAwM7TMrEgUUYoJ1dJwTFZlqpMxRN16PzoRqdaTVcdXNpFDD+Atuwq/6/xTSs99a3Mf2oQF/mVPk6/4lL2gattguH1LHwDv2bDkuEX+ohSXbroGb8U1p/S6TZo0ef3SjDg1WVDEHJs3rXwj69IXcO+RB7nr0LcYC7K1/b7AXRGf+zt285bUAd48fhFfH7+eCVNPAwquzgAAIABJREFUxWmtGM3FQpciU08bvZy2LftHihzJlsiWfQIpoyUONNpqXKa280nre6xXe2vbPOxaIbcOu9Khqh5OZ7se3X7AYHWlqRHhvmSCJ+Ixbs3leXOh1ND5b2qUy0cxaFopmTgr1OBx03TQ+K3qZPl8Cx+FosOMc8Bk2KtWN+yfLMReIUcb0nONL+hg7Bgq3489vD0UMCfhhcE8g/kKRTdgtFTGm5KysS2hPRFhIFdh92CBjctb+cSVq7h9Sx8DuXrkqScd5d0Xhim9Jk2aNDkZr2nLldeCZsuVhc3k3ANfsyq9khtUB23HtrBXBbhTdI4vsMMOOJjo49bUU3Rk1rN/ItYgEIqu4fH9JfqzPivabRKRUEq8lLYtD+4d5ulDWbQJ66W0eGFzYB0BpJae65AJUlKvV7KqrYDrHedAYWo95DqCgCfiMYxIrfudJ8JzsShPRWNsKpWZ6uIlEv5YGFwi3KUvYbGMkJbi7OJJpvxM2XRcBAJsLBWm7Q5ayxlQPQ0XkFVt3GhvrrdTmYZO9IStVQCvdwO6ZeWJXhGAPcMFHtgzwmC+MiMFqg0U3ICIrdiwrIWlrXEWt8S4YW0X5/amuWBxhhvXdvOeDUtY0jp/vYDmW+uRuWK+zbvZcmXh0EzVNVnQRJOd3OxH+cdSkne6DtFpf1+zyvC1eJEXWr7MO6/ay7qlzowxthwu85d3DXPn1hxlL4xoeNXo0/NHJ3j2yDj7RgqYGR7ehs2Hp9T2iGCJgHIRZxzw+LB1NwpTS51NRVe9kTzC/nM+Fh4OLg5vKGs+Npqn29cNybZeP+DWXJ6MNhgzs57KEsMiNcavOI/xuD53Vl+n4ykkPfvRtZNcHPxEL5l0Cx/yvs2F7maWVXaTL3vEHcXKN9zA3lW/QSDTAt3KQScXYSJJxC8hbg5VHq1dvDGGXQOzr5ZriTmMFt0ThsRGiy6tcac2zhMHQxPVTSvaWNuTOmWPriZNmjSB5qq6BcnraVXddGbO3ZD6xf+FKoSRxnECvu14/NTxCGZ5Xi6Or+D82M08tmMZR8dnFkRP9r9rTwX8Ys8oY+XQB8oWoTMZ4dfOC3vXAewbKfCPjxxgIFfBD+oiwK1+Oz6TPj4r3yZiwrjSChms2g800mc6EYRxEvw/wW+yyhzlM/a3aJU8Dh4vRGzGLYu2IKg6h9d5Ohph2La4rlhitu+7/cqmK/BnkW11wgonwau6NynC1i+TGAQPm6PSTXfSJuGNoQOXo3RR1BEGaOffgpt4Ss6nPe7w3/y/ZgVHaY0K0UgUY8cQt1DvTaccgswKdHoxz/a+m384tKShqHvqarmdxyb4ve88jx8YRITZ/pzZlvCJK1bx6IGx444zn5lvq8vmivk27+aquoVDM1W3AGmm6qbOXdCxNpxjzwAQQ3GRtrnSt8liOGQ1/sHN+Vn2lp9gae9hNvQu59hoEjeo38OKb3i+r8Kzh8v4xqvZF2gTWiM83z/BokyM7nSUQ2Mlnu+fwFKKkhdgjKm6lIesln7OtV/EMuBUG+SmZbqzuMHHJkD4RnA99wUbuFI9x+L4Ng5EhO1RB0RoCwLOmSaanoxF+buONh5OxPhOJkWPH7DKbxRmaaPRcvzQs0EoECeCj0Ghq+2FVX0tHH61HguxiHujGB3gaygRxcMhpotcKts4oHvY7XZQjnSwXu8g7yliVkDEzaJKg2A0iIQpOztKKT+Ov/9BdvtdHAo6KfsabQzlQPPUoXGWtcYpeQFbjmQpeMFxa85SUZudg3m8ae7SBTfgyeo4i1vmb3ui+Zaymivm27ybqbqFQ1M4LUCawqlx7jq1iCC9BGviIOKFrVrSKC6NLWbdirfSj2a4Mtgwzpg3zCH/Ec5dPsbK9AqOjkYa0l6BVhTKDp4vRByNUnVzyr5smStWt1P0Ap4+PI5jCY6lyFUCpj66k5S5zNpBWVWFi3Go4BATr2pBoHEIsEVTJMZZ6ghLk0+ys/sF7sxE+WE6yX3JBPcl4zySiPFEPEZHELDED1eU/U1HGzlLccx2yFoWP00meSYa41zXpX3K6sDpbuST6KooGiVDHBcPu5qsM1hVJ/IAG01YQOXgIcaEtgvAmElR0aEkUwKrOcpPzGUc1F30RD0u8rcQ90ax/RyiQ0sEE+/AxNoAw0DOxQ803ZVD3F6+mKKryVcC8q6PpYSj2TKXrWzjiYPjRCzBC0yDgaVtCR2pCLmKTypihb3vZuHAaJEb1nbN25TdfBMQc8V8m3dTOC0cXner6jpjXfjGw9M+nnbxtY82p3+Yt8krw+/ZQL7nQuyxF6E8DrE2/LY1LEP4zIpfZcfYNr617xscLOxrOG9n7mmUbGbTxivI9l/H9sONkYnZ/J8GchW29uU4f1GKjkSEkaKLJWBJ6Eo+yYssYdi00ClZJiwIMKDjFEyMdnJ0SpYyUfaZRQBsjxnu7RilojQDU9qCeCIMVFfYfb69ld8fHSelNUcth37SFMQDBI3wWNzm1liCd+cm+L3xMTJTPvuTukEbmJRuHjbjJklEPIZMGwnlIsani2zNzVwkHFuZurmni03JOPXSI2NYJCOcwwEyushV7kOMSDuuidAtY4gSEIVUxhE7TknFqfgaXxt6CM/byarwvQwMg9VVcSIS+jMVIBOPkK94BIHBrrZtqVRTONFZetBNMrnqbm3PS2si3qRJk9cnr7vi8LgdJ+1kaI+20xPvZUlyKYsSi+mMddEabSXpJIlYkXn77bPJiRD8trPwF12C33YmU6ugz207n7/Y8Fd8/Jw/oCe2qOEsjeb53C/oT3+W88//OU4kP2Pcqf5PxsBIocJQweX6aiTD19NLx8PzvhtcFUZsgIIFWcsQp0Kb5AFh3CRJUSJGhXtaNUo0o8eJnIxaFoHAN1rSjFjhmryy2NXYVfgaBsETxdczLdy8ZCk/TGSY/rVBCUSq/k0TJLHQ/FtwE1oUJRMlbxIMmnpdkDGQM4mG+Y2YDDOqzI2hXbJ8UH6CTKblxMKIAlEYY9DGYIpDBL6uR4+MoZUJAl3dXw39jRZdxooe79mwpOYFFXcsUlGbmGMhEvb3a084Db/PBoNrHaZs78S1DmMwjJVcmjRp0uRUeN2l6orFmX8glSgc5RC1osTtBCknRSbSQtJOErNiOCqCrSwQZqycOh1ppupe3txFhCXJpVy3+Abaou3sz+2jousWAZqArNmH0/oksUiAV1yCMfWgrTFCybUpuRZndEZZ2holHbXpTUfpy5YYKXgzRMox2jlqOlkhg3TJOK1qnJTkaTVhzCclZZJSoi/qcV/aoSKQPY5w0iLEjaGihLMrLtviEaLikleq6j1evUfVFKCrYHs0ytZIlMvKFaJTPtsi4Qq8KB4/1xv5nr6a/bqLpTJEUsq4hGlFRBgzaco4ZKSIh82gaaVAfNaKo11mJVeqrVgqFDoWASmKBNoQ6DDaZXTAiOdQ1vVr/oF/GQOmFW1ouIebVrRx1ZoOVrQnOJwtMzGlJ11POsqvntvNvpFibVvZ3k028T2K0aeoOC9QjjxP2dnBOZ2LWNu+/DifjNOb+Zaymivm27ybqbqFw+suVfdSsJWNrWziNHq8+NU032S6zzMevvZnXdHTZP5hicW1i67njd1X8rO+u/nR4R9QCuoPX6PKmNafkUo/jhl7E7mhjUz9VfJ8i68/WWBnf8DN61OsbE/wny5fyV/fu4fD2Zm95baYNRAYPmHfwbhJ4UkJ2wroCkIDAIeACSs0w5y9OUqdyXWArdrQ7Qf024q48SlJ6K80KZoAbAMRLYyoOEeCXjqYICUVElL/chEVjw/aP2Od3svf+7fwWf99LGUISzRDpo3tZjnnyUHaZYLfs+4kKSWoRbca6aeDcUnX2qsAuBKjEli1xsGTiPEx1XvabzrYYVbU778B3xgsS8jEwpTlxSvauGH9Eh7bNcBIvkJbPMJZ3aGp6aP7w9V0oWj6AUyTr8rO8pOBf2VZW5wLOy464f1t0qRJk2bE6WUwNUKVsBOknDSZSAsJO0HMimErB0vCP+ivRYSqGXGam7nbyuaslrO5ZtGbMGgO5Pajpz50lQuJXcTatmKZFF65m6npqf4Jn4f3FHEDw4p2B0sJu47lZvlEGD5u/4CoeHjYtEseRFMRIWkMCkNBCXenElQEitWebLNJqIzWOMBN+SJr3ICn4lEsDGUV1iFZ1AvUUxpiBm4eU3T6igoRBk0Lu8xylskQSupX2itjvFU9zgoZ4EG9nkHaGTNpXBwG6OCQ6eUonVyhts+a/zcIX9K3MEGaG+wtSNW40xiDh0WCUsN8JkjhGguN8MXg7Rwx3TNGvEAd4NcXjdNqlSHVQzwRJWULizMxOlNhul0kdA9/4tAY44nvYqqrFvUUj6vOVATHUhwqHOTaRW+a+zS9MdjD27BGdqHcHDrRPactXeZb5GWumG/zbkacFg5N4TSHWGLhKIeYFasJqrSTIeEkiVpRHBX5pQiqpnCa27lHrAjnt63jip6rKPlFDhUOTnvRIir1PMnW3SSkm1KpXv+jDewd8nh8f4mze5LkKhWyZa/h9DPp43prMwAx3JqbdyDgirA9GuF/tWbYG3EoKoUngpZJN/E6jjG0a02vH/D+iQLLfI8VnkefYzOhhKIFgYR9+7QIroKEhvVFYZVfoUfG6JYsNgEVbKJ4WNKYvlulBrjV+gVpCjxvVpOWEjYaF5tDppcj9LJG9ZOmWBNCx+jgH4K3s8W6AJI9XM4WUpRCT6vAUDE2Lg5RXJQYAmzGaeGI7uCLwdt5wpxXuwZD2KLmv9j/ztvUI8SPPkrq8L0kjjyAlemhHFs8431f3BJDon1sGb8fX4eWEEG15kxJuBrPUoJnSpzdeg4dsc6X9TmZDefII6Qe+Quiu+8gcuQRIgd+TuTQ/eh4JzozN6nB+SYg5or5Nu+mcFo4NIXTq0zoFm3hqMgMQRW3E8TsKI5yUKLCRqlzsMKvKZxenbkn7AQbOjdyceeljLlj9JeONuzX1gQ6+TTLeo/hFXtw3foqrUn/J1vFiNqaoLr8XhH6OV2oXgQggkdSKkh1yf/maJR/bGuhaClsAwUV+igFVfE0OQZAVxAQM/Db4xMs8X0UsMQPaAsCHkwmKImgAKv6I4Ri6sV4wHpvgmW+DwhaWbRJkUmv8DC1Vp+nJYbz1CHepDbzollClhQtUsQh4LBaxI+5gu3mDJ7jTH6sL+PO6Nu45YpNfGjTci5a3krJ6aB9+PFqMXg4podDliRFYtzh/Br/Yb+FL7s3ckh3Y1tSNbcMRdNn7G+SllIt5VfyNFFdJHb4IfzMCvz0shnvXc4cZuvYMxTcAIVgq/BHBLQxFFxNxBLWd65jSXLpjPNfDs6RR0g+9lnEzTVsFzdP5MjDBC0r50Q8zTcBMVfMt3k3hdPCoVnj9BohIkSsCBEiDdtDk0SvaplQ//H1cRqjNvmlsyS5lE+d92n2TOzm2/u/yQvZnQ37B4NtyLLtrDIbObLvWjy3vbZvKKeBFMlYjEByaOMzPrXBMAqqVpMG+GE6SaAEbQwJo+nxqa2q80UIRIhqTUcQcIbn875sjo3lCrsiDuOWRWsQ8PWWNDklDe7gpurDBJC14PaWBBeVXQTIUMIYjV1N6gUARsLeeVME1FI1whciX+TnwYX8U/DW0D1dVSiYKHtYgmtWYdvCJy9byS3rw5WKxhj++NnV9MZ+k7eUf0ibrvuq9ZtOvmZu4hnvfDqTEZRUcKzQWqBUdYGfbFEDVFNxYRRqtOCSiTtEn/sXyr2XzkiFZZwWxoperWffTAxjRY8WZ45cxI0hvvUrYDQTZR8v0DiWIhOzCVeZhPu9JW+c07RdkyZNXn2awuk042SCalJUudrDbwqq15Q1mbP403X/la1jz/Lt/d/kSOHQlL2GYXmK5BlbSLpv5OiBqzBBPQJVKNtYqo3l7Ya+klXzcyoTIcAigs9ex2a46tdkRPCq4inpa8oi+Ai+CB8Yz3FRpczZrsdTsSh/0NNZ83kqi3DMtvGgQThNLd/2BQ45FrsjNme6GmWC2jGT0SyDQQNSbVY8leutLVyutnM7N/Bo8kaKWrNUT+CrKC1tXbx9XW/t2BcG8wzmKwza63gucT7piZ1k9ASjJsNOVoavGhgwoYFlzezbwHlygF4ZbZjD5KV42lD2ApzcUezh7fhd5zdcoy4vRvstoMaO+35qvwVdXnzc/S8Fe3gb44MHGSm4TA2GDOQqdCQjtCciqHz/rNfapEmT05umcJon1ASV1SiotNH4OhRSnnZxtYuepd9Zk1cHEWF9+4Vc0LaexwYf5nsHvs1wZbi2P8BnIvIL2tY+iZq4iuG+y8GEIftAw/5hAVr4n/Y7+JPIv4Uu4SZKXCrkVGMHuUnxZAMxEzp4GyOs9L2aaPp8eyt6irDxEXzC6BTGTBNP9ahTAIxZQtbEGYhWyFmGzkDQwLZoFIPh/EoYkdIirHF9klMK5ePi8iF+zK+UnuTfrV9nlAwtpsSbFp+BletFR1vYNQ6PHRil5AVELaESGEacNWRLPhgTFt5Hj6KsAhWrlYSzhPGSXxMe7RKmvCZ1iJqWQyy4AbbATzfv4EBLmsWZGDee3YVSimzZJ1W+ZtZVddXRSJWvYXxa/dnL5f7ndnNWfmZZgDYwVN3enoggpZE5eb0mTZr88mgKp3mOEkXEihKx6vlzyxJSqQiqMkpJyriBi6fn5oHQZHaUKC7vuYpLui7j/v6fceehO8h59doWz5Qh/VPa1j5KcfA6KqOXUP/1szjor+GPgs/w/sidXGlvppUCad3YZNgQiieXsBDcqnZn6wjC477ekm4QTQD2lEUIgQjKmIbVa1LdbwP9ts23euOM2VFKIgzaFp4IUj0nECFiDN2+T0pr3p4v8I5cAWfKeD1miD/yv0zBxBiRVuS5KIUXv85PrGt4zD+LYT9BXzb0HLdEUCKh0WV8L077Iyg7C0AWsJOtWGOX402sxgAjJj3lukMRYlXrpAJtGJwoE2jDVwfL7OQgthI+/+A+PnjxMi5a1kLMPwuKN5OPPUAwJfJk6TZS5WuI+WfRFm/8YvJy0Frz3d1l/vQEx4wUXNoTDibe8Ypfr0mTJr9cmsXhCxDLUqQScbQrRFWclJMm5aSIVq0SRBTa6Hlh5vlSea0L4y2xOCNzJtcuuh5LLA7k9hGYugDS4mKlXiDSugXtJ9GVHiYTTj4RNgcX8PPgYlaoPtaaUZ6NRSjWcmNS+wlE8IzF4sDnvRMFXojY3JVOTr8cbMKCck9CiaSYaWNgG+j1NTujDiULiqI4Zlu41XN0tZYKwshVUSmixrA3EuGnySSbSi5JoxvGjYhPhjxaa3JllzPKOxmxOhnTCaQyAcZQNnYYTYrvJdr9E0TVPa7CyFYZFd+D8jsJ3DYGaeVa9SypamH4ZMFSoE2t0LzfdPCvwU2AoA342vDMkSyLMzFylYBKuZW4u4GIv4Kov4qEexGpyrU4upOedJT3bFjyiu0I7tk5yO0v+lwl4bXOhgG8xGKsi3/3Fdc4zbci6blivs27WRy+cGgKpwXIbH9QJr2nYlaMpJ0kE8mQspNErRgRK4KlwhYVpvq/+cprLZwmcZTDOa3ncVXvtbja5VD+QMN9FauMk9mOnd6B9toxXjuTksY1cR7wL2XCJLnCvMDOmJrxcPVN2Krk8mKJsoI9EZsXomG0pCxCWRRaQuFkGyiqcBXepHAy1BNW7YEhYQx5S6iIMGyHQmuSqXdRCKNegQhpbXBF2ByL8aZCBQs9LZoFcVxaKOAjdOoR7vbWIQaiuGSkwFoOYHp+BqqCf5wAuESHMPn1GCMM08LlalvtdXTVjCmcT+j5dLjq+TQ5T0uEFwbzfPzKlTx1OIxoWaYFW3dhmRaEcNXeRzYtZ0lrfMbrv1Qe2jfCliMTjNDCZbJthlCleq2bl32I1Wec+4pfb74JiLlivs27KZwWDk3htAA51T8os7eaydRazcxHQXW6CKdJYlaM9e0XsiSyga3HjuFbQw37lZ3HadmCldiHrvRg/JbqHmG3Xs0z5Su42M1CtJ+SFUaAKsYhZ9KkcdkbUzwZj/FcLEqfE66kyylFQSlySpFXirgxpHXYigVj8JQiEMGI4ACOVhx1LHKWkFdSizTN9sCf3GaARLVmqqCEdeUSXUG1ya80nqvEkJIy7Wac/qCNg7KYN6g9/J71fc6OP8mOdI6MlEhLCV8svIbkH6DK+MWlGJ3hsOnmoOlhjRxtiOb0m9Dz6TF9HtOZ9Gq6ZHkb16zp5MBokYJbjwL2pKN8ZNNyNi6fmxV1AxMVHto3Sh/dHKKX1RwlPe1av2xuYdWFb2ZN18wo4UtlvgmIuWK+zbspnBYOYl5nfUKGhnInP2ieY9uKtrYkY2MFfP+V+0JN4msfV1fwtIcbVAvR58B3ai6xbUUmE2diojSnc3+lPNeX5evPHMGz+slG7iOI7pv1OG/iPCpDN2HcrobtLTLGGbGnyMYCjtoOydRTdEmWiHgIhiLCMSeM2DjGzHDv7qn6OeUsRUHCvXFjCAhrm3wRLBPWPPkys13KJJOCyDGGHl+TMqHX0ydGs1xeKtfOMyIozAzxpQ08Zc6lXcbRRvFsHL7RPjW6JRyjnbxpjPxUht5MUDhryhbD+XKANskxajJsNyuYXeqBYwmWCB+5dBkf3rQCYwwvDOYZL3m11ixz6RauteZXv/zEFHFmOJcDtEl99WAqavPj39mEUq+8z/qr9ft+ujPf5t3VlT75QU3mBc3i8CanzGTvvqnURVQFV4dF6K8zLX5KpGNVURMsIpN7L0Nje1BtD6KixxqOm0zfeeMX4w5fj/EzAGRNG5tLN+J4FaTre7WmvYFR2BIwYSksY/AltCiITHsPRixFWxAQNYZotebKIBy27VqBuBZQL+Gts6YIo7agsZDdNwJioYzGkfpDTQlskh0ERhgmQ8ZPMVXwCIYuxilVbRkmWR1k6VVbGTWhpUO75MmS5iF9AVPjYOfJAdolx6hJs92spNqZGwQWZ0IxJiKc3dP4EJsqplrjDmu7Uy9bTCml+ODFy/jSoweYDMHtYFVdjQp8YOOyORFNTZo0+eXTFE5NXhGOcnCUQ5Iw5TDpN+VWrRFcXWk2QAZWdSToSEQYKbo4tsIqrcDv/wA6sRur9SEkUl/lJWKItD2J07IFd/Ry3JGrQYcPfc+PwrF3MpF5hta2u4mqEj4Gr1q/ZBtDIEJA3bfJMYak1kxYqmpjEIqmsgi+0FD3pDBVv/DjI0DEhBErMPT6Aee4Xm0fgIPGNwYfmxGdpk0KRKVuk2GJoUeyXOsXeL7UxiPxWG2fTUBSKpSNQ0xcVvlFPqPvIGWX6ZQJAEZMhgJx+k17tRgcPmzd3eDzdKy67xk5n1TU4oa1s7dSefrQON/a3MdgvlLb1p0KC8Vfbvru/RtD9/GvPX2YfKUuKlNRiw9sXFbb36RJk/nHKaXqbrvttlMe8OMf//gruqBXm2aq7pdPKKbcKWLKfdXE1OmaqgPY1j/Bvz99BGMMJU8zUpistwuQ1DbstkfAKsw4zwRxKsPX4o1dBqZe/yNWnt72nxBLP82EU7+XBmgJAuJTPJ8KEq7Gi+owymGJpiDCkB3+twY8Eeyq9cDkKry6pGpM0y3y/bABsYHfHx3nknJddEzFQxgw7eSJsVsv483WM8RkpjXGo7E4X0m3MmSH3+WGacEA3WT5wIhhY7lCt4wzNTp1zHSQJ0aCcDVekdiMcQ3C3+j3sfHyt8wqVp4+NM4XHto/62dRRPjElateUe2T1pqf7hqiP1dmcSbODWs75zzSdLr9vv+ymG/zbqbqFg6nJJyuu+66UxtMhHvvvfcVX9SrSVM4nR7M5oTuaZdgmnfRS+V0Fk4Qiqe7dgwwXHApebrW8LclZhNzNDnnCUrxR0HNFCLaa6EydD1+dgNTfcAjkT6iPXcSSeyvbev2fWLGYBPWGhUljCuJDoWJQqNVQL9dHycgrHNCDAFSrXUSlAmjUkZC0dRdFU29vs/7s7njiiYIJdezejX/HtzIs+ZMNsgL/Ffna7RIccaxLsJ3UmnuSKU5LB2s8fO8PetyftmwREawCaauS8TD5qDpZoUMAnDQdBPHxSIgwKJEBEEIUos5fM0/0JqINKTgjDH88Q92NESaptOTjvK5t507pzVQc818+H1/NZhv824Kp4XDKaXq7rvvvlf7Opq8zjiRE3q9R5/7v9k77zgp6vv/Pz/Ttt1tuQ5IrwFBEaxYiWBFjQUsiT81kcSSqDGJfg2xR0VD4jfF/Cyxo5ifoqKCWGIBxIIiIlIEVOAOrt/ubd+Z+fz+mL29W+4QDsEI7tMHj/NmZ2c+M3e3+9p3eb1z//9dK0LfWfbt4WdEj2K+aIzTmjQpdmtIKYmmLPxunX6l+xFNn8O9n/6bFdE381zgFT2Mp+czWKVvk647HjM6HBCk071Ib7wEo/gTPOVzcWnNKFIlDaQQuLHok3EEabXaZhogcEnHqqBNIOlSUJ6BpGoRzg4TBiiyBD4Ljo3AD1IWmhbHNr3sn05TIboWHbLD1xesQ/lYDgbgIzmE5XZ/9hF1VIoWPB2iTwaSc6MRJkXjPMAQjrcbEQjcZNBoHwPjHFeikyFIDB0TBZsBYgtK1mRBCMig0USAdHIL89/+D+vUgXkpuLbxL19HbWuKNXUxhlYWfe1+BQoU+P6w0zVOCxYsYPXq1WiaxuDBgznkkENQVXX7TyxQ4GtQhIJLdeFS81t327r40nZqj3dCFwgGlG67Db3Y8PObA35GY/I0/rXySVZE3nGGxGVRXfV4ej+GFe9Dqu54rMQAANKto0hHf0AgsJBM8A1UxUkFpoGJrVECtuSvJUZWODnHK7FsajWnzNtvQUqBFlVF4HTmlZgSjw0qFov9MKIxyYC4mxhubJLbtC1oS+6ZqHhFipSt4xIZQPCMdQRTtRf5SlZQJiOERBS1w/UVY3IVbxATLmplEJXZiHFNAAAgAElEQVTOUci2c7pJo2ChZ6/Kpt3zSpcmlaKJBgQBOwIq1EVT/G3BF/zyiP6Y9o6J8ebE3m9hUqBAgR2n28IpEolw0UUX8emnn+L3+7Ftm2g0yogRI3jooYfw+/27Y50Fvue0R6ecT/5tkak2e4TMXjjwuNRdxpl9LmLL4pFE3W+QMlbnPa56N+Dtdx9m6zBS9cdjp6pA6oRbjiHaOoaKkvn0dX/E4TGVUNpHGVGmNEpeDkCz5tQw6bZC35QjNDICanUn+qRJKLEsx26gg6h5Kagwo7aeehkgg5btq+tsOyAAEwULhQ2yihpKCcooIRHlYzmY/1ijmaK9iY8kaVR0aTsGmh0O5BMp+lNLK57sOToXrZsoaFhZY872c0skCGckTcgOExbtaRIpJU8treaig/vs0M9hV4xhKVCgwN5Dt4XT9OnTSaVSzJkzhyFDHF+VVatW8dvf/pYZM2Zw00037fJFFiiwNduKTKHYFPkMlFSYpHA6+jIy841rp74OicxLvfUv9WanyH1z+pd6qXT3QotPJhbfQMT9Oop7U94+WvEq1KLVmOH9STVMQGZKsCw/m+vPQlcOBWMuCfVLPpKVPJqcQEncJKbBKcZr9LWj9M0GVN7xSZ4pkajSKSg3ROf+ulpN43NDZVi6mS0y5NRAbaMHT8UmhpsX7EMAQQvFJKSL45QPGK8upUH6ieJBxcJERQKVhPF1SP8JAX4SzvgU2tOMErBQsRQ9d691VXWKvCWYnZaU//OobU0hcLrntlfjNKTim5tUFihQYO+h287hv//975k+fTqjRo3KbSsrK2PQoEH885//5Kc//emuXuMupeAcvnejqSrFPm92Tp8bn+6jWPdTrBfj1by4NRe6YqAKNWvx883uz6ebIzz83kYWrG9k+eYISza2sHRjmKBHp6LYlRNVG5oTxDMWQa++TVElkXwV/ZKNsQ0krAQBI4hAEPTofLK5FU0GiLX8gFS8EsVoQGjtBdZCgOregh58F6HFsZO9QBqEpZ93zDHU2BVsoQghoEW4WWsNxk714CS5AgXwkiaqWaxyK6gIDGFmbQra5+O1xXJGpdL0MU08Ip2N+OSnvDp+12wX4RImPUUDq+U+WKhcrf0bf3benInjFG6hYqESwUudHUIIiXcrAaUKiZL9iSlAq/ChoOAmhY2CItrvbMefapNSwnJtJJvVHnnrHNnTz6ieAd7f0NLlz2NXjmHZnXxf/973tOsuOIfvPXQ74mSaJiUlJZ22l5aWEo1Gd8miChTY1ShCcdJ9dE67OGm+DBnbxJTtab/tFaR3tBfoSGM8zWNLNnF4/xI+29JKYwexXuo1OGlEJfv2yE9pr2xZwSvVc2lKtvs5lbhDTOx1Ivv2GMFPxu7D3M9qaU1liMcGEI/3QytahVGyCEWP5J4jFAujZBF6YAnppiNJNx4O0sVH1kg0axgT9IX8WH+eKB5mW0fxnHUwl6jzKCZOq62hi0AuqtMebcq/vpKs2aWKjY3SSTwp2WdIoEpp4QrlWWwE05jJ89ZhVIlmTFQURK7ouw0fKYJKlEZZDNJPiYigdNCZipAYWFhS4JetJDFowUcKg5AdRc8W0zsRKY2IKCaFQavoHDUKeQyGVhbxyyP689TSampb24VaZbGLKaN33sepQIG9kU2bNrHPPgUPsm4biowYMYInn3yy0/YnnniCH/zgB7tkUQUKfJvoio5H8+I3/JS4Sqn0VNHLtw89vD0pc5cRMIJ4NS+6ore3siN5aUXtNr2o4mmTp5fV0LBVhLNNVH26uV3srGxZwVPrZ+aJJoCmZDNPrZ/JypYV7NvDz29/OIjTRvYg5NHRhYoZHU58w4WkGo7GY+VHsYSawlX+Kr5Bd6GHFgMmJjrzMsfwh8SvWW0O5HL1aca73mS9CFAtywikiik2VSypZLvT2uRPO1WmxbB0e2F+Rjp1TEk00qhkULFwOvKciJXMCbAiEvxEfY0ynAiPjUI6VycFPpKUiTAaFio2jfhZL6tolZ0jPmpWQKWlhifr41QnymgUJTSLEHUyxBbKSAo3YREgho+Q3YwunbV3TMGN7RPkzlOGc92EwVx6eD9+P2EId54yvCCaCnwvmT17NqeffjoAc+bM4bzzzgNg5cqVnH322Tt8nBdeeIEpU6YwduxYDjvsMK666io2btyYe3z8+PG88cYbu3bx3xLdjjhdeeWVnH/++SxbtowDDjgAIQRLlixh1apV3H///btjjQUK/FdoGzHT8W27zX9qRW0TzTENISQSk44CQ0oIJ01MS5IxJYaWL2qklMz9rJYRPZyC5Veq59JRf0kkaTuNJS1UoTJ/01yGBYcjEAypKCLk1VEENMQzgEa/cCWXJeBNP7xdDOkOH4cULYq76nmMkoWk6idgRkYRkX4eTZ/JIvNALnY9RUhtJiUMAhZMaIF/l3ZdD6ZIODfcmpdodIkMaXRWGxotqkLQstgvnUACKw1n6LDPEgxOW7nnlYsIDTJAW/ovg4aKRVC0R6zbxq2YaNTIUnpTiwszr/tOEZIKESEjFcpoJixD2EIhgQtbgC0lQiq87joGIcAr43hlnJTi4ZxR++Z5M3U1hmVH2ZXjWgoU+C5xyimncMoppwBOY1gms2PdzH/5y1+YN28et912G6NHjyaRSPCPf/yDc889lzlz5hAKhXbnsnc73RZOo0ePZubMmTz44IMsXLgQKSVDhgxh2rRp7L///rtjjQUKfGdo859KpQ1UWQyyrU4qgxQmEpOEmcK0nDd407Yx6GzT0RBL82VjAuGqzYs0Jaw4kUwkr0OwJd3MWzWvc3TPY3OjW5LpdnETEDHcUnB8WDCuVfJqQPJukTN7rg3FaMTTaxZW6duOhUFsMOvsvlyb+B0Hqss4zXiFjNbMwBRMblRYEJQ0dnh1qDItzt3K7NJGsMRtMDMQoDZrpCmQuGxHgKSVtuicoNy0mRKOMzbpxJiCxGih3RvJwMzZDpiopNBzVgdu0gggjUrcdhMUsTwBpQsbHRuDBkypYqLTKorZKKpY7DuW1QzO7VvqMzhxeBkjQ3Fkaw22KwDGzhd/745xLQUKdIdFixZx++23U11dzfjx4wmHw5x44on8/e9/5w9/+APHHHMM4DR2NTc3c8cdd9DS0sItt9zC0qVLaWxspH///txwww2MHj0679izZ8/m8ccf51//+hcXX3wxqVSK0aNHc++99/KLX/yCxYsX43I5tVu33norABdeeCH33Xcfzz33HEOHDgWgqKiIa665hpaWFtatW8fYsWPzzrNy5UqmT5/O2rVriUajHHjggdxxxx2UlpayatUqbrjhBtatW0dZWRmTJ0/moosuAuDPf/4zs2fPxrIshg8fzo033kjv3r136/2GnUjVAYwaNYq7776bl156iblz53L33XcXRFOB7xVBT4fRJwgEBor0oko/mCHIlEMmhE4ARXoQ6Gzd2RVJZmjNtKfsElacplRTJ1sF0zaZW/0SK1tWIBCcNKISKQRaNqoRlu1v/MW24PRmhd9tFoyNdY4cqe4avH0exNPnARS3Ezb/wNqPGxJX8kxmIptVg54ZwRVbBL+vb+FXTWFuqG/iL7UNeaJJAm+4AtxdEqJOa38ZiQnBKpfBKpdBTLRvr9NU/lFSxBK3kbMQyFsXNm3dco2yGNGh0FvJ1U8J4rhYL6tokT62zpKqSAxMJAJLwpuuYxhxwNH8Ylxfzh3Ti1+M68fvfjiIkT2d+jJhJVHjtSiRjYhUhE4H3A5t41q27spr84paso2i8wIFdhX19fVcfvnlXHzxxbz//vuMGDGChQsXbvd5f/rTnwCYO3cuH3zwAaNHj+auu+7a5v6hUIj777+fYDDI0qVLOfDAAwkEArz99tuAM1ro5ZdfZtKkSSxatIg+ffrkRFNHbr/99k6iCeCKK67ghz/8IQsWLOCNN94gHA7z2GOPAXDzzTdz3HHHsWTJEv72t79xzz33UFNTw+LFi3nxxRd54YUXWLBgAVVVVd9a1qvbEScpJc8++yyffvopyWSyU43H7bffvssWV6DAd5WhFUXbbGVXs5EWTdXxaB7HuzIXmXKiUlKYlHmLMPUA4DwW6SCitkZB4ZXqeQwLDmffHn4mjajk8Q83YaYtPqcXDTJAmQjn9i8zBRc0Sia3NjMz4GPZVl5Emm8dWv9/kImMJFU/ETNdzsuZo3nHPIDT9Fc4TF1Kv0yGMekWDKw8yWchWKiXcG+ph5RiodkKqnDETVMHE9wmVcHbwRfAFoJ/B7yMSaZ52jqCoUo1PURj9pgKGTQassN7NenUOcnsY22Y2e67LTKILjK4ZSYv+iSAIuK4SXFGajbvhscR8BSxX6/ANtNnws4gEg3IZDPS5UcaflC+3sxXSsmsj6q3WePW5hU1pve2z1ugwDflzTffpG/fvpx66qkAXHTRRcyaNWu7z7viiivweDzouk51dTV+v5/a2todPq8QgpNOOom5c+cyYcIE3nvvPTweD/vttx/vvvtut1NxDzzwAPvssw+pVIra2lpCoVBuPcXFxbz99tsMGjSIgw8+mPfffx9FUWhsbKSpqYlnn32WY489lltuuWWXz4HcFjvl4/Twww8zdOjQgtllge8tQgjOPqBXlwNi3ZqCriqEvHqe4HBiKDoCncoiFwfv0w/ox7xNL7AxuhHLtjp4erejKRouxaAp2cSG6Jf0LerPhGHlzF9VRzydwHHjPpKLtRfzPJWSGOyTkUxrCLPACPJsUGfjVh3Run85WvEKMi1jSTccS8R06p/eVA5lov4Wg5QNjLU30otWVGzed7t4MlDEV7rOFk0AGqoU+C0VTUoyoi1u5AwKTgpntEsbtZrKUqOIP6fOAkswQnxJiWilSRZzhfYMVcJJWzr2BE7XXTKbyANI4UT63GRQkKRRUaVEw8rrvtOwGCA3oi7/NQ+vOZ9Y8UBOGlGZizZ1+TOVFiLZDMlmbKMY6fLD1j5hWQrjWgp8F2hubqaqqipv246kqurq6vjjH//IunXr6N+/P8FgsNtD10855RSmTJlCIpFg7ty5TJo0CXDsiRoaGrp8TlNTE8FgsJPA+eSTT5g6dSqxWIwhQ4YQDodz4uv222/nL3/5C9dddx2RSISTTjqJadOmMXLkSG677TYef/xxZsyYQe/evbn22ms5+uiju3UdO0O35dlzzz3HbbfdxvPPP89jjz3W6V+BAt8XxvYJ8ssj+lNZnP/mWuV389ND+lDk6vpziRCCKaN7OekoITiz/9mAzH6vZFN/2f8E+A0/bWm+tqjUis2ttKbaU3ofy0Hcb55Mvcyvq/lSVlErg/RJufhVreAn9c48uvz12Bih9/ENvAuj/GVQEmywe/FA6lweTJ9JteqlQRUscrv5W0mAOk3LJdYsFEwBTRrElLYeunYFkwGSwknhJYUjCp/kENp67lbI/iywR7FC9uch64SsFUJbP58ThbJRaJLFNMni3H1oH8MisFCokSU0yuJOorOvvYk/JG5nYsNDzFq8guXVYXYEJd2K2lqNEq2BTKLT4y2JHSuSLYxrKbA76dWrF9XV1Xnb6uvrAVAUJa+Yu6WlPXX861//mmOPPZZ3332XWbNmcfzxx3f73EOGDKF379689dZbvPbaa5x88skAjBs3jpqaGlatWpW3v5SSn/3sZ9xzzz1522tra7nmmmuYPn06CxYs4F//+lfOXFtKyZo1a7juuutYuHAhs2bNYtmyZcycOZPNmzczYMAAnnjiCd59911+9KMfceWVV2JZu8/suI1uC6dUKsXBBx+8O9ZSoMAex7Za2c8bu0+Xoqqy2MUvj+ifVzg8unQMZw04B01xhFaboNJVnQpPJX4tgKqoKEIhZIRyVghtEZY204ClchB/MC9gRuYsHjBPZEZmMr/KXM7/mmdSLx0zzf0Sgt9sFhzX6EU189cmlAyusjcpGnQnesnbIDKssQbxs/gf+WfmDB72l5ARzhkdrybH6ymTdf1OKBKnZNyRLxbQpKls0VTqNYXNmsZ6zc18ZTBdsdgewXTzHDbL0o6rYqOs4AbzAv5snpUThu1ddyoNMkAUL/UywBd2JVHpzjuuguRYeyF3Jm5k9VuPsHxj0479cAFhJlFjm1EimxDp9q6/jjVuX0dhXEuB3cnRRx9Nc3Mzs2bNwjRNnnvuOVavdkYz9evXj3nz5pFMJvnss8/4z3/+k3tea2srHo8HIQTr16/ngQce2G7HnGEYpNNp0un2DwOnnHIK//znP+nZsycDBjgzM6uqqrjwwgu54oor+Oijj7Btm6amJm688Ubq6+uZMmVK3nHb/B89Hg9SShYsWMC8efPIZDIIIbj11lu5//77MU2TqqoqFEUhGAyybNkyfv7zn7Nx40aKi4sJBAL4/f5vZWZut1N1RxxxBG+88QY//vGPd8d6ChTY49hWK/vYPkHG9A7kWtVDHoMhFb4ua15O7n0q79UtZlNsI5Y0UYWGW3XRHmFRKfdWcEjFOFZsaaa6WSUSVxGYW7mfCz5nn7x831I5iKXmQAZTTUDECMsiPm/pCWETPfARnuC72Gp79EqoCdyVczFKFpGqP5ZM+ACeyJyCVnM0VSVzKS3+AGwFRYrsfDhnmK8QZm6bhcAWoMg2EaVmBZaKEfoAmSnDig/sdB8W2yNYbA/vkMLzs0L2BQQqFu/bw9hX+YIgUc5VX8cj8iM6GXRqKMNrJygVrXmPF4sEU+XTbFiwmA37XU6fEeO2+7PN3RM7jYjXIZNNSFeAoeXbrnFrozCupcDuxufz8cADD3DjjTcyY8YMxo0blxMwV199Nddffz2HHnoow4cP5/TTT6e52UmF33LLLdx+++3cddddVFZWcsYZZ3D33XfnHu+KoUOH5uqM5syZQ+/evTn55JOZMWMG11xzTd6+v/3tb6mqquKGG26guroat9vNQQcdxMyZMykvL8/bd+DAgVxyySWcf/752LbNgAEDOPvss3n33XcBcqPcHnnkEXRdZ9KkSZxxxhmoqsrq1as555xziMVi9O/fn7/+9a+78vZuEyF3ILH597//Pff/9fX1PPPMM0ycOJF+/fp1ylVefvnlu36Vu5D6+tb/9hJ2O5qmEAr5aG6OYZo7NgF+b2FPvvaljR9y36p7uqw1EEIwddiljC4dw6L1DVz7wipM25FMtp0BxUS4N6FoEaTtwk6X0zYipV0w+ficXuR390l+b/yLjwNhFhWD2UUds5WqIF13HGZ0OCDwGBvpWfY8tmcTYQ0yWedwBfBZEFWd46iyPaQtgTQ6diYAtosiU2dIzaE0Sz8rZL+t1vT1BGklJKLsLz5nqvbiVnVkzngWS8KD5gkMU2s4V3m1k8ACSPUZT+KAS7B9lTt87jakUFhaJ7n7vca84vXcOoToFFncXezJv/PfhD3tusvLd84nrLucfvrp/PjHP86ZWO5Okskk48aNY968eVRUVOz2831X2KGI0+zZs/O+r6io4OOPP+bjjz/O2y6E+M4LpwIFvquMLh3D1GGXMvvL/0d9oi63vdxTwen9zmJ06RhmLtnEA4u/ItnhjUL1foVesghFa6vfkdimnwHhSn5iLqdEaa9taJABnrGOZKkcBMBgquktW+ndonBsa5r/BDK85XNjd4iKqa46PL0fw4r3IVV3PInEANbVXI7f9wn+0nlE3RFEtn7JZUORBXVGfpG7LkGaXjRpUyZq0XWTyd4N9EsLtsgSHrKOZ7E9YofuUwvFJKWByVAw4XR1IeWi/RrrZZCnzcNZJgezzP4B/5Fj+KnyIuOVj/KO49rwH4zqd0iMOI/k8LO3WQjeFULaHFAOvz1AZ/aqCF/EDDLCSd8VxrUU+D6wbt06nn/+eQ466KDvlWiCHYw47U0UIk57N3vDtUsp+TyyhnC6haARZJB/CEIIZi7ZxP9950ssyyaTvTTVuw5XxTy27sXziQQ9aeLsRoWhSUgpTpF2RnHSaPebJ7NUDmKsWM3PtLkAeElSLsJUa4InA0W853XTFWbrMFL1x2OnqhAigzvwPlWh+fhI86NmiCnwcsA5V9tAXrcNYXwEiOWOM7lJYVTCEWg2gunmOTssnsDxdyqnBa9IMkhUEyJGTC1ijd0Lq+3+CIGaDQgN5wsuVWczSFR3OpZV1IP4AZeT2edwJ2TVDaSUfNEYozmj4fOXMahn+bdqQbA3/M7vDHvade9tEafTTjuNRCLBfffdR9++fXfrub5r7LRwWrBgAatXr0bTNAYPHswhhxyy00VZTU1NTJkyhVtvvTVXeL5s2TJuvfVW1q5dSygU4pJLLuGss87aqeN3pCCc9m721mu3LIvj/u97xDMW0rY4UbxDT9HA/B5fUKt1Dhz3FbXomJSacGWtki3jlqw3pNMBZ/t5MXk8w8VXnKYtZJ2ukVEs+sgwAzImOhb/8bp5vriIr4zOhdBSCszw/qQaJiAzJahqhGPdr3CaXEq1YfFkKdg4osmQIKSTRnNSehKJ4JJ6mx5pg7Y03WZZys8zV9GdtB1AgCglohVVCIpdCq0pi6xxO5po99UCKPVqHCfe5Uep5ynuIOLaaAyNZvPwX9Cj77CuxY+UqM1rEMkw0h3ACg3pJLSkoiNdAaRR3G0RtjPsrb/z22NPu+5vSzgV2P10uzg8Eolw0UUX8emnn+L3+7Ftm2g0yogRI3jooYe67e304Ycfcu2117Jhw4bctnA4zNSpU/nVr37FlClT+OCDD7jssssYOnQoo0aN6u6SCxTYo1myoYX/fWs9kaTJRepL/Nx4kSISrDI0PjQClCCol8Hs/DfwkELHKfZu1OArA2KKZH7Qpkl1IjWqaCBkP0kmpXCvyyaqZLBQ0UQxhu0YCmQUx427KpMhrKokOtQzCiHRg0vR/J+QaT6EdON45sfO5GP1UEqKXyCifknb3GFNSvyWja/NQkBCpWUxxmxBCJ2WrOllD9HICPFVtuZpxwlTRFIaVNCMTFl5sTfbafTD0AUBt45HV3mbI1jvP5hrg2/iWvs8Qra/6ZY2LyWw6BIWfXQs6tifMbxPu0eOtuVD3KufQcTqc9ukr5zk0DMwq8a035ucoWZTVkBt31CzQIECew7dtiOYPn06qVSKOXPm8P7777NkyRKee+450uk0M2bM6Naxnn32WX7zm99w1VVX5W1/5ZVXCAaDnHfeeWiaxqGHHsqkSZOYOXNmd5dboMAeTdtYj8ZYiovUl/i19jRFOL5CLdkclIKkUjTnnMPbXLzbWO6RzCptF01pxaZGU/ncJVgQgNUunXpNxRY2CRS+MDTWGxqJrGWnV0qqTIuKjInfyj+2UCyM0kX4Bt6JUfY6tXYZK2t/Qbz6XKx0CJBYQtKsKSRpH6NyQmuciAaNuoXUw6TVBHEhCYmdG1OSwqBalhOzXZCNbilCoCiOF1bArePVs/P0hOCYfQcSP+gqPhz7v6xW8+0RNGyOSrzCyIU/o+7DZ0HaaFs+xLP03jzRBCBi9XiW3ou25cNOaxLSRkk2o0a+QsQbwNox76cCBQp8t+m2cHr99de5/vrrcwZVAMOGDeMPf/gDr732WreOdfjhh/Pqq69y4okn5m3//PPP844PMGjQoE6GWgUK7M20jfWwpcS2LH6uvZjzSAIIbiViyrPCyZL5f9bLfO2GBWnFpl5zTCvbIkKWEGSEoEFTaFEFbamyFlXNmlk637tshQEpizObTYqs/Ay/UFO4yl/FN+gu9NBiYrHhRL78Ncn647BtFyAJqwqlpsX+iRSrDJ23PC4EElOAS40S1iR1Ggi9CaFGQUkBO25mJ1GopYRmilEUgaZA2xi9cDKDlJJSn8GPx+7DyJ5+pJT8+ysvd7mv4v+6fkajyB8TEZARhq36C8XzL8Gz/OFtz7KTEvfqZ7521p2SjqC2bkSJ1YL19Y7jBQoU+G7T7VSdaZqUlJR02l5aWpozstpRtvZzaCMWi+HxePK2ud1u4vF4t45fV1eXc1FtQ9O8e30HgJqNRLR9/T6xN137yi2tfNkUpzGeZoL5NkVavoP10LRJhWlRpzmRFAWbgIgSlkVk0NAxcduQULJt+kias/fF7uDw7RhoOt9bigSpIFFJC8kmGUCTYInsYF41wuRUK6dsTvFisZc5xV6SHVJ4ihbFXfU8RslCUvUTiTcdTSo8ltKSeSj+JXzmMvjY3d699qBtc2okwcmxJHHp4XN6grBATSCykTWkAlJD2jpIDWTngcng1DIpQhCjmKRtUE4zbsURM7YtGdMnwLlje+dql9Y1xGlKpEERLDHG8Im+LyekX+H49Cu5VCeA3rjSOYYRwPaWgdL5ZVPE6zHCa7FKh3R6LA87DvE4UvMg3UHQvV+//w6wN/3Od4fv63UX+O/TbeE0YsQInnzySaZNm5a3/YknnuAHP/jBLlmUx+OhtTW/iDuZTOLzdc9M7qmnnsrzoAK47LLL+NWvfvWN17gn4Pd7tr/TXsqefO1SSlY2reTFrz6jNt2MtHrRMzsMN7cPsNrQGJVM81KxJzcPzsi+4TfgpydN7BcXvFfkPJgWMufTtHVsROa+to1NcUgKBWkXgbQpUVrQhUVCsQlIi/MirZwUjfKUv5iXi7x5FgaK0Yin15NYpW+RqjueuvrJKJFx+CrmYHi/zO0XVxRmBZ2/axHOn7mVQ9gg0gglnVvsEDZTQpIWK8hKewCgYdkSFIk0qrHVGDWWh8pMEf7s8979qoVDhlQyuneQz2ujfFYfJ2ODW3fGv1h4eVE7jcWuwzkr+W9GZ/LtVpR0GCXTCt4y8IQ6FX4XqQnwd0cIhUEkwRME1zcvHN6Tf+e/Cd/X6y7w36PbwunKK6/k/PPPZ9myZRxwwAEIIViyZAmrVq3i/vvv3yWLGjJkCIsWLcrbtnbtWgYP7npUw7aYMmUK48ePz9umaV6amzt30+xNqKqC3+8hEklgWd/9bpNdyZ5+7R81fMjT65+iPlHH+oYYSrmNNAMsb/bTFgRZ4jZ4KuDNRVDlQPEAACAASURBVJpMBBFV4LMlaen8SbdmqrCbx1AllkBRdnCuEFmX8fb0Wxtt30lwhEpWOgktBmoKaRYRkElUIGS3p89Cts0vWsLsl0zyt5Ig0a06a1V3Dd4+D2LGBpKqO57WjZdiFH2Ct/wlVKM5d845fi83Rtdwq/JQns/U1owWazlDeztXzwWON9Vs6yg+NnxogSUoWiR3jc1mgER4LOWJUqSUPPDWOopdGo3xNEnToqE1jaoKgm4dj+GsvY4Q/3D/nOHaSs5J/Zse9pb2BUgbYnXIRAu2rwKpt3+YS1oerEj3ouIQB5pB0ZEuvzNYWHQvgrKn/87vLHvadYdCBRf5vYWdsiP45JNPeOihh1izZg1SSoYMGcIFF1zA/vvvv9MLGTp0KI8++igHH3wwzc3NTJw4kcsuu4zzzjuPDz/8kEsvvZR77rmHQw45ZKfPAQU7gr2dPfnaOzqHNyfS1LamOpTNCP7SvAoPaf5RUpQX3QFHfCRRWN1yIlZsCHaqJ454sKnY5z7QI2SwEUZLTiSZWdNKAWjSsQ9o25aTUlkhpiCpNE2GZFL8qbaORlUlrYhcbEoCt5WGqNY1GrfqwOtIJjKSVP1EZCaIJ7QAT+kbCCWFBCY3KoxJqlgS7sv6THVktFjLxdqLKJ3iZbDGJXkkECBOx9lwAqQzOFltmsAQ2YNoPEl5kQuXpiClZEs0hZWt1yrxGbkC8jbKvQrTei3D+/G9CNm53srWi7A85Uh/L6JH/vEb2w9IhCOgDD+oOzYPb0/+nf8m7GnXvTfZEcycOZObb76Z//mf/+GCCy74by/nW2enksN9+vThiiuu4KWXXmLu3LlMnDhxlxpghUIhHnzwQV5++WUOPvhgpk2bxrRp076xaCpQ4LuKlJLZX/47O25FEk444aX292HJn/19eCrg7SSawJE5ERlA9W7sIJoAFBqbJhCVXlLSiyXb34yz5T+5r/bWh5Uqzlu5hcCiVZWc2GKxztBZb2jUqu0pPQFMao3htiU9TIvytI3exXuZ7l+Ob8BfcFW+QDIylub1vyUZHouUChHNQiDRBJyuLiA/oSg5Q327S9EkkSwqlgTF1h+KJAgbiQmhd/jMzBBWM6SIYZEGIQm42+9HOJnJn/onBMeP6EVq+NlEx12PbQQ6nVvJRNEiXyI17y4p+hZIlFS4vZDcTGz/SQW+l0gp+bQ6zNtr6vm0OtzlqKbdxcyZMznnnHN49NFHMU1z+0/Yy+i2cPrkk0847rjjeOqpp3Lb7rrrLiZNmsSaNWt2eiGrV6/OmV8CjBw5klmzZvHRRx/x2muvfStzdwoU+G/xeWQN9QmnkSFp2tgdXgTbdNJGTWWpFspOhWvHRqFWhmiQARQtjOKqyXvcig8kVXcCthkkYwayw3YdY8qQ6Xy1cf5JqWaLsFWEsFCEiRA2CJs0kgfKdG4uL+HvJUHuLi1hRkmQFYYT5RmZTvPjlhilpo1AoEhQ27N+Ha7Hxgi9j2/gXegl7xCrm0Tkq8tRE1VU0oBLJqgQLQym/ToGU52XnutItQ5hFXQs3HTd8m8pYdJKLXXSzRYMUmqUpNqM4opQXJwCPUnGTpE000jyu+8AMn2PIXrEjWTK98NW8x3VBRLXl68QeOHH6F+98bXddd1BZGKo0c0ordWIdHSXHbfAns876xqY+tiH/M/s5dw1fzX/M3s5Ux/7kHfWNez2cy9evJjGxkauvfZabNtm/vz5ADz99NMceeSR2Hb7J6YnnniCk046CYBoNMrNN9/MUUcdxaGHHspVV11FQ4Oz3k2bNjF06FDuuOMODjzwQG666SbS6TTTp0/nhBNOYPTo0Rx66KHccsstOYGYTCa54YYbOOiggzjqqKO4++67GT9+PO+99x4ADQ0N/OY3v2HcuHEcfvjhXH/99d1uYNsW3RZOd955JxMnTszzXnr11Vc58sgjueOOO3bJogoU+L4RTrf7F1m2RAg6O1cLmzBeVtp9qJZl1Msg1bKMVbJPzvwSsnVJW2HFB5Lc9BOSNeeQqJ9IIjGATLqMhFVCJl1GKl2FlfFjZ0qRZgCBjSYlqnSG9QopMBXBBl0lLtrGpECDpvFYoJiVuo5EYUTaZGJrGhAUWxAwFaxUGdlAWv7lKBlcZW9SNOhOFN96Hov8ijuTF2NJDQ9JAqL9RS4gtl2XGOvwKqaIbadshOpEb+pSKpvMEGkMpLAxDIuSYpuAP81+AwQ/OtDL+YcH6Vlm02rGSFopTGlhVo2hdcJfaZ3wvySGTcE28lMvaryO4oU3UPz6lagt67e5ju4irBRKvA4lsgGRbAZ7xy0aCux9vLOugenzVrElnMzbviWcZPq8VbtdPD322GNMnjwZt9vNueeey4MPPgjAiSeeSDQaZfHixbl9n332Wc4880wArrvuOr766itmz57Na6+9RlFREZdffnlepCwWi7Fo0SKuuuoqHnnkERYsWMAjjzzC0qVLueeee5g1axbvvvsuALfddhvLly/n+eefZ+7cudTU1FBd7YxTsm2bSy+9FEVRmD9/Pi+88AJ1dXVcf/31u+QedFs4rVixgqlTp2IY7bUEmqYxderUTkN/CxQosGMEjPaBsG0jQjRlK+GUtQkAaJFFNIkQYYo6HUua2ypCFdjJXmSajiKx4WJatpxDY92pRJqOJd18IEg32DpCi6Jn41pOv1l+Gq9RVUkKQUwoJIRACsHLxT58VrbQu9g5vwTCuEDJYJuGY3vQlYBSE7gr5+Ib+CcW++Di+M08Zk1gsyuGYtQCkojcdmGtr4NWsuW2X9Kk5cnd06aUTZMIEc3ePyHA0BSGV/rpHfJgSpO4laAlE6E+3cTmZB2bEluoTTfSUNyT+v0upH7S4ySGTUGK/LoovXYp/rk/xbvkfxGpXVdTKaS1laFmepcdu8CegZSShxZ96Tjid4Et4eFFX+62tF11dTULFizgvPPOA2Dy5MmsXbuW999/H6/Xy8knn8xzzz0HOEOAV65cyamnnkpjYyPz58/n97//PaWlpfh8Pq677jqWL1/OihUrcsc/7bTTMAwDv9/P5MmTefjhhykvL6euri7XWV9bW0smk2HOnDlcddVV9OjRA5/Px/XXX58b+/bpp5+yYsUKbrjhBoqKigiFQlxzzTW89NJLNDc3f+P70O2uuqKiIjZs2EDv3r3ztm/ZsgW3u+uhoAUKFPh6BvuHUO4ppz5Rj1tT0BWFjG2jqwqmLZFSIjNlgEBoYRThCCvbJu9F0jYD2Rqn7SEQShI99B6KFgYkihZBYqMIK6/nrr2OyalpiitQLdTcpy5NQkwobNRcvGMU87lLIZM12JQkUOhcpyNk1pSzo4WBHsbT8xms0gX8p+44rFgf9NA76MHFrIscQIMZ6DJd1ysDAQsaVJUkXRdUC9OPblchs+czLUnGsolpPjLSIChbCHk09glu+zVMIknbGdJkcr6ctcPPwNdnHD2WPYS3dmmH67Nwr34G48vXSOx3MamBJ+3SsStKOgLpCFLzgC8EFDq2vg+sqIl0ijRtzeZwkhU1Efbt1bkm75vyxBNPYJomp556am6baZo8+OCDHHTQQZx11lmcf/75xGIxZs+ezfjx4ykpKeGTTz4BHKHVEVVV2bRpE8Gg88Gxo8diIpHg5ptv5oMPPqCqqorhw4cjpcS2bVpaWkgkEvTq1Su3f5tAAif1Z1kWRx11VN75DMNg48aNuf12lm4Lp+OOO44bb7yRm266iVGjRiGEYPny5dx8881MmDDhGy2mQIHvK0IITu83OdtVByGvTl00jSIkhiqwhEKy4QgAtPJ5aCqQFU8Zq13aZJrGsSNDclXvOlwV8+goi2yzCEVvBmFhy87haCHBFO2mmU6tlCAlIKYJfunbF9NbTUrEkF+TMkOC15YcHkuQVhXe9LlzggZAddXh6f0YVrwvqbrjMSP7o5e+xWPxH3CF+V6nAnGBYFwrPBLYVteSwJs+GN3rojHWHqUxbYkBpIVOoyjj1CHergf7fg0SSbSoks8Puwb/5iX0/ORRXPG63ONKKozv/T/hWjuH+JgrMCtGduv420OYCZRoEowEpAxQvN/KYOEC/x2aYjsWZdzR/bpDKpXi6aef5o9//COHHXZYbvuaNWuYOnUq69atY+TIkfTt25dXX32VF154gVtvvRWAyspKAObNm5dnfL127Vp69+6dM6ru+Pc3bdo0AoEACxcuxOVyYds2Bx54IOAYbrvdbmpqahgwYAAA8Xg8F02qqqrC7Xbz3nvv5aJQ6XSajRs37pJGtm6n6q6++moGDBjARRddxIEHHsjYsWO58MILGTRoEL/73e++8YIKFPg+IKVkVW0r737ZxKraVqSUjC4dw9Rhl1LuqcBnaFQUGeiKgmqHKEmeRqU+Ao85BFf4ZBTL+YTmUhUMVUGxgqTqTsCKD9yRs6OXLKJTzsx2YZtFgMhLzWlSokmJFHk9Z9goWCjYKNgIWos2EMe91X5dIMBrK2zWPPysOcGMLc0cGO/ckaZ6v8Lb715cFfPINB3JmvS+/C1zOvUymLdfvQzyRuwUWhonYJv54sk2i0k3HonL7ItHVyj1GWhqfiq0zGdw7tg+qP5KPmmEjc3x7qc6hCDS80BWT5jB5uGTsVUj72GtaQ3+Vy9DX3gDyegmMvYu7kQy04U6qO8BJT5j+zt1Y7/u8MILLyCEYNKkSVRVVeX+HXnkkQwZMoSHH34YgLPOOou//vWvKIrC4YcfDjjC6eijj+aPf/wjzc3NZDIZ/vnPf3LmmWcSiUS6PF80GsXlcqEoCtFolDvvvJNoNEomk0FRFM4880z+9re/UVtbSyKR4Pbbb8eynN/7UaNG0bdvX+644w5isRjJZJLbbruNCy64ILfPN6HbESePx8O9997LF198wZo1a9A0jYEDB9KvX79vvJgCBb4PLNnQwqyPqqmLtouFiiIXZx/Qi7F9xrB/yQF8HllDON1CQA9iJXvwwYYwi75owqMrpM1hZJqHEPDXsV9vlfe+yGAme7Ah/vUh/DYUd002PdcFlg+pJlFEioBlUSRtXFKyQdcwEZAb1CKwO0a2pECoaZCuro/bAYlj2tmkKSzRShmYyfDDsOQrTdKiCdJbfZzTilehFq3GDO/PyoZjmZa8jEHqWkJKK2FZ5IxpQUASrGRvFKMOoSaQlgc7XQEIGswMJV6BR1dw6y68usqPRlYR8BhEUyZzP6ulMe58Stdlhn7uRo4ZFGJoRecasq+9NtWgbtgZNPc5ih6fPk5o0+K8x4u/egPvpneoHXYGdYNOQte9GIqBoegYQkPrYpxLdxDScoRTshnb8CNdgR32gyrw3WdETz9VAffXput6BNyMyHaD7kqeeOIJJk2ahK53/n2aMmUK06dP58orr2TSpEnceeed/PSnP0Xp4Od25513MmPGDE477TSi0SiDBw/mgQceoLy8nE2bNnU65rRp07j++us56KCD8Pl8HH300RxxxBG57v2rr76aW265hRNPPBGfz8eUKVNQFAVd19E0jXvvvZfp06czceJEUqkUo0aN4qGHHsLl2v5r1PbYKQPMPZmCAebezXf92pdsaOFvC77oMqIhhOCXR/RnbJ/gDj8nlnY+PUkpqQknsbb51yxR3DUINYZiNKIHlmx7kUoKl95ITzNNUfacDYpCfdapXJcSG5VMh89dtulB0RyxItQ4iK+JqEgV3XRTJWOc0CIYmhKsdknmBZ26p6QCTaqCVDr//KStkmk+hHTT4aDGkLaxQ+k1BSfCVOoz8Lk0fjJ2H/bt4efTzREeW7Kp071VpE2ACGftW9Jt8dQRX/1n9Fr2EJ7Ihk6PpXxVVI/6P7T2OKD9vELBEDqGoqMrzldNfH1tlKoKAn4v4Ug8Z+bZEal7sV0B0Pau0STf9b/1rdlVBphtXXVdFYgrAq45YRiHDSzbJef6LvPBBx8wdOhQ/H5HJEajUcaMGcP8+fN3eyBnhz7ejB8/fodz/6+//vo3WlCBAnsrUkpmfVS9zTSQlJKnllYzpncg9/e2vecoAhpiacp8Btt661C969BLFrVHmUQaobcizSKwu/j0ZbuoMk3KLZu4IhCAT0pabemYcePEmzIAUnXSe1IAiaxppnC+ii5C4tLp00tJgzq0bH1WNNcZZ6LSahdhWgZCSSK0GKKDgBKKhVG6CD24hHTTkWQiw1C0KLbZefB43iUBaVvSGEszcWg5+/bwI5G8tKK2y3trC4Vmgsz7IsWQcl+3a5/aiJUPZ834Oyj94jWqPnsKLdNuq+CKbWHA4ulEqg6getT5pIt6YEubpEyRtNujkW1iqk1I7YiY6ojIxFEzcaTqQroCzpiYQh3UHsthA8u45oRhPLzoSzZ3iDz1CLi5YFy/74VoAnjwwQfx+/3cdNNNCCH461//Sv/+/b+V7NcOCacf/ehHO/3CUaBAAYfVddG89FxX1LamWFMXY2hl0Q49x605ofC0aWcTafl0LgIHpO5MctPD2JlAJ/EUFFEGZjLcUdvCGkMjogpClsV9IT+1mkpKgIWgQbqI2n7InllabqTlBTWRfV/e2v0yOyNPKiB1YmYxf0+cymCqCZhR6jMfE9faDSyl7UGm3Qg14QioDrVTQk3hKn8VPbSYdMMPsdMlSKE4Zp1dkJvFJ+E/axsZUObDa6i59Ny22BjX+SJZTH9vosuRKzuEotI48Dha9jmUqs/+TekXr3UYowz+LR9RVLuMhsEnUzv0R9h6fmRoW2JKFxqGYuCROl57+zUtwkoh4nVIoToCaifm4hX4bnDYwDIOHVDKipoITbE0JT6DET3936v36bYmtaOOOgrLshgzZgz33Xfft3LuHRJOv/zlL/O+X7VqFWvWrMk5hEopSafTLFu2bNevsECBvYSWRNeu1lvTnGh/M9/ec4QQhDw64YTZRS/dNorAcx10YYTWiswIZ7BvVtAYmEwOx1GAYen2lNuUcJx/lBThzgqlmJREO4x2yUT2QytaBZYbtFjnqJN0nKGcAm4FM3wAIPicfUCCGvZilL7N1mJLWl5QUkhUhJLKE1CKFsVd9Tx2SSmp+gmY0cFZ4dZ1hM6Skoxp8f8+rmFUz2JSpo2hZsWnZWPZElURGKqSC8q0ZBRsXyVKoglhbb+OTErJppYE0ZRJkUtjn6AHIQSWy0/16J/R1P+H9Fz2MEWNq9qvQ1pUrHme0Ia3qdn3PFp6H/61USFb2qRkmpSdJmYLUvEk8UQaVWq5qJShGKhdCCOnDqoJmWxGGsWFOqg9FCHEbrEc2FOorKzknnvu+a+cu9uViI8++ii33347UkqEELkwtxCCsWPH7vIFFiiwtxD07NibU8jTHj3Y3nMaY2ka4xmkLTul6r62CNx2OXVJehRhNNMWk5GWm2BTH8Ym13V6ythkmsuaovw74KVWU0lnXz5kdhCw5v0CAKEms6m77Bu/sJ3vpY5tFmGnK8g0HYqdKc0TVlayD+nGI9ECH6Fo7bWI0jbAKgJbR2I70adcVCt7rUYjnl6zsJI9SdVNxEr2ACWd26dtmLEEmhMmzQmT+miKloSJaBts3EFraaog4Nbw6Cp+tw5CxfaWI9IRlNQ27ilOhPCtzxtpSbaL36Db4KjBpblaqUSwP+uOvJHgpkX0XP44erLdkE9PNtN3yd8pW/8K1ftdSCI0YJvn2hpL2s7YmA6RKU2oORHlFKDruaiEQCLa/KD20jqoAgV2B90WTo8//jhTp07lsssu45hjjmH27Nm0tLRw9dVX88Mf/nB3rLFAgb2CoRVFVBS5vjb1VlnsYkiFb4ee0xhLUx9Lg+wcUwIQ6rbHlKCkUDSnJkma3qz4UcHWWeNvZYFVxBHJznOdxibTjEmmWWoU8X/s0xFaC0bo/fYdbBd22gCRAWGTiYzCTvRFqEmk5UGaRR2GENsILQJKe1TNSvbp1Bkn1DhGycK2hSPN4uz2GIqWf19Udw3ePg9jxgaSqj8WOxNCZI/fdo9sW6IoAkUIhIBUtrBYEwJFaTfIbIxl6F+q06+0XUxIw4+lulCSjYitWv5X10WZs3wLcqufRksyzZzlWzhlZFV7obkQtPQ+nEiPsVSsepbytS+idLAo8DWtYfAb19HUbzybR5yN5dq5LilTWpiWRTwbKRMINKFli881DKGjKRrq1nVQxs4XxBcosLfT7QR3TU0NZ555JoZhMGzYMJYvX87QoUO59tprefrpp3fHGgsU2CsQQnD2Ab22WYcghGDK6PzHt/UcKaExnsmpga6OKK1tuUlLFK1dFEnpAtsZt9L2+PRgLxZ7XKwytC5EmeCN+AlYscFogY9BSYJIOf+UpCOapA62G9VdixUbihnZHys2FDvVq8NqFaTZucYKBHa6EivRDztd6aTqOl2ChjQDWKkQttW5wF3zrcPX717clS+BSCHzRrE47sMZy87rTLJk1qFdSmwptz1TV3Vh+6oc126c1NyGpjgvfrqFlGl1KWIlkrfWNnYqRLc1N1v2PYfVx84gXDVmq7sgKf3ydYa9ciVl6+btEm8miSQjM8SsOC2ZCHXpRmqStdQk66hLNdKSqCMW+YJU8xrseCPI7363WoEC3zbdjjj5fD5M0/lk1K9fP9auXcuxxx7LwIEDcwP2ChQo0DVj+wT55RH9eWppNbWt7dGSymIXU0b36mRFsK3nRJIZpJSoClh21xEnO9kT2wx0TteJTC5FJqXaQTABSgqhRakTFn9Qe9KDKFVmhinhOGOTaVrxcp95Eg+7huEpux/VswmQ7Sm3bB1TW7edooVRXDVZwdQVAmn6EWoU1M6jWQDsdAW2WZyXvmvDg03INPGkIamobHHliwvdvxyteAWZlrGkGw9DopHJelG1xDOYdCgcBzJZJSUATYGNLQleW9XAhGHl5KNge8pYuaGGd1aup641SVPciWypqqDY0HDr+Z9LWxJpNrUk6R3qnA5LF1Xx5WG/o3jLUnp+8v/Ze+8wOavz7v9zztOmbZvt0qoiJEQTEggBkpCRDAYbN4yNG0a2Y8cB28ENnJ9jA28SVxzsNyRuvwTHsSGOY5uAQ8f0IlGEhARICPWVtH12+jz1/WO2zfYq7Y6ez3Vx2ZqnnXu0es5373Of7/3vBJJHeo6pVorZW39JdO+jNC7bSKr69CG+y/HjeA6O55DDzLeTsYBsCyKuoBkVqMFKNCWIruho0q+H8jmxUW6++eabx3LBK6+8wrZt27jgggvo6OjgT3/6E1deeSVPPPEEmzdv5lOf+tQUDXVySI+wi6YYkFIQDOpksxbuUN0gi5SZEPussgAXL6nm1LoSzphVyiVLavjwitnMLh+6vqT/NR6wuyWFhxiy4WdelERQw7sLP5YWQskLMM8uha4aJWQuXzDeVVidcSO0upXEpM6TwRKeyFzEtzLXsy2oYtTcj1BS+XqmvgXgojcFJpQcnqfiZBbiWZXDfymeDp6CENYg6TMBTgglVOiFFBQ5auhEweOyTsHlnR51pmC/ppFT+lgYCA8l2IhW/hJ4Ck62HgWBkBTUhQno6gEoUaRAiPx3ezCWYW5FkJqSwszW9iNxfrWlmU5LASeLaXeLUcjaLqqUPS7l3SyIBqmODG3AZ0bqaV/wdhw1SKj9zYLlOy0XJ3rgSQLxQ6SjJ+Nqoa74BIauYpr20FmycePh2GmsbBtZs5OEkyHhpMk4GUzXxPEcwEMK5Zjv6JoJ/9b7Eg5P3HjRZ3ow5ozT9ddfzyc/+UnuuusuPvKRj/CTn/yEc889l0wmw6c//empGKOPT9EhhOCU2rEZ4vW9Jpa2uHd7U8/O1qFw0ieRa76s0MfJk3ieMsDHSaj9apq6lrdiXr7e5WhFDFKgRZ/O109Js4/RZZ9Js7sYHIFUk3j2IEttg+EG8DwlX/fUz1ZgsMLxCpKU27A6KTg5l3/+sgycnrHZFBb8qUzDVHt/URLSwqh6Ar38Bcz2C3ETp9M3V+eRr13oP/8rAu57rYnT6ksQ3UX0fTygLKGRkpU4tBGgN4uYMG0MTS/QgRFj5GyNJ1VaFr+Hjjlrqd/xG6IHnio4Xt74PKVHX6Z58XtpXvwekMdmQhZ2BsXO4EkDUy/B1IJ0V9EJIVBl3h5Bkxqa1NGljvTtDnyKkHE5h2ezWdLpNNFolLa2Nu69917q6uq49NJLp2KMk4rvHF7cnCixu67LJT95nnjWHnSZbiDdzuFJhEyhRZ9HyEy+FgkB0so3+O05XcE1o/RP/zjZarSybV2ZpYE2B32vB4HnKWT2f2aYpbrBcLqKxnuzLQIIa4K05SL0ZmYpB9gonmKWRY+Y6Y8pPL4XWUZn2Rv52qt+uFYZudZ12KmTe8SSCj0F4kIIVEVQGzEQAv5q9QIWVOZF4J62FD99Zl9vuB40JXMYTppykj3fTTSko6v5+5UHdT5z/twxZ2ZCbTuZvfUOQrG9A47lQtUcXXYN3uK1JFK5Y5p58aSStzPQwgxVLqtKtcu40+gx8FQm2Fam594z7N/6ZDmH+0wO+/btG7dZ5rh+ggOBAIFAAMh3Kd64ceO4Hu7j4zM+pJSsP7mKu189OqjxZSF50aSEdqNG3kBIs2dZrsf5u98dupv9FqAk0MqO9C7HDfKcwoqh/FKhUFMwvO9nPxQ8uwyhJvKWAkBFSKMiqBHLWLSna6kVMWarwwsQ3RPM6ZzDrMhltItnOOo9i+gjxqTWSbD+HpxcDWbrOuzM3IL53/M8Sg21R1TFs727/xLZwpYyQkBZQKUtFcREJUocFQfXy38PAsG6RZUFomkov6f+pCuX8OZF3ya67zHqd9yFavb+8mekW5j33K1k9j2MecY1ZCJjEagTQ7gOIhvDy8XxtEh+J14/R3PbtbFdmwy99WtSSHTF6NNWxphwj74TEs+DI1sh3QahSqhfNqWO8OvXr6elpQVVHfh39Ytf/GJK7Ig2bdrEJz7xCXbu3MmhQ4fYsGEDjz76KA0NDRO672uvvcaHPvQhtm/fPq7r/Z9WH58ZXXdzSQAAIABJREFUyhXL6nlmbzttaRN3iALxnnYrenNeKEHPMp1rlSHUJFLrxLW7duB1C6kBO908pJbsWoIbTqZ5fZ5RCq6BZw+1u2848jvuhJJEKBkU0Z210QjrKun46LbLtzlh3jxgogZqUctnI9UkQm8vMMhUjGaCs3+Hk56L1bYOz6pFVQQlAQVVUbBdD0WIvJ9TFyWBga/OoKZQGYbOrKDZqaCCBFHhUR7UWbeosqDn3Wj8ngoQkvYFG+icvYra1/+bqj0PIvrseAse2crJR79G60mXcnTplT31T8cC4bk9flCuGsIzSkAO7WTuei5ZO0O2n5jS+gip7v9/Ijlhj4m9T8LzP4V4nw1ZpbPhvM/Bggun7LG33HILV1xxxZTd/1iRSCSwrNEZEg+GvwDt4zNDWVITYWltCYuqwtSXGlRHdGpLDAwln/fpbrci1ViB/YAQTq+IMitxrQo8uxQ7Mzu/PDdY/zolw8CM0lAIPLuky2SzrMu3aXx4TgRdlGKokgsWRPmr1Qv4x/efxk0ffRet3vCuyS1eObuZhRo4gFb5ZN4XqmsJ0s0N7OelhA4QmPMfqDX3EArGMbp+s3Y9iBgqJQGFXFcB+ILKEJWhgeIgqCnURgyqIgHKKuv46JrT+cz58waIpntePVogmqDX72ln80D/rG4cPcLhZRvZtf57JKpPKzgmPIfq3f/LKQ9dT3TfY8fFSkDaaZRUEzLdAvbILuvduJ5LzsmRtJK059poyhylMX2Io5kjtOfaSVoJTCeH69sj5EXTwzcViibI//nhm/LHjzH79+9n+fLl/OY3vwHyDXcvvvhifvjDHwLQ3t7OV7/6VVauXMmqVav40pe+RGdn/h3U2trKV7/6VVavXs2aNWv41re+RTI59L+Bboa7btOmTaxfv56f/OQnrF27lnPPPZcvfOELJJNJDh48yGc+8xkAli9fzpYtW8Ycry+cfHxmKN0eT4qUlAU1qiI6NaUB6kqDKLJPu5U+9gMF13eLKVdDCAe7czlDvxKcPg18R3hteDK/PIfAal/N4C5To4wRiKgRQjLKruY08yuDCASKpvKovh53iHu7CP7grAVALXuZvkJPoCCQCLN2cAEV2UW2+ue06fdiep0IkV9mM+28KWZrKodpu7zrtNpBMyJCQEBT+MiKBubV1eJGavFkfgnL8zyeeLNtgElmN0P5PfUnWzaXPWu+yb5VX8YMFcag5TqZ8/JPOfnxvyXU/uaw95kqhJNFybQgU00IKz2ue3ieh+VYpKwkHbkOmjJNNKYOcTR9hLZsKwkzTsbOdO3sO0HwvHymaSgB6bmw6WdMwfbKYZk3bx433XQTt956KwcPHuSmm26ipqaG66+/HoC//uu/JplM8tBDD/Hoo48Sj8e55ZZbcF2Xa6+9FiklDz74IPfeey/Nzc1861vfGvZ5o7musbGRpqYmHn74YX73u9+xZcsW7rzzTubMmcMvfvELALZs2cLy5cvHHK+/VOfjM4Mp8HjqchcPGQpzajpo1jrz78+hGt8KB09aPT5Onl0xcAce4NplOMnFGJXd7t3DCKEuHycB5DpW4qRPGndseS8lQcRQkSjEEpID7SbzogZ729IcCJ7Kr22Xy9wnqBaxnutavHL+4Kxli7cIRW/K10r1H2bP/RXINYBi4apNfb4bD1GylWR4O7pzAZWRD/QcM22PNtuirtTgQ8tn8ejOFlpTvdmjqrDOO0+t5fT6LrdvqeOG65CZdg61tA3INPVnOL+nwi9I0Dl7Fcn65TTs/V9KX/090u1dfgh1vMXJj/8t7XPXceT0j2IHBnqETTXCNRHZNjwz1lVIPkjt3BixXAvLtTDJ4qZyxFMZPFd07ejTe/v0FWPd1JGtAzNN/ek8BEe35WueJplbbrmFb3/72wWf1dfXc++99/K+972PZ555hmuuuYZMJsPdd9+Noig0NjayefNmHnjgASoqKgD47ne/SywWY/v27ezYsYM77riDcDi/pH/jjTdy6aWX8s1vfnPIcYz2uuuuu45AIMC8efNYtWoVe/cO3GAxHorwJ8vH58TinLnlnD2njN1taWxFQXMd2h2TWzarmI6LizIgv9H9ZylchBTgeXh2GDc3Gye9sGsHXqrrs1mAh17+Yt63qaDzWyGuVZb3hfI0PLtizLFIkf8v76kk0FSJoeYzXAIN4ZShSaenOLup5HT+zT2VaHYfuhWn1Q6zm1ldFpcgBjHVlCLfbiWsqwRUiaYKLq77IHvaYzzddjee2ru7UEiHDvkUt76xmSWBi7nq5HcR7HIMN22P+pIAG1fNoS1lYtoepQGtJyvW76m4wSraPRMPgRihnD+Zs4DR9Y3zVIPY8o9ydNYa6rb+B+WHNxUcjx54grLDm2la+gFaT7oM7zgIitEUkk8Ex3XIuJmBRehS7zHt1GQRmHem20Z3Xqp1Sh5/0003DVvjdPXVV3PPPffwvve9j9raWgBaWloAmD27d+NCdXU11dXV3HfffTiOw7p16wruo+s6Bw8eHPI5hw4dGtV11dW9xrWapo2YyR0tvnDy8SkChBAsrSvp2Z79WlsF0ZBGc9JEoOOg9vFcokfzqFLNL325UQLaPFpzdt5UM9t/d5bAbLsQo+YhejMGheLAtUrA7S1KHqkoXECP83k3qpTIPreNhgoLhKtCIWqCISpDfSZIKYmFF5LKuTQlCutqPGeg+BAIpICIoaApEsf1KNHKeOf8Zby94Xx+++ZD7Mjch1D6LDHJHDvNP/F3257gvIrLeee8DShS4VAsQyrnEDYU5kdDlASGn5hDkTI6RJQyL4bC0EtMo/F76o8VrmH/eV+mrflVZm/9JYHEoZ5jip1h1qu/Jrr3zxxedg2J2rPGfP/JYKyF5BPB9VyyTpas0/sz0V2ErnZZI3SLqRnjNxUawUi2m/DAJeipxjRNvvWtb3H55Zfz4IMP8s53vpN169ZRX18P5Nu1dW//3717N3/605+48MILCQQCbNq0CUVReu5z8OBB5s2bx0svvTTos+rq6sZ13WQxQ35afHx8xsLJpYuZX1ZPTURHlwrS610iEQg0RaIIFYEGSCLZt1EVDlAd0VCGWEmxOtaSa75kEDEi8qLJ6fWpGakoXArQFIEqJYYmCWiyq/Fu/riqCGpKdMJ67+923Q2QpZCsmj2fmlBh49uSgFIguiDfrsWz+/jniLxYU6XEUCQSQW2wioUlCwDQVZ2rl17O15f+gNnepXhu4aTuKQmei9/Fza/cyK3P/S93vtzIPTuauOvlw/z06f1s3t9BczJH2nIGrWNaUBmiNByiTVSSY3DjyvKgTkN5YMjvbiSSNWewc8P3aDzzGpx+u+sCycMsfOY7zH/uB+ippiHucGzoLSRvHlMh+UToLkLvrptq7qqbOpI+TGu2hfh0r5uqX5bfPTccZQ1Qd+axGU8fbr31VhzH4Tvf+Q5f/vKX+frXv05LSwu1tbWsXr2a73//+8TjcZLJJD/4wQ84ePAgZ555JvPmzeO73/0uqVSKbDbLt7/9bTZu3IjjDP13MN7rujGM/L+9RGJ8vo6+cPLxKUKEEFwx/0NEDI2G8gCzS8qp1KsIqDqaIpBSUGFEUd0oZen3ErAXA1AZNlhUFaIypBHWJYrIO2erXYrE6lhLavffkGt9G65VgmuW4WZrwSlBkb2ZqMGKwg1VUB3WmF8RYG55gNoSg/pSg/kVQeZHQ1x11ixquj5rKAsUiKb+DZCllFy94jQUenerSSkpD2pdI+iViXbnip4/5W0NBKUBFRAIAZc0XEZl2KAipCG73ojlwTCfP+vDfG7+dyg11/RrEgyO0kZ76L+JRf6NnPIWHh4dWYv/2d7E60eTxNIWTYkcKbNQQAkE7zqtFqQkJstJipKeZcXu4/39nsaFVGld9E7euPhHtM27qOAZAGVHXmTJw1+hbsd/Io+RaBkK4eS6CsmPIqwUI7mSTQW2a5OxM3SaMVqzLRxONXI43UhLtoVOszMvplx75BtNNULkLQeGypAJCav+csr8nG666SaWL18+4L/bb7+dO++8k+9973vous7VV1/NySefzNe//nU8z+PWW28lEolw2WWXsWHDBqLRKLfccguqqvKzn/2M1tZWLrnkEtasWcOBAwe44447esTNYIz3um4WL17M2Wefzdq1a3niiSfG/D2Myzl8JuM7hxc3fuyFsW9pe4k/7PsdLZlmIL9TKaSFWFV9PmdXrSQWq+G/Xjk8aMNhz/O47fE9HOzM4LpefpdTn6+02yNK0TopD2rUlQSIJUIc3H82Zqq3KFwA9aUG33zHEoBBGxx/6KxZlARUNu/v4Nl9HaRMp2eqH64B8osHYvxmy5scTbfmPZccB8v2aE9bmLaD7eZlixo8QKDiFQwjRWlAJaSpRANRLpl9GUvLe7f1u55HLGORtQp/dl5sPMT/HPw9dnDwrcsiu4Bw9iI0ZxYVQY2/OH9uT52TlHk7g7Cu9Hy2/Uic+15rojVlonkW5V4n0aAywO9pNEgpKIkESCSzQzqHB9t3M3vbLwkPssvODFZy5IyPE5t9/pQaKI4WTyh4eiTvSD5MHZSqSkpLg8TjmWP2b72veWd3MfpozTsn1Tl875P53XOdvcuxlDXkRdMU+jj55PGFUxHiiwc/9r6xe57Hm/FddJoxyvVyFpUuHuBgvbM5SSxjURHUWVwT5qWDnfzny/mdelnLIWO5lBgKV55Zz5LaML9/5SidOZvTaiOsXpomYSd67u26Lr/cdJAdTQnKAjofPKuOpXWlPc/s/7x41uK3Ww7T3LUr0PM8QrrK6gVRVs2rYHFNeNgMjOd5bG9uo92JoboOc8oD4Hk8vaed5qQJHiysClEW0BBGE0k7QalWytzI/CHbtWQsh86sRd9WgK7r8dvt23k5cQ9qZPBt/jKzlEj2bVx91pk09Gva3F9AeXjsbUuTyNqUGpKFwQzSHZPFetd9RxZO+S/KpeLAU9RvvxMtFxtwOFl1Ko3LNpItmzfmMUwVbnch+SBF3cdDOA1GdxF63wJ0XRlYtzXpLVf6OoeHq/LLc9NA+J4I+MKpCPHFgx/7RGJ/8UCMf3pq76A7UIQQfGHtgkGzP8fzWaoqCZYovHlkH5Y9OfUpg2Wf3mhKcPerTXS6h3BKH0EJHhpwnedJFhjn8ZFFH6RUG7izUEoI63kBJftNdMKMI3OdA64ZjlELp+7zrTS1b/yBqt33IfvV8ngI2hZewtFTP4Sjjy3zNZV4ahBXj4DSW/s1XYTTYAghCpod61Jjdt2xL9j2mRqUm2+++ebjPYhjSTo9vIdKMSClIBjUyWatY9r0czrgxz6x2LuX51Lm0PUc+9rTXLykesJ1OJP5LCkFJeEQWAopKzWkweRYEEIQ1BRURWA6Lp4HGdthx9EEQVmKmjmLbGoWaEcRarrPdR4x5yDPtvyZjJ1lTng+Wp+dY54Hpu2SNh08L18k3xOfYuCpBsLOjWhZ0Hechq5imvaofA89RSNZeyadDeejJ49i9CkSF+T9n6L7/oyrBsmUL5gWWQzh2kgrjbCz+ToeRUNKgWFo5HL2tPy37ngOlmuSdTKk7BT1FTXHe0g+k4RfHO7j49PDzuZkz5LZUDQlcuxqTk3LZ+mKTm2wblKbxgY1hZqIQVBXaCgPUtFlOaCrUKUuItT+Oaym9+Z3FvbBxeKZtvv4zvav8UTzfVhu4S9trgeJnE1TIkdn1sLpVj1KADdci6eOzsdpvORKZrF39d+w9/wbyIVrC46pZpKGV/6VxX/+OuHW16d0HGNBuCYy24ZMHYZc/Li0lfHx8YWTj49PD7HM6BpfdmQmnrkd7lme55GxHJI5m22HO8dkXKdKlZpAzaSaHUohqAhqVIV1LlpcuOstqEO1cgZ68xcwW96B5xRaCVikeeDIf/G9HTfyYvtTA/qteR6kcg7NiRwdGQvbdUEouMEq3EDFgB1xk4oQxOvPZufbb+XIaR/GUQp3JAU797PoyZuZu/n/ombap24cY6TbUJPOQ5CJwXS1D/ApSvyluiLEX67yYx9v7MmczVN7Rp4gL1lSQ1VkYsaFQz0rZdo0JU3iWZu06XCgI8vm/TGiIZ1ZZYP7G/WPXQpJUA2Rc3OT6smjSsncaJDygEpjZ5ZsV22NEFBXonP54mUYmdUcaDeRRiOiT7sby8vyenwLW9tfoFyvoMqoG7AEaTseKdPBdl1UKZCqgacFEU4OMUR2ZaxLdYMiFVJVS+mYeyFqNkYwXujaHIwfpHLvIyAgXbEI5OS5fo+XnrgzKUQugXAtPEWdVEfyycRfqisefOFUhPjiwY99vLFXhnWe3Zu3AxiK2hKDD6+YPeEap8GelTJtmhMm3cNXFUE0rJM2HTYfiDGnPDioeBosdikkITWEOcniSSBoKA9y/rwKaksNFlSEOHtOOW87uZLaEoNT6yIsrzqDw4fOpDWdRBpHC8qEMm6CbbFN7IrvoMqopUIfWDRsux5p08FyXVRFRRoR8ByEOzBLNynCqQtXC+X731WfTjC2F61Pobr0HEpatlN+6Bly4RrMSP1xrX/qH3e+DiqFcHJ4QoFp1qvOF07Fgy+cihBfPPixjzd2IQTRkM7mAwO3q3cf/9Squcwun3j9Tf9neZ5HU7JXNAFURQw0RWAph7BkI7taW7ls8UkDRNtQsQshCKlhTNfE8qx8c+CODGnLoTykDWlHMBpURTKrLEBVWCegKQX3ChuSlXMrmB88izf3LSHtxlCMloLr43Y7L3U8zaH0XuoCDUS0sgHP6BZQpuOhGCEURQc7WzDqyRRO3VihatoWbMAOVBBq34V0et+bqpWi4tAzhDp2k644CceY5G32o2SouIXnIO00wk7nhZ2iMdHGwpOBL5yKB184FSG+ePBjn0jss8oCzCkPsq89XZANqi0x+NSquZNmRdD/Wa2p/PIc5DNNVREDJfQWnaE/kDZeIKftpF1sZUvbJmrDVdSHelu6DBe7EILXDpv89Nm3eHJPE68eifPiwRhbDuaNO2tKRnYaHgqBwFAVDE1iuW6B7xNAZURlzfxqSuwV7No7D1ttQWqForTNbGJT2+O0m83MCs4lqAzs8ed0CyhPQRohVNfsWbqbCuHUdWMyFSfRPn8D0s4S7NhTID+M1FEq9z6CYmdIRxfhKce2ge5IcQvPRdhZhJXMfyDVoR23jwG+cCoefB+nIsT3MvJjn4zYBzPGnHArkGGe9d+vHOaulxt7+tfl1F10hv4HKIylJmIQMTQ+e8q1LK88Gxg+9r5eUY6I44reBsFCCK4+p4HT6wv73o0rBjySuXxB+2Bv1Yzl8sCOJE81voRa9QBKYGCvOAWVVVUXcVHtu4moQ49JV6BMJAm4mTH7OI2XQGwfs7f9ksggu+wso5wjZ3yMjjlrjpk4GU/crhbG00sGNdScalYsOG3kk3xmBL5wKkJ88eDHPhNjf6Mpwbcfzjtye3i0RX6BIzsGnFdfGiCgKlQHa/g/K76DEGJY1/Sv/c9rBbYHjkjiil6Lg6qwztc2LJrQsl1fbNcllrEw7cFfrS0Jmz9u7eS1+CaM6oeQ+sBlUV0GuLDmMtZUvQNDGbrhr+FlicoElWXBKRdOAHge5Y3PUf/qr9EzbQMOp6KLaVy2kUzFSYNcPLlMRDB6SgBXLwF1/M2Ux8pkCyfP83i9/XVi2RjlgXKWRpdO2S82AOvXr6elpQVVVXueH4lEePe7383XvvY1pDxxNulPr+o5Hx+fE5YlNRFqIgbNyRyWcmhQ0aRJSUDNv6BbMs3sju/i5LIlQ95zMK8oxYsgkDgi/0tUa8pkX1uGBZWhSYlDlZKqsEHStElkB2afqktUPrumkl1NG/jvLStoEU+jVz2GVHvFnOlmeeToH3m+9VHW176HldG3DepNlRMBmoWGl80gbAd1qicvIYg1XEC8bgU1O++m+s17kX2a34bbd3HyY9+gff5FHD31w9iBgXVb0wHhZFEyWTyp4ekleFqI6VAHNVo2H9nMr1//NU3p3qxlbaiWjy/9OOfWnztlz73lllu44oorev68c+dONm7cSDAY5Itf/OKUPXe6ceJIRB8fn2mNEKJnt54rkoOdQUWosNA3Zg5exN5zfAivKOmFUNyynnvFs6PzrxoLEV2lJqJjqIO/ZhfXGnz9klo+uOidyIM3kmtZj+cWWjwk7Tj3NP6a23b+f7zS8fwADygApErGqKLNCdCWNslYU+9p5KoBjp72YXa+/Yd01p9TcEzgUbnvz5zy8PVU7b4f3KGd4Y83wrWQ2XZk8gjCjNN/WXg6svnIZm576bYC0QTQlG7itpduY/ORzcdsLEuWLGHlypW89tprZLNZvv/977Nu3TpWrlzJ1VdfzbZt23rObWxs5Prrr+f8889n9erVfOUrX6G5Od98fNOmTaxbt46vfOUrnHPOOfz85z8/ZjGMB184+fj4TBvOmVvOF9YuoDpY2ONNk5KaiE5YL8y6lOvDF6qXB4euZZEEUNwyBJLSwNTUvChSUhnWKQ9pyEESGlIKLjgpxLfe1cCFVe8nu+drmO3n43mFr+Z2s5nfHvgp//zmLeyKvzqIIajAMcrJqhXEsy6tqWMjoMxIHfvO/xp7Vv8N2cisgmOKlWb2tl+y+M83EmnePuVjmQjCc5C5TmTiMCLbMW3Fnud5/Pr1X+MOIfBcXH7z+m/GZBg7XizLYtOmTTz//POsXr2am2++maeffppf/epXPPPMM7z97W9n48aNHD58GMuy+NSnPoWiKDz00EPcf//9AHzuc5/DtvPf9dGjR1m4cCHPPfccH/3oR6d8/BPBr3EqQmZ6rctE8GMvjthd1+XLz32NtlwLihRdy3OFymO8NU79qS6RfHlDJe4k9LcbDsfziKUtcsP83bQkbO7emmBbUyNG9cNoZVsHPe+kyFLeUf9B5oQWoqiCSDhAMpXFsT1wbbRcG8IxURRJSFcIqnJK618g76NU9db91L7+exQ7M+B4bNYqDp/xcazw5Owum+qi+Hxj4RJQxr/rsi+TUeP0Wttr3PLcLSOed/P5N7O0cumEn9eX9evX09bWhqb1/pJRV1fHu971Lj75yU9yzjnn8M///M+sW7eu5/iVV17JJZdcwhlnnMGnP/1pNm/eTCSSbx6dTCY599xzufPOO8nlcnziE5/gySefpLa2dsCzpxt+jZOPj8+0Q0rJNad8lJ+/8S+D/vYshOCK+R8cUQx0L/9176ob7PhHls+nJhSmJduM405dlkYRgsqwTtpyiGcsBpvrq0tUPrOmgl1NIX6/pY4j7RdiVD+AGnmz4Ly3kq/zL2/+H04vO4fLGj5IJDy/96BUsQI1KGYnWAkSGZe0Igjp6pQKKE+qtJz8bjrmrKV++51EDzxRcLz88CZKj75M8+L30rzkvXjKxJznpxphZ1DsDJ7UcfVS0Ka2d+BoiGWHX5rupiM7sD5wMrjpppsKapy6aW5uxrIsGhoaCj5vaGjg0KFDzJo1i4qKih7RBBCJRCgvL6exsZGqqrwJbE3NzLBs8JfqfHx8piXLK8/ms6dcS3Ww8GVaHawpsCIYie7lv9p+fk21JQZfWLuAc+aWo0mN2kDtpPa3G4qQplBdYhDQhn79Lq41uPGSSq46YylK82dI7/8LnEzDgPO2d77ID3f8DXfu+jmdZp/JUuSX7uxgFQgFx/FIZCza0iZp05nSpRw7UM7Bc67lzbf9HenyhQXHpGtR98Z/c8rDX6ascROTazw1NQjXRMm2IlOHEVaC41kHVR4YnYdaRaBi5JMmkaqqKgzD4ODBwlY9Bw4coKamhtmzZ9PR0UEy2Vu7mEgk6OjooLq6uuezqc6KThZ+xsnHx2fasrzybM6KruDN+C46zRjlejmLSheP+QV7ztxyzp5TNqwvlSJVqoM1tGVbyTlDL+1NBkqXa3rGcujMWgOMMyG/FLX6pBAr5gR48LUgj+86CcLbMaofRBqtPee5uDx99FE2NT3FBdUXs67mnT0mmq4SxAxqqLl2pJPLCyjHImUKwrpKUJu6DFQ6upg3L/oHovufoG7HnWi5eM8xPd3C/E3/SKL6dBqXbSRXOmdKxjCZdDcW9nJxPC2Cp0eOeV+8pdGl1IZqBxSG96UuVMcp0VOO4ajyGeIPfOAD/OM//iMLFiygvr6eu+66i927d/PDH/6QOXPmsGjRIm666Sa6Pbdvvvlm5s6dy4oVK3jppZeO6XgnyrTOOO3YsYOPfexjnHPOOaxZs4a///u/xzSL3/nbx8enFyEEi8uWsLJ6FSeXLRn3RC+E4JTaEs6bH2VJbWTQ+yhCoTpQQ1A9NssyQU2hJmIQ1IeegIO65H1nlfCNy6o5rewcUnu+RPbI+3GtwlYnlmfyRPP/8oPXb+DJ5vuw3K53pVSxA9U4eu/5ruuRyFq0pkzSpj11GSghaZ9/EW9c/CNaFr0Tr585ZknLdpY8egOztv4SaaaGuMn0Qngu0oyjJA8jMm3gHrs5SQjBx5d+HDnE1C2RfGzpx45L5uaGG25gzZo1bNy4kVWrVnH//ffzr//6ryxYsABVVfnZz36Gbdu84x3v4KKLLsKyLO64444eX6iZxLQtDnddlwsvvJDPfvazfPzjH6e5uZmNGzfy7ne/m+uuu27c9/WLw4sbP3Y/9smKvSPXTtIazBZhasjZDrGshTNCmdWuphy/35KgsTONHn0GvfIJhJIdcF6ZFuXtte9jeXQ1SldmRDoZ1GwH9Gt6LKUgpCkEdQU5hZOuET/E7G2/pKT51QHHbL2EI6d9hPb5F43KffxYOaaPBk8x8nVQwxhqTqYB5uYjm/nN67/haPpoz2d1oTo+tvRjU+rj5JNn2kq9zs5OWlpacF2357chKSXB4PEv0PPx8Sl+KowoilDpHMErarIwVIWaiCSetUnlhlZP+fonnef2hrh32waSHaswqh5Hq3gWIXu30Xda7fz+0L/xVMsDXFL/AU4tXTFg6a4b1/Wla2poAAAgAElEQVRI5mzSlkNQUwhNkYDKlTawZ/U3KD38ArNe/RVGurfxsWommLPl51TufYTGZZ8kXbl40p8/VQgnh5JpwZNql6FmmKk01Dy3/lxW1q3scQ6vCFRwSvSUGVMjNNOZthkngO985zv86le/QgiB4zhs2LCB22+/fULW7n7GqbjxY/djn+zYk1aSjlz7pN5zJHK2Q2fWxnaGfz1nTJeH3kjx2BspHBlDr34ErewlhBh43dzQIi6t/yALInmndcWMoZiDvw+FEHkbA01BGcyAahIQjkn1rnup3XU30hm43NU+dy1HTvsYdnDwQufplHHqjycUPD2SF1Bd2T6/V13xMG2Fk+u6/PjHP6a2tpYrr7yS/fv38/nPf57LLruM66+/flT3aG5upqWlpeAzVQ3NmC2P40VRJKWlQeLxDI5zYk2gfux+7FMRe9pO05ZtHfnEScTzPOJZm6Q5vBmjFJKEJfj1M628cjCL1JvQax5EK3lt0PNPKVvGZbM/SH1wDsLOoebaEIM5kgMICKlTl4EC0NKt1G37D8oPPTfgmKMGaF56JW0nvxOvX8sZRZGEgjrpjDmNf95Fvohcj3Dm/DOP92B8JolpK5wefPBBbrvtNh544IGez+655x7+4R/+gU2bNo3qHv/0T//E7bffXvDZddddd0L11PHx8ZkcMnaGlnTL4G1PphDTcWlPmVijyKS91pjhN8+1c6DNRAb3Y9TcjxraN+A8gWBlzRrePf9DVBpRlHQbwh1uJ6EgrCuEDRVligRU4Mg2opt+gR7bP+CYVTqb9nP/gkzD6CwopiPz568b+SSfGcG0rXE6cuTIgB10qqoWuJaOxFVXXcX69ev73SNER8fM2L0xXvzMgx+7H/vUoDsRWrPHXjwFPQ/HtonnBmafpJCEQjrptMnccsGN74jy7FsZ7tm6gMT+v0SJvIFR/QBKoHcLu4fH5uaneKnlOc6vXs+G+vdQ6gZQzPiA+3eTTkML+Z2AoSlYwkuULKZl/Xep3PMwtTt+i2L1vqe1eCO1j9xCvH4FR5ZtxIzUzZCMk08xMm0zTrt37+b9738/1113HZ/5zGc4fPgw1157LWvWrOHGG28c9339Gqfixo/dj32qY7dca8pdxofCdl1iGQvT7n1tD2i50kXGcnlwR4rHd6WwXRe1bAtG9cNIbWCxuyEDrK25jAsr1hG20gN23fVHCIGhSsK6gqpMvquNkotTv+M/ie77M6JfKxxXqrQsupzWU68gXF4+LWucBmPZmZce7yH4TBLTVjgBPPvss/zoRz9iz549lJSU8J73vIfrrrsOXR+/Vb8vnIobP3Y/9mMRu+3atGSbsY9TM9ikaZPI2nje0MKpm+7+d1sP5UDYaOXPo1f9GammB5wbUUtZX3M550fOQHdGF1tAUwhrCqo6+QIq2LGH2VvvINy+a8AxK1BB7NxPcbT63EHb10w3fOFUPExr4TQV+MKpuPFj92M/VrE7rk1LtgXLtY7J8wY+3yWWsbHxhhVO3fT4P8VskFn0yifRo08h5MDxR/Vq3lF1GSsCJyFH4akEYHQJKG2yBZTnUX7waWZt/w3aID3YUpWncGjZJ8mWz5/c504yvnAqHpSbu/3PTxDS6eJ3HpdSEAzqZLPWjEhhTyZ+7H7sxyp2KSRBNUTWzR7zmqf88/OWAZoqQSrkTJvhhlEZUVm9MEh5SGFfq0cmvhArthKEjQwcLrAwyDhptie2siPzFlGtnEq1YkSPIMf1yFgOtushhZi8GighyJbNo23+BgQewfbdBct3eqaVyr2PomZjpKMn46nGMDc7ftTVLjreQ/CZJHzhVIT4E6gfux/7MXqukITUMKabwxmhLmiqCGgK0VKDVMYaceedEIK5UY3VJwXxPDjQJrCSp2B1LkMoqYICcoCEHeflxCvsyR2kVquiTC0dcTyO65G1HCzXQ5lEAeUpGsmaM4jNuQAj2YSR6nXNFkAotofovkdx1QCZ8gWjch8/lvjCqXjwhVMR4k+gfux+7McOIUSXeDKxvWNf8ySlIBjQUTwPIfL2BSMVYGiK4JQ6g7PnBohlHI7GDOzEGdjJpUitA6kXGn62W+1sSrzEUbOZ2XodYSU04ri6BZTpuEghUCdJQDl6CbG5a8hGFxGOvYVi9rbFka5FadMWyo68QLakAStcPSnPnAx84VQ8+MKpCPEnUD92P/ZjS148hbA865gXjEspMAyNXM5G6Vq+c1wPexTfQ9iQnD03yKJqjUMxm3gygh1fgZOejzSakVqhPUGT1cKz8RfodOI0GLMIyJGXxdwuAZVzXCQCVZkcAWWVziJ3xuVkXJVQ2y5kn4yfluskeuAJjEQj6YpFuNrIQm+q8YVT8eALpyLkeE8ixxM/dj/24xV7d+bJ8Rws99i9Z/oKJ9f1EEIQ1BQ0RZAbRfYJ+tU/tVnkshVYsZW4uVoU4wiizw48D49DucM8G38B0zVpMGahyZH99VzXI2c7ZG0XBKhSTKi3mhACI2AQK11E29x1qLk4wfiBgnOC8UNU7n0E8EhXLAKpjPt5E8UXTsWDL5yKkOkwiRwv/Nj92I937EE1CHjknOGcuCeP/sKpG1WR+eyTx4g972CQ+qd2CztXi9WxCs8uQwYaEUrv+9PFZW92P8/FX0QIQYNejyJGFiae52HaLlnHha4lvPEIKCEEhq5imjaOGiQ++1wSNWcQjO1Dy/V6VQnPoaRlB+UHn8EMVZOLzILj0AzXF07Fgy+cipDpNIkca/zY/dinQ+wBJYAUgqyTnfJnDSWcgJ7sk66OPvvUv/6pKe7iZhuwOs4DV0cJNCJk73Kk7dnsyrzFC4ktBGSAer12VBYGngem7ZKxXQSgjFFA9RVO3XFZoSraF2zACkYJt79Z0DxYtVJUHHqWcPsu0hUn4RgjF7pPJr5wKh584VSETLdJ5Fjix+7HPl1iNxQDVahk3akVT8MJp25UKQkbCq4H1iiyT1BY/9QYs4lnBU5mAWZsJQLyGSjRu4sv5+XYkX6DbckdlKmlVGtVoxJC3QIqa7vggaqMTkANJpy6DpCpWEj7/PVIO0ewYw9972akmqjc+wjSTuftC5TRt/GaCL5wKh584VSETMdJ5Fjhx+7HPp1i1xUdTepknSweUzOu0QgnyDf2DXRln0x3dNknyNc/XbAwSEVX/ZNpaTipk7E6V4CSRRpHCla+Um6aV5KvsivzFtVaJRVa+aie43n5HYEZKz82RQrkMAJqSOHUfT9FJ1G3nM5Z5xJINKKnW/p8Fx7h9l1E9z+ObZSQLZs75ct3vnAqHnzhVIRM10nkWODH7sc+3WLXpEZACZB1M0xFo4bRCqduVJnvMecx+uyTEII5UY3Vi3rrn1wngJM8FTt+BkKLoxgtBdfE7E5eSGzhYK6Rer2WEjUy6pisLgHleB6KlIMKqJGEUzd2oIyOuevIljYQan8Txc70HFOcHGVHXqSkaSuZsnnYweioxzhWfOFUPPjCqQiZzpPIVOPH7sc+HWNXpEJQCZFzJt9lfKzCCbqyT+rYs08D658cPCeCHV+GnToZqbcOaCLcarXxXPxFWq02Zhv1BJXgqGOzHY+s5WK7HqoUyD5eUKMVTl0nkyudQ9uCt+MJSah9N6LP34Oebady35/R062koyfjqoFRj3G0+MKpePCFUxEy3SeRqcSP3Y99usbe3aLFdM1JdRkfj3Dqpjv7BGCOMvsEA/2fElkXzy7H7jwbJzsHaRxFqsmCa46YTTzbuZm0m6bBmIUuR9+s3e5q5+K4HqrIC6gxCadupEqq+jRic9agZVoJJA4XHA527qNy76O4UiVdsXBS3cd94VQ8+MKpCJkJk8hU4cfuxz6dY+9u0TKZRpkTEU6Qzz4ZqoKhSUzHZSy36Ov/tL/NwnTAM6uwYufiWlEU4zBC6S2O9/DYnzvEc50v4HoODcYsVKGO+nndAsp2PVRVEDS0sQmnLhw9TGfDBaSiSwjF9qCavc3fpWtT2ryN8sZN5CL1mJHasd18CHzhVDz4wqkImSmTyFTgx+7HPt1jn2yjzIkKp24UmXcdFwgsd/TLiYP5P7mewM3Nwoqdh2eHkIFDCGn1XOPgsDu7l82Jl1GFxiyjblQWBj3Xux45x8OTEsd2hi0iHw4zUkvbgg04WoRw+y5kHzGrmgmiB58i0LmfTMUiHD08rmd04wun4sEXTkXITJpEJhs/dj/2mRJ73iiTCRtlTpZwgu7skySgSizXZQz6adD6J5C42blYsVXgSZRgI0L0LlOanskb6V1sSWwjooSp1atH7eUkpUAqkkTGIms54++HJyTpysW0z3sbipki1Lmv4HAgcZjKvY8gXLvLfXz0GbK++MKpePCFUxEyEyeRycKP3Y99JsUeUAIoQk7IKHMyhVM3PdknIbCcsRWzD1b/hKfipE/Cip0DwkYJHAbRO9aMm2Vb6jVeS+0kqlVQqVaMKKCkFGiagmU52Lbb0w9PAJoy9tokVw0Qn3UO8drlBDoPoGd7Gx0LzyXS+joVB57ECkbJlTSM2b7AF07Fgy+cipCZOolMBn7sfuwzLXa9yygz42RGPnkQpkI4QW/2Kajls09j1E8D+t+ZjgeegZM6BavzLISSQgk0FVyTcJK8lNzKnux+arVqytSh3b37CievK+58Pzx3Qv3w7GCU9vkXYYZr8vYFfTKCip2hvPF5Iq2vkSlfiB0oG/V9feFUPPjCqQiZyZPIRPFj92OfibHnjTLVcWWepko49dxfCEK6ipB5g8qxMHj9E+CGsBNnYCeXIrUOpN5ecF273cGmxEs0mc3M0usIK6GB4xpEOHVT0A+PcfTDE4Js+XzaFmxAuDahjj2IPgamerqFyn2PopiJLvfxkXcI+sKpePCFUxEy0yeRieDH7sc+U2PXZN5lfKyZp6kWTt3oiiQ0zuzT4PVP4Nml2PEVOOn5KEYTQksUXNdktfBs/AXiToIGYxaGNHqODSecuploPzxP0UjWLiM2exVG8ihGqjdDJvAId+wmuu8xHC1Epnz+sMt3vnAqHnzhVIQUwyQyXvzY/dhncuya1NAVg6yTGXWLlmMlnKA3+yRlvvZprE8btP4J8Kxo3sIgV4sWOAxKr3j08DiUO8yz8c2YrkmDMQtNaqMSTj336NMPbzTtXPrjGKV0zFlLpnw+ofbdqFaq9ztxTMqOvkzpkZfIls3BClUNeg9fOBUPvnAqQoplEhkPfux+7DM9dlWqGIpBZpTi6VgKp250JV/7ZLsezjieOWj9EwLXrMXsOA/PLkMLNYLsfV+7uOzN7uf5+Iv5FjCBWQR0fVTCqRvP623n4noe6hDtXAZFCHIls2lb8HZcRSfUvhvZx8hUy8Wo3P84erKJdHQRrlbokO4Lp+LBF05FSDFNImPFj92PvRhiV6VKQAmQcdIjiqfjIZygO/ukoCgC0x579mnI+ickbraBXPt54OrooUY80euvZHk2uzJv8UJ8CyE1SK1aw3j6J1uO19sPTxS2cxkWqZCqWkrH3LWo2Q6C8UMFh4PxA1TufQRPSDIVJ4HMO7P7wql4EN5UdJ2cxrS0JEY+aYajqpKKijAdHSlse3L7Yk13/Nj92Ispdsu1aMk247hDt2hRVUlpaZB4PHPcYnc8j1jaIjeB57ckbO7emmDroX6+VkqKQNXj6BXPFQiobur0Gi6Lvp3TQqeMeQddN0LkdxCGdQV1jFYG4ZbXmL31DoLxAwOO5cJ1NJ55DYn6FSw789Jxjc1n+uELpyKkWCeR0eDH7sdebLHbrk1ztmlI8TQdhFM3GcuhM2uNyTizP7uacvx+S4LGWKFIEmqMSN3DUPIyg6WY5gfm8q7oxSwMzh//w4GAphDWFFR1DALKdajc+wh1r/22oP6pm3jdCko/99iExuUzffCFUxFSzJPISPix+7EXY+yOa9OSbcFyrQHHppNwAnA9j86MRcYa/1hc1+O5vRn+tC1JIld4H6k3UT7rQazga4NeuzS0mHdFL6beqBv38wGMLgGljUFAKbkEda/9Nu803l/c3dw5ofH4TB984VSEFPskMhx+7H7sxRq749q05FqwnELxNN2EUzdZyyE2wexTxnJ5cEeKx3el6B+aDO6nes4DpJW9A64TCFZEzuTS6AaiWsX4B8D4BFQgto/ZW+8g0vZG74e+cCoafOFUhJwIk8hQ+LH7sRdz7I7n0JptwXR6N7lMV+EEXdmnrE3GHLpGazQMWf+Eh17yBhWzHyAtmgZcp6CwuuxcNlSsI6JMrEmv3iWg9NEKKM+j/NCz1L/663z7Fl84FQ2+cCpCTpRJZDD82P3Yiz1213Npy7b2uIxPZ+HUTc526MhMLPsE3fVPcRpj/YWYS0nlFoI1D5FhoEAxhMFF5au5sPyCAhPN8aCpkrCuYoxSQEk7S8X+J2h4/20Teq7P9MEXTkXIiTSJ9MeP3Y/9RIjd8zzac22k7fSMEE6QN7LszNikJ5h9cl2P5/ekuffVBIn+CShhU1P/HF75Y2S99IBrS5QIF1e8jfNKz0ERyoTGoamSkKYS0EYnoPxddcXD2FtI+/j4+PgcV4QQVAaqiGiR4z2UUSMQlAc1KsMaygQ0i5SCCxaFueW9tVx+RghV9vnd31NpPryWljduIJq9CE1oBdcmnCR/aP0T3zvwf9mS2IbrjV9oWrZLZ8akLW2SsSYmBn1mFr5w8vHx8ZmhVBhRyvSy4z2MMWGoCjURg4gxsYxPUJdcdUEt33pXJcvr+x10A+zf+w7ib36NemcVst9U12a38+vm3/GjQz9lZ3o3E1l4sW2XeMaiNWWS9gXUCYEvnHx8fHxmMKV6GZXByuM9jDEhEJQGNKoiOqoyPtPKbqrLDD59YS3Xr9FoKC0UQLZVyq5d78c98CUa5BkDrm00j/DzI//OT4/8kgPZQwOOjwXHcUlkLFpTOdKWMyEx5jO98YWTj4+PzwynRC+hMlA5bufs44WuSKojOiWGOrEbCcGihkq+fnEpV5/pUqIXipZEqprXd3yMkpbP06AObH2yO7OHHzf+jH8/+p+0mK0TGorjeCQyFm1p0xdQRcoEf1p9fHx8fKYDITVMpQFtudYZNVkLBCUBFUOTdGYtLHsCY9fCnHeKztkNbdy/0+HRvRLb7RWTh1sbONz6Fyyd8yZ2xQMctRoLLt+W2sH21OusKj2bSyouolQtGfdQugVUSgrC+sSWJX2mF37GycfHx6dICKpBqgLVSDHzXu26IqkK65QEVCaSOPOkhlpSy/vODHPzOpvldQMLwF8/eDJ7t1/HKfZHqFQLlzldXJ6Lv8C3D9zGfW0Pk3Ey4x8M+V2AiezAHns+M5eZ96/Lx8fHx2dIAkqA6hkqngSCEkOlKqyjqxNQT0LgGOVEKyv5q5UeXz7PHlj/5EpeeHMZbbu+xFnKeyhVCrNLlmfxaOxJvn3gNh6LPT1ouxufE5OZ9y/Lx8fHx2dYdMWgNliHKmdmNYamSKrCxoSzT64awgrWsKRW42/X2lx9hj2w/imn8tT2C5CHvsq5gYsJyEDB8bSb4U9tD/Ldgz9mc/zlCVkY+BQHvnDy8fHxKUJUqVITrEVX9OM9lHFTYqhURyaWffKkhhWowdNLWDvP4+8vsnnHSU6h/xNwMGbw6JYNzO74KqvCq1FFoeiM2Z38tuWP3HrwdranXp9RdWQ+k4svnHx8fHyKFEUoVAdqCKjB4z2UcaPKfPapLKghx6ufupbu7EAlQV3hA0vdIeufXjkc4fGXL+cs80usCK9AUPjQJquFO47eyT81/oI9mX3jHJDPTMYXTj4+Pj5FjBSSKqOKsDaxJrfHm7CuUB3RR90jbjBcNYQZrMFVDGrC8FfnOHxl0PonwWO7K9ny6gfZoH2B00KnDLjX/txB/vnwv/L/H/kPjuSOjntMPjMPXzj5+Pj4FDlCCKJGJaV66fEeyoRQpKQyrFMe0hj34p1UsYM12F3fxZIqL1//dObA+qd4TvDHbbM4vPsa3hf5LAsD8wbc7vX0Ln546F+4q+n3tFux8Y7KZwbhCycfHx+fE4QyvZwKo+J4D2PChDSFmhKD4AT8kVy9DDtYjScVpIC1c4eufzrQKfiPFxaiHP0sH6z4OPV6bcFxD48Xk6/w3QM/4n9a7yPppMY9Lp/pjy+cfHx8fE4gIloJVYGqGecy3h9VSqoiBuVBDTnOmcxVAliBWlw1v5MuqDFs/dPLRxR+9fxpLEx9nisrP0CFWl5w3MHhyc7n+Pb+23i4/TFybm58A/OZ1vjCycfHx+cEI6iGqA7UzEivp/6EdZWaiEFAG2csUsEOVGMbFXR7H3TXPw3u/yR4YLfG7184h7Vcz3sqLyMkQwXn5LwcD3T8me8c+BHPdG7C8fzmv8WE8E6wPZUtLYnjPYQpR1UlFRVhOjpS2PaJ5Tnix+7H7sc+eizXoiXbjOPOvIldVSWlpUHi8UxP3BnLoTNr4Y7zR0C4Jmq2HdHH7NL14JmDgrvfUEiYA7N0c0o9rjg1xUH5NE/EnsX0zAHnVKpRHv/YE+MblM+0Y+b/uuHj4+PjMy40qVEbqEVTtOM9lEkhqCnURMZf++RJHStYg9NnB2Lf+qdLB/N/igt+/HyEfXsv4XPVX2J16Spkv6m1zW4f13h8pifTWjjFYjFuuOEGVq1axcqVK7n22mtpbm4+3sPy8fHxKRoUqVITqCWgBEY+eQYghaAiqFEZHmftk5A4RhQ7EIU+S5lBDa5Y6nLLkPVPku89VY5oew/Xz/oiZ0XOmEAUPtOZaS2cvvCFL5BOp3n44Yd57LHHUBSFb37zm8d7WD4+Pj5FhRSSqkA1ITU08skzBENVqC0xCI0z++SqYaxgDV4/5/XqEeqf7t+tcNvTtSw0r+KvZ/8Vi4OLxh2Dz/Rk2jYy2r59O1u3buXZZ58lEokA8Hd/93e0tLQc55H5+Pj4FB9CCCoDVSi5DhJWcdSCCgTlQY2gJollLZwxlnJ1t2tRrE4Us/A7OaXL/+mZA4K7dxbWP8Vzgn/fqjK3bC5XnbqR91QemYxwfKYJ01Y4bdu2jUWLFvFf//Vf3HXXXWQyGdauXcuNN9446ns0NzcPEFqqGqKmpmayhzutUBRZ8L8nEn7sfuwnGpMde5VaiWFqxMzpbeYou/qvSClQR3ATV1VJ0FCJZ21Spj3GJwnQKnD1EGquHdFnh5wCvO0kOHeuy//uEjzylsB2ewXUgU7BD55TOWfWbK7ZMMbH+kxbpq1w6uzsZOfOnZx++un88Y9/JJvNcsMNN3DjjTfys5/9bFT3+O1vf8vtt99e8Nl1113HF7/4xakY8rSjtHTm9qeaKH7sJyZ+7JNDBWEqrVJaM63TvpltJDL62qzyMsjZLu0pE9sZ69a7AHgRlEw7wskUHAkB16yES0/xuPMVl80HC6988fCJJ+iLmWkrnHQ9v678jW98A8MwiEQiXH/99XzoQx8ilUoRDo/cd+mqq65i/fr1BZ+paoiOjuJ2dVWU3m26zphfDjMbP3Y/dj/2yUO3I7RmW/CYfuJJSkEkEiCZzOK6YxtfCI9OazzZJ4ASFBukGUf0+15KFPjLs2HdXPjPVyUH4zPbZNRncKatcPp/7d17cFTl/cfxz953c09INjpTqBeIFhCTAQLhVgQkKsi9pR2SWlAq6lhQCYYqKtMWMFARYRTEzjAVZ2ptURyDgLQojhPlMmPr0FIggFQQCYSCScjm9vz+oOzPJVw2sNnd7L5fM47knJPN97vPkv3wnLPn6dq1q1paWtTY2CiXyyVJavnfzTmC/ReQ1+ttdVququrbuLnPS3NzS9z0eiF6p/d40x692+VUhiNLJ3xVUXevp/On51pazFX1neSwyWm16HR9oxqb2ha8mq1JsjidsteflKWldfjqli49Nbjlsvd/QscVtfOHAwYMUOfOnfWrX/1KtbW1qq6u1tKlSzVixAj/xeIAgPbltDnldWfLYY2Nez19l9NmVWaiU8luu9q6As25ez5lB9zz6bu+e/+nH3ePrtCJaxO1wcnhcOj111+XzWZTYWGhCgsLdd1112nBggWRLg0A4ordaleWxyvnBR/NjwUWWZTssisz0SmHvY3p6RL3fPouj0MacVN8zoLGqqg9VSdJ2dnZWrp0aaTLAIC4Z7PY5HVn66TvhM42nb3yN3Qwjv/NPtX4mlXja1JbrolvsSeq0eo896m75tZLriC2RO2MEwAgulgsFmW6s5ToiM3LJc7PPmUlOeVs4+zT+Xs+NTuS26k6RAuCEwCgTTJcGUpxpka6jHZjt1qVmehSiqeN1z5ZLGp2panJkylZru6O5Yh+BCcAQJulOlOV7sqQpa1XVXcgSU67vElOua5wg80Ltdg8avB41WKPjfX/EIjgBAC4KkmOJHVyZcZ0eLJZreqU6FRagkPWtrRptavJnaUmZ6ra/JE9RDWCEwDgqnnsHnndXlkv8amyWJHgsCkr2dX22Sdniho9sb3MV7yJ7Vc6AKDdOW0ueT3Zsluj+oPa18xmsfz/7FMb3j2NNfZu4xDPCE4AgGvmsDrkdXvlsMXejTIvlOCwKSvJJbeDt9B4xKgDAELCZrXL686Wy+aKdCntzmaxKCPBqfQ2zj6h42O4AQAhY7VYleX2ym33RLqUsPA4bPImueRh9iluMNIAgJCyWCzKdGUq8RLruMUaq8Wi9ASnMph9igsMMQAg5CwWizJcnZQUo3cZvxi3w6bsZJc8Tm5+GcsITgCAdpMe43cZv5BFFqV7HOqUyOxTrGJYAQDtKtWZqjRXWqTLCCuX/dzsU6KL2adYE9s33QAARIVkR4qssqnadzLSpYSNRRaluh1yt/GmmYhujCYAICwSHYnKdMf2Ei0X47Iz6xRLCE4AgLDx2BOU6c6K+SVaELt45QIAwsptcyuL8IQOilctACDszq9vZ7NyGgsdC8EJABAR59a3i/3FgRFbCE4AgIixW+1xszgwYgPBCQAQUTarXVlur5w2Z1c6yJcAABNVSURBVKRLAa6I4AQAiDibxXZucWCbO9KlAJdFcAIARAWrxapMd5Y8dk+kSwEuieAEAIgaFotFme4sJToSI10KcFEEJwBA1MlwdVKyIznSZQCtEJwAAFEpzZWuVGd8LQ6M6EdwAgBErRRnitJd6ZEuA/AjOAEAolqSI1kZrk5xtzgwohPBCQAQ9RIdierkyiQ8IeIITgCADsFj9yiTxYERYbz6AAAdhtvmVhbhCRHEKw8A0KE4bS55PdmyWW2RLgVxiOAEAOhwHFaHrk+8XnarPdKlIM4QnAAAHZLdapfXky2HzRHpUhBHCE4AgA7LZrHJ686Wy+aKdCmIEwQnAECHZrVYleX2ys3iwAgDghMAoMOzWCzKdGUqwZ4Q6VIQ4whOAICYYLFY1MmdqURHUqRLQQwjOAEAYkqGK0MpzpRIl4EYRXACAMScVGeaUp1pkS4DMYjgBACISSnOFKW7MiJdBmIMwQkAELOSHEnq5O7E4sAIGYITACCmJdgT1cmVSXhCSBCcAAAxz2P3KMvtZXFgXDNeQQCAuOCyuQhPuGYd4tXT3Nys4uJilZaWRroUAEAH5rQ55fVkszgwrlqHCE4rVqzQzp07I10GACAGOKwOed1eOawsDoy2i/rgVFFRoc2bN2vkyJGRLgUAECNsVruyPF45bc5Il4IOJqrnKk+ePKmnnnpKL7/8stasWdPm7z9+/LiqqqoCttntCfJ6vSGqMDrZbNaA/8cTeqf3eBOvvYeib7usut5+nU7Un5CvuT5UpSHGRW1wamlpUUlJiaZOnapbb731qh7jzTff1IoVKwK2PfLII/rlL38ZihKjXkpK/K4UTu/xid7jTyj6zjBJqjpbpbrGuhBUhFgXtcFp1apVcjqdKi4uvurHmDx5soYNGxawzW5P0KlTtddaXlSz2axKSfHozJmzam5uiXQ5YUXv9E7v8SHUfdtNgpp89apraqf3h9T2eViEX9QGp/Xr1+v48ePq06ePJKm+/tw06pYtW4K+UNzr9bY6LVdV9a2amuLjl0tzc0vc9Hoheqf3eBOvvYey71R7ulqajWoaa0LyeIhNURucNm7cGPD1+VsRLFq0KBLlAADiQLorQ1aLTWcaTke6FESp+LqaEACAK0h1pirNlRbpMhClonbG6ULMNAEAwiXZkSKrbKr2nYx0KYgyzDgBAHARiY5EZbpZHBiBCE4AAFyCx56gTHcW69vBj1cCAACX4ba5lUV4wv/wKgAA4AqcNpe8nmzZrLZIl4IIIzgBABCEc4sDZ8tu7TCfq0I7IDgBABAku9Uur9srh80R6VIQIQQnAADawGa1K8vtldPmjHQpiACCEwAAbWSz2JTl9sptc0e6FIQZwQkAgKtgtViV6c5Sgj0h0qUgjAhOAABcJYvFok7uTCU6kiJdCsKE4AQAwDXKcGUo2ZEc6TIQBgQnAABCIM2VrlQniwPHOoITAAAhkuJMUborI9JloB0RnAAACKEkR5I6uTuxOHCMIjgBABBiCfZEdXJlEp5iEMEJAIB24LF7lOX2sjhwjGE0AQBoJy6bS1lub6TLQAgRnAAAaEcszRJbCE4AAABBIjgBAAAEieAEAAAQJIITAABAkAhOAAAAQSI4AQAABIngBAAAECSCEwAAQJAITgAAAEEiOAEAAASJ4AQAABAkghMAAECQCE4AAABBIjgBAAAEieAEAAAQJIITAABAkAhOAAAAQSI4AQAABMlijDGRLgKhdfz4cb355puaPHmyvF5vpMsJK3qnd3qPD/HaNyKPGacYVFVVpRUrVqiqqirSpYQdvdN7vInX3uO1b0QewQkAACBIBCcAAIAgEZwAAACCZHvuueeei3QRCL3ExETl5+crMTEx0qWEHb3Te7yJ197jtW9EFp+qAwAACBKn6gAAAIJEcAIAAAgSwQkAACBIBCcAAIAgEZwAAACCRHACAAAIEsEJAAAgSASnKHXy5Ek9/PDD6tOnj/r166ff/va3ampquuix69at01133aW8vDxNnjxZO3bs8O+rr6/XM888o4EDB6pv37667777tGfPHv/+DRs2qHv37srLy/P/V1JS0u79XU6oem9oaNDixYs1ZMgQ9e3bV4888oi+/vpr//66ujrNnTtX/fr1U+/evTVnzhzV1ta2e3+XE67e//73v+vWW28NGPcpU6a0e3/BqK6u1p133qnPPvvsksd89NFHuvfee5Wbm6u7775bW7duDdi/evVqDRkyRLm5uSouLtaBAwf8+6Jx3M9r795jfdzP+81vfqPS0tKAbdE87uhgDKJSUVGReeKJJ0xdXZ05fPiwGTVqlFm9enWr47Zs2WJ69uxp/va3v5mmpiazadMmc/vtt5vKykpjjDFlZWWmuLjYnDp1yvh8PrNgwQIzfPhw//cvWrTIlJaWhq2vYISq9wULFpgRI0aYvXv3Gp/PZ55//nlTWFhofD6fMcaY0tJSc99995lTp06ZEydOmKKiIvPcc8+FtdcLhav3119/3RQVFYW1t2Ds3LnTjBgxwuTk5JhPP/30osccPHjQ3HbbbeaDDz4wjY2Npry83PTq1cscO3bMGGPMunXrzODBg83evXtNfX29WbhwoRk1apRpaWkxxkTnuBsTnt5jedyNMaa6uto88cQTJicnxzz55JMB3x+t446Oh+AUhQ4dOmRycnICfiGUl5eboUOHtjp21qxZrYLP/fffb8rKyowxxjz44IOmqKjIVFdXG5/PZxYtWmRGjx7tP3bKlClm7dq17dRJ24Wy9wEDBpi3337bv6+pqcnk5uaaDz/80NTV1ZkePXqYXbt2+fd//vnnplevXqauri7UbQUlXL0bY8ycOXPMokWL2qONq7Zu3TozdOhQU15eftk30BdeeMFMnTo1YNv9999vli1bZowx5ic/+Yl55ZVX/PsaGhpMXl6eqaioiMpxNyY8vRsT2+NeU1Nj8vPzzfz5882jjz4aEJyiddzRMXGqLgrt27dPaWlpys7O9m+7+eabdfToUZ05cybg2ObmZiUkJARss1qt/un5adOmae/everfv79yc3P17rvv6sUXX5QktbS0aPfu3frwww91xx13aMiQIZo3b55Onz7dzh1eWih7b25ulsfj8e+zWCySpIMHD+rLL79UY2OjcnJyAn5OfX29Dh06FOq2ghKu3iXpiy++0O7duzVy5EgNGDBAs2bN0rFjx9qlr2ANGjRIH3zwge65557LHrd///6AcZOkrl27+k9BX7jf4XDohhtu0J49e6Jy3KXw9C7F9ri7XC6Vl5frmWeeafV3I1rHHR0TwSkK1dbWBrzpSfJ/XVdXF7C9sLBQ77zzjrZv366mpiZt2bJFFRUV8vl8ks69gRYWFmrbtm3avn27hg8frocfflg+n0/V1dXq3r27CgsLtWHDBv3xj3/UoUOHInqNUyh7HzlypFauXKnDhw/L5/Np2bJl8vl8qq+vV01NjSQF/II9/3Midd1DuHpvbm6W1+vVoEGD9Je//EXvvfeeLBaLfvGLX6i5uTk8zV5EVlaW7Hb7FY+72PPkdrv9z9Hl9kfjuEvh6T3Wx91utyszM/Oi3xut446O6cqvVoRdQkKCzp49G7Dt/NcXrgI+atQoVVdX+2eKfvjDH2r06NE6e/asGhsbNXPmTL366qv+WYx58+apb9+++uSTTzRs2DC98cYb/sfyeDwqKSnRj3/8Y9XU1CgpKamdO20tVL1LUmlpqZYsWaIpU6bIbrdr0qRJysnJUUpKiv8X6NmzZ/2Pe/77ItG3FL7ebTab1qxZE/B48+bNU0FBgSorK1v9qz7aeDwe1dfXB2yrr6/3P0eX2x+N494W19J7rI/75XT0cUd0YcYpCnXr1k3//e9/deLECf+2yspKXXfddUpOTg44tqqqSoMHD9amTZv06aef6vnnn1dlZaV69uypuro6nT59Wg0NDf7jbTabLBaLHA6H9uzZoyVLlsgY49/f0NAgq9Uqp9PZ/o1eRKh6l6RvvvlGDz30kD7++GNt3bpVRUVFOnDggHr27Kkbb7xRDodD+/fvD/g5509tREK4ev/666+1cOHCgH9pn3+NuN3uMHR6bXJycrRv376Abfv371e3bt0knXsev7u/sbFRhw4dUk5OTlSOe1tcS++xPu6X09HHHdGF4BSFbrjhBvXu3VsLFixQTU2N/vOf/+jll1/WpEmTWh27Y8cOFRcX68iRI/L5fFqzZo0OHjyo8ePHKzU1Vb1799aSJUt08uRJ+Xw+LV68WOnp6erdu7fS0tL0xhtv6LXXXlNTU5OOHj2qxYsXa/z48RELTqHqXZLWrFmj0tJS1dbW6vTp05o/f7569OihXr16yePx6O6779aSJUtUXV2t6upqLVmyRKNHj47Ym0i4ek9PT1d5ebmWLl3qP2U7f/58FRQUqEuXLuFuu83GjBmj7du3a8OGDWpqatKGDRu0fft2jR07VpI0ceJErV27Vnv27JHP59Pvfvc7ZWZmqk+fPlE57m1xLb3H+rhfTkcfd0SZSF+djourqqoyjz76qMnPzzf9+/c3ixYtMk1NTcYYY3Jzc8369ev9xy5fvtwMHDjQ5OXlmaKiIrN79+6AxykpKTEDBgww+fn5Zvr06ebAgQP+/Z999pmZPHmyycvLM/379ze//vWvTX19ffgavYhQ9f7tt9+axx9/3OTn55v8/Hzz+OOPm+rq6oD9Tz/9tBkwYIDp27evKS0tNbW1teFr9CLC1fu//vUv8/Of/9z06dPH9OnTx8yePducOnUqfI1ewYWfrrqw923btpkxY8aY3NxcM2rUKP+nBY0xpqWlxfz+9783w4YNM7m5uaa4uDjgNR+N4/5d7dl7LI/7dz355JOtbkcQ7eOOjsNizHfO0wAAAOCSOFUHAAAQJIITAABAkAhOAAAAQSI4AQAABIngBAAAECSCEwAAQJAITgAAAEEiOAEAAASJ4ATEgVtuuUXr1q0Ly88qLi5WaWmp/+utW7cGrBEGAB2ZPdIFAIgty5cvl81mkyQdOXJEM2bM0B/+8Ad17do1wpUBwLUjOAEIqbS0NP+fWdEJQKzhVB0QY44dO6aHHnpIeXl5Gjp0qMrLywP2b926VRMmTFCvXr1055136sUXX1RDQ4N//y233KI//elPmjp1qnr16qXBgwdr1apV/v1nz57VU089pYEDB+q2227TuHHjtHnzZv/+86fqvvrqKw0fPlyS9LOf/UzLly/XuHHjNHfu3IB6tm3bpp49e6q6uro9ng4ACCmCExBDmpqa9MADD+jUqVNau3atli5dqtWrV/v3b9u2TTNnztSPfvQjvffee3r22Wf1/vvvq6SkJOBxysrKNG7cOK1fv14TJ07UCy+8oJ07d0qSli1bpn//+9969dVXtWHDBg0ZMkSPPfaYvvrqq4DHuP766/XWW29JOnf6btq0aZowYYI2bdqk+vp6/3Hr16/XHXfcoYyMjPZ6WgAgZAhOQAypqKjQvn37VFZWph49eigvL08LFy7071+5cqUmTZqkn/70p+rSpYsGDRqk+fPna+PGjQHBZ/z48Ro7dqxuvPFGzZo1S6mpqdq1a5ck6fDhw0pKSlKXLl3UuXNnzZw5U6+88opSU1MDarHZbP4wlJqaqsTERI0ZM0aNjY3asmWLJKmmpkZbtmzRhAkT2vupAYCQ4BonIIbs3btXqamp6tKli3/bD37wA3k8HknSP//5T/3jH//Q22+/7d9//jqkyspKfe9735Mk3XzzzQGPm5SUpMbGRknS9OnTNWPGDBUUFCgvL08DBw7UqFGjlJycfMX60tLSNGzYML3zzjsaPXq03n//fSUnJ2vw4MHX1jgAhAnBCYgxF7sg224/91e9paVFDzzwgMaPH9/qmKysLP+fnU7nJR83Ly9PH330kT755BNVVFToz3/+s5YvX67XXntNBQUFV6xv4sSJmjFjhk6cOKF3331XY8aM8dcHANGOU3VADOnevbvOnDmjffv2+bcdPHhQ3377rSSpW7duOnDggL7//e/7//vmm29UVlam2traoH7GSy+9pF27dmn48OF6+umntWnTJnXu3FmbNm1qdazFYmm1bdCgQcrKytJbb72lXbt2cZoOQIdCcAJiSL9+/XT77bdrzpw5+vzzz/XFF1+otLRUVuu5v+rTp0/X5s2btXz5ch08eFAVFRWaO3euzpw5EzDjdDlffvmlnn32WVVUVOjIkSPauHGjjh49qry8vFbHJiQkSDp3CvF8eLNarRo3bpxWrlypnj17cn8nAB0KwQmIIVarVatWrdJNN92kadOm6cEHH9Q999zjv0j7rrvu0tKlS/XXv/5V9957r2bPnq2CggKtWLEi6J8xf/58FRQUqKSkRIWFhXrppZc0e/ZsjR07ttWx6enpmjhxosrKyrRs2TL/9gkTJqi+vp7ZJgAdjsVwhzoAYbZjxw5Nnz5dH3/8cVAXlQNAtOCKTABhU1lZqb1792rlypUaP348oQlAh8OpOgBhc+jQIc2dO1epqal67LHHIl0OALQZp+oAAACCxIwTAABAkAhOAAAAQSI4AQAABIngBAAAECSCEwAAQJAITgAAAEEiOAEAAASJ4AQAABAkghMAAECQ/g9OJ/7u64LRq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1747" name="Picture 3"/>
          <p:cNvPicPr>
            <a:picLocks noChangeAspect="1" noChangeArrowheads="1"/>
          </p:cNvPicPr>
          <p:nvPr/>
        </p:nvPicPr>
        <p:blipFill>
          <a:blip r:embed="rId3"/>
          <a:srcRect/>
          <a:stretch>
            <a:fillRect/>
          </a:stretch>
        </p:blipFill>
        <p:spPr bwMode="auto">
          <a:xfrm>
            <a:off x="2071670" y="1212981"/>
            <a:ext cx="4362461" cy="3573347"/>
          </a:xfrm>
          <a:prstGeom prst="rect">
            <a:avLst/>
          </a:prstGeom>
          <a:noFill/>
          <a:ln w="9525">
            <a:noFill/>
            <a:miter lim="800000"/>
            <a:headEnd/>
            <a:tailEnd/>
          </a:ln>
          <a:effectLst/>
        </p:spPr>
      </p:pic>
      <p:sp>
        <p:nvSpPr>
          <p:cNvPr id="9" name="Rectangle 8"/>
          <p:cNvSpPr/>
          <p:nvPr/>
        </p:nvSpPr>
        <p:spPr>
          <a:xfrm>
            <a:off x="1928794" y="785800"/>
            <a:ext cx="4572000" cy="276999"/>
          </a:xfrm>
          <a:prstGeom prst="rect">
            <a:avLst/>
          </a:prstGeom>
        </p:spPr>
        <p:txBody>
          <a:bodyPr>
            <a:spAutoFit/>
          </a:bodyPr>
          <a:lstStyle/>
          <a:p>
            <a:r>
              <a:rPr lang="en-IN" sz="1200" dirty="0" smtClean="0">
                <a:solidFill>
                  <a:schemeClr val="accent6">
                    <a:lumMod val="50000"/>
                  </a:schemeClr>
                </a:solidFill>
              </a:rPr>
              <a:t>How residual sugar affects the quality of the wine. </a:t>
            </a:r>
            <a:endParaRPr lang="en-IN"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Faulty Wine Analysis</a:t>
            </a:r>
          </a:p>
        </p:txBody>
      </p:sp>
      <p:sp>
        <p:nvSpPr>
          <p:cNvPr id="7" name="Rectangle 6"/>
          <p:cNvSpPr/>
          <p:nvPr/>
        </p:nvSpPr>
        <p:spPr>
          <a:xfrm>
            <a:off x="6429388" y="2714626"/>
            <a:ext cx="2428860" cy="1569660"/>
          </a:xfrm>
          <a:prstGeom prst="rect">
            <a:avLst/>
          </a:prstGeom>
        </p:spPr>
        <p:txBody>
          <a:bodyPr wrap="square">
            <a:spAutoFit/>
          </a:bodyPr>
          <a:lstStyle/>
          <a:p>
            <a:r>
              <a:rPr lang="en-IN" sz="1200" b="1" dirty="0" smtClean="0">
                <a:solidFill>
                  <a:schemeClr val="accent6">
                    <a:lumMod val="50000"/>
                  </a:schemeClr>
                </a:solidFill>
              </a:rPr>
              <a:t>Conclusion.</a:t>
            </a:r>
            <a:endParaRPr lang="en-IN" sz="1200" dirty="0" smtClean="0">
              <a:solidFill>
                <a:schemeClr val="accent6">
                  <a:lumMod val="50000"/>
                </a:schemeClr>
              </a:solidFill>
            </a:endParaRPr>
          </a:p>
          <a:p>
            <a:r>
              <a:rPr lang="en-IN" sz="1200" dirty="0" smtClean="0">
                <a:solidFill>
                  <a:schemeClr val="accent6">
                    <a:lumMod val="50000"/>
                  </a:schemeClr>
                </a:solidFill>
              </a:rPr>
              <a:t>Free sulphur dioxide and Total sulphur dioxide affects wine quality negatively.</a:t>
            </a:r>
            <a:r>
              <a:rPr lang="en-IN" sz="1200" b="1" dirty="0" smtClean="0">
                <a:solidFill>
                  <a:schemeClr val="accent6">
                    <a:lumMod val="50000"/>
                  </a:schemeClr>
                </a:solidFill>
              </a:rPr>
              <a:t> </a:t>
            </a:r>
          </a:p>
          <a:p>
            <a:endParaRPr lang="en-IN" sz="1200" dirty="0" smtClean="0">
              <a:solidFill>
                <a:schemeClr val="accent6">
                  <a:lumMod val="50000"/>
                </a:schemeClr>
              </a:solidFill>
            </a:endParaRPr>
          </a:p>
          <a:p>
            <a:r>
              <a:rPr lang="en-IN" sz="1200" dirty="0" smtClean="0">
                <a:solidFill>
                  <a:schemeClr val="accent6">
                    <a:lumMod val="50000"/>
                  </a:schemeClr>
                </a:solidFill>
              </a:rPr>
              <a:t>While Free Sulphur Dioxide and Total Sulphur dioxide are in positive correlation</a:t>
            </a:r>
          </a:p>
        </p:txBody>
      </p:sp>
      <p:sp>
        <p:nvSpPr>
          <p:cNvPr id="30722" name="AutoShape 2" descr="data:image/png;base64,iVBORw0KGgoAAAANSUhEUgAAAk4AAAHqCAYAAADyPMGQAAAABHNCSVQICAgIfAhkiAAAAAlwSFlzAAAPYQAAD2EBqD+naQAAADl0RVh0U29mdHdhcmUAbWF0cGxvdGxpYiB2ZXJzaW9uIDIuMS4yLCBodHRwOi8vbWF0cGxvdGxpYi5vcmcvNQv5yAAAIABJREFUeJzs3XmcZFd52P3fuffWXr2v07MvmgWtox0tIAktFsYCA0bYDq8Jll/bieOYGGNCYoyNHRw7DsTmE8cxgWDjvIgYZIMBIQkkoW0ktI6kYfa1l+mlqqu79rud94/qrXqtnqmenup6vp8PSKpbXXVOz3Tfp57znOcorbVGCCGEEEIsyVjtAQghhBBC1AoJnIQQQgghKiSBkxBCCCFEhSRwEkIIIYSokAROQgghhBAVksBJCCGEEKJCEjgJIYQQQlRIAichhBBCiApJ4CSEEEIIUSEJnIQQQgghKiSBkxBCCCFEhSRwEkIIIYSokAROQgghhBAVslZ7ABfa8HB6tYew4gxD0doaI5nM4vt6tYdzQcncZe4y9/pQa/Pu6GhY7SGIKpGM0xpkGAqlFIahVnsoF5zMXeZeb+p17vU6b7H6JHASQgghhKiQBE5CCCGEEBWSwEkIIYQQokISOAkhhBBCVEgCJyGEEEKICkngJIQQQghRIQmchBBCCCEqJIGTEEIIIUSFJHASQgghhKiQBE5CCCGEEBWSwEkIIYQQokISOAkhhBBCVEgCJyGEEEKICkngJIQQQghRIQmchBBCCCEqJIGTEEIIIUSFJHASQgghhKhQ3QVOo8Xkag9BCCGEEDWq7gKnjJMhURhBa73aQxFCCCFEjam7wAkg5+YYKUrwJIQQQojlqcvACaDg5hkuDOFrf7WHIoQQQogaUbeBE0DRKzJcGMLT3moPRQghhBA1oK4DJwDbsxnOD+H57moPRQghhBAXuboPnAAc32GoMITjO6s9FCGEEEJcxOoucFJOdt7HXd9lKD+I7dkXeERCCCGEqBV1FzgZhSRGfgSYWxTua5/hwhBFr3jhByaEEEKIi17dBU4Ays1jZM/CPAHSZPCUd/OrMDIhhBBCXMzqMnACUL6HmRtC2eNzrmmtSRRHyLnzL+sJIYQQoj7VbeA0ySiOYWSHYFZLAq01iUKCjJNZpZEJIYQQ4mJT94ETgPKLGJkBlJObc220mGR8nqyUEEIIIeqPBE4TFBqjkEDlE8wuHB+zU6SKo6szMCGEEEJcNCRwmsVwcxjZwTmF42knTbKYkPPthBBCiDomgdM8lO/OWziedbJyOLAQQghRxyRwWoRRHMPIlReOF9w8Q4VBOd9OCCGEqEMSOC1BecVSzydnuq+TnG8nhBBC1CcJnCqgtI9ZGEEVkkBpmU7OtxNCCCHqjwROy2A42VL2yS+dZzd9vp0c0SKEEELUAwmclkn5LmZ2EOWkgckjWoYpeIVVHpkQQgghVpoETufIKKRKhwVrD1/7jBSG5YgWIYQQYo2TwOk8lA4LHgSvMOOIlvRqD0sIIYQQK0QCp/OktIeZG57q+TRaHGXMHlvlUQkhhBBiJVwUgVMymeSuu+7i+eefn3rs4MGD/NIv/RJ79+7lpptu4rOf/Syue/Fu/5/Z82ncHmO0mFztIQkhhBCiylY9cHrppZe4//77OX369NRjyWSSD3/4w9x000288MILfP3rX+eJJ57gK1/5yiqOdGlTPZ/cAhknQ6IgXcaFEEKItWRVA6eHHnqIj33sY3z0ox8te/wf//Ef2bJlC7/6q79KIBBgw4YNfOlLX+Lee+9dpZFWTmkfMz+MKo6Rc3OMFIbxtb/0FwohhBDioreqgdMtt9zCo48+yjvf+c6yx/fv38/OnTv51Kc+xc0338ydd97Jt771Lbq7u1dppMtn2OMY2SEKbpbhwpAc0SKEEEKsAdZqvnlHR8e8j4+NjfHYY4/x6U9/mt/7vd/j2LFj/Nqv/RrBYJBf/uVfrvj1h4aGGB4eLntsfHyc5uam8xp35WzM/CB+tI1RR9Ee7sAyVv5bbppG2T/ricxd5l5v6nXu9TpvsfpWNXBaSDAY5PLLL+f9738/ALt37+Zf/It/wfe+971lBU4PPvggX/jCF8oe+/V/9U7e8+73VHW8S0uDqSgGQjTHuwkYgQvyro2NkQvyPhcjmXt9krnXn3qdt1g9F2XgtH379rIddgC+7y+70Pr+++/njjvuKHssOfom6cwqdPnOFNBmirFYmo5Yz4oGT6Zp0NgYYXw8j+fVV32VzF3mLnOvD7U275aW2GoPQVTJRRk4ve997+Pv/u7v+Ju/+Rs+8pGPcPToUb761a/ywAMPLOt1Ojs76ezsLHvstf1n8P1V2unmF3FSZxgo5mlv2ELQDK7o23mej+te/L9QVoLMXeZeb+p17vU6b7F6LsrF4e3bt/PVr36VJ554ghtvvJEHHniAD37wg3zoQx9a7aGdN4WG/DAjowexXTnfTgghhKglF03G6dChQ2X/feWVV/L3f//3qzSaC8BJM5J4g9aWnYSDjas9GiGEEEJU4KLMOK2kntf+N1YhtdrDKPGLJBNvUsgPL/1cIYQQQqy6ugucOo59j92P/BYdR76N8i+GI1x8RlNHyI+dAukyLoQQQlzU6i5wAjDdPD2vf5Wdj/0ODWdfXe3hoNGM5nrJjR4Gz17t4QghhBBiAXUZOE0KZ/rZ9uxn2fLcnxHMnF3t4ZAqjpAbPYSy06s9FCGEEELMo+4Cp8SWd6BRZY81DbzIrsd+m+43v4axyjvdUs446bHjqOyQLN0JIYQQF5m6C5x6r/5/OXL7H5NtvaTsccN36Tr0ELse+SjNZ55Z1aBl3M0wnuvHSPfJ0p0QQghxEam7wAkg37Kdo2//Q05f+69xQs1l14KFJJt//Bds/9GnCadOrs4AgbSbZbQwjJHuQ9mZVRuHEEIIIabVZeAEgDIY3fQ2Dt79eYZ23oevzLLL8cRBdv7wE6x/5YuYxdWpOcp6OZJ2EpUdROWGZelOCCGEWGX1GzhN8AMRBi77RQ7d+V8Y77qq7JpC037iUXY/+lu0HX8E9IVv65/zCiScFKo4PrF051zwMQghhBCipO4Dp0l2Qw8nbvoEx9/6cYqxrrJrlp1hw6v/i50//ASxkQMXfGx5r8CwnUR7BYx0L9jZCz4GIYQQQkjgVE4p0uuu4dCdf87ApT+PZ4bKLkfGTrHjR3/Aphf+G4Fc4oIOrejbpeBJe5i5QVQ+IUt3QgghxAUmgdM8tBlgaNd7OHj35xndePOc6y29z7Lr0Y/SefAh1AXc9Wb7DkPFJJ72MYpjGJl+WboTQgghLiAJnBbhRlo5fd1vcvRtf0C+aUvZNdMrsu7A19j12Mdo7H/xgmV/HO0wVEzgag/lFTEyfeDkLsh7CyGEEPVOAqcKZNt3c/iOz9J71QO4wXjZtVB2kK37/oytz/4JoXT/BRmPq12Giwlc30VpHzN7FpVPytKdEEIIscIkcKqUMkhsu4uDd/83RrbdM6f7eOPgq+x67GOse/2rGBcgA+RqjyE7iTNxULFRTGFkBuCiOLhYCCGEWJskcFomLxin76qPcPgd/5lM+1vKrint0Xnk2+x+5KO0nHpyxdsXeNpjyE5g+6U6JzW5606W7oQQQogVIYHTOSo0bebYrZ/i1PX/FjvSVnYtUEyx6aX/zo4nP0UkeXRFx+Frn6FiguJEkbrSfinzlL2wu/6EEEKIelB3gVMq7+D6VaoFUorUhps4dNd/ZXDXe/GNQNnlWPIIlzzxH9nw0v/AKoxV5z3nodEM20ny3owDivOjqHS/LN0JIYQQVVR3gVPR8UhmbXKOV7XX9K0wZy+9n0N3/Tlj664ru6bQtJ16nN2P/hbtR7+zYoGMRpOwU+S8/PR7u/mJpbv8Il8phBBCiErVXeAEoLUmnXcYrWb2CbBjXZx868c4dvMnKcR7yq6ZTo71+/+WXT/4XeJDr1ftPWeaDJ4y7nSNU2nX3QCqMLoi7ymEEELUk7oMnCbZK5B9Ash0XcnhO/+Mvss/hGdFyq6F071sf/qP2Lzvzwlkh6r6vpOS9hhjdvnBxEZhtNQw06/uXIWA0oeRg4Np9p1McnAwjZbWGEKINcpa7QGstsnsU9H1aQiaWGZ1YkltWIxc8i5SG29h3Zv/H62nnii73tz/Ao1nX2Fo530M7Xw32grN/0LnaNQeB9uk0WyYeky5pV13fqwTZgV0QpyrF0+n+NrLfQxlilOPdcZDfPDq9Vy7qXkVRyaEENVX1xmnmWzHI5lzyNnVzci44WbOXPPrHLntj8i1bC+7ZvgO3Qe/we5H/x1Nffuq3sAy7WZJ2KmyT/9Ke5gZWboT1fHi6RR/+dSJsqAJYChT5C+fOsGLp1OrNDIhhFgZEjjNoLUmXXBI5mxcr7o9mHKtl3Dktj/izNW/hhNqKrsWzI+w5fnPse3pzxAeO13d9/XyjNijc5ZOSkt3A7J0J86Z1pqvvdy34LKc1poHX1n4uhBC1CIJnObhuP5E9qnKO+CUQXLL7Ry8+/MM7fhptDLLLjcMv8nOH/4uPa99GdPOVO1tC36RYbt0OHDZcNw8RvqM7LoT5+TQUGZOpmm2wXSRw0PZCzQiIYRYeRI4LaCUfXJXJPvkB6IMXPH/cOgdf0q684qya0r7dBx7mN2P/BatJ35Qte7jRd+eOhx49vuZ2QE5604sWyrvVPS80by9wiMRQogLRwKnJUxmn7LF6vdfKjZu4PjNn+TEjR+jGO0ou2bZaTa+8j+55PFPEk0cqsr7udplqJiYOt9uptJZd/3gVXYzFKI5Elj6SUBLJLjCIxFCiAtHAqcKaK3JFFcm+4RSjPdcx6G7/isDez6Ab5bfZKKpE1zy5KfY+OMvYOWT5/12k+fbFf25WQDlFTHSvahZrQyEmM+uzjid8cV3g3Y1hNjZGbtAIxJCiJUngdMyzMw+VbvgVZtBhva8j4N3fY7U+hvnXG898xS7H/0oHYf/CXWeWSFf+wwXZx3RMkGhMXLDqOzQih9SLGqbUooPXr0epdSC1+/fu/B1IYSoRfUXOM0qyF6uqexT3sF1qx9YONF2Tt3wUY7e+nvkGzeWXTPdAj1v/B92/eB3aDj7ynm9z3xHtMxkOBmMdB+4c4MrISZdu6mZf3PrVroayjNPXQ0h/s2tW6WPkxBizVG6zvYK//MrL2K4WUwng/LPL3OjlCIaNIkFzZX5VO17tJ14lO4DX8dy5u5MGuu+mv4rfgk73l32uGEoGuJh0pkCfgVHyjQHGmmwFl5O8cOt6HBt3AAty6ClJcboaHZFAtuL2WrOXWvNoaEMqbxDSyTIzs7YBc00yZ97/c291ubd0dGw9JNETai/zuFK4Qfi+IE4hpsrZVa8xbdUL0RrTbboUvR8moIWllXlBJ5hktj+U6Q23ET3gQdpO/EDFNOBUNPZl2kY2s/wjp9maPd78a3wOb1NyhnH0z7Ngfl/sI1CEu3m8aOdYJxfxk6sTUopdnfJjUEIsfbV3VJd7+h0lsm3oriRTpxoF34gCuf4Cdl1fZJ5h0yh+rVPAF6okb69v8KR2/8T2dadZdcM36Xr8D+x+5Hfovn0U+fcUiDtZkjaYwten+r5ZEtPHiGEEPWr7gKnP/l+gi89kyKRmd6Sr40gbqgNO9KNF2gAtfxvi9aarO2SyDk4K5Q2zrds4+jb/5BT1/4GTril7FqgMMrmF7/Ajh/9PuHRE+f0+lkvN2+X8UlK+5i5QVRuWArHhRBC1KW6C5wAXj5T4DPfHeFb+9MUnBkBgGHhhZqxo+twQ83oc1iW8jyfZM4mXXBW5qgJpUhtupWDd32OwZ3vxp9V7B5LHGLHDz5B27P/HbM4vuyXz3sFhu0k/iKBkWGnMdK9UjguhBCi7tRl4ATg+vDIgSx/+J0Rnjuew58Z5CgDP9CAE1mHG25Fm8tv4JezPRI5B3uFsk9+IMLZy36BQ3f9OePdV5ddU2gaDj/Mzof/LW3Hvr/s8+hKXcaTc7qMl72H72Jm+uWwYCGEEHWl7gKneKh8yuMFn79/YZw/eyTB0aFZTSGVwrdiOJEunEgnvhVZ1nt5ns/oSmafADu+jhM3/S7Hb/oExfi6smuWk2XDa19i5w8/QWz4zWW9rqMdhosJ3Hm6jM9kFEYx0v2wxPOEEEKItcD89Kc//enVHsSF1BFLoTWcSjplddTjBZ99J/KcHXPZ1GoRDc6KKQ0L34pOBE8KQ1feysDxNAXPxzIMTGNltmjb8XUktrwDLxAmmjyCMSOQCRTHaD39JOHxPnKtO0qF8BXw0eT8AmEjhLlI/yulXVRxHIwAnEN2rpoMQxGJBCkUnIpaMawlMneZez3NvdbmHYst3mVf1I66C5xODJ9ld3eIazeFSeU9BsfLl6MGxl2ePprD9jRbWgNY5qxAR5loK4JnxdDKKAUNFWSTtIaC4+H5mqBlrEyPG8Mk17ab1JbbiPhZgqMnyy6H0720nXgM0ORadlTUWkCjyXl5gkYAy1i4e4UClJMtZZ6sc9+heL5q7ZdpNcncZe71NPdam7cETmtH3QVOh88OABALGVyzKcKOjgC9KZd0YboWyddwbNhh34k8saCip9maG+goA22G8K042rRQ2kMtUhM0yfU1BbeUfbJWKPukg1G8S24l0byHcOokgUJqetjao2H4TZrPPIMd7aAY76koyMl7BSzDJGAsfrCr8myUk0Nb4VXp+VRrv0yrSeYuc6+nudfavCVwWjvqNnCa1Ba3uHlbhOaoycmEg+1N/wAWXc3+viJv9BdZ12TRGpsnEFAKbQTxA3G0GQJ81BL1PiudfVJKEQpaZK1mEpvvwIm0EksewfCma7gsJ0tL77PEkofJNW/DCzUu+bp5r4ChDELG4stxSnsY9jgYFpgX9pdFrf0yrSaZu8y9nuZea/OWwGntqPvACUqBxqbWADdvj6A1nE46+Mupf5qgDQvfik0VkRt68QBqpbJPk4GTbbtoFPmWbSS33IHybKKp42Xdx0PZQdpO/ADDyZJrvQRtLp5RKvilLuvhCgIi5eTAcyAQuWBLd7X2y7SaZO4y93qae63NWwKntaPuAqc/fuEP6Qz1ELPmHg8RMBW7u0Ncc671T5Om6qBKtT6G7wHz/2DPzD4FTAOjCgFGWeA08bbaDJLu3stYz/WE030Ec8PTz0cTSx6h9dQTuME4habNiwY6Rd/G1z4Rc+kjXpRvo5zsxNLdyp/wU2u/TKtJ5i5zr6e519q8JXBaO+rukN/Lv3I5BgbXtN7KO7rfQ1OgZcHnHh4s8o1X0vSl5maOGsMG910R5/qtkaWDHa0nDhZOL7qMZxiKeMgiEji/2qAlD/nVmqa+ffS8/ncE84k5l7MtO+i78l+Sb92x6PtEzTCtgeaKlxr9SBs61FTRc89VrR38WU0yd5l7Pc291uYth/yuHXUZOE0KqCA3td/J2zt/mogVm/f5vq957kSeb+/PkCnO/eHc2GLxvr2N7OisbBt+JQcLhwImDSHrnFsXLBk4TVBukc7D/0Tn4W9h+HPbKyQ338bApT+PG25eeKxGkPZgC0aFx9ToQLR0WPA5HGtTiVr7ZVpNMneZez3NvdbmLYHT2nFRLNUlk0nuu+8+du3axYYNG8quDQ0Ncdddd9HS0sKePXvO+73+6rW/mvp3H49TuSO8kHwShaInsnlOv6JK658Gxlw2L1L/NEkbAfxAqQ5KoVHzBCzeRO2TUoqAufwAY76lunkZFtmOS0ltvIVAfoRwur/scmTsJG0nfoBvWORats0b7Hjao+DZRMxwRcuMyndQTqbUjX2JHXrnopL0vfZ9eg89z8iJV8mmkzS29szNmmmNOfw6A0dfZvTYPvLJfpqMPDrauWqtFsqHpzk0lOHoSJZM0aUtFsQ0jZpauqimWlu2qaZ6nXutzVuW6taOlS86WcJLL73EJz7xCU6fPj3nmu/7fOxjH2N0tHrHetzT/X6eHPoOBT8/9Vjey/K9ga/z7MhjvKPr3VzdesucACoSNHjPVQ3cvD3CP76W5rXe8ozRK2cKvN5X4I7dMe7ZEyMUWCqAKh0srAKNGE4W082WHZzr+5p0vnRkSzxkrVjrAgA71smpGz9GYnA/6/f/b8Lpvqlrpptn/et/R9vJH9B3xb8k03XFnK93tMNQcYSOYOuivZ4mlY5rGcAPt6DDCy+VroTjLz+C9crf0OBM13ideaYDd++vsO3quwEI9D5Dcd9f4yYOsdVNYeHiYpE2mzHadxG68VdxNtx8Qcc904unU3zt5T6GMtN/BzvjIX7xug3c3TJ/5lQIIUR1rGrG6aGHHuIzn/kMv/3bv833v/99fvZnf7Ys4/SFL3wB3/dJp9Ncf/31Vck42ZkGrm+7DdD05U/iMx2sFP08Pxl/lTdSL9IYaKYjtG5OJuK8+z/Npky0FcYLxNGGidJOWUNNz9cUHB9lVJ59qjjjNIsd7yKx9R14wTixxOGy7uOWnab1zFNEUqfItW7HC8bLvtZHk/eLhIzgol3Gy8bpFlBuHm1FqrZ0t9in0OMvP0LzC58l5GfLHg/5OcJ9TzNg9NDpnYUnP0Nh9AxtXgJj4u+HgU9E58jkcwTP/hizdSt+46aqjHk5Xjyd4i+fOkHWLq+Vy9oeL5xOsbUjRkckUBOfwKup1rIP1VSvc6+1eUvGae1Y1bPqbrnlFh599FHe+c53zrm2b98+vvOd7/D7v//7VX/fqBXn3p77+e3d/5lrW29FUR7cDBX7+erJv+Svjv4RJzKH5n2NnV0hfvfuNn7+usZ5z7/76sT5d8eG7Xm/fo5FDhbWupR9Gs07uN4Kr+UbFiM7fpqDd3+exObb0bO+N00DP2bXo79N14Gvo9zyrJunPYaKCYpehXOmFDwZ6V5wclUZ/kK072O98jdlrRjKxoHGeuWLhF/9IqPZIs3+2LzPa/bHGM0UiOz/EsuKSqtAa83XXu5b8NxDX2v+9zMnV+xcRCGEEKu8VNfR0THv44lEgk9+8pP8xV/8BbHYuS89DA0NMTw8XPZYOj1Gc0up2LnNaucDWx/g7d338nD/P/Bm6uWy557JHeN/Hvssuxuv5N7172ddtDzDYKJ4264Y122N8PAbGX54MMvMGsUzoy6f+0GSazaH+dm9DbTFK/l2KwjE8cNxlFvEdDIYXmlZ0dOalO3SELCIBBfO6pgTmanSP88t0PKjLfRf9+uMbr+Lnle/TDR5ZOqa4Tt0H/wGraee4OwVH2Jsw1vL6n4S3ihtZjPRCtoVlGgoDKJ1MzrSel41ROVzn3b6wAtly3Pz6bBPUxgOYHoOFvPvfrRwMfwiTqqX0OgBvM7L533eSvjJ2TRD2SIs1AUDxcBYgSMjOXZ21NeS3UJ/7vWgXuder/MWq2/Va5xm01rz8Y9/nA996ENcdtll5/VaDz74IF/4whfKHvuZX/8w7373u8sei8e286/bf5fj44f5xxP/h6NjPym7fnD8NQ6N7+e6zlt41+YP0B7pnPX18KFbo9x9hcPX9iV58WR59uSlUwX29xa594pG3nVVM5ElCsinhYEm8B1MO106Cw6NB9jKoCkawFokyIhGqnDgbvwyhjb+GbFjj9P64lcwZxzfEswn2PT85ymcfIzEDb+C07p16lqRPPFQiIbAcm7gNhhJaFgHSzTiXEpjY6Tsv3vdsYXijSkmPvhu6Z+LsPDQStFoZuEC1hS5wzksc+ll0CKKljqtdZr9515P6nXu9TpvsXoumnYEu3bt4m//9m/ZuHEj99xzD6HQ9HpwJpMhFApx44038td//dcVv+Z8Gaf9ycGpjNN8tNYcHN/P9/q+ztl875zrpjK5seMO3tF9H/HA/MeUHDpb5B9eGqd3dP7+T+/e28CN2yro/zSb72O6GQwng5ooJI8HLaKzsk+maRCNBMnlbbwqLu0ZTo7On3yD9iPfnXMun0aR3H43g5feX1b/1BxooDEQn/1Si1NGqWVBcPk3f9M0aGyMMD6eL5v76QP7iPzw44t+bVgXaAwHGC84dPoLZ6cGjU7amhrxf+q/XvCM02e+P//SMZQyTqZp8B/v2VmXGaf5/tzrQb3OvdbmXa8fZtaiiy5wuuGGG+Zcu+OOO/iN3/gN3vve9573+/zzqy9V9Dxf+7yW2sejZ7/JqD0y53rICHNrx73c0nEPoXmWpKrd/6nMrIaaAcugMWRhTaSsK+3jdK5C6T56XvsKjUOvzbnmBhs4+5b7SWx9x1TBd4MVo3mBIHMxfrARHWlb1tLdQr1dtO9z5sv3L7pclw50cmlXjIH+k3Q4/fMu17lYDFvr6Nm4nfF7v3hBWxNorfmdfzpQtpuujIKNrTH+5F278byL4sf6gqm1nj7VVK9zr7V5Sx+ntaPuFoc74kHCS7QKADCUwd6Wm/h3uz7Lu3p+gZhZ/pe+6Bd4bPAh/svBj/PsyGO4szqCG4bi5u1Rfv+n27lzdwxr1lueGXX5/A+T/K9nUiQyi59pN4dS+IE4TrRUSG5ri2TOIVtc5uuco2LDek7c/O85cePvUIx1lV2z7DQbXv0iO3/474mNHAQg7WZJ2KPLLlo27HGMTH/pvLvzpAwDd++vzCl2n6RRuHsfoHDVA7TEQqSM+Tucp4wmWuJh8ld85IL3c1JK8cGr1y+4U9NQig/fvKXqh0YLIYSYdtFknC6Ul0+8CYDr+6QLLnmnsk8qBS/PU8MP8/Tww9j+3E/8rcEO7up+H1c0Xz9vF+3htMtDr6bZ3zf3ay0D7tgd4+49sYqCuvkYXgHDSRPCpjkapKUxsmIZp5mUZ9Nx5Dt0HnoIc55u6KMbb6H/sl/EjbQSNkK0BZsr7jI+SaPQ0Q50cOklv6U+hZb6OH2RBmdo6rF0oBN37wNlfZwKz/81euQQDbP6OKmOXYRvWP0+Tg++0sdgevr73dUQ4heu3cDdV22omU/g1VRr2Ydqqte519q8JeO0dtRt4DTJ9X3SRY+C41W0uzztjPH44Ld4PvEEPt6c6z2RzdzT/X4uabhs3k/+S51/9zNXxLmhkvPvFqB8m6CXobvRQDvOzJ6aKyqQG2HdG/+Hlt5n5lzzzBBDu9/L8I6fJhCI0h5sxTyHvk1+sAEdaV8001PJL1Pt+/QefgE7PUKooZP1O6+XqMIpAAAgAElEQVRFGbPGM9E5vG+gDzszQijWTk/PBryOyy6qzuGpvENLJMjOzhiBgFlTN5JqqrWbaDXV69xrbd4SOK0ddR84TfImAqh8hQFUojjEo2e/yWupffNe3xbfw0+t+zk2RrfNueb7mn0T9U/patc/AaaliEcsnLEEjapAwLxwN/rYyAHWv/ZlImNzO8EXY930XfFL5HuupyPYUlGX8dm0EcCPdYE5//fGsgyam6M8d3CQRKZIcyTArs74uS1faY018gYqn5zqcK4Ko+hIK277OQZQM1/zfF5nHrV2I6kmmXv9zb3W5i2B09ohgdMsntZkiy5Zu7IAqj93iofP/l+OpN+Y9/plTddyd/f76Aivm3Mt7/h8/80sTxwu7/80ae/GMO+5Ml5h/6dppqWIx8JksgV8x6NB5Wk08gs2f6w636Pt5A/oPvAglp2Zc3m86yrOXvkRGtsuJXiO59X5kXZ0aG7B+St9Y/zf/WfpTWaZnG5nPMQHr17PtZsW3k05W6D3GSL7v4SRGUDZGYz8CGgPHWxABxvwmreSv+KXl7VkN/M1p+YRX0f+io9UZemv1m4k1SRzr7+519q8JXBaOy6KQ34vpIHU4k0QDaUIWSaxoIlC4fr+ouFGQ6CZvS03sTW+i6FCP+Nuquz6ULGf5xOPM+Yk6YluIWxO9xwJmIrd3SGu2RQmlfcYHC9f+js77vL00Ry2p9ncGsCqMHNkGIpg0MJ2XHytKBIkp6IErAAm3lQrgxWjDPIt20luvgPDKxAZPV5Wkh3KnqXl+CPki0mctj1Y1vL7sCg3h/JsdCA6lbGZPo7Ew58R9U4eR7KxOUJP09JNOQO9zxB77j9RzKXwCmkC2X4Mr4DyHJSTxXDSGJmzBPr34bXurOjolcnXVHa6fB52hmDv03hNW877CJdaO4KimmTu9Tf3Wpu3HLmydkjgtAClFCHLIBo0UUrheosHUK3BDq5rfTvd4Q0MFM6Q86YzLRpNf/4Uz488TtEvsD66hYAxvdRU6fl30aBifQXn380MnCZjJF9DzjPxA3ECwTBKe3N6MVWbtkKku69mbN21hMd7Cean2zooNLHEIcLHH8YOxqHlkmUvWSm/FMhoK4xWJp974jgZ28UwjLLAadLJZI67dnUs/v3TGvfR/0hiNMFY3qHJHiCg7YkxTz0JlELZaczRoxT33L/42LUm/swfzAmaZrJGj1Lccd95LdvV2o2kmmTu9Tf3Wpu3BE5rhwROS5gMoGKhiQDK9xdcwlNK0Rlezw1tt9MUaKUvdxLbL0xd9/E4lT3CC4knUSh6IpvLDsRti1vcvC1Cc9TkZMLBntGLp+hqXu8r8kZ/ke5Gi9bYwh2k5wucJtmeJu8rrFAcIxQFrVH++W/3X4wbbmZ0820UG3qIJo9guvmpa6ZXINL3LKr/efyWneho+7JeW2kfw05zeCTP946MgWLBwClre1za3Uh7fOHascOvP4d16Jt4GkK6SCupsmzZ5L8rZYBSGIVRnI1vL9VdLcAaeYPQ4YcWn4edwe26Cj/WuejzFlNrN5JqkrnX39xrbd4SOK0dEjhVSDEdQBmGwlkkgDKUwfroFm5ov52QEaYvdwJXT++ic7XD0cybvDz6DGEjQldkw9QWfaUUm1oD3Lw9gtZwKumUvc94wWffiTxnx1w2tVpE5zm+ZbHACUpn0+YdH18ZBCOx6W3+nrPksSTnTCkKTZtIbr0TUERHj5YtGVr5EUJH/xkjP4LbfilYlZ5zV9I7nOBgf4KCCmMY5ryBE8DlPQ1saJ5/aVBrzT8/8QS7Cq8AENcZYsw9fFgBGEapwaf28Vovwe26asGxmYmDBOfZbTib0301ftOWJZ+3wOAJJN4glDqMk0nihTuqvvtvciff0ZEsmaJLWyxYvZ5RE0XzZuIghp0udY5fxmvX2k20mup17rU2bwmc1o6L7qy6i51CEQ9axIImOdsnXXTwFygZChohbut6F9e33caTQ9/h2ZFHywKoMSfJN3q/xFPDD3P3uvfxlsarp25EkaDBe65q4ObtkXn7P718psD+vgJ37I5xz54YoXPo/5QtehRcj+ZwgFCoGR1qRNkZlJNB+SuzjOdbYc5e+kGSm2+jZ//f0nR2upO7QhM++m2Cpx4nf8VHKO58D1S4864xbBHRBQL+EOO6A5f5M3Iti5zfd2gow6lipfVWld/UdaS1wue1VfyaM00WnZvZATANop5PKFa9onMo1Y997eW+sq7l51J0P5+VLpoXQohqkozTOVIogmYpA2WZxqIZqIAR5JKGy7i65WaKfp6B/Jmy61kvzf7UCxxJv0l7qIuW4PRyVSxkcM3mCNs7AvQtUv8UCyp6Juqflso4zTSZffK0JhQwwQyjgw1gBMBfuTooLxgntfFmci07iIweK9t9p3yb4MDzBM78CK9xE368Z8nXa44EePnMGEXXJaby+D7YqjxI6moILdp5++hIlkfOKK5zXyJKHrSmkcw8IZKaPoTYCJC/5jcXXarzo50ETz+OmmeH4dRz4uvIX/nAsrNEM4vOlSp9Cve1rmrR+XTRfXnvseUW3S81/pmWO/5ayz5UU73OvdbmLRmntUMCp/OkUARMg1iwFEC5vmahn+GwGeUtTVdzWfN1jDsphosDZdfHnCQvjT5Nb+44XeENNASmj/1on6h/aomanJin/mn/jPqn9gar4sBpkuNpco5HwFRYhgFmAB2Mo60QSmuUvzLHudjxdSS33olnRYkmD2PMeB+jmCJ04vuYYydw2/Ys2jlcKUVTJMDrA2kMpQj6eQLaoUgIrQyUUnzkhk2sX2CZDiBTdHnqeJKU0cxe9zU8TOI6hzWr0ak2AqUaJ8Bt20P+2t8EpRZeylIKP9JOsPfphQZP7trfxG9aZoAzq+h8MnDSTg7cAkp7mGMnz6voXGvN5544Pidomqmiovslx68puD5F18fXGssovValRfO1dhOtpnqde63NWwKntUMCpyqZDqAsLFPhab3gEl7cauTKlhu4pOEyEsVBUk6i7HrCHuSFxBMk7CF6IpuImKVTtZVSbJxR/3Q66ZQFaZP1TwMplx3dYQJKL6tz+GT2ydWakFUKNjAsdCCKDkyMwbeX9X2piDLIte0iuek2LDtNZOxU2WVz7CSho98C7eO27Vlw+a6rIcT65jAD40UyRZeAdomQp6WhgQ/fuHXJJaW2WJBnT4xy3G2n31jHJr+PADZRXZjogaXwsDBNC4wAfqyb7M2fwm/axIunU3zuieM8fHCIH59O8dTxJM+eGKU1GqSnKYzfuAmvaQvW6NGyzJMfX0fu2t88pyWp2UXnhpPBSPejCqOl5VZ7HDPTjw4143ZesezXh9Ly5cMHhxZ9TiVF94uNP2e7DKZtxgql/mmZoke26GEZiqCXq6hovtZuotVUr3OvtXlL4LR2SOC0AiYDqMBEAOUtELw0B1u5uuUWNkS3MVjoJeOOl10/WzjDvsTjZN0066NbCBqhiddfvP/TwJjLDw+ksT2fTS2V93+a5E5knyxDYZkTtVPKACtSyvooA3y36g01/UCE8Z7rSHddSSR1ikBhdOqa0h6BwVcInnwUP9qJ37h53ixEd1OYe69cz8bGEJe0x7h1aws/t6eBnubIkgXnSilao0FeOJ1i0OjiR4FbOGC9hUHVSUA7OCpAKNKIEWnF67ic3A2/g7Ph5oqXsvzGTRR33IfbdSVO9zXYl7yb/JUPLD/TNGFm0bmyM5jZAdTsY4C0j5U8XHG/qdmOjmT58enUks9brOh+IWbiIO7xJxnK2Hiz/ir5GnK2R9BUsP7aJYvma+0mWk31Ovdam7cETmuHBE4ryDINokGLoLVwAKWUoj3UzfVtt9EW7KQ/f4qCP71dX+NzJnecFxKP42mP9ZEtU0eVTPZ/Wqj+6ejQ8vo/zTSVffL96ewTlIImM1QKoAyrFEBVuaGmE2kjueUOnEgb0dEjZYcHG06G0OnHsYZfx2vdNXUUytR1QxEOBYmaiq6GMC3RIEqBcvMot4C2oqU5LKCnKczG5ggnkzmytseo0cpPrD283nYvO668jba33I69+31TAc+yl7KUwo914TdtKWVRzqdvk50mePIxQGNmBlDan/fl/FAz1vhJCtt/Ztm74iaXL5dy967OZWecVHGc1OvfmRM0zWS7PqHL3otepIYMau8mWk31Ovdam7cETmuHBE4XgGVMB1C+Bm+eH3KlFOsim7ix7Q5iVgN9uZM4enpZzNMux7MHeTH5IywjwLrwpqkWBu1V6v80H9cvZZ9Mo7QUOWPEYAZLdVBmqHTT1lWsg1KKfMs2ElvegeHZRFPHyzJcZmaA0NFvY9hp3Pa3gFn6pVQKnAIUi86cYn3luyg7g7ZCpeL3BfQ0hblrVwdv6W7g8p5G7t7VyQevWU9796Y5Ac9KLmUtZbLo3MgNo4qlflNz4iAjgI60k8+m+PyhJh484s67lLiQyeXLrL3wJoGliu4X8pN0hOzBR0qF+AsYop2hXR+mPb74TafWbqLVVK9zr7V5S+C0dkjgdAGVAihz0QDKUCabYtu5vu12TGXSlz+JN2Nnm+0XOZzez2up54hZjXSGe1BKlfV/QsGpxPz9nwbGXDYv0P9pIVpDwfFxfJ+gZWDMvkEaFjoQKx1/ov2qNtTUZpB091Wk1t9AKN1PKDcdpCg01sgBQse+ix9swGvZgWEYCwZOk19jTNYYLXLUi1KK9niIDc0R2uMLZ2ZWcilrSZNF5ycfLbWRYG7g5Ee7yPkmQxmbV/xLGDCnz0ysZFfczOXLha4vVXS/kKMjWR7thb3ua/M2d9Aovhb+AJ0bLlnye1drN9Fqqte519q8JXBaOyRwWgWTAVQoUOpw7c7zQ28ZAbbH93Bt69twfYf+/Gn0jIxL3svx5tiLHBx/lZZAO63BTpRSBEzFpevDvH1PM4Njxaqdfwel7FPe9jDmZJ8mKBMC0RVpqOmFmhjd9DYKTZuIjx7HcLLTb+sVCPY9Q6BvH37LdoKt6xcMnKa+xi2g3PySS3dLyRQc+o/8mK3eKaLkGFUt8y6/zV7K0lpzZPwwx9PHyLpZWkNt59RM0m/cBGaAYO+z5Ut1RgA/2oUOxhhMl2qIfhS8lVFjbk+ppXbFzV6+nNTVEOIjN2w65z5OmaLLP5wMlArxvV6iM5qNjqh2vhb+APutKypaBqy1m2g11evca23eEjitHUrrxW4va8/LJ95c7SHM4Xg+maJL3lm4VihRHOLRs9/ktdS+ea9vi+/hp9b9HBuj2zAtRTwWJpMtcKCvwDdfSdOXmruM1hg2+Jkr4tywNTI3i7SEkGXQHA1gLvp1fikTYmeq2g/K8Bw2Hfs+jT95EOXNs8tv97sYv/wB3ODSjSe1MktdqgPLz5iUGjf+L/p7T+BM/OIeUW38U+hn2G9N72Lragjxp/e9ZSoweSXxEt88+XWG89NBfEekg/du+QB7265Z9jjQmsbv/jLm2HEs5eNqE22GS93aXY+B8SIjqp3PRP/9gjVV/+GunezqWrjdQ+ltSu0WUnmHlkiQnZ2x8+ocrrXmd/7pQKmpptZs94/T5I8zZjRyzNgGSs353i3EsgxaWmKMjmZx3RU+xPoiU69zr7V5d3Q0rPYQRJVIxukiYBqKSMAkEjTwmX8JL2rFuKz5Wt7SuJdRZ4SkXV5XM2qP8OPkkwwWeumJbqYl2oztuLRGzRWpf/KWyj4BpTqoyULy6jXU1IZJqm0n7rZ7CRdSmGMny58wcpjgkW+BMnFbd4Ox8LwUGsNZeulutunGjRksQ+EVs4SwadAZLnffpN9cx1nVSdHT3LqtjXDAoC0W5NXky/zPg/+d7IyMGWiShTTPnX0ew2tnV8um5QUkSuFH2wkOvIARCOEri8nO5kXXJ2P7fC38AQbN7gVfopKlxEqXLysfdvky4KjRyoC5rpQVm1h+rnQZcE724TyPcIEVPmKmimot81IttTZvyTitHZJxugh5vk+66JF3vAWXm45lfsLD/V+nN39izjUDg5u6b+ftHT9D3JheRsnbPt8/kOWJw1nm+4C2d2OY91wZpy2+vJN4QpZBc8TCNCpY8vKKGHYa5S5cELwcDVaM9sQRoi/+BdbY3O+F17Cx1Cep54YlX0tb4dINdqljXrSm8XsPYGQGUHYGIz+C79l4vkZrcLE4rjbyL9UfEgsFiAVLgVtHPIjd9iUcNV0vlLVdRnMOzkTTL9NvYQ+/wc9fvWHZS2DhgedoOPAV3OTpqb83Y4EO/mzs9rIM2HwqyTitlBdPp3jwlT4G09O7J7saQty/t/LjXGZmH9TJp877CJeVPGKm2mot81IttTZvyTitHZJxuggZShEOmEQnbrjz1UC1Bju4rvXtdIU3MFA4Q86bbqqo0ZzOnGDf8A8p+gXWR7cQMIJL9n+aWf+0ZRn1T56vyTseSpWOoVl8cjMaaip13nVQtu9gxzoxdr4fHW4hMPxmWZNOwx4ndPJRzOQh3Lbd6FDjgq9V2nWXRpuh6SNV5jHZuFHZGYzsQKkgXilMQ2EoMJWmRY/ihFo5Hdo59XUp7yR93nMEzdL3KWu7DGXssgOJtSrg5Dbw0im9/KNMWjYTufZ+Mk17sDuvxr7k3Xh7f4WHTgVXZFdctcy7i/Hq9csqOJ/MPrhHniD67B+f1xEuK3nEzEqotcxLtdTavCXjtHZI4HQRM5QibJUCKEUpgJr560EpRVd4PTe03UZToJW+3ElsvzB13cfjVPYILySeRKHoiWzGVOZU/6cdHQF6Kzz/bima0rJQ0fPm33k3mzLACqND599Q09EutvYIdO7F2/UuQrqAHj5UFpCZ6TOEjnwL5dml7uMLBEZTS3dao83QvEs1pcaTT2NmSkETWoMuLUP6vo+vfRSwzh/ku4F7ppaIbLOfgnWIvFPqjZXIOfhaE9JFQjgY+HjKIuRuxfLbOZHIsrE5wrEKl4ombyQ5sxW3YTN+rHNFd8VV0/kuAxqGIhIOoB75JKqYXvB5Sx3hsqJHzKyQWgsgqqXW5i2B09ohgVMNMJQiNBVAKVzfLwsxDGWwPrqFG9pvJ2SE6cufxNXTLQFc7XA08yYvjz5D2IjQFdmAoQzaluj/tP8c6p88H3KOh1IsnX0CqlUH5WqPom8TDbcQ2XMnmY7rMEaPYeam/7yV9gkM7yd0/Pv4kTa8pq0L3kDfODPEF390kG8fSvH8mXRZ36MNEYfQ0W+Xeif5Dsq3S01AtY+hfUx8DHyiOsNl9mskrE6Ou+0k8mN4kTdxfU3Wdgl4Obr0CI06Q1TniescUXJsK/TQb2/keCLHC6dSvNI3VlHfpYVuJCu1K+5iYhiKyOgB9P6vL/o8ZWcWPcJlNftynataCyCqpdbmLYHT2iGBUw1RShGyDGIhE6UmAqgZvy9MZbElvpO3dt6GFTA5nT6Bz3Q2qejn+cn4K7yRepHGQDMdoXUYxnT/p0XPv1tm/6dlZZ9Ksys/WNhffkNNT/sUdZGmSBzbaqGw9V68+HqsxIGymirl5gieeRLr7Mt4rTvRkfLdd6/3j/PVF3sp2jZRncNXBo4KTi3VrF+3iW2D38PM9sPkocSzm21OPORqgz3umxwotnPG2YYROwRGgRgFukhS2g6gprJjnZ7PR5NHebPQwRm/g0jAIGiVvudLLRUtdiOpxnLYxcwwFJHxI/jHnljyuU731Qse4bKqfbnOUa0FENVSa/OWwGntkMCpBikWD6BCVogru67m8sYbyLs5BvJnyr4+66XZn3qBI+k3aQ910RJsX1b9U6X9nyazTwBBS80ID5Yws6EmelkNNTUa13RRroGBideyg8KO+0B7WImDZcfDmLnBUvfxfLLUfdwKo7Xmy8+fIT8xbgVEdIEADkVCaBQnknku7wzTdvbxxaeBJk8ArWGjOst3/beC14CKHmWdSkwETaXnGfgYaD6Ycul2PDYxwHf9txIOWLi+j6c1llH6/p1M5rhrZzuBWbvGDNOYcyPRWnNwMM0TR0Y4cDZNRyxIOGCQKjhkbe/8dopVYedatRiGIqLy+Ae/t+Rz7UvevWDGaSWPmFkptRZAVEutzVsCp7VDdtWtARo9caq8i+9T1sfJczVDhX4eOfsN3hx7ad6v39VwBfes+znWRTZOPXZ4sMg3qtj/KWApmsOBRVoXLDZBD+VkUXZ6yXPxDEPREA+TzRZpMZsJm9O/rIzxM0Rf+kuC/XN7YfnBRvJXPsBPWm7nfzzbO+9re8rkjNPI2bzig8Fn+aTzF6W6rMXOWsPCw8DB4k/cn+cf9J1c0vAM65q/TdL0MPEw0HS7Lr8wluG6go2LQYEgf+L+PA+pu6ZeyzIVrdEAbzUO8PGmx2l0pj8E+PF12HsfoOGKu6d2Gb14OsVfPXOS44ksrqfxtcbTEDQVHfEgsaB1zjvFSj2szm/nWjVZlkFLcxT77+5HpQcWfJ4fX8f4vV9ctMZpqrfUAirtLXWh1NrusmqptXnLrrq1QzJOa4CitEsrFjKxTAPf11gBC9tx0T7ErAauaL6BSxouI1EcJOUkyr4+YQ/yQuIJRuxB1kc2EzFjS9Y/Lbf/k+9TyuLoZWafYMbBwg2lnkyLHCyslCIUtCjaLjm3gGWYBCbOpdOhJuytd+G27cZK/ARjxs4r5RUJ9j9Hw9l9HPc7SRptc1674LgUsyl8rbnJOMAV+iBq4nPHQrPxAR8DE5+dqo+D/no2GBH+Q+4lriukuLJQ5J2ZLL84nmGDW8pylTJQmh2qnyN6A/2UsiO+hsuc/fyG91UajXxZDZmyMwR6n8Zo304h3MMLJ0f5k8eOcHo0j6/B1xrHm2iXMLELMmQZOJ5e9k6x6R5W575zrdqmCuNVE9aZp+Z/klLkrv1N/KaFx1YrxfQz1VrmpVpqbd6ScVo7JHBaQxSlZpQNYYtYLEg2b+PNCHiag61c3XILG6LbGCz0knHHy77+bKGXfYkfknUzrI9uIWSGq17/ZHs+BdcnYBqYxnI/sU8eLNwwcbDwPIXkCgbSNqcSWXK2ixVwMZRByJheVvEbN1LccR/aimCNHED501m1kJPiFvc5uv2zHDe2UFClG6QGEjkbrSGMzdZAgqu9/WgMDPSCgZOHOXV1nBhXGCcY1E28gx/T6blsdYq0e6VdeDNfQwGjNHCpOkaUAperY/goHjC+TZwcLZEAVln2TlN0PMZ7D3Cw+Q6+vO80x5M5Sr0gJ4KmsmeXAqjGUKlnVcU7xbQm/swfzAmaZlpq59pKmAqcgt04DZuxRo+i7OkWHX58XamfVwXZsIWK6TvjQe7a1UEsZF5UDTFrLYCollqbtwROa4cs1a1BlmXQ2BhhfDxPOu+QLrq4Xvkfs699Xh19jkfPfnNOBgogZIS5teNebum4h5BZykQMp13+8bU0r/XOXcawDLhjd4y798QIBypbjouHTBrC1vKyT7P5NqqYxnBzHBrK8OSxBOmih+eVbnjN4SBvv6SNa3u6aQ7MTZWr3DDRV/4HoZOPzrlWJMh3gz/F9wN3kvUMhjOl/lCmqWgJmvw3+z8QpYBGEcJBzQqgNFAgABNXPEwCuIzQRI9KAHoiY6XKoqbJn0gbiwAuLtbE1xsoNEO00t7aStgqZfpytksy5+D4pff/08C/4ulsz9Sf+ew2FpOCpsH6phDhQOl1KmmCaQ2/Tvzx3130OQCZ2/8Ut+OyJZ9XLXOWbSbqr1Q+iY604bZfes6dw1N5h4GxIk+fSDJ8ETbErLUlq2qptXnLUt3aIRmnNcgwFKFQgGLRxVSKWNAiYCpcrZloUI1SinWRTdzYdgcxq4G+3EkcPd040tMux7MHeTH5IywjwLrwJhrCFtdsirC9I0DfIv2fokHF+gr6P9mepuD6WIbCqqTr+HwmDhZ+Y8Tn/746gOsUMQzF5OeBgutxeChLQxSaoiYRI1Q+rkAMZ9PbcbqvwRw9glGYLgy28NjjHeJ698cM0spxtw1QtESDaBQ5R3OlOgKUgiRzVuDkYuBjYio9tfwG4GARUi4mpUzTjP9j8t8UGmtix52e+J+FRxCXmCrgmyGsQJic7TKWHiegbUw8PGXxutrJT+w2dukTXKJO00COIZqZs6CoNLGgNbVrr5KdYqUeVs/MvaA1uHmUVwDfw1l3PX7zlkVfq5rmZB+Uwo914TdtKRWCn0NmaLK31NnxIn/7Yu9F2xCz1jIv1VJr85aM09ohgdMaNDNwmvyFYpnGxE1S4WmNNxHzGMpkU2w717fdjqlM+vIn8WYsf9l+kcPp/byWeo6Y1UhnuIeOeKBq9U++hrzj46MJWcY5ZZ80mi+/0EvKNcmpKBgWynendq0BDKZtLl8fxdEuETM0J6jzY10Ut78LP9peWr7zpjMLMXLc5L/EHnWaofBWvGATnta8bG/EJshOdYYApe+ZSSm742LgYuEqs5Qnmng/DaR1lAhFQE0FT5OVUnriv4yJ/4bSct9kgwNrIgiz8FBGAD3eR8NEH6iYzhEjR05F+Dn9CPeZz3Cz8SbvMF/mduNVRmiiV8/YTaahJWJNFexXslPMsNMETz5W9piyM5jZAYxiCuVkMOw05vgZ/Ib1F6zWaaVuorXQELPWAohqqbV5S+C0dkjgtAbNFzhNsgyD6DwBlGUE2B7fw7Wtb8PxHfrzp5m5wJP3crw59iIHx1+lJdBOW6iTTa3BqfqnU0mnrCXCcuufHE+Tdz0C55B9OpHI8dTxieVGpfDNEFnCOAQx0Zh4FFyPzS1RYmFF0beJmOG5OwKVgde2m+L2d6HcPGbycFk38x41wh3+04R1gVPWVsZdgwP+Zr6pb2NQt3JCbSBiFBnTUTLESKs4thElTnYiqaRwsRhSrTSqPEppFD5qYhnPm2idOR1MlQIpl1LbCaXURD1VqX0BdgY9q0heodnlHyGIi830mXtxledm4w1O6a6p4MlQ0BQuBU6VHrviRzsJnn58qn5o5rEzU4wAOhC9oIXiK3UTrYWGmEbiSbgAACAASURBVLUWQFRLrc1bAqe1QwKnNWixwGnSzADK16Xz5gBCZpjdjVdyVctbybppBgvlW/PT7hivpp7jZPYwHeEe2sKt7O4OcW0V+j/pieyTpzWhQOXZp9OjeV4fmCh0V2AYRmnrPSYFFaZIGAVc0hakIx7C0z55r0jECGGoeYI0K4Sz/q04G27FHDuFmT07dclAs8M/zi3uPmyrkUNuF2Bwkh76wrsYVO28hWMUdADMIGFsouTRE/MbpgVtBNGGRczPwtQSXilMNSbyS5OTmc42MRHUaExKNTylr5o4JmbqNQwUEFI2KV1er6SAHaqff/ZvnNhIoIgGLUIBs2yn2GRtz9GRLJmCQ1fuENaMXk1+tJ1g79OgNebsoAnwo11ghgBN/uxB9oXfRuZ8e0YtYaVuorXQELPWAohqqbV5S+C0dkjgtAZVEjhNKgVQJqFAKdiYPFA4asW4rPla3tK4l1FnhKRd/ql71B7hx8knGSz0si6yiY5oY9XqnxxPk3M8AmZl2aec4/HimYmb24zAaer9lUFRhbhhx0aao0HwHDQ+eb9IyAjy/7P33nGSXdW973ftc07lqs5hctBIoziDRiONhLKQhGwDQkZksAFj+12TbGP74vd877Ofn3nX+PqaZ4QN1zb2xSRhQCBASIASymlGGk3SaPJMT0/nrq58wt73j1Nd1dXdEyS10HSrvnwaSSfsOvtUdZ9frbX2b1kyezrRxNtxV99E0LISa3g7yivW9sWosFFvZZO1mz5rCWOqlfGyzwGvjT7dzip1jJgpY4wmQxEPm0HTSlESpKRMqxknilst+wYF1ehYbRqE8aiwckqhcSSo10WZsIWMha5uMxgMjgTh8cZQIoZP49zSUmKrOYNx1YYSYVVHgv90+cpagfPTh8b5uwf2cfeuQSr7fsE52z+H88IdJI4+QvLwfUQO3Y/fcyHesitxBjaj8kfrgysHnejBRFIUXZ+BnEshP843jnZx535z0pYxr4RX6yE6Hwwx55uAmCvm27ybwmnh0BROC5CXIpwmsZQQdyxijsJMEVBpp5UL297IquRZDJaPMuE3fvserBzlieH7mPDGWJJYwZJMak7qnyajT76p1j6dQGi1Jhy2HM6GPlGzCCeAzmSEXzt/EdjxWmNhE7gU/SIR5WAre/bBRQhaV1E5820gCnt4Z4MFQgfj3MBjtOlRdpmVeBJlWHXwQPAGXtBLeFqvZbE9TkXiuDgkKdFtRmuiadaXhFojFks0IoTiSExNNDXcq9o/peZCblDVdKVTszoQwLGEw4nzGI8uYVVHgn+49YJapOnpQ+N84aH9FFyfdf5WPlL+XyQJLQ2KbkDEEiJBkciRh/GWXYnXexHOwBaMk8DEWtGJTrCiFF2fwbzL5Fu/yzqbfmvRq1pM/Wo9RDuSER7dP9ZgSzCdU01zvlrMNwExV8y3eTeF08KhKZwWIC9HOE0yKaASEVXz+gFoj3ZxcfvV9MaW0l8+TDGoe+QYDH2lAzwxfD8VXWZpciWrO5InrX86lvVZfpL6J78afbKVTPMtqiMIrXGHrf256vwbhZOIcOv6xfSkY7UzJhsLG2VT8vLYQKRqlDkrysHv3YC78npU4RjWxKGG3Wukj19Tj+Nhs9ssw0cYNRmGaGPItLLR2oPGsIiw1UqUE/fhkyn/okwomKqZump6rvHYMM1nagJJoSkRrv4LxK7VSGHgAfsKRlU7t1zQyzm9aUSksQjaGH6n/C8kKU69JFxfk4mFAtMe24O34loihx4M03LKqV3JQK4umgB+EbmSMVXvB/hqFFO/Wg/R+WCIOd8ExFwx3+bdFE4Lh6ZwWoC8EuFUG0OEmGORiFgIkwJK6I4tYVPHtbQ47RwtHqCiy7VzNAEHCy/y5MiDCMKK1ErOW5Rg4/IYY8WAgVzjt/b+U6x/qkWftD5u9Kk7HWVRJsrRbIWyr2vCqTMZ4db1izl/UWaWkScNNVMUMWA0sdlqnqZeSzSNu/JNeF3nhXU/lWxtX0R8NqoXuEJt5ZDuop/QfXzAtJGLdHOG2U8PI9jVBNzJCMVQPVo0VS1NvwMyy09SlUhLmRQlfCxcY9NnOvgn780kIxb7Roq19Fmu4teKoM/Q+7jWe3DG9WgDccfCVgpx87grb8Ae3t5gNFn2NdlyXRQOSyffjzSaYb4axdSv5kP0eIaYPekoH9m0/DX3cZpvAmKumG/zbgqnhUNTOC1A5kI41cYSIWpXBVS1obCgWJJYyabOa4mqGH3F/fim/rD0jcee/HY2jz1CVMVY3bKCi1ckXnH9k6/D6JOlZNaed93pKFet6WD9inZWt8W5fGUHv3Zez5RI04kmalO2bDw7SkzFUNo94eE6vYTKmW/jueGAttwLRKT+QG2VAjdaz7Ba+tmll5EnwYjVwZCf5Gw5SASXqBw/9TNJUF1zp6CmlCbfzZPGaqQeeVICSSlTNhH+3rwTN7mUVDSMrk2mz6KWYt9IGGFaFRzkDcHWWYdNOFat1YvXexF+70VhoXiViq9r4sIgfCv2Lgas3hnjzHUx9av9EF3cEuOGtV2c25vmgsUZblzbzXs2LDktWq/MNwExV8y3eTeF08KhKZwWIHMpnCYREaJ22A9PKcHTGoXNytRZXNJxDVTTdXqKd1JFl9g58Szbxp8m47RydvtSLj8j8Yrqn4yBsqfxjhN9sizF4o4k7VGblpfhSu4ZjWvZRBM9iKjQmfw40SGD8EB2Ef+j/1wyUmSN9DXsX6EGeYv1GDYBu/RyopS5Tm0JjRJOUTjVHZzCoE11fd0pCafJfwga39iMSAt/Z95LSzwyI+15bKKCW/2sOH6OS/2nwvOn3d9MzK4V7Ltn3oy/aCNBy8paixNtDPlKwLB08q3Yu9hqr5v18ua6mPqX8RCdNMRc2hqnM3V6tFuB+Scg5or5Nu+mcFo4NFuuLECmtlx5tVoRGAwlT5Of0s5l3B3h3oHv88zow8zW5GN5Yg03LXonq1JrKbmae3YUeGB3gdku8cJlMd6+PkVH6jhF24BSkIk5JJy6yJqruTvKoTPWhS0KqUwglWxDUfjzRyf48fYBhgtlDo6VMQbOVof4pHUHZ6tDM8bLmThgiFOuraI7GRVRRDDVHiyCiJm1xumEhGVNuMbBIGxlDd9NvpfnnfUNhxlj0AaOTpTxA81t6m/plVGEsO5NKcFRwtLWGCDo1CImfuWf6ym4yRYnxRH+9oksT1eWHtetuycd5XNvO3dOhcd8a78xl7xe5z7f5t1subJwaEacFiCvRsRpOpMNhZMRG9sKzTQjEufclg2c33oxE944Q5X+hnOy3ijPjD3MkeJ+liWXsXFZFxe9Av+nyeiTG2iijkKJzNnctdEU/QJRK4YVSWGiLRhls29wnF+8OMj3tvbj+gFKwv5xJU8zbFq4S1/CIO1cIPuJilcbLyo+UfGr9+7kwsdHMNV2LYFYYdRLpkadTp26mWZ4jy7QOzmqFjGgemrHFFyf8aLHan8vZ8phxslwjuxHgECHXlGtCSfsayeK4sZPojPLsIe3YY3sQnk5/M7z0a2rsNK9PHk4O/u1vJRi6qoYs6Z4SB1PjM236MNc8nqd+3ybdzPitHBoRpwWIL+MiNNslL2AnOvj+eFH6mBhD/f0/wf7Cy/MOFYQ3tB2GTf03kJbpIvdAxW+uyVH3/jM1WaZmOJt61Jcsio+0+27ihLIxJ3wZw7nLiK0RdrZ2e/xrc19DOQrjIyPkQpyJCyPlmrEa7zkMlbyWceLvMN6iF41RjsTtJGf8aw/2W+cBio4BFhE8AmqbuKht/hJTp58rWmHaYQKDgPSjWfFGJZO/jLxpyBCvuKzPPcMH7buoYd6w+cKDsZATDxEhIgl5CI9+Bd+lLXdSeJbv4LK18WxTi2itO4jeEsv5+lD49y+pY+BXL11TU86yrsvPLWmuM6RR044/nTmW/RhLnm9zn2+zbsZcVo4NIXTAuS1Ek6TTBVQxhheyG3lnv7/4Ng0F3IAS2w2dVzLtT1vJaHSPLqvxI+ez5OvzLzuZW0277gww5ru49fGJKIWy3szFPOVOZv7tv4Jvv7UGEonKXsB/ROhGIji0kKepUlNwrE4y9vFr1fuADQJx6biB2TMBO1kZ40SGVPXN0XjUCBGUko4hCvxxkmyQgZxqtYFCoODjy9WLd0nVfPLhjqsWX6jNUKJKPtNL44V1qn9ffxjbA1WsCK3mT9S36AW1JviSm4QvqOv5ah0o5KdHImsYX2wjc843yTpzJJwFKFw2f+Jt/TymgP5eMmjLR7hrO7kKaXnnCOPkHzss7MrzCnjT2W+PUTnktfr3OfbvJvCaeHQTNUtQH4ZqboTMb2hcJvTwyUd19AZ7eFo6SDloO4PZNAcLu7jyZH70WguW3ImV69JYwwcGvWYevmn0v9OC/hG8D3vJfe8mw2D4d+eOEzBKwGaimdTdMM/0gEWBeKM6witEeED7rdISBklEtohiBAzFWJUQi1jGjNNIvX/LhBjhDYCbGJSYYI4LhF8LNJSAkKhpKtuTSJh6s2PdiBBqdpy5XhzABBGTQqDIkqFhKlQIEF/WfFbcidpSnVRUzWMiuMSp8JiGeYL5p2UIl04Svho6Z8RN0fMEmxdxnOLeL6HjxX6bY3tobLmbS+vmNoYUo/8BeLmjnvI5PhTb+Z8S9vMJa/Xuc+3eTdTdQuHpnBagLzWwmmS6f3wuqPL2NRxLUk7TV/xAJ6pL/kPjM++wi6eHv0FMSfCtSvP5OIViVn9n05U/6SU4Dg2EyWXshcQtdVx03unwtQGwkZ8NB6Fcr1/HIBvFGc6A1wTPFp19tbVVXCCZXySJhQ+BqotfWcKqLh4OPhMkMDFYcS0YEuASwQXB0TwsElSwa66iBsEJZqKtolQraea5e02QIDCFkOb5GglT1qKnB3s5lqeYbXqx8fGI7QoSJgii2SUVsmTkjI9MsYbZRv9dOKXxrhJP0xMF0lUBqA8hrgFLDeHKecYrxgkqCCLN6CT3S/5ftvD24juvuOEx4ibx+95Q8P48+0hOpe8Xuc+3+bdFE4Lh+MvWWrSZI6I2hZR26LiB+QqwuVdN3JR+5U8NHQ3Dw/djavrdTB5f4If9n2NR4bu4Ybed/DRKy5hz6A3o/7J1/DTHQUe31firetSbJql/sn1DYN5l3TMJhV5eR/1XLmx5spxfOxoBb+Shil94FLBRNieBRvBQpkAozVZE6cdharaNGgUEKBMWJc1lRYpkqbEQdPNnwUfZRkDRPA5qnpJS5E/U/9GnAoWQbWZr+BolyQeGlDVZ8fUVXeT/25V03wOQc1N01HQqcMi7h5GGSB09+6Rmb3ZemSU/8P/d+7Wm0iqUlgLVXtWGYwINj5twTDDOUP/wYOs7Dr/Jd9vKZ28L1x43MjJD2rSpEmTV4FXnsuYA0ZHR7nhhht44oknatvuuecebr75ZjZs2MB1113Hbbfdhtanfx67yfGJ2hadySgdSYdMNMENvbfwR2d/jks73oSa1ox21B3i9kNf4rbdfw7x3fzJDe289+IMqWjjR3airPn6kxP8zU9H2DM407TSGJgo+QwXKvgv4/OTjjUKLgFa4gL2OEhdVOWtTG1/a8IhEIuysQiwGaNe21Bv3AuBmVnGo8SwSg3wT85/p01y7GIV4ybJb8pdVIgySDsaC0EQNEp74Xq5KaJpasVTfQWf4cWI8Gg8ys6IE7ZhIUxFWvjY4tPLMF3MLkh8LBSGq+VZOpjefsQgJrTrBE2LHufOvS4nK580xrBrIMfjB0bZNZDDGIOJtYFXDFN1XvG4lfQm3nHCsV8yxmAPPY9z6EHsoedPXsHfpEmT1y2vecTpmWee4TOf+QyHDtW9b7Zt28af/Mmf8PnPf56rr76a/fv389u//dskEgk+8pGPvIZX22QumBqBilbauHnpB7mi68387Nj3eG788YZj+8uH+Nf9f8vq1DnctOid/N/LVnLPjgL37y4QTNFBh8d8Pn/fKBuWx/jAFZ3Ep30lcH3DUN4lFbVJRa1TNsZc1ZGgIxFhpFgXZXFH0ZGyyZay+G4GW0U45KwhTxdnRLMkIhbZso8JhACLAdOGj9AheXSDlBHGTRyMRadksaT+sF4qw/y18888GpzLj4NNLGEIbRQFiZElSRfZahSreo5AYFT1X021a134/0/Gony9Jc2AbdVet9vXvHeiwKWlSrUxcBBGowjTiT4WQfV7VSA2ZRMW5HdItlZPNelMbhHUmg+H0S2NGnqO72+9lFvWL5r1vj59aJxvbe5jMF+PNl7l7OQj1t1YxUHQ1dSjctDxTkwkVTtOpxbhd553Su/fqfBSV/A1adLk9c1rWuN0xx138Jd/+Zd8+tOf5p577uGWW25h6dKlbNmyhY6ODj74wQ+GTTbb2zl69Cg7d+7kLW95yyt6zWaN0+lDWANlEXUUcSvB2emLODdzIWPeMKPuYMOxY+4wT40+yIjXx7WrzuSq1Z2z97/L+ty3I0fF17P6P7m+phJoIpbCmp4rm4XpDYQncSwhGbWIRz3esW4ZH9i4irNWrSLZ/ygAQbU9zCQFEvyR/zs8o8/ioOnlXn0R/2/wfp43Z7HZnMVPgktwcThT+hrqn5apIa5WW7FEU8IhJWU6JFfzZJIpTu0i4ItdEzyKUDR9vr2VfM0pPJSMBSU8FYuwwvNY4jfew0m3careTyPSFtZZATFcAhQxPCw09qRomkKAxWr6+OFAK4muVSxuaWx58/Shcb7w0P6woXCVdf5W3pf/V9xillg0ghMUwh1GI14+bCRsRUAk9JBqWd4w5sutd5lcwTe9GF3cPJEjDxO0rERnlh/n7NOD+VbrM1fMt3k3a5wWDq+pHcHQ0BBtbW3Yts3atWv56le/yqZNm2YcVy6Xufnmm3nrW9/Kxz/+8Vf0mk07gtMXX2vylYCSF7Ant5O7j36bI6X9M45TKDa2X8Wbem/m2GjihP5Px6t/EoFUxCYVC6NPBsP+kSK5sk86ZrOqI9EQldrWP8FdOwYYLtQjT53JCL96bg/nL8rQFm0n5aRq0Qt3/Ah942UCbThq2vmK/2Ye1+chEvb/s3SFVgqkVLlh5eAaOcIn7O+zTs2ct2cUAQolYYUT1UgRTDG5NEIFmwg+YPjDno5apIkpR07S6wf83cBwbU/D+yGKI6aHAnWzyjgVRAQxPksZqtVuTY7tY6ER+uii317Kv/T+BZ+7+bzaijpjDH/8gx0NkSaM4b8UP0unCdOEjhKWJQJUabgh8uQtvpTS+t96xT5ONZuEostlz/4hLd7gLLMPmeGQfhoy35blzxXzbd5NO4KFw2uaquvq6jrpMfl8nk996lPEYjE+9KEPvaTxBwcHGRpqjDBlvTE6Oua4PuI0Q1UjKUoJtn1alLGdEjaKWMTG15p0fB1ntpzDtvGn+UnfdxiuHKsdp9E8OfoAW8Ye5YqeG/mDG3+FLQcVP3g21+D/NFn/9Is9Rd65sYUzp/k/FYMAt6TpGy9z986Zouit5/dyweIWAN6wrJX1S1vYN1xkohIaX67qSNQEQS4YB6VpXXklxRVXoAaf54f3buZgKc52vZJjuQqOhAXhlUDjE2GACKPap5U8qarlwB6zlE95H+NNagu/a/+QLpmoXZMjGodwxZ6pZ+imLaQzVeli2BWxp4kmZhx9zLbYFXE4x/Wm7RH8qlCzFFgS1k0NqKVgDD1+Hx4WClVLDZqq+PCwqRClhxFS2Z3sHV3F2T3hQ2PnsRyDhUqDTjkj2FcTTQCeNpRVnFjrSsQvgfZB2VQu/TSm54JZ/2hZ1YiaNUvz56k8dXCMbzxzhIFchTP8vawtHSSnhPZkhGRkZn9Eq9BPdGwHQfcFJxz3teRU577QeL3Ou8lrz2te43Qi9u3bxyc/+Uk6Ojr46le/SiqVOvlJU7j99tu57bbbGra9/xPv5zc++BtzeZmnLalU7OQHnaa0A4HWLO68lkuXXs4j/ffx44PfIeuO1Y7xjMv9x37EE8P38+Zlt/Df3n0Ddz1X5KfPZxv63x0e9fkfPx3hktVJ3nNpG11pp7ZvR3+Wbz91OLQOUPWmwePlgK893cfvXB3lwmVtteMvbEmc4Ko9fKdIZ7wTab+My50zefgnu0gZ6FWKY9kyvtYNdcceNkO0MmZSYQRKigjCvXoDj3rn8QH1c261HmxoCjw19qGBXRGHEcuiPdCc7Xo1Q8xxa/ZGydMZsyzAm7IlFEkWhqQpUggglkxRdDWP2xcRD/LcKruxTMD0SI1BGKEF25LQddwb58WxMpeu7UFE8IeK2EpxRrCXjJ5gQmXISG5GvMeIhI2IrWRtW8YuQFuSE5HJHL+Vy6N7h/niwwfQBmzLoj3II4CvDUP5ClYmRio6809ixjr5654OnGjuC5nX67ybvHactsLpwQcf5A//8A9517vexac//Wls+6Vf6rvf/W6uu+66hm2D3hgTE6W5uszTEqWEVCpGPl+eF7n/E6GAtFJc2XUN56cu4aHBn3L/sR83mGgW/QJ37P8a9x25izcv+XU+e/aVfOPRMZ49XG4Y68l9BTYfKHD9uUnefF6KqC3ctbUfT1fXogVgK2nIynz7iUOszkRPuSHtBCVGrBydsU7OaY/zsStW8s1n+vCDgK5UhCPjs3/2fGyGaakKqNBnqWSiPKXP4iw5yBvUfmxprGcCqIjweCLGzxIJtAi9vs/7szkuKQe0BnWxNRkNEmZ+HtqCerovPNZUi7wD2iRPCwW8UhZftXNL6Q46yBKnjD0lTWcQAhQjtFBWCXRgMBj2ujGeeXgf9+04xvsuWsri8af504l/aIgwlYgRN0WKUhelYgx+0Jh+KQZJgrHCrPfPsurp6SCYmbYxxvA/H9iDO6WeKzQEndwPQ7kKsVkitCd63dOBk819oTLf5t02D8R3k1PjtBROzz77LB/72Mf48z//c2699daXPU53dzfd3Y0mfJX92+dFPvyVMJme09osmLkmbIt4OsVbojdzSfvV3HfsRzw2/HN8U69tynqjfPvAP9Ob+Ak3rn8HV55xLt97Nj/D/+nubQUe3VPi8jURRgteTYQYwAsMVrUOSQSG8hX2DBZY1XGiSFMjvl+i3ztGZ6yLC5e08IbFGV4YzPOj7QN897kSJ9KyARYjtDBm0lyvnuG37R+ToIJGCEy1zcoUDZcwht/K5ri+UOIrmQy7Yg5/197GH4yOcXG5Qo8fMGBbDek0mVbjdLbrNVyDEEayikQZMq04+HSQY5Hur6mrWs88A6Z2/xQtFCjpKAXi9JsOXrRWsdRSDExUuO9n3+cz9jcZkwrelHsQNyVadBYUFCWBo4SorRoiczq1iErbuXCSz3MQ6Fk/87sGcgxMVBq27VWrGZaOmojztKHkBcSmpDdP9XVPB44394XO63XeTV47Tsvk8Je+9CV83+ev/uqvuPDCC2s/H/3oR1/rS2vyGiIIqYjNqrYO3rfmg/zn8z7HxvYrZ1gLHCv28dW9f899uf/Ouy4f5j0bZ/d/+sm2MsfG4pTdxn2BCdM3k7ZPE+VGYXEqeNpjsDyAG7iICGu7U2zvnzhFEwTDOXKA37V+VO1Tp2tF2AbQBsrTImArfJ+/GB3lU6NZ2oKAb7SENUXvz+ZqHk+N7k4gBt6XnZkmm2TItJInTqZaf2UTYONjV3vnGQQkHCesrQrAGDrIohG+Zm6iPVFttWIMb6vcyVixQnvCqdoXGKKmTIISBYnTosOefu0Jh4YUoAildR85aYG2MYadxxp9oSYZL83yHorwg+hba9E4CFdDvtTXbdKkyeuLZpPfBch8XVX3cih5AXuyB7nryHfYMbF51mPWptdzk3MBO7Z73Dl+Af4sgdZE1KM15WJbjb8OSuD3Ll/Fmq6XF2ZXouiKdfGjbSP8/w/uo+TpE3SVg8vUdj5s3c0q6WeJDNe2R6kXru+KOHyhvYX3TeS5qlSeMUZF4PupJOtKFc72fJ6MRflGS5pjtlUTCb2+z7uzBS4tl4/b566Mw4jJ0C457Ck+T1OZdCY3VTdy19i4OPwt7+f+xK+QrDq2nxHs5ZOlLwKwKBNF3DxSHMaaEjE0CF5mJfFovYj/VP2UtvRl+Y+txzgyWqjVv3enorxnwxI2Lm9l10COz/7sxVnPXedv5ebKj+g0wyzKRInZ1rzycZpvq8vmivk27+aquoXDaZmqa9LkVIk7Fhd0ruas1k/z/MguftR3O/vzuxuOeSH3HLvNc1zZafPZxIN8f/QmHi2f3XBMseJQrNhkEh6ZhMtkf+CWmEMyYlFwg1lXXZ0MbTT37tvD1zaPoatNfo/3VeUytZ3/bH8TVV0ZN4lVbdQyuWXUshizLL7Y1sLPEgk+PDHBaq8uQKIG3p0r1KJSl5QrXFyusDPiMGxZtAbCuW4FDxsfhTOLFxNABI9uCV3C7VlEE9RX9flYCIpxaSErGbz4EpJO/c9Li66vDhQ3T6IyCBYYIzXxJSI4UqF07m8SZJZj4h2h0eVJIj5PHxrntof3o6Y1dR7MV/jCQ/v5xJWruGhZC92paKMNQpWt9jq2WhdwSewwf3BJK/lE5ym9bpMmTV6fnJapuiZNXipR22Jjz3n82YV/zu+/4U/pjS9t2G8EfuH4/H+ZYyxb8jX+S9dXWO0cmzaKMFGMcHQ0Qb5kA8LVazowQLbkvay2LQbDj7cfA5VFS2lGf7o6mk9a3yNDkTiVmollOEYoLia3tE0phH0hGuFPOzv4ckuaiWmDx4ypPfsFONf12FRyOdP1CaotbqyGRNVMFEFVNB3/qNAwM7TMrEgUUYoJ1dJwTFZlqpMxRN16PzoRqdaTVcdXNpFDD+Atuwq/6/xTSs99a3Mf2oQF/mVPk6/4lL2gattguH1LHwDv2bDkuEX+ohSXbroGb8U1p/S6TZo0ef3SjDg1WVDEHJs3rXwj69IXcO+RB7nr0LcYC7K1/b7AXRGf+zt285bUAd48fhFfH7+eCVNPAwquzgAAIABJREFUxWmtGM3FQpciU08bvZy2LftHihzJlsiWfQIpoyUONNpqXKa280nre6xXe2vbPOxaIbcOu9Khqh5OZ7se3X7AYHWlqRHhvmSCJ+Ixbs3leXOh1ND5b2qUy0cxaFopmTgr1OBx03TQ+K3qZPl8Cx+FosOMc8Bk2KtWN+yfLMReIUcb0nONL+hg7Bgq3489vD0UMCfhhcE8g/kKRTdgtFTGm5KysS2hPRFhIFdh92CBjctb+cSVq7h9Sx8DuXrkqScd5d0Xhim9Jk2aNDkZr2nLldeCZsuVhc3k3ANfsyq9khtUB23HtrBXBbhTdI4vsMMOOJjo49bUU3Rk1rN/ItYgEIqu4fH9JfqzPivabRKRUEq8lLYtD+4d5ulDWbQJ66W0eGFzYB0BpJae65AJUlKvV7KqrYDrHedAYWo95DqCgCfiMYxIrfudJ8JzsShPRWNsKpWZ6uIlEv5YGFwi3KUvYbGMkJbi7OJJpvxM2XRcBAJsLBWm7Q5ayxlQPQ0XkFVt3GhvrrdTmYZO9IStVQCvdwO6ZeWJXhGAPcMFHtgzwmC+MiMFqg0U3ICIrdiwrIWlrXEWt8S4YW0X5/amuWBxhhvXdvOeDUtY0jp/vYDmW+uRuWK+zbvZcmXh0EzVNVnQRJOd3OxH+cdSkne6DtFpf1+zyvC1eJEXWr7MO6/ay7qlzowxthwu85d3DXPn1hxlL4xoeNXo0/NHJ3j2yDj7RgqYGR7ehs2Hp9T2iGCJgHIRZxzw+LB1NwpTS51NRVe9kTzC/nM+Fh4OLg5vKGs+Npqn29cNybZeP+DWXJ6MNhgzs57KEsMiNcavOI/xuD53Vl+n4ykkPfvRtZNcHPxEL5l0Cx/yvs2F7maWVXaTL3vEHcXKN9zA3lW/QSDTAt3KQScXYSJJxC8hbg5VHq1dvDGGXQOzr5ZriTmMFt0ThsRGiy6tcac2zhMHQxPVTSvaWNuTOmWPriZNmjSB5qq6BcnraVXddGbO3ZD6xf+FKoSRxnECvu14/NTxCGZ5Xi6Or+D82M08tmMZR8dnFkRP9r9rTwX8Ys8oY+XQB8oWoTMZ4dfOC3vXAewbKfCPjxxgIFfBD+oiwK1+Oz6TPj4r3yZiwrjSChms2g800mc6EYRxEvw/wW+yyhzlM/a3aJU8Dh4vRGzGLYu2IKg6h9d5Ohph2La4rlhitu+7/cqmK/BnkW11wgonwau6NynC1i+TGAQPm6PSTXfSJuGNoQOXo3RR1BEGaOffgpt4Ss6nPe7w3/y/ZgVHaY0K0UgUY8cQt1DvTaccgswKdHoxz/a+m384tKShqHvqarmdxyb4ve88jx8YRITZ/pzZlvCJK1bx6IGx444zn5lvq8vmivk27+aquoVDM1W3AGmm6qbOXdCxNpxjzwAQQ3GRtrnSt8liOGQ1/sHN+Vn2lp9gae9hNvQu59hoEjeo38OKb3i+r8Kzh8v4xqvZF2gTWiM83z/BokyM7nSUQ2Mlnu+fwFKKkhdgjKm6lIesln7OtV/EMuBUG+SmZbqzuMHHJkD4RnA99wUbuFI9x+L4Ng5EhO1RB0RoCwLOmSaanoxF+buONh5OxPhOJkWPH7DKbxRmaaPRcvzQs0EoECeCj0Ghq+2FVX0tHH61HguxiHujGB3gaygRxcMhpotcKts4oHvY7XZQjnSwXu8g7yliVkDEzaJKg2A0iIQpOztKKT+Ov/9BdvtdHAo6KfsabQzlQPPUoXGWtcYpeQFbjmQpeMFxa85SUZudg3m8ae7SBTfgyeo4i1vmb3ui+Zaymivm27ybqbqFQ1M4LUCawqlx7jq1iCC9BGviIOKFrVrSKC6NLWbdirfSj2a4Mtgwzpg3zCH/Ec5dPsbK9AqOjkYa0l6BVhTKDp4vRByNUnVzyr5smStWt1P0Ap4+PI5jCY6lyFUCpj66k5S5zNpBWVWFi3Go4BATr2pBoHEIsEVTJMZZ6ghLk0+ys/sF7sxE+WE6yX3JBPcl4zySiPFEPEZHELDED1eU/U1HGzlLccx2yFoWP00meSYa41zXpX3K6sDpbuST6KooGiVDHBcPu5qsM1hVJ/IAG01YQOXgIcaEtgvAmElR0aEkUwKrOcpPzGUc1F30RD0u8rcQ90ax/RyiQ0sEE+/AxNoAw0DOxQ803ZVD3F6+mKKryVcC8q6PpYSj2TKXrWzjiYPjRCzBC0yDgaVtCR2pCLmKTypihb3vZuHAaJEb1nbN25TdfBMQc8V8m3dTOC0cXner6jpjXfjGw9M+nnbxtY82p3+Yt8krw+/ZQL7nQuyxF6E8DrE2/LY1LEP4zIpfZcfYNr617xscLOxrOG9n7mmUbGbTxivI9l/H9sONkYnZ/J8GchW29uU4f1GKjkSEkaKLJWBJ6Eo+yYssYdi00ClZJiwIMKDjFEyMdnJ0SpYyUfaZRQBsjxnu7RilojQDU9qCeCIMVFfYfb69ld8fHSelNUcth37SFMQDBI3wWNzm1liCd+cm+L3xMTJTPvuTukEbmJRuHjbjJklEPIZMGwnlIsani2zNzVwkHFuZurmni03JOPXSI2NYJCOcwwEyushV7kOMSDuuidAtY4gSEIVUxhE7TknFqfgaXxt6CM/byarwvQwMg9VVcSIS+jMVIBOPkK94BIHBrrZtqVRTONFZetBNMrnqbm3PS2si3qRJk9cnr7vi8LgdJ+1kaI+20xPvZUlyKYsSi+mMddEabSXpJIlYkXn77bPJiRD8trPwF12C33YmU6ugz207n7/Y8Fd8/Jw/oCe2qOEsjeb53C/oT3+W88//OU4kP2Pcqf5PxsBIocJQweX6aiTD19NLx8PzvhtcFUZsgIIFWcsQp0Kb5AFh3CRJUSJGhXtaNUo0o8eJnIxaFoHAN1rSjFjhmryy2NXYVfgaBsETxdczLdy8ZCk/TGSY/rVBCUSq/k0TJLHQ/FtwE1oUJRMlbxIMmnpdkDGQM4mG+Y2YDDOqzI2hXbJ8UH6CTKblxMKIAlEYY9DGYIpDBL6uR4+MoZUJAl3dXw39jRZdxooe79mwpOYFFXcsUlGbmGMhEvb3a084Db/PBoNrHaZs78S1DmMwjJVcmjRp0uRUeN2l6orFmX8glSgc5RC1osTtBCknRSbSQtJOErNiOCqCrSwQZqycOh1ppupe3txFhCXJpVy3+Abaou3sz+2jousWAZqArNmH0/oksUiAV1yCMfWgrTFCybUpuRZndEZZ2holHbXpTUfpy5YYKXgzRMox2jlqOlkhg3TJOK1qnJTkaTVhzCclZZJSoi/qcV/aoSKQPY5w0iLEjaGihLMrLtviEaLikleq6j1evUfVFKCrYHs0ytZIlMvKFaJTPtsi4Qq8KB4/1xv5nr6a/bqLpTJEUsq4hGlFRBgzaco4ZKSIh82gaaVAfNaKo11mJVeqrVgqFDoWASmKBNoQ6DDaZXTAiOdQ1vVr/oF/GQOmFW1ouIebVrRx1ZoOVrQnOJwtMzGlJ11POsqvntvNvpFibVvZ3k028T2K0aeoOC9QjjxP2dnBOZ2LWNu+/DifjNOb+Zaymivm27ybqbqFw+suVfdSsJWNrWziNHq8+NU032S6zzMevvZnXdHTZP5hicW1i67njd1X8rO+u/nR4R9QCuoPX6PKmNafkUo/jhl7E7mhjUz9VfJ8i68/WWBnf8DN61OsbE/wny5fyV/fu4fD2Zm95baYNRAYPmHfwbhJ4UkJ2wroCkIDAIeACSs0w5y9OUqdyXWArdrQ7Qf024q48SlJ6K80KZoAbAMRLYyoOEeCXjqYICUVElL/chEVjw/aP2Od3svf+7fwWf99LGUISzRDpo3tZjnnyUHaZYLfs+4kKSWoRbca6aeDcUnX2qsAuBKjEli1xsGTiPEx1XvabzrYYVbU778B3xgsS8jEwpTlxSvauGH9Eh7bNcBIvkJbPMJZ3aGp6aP7w9V0oWj6AUyTr8rO8pOBf2VZW5wLOy464f1t0qRJk2bE6WUwNUKVsBOknDSZSAsJO0HMimErB0vCP+ivRYSqGXGam7nbyuaslrO5ZtGbMGgO5Pajpz50lQuJXcTatmKZFF65m6npqf4Jn4f3FHEDw4p2B0sJu47lZvlEGD5u/4CoeHjYtEseRFMRIWkMCkNBCXenElQEitWebLNJqIzWOMBN+SJr3ICn4lEsDGUV1iFZ1AvUUxpiBm4eU3T6igoRBk0Lu8xylskQSupX2itjvFU9zgoZ4EG9nkHaGTNpXBwG6OCQ6eUonVyhts+a/zcIX9K3MEGaG+wtSNW40xiDh0WCUsN8JkjhGguN8MXg7Rwx3TNGvEAd4NcXjdNqlSHVQzwRJWULizMxOlNhul0kdA9/4tAY44nvYqqrFvUUj6vOVATHUhwqHOTaRW+a+zS9MdjD27BGdqHcHDrRPactXeZb5GWumG/zbkacFg5N4TSHWGLhKIeYFasJqrSTIeEkiVpRHBX5pQiqpnCa27lHrAjnt63jip6rKPlFDhUOTnvRIir1PMnW3SSkm1KpXv+jDewd8nh8f4mze5LkKhWyZa/h9DPp43prMwAx3JqbdyDgirA9GuF/tWbYG3EoKoUngpZJN/E6jjG0a02vH/D+iQLLfI8VnkefYzOhhKIFgYR9+7QIroKEhvVFYZVfoUfG6JYsNgEVbKJ4WNKYvlulBrjV+gVpCjxvVpOWEjYaF5tDppcj9LJG9ZOmWBNCx+jgH4K3s8W6AJI9XM4WUpRCT6vAUDE2Lg5RXJQYAmzGaeGI7uCLwdt5wpxXuwZD2KLmv9j/ztvUI8SPPkrq8L0kjjyAlemhHFs8431f3BJDon1sGb8fX4eWEEG15kxJuBrPUoJnSpzdeg4dsc6X9TmZDefII6Qe+Quiu+8gcuQRIgd+TuTQ/eh4JzozN6nB+SYg5or5Nu+mcFo4NIXTq0zoFm3hqMgMQRW3E8TsKI5yUKLCRqlzsMKvKZxenbkn7AQbOjdyceeljLlj9JeONuzX1gQ6+TTLeo/hFXtw3foqrUn/J1vFiNqaoLr8XhH6OV2oXgQggkdSKkh1yf/maJR/bGuhaClsAwUV+igFVfE0OQZAVxAQM/Db4xMs8X0UsMQPaAsCHkwmKImgAKv6I4Ri6sV4wHpvgmW+DwhaWbRJkUmv8DC1Vp+nJYbz1CHepDbzollClhQtUsQh4LBaxI+5gu3mDJ7jTH6sL+PO6Nu45YpNfGjTci5a3krJ6aB9+PFqMXg4podDliRFYtzh/Br/Yb+FL7s3ckh3Y1tSNbcMRdNn7G+SllIt5VfyNFFdJHb4IfzMCvz0shnvXc4cZuvYMxTcAIVgq/BHBLQxFFxNxBLWd65jSXLpjPNfDs6RR0g+9lnEzTVsFzdP5MjDBC0r50Q8zTcBMVfMt3k3hdPCoVnj9BohIkSsCBEiDdtDk0SvaplQ//H1cRqjNvmlsyS5lE+d92n2TOzm2/u/yQvZnQ37B4NtyLLtrDIbObLvWjy3vbZvKKeBFMlYjEByaOMzPrXBMAqqVpMG+GE6SaAEbQwJo+nxqa2q80UIRIhqTUcQcIbn875sjo3lCrsiDuOWRWsQ8PWWNDklDe7gpurDBJC14PaWBBeVXQTIUMIYjV1N6gUARsLeeVME1FI1whciX+TnwYX8U/DW0D1dVSiYKHtYgmtWYdvCJy9byS3rw5WKxhj++NnV9MZ+k7eUf0ibrvuq9ZtOvmZu4hnvfDqTEZRUcKzQWqBUdYGfbFEDVFNxYRRqtOCSiTtEn/sXyr2XzkiFZZwWxoperWffTAxjRY8WZ45cxI0hvvUrYDQTZR8v0DiWIhOzCVeZhPu9JW+c07RdkyZNXn2awuk042SCalJUudrDbwqq15Q1mbP403X/la1jz/Lt/d/kSOHQlL2GYXmK5BlbSLpv5OiBqzBBPQJVKNtYqo3l7Ya+klXzcyoTIcAigs9ex2a46tdkRPCq4inpa8oi+Ai+CB8Yz3FRpczZrsdTsSh/0NNZ83kqi3DMtvGgQThNLd/2BQ45FrsjNme6GmWC2jGT0SyDQQNSbVY8leutLVyutnM7N/Bo8kaKWrNUT+CrKC1tXbx9XW/t2BcG8wzmKwza63gucT7piZ1k9ASjJsNOVoavGhgwoYFlzezbwHlygF4ZbZjD5KV42lD2ApzcUezh7fhd5zdcoy4vRvstoMaO+35qvwVdXnzc/S8Fe3gb44MHGSm4TA2GDOQqdCQjtCciqHz/rNfapEmT05umcJon1ASV1SiotNH4OhRSnnZxtYuepd9Zk1cHEWF9+4Vc0LaexwYf5nsHvs1wZbi2P8BnIvIL2tY+iZq4iuG+y8GEIftAw/5hAVr4n/Y7+JPIv4Uu4SZKXCrkVGMHuUnxZAMxEzp4GyOs9L2aaPp8eyt6irDxEXzC6BTGTBNP9ahTAIxZQtbEGYhWyFmGzkDQwLZoFIPh/EoYkdIirHF9klMK5ePi8iF+zK+UnuTfrV9nlAwtpsSbFp+BletFR1vYNQ6PHRil5AVELaESGEacNWRLPhgTFt5Hj6KsAhWrlYSzhPGSXxMe7RKmvCZ1iJqWQyy4AbbATzfv4EBLmsWZGDee3YVSimzZJ1W+ZtZVddXRSJWvYXxa/dnL5f7ndnNWfmZZgDYwVN3enoggpZE5eb0mTZr88mgKp3mOEkXEihKx6vlzyxJSqQiqMkpJyriBi6fn5oHQZHaUKC7vuYpLui7j/v6fceehO8h59doWz5Qh/VPa1j5KcfA6KqOXUP/1szjor+GPgs/w/sidXGlvppUCad3YZNgQiieXsBDcqnZn6wjC477ekm4QTQD2lEUIgQjKmIbVa1LdbwP9ts23euOM2VFKIgzaFp4IUj0nECFiDN2+T0pr3p4v8I5cAWfKeD1miD/yv0zBxBiRVuS5KIUXv85PrGt4zD+LYT9BXzb0HLdEUCKh0WV8L077Iyg7C0AWsJOtWGOX402sxgAjJj3lukMRYlXrpAJtGJwoE2jDVwfL7OQgthI+/+A+PnjxMi5a1kLMPwuKN5OPPUAwJfJk6TZS5WuI+WfRFm/8YvJy0Frz3d1l/vQEx4wUXNoTDibe8Ypfr0mTJr9cmsXhCxDLUqQScbQrRFWclJMm5aSIVq0SRBTa6Hlh5vlSea0L4y2xOCNzJtcuuh5LLA7k9hGYugDS4mKlXiDSugXtJ9GVHiYTTj4RNgcX8PPgYlaoPtaaUZ6NRSjWcmNS+wlE8IzF4sDnvRMFXojY3JVOTr8cbMKCck9CiaSYaWNgG+j1NTujDiULiqI4Zlu41XN0tZYKwshVUSmixrA3EuGnySSbSi5JoxvGjYhPhjxaa3JllzPKOxmxOhnTCaQyAcZQNnYYTYrvJdr9E0TVPa7CyFYZFd+D8jsJ3DYGaeVa9SypamH4ZMFSoE2t0LzfdPCvwU2AoA342vDMkSyLMzFylYBKuZW4u4GIv4Kov4qEexGpyrU4upOedJT3bFjyiu0I7tk5yO0v+lwl4bXOhgG8xGKsi3/3Fdc4zbci6blivs27WRy+cGgKpwXIbH9QJr2nYlaMpJ0kE8mQspNErRgRK4KlwhYVpvq/+cprLZwmcZTDOa3ncVXvtbja5VD+QMN9FauMk9mOnd6B9toxXjuTksY1cR7wL2XCJLnCvMDOmJrxcPVN2Krk8mKJsoI9EZsXomG0pCxCWRRaQuFkGyiqcBXepHAy1BNW7YEhYQx5S6iIMGyHQmuSqXdRCKNegQhpbXBF2ByL8aZCBQs9LZoFcVxaKOAjdOoR7vbWIQaiuGSkwFoOYHp+BqqCf5wAuESHMPn1GCMM08LlalvtdXTVjCmcT+j5dLjq+TQ5T0uEFwbzfPzKlTx1OIxoWaYFW3dhmRaEcNXeRzYtZ0lrfMbrv1Qe2jfCliMTjNDCZbJthlCleq2bl32I1Wec+4pfb74JiLlivs27KZwWDk3htAA51T8os7eaydRazcxHQXW6CKdJYlaM9e0XsiSyga3HjuFbQw37lZ3HadmCldiHrvRg/JbqHmG3Xs0z5Su42M1CtJ+SFUaAKsYhZ9KkcdkbUzwZj/FcLEqfE66kyylFQSlySpFXirgxpHXYigVj8JQiEMGI4ACOVhx1LHKWkFdSizTN9sCf3GaARLVmqqCEdeUSXUG1ya80nqvEkJIy7Wac/qCNg7KYN6g9/J71fc6OP8mOdI6MlEhLCV8svIbkH6DK+MWlGJ3hsOnmoOlhjRxtiOb0m9Dz6TF9HtOZ9Gq6ZHkb16zp5MBokYJbjwL2pKN8ZNNyNi6fmxV1AxMVHto3Sh/dHKKX1RwlPe1av2xuYdWFb2ZN18wo4UtlvgmIuWK+zbspnBYOYl5nfUKGhnInP2ieY9uKtrYkY2MFfP+V+0JN4msfV1fwtIcbVAvR58B3ai6xbUUmE2diojSnc3+lPNeX5evPHMGz+slG7iOI7pv1OG/iPCpDN2HcrobtLTLGGbGnyMYCjtoOydRTdEmWiHgIhiLCMSeM2DjGzHDv7qn6OeUsRUHCvXFjCAhrm3wRLBPWPPkys13KJJOCyDGGHl+TMqHX0ydGs1xeKtfOMyIozAzxpQ08Zc6lXcbRRvFsHL7RPjW6JRyjnbxpjPxUht5MUDhryhbD+XKANskxajJsNyuYXeqBYwmWCB+5dBkf3rQCYwwvDOYZL3m11ixz6RauteZXv/zEFHFmOJcDtEl99WAqavPj39mEUq+8z/qr9ft+ujPf5t3VlT75QU3mBc3i8CanzGTvvqnURVQFV4dF6K8zLX5KpGNVURMsIpN7L0Nje1BtD6KixxqOm0zfeeMX4w5fj/EzAGRNG5tLN+J4FaTre7WmvYFR2BIwYSksY/AltCiITHsPRixFWxAQNYZotebKIBy27VqBuBZQL+Gts6YIo7agsZDdNwJioYzGkfpDTQlskh0ERhgmQ8ZPMVXwCIYuxilVbRkmWR1k6VVbGTWhpUO75MmS5iF9AVPjYOfJAdolx6hJs92spNqZGwQWZ0IxJiKc3dP4EJsqplrjDmu7Uy9bTCml+ODFy/jSoweYDMHtYFVdjQp8YOOyORFNTZo0+eXTFE5NXhGOcnCUQ5Iw5TDpN+VWrRFcXWk2QAZWdSToSEQYKbo4tsIqrcDv/wA6sRur9SEkUl/lJWKItD2J07IFd/Ry3JGrQYcPfc+PwrF3MpF5hta2u4mqEj4Gr1q/ZBtDIEJA3bfJMYak1kxYqmpjEIqmsgi+0FD3pDBVv/DjI0DEhBErMPT6Aee4Xm0fgIPGNwYfmxGdpk0KRKVuk2GJoUeyXOsXeL7UxiPxWG2fTUBSKpSNQ0xcVvlFPqPvIGWX6ZQJAEZMhgJx+k17tRgcPmzd3eDzdKy67xk5n1TU4oa1s7dSefrQON/a3MdgvlLb1p0KC8Vfbvru/RtD9/GvPX2YfKUuKlNRiw9sXFbb36RJk/nHKaXqbrvttlMe8OMf//gruqBXm2aq7pdPKKbcKWLKfdXE1OmaqgPY1j/Bvz99BGMMJU8zUpistwuQ1DbstkfAKsw4zwRxKsPX4o1dBqZe/yNWnt72nxBLP82EU7+XBmgJAuJTPJ8KEq7Gi+owymGJpiDCkB3+twY8Eeyq9cDkKry6pGpM0y3y/bABsYHfHx3nknJddEzFQxgw7eSJsVsv483WM8RkpjXGo7E4X0m3MmSH3+WGacEA3WT5wIhhY7lCt4wzNTp1zHSQJ0aCcDVekdiMcQ3C3+j3sfHyt8wqVp4+NM4XHto/62dRRPjElateUe2T1pqf7hqiP1dmcSbODWs75zzSdLr9vv+ymG/zbqbqFg6nJJyuu+66UxtMhHvvvfcVX9SrSVM4nR7M5oTuaZdgmnfRS+V0Fk4Qiqe7dgwwXHApebrW8LclZhNzNDnnCUrxR0HNFCLaa6EydD1+dgNTfcAjkT6iPXcSSeyvbev2fWLGYBPWGhUljCuJDoWJQqNVQL9dHycgrHNCDAFSrXUSlAmjUkZC0dRdFU29vs/7s7njiiYIJdezejX/HtzIs+ZMNsgL/Ffna7RIccaxLsJ3UmnuSKU5LB2s8fO8PetyftmwREawCaauS8TD5qDpZoUMAnDQdBPHxSIgwKJEBEEIUos5fM0/0JqINKTgjDH88Q92NESaptOTjvK5t507pzVQc818+H1/NZhv824Kp4XDKaXq7rvvvlf7Opq8zjiRE3q9R5/7v9k77zgp6vv/Pz/Ttt1tuQ5IrwFBEaxYiWBFjQUsiT81kcSSqDGJfg2xR0VD4jfF/Cyxo5ifoqKCWGIBxIIiIlIEVOAOrt/ubd+Z+fz+mL29W+4QDsEI7tMHj/NmZ2c+M3e3+9p3eb1z//9dK0LfWfbt4WdEj2K+aIzTmjQpdmtIKYmmLPxunX6l+xFNn8O9n/6bFdE381zgFT2Mp+czWKVvk647HjM6HBCk071Ib7wEo/gTPOVzcWnNKFIlDaQQuLHok3EEabXaZhogcEnHqqBNIOlSUJ6BpGoRzg4TBiiyBD4Ljo3AD1IWmhbHNr3sn05TIboWHbLD1xesQ/lYDgbgIzmE5XZ/9hF1VIoWPB2iTwaSc6MRJkXjPMAQjrcbEQjcZNBoHwPjHFeikyFIDB0TBZsBYgtK1mRBCMig0USAdHIL89/+D+vUgXkpuLbxL19HbWuKNXUxhlYWfe1+BQoU+P6w0zVOCxYsYPXq1WiaxuDBgznkkENQVXX7TyxQ4GtQhIJLdeFS81t327r40nZqj3dCFwgGlG67Db3Y8PObA35GY/I0/rXySVZE3nGGxGVRXfV4ej+GFe9Dqu54rMQAANKto0hHf0AgsJBM8A1UxUkFpoGJrVECtuSvJUZWODnHK7FsajWnzNtvQUqBFlVF4HTmlZgSjw0qFov9MKIxyYC4mxhubJLbtC1oS+6ZqHhFipSt4xIZQPCMdQRTtRf5SlZQJiOERBS1w/UVY3IVbxATLmplEJXZiHFNAAAgAElEQVTOUci2c7pJo2ChZ6/Kpt3zSpcmlaKJBgQBOwIq1EVT/G3BF/zyiP6Y9o6J8ebE3m9hUqBAgR2n28IpEolw0UUX8emnn+L3+7Ftm2g0yogRI3jooYfw+/27Y50Fvue0R6ecT/5tkak2e4TMXjjwuNRdxpl9LmLL4pFE3W+QMlbnPa56N+Dtdx9m6zBS9cdjp6pA6oRbjiHaOoaKkvn0dX/E4TGVUNpHGVGmNEpeDkCz5tQw6bZC35QjNDICanUn+qRJKLEsx26gg6h5Kagwo7aeehkgg5btq+tsOyAAEwULhQ2yihpKCcooIRHlYzmY/1ijmaK9iY8kaVR0aTsGmh0O5BMp+lNLK57sOToXrZsoaFhZY872c0skCGckTcgOExbtaRIpJU8treaig/vs0M9hV4xhKVCgwN5Dt4XT9OnTSaVSzJkzhyFDHF+VVatW8dvf/pYZM2Zw00037fJFFiiwNduKTKHYFPkMlFSYpHA6+jIy841rp74OicxLvfUv9WanyH1z+pd6qXT3QotPJhbfQMT9Oop7U94+WvEq1KLVmOH9STVMQGZKsCw/m+vPQlcOBWMuCfVLPpKVPJqcQEncJKbBKcZr9LWj9M0GVN7xSZ4pkajSKSg3ROf+ulpN43NDZVi6mS0y5NRAbaMHT8UmhpsX7EMAQQvFJKSL45QPGK8upUH6ieJBxcJERQKVhPF1SP8JAX4SzvgU2tOMErBQsRQ9d691VXWKvCWYnZaU//OobU0hcLrntlfjNKTim5tUFihQYO+h287hv//975k+fTqjRo3KbSsrK2PQoEH885//5Kc//emuXuMupeAcvnejqSrFPm92Tp8bn+6jWPdTrBfj1by4NRe6YqAKNWvx883uz6ebIzz83kYWrG9k+eYISza2sHRjmKBHp6LYlRNVG5oTxDMWQa++TVElkXwV/ZKNsQ0krAQBI4hAEPTofLK5FU0GiLX8gFS8EsVoQGjtBdZCgOregh58F6HFsZO9QBqEpZ93zDHU2BVsoQghoEW4WWsNxk714CS5AgXwkiaqWaxyK6gIDGFmbQra5+O1xXJGpdL0MU08Ip2N+OSnvDp+12wX4RImPUUDq+U+WKhcrf0bf3benInjFG6hYqESwUudHUIIiXcrAaUKiZL9iSlAq/ChoOAmhY2CItrvbMefapNSwnJtJJvVHnnrHNnTz6ieAd7f0NLlz2NXjmHZnXxf/973tOsuOIfvPXQ74mSaJiUlJZ22l5aWEo1Gd8miChTY1ShCcdJ9dE67OGm+DBnbxJTtab/tFaR3tBfoSGM8zWNLNnF4/xI+29JKYwexXuo1OGlEJfv2yE9pr2xZwSvVc2lKtvs5lbhDTOx1Ivv2GMFPxu7D3M9qaU1liMcGEI/3QytahVGyCEWP5J4jFAujZBF6YAnppiNJNx4O0sVH1kg0axgT9IX8WH+eKB5mW0fxnHUwl6jzKCZOq62hi0AuqtMebcq/vpKs2aWKjY3SSTwp2WdIoEpp4QrlWWwE05jJ89ZhVIlmTFQURK7ouw0fKYJKlEZZDNJPiYigdNCZipAYWFhS4JetJDFowUcKg5AdRc8W0zsRKY2IKCaFQavoHDUKeQyGVhbxyyP689TSampb24VaZbGLKaN33sepQIG9kU2bNrHPPgUPsm4biowYMYInn3yy0/YnnniCH/zgB7tkUQUKfJvoio5H8+I3/JS4Sqn0VNHLtw89vD0pc5cRMIJ4NS+6ore3siN5aUXtNr2o4mmTp5fV0LBVhLNNVH26uV3srGxZwVPrZ+aJJoCmZDNPrZ/JypYV7NvDz29/OIjTRvYg5NHRhYoZHU58w4WkGo7GY+VHsYSawlX+Kr5Bd6GHFgMmJjrzMsfwh8SvWW0O5HL1aca73mS9CFAtywikiik2VSypZLvT2uRPO1WmxbB0e2F+Rjp1TEk00qhkULFwOvKciJXMCbAiEvxEfY0ynAiPjUI6VycFPpKUiTAaFio2jfhZL6tolZ0jPmpWQKWlhifr41QnymgUJTSLEHUyxBbKSAo3YREgho+Q3YwunbV3TMGN7RPkzlOGc92EwVx6eD9+P2EId54yvCCaCnwvmT17NqeffjoAc+bM4bzzzgNg5cqVnH322Tt8nBdeeIEpU6YwduxYDjvsMK666io2btyYe3z8+PG88cYbu3bx3xLdjjhdeeWVnH/++SxbtowDDjgAIQRLlixh1apV3H///btjjQUK/FdoGzHT8W27zX9qRW0TzTENISQSk44CQ0oIJ01MS5IxJYaWL2qklMz9rJYRPZyC5Veq59JRf0kkaTuNJS1UoTJ/01yGBYcjEAypKCLk1VEENMQzgEa/cCWXJeBNP7xdDOkOH4cULYq76nmMkoWk6idgRkYRkX4eTZ/JIvNALnY9RUhtJiUMAhZMaIF/l3ZdD6ZIODfcmpdodIkMaXRWGxotqkLQstgvnUACKw1n6LDPEgxOW7nnlYsIDTJAW/ovg4aKRVC0R6zbxq2YaNTIUnpTiwszr/tOEZIKESEjFcpoJixD2EIhgQtbgC0lQiq87joGIcAr43hlnJTi4ZxR++Z5M3U1hmVH2ZXjWgoU+C5xyimncMoppwBOY1gms2PdzH/5y1+YN28et912G6NHjyaRSPCPf/yDc889lzlz5hAKhXbnsnc73RZOo0ePZubMmTz44IMsXLgQKSVDhgxh2rRp7L///rtjjQUKfGdo859KpQ1UWQyyrU4qgxQmEpOEmcK0nDd407Yx6GzT0RBL82VjAuGqzYs0Jaw4kUwkr0OwJd3MWzWvc3TPY3OjW5LpdnETEDHcUnB8WDCuVfJqQPJukTN7rg3FaMTTaxZW6duOhUFsMOvsvlyb+B0Hqss4zXiFjNbMwBRMblRYEJQ0dnh1qDItzt3K7NJGsMRtMDMQoDZrpCmQuGxHgKSVtuicoNy0mRKOMzbpxJiCxGih3RvJwMzZDpiopNBzVgdu0gggjUrcdhMUsTwBpQsbHRuDBkypYqLTKorZKKpY7DuW1QzO7VvqMzhxeBkjQ3Fkaw22KwDGzhd/745xLQUKdIdFixZx++23U11dzfjx4wmHw5x44on8/e9/5w9/+APHHHMM4DR2NTc3c8cdd9DS0sItt9zC0qVLaWxspH///txwww2MHj0679izZ8/m8ccf51//+hcXX3wxqVSK0aNHc++99/KLX/yCxYsX43I5tVu33norABdeeCH33Xcfzz33HEOHDgWgqKiIa665hpaWFtatW8fYsWPzzrNy5UqmT5/O2rVriUajHHjggdxxxx2UlpayatUqbrjhBtatW0dZWRmTJ0/moosuAuDPf/4zs2fPxrIshg8fzo033kjv3r136/2GnUjVAYwaNYq7776bl156iblz53L33XcXRFOB7xVBT4fRJwgEBor0oko/mCHIlEMmhE4ARXoQ6Gzd2RVJZmjNtKfsElacplRTJ1sF0zaZW/0SK1tWIBCcNKISKQRaNqoRlu1v/MW24PRmhd9tFoyNdY4cqe4avH0exNPnARS3Ezb/wNqPGxJX8kxmIptVg54ZwRVbBL+vb+FXTWFuqG/iL7UNeaJJAm+4AtxdEqJOa38ZiQnBKpfBKpdBTLRvr9NU/lFSxBK3kbMQyFsXNm3dco2yGNGh0FvJ1U8J4rhYL6tokT62zpKqSAxMJAJLwpuuYxhxwNH8Ylxfzh3Ti1+M68fvfjiIkT2d+jJhJVHjtSiRjYhUhE4H3A5t41q27spr84paso2i8wIFdhX19fVcfvnlXHzxxbz//vuMGDGChQsXbvd5f/rTnwCYO3cuH3zwAaNHj+auu+7a5v6hUIj777+fYDDI0qVLOfDAAwkEArz99tuAM1ro5ZdfZtKkSSxatIg+ffrkRFNHbr/99k6iCeCKK67ghz/8IQsWLOCNN94gHA7z2GOPAXDzzTdz3HHHsWTJEv72t79xzz33UFNTw+LFi3nxxRd54YUXWLBgAVVVVd9a1qvbEScpJc8++yyffvopyWSyU43H7bffvssWV6DAd5WhFUXbbGVXs5EWTdXxaB7HuzIXmXKiUlKYlHmLMPUA4DwW6SCitkZB4ZXqeQwLDmffHn4mjajk8Q83YaYtPqcXDTJAmQjn9i8zBRc0Sia3NjMz4GPZVl5Emm8dWv9/kImMJFU/ETNdzsuZo3nHPIDT9Fc4TF1Kv0yGMekWDKw8yWchWKiXcG+ph5RiodkKqnDETVMHE9wmVcHbwRfAFoJ/B7yMSaZ52jqCoUo1PURj9pgKGTQassN7NenUOcnsY22Y2e67LTKILjK4ZSYv+iSAIuK4SXFGajbvhscR8BSxX6/ANtNnws4gEg3IZDPS5UcaflC+3sxXSsmsj6q3WePW5hU1pve2z1ugwDflzTffpG/fvpx66qkAXHTRRcyaNWu7z7viiivweDzouk51dTV+v5/a2todPq8QgpNOOom5c+cyYcIE3nvvPTweD/vttx/vvvtut1NxDzzwAPvssw+pVIra2lpCoVBuPcXFxbz99tsMGjSIgw8+mPfffx9FUWhsbKSpqYlnn32WY489lltuuWWXz4HcFjvl4/Twww8zdOjQgtllge8tQgjOPqBXlwNi3ZqCriqEvHqe4HBiKDoCncoiFwfv0w/ox7xNL7AxuhHLtjp4erejKRouxaAp2cSG6Jf0LerPhGHlzF9VRzydwHHjPpKLtRfzPJWSGOyTkUxrCLPACPJsUGfjVh3Run85WvEKMi1jSTccS8R06p/eVA5lov4Wg5QNjLU30otWVGzed7t4MlDEV7rOFk0AGqoU+C0VTUoyoi1u5AwKTgpntEsbtZrKUqOIP6fOAkswQnxJiWilSRZzhfYMVcJJWzr2BE7XXTKbyANI4UT63GRQkKRRUaVEw8rrvtOwGCA3oi7/NQ+vOZ9Y8UBOGlGZizZ1+TOVFiLZDMlmbKMY6fLD1j5hWQrjWgp8F2hubqaqqipv246kqurq6vjjH//IunXr6N+/P8FgsNtD10855RSmTJlCIpFg7ty5TJo0CXDsiRoaGrp8TlNTE8FgsJPA+eSTT5g6dSqxWIwhQ4YQDodz4uv222/nL3/5C9dddx2RSISTTjqJadOmMXLkSG677TYef/xxZsyYQe/evbn22ms5+uiju3UdO0O35dlzzz3HbbfdxvPPP89jjz3W6V+BAt8XxvYJ8ssj+lNZnP/mWuV389ND+lDk6vpziRCCKaN7OekoITiz/9mAzH6vZFN/2f8E+A0/bWm+tqjUis2ttKbaU3ofy0Hcb55Mvcyvq/lSVlErg/RJufhVreAn9c48uvz12Bih9/ENvAuj/GVQEmywe/FA6lweTJ9JteqlQRUscrv5W0mAOk3LJdYsFEwBTRrElLYeunYFkwGSwknhJYUjCp/kENp67lbI/iywR7FC9uch64SsFUJbP58ThbJRaJLFNMni3H1oH8MisFCokSU0yuJOorOvvYk/JG5nYsNDzFq8guXVYXYEJd2K2lqNEq2BTKLT4y2JHSuSLYxrKbA76dWrF9XV1Xnb6uvrAVAUJa+Yu6WlPXX861//mmOPPZZ3332XWbNmcfzxx3f73EOGDKF379689dZbvPbaa5x88skAjBs3jpqaGlatWpW3v5SSn/3sZ9xzzz1522tra7nmmmuYPn06CxYs4F//+lfOXFtKyZo1a7juuutYuHAhs2bNYtmyZcycOZPNmzczYMAAnnjiCd59911+9KMfceWVV2JZu8/suI1uC6dUKsXBBx+8O9ZSoMAex7Za2c8bu0+Xoqqy2MUvj+ifVzg8unQMZw04B01xhFaboNJVnQpPJX4tgKqoKEIhZIRyVghtEZY204ClchB/MC9gRuYsHjBPZEZmMr/KXM7/mmdSLx0zzf0Sgt9sFhzX6EU189cmlAyusjcpGnQnesnbIDKssQbxs/gf+WfmDB72l5ARzhkdrybH6ymTdf1OKBKnZNyRLxbQpKls0VTqNYXNmsZ6zc18ZTBdsdgewXTzHDbL0o6rYqOs4AbzAv5snpUThu1ddyoNMkAUL/UywBd2JVHpzjuuguRYeyF3Jm5k9VuPsHxj0479cAFhJlFjm1EimxDp9q6/jjVuX0dhXEuB3cnRRx9Nc3Mzs2bNwjRNnnvuOVavdkYz9evXj3nz5pFMJvnss8/4z3/+k3tea2srHo8HIQTr16/ngQce2G7HnGEYpNNp0un2DwOnnHIK//znP+nZsycDBjgzM6uqqrjwwgu54oor+Oijj7Btm6amJm688Ubq6+uZMmVK3nHb/B89Hg9SShYsWMC8efPIZDIIIbj11lu5//77MU2TqqoqFEUhGAyybNkyfv7zn7Nx40aKi4sJBAL4/f5vZWZut1N1RxxxBG+88QY//vGPd8d6ChTY49hWK/vYPkHG9A7kWtVDHoMhFb4ua15O7n0q79UtZlNsI5Y0UYWGW3XRHmFRKfdWcEjFOFZsaaa6WSUSVxGYW7mfCz5nn7x831I5iKXmQAZTTUDECMsiPm/pCWETPfARnuC72Gp79EqoCdyVczFKFpGqP5ZM+ACeyJyCVnM0VSVzKS3+AGwFRYrsfDhnmK8QZm6bhcAWoMg2EaVmBZaKEfoAmSnDig/sdB8W2yNYbA/vkMLzs0L2BQQqFu/bw9hX+YIgUc5VX8cj8iM6GXRqKMNrJygVrXmPF4sEU+XTbFiwmA37XU6fEeO2+7PN3RM7jYjXIZNNSFeAoeXbrnFrozCupcDuxufz8cADD3DjjTcyY8YMxo0blxMwV199Nddffz2HHnoow4cP5/TTT6e52UmF33LLLdx+++3cddddVFZWcsYZZ3D33XfnHu+KoUOH5uqM5syZQ+/evTn55JOZMWMG11xzTd6+v/3tb6mqquKGG26guroat9vNQQcdxMyZMykvL8/bd+DAgVxyySWcf/752LbNgAEDOPvss3n33XcBcqPcHnnkEXRdZ9KkSZxxxhmoqsrq1as555xziMVi9O/fn7/+9a+78vZuEyF3ILH597//Pff/9fX1PPPMM0ycOJF+/fp1ylVefvnlu36Vu5D6+tb/9hJ2O5qmEAr5aG6OYZo7NgF+b2FPvvaljR9y36p7uqw1EEIwddiljC4dw6L1DVz7wipM25FMtp0BxUS4N6FoEaTtwk6X0zYipV0w+ficXuR390l+b/yLjwNhFhWD2UUds5WqIF13HGZ0OCDwGBvpWfY8tmcTYQ0yWedwBfBZEFWd46iyPaQtgTQ6diYAtosiU2dIzaE0Sz8rZL+t1vT1BGklJKLsLz5nqvbiVnVkzngWS8KD5gkMU2s4V3m1k8ACSPUZT+KAS7B9lTt87jakUFhaJ7n7vca84vXcOoToFFncXezJv/PfhD3tusvLd84nrLucfvrp/PjHP86ZWO5Okskk48aNY968eVRUVOz2831X2KGI0+zZs/O+r6io4OOPP+bjjz/O2y6E+M4LpwIFvquMLh3D1GGXMvvL/0d9oi63vdxTwen9zmJ06RhmLtnEA4u/ItnhjUL1foVesghFa6vfkdimnwHhSn5iLqdEaa9taJABnrGOZKkcBMBgquktW+ndonBsa5r/BDK85XNjd4iKqa46PL0fw4r3IVV3PInEANbVXI7f9wn+0nlE3RFEtn7JZUORBXVGfpG7LkGaXjRpUyZq0XWTyd4N9EsLtsgSHrKOZ7E9YofuUwvFJKWByVAw4XR1IeWi/RrrZZCnzcNZJgezzP4B/5Fj+KnyIuOVj/KO49rwH4zqd0iMOI/k8LO3WQjeFULaHFAOvz1AZ/aqCF/EDDLCSd8VxrUU+D6wbt06nn/+eQ466KDvlWiCHYw47U0UIk57N3vDtUsp+TyyhnC6haARZJB/CEIIZi7ZxP9950ssyyaTvTTVuw5XxTy27sXziQQ9aeLsRoWhSUgpTpF2RnHSaPebJ7NUDmKsWM3PtLkAeElSLsJUa4InA0W853XTFWbrMFL1x2OnqhAigzvwPlWh+fhI86NmiCnwcsA5V9tAXrcNYXwEiOWOM7lJYVTCEWg2gunmOTssnsDxdyqnBa9IMkhUEyJGTC1ijd0Lq+3+CIGaDQgN5wsuVWczSFR3OpZV1IP4AZeT2edwJ2TVDaSUfNEYozmj4fOXMahn+bdqQbA3/M7vDHvade9tEafTTjuNRCLBfffdR9++fXfrub5r7LRwWrBgAatXr0bTNAYPHswhhxyy00VZTU1NTJkyhVtvvTVXeL5s2TJuvfVW1q5dSygU4pJLLuGss87aqeN3pCCc9m721mu3LIvj/u97xDMW0rY4UbxDT9HA/B5fUKt1Dhz3FbXomJSacGWtki3jlqw3pNMBZ/t5MXk8w8VXnKYtZJ2ukVEs+sgwAzImOhb/8bp5vriIr4zOhdBSCszw/qQaJiAzJahqhGPdr3CaXEq1YfFkKdg4osmQIKSTRnNSehKJ4JJ6mx5pg7Y03WZZys8zV9GdtB1AgCglohVVCIpdCq0pi6xxO5po99UCKPVqHCfe5Uep5ynuIOLaaAyNZvPwX9Cj77CuxY+UqM1rEMkw0h3ACg3pJLSkoiNdAaRR3G0RtjPsrb/z22NPu+5vSzgV2P10uzg8Eolw0UUX8emnn+L3+7Ftm2g0yogRI3jooYe67e304Ycfcu2117Jhw4bctnA4zNSpU/nVr37FlClT+OCDD7jssssYOnQoo0aN6u6SCxTYo1myoYX/fWs9kaTJRepL/Nx4kSISrDI0PjQClCCol8Hs/DfwkELHKfZu1OArA2KKZH7Qpkl1IjWqaCBkP0kmpXCvyyaqZLBQ0UQxhu0YCmQUx427KpMhrKokOtQzCiHRg0vR/J+QaT6EdON45sfO5GP1UEqKXyCifknb3GFNSvyWja/NQkBCpWUxxmxBCJ2WrOllD9HICPFVtuZpxwlTRFIaVNCMTFl5sTfbafTD0AUBt45HV3mbI1jvP5hrg2/iWvs8Qra/6ZY2LyWw6BIWfXQs6tifMbxPu0eOtuVD3KufQcTqc9ukr5zk0DMwq8a035ucoWZTVkBt31CzQIECew7dtiOYPn06qVSKOXPm8P7777NkyRKee+450uk0M2bM6Naxnn32WX7zm99w1VVX5W1/5ZVXCAaDnHfeeWiaxqGHHsqkSZOYOXNmd5dboMAeTdtYj8ZYiovUl/i19jRFOL5CLdkclIKkUjTnnMPbXLzbWO6RzCptF01pxaZGU/ncJVgQgNUunXpNxRY2CRS+MDTWGxqJrGWnV0qqTIuKjInfyj+2UCyM0kX4Bt6JUfY6tXYZK2t/Qbz6XKx0CJBYQtKsKSRpH6NyQmuciAaNuoXUw6TVBHEhCYmdG1OSwqBalhOzXZCNbilCoCiOF1bArePVs/P0hOCYfQcSP+gqPhz7v6xW8+0RNGyOSrzCyIU/o+7DZ0HaaFs+xLP03jzRBCBi9XiW3ou25cNOaxLSRkk2o0a+QsQbwNox76cCBQp8t+m2cHr99de5/vrrcwZVAMOGDeMPf/gDr732WreOdfjhh/Pqq69y4okn5m3//PPP844PMGjQoE6GWgUK7M20jfWwpcS2LH6uvZjzSAIIbiViyrPCyZL5f9bLfO2GBWnFpl5zTCvbIkKWEGSEoEFTaFEFbamyFlXNmlk637tshQEpizObTYqs/Ay/UFO4yl/FN+gu9NBiYrHhRL78Ncn647BtFyAJqwqlpsX+iRSrDJ23PC4EElOAS40S1iR1Ggi9CaFGQUkBO25mJ1GopYRmilEUgaZA2xi9cDKDlJJSn8GPx+7DyJ5+pJT8+ysvd7mv4v+6fkajyB8TEZARhq36C8XzL8Gz/OFtz7KTEvfqZ7521p2SjqC2bkSJ1YL19Y7jBQoU+G7T7VSdaZqUlJR02l5aWpozstpRtvZzaCMWi+HxePK2ud1u4vF4t45fV1eXc1FtQ9O8e30HgJqNRLR9/T6xN137yi2tfNkUpzGeZoL5NkVavoP10LRJhWlRpzmRFAWbgIgSlkVk0NAxcduQULJt+kias/fF7uDw7RhoOt9bigSpIFFJC8kmGUCTYInsYF41wuRUK6dsTvFisZc5xV6SHVJ4ihbFXfU8RslCUvUTiTcdTSo8ltKSeSj+JXzmMvjY3d699qBtc2okwcmxJHHp4XN6grBATSCykTWkAlJD2jpIDWTngcng1DIpQhCjmKRtUE4zbsURM7YtGdMnwLlje+dql9Y1xGlKpEERLDHG8Im+LyekX+H49Cu5VCeA3rjSOYYRwPaWgdL5ZVPE6zHCa7FKh3R6LA87DvE4UvMg3UHQvV+//w6wN/3Od4fv63UX+O/TbeE0YsQInnzySaZNm5a3/YknnuAHP/jBLlmUx+OhtTW/iDuZTOLzdc9M7qmnnsrzoAK47LLL+NWvfvWN17gn4Pd7tr/TXsqefO1SSlY2reTFrz6jNt2MtHrRMzsMN7cPsNrQGJVM81KxJzcPzsi+4TfgpydN7BcXvFfkPJgWMufTtHVsROa+to1NcUgKBWkXgbQpUVrQhUVCsQlIi/MirZwUjfKUv5iXi7x5FgaK0Yin15NYpW+RqjueuvrJKJFx+CrmYHi/zO0XVxRmBZ2/axHOn7mVQ9gg0gglnVvsEDZTQpIWK8hKewCgYdkSFIk0qrHVGDWWh8pMEf7s8979qoVDhlQyuneQz2ujfFYfJ2ODW3fGv1h4eVE7jcWuwzkr+W9GZ/LtVpR0GCXTCt4y8IQ6FX4XqQnwd0cIhUEkwRME1zcvHN6Tf+e/Cd/X6y7w36PbwunKK6/k/PPPZ9myZRxwwAEIIViyZAmrVq3i/vvv3yWLGjJkCIsWLcrbtnbtWgYP7npUw7aYMmUK48ePz9umaV6amzt30+xNqKqC3+8hEklgWd/9bpNdyZ5+7R81fMjT65+iPlHH+oYYSrmNNAMsb/bTFgRZ4jZ4KuDNRVDlQPEAACAASURBVJpMBBFV4LMlaen8SbdmqrCbx1AllkBRdnCuEFmX8fb0Wxtt30lwhEpWOgktBmoKaRYRkElUIGS3p89Cts0vWsLsl0zyt5Ig0a06a1V3Dd4+D2LGBpKqO57WjZdiFH2Ct/wlVKM5d845fi83Rtdwq/JQns/U1owWazlDeztXzwWON9Vs6yg+NnxogSUoWiR3jc1mgER4LOWJUqSUPPDWOopdGo3xNEnToqE1jaoKgm4dj+GsvY4Q/3D/nOHaSs5J/Zse9pb2BUgbYnXIRAu2rwKpt3+YS1oerEj3ouIQB5pB0ZEuvzNYWHQvgrKn/87vLHvadYdCBRf5vYWdsiP45JNPeOihh1izZg1SSoYMGcIFF1zA/vvvv9MLGTp0KI8++igHH3wwzc3NTJw4kcsuu4zzzjuPDz/8kEsvvZR77rmHQw45ZKfPAQU7gr2dPfnaOzqHNyfS1LamOpTNCP7SvAoPaf5RUpQX3QFHfCRRWN1yIlZsCHaqJ454sKnY5z7QI2SwEUZLTiSZWdNKAWjSsQ9o25aTUlkhpiCpNE2GZFL8qbaORlUlrYhcbEoCt5WGqNY1GrfqwOtIJjKSVP1EZCaIJ7QAT+kbCCWFBCY3KoxJqlgS7sv6THVktFjLxdqLKJ3iZbDGJXkkECBOx9lwAqQzOFltmsAQ2YNoPEl5kQuXpiClZEs0hZWt1yrxGbkC8jbKvQrTei3D+/G9CNm53srWi7A85Uh/L6JH/vEb2w9IhCOgDD+oOzYPb0/+nf8m7GnXvTfZEcycOZObb76Z//mf/+GCCy74by/nW2enksN9+vThiiuu4KWXXmLu3LlMnDhxlxpghUIhHnzwQV5++WUOPvhgpk2bxrRp076xaCpQ4LuKlJLZX/47O25FEk444aX292HJn/19eCrg7SSawJE5ERlA9W7sIJoAFBqbJhCVXlLSiyXb34yz5T+5r/bWh5Uqzlu5hcCiVZWc2GKxztBZb2jUqu0pPQFMao3htiU9TIvytI3exXuZ7l+Ob8BfcFW+QDIylub1vyUZHouUChHNQiDRBJyuLiA/oSg5Q327S9EkkSwqlgTF1h+KJAgbiQmhd/jMzBBWM6SIYZEGIQm42+9HOJnJn/onBMeP6EVq+NlEx12PbQQ6nVvJRNEiXyI17y4p+hZIlFS4vZDcTGz/SQW+l0gp+bQ6zNtr6vm0OtzlqKbdxcyZMznnnHN49NFHMU1z+0/Yy+i2cPrkk0847rjjeOqpp3Lb7rrrLiZNmsSaNWt2eiGrV6/OmV8CjBw5klmzZvHRRx/x2muvfStzdwoU+G/xeWQN9QmnkSFp2tgdXgTbdNJGTWWpFspOhWvHRqFWhmiQARQtjOKqyXvcig8kVXcCthkkYwayw3YdY8qQ6Xy1cf5JqWaLsFWEsFCEiRA2CJs0kgfKdG4uL+HvJUHuLi1hRkmQFYYT5RmZTvPjlhilpo1AoEhQ27N+Ha7Hxgi9j2/gXegl7xCrm0Tkq8tRE1VU0oBLJqgQLQym/ToGU52XnutItQ5hFXQs3HTd8m8pYdJKLXXSzRYMUmqUpNqM4opQXJwCPUnGTpE000jyu+8AMn2PIXrEjWTK98NW8x3VBRLXl68QeOHH6F+98bXddd1BZGKo0c0ordWIdHSXHbfAns876xqY+tiH/M/s5dw1fzX/M3s5Ux/7kHfWNez2cy9evJjGxkauvfZabNtm/vz5ADz99NMceeSR2Hb7J6YnnniCk046CYBoNMrNN9/MUUcdxaGHHspVV11FQ4Oz3k2bNjF06FDuuOMODjzwQG666SbS6TTTp0/nhBNOYPTo0Rx66KHccsstOYGYTCa54YYbOOiggzjqqKO4++67GT9+PO+99x4ADQ0N/OY3v2HcuHEcfvjhXH/99d1uYNsW3RZOd955JxMnTszzXnr11Vc58sgjueOOO3bJogoU+L4RTrf7F1m2RAg6O1cLmzBeVtp9qJZl1Msg1bKMVbJPzvwSsnVJW2HFB5Lc9BOSNeeQqJ9IIjGATLqMhFVCJl1GKl2FlfFjZ0qRZgCBjSYlqnSG9QopMBXBBl0lLtrGpECDpvFYoJiVuo5EYUTaZGJrGhAUWxAwFaxUGdlAWv7lKBlcZW9SNOhOFN96Hov8ijuTF2NJDQ9JAqL9RS4gtl2XGOvwKqaIbadshOpEb+pSKpvMEGkMpLAxDIuSYpuAP81+AwQ/OtDL+YcH6Vlm02rGSFopTGlhVo2hdcJfaZ3wvySGTcE28lMvaryO4oU3UPz6lagt67e5ju4irBRKvA4lsgGRbAZ7xy0aCux9vLOugenzVrElnMzbviWcZPq8VbtdPD322GNMnjwZt9vNueeey4MPPgjAiSeeSDQaZfHixbl9n332Wc4880wArrvuOr766itmz57Na6+9RlFREZdffnlepCwWi7Fo0SKuuuoqHnnkERYsWMAjjzzC0qVLueeee5g1axbvvvsuALfddhvLly/n+eefZ+7cudTU1FBd7YxTsm2bSy+9FEVRmD9/Pi+88AJ1dXVcf/31u+QedFs4rVixgqlTp2IY7bUEmqYxderUTkN/CxQosGMEjPaBsG0jQjRlK+GUtQkAaJFFNIkQYYo6HUua2ypCFdjJXmSajiKx4WJatpxDY92pRJqOJd18IEg32DpCi6Jn41pOv1l+Gq9RVUkKQUwoJIRACsHLxT58VrbQu9g5vwTCuEDJYJuGY3vQlYBSE7gr5+Ib+CcW++Di+M08Zk1gsyuGYtQCkojcdmGtr4NWsuW2X9Kk5cnd06aUTZMIEc3ePyHA0BSGV/rpHfJgSpO4laAlE6E+3cTmZB2bEluoTTfSUNyT+v0upH7S4ySGTUGK/LoovXYp/rk/xbvkfxGpXVdTKaS1laFmepcdu8CegZSShxZ96Tjid4Et4eFFX+62tF11dTULFizgvPPOA2Dy5MmsXbuW999/H6/Xy8knn8xzzz0HOEOAV65cyamnnkpjYyPz58/n97//PaWlpfh8Pq677jqWL1/OihUrcsc/7bTTMAwDv9/P5MmTefjhhykvL6euri7XWV9bW0smk2HOnDlcddVV9OjRA5/Px/XXX58b+/bpp5+yYsUKbrjhBoqKigiFQlxzzTW89NJLNDc3f+P70O2uuqKiIjZs2EDv3r3ztm/ZsgW3u+uhoAUKFPh6BvuHUO4ppz5Rj1tT0BWFjG2jqwqmLZFSIjNlgEBoYRThCCvbJu9F0jYD2Rqn7SEQShI99B6KFgYkihZBYqMIK6/nrr2OyalpiitQLdTcpy5NQkwobNRcvGMU87lLIZM12JQkUOhcpyNk1pSzo4WBHsbT8xms0gX8p+44rFgf9NA76MHFrIscQIMZ6DJd1ysDAQsaVJUkXRdUC9OPblchs+czLUnGsolpPjLSIChbCHk09glu+zVMIknbGdJkcr6ctcPPwNdnHD2WPYS3dmmH67Nwr34G48vXSOx3MamBJ+3SsStKOgLpCFLzgC8EFDq2vg+sqIl0ijRtzeZwkhU1Efbt1bkm75vyxBNPYJomp556am6baZo8+OCDHHTQQZx11lmcf/75xGIxZs+ezfjx4ykpKeGTTz4BHKHVEVVV2bRpE8Gg88Gxo8diIpHg5ptv5oMPPqCqqorhw4cjpcS2bVpaWkgkEvTq1Su3f5tAAif1Z1kWRx11VN75DMNg48aNuf12lm4Lp+OOO44bb7yRm266iVGjRiGEYPny5dx8881MmDDhGy2mQIHvK0IITu83OdtVByGvTl00jSIkhiqwhEKy4QgAtPJ5aCqQFU8Zq13aZJrGsSNDclXvOlwV8+goi2yzCEVvBmFhy87haCHBFO2mmU6tlCAlIKYJfunbF9NbTUrEkF+TMkOC15YcHkuQVhXe9LlzggZAddXh6f0YVrwvqbrjMSP7o5e+xWPxH3CF+V6nAnGBYFwrPBLYVteSwJs+GN3rojHWHqUxbYkBpIVOoyjj1CHergf7fg0SSbSoks8Puwb/5iX0/ORRXPG63ONKKozv/T/hWjuH+JgrMCtGduv420OYCZRoEowEpAxQvN/KYOEC/x2aYjsWZdzR/bpDKpXi6aef5o9//COHHXZYbvuaNWuYOnUq69atY+TIkfTt25dXX32VF154gVtvvRWAyspKAObNm5dnfL127Vp69+6dM6ru+Pc3bdo0AoEACxcuxOVyYds2Bx54IOAYbrvdbmpqahgwYAAA8Xg8F02qqqrC7Xbz3nvv5aJQ6XSajRs37pJGtm6n6q6++moGDBjARRddxIEHHsjYsWO58MILGTRoEL/73e++8YIKFPg+IKVkVW0r737ZxKraVqSUjC4dw9Rhl1LuqcBnaFQUGeiKgmqHKEmeRqU+Ao85BFf4ZBTL+YTmUhUMVUGxgqTqTsCKD9yRs6OXLKJTzsx2YZtFgMhLzWlSokmJFHk9Z9goWCjYKNgIWos2EMe91X5dIMBrK2zWPPysOcGMLc0cGO/ckaZ6v8Lb715cFfPINB3JmvS+/C1zOvUymLdfvQzyRuwUWhonYJv54sk2i0k3HonL7ItHVyj1GWhqfiq0zGdw7tg+qP5KPmmEjc3x7qc6hCDS80BWT5jB5uGTsVUj72GtaQ3+Vy9DX3gDyegmMvYu7kQy04U6qO8BJT5j+zt1Y7/u8MILLyCEYNKkSVRVVeX+HXnkkQwZMoSHH34YgLPOOou//vWvKIrC4YcfDjjC6eijj+aPf/wjzc3NZDIZ/vnPf3LmmWcSiUS6PF80GsXlcqEoCtFolDvvvJNoNEomk0FRFM4880z+9re/UVtbSyKR4Pbbb8eynN/7UaNG0bdvX+644w5isRjJZJLbbruNCy64ILfPN6HbESePx8O9997LF198wZo1a9A0jYEDB9KvX79vvJgCBb4PLNnQwqyPqqmLtouFiiIXZx/Qi7F9xrB/yQF8HllDON1CQA9iJXvwwYYwi75owqMrpM1hZJqHEPDXsV9vlfe+yGAme7Ah/vUh/DYUd002PdcFlg+pJlFEioBlUSRtXFKyQdcwEZAb1CKwO0a2pECoaZCuro/bAYlj2tmkKSzRShmYyfDDsOQrTdKiCdJbfZzTilehFq3GDO/PyoZjmZa8jEHqWkJKK2FZ5IxpQUASrGRvFKMOoSaQlgc7XQEIGswMJV6BR1dw6y68usqPRlYR8BhEUyZzP6ulMe58Stdlhn7uRo4ZFGJoRecasq+9NtWgbtgZNPc5ih6fPk5o0+K8x4u/egPvpneoHXYGdYNOQte9GIqBoegYQkPrYpxLdxDScoRTshnb8CNdgR32gyrw3WdETz9VAffXput6BNyMyHaD7kqeeOIJJk2ahK53/n2aMmUK06dP58orr2TSpEnceeed/PSnP0Xp4Od25513MmPGDE477TSi0SiDBw/mgQceoLy8nE2bNnU65rRp07j++us56KCD8Pl8HH300RxxxBG57v2rr76aW265hRNPPBGfz8eUKVNQFAVd19E0jXvvvZfp06czceJEUqkUo0aN4qGHHsLl2v5r1PbYKQPMPZmCAebezXf92pdsaOFvC77oMqIhhOCXR/RnbJ/gDj8nlnY+PUkpqQknsbb51yxR3DUINYZiNKIHlmx7kUoKl95ITzNNUfacDYpCfdapXJcSG5VMh89dtulB0RyxItQ4iK+JqEgV3XRTJWOc0CIYmhKsdknmBZ26p6QCTaqCVDr//KStkmk+hHTT4aDGkLaxQ+k1BSfCVOoz8Lk0fjJ2H/bt4efTzREeW7Kp071VpE2ACGftW9Jt8dQRX/1n9Fr2EJ7Ihk6PpXxVVI/6P7T2OKD9vELBEDqGoqMrzldNfH1tlKoKAn4v4Ug8Z+bZEal7sV0B0Pau0STf9b/1rdlVBphtXXVdFYgrAq45YRiHDSzbJef6LvPBBx8wdOhQ/H5HJEajUcaMGcP8+fN3eyBnhz7ejB8/fodz/6+//vo3WlCBAnsrUkpmfVS9zTSQlJKnllYzpncg9/e2vecoAhpiacp8Btt661C969BLFrVHmUQaobcizSKwu/j0ZbuoMk3KLZu4IhCAT0pabemYcePEmzIAUnXSe1IAiaxppnC+ii5C4tLp00tJgzq0bH1WNNcZZ6LSahdhWgZCSSK0GKKDgBKKhVG6CD24hHTTkWQiw1C0KLbZefB43iUBaVvSGEszcWg5+/bwI5G8tKK2y3trC4Vmgsz7IsWQcl+3a5/aiJUPZ834Oyj94jWqPnsKLdNuq+CKbWHA4ulEqg6getT5pIt6YEubpEyRtNujkW1iqk1I7YiY6ojIxFEzcaTqQroCzpiYQh3UHsthA8u45oRhPLzoSzZ3iDz1CLi5YFy/74VoAnjwwQfx+/3cdNNNCCH461//Sv/+/b+V7NcOCacf/ehHO/3CUaBAAYfVddG89FxX1LamWFMXY2hl0Q49x605ofC0aWcTafl0LgIHpO5MctPD2JlAJ/EUFFEGZjLcUdvCGkMjogpClsV9IT+1mkpKgIWgQbqI2n7InllabqTlBTWRfV/e2v0yOyNPKiB1YmYxf0+cymCqCZhR6jMfE9faDSyl7UGm3Qg14QioDrVTQk3hKn8VPbSYdMMPsdMlSKE4Zp1dkJvFJ+E/axsZUObDa6i59Ny22BjX+SJZTH9vosuRKzuEotI48Dha9jmUqs/+TekXr3UYowz+LR9RVLuMhsEnUzv0R9h6fmRoW2JKFxqGYuCROl57+zUtwkoh4nVIoToCaifm4hX4bnDYwDIOHVDKipoITbE0JT6DET3936v36bYmtaOOOgrLshgzZgz33Xfft3LuHRJOv/zlL/O+X7VqFWvWrMk5hEopSafTLFu2bNevsECBvYSWRNeu1lvTnGh/M9/ec4QQhDw64YTZRS/dNorAcx10YYTWiswIZ7BvVtAYmEwOx1GAYen2lNuUcJx/lBThzgqlmJREO4x2yUT2QytaBZYbtFjnqJN0nKGcAm4FM3wAIPicfUCCGvZilL7N1mJLWl5QUkhUhJLKE1CKFsVd9Tx2SSmp+gmY0cFZ4dZ1hM6Skoxp8f8+rmFUz2JSpo2hZsWnZWPZElURGKqSC8q0ZBRsXyVKoglhbb+OTErJppYE0ZRJkUtjn6AHIQSWy0/16J/R1P+H9Fz2MEWNq9qvQ1pUrHme0Ia3qdn3PFp6H/61USFb2qRkmpSdJmYLUvEk8UQaVWq5qJShGKhdCCOnDqoJmWxGGsWFOqg9FCHEbrEc2FOorKzknnvu+a+cu9uViI8++ii33347UkqEELkwtxCCsWPH7vIFFiiwtxD07NibU8jTHj3Y3nMaY2ka4xmkLTul6r62CNx2OXVJehRhNNMWk5GWm2BTH8Ym13V6ythkmsuaovw74KVWU0lnXz5kdhCw5v0CAKEms6m77Bu/sJ3vpY5tFmGnK8g0HYqdKc0TVlayD+nGI9ECH6Fo7bWI0jbAKgJbR2I70adcVCt7rUYjnl6zsJI9SdVNxEr2ACWd26dtmLEEmhMmzQmT+miKloSJaBts3EFraaog4Nbw6Cp+tw5CxfaWI9IRlNQ27ilOhPCtzxtpSbaL36Db4KjBpblaqUSwP+uOvJHgpkX0XP44erLdkE9PNtN3yd8pW/8K1ftdSCI0YJvn2hpL2s7YmA6RKU2oORHlFKDruaiEQCLa/KD20jqoAgV2B90WTo8//jhTp07lsssu45hjjmH27Nm0tLRw9dVX88Mf/nB3rLFAgb2CoRVFVBS5vjb1VlnsYkiFb4ee0xhLUx9Lg+wcUwIQ6rbHlKCkUDSnJkma3qz4UcHWWeNvZYFVxBHJznOdxibTjEmmWWoU8X/s0xFaC0bo/fYdbBd22gCRAWGTiYzCTvRFqEmk5UGaRR2GENsILQJKe1TNSvbp1Bkn1DhGycK2hSPN4uz2GIqWf19Udw3ePg9jxgaSqj8WOxNCZI/fdo9sW6IoAkUIhIBUtrBYEwJFaTfIbIxl6F+q06+0XUxIw4+lulCSjYitWv5X10WZs3wLcqufRksyzZzlWzhlZFV7obkQtPQ+nEiPsVSsepbytS+idLAo8DWtYfAb19HUbzybR5yN5dq5LilTWpiWRTwbKRMINKFli881DKGjKRrq1nVQxs4XxBcosLfT7QR3TU0NZ555JoZhMGzYMJYvX87QoUO59tprefrpp3fHGgsU2CsQQnD2Ab22WYcghGDK6PzHt/UcKaExnsmpga6OKK1tuUlLFK1dFEnpAtsZt9L2+PRgLxZ7XKwytC5EmeCN+AlYscFogY9BSYJIOf+UpCOapA62G9VdixUbihnZHys2FDvVq8NqFaTZucYKBHa6EivRDztd6aTqOl2ChjQDWKkQttW5wF3zrcPX717clS+BSCHzRrE47sMZy87rTLJk1qFdSmwptz1TV3Vh+6oc126c1NyGpjgvfrqFlGl1KWIlkrfWNnYqRLc1N1v2PYfVx84gXDVmq7sgKf3ydYa9ciVl6+btEm8miSQjM8SsOC2ZCHXpRmqStdQk66hLNdKSqCMW+YJU8xrseCPI7363WoEC3zbdjjj5fD5M0/lk1K9fP9auXcuxxx7LwIEDcwP2ChQo0DVj+wT55RH9eWppNbWt7dGSymIXU0b36mRFsK3nRJIZpJSoClh21xEnO9kT2wx0TteJTC5FJqXaQTABSgqhRakTFn9Qe9KDKFVmhinhOGOTaVrxcp95Eg+7huEpux/VswmQ7Sm3bB1TW7edooVRXDVZwdQVAmn6EWoU1M6jWQDsdAW2WZyXvmvDg03INPGkIamobHHliwvdvxyteAWZlrGkGw9DopHJelG1xDOYdCgcBzJZJSUATYGNLQleW9XAhGHl5KNge8pYuaGGd1aup641SVPciWypqqDY0HDr+Z9LWxJpNrUk6R3qnA5LF1Xx5WG/o3jLUnp+8v/Ze+8wOavz7v9zztOmbZvt0qoiJEQTEggBkpCRDAYbN4yNG0a2Y8cB28ENnJ9jA28SVxzsNyRuvwTHsSGOY5uAQ8f0IlGEhARICPWVtH12+jz1/WO2zfYq7Y6ez3Vx2ZqnnXu0es5373Of7/3vBJJHeo6pVorZW39JdO+jNC7bSKr69CG+y/HjeA6O55DDzLeTsYBsCyKuoBkVqMFKNCWIruho0q+H8jmxUW6++eabx3LBK6+8wrZt27jgggvo6OjgT3/6E1deeSVPPPEEmzdv5lOf+tQUDXVySI+wi6YYkFIQDOpksxbuUN0gi5SZEPussgAXL6nm1LoSzphVyiVLavjwitnMLh+6vqT/NR6wuyWFhxiy4WdelERQw7sLP5YWQskLMM8uha4aJWQuXzDeVVidcSO0upXEpM6TwRKeyFzEtzLXsy2oYtTcj1BS+XqmvgXgojcFJpQcnqfiZBbiWZXDfymeDp6CENYg6TMBTgglVOiFFBQ5auhEweOyTsHlnR51pmC/ppFT+lgYCA8l2IhW/hJ4Ck62HgWBkBTUhQno6gEoUaRAiPx3ezCWYW5FkJqSwszW9iNxfrWlmU5LASeLaXeLUcjaLqqUPS7l3SyIBqmODG3AZ0bqaV/wdhw1SKj9zYLlOy0XJ3rgSQLxQ6SjJ+Nqoa74BIauYpr20FmycePh2GmsbBtZs5OEkyHhpMk4GUzXxPEcwEMK5Zjv6JoJ/9b7Eg5P3HjRZ3ow5ozT9ddfzyc/+UnuuusuPvKRj/CTn/yEc889l0wmw6c//empGKOPT9EhhOCU2rEZ4vW9Jpa2uHd7U8/O1qFw0ieRa76s0MfJk3ieMsDHSaj9apq6lrdiXr7e5WhFDFKgRZ/O109Js4/RZZ9Js7sYHIFUk3j2IEttg+EG8DwlX/fUz1ZgsMLxCpKU27A6KTg5l3/+sgycnrHZFBb8qUzDVHt/URLSwqh6Ar38Bcz2C3ETp9M3V+eRr13oP/8rAu57rYnT6ksQ3UX0fTygLKGRkpU4tBGgN4uYMG0MTS/QgRFj5GyNJ1VaFr+Hjjlrqd/xG6IHnio4Xt74PKVHX6Z58XtpXvwekMdmQhZ2BsXO4EkDUy/B1IJ0V9EJIVBl3h5Bkxqa1NGljvTtDnyKkHE5h2ezWdLpNNFolLa2Nu69917q6uq49NJLp2KMk4rvHF7cnCixu67LJT95nnjWHnSZbiDdzuFJhEyhRZ9HyEy+FgkB0so3+O05XcE1o/RP/zjZarSybV2ZpYE2B32vB4HnKWT2f2aYpbrBcLqKxnuzLQIIa4K05SL0ZmYpB9gonmKWRY+Y6Y8pPL4XWUZn2Rv52qt+uFYZudZ12KmTe8SSCj0F4kIIVEVQGzEQAv5q9QIWVOZF4J62FD99Zl9vuB40JXMYTppykj3fTTSko6v5+5UHdT5z/twxZ2ZCbTuZvfUOQrG9A47lQtUcXXYN3uK1JFK5Y5p58aSStzPQwgxVLqtKtcu40+gx8FQm2Fam594z7N/6ZDmH+0wO+/btG7dZ5rh+ggOBAIFAAMh3Kd64ceO4Hu7j4zM+pJSsP7mKu189OqjxZSF50aSEdqNG3kBIs2dZrsf5u98dupv9FqAk0MqO9C7HDfKcwoqh/FKhUFMwvO9nPxQ8uwyhJvKWAkBFSKMiqBHLWLSna6kVMWarwwsQ3RPM6ZzDrMhltItnOOo9i+gjxqTWSbD+HpxcDWbrOuzM3IL53/M8Sg21R1TFs727/xLZwpYyQkBZQKUtFcREJUocFQfXy38PAsG6RZUFomkov6f+pCuX8OZF3ya67zHqd9yFavb+8mekW5j33K1k9j2MecY1ZCJjEagTQ7gOIhvDy8XxtEh+J14/R3PbtbFdmwy99WtSSHTF6NNWxphwj74TEs+DI1sh3QahSqhfNqWO8OvXr6elpQVVHfh39Ytf/GJK7Ig2bdrEJz7xCXbu3MmhQ4fYsGEDjz76KA0NDRO672uvvcaHPvQhtm/fPq7r/Z9WH58ZXXdzSQAAIABJREFUyhXL6nlmbzttaRN3iALxnnYrenNeKEHPMp1rlSHUJFLrxLW7duB1C6kBO908pJbsWoIbTqZ5fZ5RCq6BZw+1u2848jvuhJJEKBkU0Z210QjrKun46LbLtzlh3jxgogZqUctnI9UkQm8vMMhUjGaCs3+Hk56L1bYOz6pFVQQlAQVVUbBdD0WIvJ9TFyWBga/OoKZQGYbOrKDZqaCCBFHhUR7UWbeosqDn3Wj8ngoQkvYFG+icvYra1/+bqj0PIvrseAse2crJR79G60mXcnTplT31T8cC4bk9flCuGsIzSkAO7WTuei5ZO0O2n5jS+gip7v9/Ijlhj4m9T8LzP4V4nw1ZpbPhvM/Bggun7LG33HILV1xxxZTd/1iRSCSwrNEZEg+GvwDt4zNDWVITYWltCYuqwtSXGlRHdGpLDAwln/fpbrci1ViB/YAQTq+IMitxrQo8uxQ7Mzu/PDdY/zolw8CM0lAIPLuky2SzrMu3aXx4TgRdlGKokgsWRPmr1Qv4x/efxk0ffRet3vCuyS1eObuZhRo4gFb5ZN4XqmsJ0s0N7OelhA4QmPMfqDX3EArGMbp+s3Y9iBgqJQGFXFcB+ILKEJWhgeIgqCnURgyqIgHKKuv46JrT+cz58waIpntePVogmqDX72ln80D/rG4cPcLhZRvZtf57JKpPKzgmPIfq3f/LKQ9dT3TfY8fFSkDaaZRUEzLdAvbILuvduJ5LzsmRtJK059poyhylMX2Io5kjtOfaSVoJTCeH69sj5EXTwzcViibI//nhm/LHjzH79+9n+fLl/OY3vwHyDXcvvvhifvjDHwLQ3t7OV7/6VVauXMmqVav40pe+RGdn/h3U2trKV7/6VVavXs2aNWv41re+RTI59L+Bboa7btOmTaxfv56f/OQnrF27lnPPPZcvfOELJJNJDh48yGc+8xkAli9fzpYtW8Ycry+cfHxmKN0eT4qUlAU1qiI6NaUB6kqDKLJPu5U+9gMF13eLKVdDCAe7czlDvxKcPg18R3hteDK/PIfAal/N4C5To4wRiKgRQjLKruY08yuDCASKpvKovh53iHu7CP7grAVALXuZvkJPoCCQCLN2cAEV2UW2+ue06fdiep0IkV9mM+28KWZrKodpu7zrtNpBMyJCQEBT+MiKBubV1eJGavFkfgnL8zyeeLNtgElmN0P5PfUnWzaXPWu+yb5VX8YMFcag5TqZ8/JPOfnxvyXU/uaw95kqhJNFybQgU00IKz2ue3ieh+VYpKwkHbkOmjJNNKYOcTR9hLZsKwkzTsbOdO3sO0HwvHymaSgB6bmw6WdMwfbKYZk3bx433XQTt956KwcPHuSmm26ipqaG66+/HoC//uu/JplM8tBDD/Hoo48Sj8e55ZZbcF2Xa6+9FiklDz74IPfeey/Nzc1861vfGvZ5o7musbGRpqYmHn74YX73u9+xZcsW7rzzTubMmcMvfvELALZs2cLy5cvHHK+/VOfjM4Mp8HjqchcPGQpzajpo1jrz78+hGt8KB09aPT5Onl0xcAce4NplOMnFGJXd7t3DCKEuHycB5DpW4qRPGndseS8lQcRQkSjEEpID7SbzogZ729IcCJ7Kr22Xy9wnqBaxnutavHL+4Kxli7cIRW/K10r1H2bP/RXINYBi4apNfb4bD1GylWR4O7pzAZWRD/QcM22PNtuirtTgQ8tn8ejOFlpTvdmjqrDOO0+t5fT6LrdvqeOG65CZdg61tA3INPVnOL+nwi9I0Dl7Fcn65TTs/V9KX/090u1dfgh1vMXJj/8t7XPXceT0j2IHBnqETTXCNRHZNjwz1lVIPkjt3BixXAvLtTDJ4qZyxFMZPFd07ejTe/v0FWPd1JGtAzNN/ek8BEe35WueJplbbrmFb3/72wWf1dfXc++99/K+972PZ555hmuuuYZMJsPdd9+Noig0NjayefNmHnjgASoqKgD47ne/SywWY/v27ezYsYM77riDcDi/pH/jjTdy6aWX8s1vfnPIcYz2uuuuu45AIMC8efNYtWoVe/cO3GAxHorwJ8vH58TinLnlnD2njN1taWxFQXMd2h2TWzarmI6LizIgv9H9ZylchBTgeXh2GDc3Gye9sGsHXqrrs1mAh17+Yt63qaDzWyGuVZb3hfI0PLtizLFIkf8v76kk0FSJoeYzXAIN4ZShSaenOLup5HT+zT2VaHYfuhWn1Q6zm1ldFpcgBjHVlCLfbiWsqwRUiaYKLq77IHvaYzzddjee2ru7UEiHDvkUt76xmSWBi7nq5HcR7HIMN22P+pIAG1fNoS1lYtoepQGtJyvW76m4wSraPRMPgRihnD+Zs4DR9Y3zVIPY8o9ydNYa6rb+B+WHNxUcjx54grLDm2la+gFaT7oM7zgIitEUkk8Ex3XIuJmBRehS7zHt1GQRmHem20Z3Xqp1Sh5/0003DVvjdPXVV3PPPffwvve9j9raWgBaWloAmD27d+NCdXU11dXV3HfffTiOw7p16wruo+s6Bw8eHPI5hw4dGtV11dW9xrWapo2YyR0tvnDy8SkChBAsrSvp2Z79WlsF0ZBGc9JEoOOg9vFcokfzqFLNL325UQLaPFpzdt5UM9t/d5bAbLsQo+YhejMGheLAtUrA7S1KHqkoXECP83k3qpTIPreNhgoLhKtCIWqCISpDfSZIKYmFF5LKuTQlCutqPGeg+BAIpICIoaApEsf1KNHKeOf8Zby94Xx+++ZD7Mjch1D6LDHJHDvNP/F3257gvIrLeee8DShS4VAsQyrnEDYU5kdDlASGn5hDkTI6RJQyL4bC0EtMo/F76o8VrmH/eV+mrflVZm/9JYHEoZ5jip1h1qu/Jrr3zxxedg2J2rPGfP/JYKyF5BPB9VyyTpas0/sz0V2ErnZZI3SLqRnjNxUawUi2m/DAJeipxjRNvvWtb3H55Zfz4IMP8s53vpN169ZRX18P5Nu1dW//3717N3/605+48MILCQQCbNq0CUVReu5z8OBB5s2bx0svvTTos+rq6sZ13WQxQ35afHx8xsLJpYuZX1ZPTURHlwrS610iEQg0RaIIFYEGSCLZt1EVDlAd0VCGWEmxOtaSa75kEDEi8qLJ6fWpGakoXArQFIEqJYYmCWiyq/Fu/riqCGpKdMJ67+923Q2QpZCsmj2fmlBh49uSgFIguiDfrsWz+/jniLxYU6XEUCQSQW2wioUlCwDQVZ2rl17O15f+gNnepXhu4aTuKQmei9/Fza/cyK3P/S93vtzIPTuauOvlw/z06f1s3t9BczJH2nIGrWNaUBmiNByiTVSSY3DjyvKgTkN5YMjvbiSSNWewc8P3aDzzGpx+u+sCycMsfOY7zH/uB+ippiHucGzoLSRvHlMh+UToLkLvrptq7qqbOpI+TGu2hfh0r5uqX5bfPTccZQ1Qd+axGU8fbr31VhzH4Tvf+Q5f/vKX+frXv05LSwu1tbWsXr2a73//+8TjcZLJJD/4wQ84ePAgZ555JvPmzeO73/0uqVSKbDbLt7/9bTZu3IjjDP13MN7rujGM/L+9RGJ8vo6+cPLxKUKEEFwx/0NEDI2G8gCzS8qp1KsIqDqaIpBSUGFEUd0oZen3ErAXA1AZNlhUFaIypBHWJYrIO2erXYrE6lhLavffkGt9G65VgmuW4WZrwSlBkb2ZqMGKwg1VUB3WmF8RYG55gNoSg/pSg/kVQeZHQ1x11ixquj5rKAsUiKb+DZCllFy94jQUenerSSkpD2pdI+iViXbnip4/5W0NBKUBFRAIAZc0XEZl2KAipCG73ojlwTCfP+vDfG7+dyg11/RrEgyO0kZ76L+JRf6NnPIWHh4dWYv/2d7E60eTxNIWTYkcKbNQQAkE7zqtFqQkJstJipKeZcXu4/39nsaFVGld9E7euPhHtM27qOAZAGVHXmTJw1+hbsd/Io+RaBkK4eS6CsmPIqwUI7mSTQW2a5OxM3SaMVqzLRxONXI43UhLtoVOszMvplx75BtNNULkLQeGypAJCav+csr8nG666SaWL18+4L/bb7+dO++8k+9973vous7VV1/NySefzNe//nU8z+PWW28lEolw2WWXsWHDBqLRKLfccguqqvKzn/2M1tZWLrnkEtasWcOBAwe44447esTNYIz3um4WL17M2Wefzdq1a3niiSfG/D2Myzl8JuM7hxc3fuyFsW9pe4k/7PsdLZlmIL9TKaSFWFV9PmdXrSQWq+G/Xjk8aMNhz/O47fE9HOzM4LpefpdTn6+02yNK0TopD2rUlQSIJUIc3H82Zqq3KFwA9aUG33zHEoBBGxx/6KxZlARUNu/v4Nl9HaRMp2eqH64B8osHYvxmy5scTbfmPZccB8v2aE9bmLaD7eZlixo8QKDiFQwjRWlAJaSpRANRLpl9GUvLe7f1u55HLGORtQp/dl5sPMT/HPw9dnDwrcsiu4Bw9iI0ZxYVQY2/OH9uT52TlHk7g7Cu9Hy2/Uic+15rojVlonkW5V4n0aAywO9pNEgpKIkESCSzQzqHB9t3M3vbLwkPssvODFZy5IyPE5t9/pQaKI4WTyh4eiTvSD5MHZSqSkpLg8TjmWP2b72veWd3MfpozTsn1Tl875P53XOdvcuxlDXkRdMU+jj55PGFUxHiiwc/9r6xe57Hm/FddJoxyvVyFpUuHuBgvbM5SSxjURHUWVwT5qWDnfzny/mdelnLIWO5lBgKV55Zz5LaML9/5SidOZvTaiOsXpomYSd67u26Lr/cdJAdTQnKAjofPKuOpXWlPc/s/7x41uK3Ww7T3LUr0PM8QrrK6gVRVs2rYHFNeNgMjOd5bG9uo92JoboOc8oD4Hk8vaed5qQJHiysClEW0BBGE0k7QalWytzI/CHbtWQsh86sRd9WgK7r8dvt23k5cQ9qZPBt/jKzlEj2bVx91pk09Gva3F9AeXjsbUuTyNqUGpKFwQzSHZPFetd9RxZO+S/KpeLAU9RvvxMtFxtwOFl1Ko3LNpItmzfmMUwVbnch+SBF3cdDOA1GdxF63wJ0XRlYtzXpLVf6OoeHq/LLc9NA+J4I+MKpCPHFgx/7RGJ/8UCMf3pq76A7UIQQfGHtgkGzP8fzWaoqCZYovHlkH5Y9OfUpg2Wf3mhKcPerTXS6h3BKH0EJHhpwnedJFhjn8ZFFH6RUG7izUEoI63kBJftNdMKMI3OdA64ZjlELp+7zrTS1b/yBqt33IfvV8ngI2hZewtFTP4Sjjy3zNZV4ahBXj4DSW/s1XYTTYAghCpod61Jjdt2xL9j2mRqUm2+++ebjPYhjSTo9vIdKMSClIBjUyWatY9r0czrgxz6x2LuX51Lm0PUc+9rTXLykesJ1OJP5LCkFJeEQWAopKzWkweRYEEIQ1BRURWA6Lp4HGdthx9EEQVmKmjmLbGoWaEcRarrPdR4x5yDPtvyZjJ1lTng+Wp+dY54Hpu2SNh08L18k3xOfYuCpBsLOjWhZ0Hechq5imvaofA89RSNZeyadDeejJ49i9CkSF+T9n6L7/oyrBsmUL5gWWQzh2kgrjbCz+ToeRUNKgWFo5HL2tPy37ngOlmuSdTKk7BT1FTXHe0g+k4RfHO7j49PDzuZkz5LZUDQlcuxqTk3LZ+mKTm2wblKbxgY1hZqIQVBXaCgPUtFlOaCrUKUuItT+Oaym9+Z3FvbBxeKZtvv4zvav8UTzfVhu4S9trgeJnE1TIkdn1sLpVj1KADdci6eOzsdpvORKZrF39d+w9/wbyIVrC46pZpKGV/6VxX/+OuHW16d0HGNBuCYy24ZMHYZc/Li0lfHx8YWTj49PD7HM6BpfdmQmnrkd7lme55GxHJI5m22HO8dkXKdKlZpAzaSaHUohqAhqVIV1LlpcuOstqEO1cgZ68xcwW96B5xRaCVikeeDIf/G9HTfyYvtTA/qteR6kcg7NiRwdGQvbdUEouMEq3EDFgB1xk4oQxOvPZufbb+XIaR/GUQp3JAU797PoyZuZu/n/ombap24cY6TbUJPOQ5CJwXS1D/ApSvyluiLEX67yYx9v7MmczVN7Rp4gL1lSQ1VkYsaFQz0rZdo0JU3iWZu06XCgI8vm/TGiIZ1ZZYP7G/WPXQpJUA2Rc3OT6smjSsncaJDygEpjZ5ZsV22NEFBXonP54mUYmdUcaDeRRiOiT7sby8vyenwLW9tfoFyvoMqoG7AEaTseKdPBdl1UKZCqgacFEU4OMUR2ZaxLdYMiFVJVS+mYeyFqNkYwXujaHIwfpHLvIyAgXbEI5OS5fo+XnrgzKUQugXAtPEWdVEfyycRfqisefOFUhPjiwY99vLFXhnWe3Zu3AxiK2hKDD6+YPeEap8GelTJtmhMm3cNXFUE0rJM2HTYfiDGnPDioeBosdikkITWEOcniSSBoKA9y/rwKaksNFlSEOHtOOW87uZLaEoNT6yIsrzqDw4fOpDWdRBpHC8qEMm6CbbFN7IrvoMqopUIfWDRsux5p08FyXVRFRRoR8ByEOzBLNynCqQtXC+X731WfTjC2F61Pobr0HEpatlN+6Bly4RrMSP1xrX/qH3e+DiqFcHJ4QoFp1qvOF07Fgy+cihBfPPixjzd2IQTRkM7mAwO3q3cf/9Squcwun3j9Tf9neZ5HU7JXNAFURQw0RWAph7BkI7taW7ls8UkDRNtQsQshCKlhTNfE8qx8c+CODGnLoTykDWlHMBpURTKrLEBVWCegKQX3ChuSlXMrmB88izf3LSHtxlCMloLr43Y7L3U8zaH0XuoCDUS0sgHP6BZQpuOhGCEURQc7WzDqyRRO3VihatoWbMAOVBBq34V0et+bqpWi4tAzhDp2k644CceY5G32o2SouIXnIO00wk7nhZ2iMdHGwpOBL5yKB184FSG+ePBjn0jss8oCzCkPsq89XZANqi0x+NSquZNmRdD/Wa2p/PIc5DNNVREDJfQWnaE/kDZeIKftpF1sZUvbJmrDVdSHelu6DBe7EILXDpv89Nm3eHJPE68eifPiwRhbDuaNO2tKRnYaHgqBwFAVDE1iuW6B7xNAZURlzfxqSuwV7No7D1ttQWqForTNbGJT2+O0m83MCs4lqAzs8ed0CyhPQRohVNfsWbqbCuHUdWMyFSfRPn8D0s4S7NhTID+M1FEq9z6CYmdIRxfhKce2ge5IcQvPRdhZhJXMfyDVoR23jwG+cCoefB+nIsT3MvJjn4zYBzPGnHArkGGe9d+vHOaulxt7+tfl1F10hv4HKIylJmIQMTQ+e8q1LK88Gxg+9r5eUY6I44reBsFCCK4+p4HT6wv73o0rBjySuXxB+2Bv1Yzl8sCOJE81voRa9QBKYGCvOAWVVVUXcVHtu4moQ49JV6BMJAm4mTH7OI2XQGwfs7f9ksggu+wso5wjZ3yMjjlrjpk4GU/crhbG00sGNdScalYsOG3kk3xmBL5wKkJ88eDHPhNjf6Mpwbcfzjtye3i0RX6BIzsGnFdfGiCgKlQHa/g/K76DEGJY1/Sv/c9rBbYHjkjiil6Lg6qwztc2LJrQsl1fbNcllrEw7cFfrS0Jmz9u7eS1+CaM6oeQ+sBlUV0GuLDmMtZUvQNDGbrhr+FlicoElWXBKRdOAHge5Y3PUf/qr9EzbQMOp6KLaVy2kUzFSYNcPLlMRDB6SgBXLwF1/M2Ux8pkCyfP83i9/XVi2RjlgXKWRpdO2S82AOvXr6elpQVVVXueH4lEePe7383XvvY1pDxxNulPr+o5Hx+fE5YlNRFqIgbNyRyWcmhQ0aRJSUDNv6BbMs3sju/i5LIlQ95zMK8oxYsgkDgi/0tUa8pkX1uGBZWhSYlDlZKqsEHStElkB2afqktUPrumkl1NG/jvLStoEU+jVz2GVHvFnOlmeeToH3m+9VHW176HldG3DepNlRMBmoWGl80gbAd1qicvIYg1XEC8bgU1O++m+s17kX2a34bbd3HyY9+gff5FHD31w9iBgXVb0wHhZFEyWTyp4ekleFqI6VAHNVo2H9nMr1//NU3p3qxlbaiWjy/9OOfWnztlz73lllu44oorev68c+dONm7cSDAY5Itf/OKUPXe6ceJIRB8fn2mNEKJnt54rkoOdQUWosNA3Zg5exN5zfAivKOmFUNyynnvFs6PzrxoLEV2lJqJjqIO/ZhfXGnz9klo+uOidyIM3kmtZj+cWWjwk7Tj3NP6a23b+f7zS8fwADygApErGqKLNCdCWNslYU+9p5KoBjp72YXa+/Yd01p9TcEzgUbnvz5zy8PVU7b4f3KGd4Y83wrWQ2XZk8gjCjNN/WXg6svnIZm576bYC0QTQlG7itpduY/ORzcdsLEuWLGHlypW89tprZLNZvv/977Nu3TpWrlzJ1VdfzbZt23rObWxs5Prrr+f8889n9erVfOUrX6G5Od98fNOmTaxbt46vfOUrnHPOOfz85z8/ZjGMB184+fj4TBvOmVvOF9YuoDpY2ONNk5KaiE5YL8y6lOvDF6qXB4euZZEEUNwyBJLSwNTUvChSUhnWKQ9pyEESGlIKLjgpxLfe1cCFVe8nu+drmO3n43mFr+Z2s5nfHvgp//zmLeyKvzqIIajAMcrJqhXEsy6tqWMjoMxIHfvO/xp7Vv8N2cisgmOKlWb2tl+y+M83EmnePuVjmQjCc5C5TmTiMCLbMW3Fnud5/Pr1X+MOIfBcXH7z+m/GZBg7XizLYtOmTTz//POsXr2am2++maeffppf/epXPPPMM7z97W9n48aNHD58GMuy+NSnPoWiKDz00EPcf//9AHzuc5/DtvPf9dGjR1m4cCHPPfccH/3oR6d8/BPBr3EqQmZ6rctE8GMvjthd1+XLz32NtlwLihRdy3OFymO8NU79qS6RfHlDJe4k9LcbDsfziKUtcsP83bQkbO7emmBbUyNG9cNoZVsHPe+kyFLeUf9B5oQWoqiCSDhAMpXFsT1wbbRcG8IxURRJSFcIqnJK618g76NU9db91L7+exQ7M+B4bNYqDp/xcazw5Owum+qi+Hxj4RJQxr/rsi+TUeP0Wttr3PLcLSOed/P5N7O0cumEn9eX9evX09bWhqb1/pJRV1fHu971Lj75yU9yzjnn8M///M+sW7eu5/iVV17JJZdcwhlnnMGnP/1pNm/eTCSSbx6dTCY599xzufPOO8nlcnziE5/gySefpLa2dsCzpxt+jZOPj8+0Q0rJNad8lJ+/8S+D/vYshOCK+R8cUQx0L/9176ob7PhHls+nJhSmJduM405dlkYRgsqwTtpyiGcsBpvrq0tUPrOmgl1NIX6/pY4j7RdiVD+AGnmz4Ly3kq/zL2/+H04vO4fLGj5IJDy/96BUsQI1KGYnWAkSGZe0Igjp6pQKKE+qtJz8bjrmrKV++51EDzxRcLz88CZKj75M8+L30rzkvXjKxJznpxphZ1DsDJ7UcfVS0Ka2d+BoiGWHX5rupiM7sD5wMrjpppsKapy6aW5uxrIsGhoaCj5vaGjg0KFDzJo1i4qKih7RBBCJRCgvL6exsZGqqrwJbE3NzLBs8JfqfHx8piXLK8/ms6dcS3Ww8GVaHawpsCIYie7lv9p+fk21JQZfWLuAc+aWo0mN2kDtpPa3G4qQplBdYhDQhn79Lq41uPGSSq46YylK82dI7/8LnEzDgPO2d77ID3f8DXfu+jmdZp/JUuSX7uxgFQgFx/FIZCza0iZp05nSpRw7UM7Bc67lzbf9HenyhQXHpGtR98Z/c8rDX6ascROTazw1NQjXRMm2IlOHEVaC41kHVR4YnYdaRaBi5JMmkaqqKgzD4ODBwlY9Bw4coKamhtmzZ9PR0UEy2Vu7mEgk6OjooLq6uuezqc6KThZ+xsnHx2fasrzybM6KruDN+C46zRjlejmLSheP+QV7ztxyzp5TNqwvlSJVqoM1tGVbyTlDL+1NBkqXa3rGcujMWgOMMyG/FLX6pBAr5gR48LUgj+86CcLbMaofRBqtPee5uDx99FE2NT3FBdUXs67mnT0mmq4SxAxqqLl2pJPLCyjHImUKwrpKUJu6DFQ6upg3L/oHovufoG7HnWi5eM8xPd3C/E3/SKL6dBqXbSRXOmdKxjCZdDcW9nJxPC2Cp0eOeV+8pdGl1IZqBxSG96UuVMcp0VOO4ajyGeIPfOAD/OM//iMLFiygvr6eu+66i927d/PDH/6QOXPmsGjRIm666Sa6Pbdvvvlm5s6dy4oVK3jppZeO6XgnyrTOOO3YsYOPfexjnHPOOaxZs4a///u/xzSL3/nbx8enFyEEi8uWsLJ6FSeXLRn3RC+E4JTaEs6bH2VJbWTQ+yhCoTpQQ1A9NssyQU2hJmIQ1IeegIO65H1nlfCNy6o5rewcUnu+RPbI+3GtwlYnlmfyRPP/8oPXb+DJ5vuw3K53pVSxA9U4eu/5ruuRyFq0pkzSpj11GSghaZ9/EW9c/CNaFr0Tr585ZknLdpY8egOztv4SaaaGuMn0Qngu0oyjJA8jMm3gHrs5SQjBx5d+HDnE1C2RfGzpx45L5uaGG25gzZo1bNy4kVWrVnH//ffzr//6ryxYsABVVfnZz36Gbdu84x3v4KKLLsKyLO64444eX6iZxLQtDnddlwsvvJDPfvazfPzjH6e5uZmNGzfy7ne/m+uuu27c9/WLw4sbP3Y/9smKvSPXTtIazBZhasjZDrGshTNCmdWuphy/35KgsTONHn0GvfIJhJIdcF6ZFuXtte9jeXQ1SldmRDoZ1GwH9Gt6LKUgpCkEdQU5hZOuET/E7G2/pKT51QHHbL2EI6d9hPb5F43KffxYOaaPBk8x8nVQwxhqTqYB5uYjm/nN67/haPpoz2d1oTo+tvRjU+rj5JNn2kq9zs5OWlpacF2357chKSXB4PEv0PPx8Sl+KowoilDpHMErarIwVIWaiCSetUnlhlZP+fonnef2hrh32waSHaswqh5Hq3gWIXu30Xda7fz+0L/xVMsDXFL/AU4tXTFg6a4b1/Wla2poAAAgAElEQVRI5mzSlkNQUwhNkYDKlTawZ/U3KD38ArNe/RVGurfxsWommLPl51TufYTGZZ8kXbl40p8/VQgnh5JpwZNql6FmmKk01Dy3/lxW1q3scQ6vCFRwSvSUGVMjNNOZthkngO985zv86le/QgiB4zhs2LCB22+/fULW7n7GqbjxY/djn+zYk1aSjlz7pN5zJHK2Q2fWxnaGfz1nTJeH3kjx2BspHBlDr34ErewlhBh43dzQIi6t/yALInmndcWMoZiDvw+FEHkbA01BGcyAahIQjkn1rnup3XU30hm43NU+dy1HTvsYdnDwQufplHHqjycUPD2SF1Bd2T6/V13xMG2Fk+u6/PjHP6a2tpYrr7yS/fv38/nPf57LLruM66+/flT3aG5upqWlpeAzVQ3NmC2P40VRJKWlQeLxDI5zYk2gfux+7FMRe9pO05ZtHfnEScTzPOJZm6Q5vBmjFJKEJfj1M628cjCL1JvQax5EK3lt0PNPKVvGZbM/SH1wDsLOoebaEIM5kgMICKlTl4EC0NKt1G37D8oPPTfgmKMGaF56JW0nvxOvX8sZRZGEgjrpjDmNf95Fvohcj3Dm/DOP92B8JolpK5wefPBBbrvtNh544IGez+655x7+4R/+gU2bNo3qHv/0T//E7bffXvDZddddd0L11PHx8ZkcMnaGlnTL4G1PphDTcWlPmVijyKS91pjhN8+1c6DNRAb3Y9TcjxraN+A8gWBlzRrePf9DVBpRlHQbwh1uJ6EgrCuEDRVligRU4Mg2opt+gR7bP+CYVTqb9nP/gkzD6CwopiPz568b+SSfGcG0rXE6cuTIgB10qqoWuJaOxFVXXcX69ev73SNER8fM2L0xXvzMgx+7H/vUoDsRWrPHXjwFPQ/HtonnBmafpJCEQjrptMnccsGN74jy7FsZ7tm6gMT+v0SJvIFR/QBKoHcLu4fH5uaneKnlOc6vXs+G+vdQ6gZQzPiA+3eTTkML+Z2AoSlYwkuULKZl/Xep3PMwtTt+i2L1vqe1eCO1j9xCvH4FR5ZtxIzUzZCMk08xMm0zTrt37+b9738/1113HZ/5zGc4fPgw1157LWvWrOHGG28c9339Gqfixo/dj32qY7dca8pdxofCdl1iGQvT7n1tD2i50kXGcnlwR4rHd6WwXRe1bAtG9cNIbWCxuyEDrK25jAsr1hG20gN23fVHCIGhSsK6gqpMvquNkotTv+M/ie77M6JfKxxXqrQsupzWU68gXF4+LWucBmPZmZce7yH4TBLTVjgBPPvss/zoRz9iz549lJSU8J73vIfrrrsOXR+/Vb8vnIobP3Y/9mMRu+3atGSbsY9TM9ikaZPI2nje0MKpm+7+d1sP5UDYaOXPo1f9GammB5wbUUtZX3M550fOQHdGF1tAUwhrCqo6+QIq2LGH2VvvINy+a8AxK1BB7NxPcbT63EHb10w3fOFUPExr4TQV+MKpuPFj92M/VrE7rk1LtgXLtY7J8wY+3yWWsbHxhhVO3fT4P8VskFn0yifRo08h5MDxR/Vq3lF1GSsCJyFH4akEYHQJKG2yBZTnUX7waWZt/w3aID3YUpWncGjZJ8mWz5/c504yvnAqHpSbu/3PTxDS6eJ3HpdSEAzqZLPWjEhhTyZ+7H7sxyp2KSRBNUTWzR7zmqf88/OWAZoqQSrkTJvhhlEZUVm9MEh5SGFfq0cmvhArthKEjQwcLrAwyDhptie2siPzFlGtnEq1YkSPIMf1yFgOtushhZi8GighyJbNo23+BgQewfbdBct3eqaVyr2PomZjpKMn46nGMDc7ftTVLjreQ/CZJHzhVIT4E6gfux/7MXqukITUMKabwxmhLmiqCGgK0VKDVMYaceedEIK5UY3VJwXxPDjQJrCSp2B1LkMoqYICcoCEHeflxCvsyR2kVquiTC0dcTyO65G1HCzXQ5lEAeUpGsmaM4jNuQAj2YSR6nXNFkAotofovkdx1QCZ8gWjch8/lvjCqXjwhVMR4k+gfux+7McOIUSXeDKxvWNf8ySlIBjQUTwPIfL2BSMVYGiK4JQ6g7PnBohlHI7GDOzEGdjJpUitA6kXGn62W+1sSrzEUbOZ2XodYSU04ri6BZTpuEghUCdJQDl6CbG5a8hGFxGOvYVi9rbFka5FadMWyo68QLakAStcPSnPnAx84VQ8+MKpCPEnUD92P/ZjS148hbA865gXjEspMAyNXM5G6Vq+c1wPexTfQ9iQnD03yKJqjUMxm3gygh1fgZOejzSakVqhPUGT1cKz8RfodOI0GLMIyJGXxdwuAZVzXCQCVZkcAWWVziJ3xuVkXJVQ2y5kn4yfluskeuAJjEQj6YpFuNrIQm+q8YVT8eALpyLkeE8ixxM/dj/24xV7d+bJ8Rws99i9Z/oKJ9f1EEIQ1BQ0RZAbRfYJ+tU/tVnkshVYsZW4uVoU4wiizw48D49DucM8G38B0zVpMGahyZH99VzXI2c7ZG0XBKhSTKi3mhACI2AQK11E29x1qLk4wfiBgnOC8UNU7n0E8EhXLAKpjPt5E8UXTsWDL5yKkOkwiRwv/Nj92I937EE1CHjknOGcuCeP/sKpG1WR+eyTx4g972CQ+qd2CztXi9WxCs8uQwYaEUrv+9PFZW92P8/FX0QIQYNejyJGFiae52HaLlnHha4lvPEIKCEEhq5imjaOGiQ++1wSNWcQjO1Dy/V6VQnPoaRlB+UHn8EMVZOLzILj0AzXF07Fgy+cipDpNIkca/zY/dinQ+wBJYAUgqyTnfJnDSWcgJ7sk66OPvvUv/6pKe7iZhuwOs4DV0cJNCJk73Kk7dnsyrzFC4ktBGSAer12VBYGngem7ZKxXQSgjFFA9RVO3XFZoSraF2zACkYJt79Z0DxYtVJUHHqWcPsu0hUn4RgjF7pPJr5wKh584VSETLdJ5Fjix+7HPl1iNxQDVahk3akVT8MJp25UKQkbCq4H1iiyT1BY/9QYs4lnBU5mAWZsJQLyGSjRu4sv5+XYkX6DbckdlKmlVGtVoxJC3QIqa7vggaqMTkANJpy6DpCpWEj7/PVIO0ewYw9972akmqjc+wjSTuftC5TRt/GaCL5wKh584VSETMdJ5Fjhx+7HPp1i1xUdTepknSweUzOu0QgnyDf2DXRln0x3dNknyNc/XbAwSEVX/ZNpaTipk7E6V4CSRRpHCla+Um6aV5KvsivzFtVaJRVa+aie43n5HYEZKz82RQrkMAJqSOHUfT9FJ1G3nM5Z5xJINKKnW/p8Fx7h9l1E9z+ObZSQLZs75ct3vnAqHnzhVIRM10nkWODH7sc+3WLXpEZACZB1M0xFo4bRCqduVJnvMecx+uyTEII5UY3Vi3rrn1wngJM8FTt+BkKLoxgtBdfE7E5eSGzhYK6Rer2WEjUy6pisLgHleB6KlIMKqJGEUzd2oIyOuevIljYQan8Txc70HFOcHGVHXqSkaSuZsnnYweioxzhWfOFUPPjCqQiZzpPIVOPH7sc+HWNXpEJQCZFzJt9lfKzCCbqyT+rYs08D658cPCeCHV+GnToZqbcOaCLcarXxXPxFWq02Zhv1BJXgqGOzHY+s5WK7HqoUyD5eUKMVTl0nkyudQ9uCt+MJSah9N6LP34Oebady35/R062koyfjqoFRj3G0+MKpePCFUxEy3SeRqcSP3Y99usbe3aLFdM1JdRkfj3Dqpjv7BGCOMvsEA/2fElkXzy7H7jwbJzsHaRxFqsmCa46YTTzbuZm0m6bBmIUuR9+s3e5q5+K4HqrIC6gxCadupEqq+jRic9agZVoJJA4XHA527qNy76O4UiVdsXBS3cd94VQ8+MKpCJkJk8hU4cfuxz6dY+9u0TKZRpkTEU6Qzz4ZqoKhSUzHZSy36Ov/tL/NwnTAM6uwYufiWlEU4zBC6S2O9/DYnzvEc50v4HoODcYsVKGO+nndAsp2PVRVEDS0sQmnLhw9TGfDBaSiSwjF9qCavc3fpWtT2ryN8sZN5CL1mJHasd18CHzhVDz4wqkImSmTyFTgx+7HPt1jn2yjzIkKp24UmXcdFwgsd/TLiYP5P7mewM3Nwoqdh2eHkIFDCGn1XOPgsDu7l82Jl1GFxiyjblQWBj3Xux45x8OTEsd2hi0iHw4zUkvbgg04WoRw+y5kHzGrmgmiB58i0LmfTMUiHD08rmd04wun4sEXTkXITJpEJhs/dj/2mRJ73iiTCRtlTpZwgu7skySgSizXZQz6adD6J5C42blYsVXgSZRgI0L0LlOanskb6V1sSWwjooSp1atH7eUkpUAqkkTGIms54++HJyTpysW0z3sbipki1Lmv4HAgcZjKvY8gXLvLfXz0GbK++MKpePCFUxEyEyeRycKP3Y99JsUeUAIoQk7IKHMyhVM3PdknIbCcsRWzD1b/hKfipE/Cip0DwkYJHAbRO9aMm2Vb6jVeS+0kqlVQqVaMKKCkFGiagmU52Lbb0w9PAJoy9tokVw0Qn3UO8drlBDoPoGd7Gx0LzyXS+joVB57ECkbJlTSM2b7AF07Fgy+cipCZOolMBn7sfuwzLXa9yygz42RGPnkQpkI4QW/2Kajls09j1E8D+t+ZjgeegZM6BavzLISSQgk0FVyTcJK8lNzKnux+arVqytSh3b37CievK+58Pzx3Qv3w7GCU9vkXYYZr8vYFfTKCip2hvPF5Iq2vkSlfiB0oG/V9feFUPPjCqQiZyZPIRPFj92OfibHnjTLVcWWepko49dxfCEK6ipB5g8qxMHj9E+CGsBNnYCeXIrUOpN5ecF273cGmxEs0mc3M0usIK6GB4xpEOHVT0A+PcfTDE4Js+XzaFmxAuDahjj2IPgamerqFyn2PopiJLvfxkXcI+sKpePCFUxEy0yeRieDH7sc+U2PXZN5lfKyZp6kWTt3oiiQ0zuzT4PVP4Nml2PEVOOn5KEYTQksUXNdktfBs/AXiToIGYxaGNHqODSecuploPzxP0UjWLiM2exVG8ihGqjdDJvAId+wmuu8xHC1Epnz+sMt3vnAqHnzhVIQUwyQyXvzY/dhncuya1NAVg6yTGXWLlmMlnKA3+yRlvvZprE8btP4J8Kxo3sIgV4sWOAxKr3j08DiUO8yz8c2YrkmDMQtNaqMSTj336NMPbzTtXPrjGKV0zFlLpnw+ofbdqFaq9ztxTMqOvkzpkZfIls3BClUNeg9fOBUPvnAqQoplEhkPfux+7DM9dlWqGIpBZpTi6VgKp250JV/7ZLsezjieOWj9EwLXrMXsOA/PLkMLNYLsfV+7uOzN7uf5+Iv5FjCBWQR0fVTCqRvP623n4noe6hDtXAZFCHIls2lb8HZcRSfUvhvZx8hUy8Wo3P84erKJdHQRrlbokO4Lp+LBF05FSDFNImPFj92PvRhiV6VKQAmQcdIjiqfjIZygO/ukoCgC0x579mnI+ickbraBXPt54OrooUY80euvZHk2uzJv8UJ8CyE1SK1aw3j6J1uO19sPTxS2cxkWqZCqWkrH3LWo2Q6C8UMFh4PxA1TufQRPSDIVJ4HMO7P7wql4EN5UdJ2cxrS0JEY+aYajqpKKijAdHSlse3L7Yk13/Nj92Ispdsu1aMk247hDt2hRVUlpaZB4PHPcYnc8j1jaIjeB57ckbO7emmDroX6+VkqKQNXj6BXPFQiobur0Gi6Lvp3TQqeMeQddN0LkdxCGdQV1jFYG4ZbXmL31DoLxAwOO5cJ1NJ55DYn6FSw789Jxjc1n+uELpyKkWCeR0eDH7sdebLHbrk1ztmlI8TQdhFM3GcuhM2uNyTizP7uacvx+S4LGWKFIEmqMSN3DUPIyg6WY5gfm8q7oxSwMzh//w4GAphDWFFR1DALKdajc+wh1r/22oP6pm3jdCko/99iExuUzffCFUxFSzJPISPix+7EXY+yOa9OSbcFyrQHHppNwAnA9j86MRcYa/1hc1+O5vRn+tC1JIld4H6k3UT7rQazga4NeuzS0mHdFL6beqBv38wGMLgGljUFAKbkEda/9Nu803l/c3dw5ofH4TB984VSEFPskMhx+7H7sxRq749q05FqwnELxNN2EUzdZyyE2wexTxnJ5cEeKx3el6B+aDO6nes4DpJW9A64TCFZEzuTS6AaiWsX4B8D4BFQgto/ZW+8g0vZG74e+cCoafOFUhJwIk8hQ+LH7sRdz7I7n0JptwXR6N7lMV+EEXdmnrE3GHLpGazQMWf+Eh17yBhWzHyAtmgZcp6CwuuxcNlSsI6JMrEmv3iWg9NEKKM+j/NCz1L/663z7Fl84FQ2+cCpCTpRJZDD82P3Yiz1213Npy7b2uIxPZ+HUTc526MhMLPsE3fVPcRpj/YWYS0nlFoI1D5FhoEAxhMFF5au5sPyCAhPN8aCpkrCuYoxSQEk7S8X+J2h4/20Teq7P9MEXTkXIiTSJ9MeP3Y/9RIjd8zzac22k7fSMEE6QN7LszNikJ5h9cl2P5/ekuffVBIn+CShhU1P/HF75Y2S99IBrS5QIF1e8jfNKz0ERyoTGoamSkKYS0EYnoPxddcXD2FtI+/j4+PgcV4QQVAaqiGiR4z2UUSMQlAc1KsMaygQ0i5SCCxaFueW9tVx+RghV9vnd31NpPryWljduIJq9CE1oBdcmnCR/aP0T3zvwf9mS2IbrjV9oWrZLZ8akLW2SsSYmBn1mFr5w8vHx8ZmhVBhRyvSy4z2MMWGoCjURg4gxsYxPUJdcdUEt33pXJcvr+x10A+zf+w7ib36NemcVst9U12a38+vm3/GjQz9lZ3o3E1l4sW2XeMaiNWWS9gXUCYEvnHx8fHxmMKV6GZXByuM9jDEhEJQGNKoiOqoyPtPKbqrLDD59YS3Xr9FoKC0UQLZVyq5d78c98CUa5BkDrm00j/DzI//OT4/8kgPZQwOOjwXHcUlkLFpTOdKWMyEx5jO98YWTj4+PzwynRC+hMlA5bufs44WuSKojOiWGOrEbCcGihkq+fnEpV5/pUqIXipZEqprXd3yMkpbP06AObH2yO7OHHzf+jH8/+p+0mK0TGorjeCQyFm1p0xdQRcoEf1p9fHx8fKYDITVMpQFtudYZNVkLBCUBFUOTdGYtLHsCY9fCnHeKztkNbdy/0+HRvRLb7RWTh1sbONz6Fyyd8yZ2xQMctRoLLt+W2sH21OusKj2bSyouolQtGfdQugVUSgrC+sSWJX2mF37GycfHx6dICKpBqgLVSDHzXu26IqkK65QEVCaSOPOkhlpSy/vODHPzOpvldQMLwF8/eDJ7t1/HKfZHqFQLlzldXJ6Lv8C3D9zGfW0Pk3Ey4x8M+V2AiezAHns+M5eZ96/Lx8fHx2dIAkqA6hkqngSCEkOlKqyjqxNQT0LgGOVEKyv5q5UeXz7PHlj/5EpeeHMZbbu+xFnKeyhVCrNLlmfxaOxJvn3gNh6LPT1ouxufE5OZ9y/Lx8fHx2dYdMWgNliHKmdmNYamSKrCxoSzT64awgrWsKRW42/X2lx9hj2w/imn8tT2C5CHvsq5gYsJyEDB8bSb4U9tD/Ldgz9mc/zlCVkY+BQHvnDy8fHxKUJUqVITrEVX9OM9lHFTYqhURyaWffKkhhWowdNLWDvP4+8vsnnHSU6h/xNwMGbw6JYNzO74KqvCq1FFoeiM2Z38tuWP3HrwdranXp9RdWQ+k4svnHx8fHyKFEUoVAdqCKjB4z2UcaPKfPapLKghx6ufupbu7EAlQV3hA0vdIeufXjkc4fGXL+cs80usCK9AUPjQJquFO47eyT81/oI9mX3jHJDPTMYXTj4+Pj5FjBSSKqOKsDaxJrfHm7CuUB3RR90jbjBcNYQZrMFVDGrC8FfnOHxl0PonwWO7K9ny6gfZoH2B00KnDLjX/txB/vnwv/L/H/kPjuSOjntMPjMPXzj5+Pj4FDlCCKJGJaV66fEeyoRQpKQyrFMe0hj34p1UsYM12F3fxZIqL1//dObA+qd4TvDHbbM4vPsa3hf5LAsD8wbc7vX0Ln546F+4q+n3tFux8Y7KZwbhCycfHx+fE4QyvZwKo+J4D2PChDSFmhKD4AT8kVy9DDtYjScVpIC1c4eufzrQKfiPFxaiHP0sH6z4OPV6bcFxD48Xk6/w3QM/4n9a7yPppMY9Lp/pjy+cfHx8fE4gIloJVYGqGecy3h9VSqoiBuVBDTnOmcxVAliBWlw1v5MuqDFs/dPLRxR+9fxpLEx9nisrP0CFWl5w3MHhyc7n+Pb+23i4/TFybm58A/OZ1vjCycfHx+cEI6iGqA7UzEivp/6EdZWaiEFAG2csUsEOVGMbFXR7H3TXPw3u/yR4YLfG7184h7Vcz3sqLyMkQwXn5LwcD3T8me8c+BHPdG7C8fzmv8WE8E6wPZUtLYnjPYQpR1UlFRVhOjpS2PaJ5Tnix+7H7sc+eizXoiXbjOPOvIldVSWlpUHi8UxP3BnLoTNr4Y7zR0C4Jmq2HdHH7NL14JmDgrvfUEiYA7N0c0o9rjg1xUH5NE/EnsX0zAHnVKpRHv/YE+MblM+0Y+b/uuHj4+PjMy40qVEbqEVTtOM9lEkhqCnURMZf++RJHStYg9NnB2Lf+qdLB/N/igt+/HyEfXsv4XPVX2J16Spkv6m1zW4f13h8pifTWjjFYjFuuOEGVq1axcqVK7n22mtpbm4+3sPy8fHxKRoUqVITqCWgBEY+eQYghaAiqFEZHmftk5A4RhQ7EIU+S5lBDa5Y6nLLkPVPku89VY5oew/Xz/oiZ0XOmEAUPtOZaS2cvvCFL5BOp3n44Yd57LHHUBSFb37zm8d7WD4+Pj5FhRSSqkA1ITU08skzBENVqC0xCI0z++SqYaxgDV4/5/XqEeqf7t+tcNvTtSw0r+KvZ/8Vi4OLxh2Dz/Rk2jYy2r59O1u3buXZZ58lEokA8Hd/93e0tLQc55H5+Pj4FB9CCCoDVSi5DhJWcdSCCgTlQY2gJollLZwxlnJ1t2tRrE4Us/A7OaXL/+mZA4K7dxbWP8Vzgn/fqjK3bC5XnbqR91QemYxwfKYJ01Y4bdu2jUWLFvFf//Vf3HXXXWQyGdauXcuNN9446ns0NzcPEFqqGqKmpmayhzutUBRZ8L8nEn7sfuwnGpMde5VaiWFqxMzpbeYou/qvSClQR3ATV1VJ0FCJZ21Spj3GJwnQKnD1EGquHdFnh5wCvO0kOHeuy//uEjzylsB2ewXUgU7BD55TOWfWbK7ZMMbH+kxbpq1w6uzsZOfOnZx++un88Y9/JJvNcsMNN3DjjTfys5/9bFT3+O1vf8vtt99e8Nl1113HF7/4xakY8rSjtHTm9qeaKH7sJyZ+7JNDBWEqrVJaM63TvpltJDL62qzyMsjZLu0pE9sZ69a7AHgRlEw7wskUHAkB16yES0/xuPMVl80HC6988fCJJ+iLmWkrnHQ9v678jW98A8MwiEQiXH/99XzoQx8ilUoRDo/cd+mqq65i/fr1BZ+paoiOjuJ2dVWU3m26zphfDjMbP3Y/dj/2yUO3I7RmW/CYfuJJSkEkEiCZzOK6YxtfCI9OazzZJ4ASFBukGUf0+15KFPjLs2HdXPjPVyUH4zPbZNRncKatcPp/7d17cFTl/cfxz953c09INjpTqBeIFhCTAQLhVgQkKsi9pR2SWlAq6lhQCYYqKtMWMFARYRTEzjAVZ2ptURyDgLQojhPlMmPr0FIggFQQCYSCScjm9vz+oOzPJVw2sNnd7L5fM47knJPN97vPkv3wnLPn6dq1q1paWtTY2CiXyyVJavnfzTmC/ReQ1+ttdVququrbuLnPS3NzS9z0eiF6p/d40x692+VUhiNLJ3xVUXevp/On51pazFX1neSwyWm16HR9oxqb2ha8mq1JsjidsteflKWldfjqli49Nbjlsvd/QscVtfOHAwYMUOfOnfWrX/1KtbW1qq6u1tKlSzVixAj/xeIAgPbltDnldWfLYY2Nez19l9NmVWaiU8luu9q6As25ez5lB9zz6bu+e/+nH3ePrtCJaxO1wcnhcOj111+XzWZTYWGhCgsLdd1112nBggWRLg0A4ordaleWxyvnBR/NjwUWWZTssisz0SmHvY3p6RL3fPouj0MacVN8zoLGqqg9VSdJ2dnZWrp0aaTLAIC4Z7PY5HVn66TvhM42nb3yN3Qwjv/NPtX4mlXja1JbrolvsSeq0eo896m75tZLriC2RO2MEwAgulgsFmW6s5ToiM3LJc7PPmUlOeVs4+zT+Xs+NTuS26k6RAuCEwCgTTJcGUpxpka6jHZjt1qVmehSiqeN1z5ZLGp2panJkylZru6O5Yh+BCcAQJulOlOV7sqQpa1XVXcgSU67vElOua5wg80Ltdg8avB41WKPjfX/EIjgBAC4KkmOJHVyZcZ0eLJZreqU6FRagkPWtrRptavJnaUmZ6ra/JE9RDWCEwDgqnnsHnndXlkv8amyWJHgsCkr2dX22Sdniho9sb3MV7yJ7Vc6AKDdOW0ueT3Zsluj+oPa18xmsfz/7FMb3j2NNfZu4xDPCE4AgGvmsDrkdXvlsMXejTIvlOCwKSvJJbeDt9B4xKgDAELCZrXL686Wy+aKdCntzmaxKCPBqfQ2zj6h42O4AQAhY7VYleX2ym33RLqUsPA4bPImueRh9iluMNIAgJCyWCzKdGUq8RLruMUaq8Wi9ASnMph9igsMMQAg5CwWizJcnZQUo3cZvxi3w6bsZJc8Tm5+GcsITgCAdpMe43cZv5BFFqV7HOqUyOxTrGJYAQDtKtWZqjRXWqTLCCuX/dzsU6KL2adYE9s33QAARIVkR4qssqnadzLSpYSNRRaluh1yt/GmmYhujCYAICwSHYnKdMf2Ei0X47Iz6xRLCE4AgLDx2BOU6c6K+SVaELt45QIAwsptcyuL8IQOilctACDszq9vZ7NyGgsdC8EJABAR59a3i/3FgRFbCE4AgIixW+1xszgwYgPBCQAQUTarXVlur5w2Z1c6yJcAABNVSURBVKRLAa6I4AQAiDibxXZucWCbO9KlAJdFcAIARAWrxapMd5Y8dk+kSwEuieAEAIgaFotFme4sJToSI10KcFEEJwBA1MlwdVKyIznSZQCtEJwAAFEpzZWuVGd8LQ6M6EdwAgBErRRnitJd6ZEuA/AjOAEAolqSI1kZrk5xtzgwohPBCQAQ9RIdierkyiQ8IeIITgCADsFj9yiTxYERYbz6AAAdhtvmVhbhCRHEKw8A0KE4bS55PdmyWW2RLgVxiOAEAOhwHFaHrk+8XnarPdKlIM4QnAAAHZLdapfXky2HzRHpUhBHCE4AgA7LZrHJ686Wy+aKdCmIEwQnAECHZrVYleX2ys3iwAgDghMAoMOzWCzKdGUqwZ4Q6VIQ4whOAICYYLFY1MmdqURHUqRLQQwjOAEAYkqGK0MpzpRIl4EYRXACAMScVGeaUp1pkS4DMYjgBACISSnOFKW7MiJdBmIMwQkAELOSHEnq5O7E4sAIGYITACCmJdgT1cmVSXhCSBCcAAAxz2P3KMvtZXFgXDNeQQCAuOCyuQhPuGYd4tXT3Nys4uJilZaWRroUAEAH5rQ55fVkszgwrlqHCE4rVqzQzp07I10GACAGOKwOed1eOawsDoy2i/rgVFFRoc2bN2vkyJGRLgUAECNsVruyPF45bc5Il4IOJqrnKk+ePKmnnnpKL7/8stasWdPm7z9+/LiqqqoCttntCfJ6vSGqMDrZbNaA/8cTeqf3eBOvvYeib7usut5+nU7Un5CvuT5UpSHGRW1wamlpUUlJiaZOnapbb731qh7jzTff1IoVKwK2PfLII/rlL38ZihKjXkpK/K4UTu/xid7jTyj6zjBJqjpbpbrGuhBUhFgXtcFp1apVcjqdKi4uvurHmDx5soYNGxawzW5P0KlTtddaXlSz2axKSfHozJmzam5uiXQ5YUXv9E7v8SHUfdtNgpp89apraqf3h9T2eViEX9QGp/Xr1+v48ePq06ePJKm+/tw06pYtW4K+UNzr9bY6LVdV9a2amuLjl0tzc0vc9Hoheqf3eBOvvYey71R7ulqajWoaa0LyeIhNURucNm7cGPD1+VsRLFq0KBLlAADiQLorQ1aLTWcaTke6FESp+LqaEACAK0h1pirNlRbpMhClonbG6ULMNAEAwiXZkSKrbKr2nYx0KYgyzDgBAHARiY5EZbpZHBiBCE4AAFyCx56gTHcW69vBj1cCAACX4ba5lUV4wv/wKgAA4AqcNpe8nmzZrLZIl4IIIzgBABCEc4sDZ8tu7TCfq0I7IDgBABAku9Uur9srh80R6VIQIQQnAADawGa1K8vtldPmjHQpiACCEwAAbWSz2JTl9sptc0e6FIQZwQkAgKtgtViV6c5Sgj0h0qUgjAhOAABcJYvFok7uTCU6kiJdCsKE4AQAwDXKcGUo2ZEc6TIQBgQnAABCIM2VrlQniwPHOoITAAAhkuJMUborI9JloB0RnAAACKEkR5I6uTuxOHCMIjgBABBiCfZEdXJlEp5iEMEJAIB24LF7lOX2sjhwjGE0AQBoJy6bS1lub6TLQAgRnAAAaEcszRJbCE4AAABBIjgBAAAEieAEAAAQJIITAABAkAhOAAAAQSI4AQAABIngBAAAECSCEwAAQJAITgAAAEEiOAEAAASJ4AQAABAkghMAAECQCE4AAABBIjgBAAAEieAEAAAQJIITAABAkAhOAAAAQSI4AQAABMlijDGRLgKhdfz4cb355puaPHmyvF5vpMsJK3qnd3qPD/HaNyKPGacYVFVVpRUrVqiqqirSpYQdvdN7vInX3uO1b0QewQkAACBIBCcAAIAgEZwAAACCZHvuueeei3QRCL3ExETl5+crMTEx0qWEHb3Te7yJ197jtW9EFp+qAwAACBKn6gAAAIJEcAIAAAgSwQkAACBIBCcAAIAgEZwAAACCRHACAAAIEsEJAAAgSASnKHXy5Ek9/PDD6tOnj/r166ff/va3ampquuix69at01133aW8vDxNnjxZO3bs8O+rr6/XM888o4EDB6pv37667777tGfPHv/+DRs2qHv37srLy/P/V1JS0u79XU6oem9oaNDixYs1ZMgQ9e3bV4888oi+/vpr//66ujrNnTtX/fr1U+/evTVnzhzV1ta2e3+XE67e//73v+vWW28NGPcpU6a0e3/BqK6u1p133qnPPvvsksd89NFHuvfee5Wbm6u7775bW7duDdi/evVqDRkyRLm5uSouLtaBAwf8+6Jx3M9r795jfdzP+81vfqPS0tKAbdE87uhgDKJSUVGReeKJJ0xdXZ05fPiwGTVqlFm9enWr47Zs2WJ69uxp/va3v5mmpiazadMmc/vtt5vKykpjjDFlZWWmuLjYnDp1yvh8PrNgwQIzfPhw//cvWrTIlJaWhq2vYISq9wULFpgRI0aYvXv3Gp/PZ55//nlTWFhofD6fMcaY0tJSc99995lTp06ZEydOmKKiIvPcc8+FtdcLhav3119/3RQVFYW1t2Ds3LnTjBgxwuTk5JhPP/30osccPHjQ3HbbbeaDDz4wjY2Npry83PTq1cscO3bMGGPMunXrzODBg83evXtNfX29WbhwoRk1apRpaWkxxkTnuBsTnt5jedyNMaa6uto88cQTJicnxzz55JMB3x+t446Oh+AUhQ4dOmRycnICfiGUl5eboUOHtjp21qxZrYLP/fffb8rKyowxxjz44IOmqKjIVFdXG5/PZxYtWmRGjx7tP3bKlClm7dq17dRJ24Wy9wEDBpi3337bv6+pqcnk5uaaDz/80NTV1ZkePXqYXbt2+fd//vnnplevXqauri7UbQUlXL0bY8ycOXPMokWL2qONq7Zu3TozdOhQU15eftk30BdeeMFMnTo1YNv9999vli1bZowx5ic/+Yl55ZVX/PsaGhpMXl6eqaioiMpxNyY8vRsT2+NeU1Nj8vPzzfz5882jjz4aEJyiddzRMXGqLgrt27dPaWlpys7O9m+7+eabdfToUZ05cybg2ObmZiUkJARss1qt/un5adOmae/everfv79yc3P17rvv6sUXX5QktbS0aPfu3frwww91xx13aMiQIZo3b55Onz7dzh1eWih7b25ulsfj8e+zWCySpIMHD+rLL79UY2OjcnJyAn5OfX29Dh06FOq2ghKu3iXpiy++0O7duzVy5EgNGDBAs2bN0rFjx9qlr2ANGjRIH3zwge65557LHrd///6AcZOkrl27+k9BX7jf4XDohhtu0J49e6Jy3KXw9C7F9ri7XC6Vl5frmWeeafV3I1rHHR0TwSkK1dbWBrzpSfJ/XVdXF7C9sLBQ77zzjrZv366mpiZt2bJFFRUV8vl8ks69gRYWFmrbtm3avn27hg8frocfflg+n0/V1dXq3r27CgsLtWHDBv3xj3/UoUOHInqNUyh7HzlypFauXKnDhw/L5/Np2bJl8vl8qq+vV01NjSQF/II9/3Midd1DuHpvbm6W1+vVoEGD9Je//EXvvfeeLBaLfvGLX6i5uTk8zV5EVlaW7Hb7FY+72PPkdrv9z9Hl9kfjuEvh6T3Wx91utyszM/Oi3xut446O6cqvVoRdQkKCzp49G7Dt/NcXrgI+atQoVVdX+2eKfvjDH2r06NE6e/asGhsbNXPmTL366qv+WYx58+apb9+++uSTTzRs2DC98cYb/sfyeDwqKSnRj3/8Y9XU1CgpKamdO20tVL1LUmlpqZYsWaIpU6bIbrdr0qRJysnJUUpKiv8X6NmzZ/2Pe/77ItG3FL7ebTab1qxZE/B48+bNU0FBgSorK1v9qz7aeDwe1dfXB2yrr6/3P0eX2x+N494W19J7rI/75XT0cUd0YcYpCnXr1k3//e9/deLECf+2yspKXXfddUpOTg44tqqqSoMHD9amTZv06aef6vnnn1dlZaV69uypuro6nT59Wg0NDf7jbTabLBaLHA6H9uzZoyVLlsgY49/f0NAgq9Uqp9PZ/o1eRKh6l6RvvvlGDz30kD7++GNt3bpVRUVFOnDggHr27Kkbb7xRDodD+/fvD/g5509tREK4ev/666+1cOHCgH9pn3+NuN3uMHR6bXJycrRv376Abfv371e3bt0knXsev7u/sbFRhw4dUk5OTlSOe1tcS++xPu6X09HHHdGF4BSFbrjhBvXu3VsLFixQTU2N/vOf/+jll1/WpEmTWh27Y8cOFRcX68iRI/L5fFqzZo0OHjyo8ePHKzU1Vb1799aSJUt08uRJ+Xw+LV68WOnp6erdu7fS0tL0xhtv6LXXXlNTU5OOHj2qxYsXa/z48RELTqHqXZLWrFmj0tJS1dbW6vTp05o/f7569OihXr16yePx6O6779aSJUtUXV2t6upqLVmyRKNHj47Ym0i4ek9PT1d5ebmWLl3qP2U7f/58FRQUqEuXLuFuu83GjBmj7du3a8OGDWpqatKGDRu0fft2jR07VpI0ceJErV27Vnv27JHP59Pvfvc7ZWZmqk+fPlE57m1xLb3H+rhfTkcfd0SZSF+djourqqoyjz76qMnPzzf9+/c3ixYtMk1NTcYYY3Jzc8369ev9xy5fvtwMHDjQ5OXlmaKiIrN79+6AxykpKTEDBgww+fn5Zvr06ebAgQP+/Z999pmZPHmyycvLM/379ze//vWvTX19ffgavYhQ9f7tt9+axx9/3OTn55v8/Hzz+OOPm+rq6oD9Tz/9tBkwYIDp27evKS0tNbW1teFr9CLC1fu//vUv8/Of/9z06dPH9OnTx8yePducOnUqfI1ewYWfrrqw923btpkxY8aY3NxcM2rUKP+nBY0xpqWlxfz+9783w4YNM7m5uaa4uDjgNR+N4/5d7dl7LI/7dz355JOtbkcQ7eOOjsNizHfO0wAAAOCSOFUHAAAQJIITAABAkAhOAAAAQSI4AQAABIngBAAAECSCEwAAQJAITgAAAEEiOAEAAASJ4ATEgVtuuUXr1q0Ly88qLi5WaWmp/+utW7cGrBEGAB2ZPdIFAIgty5cvl81mkyQdOXJEM2bM0B/+8Ad17do1wpUBwLUjOAEIqbS0NP+fWdEJQKzhVB0QY44dO6aHHnpIeXl5Gjp0qMrLywP2b926VRMmTFCvXr1055136sUXX1RDQ4N//y233KI//elPmjp1qnr16qXBgwdr1apV/v1nz57VU089pYEDB+q2227TuHHjtHnzZv/+86fqvvrqKw0fPlyS9LOf/UzLly/XuHHjNHfu3IB6tm3bpp49e6q6uro9ng4ACCmCExBDmpqa9MADD+jUqVNau3atli5dqtWrV/v3b9u2TTNnztSPfvQjvffee3r22Wf1/vvvq6SkJOBxysrKNG7cOK1fv14TJ07UCy+8oJ07d0qSli1bpn//+9969dVXtWHDBg0ZMkSPPfaYvvrqq4DHuP766/XWW29JOnf6btq0aZowYYI2bdqk+vp6/3Hr16/XHXfcoYyMjPZ6WgAgZAhOQAypqKjQvn37VFZWph49eigvL08LFy7071+5cqUmTZqkn/70p+rSpYsGDRqk+fPna+PGjQHBZ/z48Ro7dqxuvPFGzZo1S6mpqdq1a5ck6fDhw0pKSlKXLl3UuXNnzZw5U6+88opSU1MDarHZbP4wlJqaqsTERI0ZM0aNjY3asmWLJKmmpkZbtmzRhAkT2vupAYCQ4BonIIbs3btXqamp6tKli3/bD37wA3k8HknSP//5T/3jH//Q22+/7d9//jqkyspKfe9735Mk3XzzzQGPm5SUpMbGRknS9OnTNWPGDBUUFCgvL08DBw7UqFGjlJycfMX60tLSNGzYML3zzjsaPXq03n//fSUnJ2vw4MHX1jgAhAnBCYgxF7sg224/91e9paVFDzzwgMaPH9/qmKysLP+fnU7nJR83Ly9PH330kT755BNVVFToz3/+s5YvX67XXntNBQUFV6xv4sSJmjFjhk6cOKF3331XY8aM8dcHANGOU3VADOnevbvOnDmjffv2+bcdPHhQ3377rSSpW7duOnDggL7//e/7//vmm29UVlam2traoH7GSy+9pF27dmn48OF6+umntWnTJnXu3FmbNm1qdazFYmm1bdCgQcrKytJbb72lXbt2cZoOQIdCcAJiSL9+/XT77bdrzpw5+vzzz/XFF1+otLRUVuu5v+rTp0/X5s2btXz5ch08eFAVFRWaO3euzpw5EzDjdDlffvmlnn32WVVUVOjIkSPauHGjjh49qry8vFbHJiQkSDp3CvF8eLNarRo3bpxWrlypnj17cn8nAB0KwQmIIVarVatWrdJNN92kadOm6cEHH9Q999zjv0j7rrvu0tKlS/XXv/5V9957r2bPnq2CggKtWLEi6J8xf/58FRQUqKSkRIWFhXrppZc0e/ZsjR07ttWx6enpmjhxosrKyrRs2TL/9gkTJqi+vp7ZJgAdjsVwhzoAYbZjxw5Nnz5dH3/8cVAXlQNAtOCKTABhU1lZqb1792rlypUaP348oQlAh8OpOgBhc+jQIc2dO1epqal67LHHIl0OALQZp+oAAACCxIwTAABAkAhOAAAAQSI4AQAABIngBAAAECSCEwAAQJAITgAAAEEiOAEAAASJ4AQAABAkghMAAECQ/g9OJ/7u64LRq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2770" name="Picture 2"/>
          <p:cNvPicPr>
            <a:picLocks noChangeAspect="1" noChangeArrowheads="1"/>
          </p:cNvPicPr>
          <p:nvPr/>
        </p:nvPicPr>
        <p:blipFill>
          <a:blip r:embed="rId3"/>
          <a:srcRect/>
          <a:stretch>
            <a:fillRect/>
          </a:stretch>
        </p:blipFill>
        <p:spPr bwMode="auto">
          <a:xfrm>
            <a:off x="2138584" y="1500180"/>
            <a:ext cx="4076490" cy="3348045"/>
          </a:xfrm>
          <a:prstGeom prst="rect">
            <a:avLst/>
          </a:prstGeom>
          <a:noFill/>
          <a:ln w="9525">
            <a:noFill/>
            <a:miter lim="800000"/>
            <a:headEnd/>
            <a:tailEnd/>
          </a:ln>
          <a:effectLst/>
        </p:spPr>
      </p:pic>
      <p:sp>
        <p:nvSpPr>
          <p:cNvPr id="8" name="Rectangle 7"/>
          <p:cNvSpPr/>
          <p:nvPr/>
        </p:nvSpPr>
        <p:spPr>
          <a:xfrm>
            <a:off x="1953779" y="824201"/>
            <a:ext cx="5187126" cy="461665"/>
          </a:xfrm>
          <a:prstGeom prst="rect">
            <a:avLst/>
          </a:prstGeom>
        </p:spPr>
        <p:txBody>
          <a:bodyPr wrap="none">
            <a:spAutoFit/>
          </a:bodyPr>
          <a:lstStyle/>
          <a:p>
            <a:r>
              <a:rPr lang="en-IN" sz="1200" dirty="0" smtClean="0">
                <a:solidFill>
                  <a:schemeClr val="accent6">
                    <a:lumMod val="50000"/>
                  </a:schemeClr>
                </a:solidFill>
              </a:rPr>
              <a:t>Is there any relationship between Free Sulphur dioxide and Total sulphur dioxide</a:t>
            </a:r>
          </a:p>
          <a:p>
            <a:r>
              <a:rPr lang="en-IN" sz="1200" dirty="0" smtClean="0">
                <a:solidFill>
                  <a:schemeClr val="accent6">
                    <a:lumMod val="50000"/>
                  </a:schemeClr>
                </a:solidFill>
              </a:rPr>
              <a:t>And how these attributes affects the quality of the wine. </a:t>
            </a:r>
            <a:endParaRPr lang="en-IN" sz="12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Miscellaneous Wine Quality Analysis</a:t>
            </a:r>
          </a:p>
        </p:txBody>
      </p:sp>
      <p:sp>
        <p:nvSpPr>
          <p:cNvPr id="7" name="Rectangle 6"/>
          <p:cNvSpPr/>
          <p:nvPr/>
        </p:nvSpPr>
        <p:spPr>
          <a:xfrm>
            <a:off x="6429388" y="3497055"/>
            <a:ext cx="2428860" cy="830997"/>
          </a:xfrm>
          <a:prstGeom prst="rect">
            <a:avLst/>
          </a:prstGeom>
        </p:spPr>
        <p:txBody>
          <a:bodyPr wrap="square">
            <a:spAutoFit/>
          </a:bodyPr>
          <a:lstStyle/>
          <a:p>
            <a:r>
              <a:rPr lang="en-IN" sz="1200" b="1" dirty="0" smtClean="0">
                <a:solidFill>
                  <a:schemeClr val="accent6">
                    <a:lumMod val="50000"/>
                  </a:schemeClr>
                </a:solidFill>
              </a:rPr>
              <a:t>Conclusion.</a:t>
            </a:r>
            <a:endParaRPr lang="en-IN" sz="1200" dirty="0" smtClean="0">
              <a:solidFill>
                <a:schemeClr val="accent6">
                  <a:lumMod val="50000"/>
                </a:schemeClr>
              </a:solidFill>
            </a:endParaRPr>
          </a:p>
          <a:p>
            <a:r>
              <a:rPr lang="en-IN" sz="1200" dirty="0" smtClean="0">
                <a:solidFill>
                  <a:schemeClr val="accent6">
                    <a:lumMod val="50000"/>
                  </a:schemeClr>
                </a:solidFill>
              </a:rPr>
              <a:t>Free Total sulphur dioxide and Total sulphur dioxide affects wine quality negatively.</a:t>
            </a:r>
            <a:r>
              <a:rPr lang="en-IN" sz="1200" b="1" dirty="0" smtClean="0">
                <a:solidFill>
                  <a:schemeClr val="accent6">
                    <a:lumMod val="50000"/>
                  </a:schemeClr>
                </a:solidFill>
              </a:rPr>
              <a:t> </a:t>
            </a:r>
          </a:p>
        </p:txBody>
      </p:sp>
      <p:sp>
        <p:nvSpPr>
          <p:cNvPr id="30722" name="AutoShape 2" descr="data:image/png;base64,iVBORw0KGgoAAAANSUhEUgAAAk4AAAHqCAYAAADyPMGQAAAABHNCSVQICAgIfAhkiAAAAAlwSFlzAAAPYQAAD2EBqD+naQAAADl0RVh0U29mdHdhcmUAbWF0cGxvdGxpYiB2ZXJzaW9uIDIuMS4yLCBodHRwOi8vbWF0cGxvdGxpYi5vcmcvNQv5yAAAIABJREFUeJzs3XmcZFd52P3fuffWXr2v07MvmgWtox0tIAktFsYCA0bYDq8Jll/bieOYGGNCYoyNHRw7DsTmE8cxgWDjvIgYZIMBIQkkoW0ktI6kYfa1l+mlqqu79rud94/qrXqtnqmenup6vp8PSKpbXXVOz3Tfp57znOcorbVGCCGEEEIsyVjtAQghhBBC1AoJnIQQQgghKiSBkxBCCCFEhSRwEkIIIYSokAROQgghhBAVksBJCCGEEKJCEjgJIYQQQlRIAichhBBCiApJ4CSEEEIIUSEJnIQQQgghKiSBkxBCCCFEhSRwEkIIIYSokAROQgghhBAVslZ7ABfa8HB6tYew4gxD0doaI5nM4vt6tYdzQcncZe4y9/pQa/Pu6GhY7SGIKpGM0xpkGAqlFIahVnsoF5zMXeZeb+p17vU6b7H6JHASQgghhKiQBE5CCCGEEBWSwEkIIYQQokISOAkhhBBCVEgCJyGEEEKICkngJIQQQghRIQmchBBCCCEqJIGTEEIIIUSFJHASQgghhKiQBE5CCCGEEBWSwEkIIYQQokISOAkhhBBCVEgCJyGEEEKICkngJIQQQghRIQmchBBCCCEqJIGTEEIIIUSFJHASQgghhKhQ3QVOo8Xkag9BCCGEEDWq7gKnjJMhURhBa73aQxFCCCFEjam7wAkg5+YYKUrwJIQQQojlqcvACaDg5hkuDOFrf7WHIoQQQogaUbeBE0DRKzJcGMLT3moPRQghhBA1oK4DJwDbsxnOD+H57moPRQghhBAXuboPnAAc32GoMITjO6s9FCGEEEJcxOoucFJOdt7HXd9lKD+I7dkXeERCCCGEqBV1FzgZhSRGfgSYWxTua5/hwhBFr3jhByaEEEKIi17dBU4Ays1jZM/CPAHSZPCUd/OrMDIhhBBCXMzqMnACUL6HmRtC2eNzrmmtSRRHyLnzL+sJIYQQoj7VbeA0ySiOYWSHYFZLAq01iUKCjJNZpZEJIYQQ4mJT94ETgPKLGJkBlJObc220mGR8nqyUEEIIIeqPBE4TFBqjkEDlE8wuHB+zU6SKo6szMCGEEEJcNCRwmsVwcxjZwTmF42knTbKYkPPthBBCiDomgdM8lO/OWziedbJyOLAQQghRxyRwWoRRHMPIlReOF9w8Q4VBOd9OCCGEqEMSOC1BecVSzydnuq+TnG8nhBBC1CcJnCqgtI9ZGEEVkkBpmU7OtxNCCCHqjwROy2A42VL2yS+dZzd9vp0c0SKEEELUAwmclkn5LmZ2EOWkgckjWoYpeIVVHpkQQgghVpoETufIKKRKhwVrD1/7jBSG5YgWIYQQYo2TwOk8lA4LHgSvMOOIlvRqD0sIIYQQK0QCp/OktIeZG57q+TRaHGXMHlvlUQkhhBBiJVwUgVMymeSuu+7i+eefn3rs4MGD/NIv/RJ79+7lpptu4rOf/Syue/Fu/5/Z82ncHmO0mFztIQkhhBCiylY9cHrppZe4//77OX369NRjyWSSD3/4w9x000288MILfP3rX+eJJ57gK1/5yiqOdGlTPZ/cAhknQ6IgXcaFEEKItWRVA6eHHnqIj33sY3z0ox8te/wf//Ef2bJlC7/6q79KIBBgw4YNfOlLX+Lee+9dpZFWTmkfMz+MKo6Rc3OMFIbxtb/0FwohhBDioreqgdMtt9zCo48+yjvf+c6yx/fv38/OnTv51Kc+xc0338ydd97Jt771Lbq7u1dppMtn2OMY2SEKbpbhwpAc0SKEEEKsAdZqvnlHR8e8j4+NjfHYY4/x6U9/mt/7vd/j2LFj/Nqv/RrBYJBf/uVfrvj1h4aGGB4eLntsfHyc5uam8xp35WzM/CB+tI1RR9Ee7sAyVv5bbppG2T/ricxd5l5v6nXu9TpvsfpWNXBaSDAY5PLLL+f9738/ALt37+Zf/It/wfe+971lBU4PPvggX/jCF8oe+/V/9U7e8+73VHW8S0uDqSgGQjTHuwkYgQvyro2NkQvyPhcjmXt9krnXn3qdt1g9F2XgtH379rIddgC+7y+70Pr+++/njjvuKHssOfom6cwqdPnOFNBmirFYmo5Yz4oGT6Zp0NgYYXw8j+fVV32VzF3mLnOvD7U275aW2GoPQVTJRRk4ve997+Pv/u7v+Ju/+Rs+8pGPcPToUb761a/ywAMPLOt1Ojs76ezsLHvstf1n8P1V2unmF3FSZxgo5mlv2ELQDK7o23mej+te/L9QVoLMXeZeb+p17vU6b7F6LsrF4e3bt/PVr36VJ554ghtvvJEHHniAD37wg3zoQx9a7aGdN4WG/DAjowexXTnfTgghhKglF03G6dChQ2X/feWVV/L3f//3qzSaC8BJM5J4g9aWnYSDjas9GiGEEEJU4KLMOK2kntf+N1YhtdrDKPGLJBNvUsgPL/1cIYQQQqy6ugucOo59j92P/BYdR76N8i+GI1x8RlNHyI+dAukyLoQQQlzU6i5wAjDdPD2vf5Wdj/0ODWdfXe3hoNGM5nrJjR4Gz17t4QghhBBiAXUZOE0KZ/rZ9uxn2fLcnxHMnF3t4ZAqjpAbPYSy06s9FCGEEELMo+4Cp8SWd6BRZY81DbzIrsd+m+43v4axyjvdUs446bHjqOyQLN0JIYQQF5m6C5x6r/5/OXL7H5NtvaTsccN36Tr0ELse+SjNZ55Z1aBl3M0wnuvHSPfJ0p0QQghxEam7wAkg37Kdo2//Q05f+69xQs1l14KFJJt//Bds/9GnCadOrs4AgbSbZbQwjJHuQ9mZVRuHEEIIIabVZeAEgDIY3fQ2Dt79eYZ23oevzLLL8cRBdv7wE6x/5YuYxdWpOcp6OZJ2EpUdROWGZelOCCGEWGX1GzhN8AMRBi77RQ7d+V8Y77qq7JpC037iUXY/+lu0HX8E9IVv65/zCiScFKo4PrF051zwMQghhBCipO4Dp0l2Qw8nbvoEx9/6cYqxrrJrlp1hw6v/i50//ASxkQMXfGx5r8CwnUR7BYx0L9jZCz4GIYQQQkjgVE4p0uuu4dCdf87ApT+PZ4bKLkfGTrHjR3/Aphf+G4Fc4oIOrejbpeBJe5i5QVQ+IUt3QgghxAUmgdM8tBlgaNd7OHj35xndePOc6y29z7Lr0Y/SefAh1AXc9Wb7DkPFJJ72MYpjGJl+WboTQgghLiAJnBbhRlo5fd1vcvRtf0C+aUvZNdMrsu7A19j12Mdo7H/xgmV/HO0wVEzgag/lFTEyfeDkLsh7CyGEEPVOAqcKZNt3c/iOz9J71QO4wXjZtVB2kK37/oytz/4JoXT/BRmPq12Giwlc30VpHzN7FpVPytKdEEIIscIkcKqUMkhsu4uDd/83RrbdM6f7eOPgq+x67GOse/2rGBcgA+RqjyE7iTNxULFRTGFkBuCiOLhYCCGEWJskcFomLxin76qPcPgd/5lM+1vKrint0Xnk2+x+5KO0nHpyxdsXeNpjyE5g+6U6JzW5606W7oQQQogVIYHTOSo0bebYrZ/i1PX/FjvSVnYtUEyx6aX/zo4nP0UkeXRFx+Frn6FiguJEkbrSfinzlL2wu/6EEEKIelB3gVMq7+D6VaoFUorUhps4dNd/ZXDXe/GNQNnlWPIIlzzxH9nw0v/AKoxV5z3nodEM20ny3owDivOjqHS/LN0JIYQQVVR3gVPR8UhmbXKOV7XX9K0wZy+9n0N3/Tlj664ru6bQtJ16nN2P/hbtR7+zYoGMRpOwU+S8/PR7u/mJpbv8Il8phBBCiErVXeAEoLUmnXcYrWb2CbBjXZx868c4dvMnKcR7yq6ZTo71+/+WXT/4XeJDr1ftPWeaDJ4y7nSNU2nX3QCqMLoi7ymEEELUk7oMnCbZK5B9Ash0XcnhO/+Mvss/hGdFyq6F071sf/qP2Lzvzwlkh6r6vpOS9hhjdvnBxEZhtNQw06/uXIWA0oeRg4Np9p1McnAwjZbWGEKINcpa7QGstsnsU9H1aQiaWGZ1YkltWIxc8i5SG29h3Zv/H62nnii73tz/Ao1nX2Fo530M7Xw32grN/0LnaNQeB9uk0WyYeky5pV13fqwTZgV0QpyrF0+n+NrLfQxlilOPdcZDfPDq9Vy7qXkVRyaEENVX1xmnmWzHI5lzyNnVzci44WbOXPPrHLntj8i1bC+7ZvgO3Qe/we5H/x1Nffuq3sAy7WZJ2KmyT/9Ke5gZWboT1fHi6RR/+dSJsqAJYChT5C+fOsGLp1OrNDIhhFgZEjjNoLUmXXBI5mxcr7o9mHKtl3Dktj/izNW/hhNqKrsWzI+w5fnPse3pzxAeO13d9/XyjNijc5ZOSkt3A7J0J86Z1pqvvdy34LKc1poHX1n4uhBC1CIJnObhuP5E9qnKO+CUQXLL7Ry8+/MM7fhptDLLLjcMv8nOH/4uPa99GdPOVO1tC36RYbt0OHDZcNw8RvqM7LoT5+TQUGZOpmm2wXSRw0PZCzQiIYRYeRI4LaCUfXJXJPvkB6IMXPH/cOgdf0q684qya0r7dBx7mN2P/BatJ35Qte7jRd+eOhx49vuZ2QE5604sWyrvVPS80by9wiMRQogLRwKnJUxmn7LF6vdfKjZu4PjNn+TEjR+jGO0ou2bZaTa+8j+55PFPEk0cqsr7udplqJiYOt9uptJZd/3gVXYzFKI5Elj6SUBLJLjCIxFCiAtHAqcKaK3JFFcm+4RSjPdcx6G7/isDez6Ab5bfZKKpE1zy5KfY+OMvYOWT5/12k+fbFf25WQDlFTHSvahZrQyEmM+uzjid8cV3g3Y1hNjZGbtAIxJCiJUngdMyzMw+VbvgVZtBhva8j4N3fY7U+hvnXG898xS7H/0oHYf/CXWeWSFf+wwXZx3RMkGhMXLDqOzQih9SLGqbUooPXr0epdSC1+/fu/B1IYSoRfUXOM0qyF6uqexT3sF1qx9YONF2Tt3wUY7e+nvkGzeWXTPdAj1v/B92/eB3aDj7ynm9z3xHtMxkOBmMdB+4c4MrISZdu6mZf3PrVroayjNPXQ0h/s2tW6WPkxBizVG6zvYK//MrL2K4WUwng/LPL3OjlCIaNIkFzZX5VO17tJ14lO4DX8dy5u5MGuu+mv4rfgk73l32uGEoGuJh0pkCfgVHyjQHGmmwFl5O8cOt6HBt3AAty6ClJcboaHZFAtuL2WrOXWvNoaEMqbxDSyTIzs7YBc00yZ97/c291ubd0dGw9JNETai/zuFK4Qfi+IE4hpsrZVa8xbdUL0RrTbboUvR8moIWllXlBJ5hktj+U6Q23ET3gQdpO/EDFNOBUNPZl2kY2s/wjp9maPd78a3wOb1NyhnH0z7Ngfl/sI1CEu3m8aOdYJxfxk6sTUopdnfJjUEIsfbV3VJd7+h0lsm3oriRTpxoF34gCuf4Cdl1fZJ5h0yh+rVPAF6okb69v8KR2/8T2dadZdcM36Xr8D+x+5Hfovn0U+fcUiDtZkjaYwten+r5ZEtPHiGEEPWr7gKnP/l+gi89kyKRmd6Sr40gbqgNO9KNF2gAtfxvi9aarO2SyDk4K5Q2zrds4+jb/5BT1/4GTril7FqgMMrmF7/Ajh/9PuHRE+f0+lkvN2+X8UlK+5i5QVRuWArHhRBC1KW6C5wAXj5T4DPfHeFb+9MUnBkBgGHhhZqxo+twQ83oc1iW8jyfZM4mXXBW5qgJpUhtupWDd32OwZ3vxp9V7B5LHGLHDz5B27P/HbM4vuyXz3sFhu0k/iKBkWGnMdK9UjguhBCi7tRl4ATg+vDIgSx/+J0Rnjuew58Z5CgDP9CAE1mHG25Fm8tv4JezPRI5B3uFsk9+IMLZy36BQ3f9OePdV5ddU2gaDj/Mzof/LW3Hvr/s8+hKXcaTc7qMl72H72Jm+uWwYCGEEHWl7gKneKh8yuMFn79/YZw/eyTB0aFZTSGVwrdiOJEunEgnvhVZ1nt5ns/oSmafADu+jhM3/S7Hb/oExfi6smuWk2XDa19i5w8/QWz4zWW9rqMdhosJ3Hm6jM9kFEYx0v2wxPOEEEKItcD89Kc//enVHsSF1BFLoTWcSjplddTjBZ99J/KcHXPZ1GoRDc6KKQ0L34pOBE8KQ1feysDxNAXPxzIMTGNltmjb8XUktrwDLxAmmjyCMSOQCRTHaD39JOHxPnKtO0qF8BXw0eT8AmEjhLlI/yulXVRxHIwAnEN2rpoMQxGJBCkUnIpaMawlMneZez3NvdbmHYst3mVf1I66C5xODJ9ld3eIazeFSeU9BsfLl6MGxl2ePprD9jRbWgNY5qxAR5loK4JnxdDKKAUNFWSTtIaC4+H5mqBlrEyPG8Mk17ab1JbbiPhZgqMnyy6H0720nXgM0ORadlTUWkCjyXl5gkYAy1i4e4UClJMtZZ6sc9+heL5q7ZdpNcncZe71NPdam7cETmtH3QVOh88OABALGVyzKcKOjgC9KZd0YboWyddwbNhh34k8saCip9maG+goA22G8K042rRQ2kMtUhM0yfU1BbeUfbJWKPukg1G8S24l0byHcOokgUJqetjao2H4TZrPPIMd7aAY76koyMl7BSzDJGAsfrCr8myUk0Nb4VXp+VRrv0yrSeYuc6+nudfavCVwWjvqNnCa1Ba3uHlbhOaoycmEg+1N/wAWXc3+viJv9BdZ12TRGpsnEFAKbQTxA3G0GQJ81BL1PiudfVJKEQpaZK1mEpvvwIm0EksewfCma7gsJ0tL77PEkofJNW/DCzUu+bp5r4ChDELG4stxSnsY9jgYFpgX9pdFrf0yrSaZu8y9nuZea/OWwGntqPvACUqBxqbWADdvj6A1nE46+Mupf5qgDQvfik0VkRt68QBqpbJPk4GTbbtoFPmWbSS33IHybKKp42Xdx0PZQdpO/ADDyZJrvQRtLp5RKvilLuvhCgIi5eTAcyAQuWBLd7X2y7SaZO4y93qae63NWwKntaPuAqc/fuEP6Qz1ELPmHg8RMBW7u0Ncc671T5Om6qBKtT6G7wHz/2DPzD4FTAOjCgFGWeA08bbaDJLu3stYz/WE030Ec8PTz0cTSx6h9dQTuME4habNiwY6Rd/G1z4Rc+kjXpRvo5zsxNLdyp/wU2u/TKtJ5i5zr6e519q8JXBaO+rukN/Lv3I5BgbXtN7KO7rfQ1OgZcHnHh4s8o1X0vSl5maOGsMG910R5/qtkaWDHa0nDhZOL7qMZxiKeMgiEji/2qAlD/nVmqa+ffS8/ncE84k5l7MtO+i78l+Sb92x6PtEzTCtgeaKlxr9SBs61FTRc89VrR38WU0yd5l7Pc291uYth/yuHXUZOE0KqCA3td/J2zt/mogVm/f5vq957kSeb+/PkCnO/eHc2GLxvr2N7OisbBt+JQcLhwImDSHrnFsXLBk4TVBukc7D/0Tn4W9h+HPbKyQ338bApT+PG25eeKxGkPZgC0aFx9ToQLR0WPA5HGtTiVr7ZVpNMneZez3NvdbmLYHT2nFRLNUlk0nuu+8+du3axYYNG8quDQ0Ncdddd9HS0sKePXvO+73+6rW/mvp3H49TuSO8kHwShaInsnlOv6JK658Gxlw2L1L/NEkbAfxAqQ5KoVHzBCzeRO2TUoqAufwAY76lunkZFtmOS0ltvIVAfoRwur/scmTsJG0nfoBvWORats0b7Hjao+DZRMxwRcuMyndQTqbUjX2JHXrnopL0vfZ9eg89z8iJV8mmkzS29szNmmmNOfw6A0dfZvTYPvLJfpqMPDrauWqtFsqHpzk0lOHoSJZM0aUtFsQ0jZpauqimWlu2qaZ6nXutzVuW6taOlS86WcJLL73EJz7xCU6fPj3nmu/7fOxjH2N0tHrHetzT/X6eHPoOBT8/9Vjey/K9ga/z7MhjvKPr3VzdesucACoSNHjPVQ3cvD3CP76W5rXe8ozRK2cKvN5X4I7dMe7ZEyMUWCqAKh0srAKNGE4W082WHZzr+5p0vnRkSzxkrVjrAgA71smpGz9GYnA/6/f/b8Lpvqlrpptn/et/R9vJH9B3xb8k03XFnK93tMNQcYSOYOuivZ4mlY5rGcAPt6DDCy+VroTjLz+C9crf0OBM13ideaYDd++vsO3quwEI9D5Dcd9f4yYOsdVNYeHiYpE2mzHadxG68VdxNtx8Qcc904unU3zt5T6GMtN/BzvjIX7xug3c3TJ/5lQIIUR1rGrG6aGHHuIzn/kMv/3bv833v/99fvZnf7Ys4/SFL3wB3/dJp9Ncf/31Vck42ZkGrm+7DdD05U/iMx2sFP08Pxl/lTdSL9IYaKYjtG5OJuK8+z/Npky0FcYLxNGGidJOWUNNz9cUHB9lVJ59qjjjNIsd7yKx9R14wTixxOGy7uOWnab1zFNEUqfItW7HC8bLvtZHk/eLhIzgol3Gy8bpFlBuHm1FqrZ0t9in0OMvP0LzC58l5GfLHg/5OcJ9TzNg9NDpnYUnP0Nh9AxtXgJj4u+HgU9E58jkcwTP/hizdSt+46aqjHk5Xjyd4i+fOkHWLq+Vy9oeL5xOsbUjRkckUBOfwKup1rIP1VSvc6+1eUvGae1Y1bPqbrnlFh599FHe+c53zrm2b98+vvOd7/D7v//7VX/fqBXn3p77+e3d/5lrW29FUR7cDBX7+erJv+Svjv4RJzKH5n2NnV0hfvfuNn7+usZ5z7/76sT5d8eG7Xm/fo5FDhbWupR9Gs07uN4Kr+UbFiM7fpqDd3+exObb0bO+N00DP2bXo79N14Gvo9zyrJunPYaKCYpehXOmFDwZ6V5wclUZ/kK072O98jdlrRjKxoHGeuWLhF/9IqPZIs3+2LzPa/bHGM0UiOz/EsuKSqtAa83XXu5b8NxDX2v+9zMnV+xcRCGEEKu8VNfR0THv44lEgk9+8pP8xV/8BbHYuS89DA0NMTw8XPZYOj1Gc0up2LnNaucDWx/g7d338nD/P/Bm6uWy557JHeN/Hvssuxuv5N7172ddtDzDYKJ4264Y122N8PAbGX54MMvMGsUzoy6f+0GSazaH+dm9DbTFK/l2KwjE8cNxlFvEdDIYXmlZ0dOalO3SELCIBBfO6pgTmanSP88t0PKjLfRf9+uMbr+Lnle/TDR5ZOqa4Tt0H/wGraee4OwVH2Jsw1vL6n4S3ihtZjPRCtoVlGgoDKJ1MzrSel41ROVzn3b6wAtly3Pz6bBPUxgOYHoOFvPvfrRwMfwiTqqX0OgBvM7L533eSvjJ2TRD2SIs1AUDxcBYgSMjOXZ21NeS3UJ/7vWgXuder/MWq2/Va5xm01rz8Y9/nA996ENcdtll5/VaDz74IF/4whfKHvuZX/8w7373u8sei8e286/bf5fj44f5xxP/h6NjPym7fnD8NQ6N7+e6zlt41+YP0B7pnPX18KFbo9x9hcPX9iV58WR59uSlUwX29xa594pG3nVVM5ElCsinhYEm8B1MO106Cw6NB9jKoCkawFokyIhGqnDgbvwyhjb+GbFjj9P64lcwZxzfEswn2PT85ymcfIzEDb+C07p16lqRPPFQiIbAcm7gNhhJaFgHSzTiXEpjY6Tsv3vdsYXijSkmPvhu6Z+LsPDQStFoZuEC1hS5wzksc+ll0CKKljqtdZr9515P6nXu9TpvsXoumnYEu3bt4m//9m/ZuHEj99xzD6HQ9HpwJpMhFApx44038td//dcVv+Z8Gaf9ycGpjNN8tNYcHN/P9/q+ztl875zrpjK5seMO3tF9H/HA/MeUHDpb5B9eGqd3dP7+T+/e28CN2yro/zSb72O6GQwng5ooJI8HLaKzsk+maRCNBMnlbbwqLu0ZTo7On3yD9iPfnXMun0aR3H43g5feX1b/1BxooDEQn/1Si1NGqWVBcPk3f9M0aGyMMD6eL5v76QP7iPzw44t+bVgXaAwHGC84dPoLZ6cGjU7amhrxf+q/XvCM02e+P//SMZQyTqZp8B/v2VmXGaf5/tzrQb3OvdbmXa8fZtaiiy5wuuGGG+Zcu+OOO/iN3/gN3vve9573+/zzqy9V9Dxf+7yW2sejZ7/JqD0y53rICHNrx73c0nEPoXmWpKrd/6nMrIaaAcugMWRhTaSsK+3jdK5C6T56XvsKjUOvzbnmBhs4+5b7SWx9x1TBd4MVo3mBIHMxfrARHWlb1tLdQr1dtO9z5sv3L7pclw50cmlXjIH+k3Q4/fMu17lYDFvr6Nm4nfF7v3hBWxNorfmdfzpQtpuujIKNrTH+5F278byL4sf6gqm1nj7VVK9zr7V5Sx+ntaPuFoc74kHCS7QKADCUwd6Wm/h3uz7Lu3p+gZhZ/pe+6Bd4bPAh/svBj/PsyGO4szqCG4bi5u1Rfv+n27lzdwxr1lueGXX5/A+T/K9nUiQyi59pN4dS+IE4TrRUSG5ri2TOIVtc5uuco2LDek7c/O85cePvUIx1lV2z7DQbXv0iO3/474mNHAQg7WZJ2KPLLlo27HGMTH/pvLvzpAwDd++vzCl2n6RRuHsfoHDVA7TEQqSM+Tucp4wmWuJh8ld85IL3c1JK8cGr1y+4U9NQig/fvKXqh0YLIYSYdtFknC6Ul0+8CYDr+6QLLnmnsk8qBS/PU8MP8/Tww9j+3E/8rcEO7up+H1c0Xz9vF+3htMtDr6bZ3zf3ay0D7tgd4+49sYqCuvkYXgHDSRPCpjkapKUxsmIZp5mUZ9Nx5Dt0HnoIc55u6KMbb6H/sl/EjbQSNkK0BZsr7jI+SaPQ0Q50cOklv6U+hZb6OH2RBmdo6rF0oBN37wNlfZwKz/81euQQDbP6OKmOXYRvWP0+Tg++0sdgevr73dUQ4heu3cDdV22omU/g1VRr2Ydqqte519q8JeO0dtRt4DTJ9X3SRY+C41W0uzztjPH44Ld4PvEEPt6c6z2RzdzT/X4uabhs3k/+S51/9zNXxLmhkvPvFqB8m6CXobvRQDvOzJ6aKyqQG2HdG/+Hlt5n5lzzzBBDu9/L8I6fJhCI0h5sxTyHvk1+sAEdaV8001PJL1Pt+/QefgE7PUKooZP1O6+XqMIpAAAgAElEQVRFGbPGM9E5vG+gDzszQijWTk/PBryOyy6qzuGpvENLJMjOzhiBgFlTN5JqqrWbaDXV69xrbd4SOK0ddR84TfImAqh8hQFUojjEo2e/yWupffNe3xbfw0+t+zk2RrfNueb7mn0T9U/patc/AaaliEcsnLEEjapAwLxwN/rYyAHWv/ZlImNzO8EXY930XfFL5HuupyPYUlGX8dm0EcCPdYE5//fGsgyam6M8d3CQRKZIcyTArs74uS1faY018gYqn5zqcK4Ko+hIK277OQZQM1/zfF5nHrV2I6kmmXv9zb3W5i2B09ohgdMsntZkiy5Zu7IAqj93iofP/l+OpN+Y9/plTddyd/f76Aivm3Mt7/h8/80sTxwu7/80ae/GMO+5Ml5h/6dppqWIx8JksgV8x6NB5Wk08gs2f6w636Pt5A/oPvAglp2Zc3m86yrOXvkRGtsuJXiO59X5kXZ0aG7B+St9Y/zf/WfpTWaZnG5nPMQHr17PtZsW3k05W6D3GSL7v4SRGUDZGYz8CGgPHWxABxvwmreSv+KXl7VkN/M1p+YRX0f+io9UZemv1m4k1SRzr7+519q8JXBaOy6KQ34vpIHU4k0QDaUIWSaxoIlC4fr+ouFGQ6CZvS03sTW+i6FCP+Nuquz6ULGf5xOPM+Yk6YluIWxO9xwJmIrd3SGu2RQmlfcYHC9f+js77vL00Ry2p9ncGsCqMHNkGIpg0MJ2XHytKBIkp6IErAAm3lQrgxWjDPIt20luvgPDKxAZPV5Wkh3KnqXl+CPki0mctj1Y1vL7sCg3h/JsdCA6lbGZPo7Ew58R9U4eR7KxOUJP09JNOQO9zxB77j9RzKXwCmkC2X4Mr4DyHJSTxXDSGJmzBPr34bXurOjolcnXVHa6fB52hmDv03hNW877CJdaO4KimmTu9Tf3Wpu3HLmydkjgtAClFCHLIBo0UUrheosHUK3BDq5rfTvd4Q0MFM6Q86YzLRpNf/4Uz488TtEvsD66hYAxvdRU6fl30aBifQXn380MnCZjJF9DzjPxA3ECwTBKe3N6MVWbtkKku69mbN21hMd7Cean2zooNLHEIcLHH8YOxqHlkmUvWSm/FMhoK4xWJp974jgZ28UwjLLAadLJZI67dnUs/v3TGvfR/0hiNMFY3qHJHiCg7YkxTz0JlELZaczRoxT33L/42LUm/swfzAmaZrJGj1Lccd95LdvV2o2kmmTu9Tf3Wpu3BE5rhwROS5gMoGKhiQDK9xdcwlNK0Rlezw1tt9MUaKUvdxLbL0xd9/E4lT3CC4knUSh6IpvLDsRti1vcvC1Cc9TkZMLBntGLp+hqXu8r8kZ/ke5Gi9bYwh2k5wucJtmeJu8rrFAcIxQFrVH++W/3X4wbbmZ0820UG3qIJo9guvmpa6ZXINL3LKr/efyWneho+7JeW2kfw05zeCTP946MgWLBwClre1za3Uh7fOHascOvP4d16Jt4GkK6SCupsmzZ5L8rZYBSGIVRnI1vL9VdLcAaeYPQ4YcWn4edwe26Cj/WuejzFlNrN5JqkrnX39xrbd4SOK0dEjhVSDEdQBmGwlkkgDKUwfroFm5ov52QEaYvdwJXT++ic7XD0cybvDz6DGEjQldkw9QWfaUUm1oD3Lw9gtZwKumUvc94wWffiTxnx1w2tVpE5zm+ZbHACUpn0+YdH18ZBCOx6W3+nrPksSTnTCkKTZtIbr0TUERHj5YtGVr5EUJH/xkjP4LbfilYlZ5zV9I7nOBgf4KCCmMY5ryBE8DlPQ1saJ5/aVBrzT8/8QS7Cq8AENcZYsw9fFgBGEapwaf28Vovwe26asGxmYmDBOfZbTib0301ftOWJZ+3wOAJJN4glDqMk0nihTuqvvtvciff0ZEsmaJLWyxYvZ5RE0XzZuIghp0udY5fxmvX2k20mup17rU2bwmc1o6L7qy6i51CEQ9axIImOdsnXXTwFygZChohbut6F9e33caTQ9/h2ZFHywKoMSfJN3q/xFPDD3P3uvfxlsarp25EkaDBe65q4ObtkXn7P718psD+vgJ37I5xz54YoXPo/5QtehRcj+ZwgFCoGR1qRNkZlJNB+SuzjOdbYc5e+kGSm2+jZ//f0nR2upO7QhM++m2Cpx4nf8VHKO58D1S4864xbBHRBQL+EOO6A5f5M3Iti5zfd2gow6lipfVWld/UdaS1wue1VfyaM00WnZvZATANop5PKFa9onMo1Y997eW+sq7l51J0P5+VLpoXQohqkozTOVIogmYpA2WZxqIZqIAR5JKGy7i65WaKfp6B/Jmy61kvzf7UCxxJv0l7qIuW4PRyVSxkcM3mCNs7AvQtUv8UCyp6Juqflso4zTSZffK0JhQwwQyjgw1gBMBfuTooLxgntfFmci07iIweK9t9p3yb4MDzBM78CK9xE368Z8nXa44EePnMGEXXJaby+D7YqjxI6moILdp5++hIlkfOKK5zXyJKHrSmkcw8IZKaPoTYCJC/5jcXXarzo50ETz+OmmeH4dRz4uvIX/nAsrNEM4vOlSp9Cve1rmrR+XTRfXnvseUW3S81/pmWO/5ayz5UU73OvdbmLRmntUMCp/OkUARMg1iwFEC5vmahn+GwGeUtTVdzWfN1jDsphosDZdfHnCQvjT5Nb+44XeENNASmj/1on6h/aomanJin/mn/jPqn9gar4sBpkuNpco5HwFRYhgFmAB2Mo60QSmuUvzLHudjxdSS33olnRYkmD2PMeB+jmCJ04vuYYydw2/Ys2jlcKUVTJMDrA2kMpQj6eQLaoUgIrQyUUnzkhk2sX2CZDiBTdHnqeJKU0cxe9zU8TOI6hzWr0ak2AqUaJ8Bt20P+2t8EpRZeylIKP9JOsPfphQZP7trfxG9aZoAzq+h8MnDSTg7cAkp7mGMnz6voXGvN5544Pidomqmiovslx68puD5F18fXGssovValRfO1dhOtpnqde63NWwKntUMCpyqZDqAsLFPhab3gEl7cauTKlhu4pOEyEsVBUk6i7HrCHuSFxBMk7CF6IpuImKVTtZVSbJxR/3Q66ZQFaZP1TwMplx3dYQJKL6tz+GT2ydWakFUKNjAsdCCKDkyMwbeX9X2piDLIte0iuek2LDtNZOxU2WVz7CSho98C7eO27Vlw+a6rIcT65jAD40UyRZeAdomQp6WhgQ/fuHXJJaW2WJBnT4xy3G2n31jHJr+PADZRXZjogaXwsDBNC4wAfqyb7M2fwm/axIunU3zuieM8fHCIH59O8dTxJM+eGKU1GqSnKYzfuAmvaQvW6NGyzJMfX0fu2t88pyWp2UXnhpPBSPejCqOl5VZ7HDPTjw4143ZesezXh9Ly5cMHhxZ9TiVF94uNP2e7DKZtxgql/mmZoke26GEZiqCXq6hovtZuotVUr3OvtXlL4LR2SOC0AiYDqMBEAOUtELw0B1u5uuUWNkS3MVjoJeOOl10/WzjDvsTjZN0066NbCBqhiddfvP/TwJjLDw+ksT2fTS2V93+a5E5knyxDYZkTtVPKACtSyvooA3y36g01/UCE8Z7rSHddSSR1ikBhdOqa0h6BwVcInnwUP9qJ37h53ixEd1OYe69cz8bGEJe0x7h1aws/t6eBnubIkgXnSilao0FeOJ1i0OjiR4FbOGC9hUHVSUA7OCpAKNKIEWnF67ic3A2/g7Ph5oqXsvzGTRR33IfbdSVO9zXYl7yb/JUPLD/TNGFm0bmyM5jZAdTsY4C0j5U8XHG/qdmOjmT58enUks9brOh+IWbiIO7xJxnK2Hiz/ir5GnK2R9BUsP7aJYvma+0mWk31Ovdam7cETmuHBE4ryDINokGLoLVwAKWUoj3UzfVtt9EW7KQ/f4qCP71dX+NzJnecFxKP42mP9ZEtU0eVTPZ/Wqj+6ejQ8vo/zTSVffL96ewTlIImM1QKoAyrFEBVuaGmE2kjueUOnEgb0dEjZYcHG06G0OnHsYZfx2vdNXUUytR1QxEOBYmaiq6GMC3RIEqBcvMot4C2oqU5LKCnKczG5ggnkzmytseo0cpPrD283nYvO668jba33I69+31TAc+yl7KUwo914TdtKWVRzqdvk50mePIxQGNmBlDan/fl/FAz1vhJCtt/Ztm74iaXL5dy967OZWecVHGc1OvfmRM0zWS7PqHL3otepIYMau8mWk31Ovdam7cETmuHBE4XgGVMB1C+Bm+eH3KlFOsim7ix7Q5iVgN9uZM4enpZzNMux7MHeTH5IywjwLrwpqkWBu1V6v80H9cvZZ9Mo7QUOWPEYAZLdVBmqHTT1lWsg1KKfMs2ElvegeHZRFPHyzJcZmaA0NFvY9hp3Pa3gFn6pVQKnAIUi86cYn3luyg7g7ZCpeL3BfQ0hblrVwdv6W7g8p5G7t7VyQevWU9796Y5Ac9KLmUtZbLo3MgNo4qlflNz4iAjgI60k8+m+PyhJh484s67lLiQyeXLrL3wJoGliu4X8pN0hOzBR0qF+AsYop2hXR+mPb74TafWbqLVVK9zr7V5S+C0dkjgdAGVAihz0QDKUCabYtu5vu12TGXSlz+JN2Nnm+0XOZzez2up54hZjXSGe1BKlfV/QsGpxPz9nwbGXDYv0P9pIVpDwfFxfJ+gZWDMvkEaFjoQKx1/ov2qNtTUZpB091Wk1t9AKN1PKDcdpCg01sgBQse+ix9swGvZgWEYCwZOk19jTNYYLXLUi1KK9niIDc0R2uMLZ2ZWcilrSZNF5ycfLbWRYG7g5Ee7yPkmQxmbV/xLGDCnz0ysZFfczOXLha4vVXS/kKMjWR7thb3ua/M2d9Aovhb+AJ0bLlnye1drN9Fqqte519q8JXBaOyRwWgWTAVQoUOpw7c7zQ28ZAbbH93Bt69twfYf+/Gn0jIxL3svx5tiLHBx/lZZAO63BTpRSBEzFpevDvH1PM4Njxaqdfwel7FPe9jDmZJ8mKBMC0RVpqOmFmhjd9DYKTZuIjx7HcLLTb+sVCPY9Q6BvH37LdoKt6xcMnKa+xi2g3PySS3dLyRQc+o/8mK3eKaLkGFUt8y6/zV7K0lpzZPwwx9PHyLpZWkNt59RM0m/cBGaAYO+z5Ut1RgA/2oUOxhhMl2qIfhS8lVFjbk+ppXbFzV6+nNTVEOIjN2w65z5OmaLLP5wMlArxvV6iM5qNjqh2vhb+APutKypaBqy1m2g11evca23eEjitHUrrxW4va8/LJ95c7SHM4Xg+maJL3lm4VihRHOLRs9/ktdS+ea9vi+/hp9b9HBuj2zAtRTwWJpMtcKCvwDdfSdOXmruM1hg2+Jkr4tywNTI3i7SEkGXQHA1gLvp1fikTYmeq2g/K8Bw2Hfs+jT95EOXNs8tv97sYv/wB3ODSjSe1MktdqgPLz5iUGjf+L/p7T+BM/OIeUW38U+hn2G9N72Lragjxp/e9ZSoweSXxEt88+XWG89NBfEekg/du+QB7265Z9jjQmsbv/jLm2HEs5eNqE22GS93aXY+B8SIjqp3PRP/9gjVV/+GunezqWrjdQ+ltSu0WUnmHlkiQnZ2x8+ocrrXmd/7pQKmpptZs94/T5I8zZjRyzNgGSs353i3EsgxaWmKMjmZx3RU+xPoiU69zr7V5d3Q0rPYQRJVIxukiYBqKSMAkEjTwmX8JL2rFuKz5Wt7SuJdRZ4SkXV5XM2qP8OPkkwwWeumJbqYl2oztuLRGzRWpf/KWyj4BpTqoyULy6jXU1IZJqm0n7rZ7CRdSmGMny58wcpjgkW+BMnFbd4Ox8LwUGsNZeulutunGjRksQ+EVs4SwadAZLnffpN9cx1nVSdHT3LqtjXDAoC0W5NXky/zPg/+d7IyMGWiShTTPnX0ew2tnV8um5QUkSuFH2wkOvIARCOEri8nO5kXXJ2P7fC38AQbN7gVfopKlxEqXLysfdvky4KjRyoC5rpQVm1h+rnQZcE724TyPcIEVPmKmimot81IttTZvyTitHZJxugh5vk+66JF3vAWXm45lfsLD/V+nN39izjUDg5u6b+ftHT9D3JheRsnbPt8/kOWJw1nm+4C2d2OY91wZpy2+vJN4QpZBc8TCNCpY8vKKGHYa5S5cELwcDVaM9sQRoi/+BdbY3O+F17Cx1Cep54YlX0tb4dINdqljXrSm8XsPYGQGUHYGIz+C79l4vkZrcLE4rjbyL9UfEgsFiAVLgVtHPIjd9iUcNV0vlLVdRnMOzkTTL9NvYQ+/wc9fvWHZS2DhgedoOPAV3OTpqb83Y4EO/mzs9rIM2HwqyTitlBdPp3jwlT4G09O7J7saQty/t/LjXGZmH9TJp877CJeVPGKm2mot81IttTZvyTitHZJxuggZShEOmEQnbrjz1UC1Bju4rvXtdIU3MFA4Q86bbqqo0ZzOnGDf8A8p+gXWR7cQMIJL9n+aWf+0ZRn1T56vyTseSpWOoVl8cjMaaip13nVQtu9gxzoxdr4fHW4hMPxmWZNOwx4ndPJRzOQh3Lbd6FDjgq9V2nWXRpuh6SNV5jHZuFHZGYzsQKkgXilMQ2EoMJWmRY/ihFo5Hdo59XUp7yR93nMEzdL3KWu7DGXssgOJtSrg5Dbw0im9/KNMWjYTufZ+Mk17sDuvxr7k3Xh7f4WHTgVXZFdctcy7i/Hq9csqOJ/MPrhHniD67B+f1xEuK3nEzEqotcxLtdTavCXjtHZI4HQRM5QibJUCKEUpgJr560EpRVd4PTe03UZToJW+3ElsvzB13cfjVPYILySeRKHoiWzGVOZU/6cdHQF6Kzz/bima0rJQ0fPm33k3mzLACqND599Q09EutvYIdO7F2/UuQrqAHj5UFpCZ6TOEjnwL5dml7uMLBEZTS3dao83QvEs1pcaTT2NmSkETWoMuLUP6vo+vfRSwzh/ku4F7ppaIbLOfgnWIvFPqjZXIOfhaE9JFQjgY+HjKIuRuxfLbOZHIsrE5wrEKl4ombyQ5sxW3YTN+rHNFd8VV0/kuAxqGIhIOoB75JKqYXvB5Sx3hsqJHzKyQWgsgqqXW5i2B09ohgVMNMJQiNBVAKVzfLwsxDGWwPrqFG9pvJ2SE6cufxNXTLQFc7XA08yYvjz5D2IjQFdmAoQzaluj/tP8c6p88H3KOh1IsnX0CqlUH5WqPom8TDbcQ2XMnmY7rMEaPYeam/7yV9gkM7yd0/Pv4kTa8pq0L3kDfODPEF390kG8fSvH8mXRZ36MNEYfQ0W+Xeif5Dsq3S01AtY+hfUx8DHyiOsNl9mskrE6Ou+0k8mN4kTdxfU3Wdgl4Obr0CI06Q1TniescUXJsK/TQb2/keCLHC6dSvNI3VlHfpYVuJCu1K+5iYhiKyOgB9P6vL/o8ZWcWPcJlNftynataCyCqpdbmLYHT2iGBUw1RShGyDGIhE6UmAqgZvy9MZbElvpO3dt6GFTA5nT6Bz3Q2qejn+cn4K7yRepHGQDMdoXUYxnT/p0XPv1tm/6dlZZ9Ksys/WNhffkNNT/sUdZGmSBzbaqGw9V68+HqsxIGymirl5gieeRLr7Mt4rTvRkfLdd6/3j/PVF3sp2jZRncNXBo4KTi3VrF+3iW2D38PM9sPkocSzm21OPORqgz3umxwotnPG2YYROwRGgRgFukhS2g6gprJjnZ7PR5NHebPQwRm/g0jAIGiVvudLLRUtdiOpxnLYxcwwFJHxI/jHnljyuU731Qse4bKqfbnOUa0FENVSa/OWwGntkMCpBikWD6BCVogru67m8sYbyLs5BvJnyr4+66XZn3qBI+k3aQ910RJsX1b9U6X9nyazTwBBS80ID5Yws6EmelkNNTUa13RRroGBideyg8KO+0B7WImDZcfDmLnBUvfxfLLUfdwKo7Xmy8+fIT8xbgVEdIEADkVCaBQnknku7wzTdvbxxaeBJk8ArWGjOst3/beC14CKHmWdSkwETaXnGfgYaD6Ycul2PDYxwHf9txIOWLi+j6c1llH6/p1M5rhrZzuBWbvGDNOYcyPRWnNwMM0TR0Y4cDZNRyxIOGCQKjhkbe/8dopVYedatRiGIqLy+Ae/t+Rz7UvevWDGaSWPmFkptRZAVEutzVsCp7VDdtWtARo9caq8i+9T1sfJczVDhX4eOfsN3hx7ad6v39VwBfes+znWRTZOPXZ4sMg3qtj/KWApmsOBRVoXLDZBD+VkUXZ6yXPxDEPREA+TzRZpMZsJm9O/rIzxM0Rf+kuC/XN7YfnBRvJXPsBPWm7nfzzbO+9re8rkjNPI2bzig8Fn+aTzF6W6rMXOWsPCw8DB4k/cn+cf9J1c0vAM65q/TdL0MPEw0HS7Lr8wluG6go2LQYEgf+L+PA+pu6ZeyzIVrdEAbzUO8PGmx2l0pj8E+PF12HsfoOGKu6d2Gb14OsVfPXOS44ksrqfxtcbTEDQVHfEgsaB1zjvFSj2szm/nWjVZlkFLcxT77+5HpQcWfJ4fX8f4vV9ctMZpqrfUAirtLXWh1NrusmqptXnLrrq1QzJOa4CitEsrFjKxTAPf11gBC9tx0T7ErAauaL6BSxouI1EcJOUkyr4+YQ/yQuIJRuxB1kc2EzFjS9Y/Lbf/k+9TyuLoZWafYMbBwg2lnkyLHCyslCIUtCjaLjm3gGWYBCbOpdOhJuytd+G27cZK/ARjxs4r5RUJ9j9Hw9l9HPc7SRptc1674LgUsyl8rbnJOMAV+iBq4nPHQrPxAR8DE5+dqo+D/no2GBH+Q+4lriukuLJQ5J2ZLL84nmGDW8pylTJQmh2qnyN6A/2UsiO+hsuc/fyG91UajXxZDZmyMwR6n8Zo304h3MMLJ0f5k8eOcHo0j6/B1xrHm2iXMLELMmQZOJ5e9k6x6R5W575zrdqmCuNVE9aZp+Z/klLkrv1N/KaFx1YrxfQz1VrmpVpqbd6ScVo7JHBaQxSlZpQNYYtYLEg2b+PNCHiag61c3XILG6LbGCz0knHHy77+bKGXfYkfknUzrI9uIWSGq17/ZHs+BdcnYBqYxnI/sU8eLNwwcbDwPIXkCgbSNqcSWXK2ixVwMZRByJheVvEbN1LccR/aimCNHED501m1kJPiFvc5uv2zHDe2UFClG6QGEjkbrSGMzdZAgqu9/WgMDPSCgZOHOXV1nBhXGCcY1E28gx/T6blsdYq0e6VdeDNfQwGjNHCpOkaUAperY/goHjC+TZwcLZEAVln2TlN0PMZ7D3Cw+Q6+vO80x5M5Sr0gJ4KmsmeXAqjGUKlnVcU7xbQm/swfzAmaZlpq59pKmAqcgt04DZuxRo+i7OkWHX58XamfVwXZsIWK6TvjQe7a1UEsZF5UDTFrLYCollqbtwROa4cs1a1BlmXQ2BhhfDxPOu+QLrq4Xvkfs699Xh19jkfPfnNOBgogZIS5teNebum4h5BZykQMp13+8bU0r/XOXcawDLhjd4y798QIBypbjouHTBrC1vKyT7P5NqqYxnBzHBrK8OSxBOmih+eVbnjN4SBvv6SNa3u6aQ7MTZWr3DDRV/4HoZOPzrlWJMh3gz/F9wN3kvUMhjOl/lCmqWgJmvw3+z8QpYBGEcJBzQqgNFAgABNXPEwCuIzQRI9KAHoiY6XKoqbJn0gbiwAuLtbE1xsoNEO00t7aStgqZfpytksy5+D4pff/08C/4ulsz9Sf+ew2FpOCpsH6phDhQOl1KmmCaQ2/Tvzx3130OQCZ2/8Ut+OyJZ9XLXOWbSbqr1Q+iY604bZfes6dw1N5h4GxIk+fSDJ8ETbErLUlq2qptXnLUt3aIRmnNcgwFKFQgGLRxVSKWNAiYCpcrZloUI1SinWRTdzYdgcxq4G+3EkcPd040tMux7MHeTH5IywjwLrwJhrCFtdsirC9I0DfIv2fokHF+gr6P9mepuD6WIbCqqTr+HwmDhZ+Y8Tn/746gOsUMQzF5OeBgutxeChLQxSaoiYRI1Q+rkAMZ9PbcbqvwRw9glGYLgy28NjjHeJ698cM0spxtw1QtESDaBQ5R3OlOgKUgiRzVuDkYuBjYio9tfwG4GARUi4mpUzTjP9j8t8UGmtix52e+J+FRxCXmCrgmyGsQJic7TKWHiegbUw8PGXxutrJT+w2dukTXKJO00COIZqZs6CoNLGgNbVrr5KdYqUeVs/MvaA1uHmUVwDfw1l3PX7zlkVfq5rmZB+Uwo914TdtKRWCn0NmaLK31NnxIn/7Yu9F2xCz1jIv1VJr85aM09ohgdMaNDNwmvyFYpnGxE1S4WmNNxHzGMpkU2w717fdjqlM+vIn8WYsf9l+kcPp/byWeo6Y1UhnuIeOeKBq9U++hrzj46MJWcY5ZZ80mi+/0EvKNcmpKBgWynendq0BDKZtLl8fxdEuETM0J6jzY10Ut78LP9peWr7zpjMLMXLc5L/EHnWaofBWvGATnta8bG/EJshOdYYApe+ZSSm742LgYuEqs5Qnmng/DaR1lAhFQE0FT5OVUnriv4yJ/4bSct9kgwNrIgiz8FBGAD3eR8NEH6iYzhEjR05F+Dn9CPeZz3Cz8SbvMF/mduNVRmiiV8/YTaahJWJNFexXslPMsNMETz5W9piyM5jZAYxiCuVkMOw05vgZ/Ib1F6zWaaVuorXQELPWAohqqbV5S+C0dkjgtAbNFzhNsgyD6DwBlGUE2B7fw7Wtb8PxHfrzp5m5wJP3crw59iIHx1+lJdBOW6iTTa3BqfqnU0mnrCXCcuufHE+Tdz0C55B9OpHI8dTxieVGpfDNEFnCOAQx0Zh4FFyPzS1RYmFF0beJmOG5OwKVgde2m+L2d6HcPGbycFk38x41wh3+04R1gVPWVsZdgwP+Zr6pb2NQt3JCbSBiFBnTUTLESKs4thElTnYiqaRwsRhSrTSqPEppFD5qYhnPm2idOR1MlQIpl1LbCaXURD1VqX0BdgY9q0heodnlHyGIi830mXtxledm4w1O6a6p4MlQ0BQuBU6VHrviRzsJnn58qn5o5rEzU4wAOhC9oIXiK3UTrYWGmEbiSbgAACAASURBVLUWQFRLrc1bAqe1QwKnNWixwGnSzADK16Xz5gBCZpjdjVdyVctbybppBgvlW/PT7hivpp7jZPYwHeEe2sKt7O4OcW0V+j/pieyTpzWhQOXZp9OjeV4fmCh0V2AYRmnrPSYFFaZIGAVc0hakIx7C0z55r0jECGGoeYI0K4Sz/q04G27FHDuFmT07dclAs8M/zi3uPmyrkUNuF2Bwkh76wrsYVO28hWMUdADMIGFsouTRE/MbpgVtBNGGRczPwtQSXilMNSbyS5OTmc42MRHUaExKNTylr5o4JmbqNQwUEFI2KV1er6SAHaqff/ZvnNhIoIgGLUIBs2yn2GRtz9GRLJmCQ1fuENaMXk1+tJ1g79OgNebsoAnwo11ghgBN/uxB9oXfRuZ8e0YtYaVuorXQELPWAohqqbV5S+C0dkjgtAZVEjhNKgVQJqFAKdiYPFA4asW4rPla3tK4l1FnhKRd/ql71B7hx8knGSz0si6yiY5oY9XqnxxPk3M8AmZl2aec4/HimYmb24zAaer9lUFRhbhhx0aao0HwHDQ+eb9IyAjy/7P33nGSXdW973ftc07lqs5hctBIoziDRiONhLKQhGwDQkZksAFj+12TbGP74vd877Ofn3nX+PqaZ4QN1zb2xSRhQCBASIASymlGGk3SaPJMT0/nrq58wt73j1Nd1dXdEyS10HSrvnwaSSfsOvtUdZ9frbX2b1kyezrRxNtxV99E0LISa3g7yivW9sWosFFvZZO1mz5rCWOqlfGyzwGvjT7dzip1jJgpY4wmQxEPm0HTSlESpKRMqxknilst+wYF1ehYbRqE8aiwckqhcSSo10WZsIWMha5uMxgMjgTh8cZQIoZP49zSUmKrOYNx1YYSYVVHgv90+cpagfPTh8b5uwf2cfeuQSr7fsE52z+H88IdJI4+QvLwfUQO3Y/fcyHesitxBjaj8kfrgysHnejBRFIUXZ+BnEshP843jnZx535z0pYxr4RX6yE6Hwwx55uAmCvm27ybwmnh0BROC5CXIpwmsZQQdyxijsJMEVBpp5UL297IquRZDJaPMuE3fvserBzlieH7mPDGWJJYwZJMak7qnyajT76p1j6dQGi1Jhy2HM6GPlGzCCeAzmSEXzt/EdjxWmNhE7gU/SIR5WAre/bBRQhaV1E5820gCnt4Z4MFQgfj3MBjtOlRdpmVeBJlWHXwQPAGXtBLeFqvZbE9TkXiuDgkKdFtRmuiadaXhFojFks0IoTiSExNNDXcq9o/peZCblDVdKVTszoQwLGEw4nzGI8uYVVHgn+49YJapOnpQ+N84aH9FFyfdf5WPlL+XyQJLQ2KbkDEEiJBkciRh/GWXYnXexHOwBaMk8DEWtGJTrCiFF2fwbzL5Fu/yzqbfmvRq1pM/Wo9RDuSER7dP9ZgSzCdU01zvlrMNwExV8y3eTeF08KhKZwWIC9HOE0yKaASEVXz+gFoj3ZxcfvV9MaW0l8+TDGoe+QYDH2lAzwxfD8VXWZpciWrO5InrX86lvVZfpL6J78afbKVTPMtqiMIrXGHrf256vwbhZOIcOv6xfSkY7UzJhsLG2VT8vLYQKRqlDkrysHv3YC78npU4RjWxKGG3Wukj19Tj+Nhs9ssw0cYNRmGaGPItLLR2oPGsIiw1UqUE/fhkyn/okwomKqZump6rvHYMM1nagJJoSkRrv4LxK7VSGHgAfsKRlU7t1zQyzm9aUSksQjaGH6n/C8kKU69JFxfk4mFAtMe24O34loihx4M03LKqV3JQK4umgB+EbmSMVXvB/hqFFO/Wg/R+WCIOd8ExFwx3+bdFE4Lh6ZwWoC8EuFUG0OEmGORiFgIkwJK6I4tYVPHtbQ47RwtHqCiy7VzNAEHCy/y5MiDCMKK1ErOW5Rg4/IYY8WAgVzjt/b+U6x/qkWftD5u9Kk7HWVRJsrRbIWyr2vCqTMZ4db1izl/UWaWkScNNVMUMWA0sdlqnqZeSzSNu/JNeF3nhXU/lWxtX0R8NqoXuEJt5ZDuop/QfXzAtJGLdHOG2U8PI9jVBNzJCMVQPVo0VS1NvwMyy09SlUhLmRQlfCxcY9NnOvgn780kIxb7Roq19Fmu4teKoM/Q+7jWe3DG9WgDccfCVgpx87grb8Ae3t5gNFn2NdlyXRQOSyffjzSaYb4axdSv5kP0eIaYPekoH9m0/DX3cZpvAmKumG/zbgqnhUNTOC1A5kI41cYSIWpXBVS1obCgWJJYyabOa4mqGH3F/fim/rD0jcee/HY2jz1CVMVY3bKCi1ckXnH9k6/D6JOlZNaed93pKFet6WD9inZWt8W5fGUHv3Zez5RI04kmalO2bDw7SkzFUNo94eE6vYTKmW/jueGAttwLRKT+QG2VAjdaz7Ba+tmll5EnwYjVwZCf5Gw5SASXqBw/9TNJUF1zp6CmlCbfzZPGaqQeeVICSSlTNhH+3rwTN7mUVDSMrk2mz6KWYt9IGGFaFRzkDcHWWYdNOFat1YvXexF+70VhoXiViq9r4sIgfCv2Lgas3hnjzHUx9av9EF3cEuOGtV2c25vmgsUZblzbzXs2LDktWq/MNwExV8y3eTeF08KhKZwWIHMpnCYREaJ22A9PKcHTGoXNytRZXNJxDVTTdXqKd1JFl9g58Szbxp8m47RydvtSLj8j8Yrqn4yBsqfxjhN9sizF4o4k7VGblpfhSu4ZjWvZRBM9iKjQmfw40SGD8EB2Ef+j/1wyUmSN9DXsX6EGeYv1GDYBu/RyopS5Tm0JjRJOUTjVHZzCoE11fd0pCafJfwga39iMSAt/Z95LSzwyI+15bKKCW/2sOH6OS/2nwvOn3d9MzK4V7Ltn3oy/aCNBy8paixNtDPlKwLB08q3Yu9hqr5v18ua6mPqX8RCdNMRc2hqnM3V6tFuB+Scg5or5Nu+mcFo4NFuuLECmtlx5tVoRGAwlT5Of0s5l3B3h3oHv88zow8zW5GN5Yg03LXonq1JrKbmae3YUeGB3gdku8cJlMd6+PkVH6jhF24BSkIk5JJy6yJqruTvKoTPWhS0KqUwglWxDUfjzRyf48fYBhgtlDo6VMQbOVof4pHUHZ6tDM8bLmThgiFOuraI7GRVRRDDVHiyCiJm1xumEhGVNuMbBIGxlDd9NvpfnnfUNhxlj0AaOTpTxA81t6m/plVGEsO5NKcFRwtLWGCDo1CImfuWf6ym4yRYnxRH+9oksT1eWHtetuycd5XNvO3dOhcd8a78xl7xe5z7f5t1subJwaEacFiCvRsRpOpMNhZMRG9sKzTQjEufclg2c33oxE944Q5X+hnOy3ijPjD3MkeJ+liWXsXFZFxe9Av+nyeiTG2iijkKJzNnctdEU/QJRK4YVSWGiLRhls29wnF+8OMj3tvbj+gFKwv5xJU8zbFq4S1/CIO1cIPuJilcbLyo+UfGr9+7kwsdHMNV2LYFYYdRLpkadTp26mWZ4jy7QOzmqFjGgemrHFFyf8aLHan8vZ8phxslwjuxHgECHXlGtCSfsayeK4sZPojPLsIe3YY3sQnk5/M7z0a2rsNK9PHk4O/u1vJRi6qoYs6Z4SB1PjM236MNc8nqd+3ybdzPitHBoRpwWIL+MiNNslL2AnOvj+eFH6mBhD/f0/wf7Cy/MOFYQ3tB2GTf03kJbpIvdAxW+uyVH3/jM1WaZmOJt61Jcsio+0+27ihLIxJ3wZw7nLiK0RdrZ2e/xrc19DOQrjIyPkQpyJCyPlmrEa7zkMlbyWceLvMN6iF41RjsTtJGf8aw/2W+cBio4BFhE8AmqbuKht/hJTp58rWmHaYQKDgPSjWfFGJZO/jLxpyBCvuKzPPcMH7buoYd6w+cKDsZATDxEhIgl5CI9+Bd+lLXdSeJbv4LK18WxTi2itO4jeEsv5+lD49y+pY+BXL11TU86yrsvPLWmuM6RR044/nTmW/RhLnm9zn2+zbsZcVo4NIXTAuS1Ek6TTBVQxhheyG3lnv7/4Ng0F3IAS2w2dVzLtT1vJaHSPLqvxI+ez5OvzLzuZW0277gww5ru49fGJKIWy3szFPOVOZv7tv4Jvv7UGEonKXsB/ROhGIji0kKepUlNwrE4y9vFr1fuADQJx6biB2TMBO1kZ40SGVPXN0XjUCBGUko4hCvxxkmyQgZxqtYFCoODjy9WLd0nVfPLhjqsWX6jNUKJKPtNL44V1qn9ffxjbA1WsCK3mT9S36AW1JviSm4QvqOv5ah0o5KdHImsYX2wjc843yTpzJJwFKFw2f+Jt/TymgP5eMmjLR7hrO7kKaXnnCOPkHzss7MrzCnjT2W+PUTnktfr3OfbvJvCaeHQTNUtQH4ZqboTMb2hcJvTwyUd19AZ7eFo6SDloO4PZNAcLu7jyZH70WguW3ImV69JYwwcGvWYevmn0v9OC/hG8D3vJfe8mw2D4d+eOEzBKwGaimdTdMM/0gEWBeKM6witEeED7rdISBklEtohiBAzFWJUQi1jGjNNIvX/LhBjhDYCbGJSYYI4LhF8LNJSAkKhpKtuTSJh6s2PdiBBqdpy5XhzABBGTQqDIkqFhKlQIEF/WfFbcidpSnVRUzWMiuMSp8JiGeYL5p2UIl04Svho6Z8RN0fMEmxdxnOLeL6HjxX6bY3tobLmbS+vmNoYUo/8BeLmjnvI5PhTb+Z8S9vMJa/Xuc+3eTdTdQuHpnBagLzWwmmS6f3wuqPL2NRxLUk7TV/xAJ6pL/kPjM++wi6eHv0FMSfCtSvP5OIViVn9n05U/6SU4Dg2EyWXshcQtdVx03unwtQGwkZ8NB6Fcr1/HIBvFGc6A1wTPFp19tbVVXCCZXySJhQ+BqotfWcKqLh4OPhMkMDFYcS0YEuASwQXB0TwsElSwa66iBsEJZqKtolQraea5e02QIDCFkOb5GglT1qKnB3s5lqeYbXqx8fGI7QoSJgii2SUVsmTkjI9MsYbZRv9dOKXxrhJP0xMF0lUBqA8hrgFLDeHKecYrxgkqCCLN6CT3S/5ftvD24juvuOEx4ibx+95Q8P48+0hOpe8Xuc+3+bdFE4Lh+MvWWrSZI6I2hZR26LiB+QqwuVdN3JR+5U8NHQ3Dw/djavrdTB5f4If9n2NR4bu4Ybed/DRKy5hz6A3o/7J1/DTHQUe31firetSbJql/sn1DYN5l3TMJhV5eR/1XLmx5spxfOxoBb+Shil94FLBRNieBRvBQpkAozVZE6cdharaNGgUEKBMWJc1lRYpkqbEQdPNnwUfZRkDRPA5qnpJS5E/U/9GnAoWQbWZr+BolyQeGlDVZ8fUVXeT/25V03wOQc1N01HQqcMi7h5GGSB09+6Rmb3ZemSU/8P/d+7Wm0iqUlgLVXtWGYwINj5twTDDOUP/wYOs7Dr/Jd9vKZ28L1x43MjJD2rSpEmTV4FXnsuYA0ZHR7nhhht44oknatvuuecebr75ZjZs2MB1113Hbbfdhtanfx67yfGJ2hadySgdSYdMNMENvbfwR2d/jks73oSa1ox21B3i9kNf4rbdfw7x3fzJDe289+IMqWjjR3airPn6kxP8zU9H2DM407TSGJgo+QwXKvgv4/OTjjUKLgFa4gL2OEhdVOWtTG1/a8IhEIuysQiwGaNe21Bv3AuBmVnGo8SwSg3wT85/p01y7GIV4ybJb8pdVIgySDsaC0EQNEp74Xq5KaJpasVTfQWf4cWI8Gg8ys6IE7ZhIUxFWvjY4tPLMF3MLkh8LBSGq+VZOpjefsQgJrTrBE2LHufOvS4nK580xrBrIMfjB0bZNZDDGIOJtYFXDFN1XvG4lfQm3nHCsV8yxmAPPY9z6EHsoedPXsHfpEmT1y2vecTpmWee4TOf+QyHDtW9b7Zt28af/Mmf8PnPf56rr76a/fv389u//dskEgk+8pGPvIZX22QumBqBilbauHnpB7mi68387Nj3eG788YZj+8uH+Nf9f8vq1DnctOid/N/LVnLPjgL37y4QTNFBh8d8Pn/fKBuWx/jAFZ3Ep30lcH3DUN4lFbVJRa1TNsZc1ZGgIxFhpFgXZXFH0ZGyyZay+G4GW0U45KwhTxdnRLMkIhbZso8JhACLAdOGj9AheXSDlBHGTRyMRadksaT+sF4qw/y18888GpzLj4NNLGEIbRQFiZElSRfZahSreo5AYFT1X021a134/0/Gony9Jc2AbdVet9vXvHeiwKWlSrUxcBBGowjTiT4WQfV7VSA2ZRMW5HdItlZPNelMbhHUmg+H0S2NGnqO72+9lFvWL5r1vj59aJxvbe5jMF+PNl7l7OQj1t1YxUHQ1dSjctDxTkwkVTtOpxbhd553Su/fqfBSV/A1adLk9c1rWuN0xx138Jd/+Zd8+tOf5p577uGWW25h6dKlbNmyhY6ODj74wQ+GTTbb2zl69Cg7d+7kLW95yyt6zWaN0+lDWANlEXUUcSvB2emLODdzIWPeMKPuYMOxY+4wT40+yIjXx7WrzuSq1Z2z97/L+ty3I0fF17P6P7m+phJoIpbCmp4rm4XpDYQncSwhGbWIRz3esW4ZH9i4irNWrSLZ/ygAQbU9zCQFEvyR/zs8o8/ioOnlXn0R/2/wfp43Z7HZnMVPgktwcThT+hrqn5apIa5WW7FEU8IhJWU6JFfzZJIpTu0i4ItdEzyKUDR9vr2VfM0pPJSMBSU8FYuwwvNY4jfew0m3careTyPSFtZZATFcAhQxPCw09qRomkKAxWr6+OFAK4muVSxuaWx58/Shcb7w0P6woXCVdf5W3pf/V9xillg0ghMUwh1GI14+bCRsRUAk9JBqWd4w5sutd5lcwTe9GF3cPJEjDxO0rERnlh/n7NOD+VbrM1fMt3k3a5wWDq+pHcHQ0BBtbW3Yts3atWv56le/yqZNm2YcVy6Xufnmm3nrW9/Kxz/+8Vf0mk07gtMXX2vylYCSF7Ant5O7j36bI6X9M45TKDa2X8Wbem/m2GjihP5Px6t/EoFUxCYVC6NPBsP+kSK5sk86ZrOqI9EQldrWP8FdOwYYLtQjT53JCL96bg/nL8rQFm0n5aRq0Qt3/Ah942UCbThq2vmK/2Ye1+chEvb/s3SFVgqkVLlh5eAaOcIn7O+zTs2ct2cUAQolYYUT1UgRTDG5NEIFmwg+YPjDno5apIkpR07S6wf83cBwbU/D+yGKI6aHAnWzyjgVRAQxPksZqtVuTY7tY6ER+uii317Kv/T+BZ+7+bzaijpjDH/8gx0NkSaM4b8UP0unCdOEjhKWJQJUabgh8uQtvpTS+t96xT5ONZuEostlz/4hLd7gLLMPmeGQfhoy35blzxXzbd5NO4KFw2uaquvq6jrpMfl8nk996lPEYjE+9KEPvaTxBwcHGRpqjDBlvTE6Oua4PuI0Q1UjKUoJtn1alLGdEjaKWMTG15p0fB1ntpzDtvGn+UnfdxiuHKsdp9E8OfoAW8Ye5YqeG/mDG3+FLQcVP3g21+D/NFn/9Is9Rd65sYUzp/k/FYMAt6TpGy9z986Zouit5/dyweIWAN6wrJX1S1vYN1xkohIaX67qSNQEQS4YB6VpXXklxRVXoAaf54f3buZgKc52vZJjuQqOhAXhlUDjE2GACKPap5U8qarlwB6zlE95H+NNagu/a/+QLpmoXZMjGodwxZ6pZ+imLaQzVeli2BWxp4kmZhx9zLbYFXE4x/Wm7RH8qlCzFFgS1k0NqKVgDD1+Hx4WClVLDZqq+PCwqRClhxFS2Z3sHV3F2T3hQ2PnsRyDhUqDTjkj2FcTTQCeNpRVnFjrSsQvgfZB2VQu/TSm54JZ/2hZ1YiaNUvz56k8dXCMbzxzhIFchTP8vawtHSSnhPZkhGRkZn9Eq9BPdGwHQfcFJxz3teRU577QeL3Ou8lrz2te43Qi9u3bxyc/+Uk6Ojr46le/SiqVOvlJU7j99tu57bbbGra9/xPv5zc++BtzeZmnLalU7OQHnaa0A4HWLO68lkuXXs4j/ffx44PfIeuO1Y7xjMv9x37EE8P38+Zlt/Df3n0Ddz1X5KfPZxv63x0e9fkfPx3hktVJ3nNpG11pp7ZvR3+Wbz91OLQOUPWmwePlgK893cfvXB3lwmVtteMvbEmc4Ko9fKdIZ7wTab+My50zefgnu0gZ6FWKY9kyvtYNdcceNkO0MmZSYQRKigjCvXoDj3rn8QH1c261HmxoCjw19qGBXRGHEcuiPdCc7Xo1Q8xxa/ZGydMZsyzAm7IlFEkWhqQpUggglkxRdDWP2xcRD/LcKruxTMD0SI1BGKEF25LQddwb58WxMpeu7UFE8IeK2EpxRrCXjJ5gQmXISG5GvMeIhI2IrWRtW8YuQFuSE5HJHL+Vy6N7h/niwwfQBmzLoj3II4CvDUP5ClYmRio6809ixjr5654OnGjuC5nX67ybvHactsLpwQcf5A//8A9517vexac//Wls+6Vf6rvf/W6uu+66hm2D3hgTE6W5uszTEqWEVCpGPl+eF7n/E6GAtFJc2XUN56cu4aHBn3L/sR83mGgW/QJ37P8a9x25izcv+XU+e/aVfOPRMZ49XG4Y68l9BTYfKHD9uUnefF6KqC3ctbUfT1fXogVgK2nIynz7iUOszkRPuSHtBCVGrBydsU7OaY/zsStW8s1n+vCDgK5UhCPjs3/2fGyGaakKqNBnqWSiPKXP4iw5yBvUfmxprGcCqIjweCLGzxIJtAi9vs/7szkuKQe0BnWxNRkNEmZ+HtqCerovPNZUi7wD2iRPCwW8UhZftXNL6Q46yBKnjD0lTWcQAhQjtFBWCXRgMBj2ujGeeXgf9+04xvsuWsri8af504l/aIgwlYgRN0WKUhelYgx+0Jh+KQZJgrHCrPfPsurp6SCYmbYxxvA/H9iDO6WeKzQEndwPQ7kKsVkitCd63dOBk819oTLf5t02D8R3k1PjtBROzz77LB/72Mf48z//c2699daXPU53dzfd3Y0mfJX92+dFPvyVMJme09osmLkmbIt4OsVbojdzSfvV3HfsRzw2/HN8U69tynqjfPvAP9Ob+Ak3rn8HV55xLt97Nj/D/+nubQUe3VPi8jURRgteTYQYwAsMVrUOSQSG8hX2DBZY1XGiSFMjvl+i3ztGZ6yLC5e08IbFGV4YzPOj7QN897kSJ9KyARYjtDBm0lyvnuG37R+ToIJGCEy1zcoUDZcwht/K5ri+UOIrmQy7Yg5/197GH4yOcXG5Qo8fMGBbDek0mVbjdLbrNVyDEEayikQZMq04+HSQY5Hur6mrWs88A6Z2/xQtFCjpKAXi9JsOXrRWsdRSDExUuO9n3+cz9jcZkwrelHsQNyVadBYUFCWBo4SorRoiczq1iErbuXCSz3MQ6Fk/87sGcgxMVBq27VWrGZaOmojztKHkBcSmpDdP9XVPB44394XO63XeTV47Tsvk8Je+9CV83+ev/uqvuPDCC2s/H/3oR1/rS2vyGiIIqYjNqrYO3rfmg/zn8z7HxvYrZ1gLHCv28dW9f899uf/Ouy4f5j0bZ/d/+sm2MsfG4pTdxn2BCdM3k7ZPE+VGYXEqeNpjsDyAG7iICGu7U2zvnzhFEwTDOXKA37V+VO1Tp2tF2AbQBsrTImArfJ+/GB3lU6NZ2oKAb7SENUXvz+ZqHk+N7k4gBt6XnZkmm2TItJInTqZaf2UTYONjV3vnGQQkHCesrQrAGDrIohG+Zm6iPVFttWIMb6vcyVixQnvCqdoXGKKmTIISBYnTosOefu0Jh4YUoAildR85aYG2MYadxxp9oSYZL83yHorwg+hba9E4CFdDvtTXbdKkyeuLZpPfBch8XVX3cih5AXuyB7nryHfYMbF51mPWptdzk3MBO7Z73Dl+Af4sgdZE1KM15WJbjb8OSuD3Ll/Fmq6XF2ZXouiKdfGjbSP8/w/uo+TpE3SVg8vUdj5s3c0q6WeJDNe2R6kXru+KOHyhvYX3TeS5qlSeMUZF4PupJOtKFc72fJ6MRflGS5pjtlUTCb2+z7uzBS4tl4/b566Mw4jJ0C457Ck+T1OZdCY3VTdy19i4OPwt7+f+xK+QrDq2nxHs5ZOlLwKwKBNF3DxSHMaaEjE0CF5mJfFovYj/VP2UtvRl+Y+txzgyWqjVv3enorxnwxI2Lm9l10COz/7sxVnPXedv5ebKj+g0wyzKRInZ1rzycZpvq8vmivk27+aquoXDaZmqa9LkVIk7Fhd0ruas1k/z/MguftR3O/vzuxuOeSH3HLvNc1zZafPZxIN8f/QmHi2f3XBMseJQrNhkEh6ZhMtkf+CWmEMyYlFwg1lXXZ0MbTT37tvD1zaPoatNfo/3VeUytZ3/bH8TVV0ZN4lVbdQyuWXUshizLL7Y1sLPEgk+PDHBaq8uQKIG3p0r1KJSl5QrXFyusDPiMGxZtAbCuW4FDxsfhTOLFxNABI9uCV3C7VlEE9RX9flYCIpxaSErGbz4EpJO/c9Li66vDhQ3T6IyCBYYIzXxJSI4UqF07m8SZJZj4h2h0eVJIj5PHxrntof3o6Y1dR7MV/jCQ/v5xJWruGhZC92paKMNQpWt9jq2WhdwSewwf3BJK/lE5ym9bpMmTV6fnJapuiZNXipR22Jjz3n82YV/zu+/4U/pjS9t2G8EfuH4/H+ZYyxb8jX+S9dXWO0cmzaKMFGMcHQ0Qb5kA8LVazowQLbkvay2LQbDj7cfA5VFS2lGf7o6mk9a3yNDkTiVmollOEYoLia3tE0phH0hGuFPOzv4ckuaiWmDx4ypPfsFONf12FRyOdP1CaotbqyGRNVMFEFVNB3/qNAwM7TMrEgUUYoJ1dJwTFZlqpMxRN16PzoRqdaTVcdXNpFDD+Atuwq/6/xTSs99a3Mf2oQF/mVPk6/4lL2gattguH1LHwDv2bDkuEX+ohSXbroGb8U1p/S6TZo0ef3SjDg1WVDEHJs3rXwj69IXcO+RB7nr0LcYC7K1/b7AXRGf+zt285bUAd48fhFfH7+eCVNPAwquzgAAIABJREFUxWmtGM3FQpciU08bvZy2LftHihzJlsiWfQIpoyUONNpqXKa280nre6xXe2vbPOxaIbcOu9Khqh5OZ7se3X7AYHWlqRHhvmSCJ+Ixbs3leXOh1ND5b2qUy0cxaFopmTgr1OBx03TQ+K3qZPl8Cx+FosOMc8Bk2KtWN+yfLMReIUcb0nONL+hg7Bgq3489vD0UMCfhhcE8g/kKRTdgtFTGm5KysS2hPRFhIFdh92CBjctb+cSVq7h9Sx8DuXrkqScd5d0Xhim9Jk2aNDkZr2nLldeCZsuVhc3k3ANfsyq9khtUB23HtrBXBbhTdI4vsMMOOJjo49bUU3Rk1rN/ItYgEIqu4fH9JfqzPivabRKRUEq8lLYtD+4d5ulDWbQJ66W0eGFzYB0BpJae65AJUlKvV7KqrYDrHedAYWo95DqCgCfiMYxIrfudJ8JzsShPRWNsKpWZ6uIlEv5YGFwi3KUvYbGMkJbi7OJJpvxM2XRcBAJsLBWm7Q5ayxlQPQ0XkFVt3GhvrrdTmYZO9IStVQCvdwO6ZeWJXhGAPcMFHtgzwmC+MiMFqg0U3ICIrdiwrIWlrXEWt8S4YW0X5/amuWBxhhvXdvOeDUtY0jp/vYDmW+uRuWK+zbvZcmXh0EzVNVnQRJOd3OxH+cdSkne6DtFpf1+zyvC1eJEXWr7MO6/ay7qlzowxthwu85d3DXPn1hxlL4xoeNXo0/NHJ3j2yDj7RgqYGR7ehs2Hp9T2iGCJgHIRZxzw+LB1NwpTS51NRVe9kTzC/nM+Fh4OLg5vKGs+Npqn29cNybZeP+DWXJ6MNhgzs57KEsMiNcavOI/xuD53Vl+n4ykkPfvRtZNcHPxEL5l0Cx/yvs2F7maWVXaTL3vEHcXKN9zA3lW/QSDTAt3KQScXYSJJxC8hbg5VHq1dvDGGXQOzr5ZriTmMFt0ThsRGiy6tcac2zhMHQxPVTSvaWNuTOmWPriZNmjSB5qq6BcnraVXddGbO3ZD6xf+FKoSRxnECvu14/NTxCGZ5Xi6Or+D82M08tmMZR8dnFkRP9r9rTwX8Ys8oY+XQB8oWoTMZ4dfOC3vXAewbKfCPjxxgIFfBD+oiwK1+Oz6TPj4r3yZiwrjSChms2g800mc6EYRxEvw/wW+yyhzlM/a3aJU8Dh4vRGzGLYu2IKg6h9d5Ohph2La4rlhitu+7/cqmK/BnkW11wgonwau6NynC1i+TGAQPm6PSTXfSJuGNoQOXo3RR1BEGaOffgpt4Ss6nPe7w3/y/ZgVHaY0K0UgUY8cQt1DvTaccgswKdHoxz/a+m384tKShqHvqarmdxyb4ve88jx8YRITZ/pzZlvCJK1bx6IGx444zn5lvq8vmivk27+aquoVDM1W3AGmm6qbOXdCxNpxjzwAQQ3GRtrnSt8liOGQ1/sHN+Vn2lp9gae9hNvQu59hoEjeo38OKb3i+r8Kzh8v4xqvZF2gTWiM83z/BokyM7nSUQ2Mlnu+fwFKKkhdgjKm6lIesln7OtV/EMuBUG+SmZbqzuMHHJkD4RnA99wUbuFI9x+L4Ng5EhO1RB0RoCwLOmSaanoxF+buONh5OxPhOJkWPH7DKbxRmaaPRcvzQs0EoECeCj0Ghq+2FVX0tHH61HguxiHujGB3gaygRxcMhpotcKts4oHvY7XZQjnSwXu8g7yliVkDEzaJKg2A0iIQpOztKKT+Ov/9BdvtdHAo6KfsabQzlQPPUoXGWtcYpeQFbjmQpeMFxa85SUZudg3m8ae7SBTfgyeo4i1vmb3ui+Zaymivm27ybqbqFQ1M4LUCawqlx7jq1iCC9BGviIOKFrVrSKC6NLWbdirfSj2a4Mtgwzpg3zCH/Ec5dPsbK9AqOjkYa0l6BVhTKDp4vRByNUnVzyr5smStWt1P0Ap4+PI5jCY6lyFUCpj66k5S5zNpBWVWFi3Go4BATr2pBoHEIsEVTJMZZ6ghLk0+ys/sF7sxE+WE6yX3JBPcl4zySiPFEPEZHELDED1eU/U1HGzlLccx2yFoWP00meSYa41zXpX3K6sDpbuST6KooGiVDHBcPu5qsM1hVJ/IAG01YQOXgIcaEtgvAmElR0aEkUwKrOcpPzGUc1F30RD0u8rcQ90ax/RyiQ0sEE+/AxNoAw0DOxQ803ZVD3F6+mKKryVcC8q6PpYSj2TKXrWzjiYPjRCzBC0yDgaVtCR2pCLmKTypihb3vZuHAaJEb1nbN25TdfBMQc8V8m3dTOC0cXner6jpjXfjGw9M+nnbxtY82p3+Yt8krw+/ZQL7nQuyxF6E8DrE2/LY1LEP4zIpfZcfYNr617xscLOxrOG9n7mmUbGbTxivI9l/H9sONkYnZ/J8GchW29uU4f1GKjkSEkaKLJWBJ6Eo+yYssYdi00ClZJiwIMKDjFEyMdnJ0SpYyUfaZRQBsjxnu7RilojQDU9qCeCIMVFfYfb69ld8fHSelNUcth37SFMQDBI3wWNzm1liCd+cm+L3xMTJTPvuTukEbmJRuHjbjJklEPIZMGwnlIsani2zNzVwkHFuZurmni03JOPXSI2NYJCOcwwEyushV7kOMSDuuidAtY4gSEIVUxhE7TknFqfgaXxt6CM/byarwvQwMg9VVcSIS+jMVIBOPkK94BIHBrrZtqVRTONFZetBNMrnqbm3PS2si3qRJk9cnr7vi8LgdJ+1kaI+20xPvZUlyKYsSi+mMddEabSXpJIlYkXn77bPJiRD8trPwF12C33YmU6ugz207n7/Y8Fd8/Jw/oCe2qOEsjeb53C/oT3+W88//OU4kP2Pcqf5PxsBIocJQweX6aiTD19NLx8PzvhtcFUZsgIIFWcsQp0Kb5AFh3CRJUSJGhXtaNUo0o8eJnIxaFoHAN1rSjFjhmryy2NXYVfgaBsETxdczLdy8ZCk/TGSY/rVBCUSq/k0TJLHQ/FtwE1oUJRMlbxIMmnpdkDGQM4mG+Y2YDDOqzI2hXbJ8UH6CTKblxMKIAlEYY9DGYIpDBL6uR4+MoZUJAl3dXw39jRZdxooe79mwpOYFFXcsUlGbmGMhEvb3a084Db/PBoNrHaZs78S1DmMwjJVcmjRp0uRUeN2l6orFmX8glSgc5RC1osTtBCknRSbSQtJOErNiOCqCrSwQZqycOh1ppupe3txFhCXJpVy3+Abaou3sz+2jousWAZqArNmH0/oksUiAV1yCMfWgrTFCybUpuRZndEZZ2holHbXpTUfpy5YYKXgzRMox2jlqOlkhg3TJOK1qnJTkaTVhzCclZZJSoi/qcV/aoSKQPY5w0iLEjaGihLMrLtviEaLikleq6j1evUfVFKCrYHs0ytZIlMvKFaJTPtsi4Qq8KB4/1xv5nr6a/bqLpTJEUsq4hGlFRBgzaco4ZKSIh82gaaVAfNaKo11mJVeqrVgqFDoWASmKBNoQ6DDaZXTAiOdQ1vVr/oF/GQOmFW1ouIebVrRx1ZoOVrQnOJwtMzGlJ11POsqvntvNvpFibVvZ3k028T2K0aeoOC9QjjxP2dnBOZ2LWNu+/DifjNOb+Zaymivm27ybqbqFw+suVfdSsJWNrWziNHq8+NU032S6zzMevvZnXdHTZP5hicW1i67njd1X8rO+u/nR4R9QCuoPX6PKmNafkUo/jhl7E7mhjUz9VfJ8i68/WWBnf8DN61OsbE/wny5fyV/fu4fD2Zm95baYNRAYPmHfwbhJ4UkJ2wroCkIDAIeACSs0w5y9OUqdyXWArdrQ7Qf024q48SlJ6K80KZoAbAMRLYyoOEeCXjqYICUVElL/chEVjw/aP2Od3svf+7fwWf99LGUISzRDpo3tZjnnyUHaZYLfs+4kKSWoRbca6aeDcUnX2qsAuBKjEli1xsGTiPEx1XvabzrYYVbU778B3xgsS8jEwpTlxSvauGH9Eh7bNcBIvkJbPMJZ3aGp6aP7w9V0oWj6AUyTr8rO8pOBf2VZW5wLOy464f1t0qRJk2bE6WUwNUKVsBOknDSZSAsJO0HMimErB0vCP+ivRYSqGXGam7nbyuaslrO5ZtGbMGgO5Pajpz50lQuJXcTatmKZFF65m6npqf4Jn4f3FHEDw4p2B0sJu47lZvlEGD5u/4CoeHjYtEseRFMRIWkMCkNBCXenElQEitWebLNJqIzWOMBN+SJr3ICn4lEsDGUV1iFZ1AvUUxpiBm4eU3T6igoRBk0Lu8xylskQSupX2itjvFU9zgoZ4EG9nkHaGTNpXBwG6OCQ6eUonVyhts+a/zcIX9K3MEGaG+wtSNW40xiDh0WCUsN8JkjhGguN8MXg7Rwx3TNGvEAd4NcXjdNqlSHVQzwRJWULizMxOlNhul0kdA9/4tAY44nvYqqrFvUUj6vOVATHUhwqHOTaRW+a+zS9MdjD27BGdqHcHDrRPactXeZb5GWumG/zbkacFg5N4TSHWGLhKIeYFasJqrSTIeEkiVpRHBX5pQiqpnCa27lHrAjnt63jip6rKPlFDhUOTnvRIir1PMnW3SSkm1KpXv+jDewd8nh8f4mze5LkKhWyZa/h9DPp43prMwAx3JqbdyDgirA9GuF/tWbYG3EoKoUngpZJN/E6jjG0a02vH/D+iQLLfI8VnkefYzOhhKIFgYR9+7QIroKEhvVFYZVfoUfG6JYsNgEVbKJ4WNKYvlulBrjV+gVpCjxvVpOWEjYaF5tDppcj9LJG9ZOmWBNCx+jgH4K3s8W6AJI9XM4WUpRCT6vAUDE2Lg5RXJQYAmzGaeGI7uCLwdt5wpxXuwZD2KLmv9j/ztvUI8SPPkrq8L0kjjyAlemhHFs8431f3BJDon1sGb8fX4eWEEG15kxJuBrPUoJnSpzdeg4dsc6X9TmZDefII6Qe+Quiu+8gcuQRIgd+TuTQ/eh4JzozN6nB+SYg5or5Nu+mcFo4NIXTq0zoFm3hqMgMQRW3E8TsKI5yUKLCRqlzsMKvKZxenbkn7AQbOjdyceeljLlj9JeONuzX1gQ6+TTLeo/hFXtw3foqrUn/J1vFiNqaoLr8XhH6OV2oXgQggkdSKkh1yf/maJR/bGuhaClsAwUV+igFVfE0OQZAVxAQM/Db4xMs8X0UsMQPaAsCHkwmKImgAKv6I4Ri6sV4wHpvgmW+DwhaWbRJkUmv8DC1Vp+nJYbz1CHepDbzollClhQtUsQh4LBaxI+5gu3mDJ7jTH6sL+PO6Nu45YpNfGjTci5a3krJ6aB9+PFqMXg4podDliRFYtzh/Br/Yb+FL7s3ckh3Y1tSNbcMRdNn7G+SllIt5VfyNFFdJHb4IfzMCvz0shnvXc4cZuvYMxTcAIVgq/BHBLQxFFxNxBLWd65jSXLpjPNfDs6RR0g+9lnEzTVsFzdP5MjDBC0r50Q8zTcBMVfMt3k3hdPCoVnj9BohIkSsCBEiDdtDk0SvaplQ//H1cRqjNvmlsyS5lE+d92n2TOzm2/u/yQvZnQ37B4NtyLLtrDIbObLvWjy3vbZvKKeBFMlYjEByaOMzPrXBMAqqVpMG+GE6SaAEbQwJo+nxqa2q80UIRIhqTUcQcIbn875sjo3lCrsiDuOWRWsQ8PWWNDklDe7gpurDBJC14PaWBBeVXQTIUMIYjV1N6gUARsLeeVME1FI1whciX+TnwYX8U/DW0D1dVSiYKHtYgmtWYdvCJy9byS3rw5WKxhj++NnV9MZ+k7eUf0ibrvuq9ZtOvmZu4hnvfDqTEZRUcKzQWqBUdYGfbFEDVFNxYRRqtOCSiTtEn/sXyr2XzkiFZZwWxoperWffTAxjRY8WZ45cxI0hvvUrYDQTZR8v0DiWIhOzCVeZhPu9JW+c07RdkyZNXn2awuk042SCalJUudrDbwqq15Q1mbP403X/la1jz/Lt/d/kSOHQlL2GYXmK5BlbSLpv5OiBqzBBPQJVKNtYqo3l7Ya+klXzcyoTIcAigs9ex2a46tdkRPCq4inpa8oi+Ai+CB8Yz3FRpczZrsdTsSh/0NNZ83kqi3DMtvGgQThNLd/2BQ45FrsjNme6GmWC2jGT0SyDQQNSbVY8leutLVyutnM7N/Bo8kaKWrNUT+CrKC1tXbx9XW/t2BcG8wzmKwza63gucT7piZ1k9ASjJsNOVoavGhgwoYFlzezbwHlygF4ZbZjD5KV42lD2ApzcUezh7fhd5zdcoy4vRvstoMaO+35qvwVdXnzc/S8Fe3gb44MHGSm4TA2GDOQqdCQjtCciqHz/rNfapEmT05umcJon1ASV1SiotNH4OhRSnnZxtYuepd9Zk1cHEWF9+4Vc0LaexwYf5nsHvs1wZbi2P8BnIvIL2tY+iZq4iuG+y8GEIftAw/5hAVr4n/Y7+JPIv4Uu4SZKXCrkVGMHuUnxZAMxEzp4GyOs9L2aaPp8eyt6irDxEXzC6BTGTBNP9ahTAIxZQtbEGYhWyFmGzkDQwLZoFIPh/EoYkdIirHF9klMK5ePi8iF+zK+UnuTfrV9nlAwtpsSbFp+BletFR1vYNQ6PHRil5AVELaESGEacNWRLPhgTFt5Hj6KsAhWrlYSzhPGSXxMe7RKmvCZ1iJqWQyy4AbbATzfv4EBLmsWZGDee3YVSimzZJ1W+ZtZVddXRSJWvYXxa/dnL5f7ndnNWfmZZgDYwVN3enoggpZE5eb0mTZr88mgKp3mOEkXEihKx6vlzyxJSqQiqMkpJyriBi6fn5oHQZHaUKC7vuYpLui7j/v6fceehO8h59doWz5Qh/VPa1j5KcfA6KqOXUP/1szjor+GPgs/w/sidXGlvppUCad3YZNgQiieXsBDcqnZn6wjC477ekm4QTQD2lEUIgQjKmIbVa1LdbwP9ts23euOM2VFKIgzaFp4IUj0nECFiDN2+T0pr3p4v8I5cAWfKeD1miD/yv0zBxBiRVuS5KIUXv85PrGt4zD+LYT9BXzb0HLdEUCKh0WV8L077Iyg7C0AWsJOtWGOX402sxgAjJj3lukMRYlXrpAJtGJwoE2jDVwfL7OQgthI+/+A+PnjxMi5a1kLMPwuKN5OPPUAwJfJk6TZS5WuI+WfRFm/8YvJy0Frz3d1l/vQEx4wUXNoTDibe8Ypfr0mTJr9cmsXhCxDLUqQScbQrRFWclJMm5aSIVq0SRBTa6Hlh5vlSea0L4y2xOCNzJtcuuh5LLA7k9hGYugDS4mKlXiDSugXtJ9GVHiYTTj4RNgcX8PPgYlaoPtaaUZ6NRSjWcmNS+wlE8IzF4sDnvRMFXojY3JVOTr8cbMKCck9CiaSYaWNgG+j1NTujDiULiqI4Zlu41XN0tZYKwshVUSmixrA3EuGnySSbSi5JoxvGjYhPhjxaa3JllzPKOxmxOhnTCaQyAcZQNnYYTYrvJdr9E0TVPa7CyFYZFd+D8jsJ3DYGaeVa9SypamH4ZMFSoE2t0LzfdPCvwU2AoA342vDMkSyLMzFylYBKuZW4u4GIv4Kov4qEexGpyrU4upOedJT3bFjyiu0I7tk5yO0v+lwl4bXOhgG8xGKsi3/3Fdc4zbci6blivs27WRy+cGgKpwXIbH9QJr2nYlaMpJ0kE8mQspNErRgRK4KlwhYVpvq/+cprLZwmcZTDOa3ncVXvtbja5VD+QMN9FauMk9mOnd6B9toxXjuTksY1cR7wL2XCJLnCvMDOmJrxcPVN2Krk8mKJsoI9EZsXomG0pCxCWRRaQuFkGyiqcBXepHAy1BNW7YEhYQx5S6iIMGyHQmuSqXdRCKNegQhpbXBF2ByL8aZCBQs9LZoFcVxaKOAjdOoR7vbWIQaiuGSkwFoOYHp+BqqCf5wAuESHMPn1GCMM08LlalvtdXTVjCmcT+j5dLjq+TQ5T0uEFwbzfPzKlTx1OIxoWaYFW3dhmRaEcNXeRzYtZ0lrfMbrv1Qe2jfCliMTjNDCZbJthlCleq2bl32I1Wec+4pfb74JiLlivs27KZwWDk3htAA51T8os7eaydRazcxHQXW6CKdJYlaM9e0XsiSyga3HjuFbQw37lZ3HadmCldiHrvRg/JbqHmG3Xs0z5Su42M1CtJ+SFUaAKsYhZ9KkcdkbUzwZj/FcLEqfE66kyylFQSlySpFXirgxpHXYigVj8JQiEMGI4ACOVhx1LHKWkFdSizTN9sCf3GaARLVmqqCEdeUSXUG1ya80nqvEkJIy7Wac/qCNg7KYN6g9/J71fc6OP8mOdI6MlEhLCV8svIbkH6DK+MWlGJ3hsOnmoOlhjRxtiOb0m9Dz6TF9HtOZ9Gq6ZHkb16zp5MBokYJbjwL2pKN8ZNNyNi6fmxV1AxMVHto3Sh/dHKKX1RwlPe1av2xuYdWFb2ZN18wo4UtlvgmIuWK+zbspnBYOYl5nfUKGhnInP2ieY9uKtrYkY2MFfP+V+0JN4msfV1fwtIcbVAvR58B3ai6xbUUmE2diojSnc3+lPNeX5evPHMGz+slG7iOI7pv1OG/iPCpDN2HcrobtLTLGGbGnyMYCjtoOydRTdEmWiHgIhiLCMSeM2DjGzHDv7qn6OeUsRUHCvXFjCAhrm3wRLBPWPPkys13KJJOCyDGGHl+TMqHX0ydGs1xeKtfOMyIozAzxpQ08Zc6lXcbRRvFsHL7RPjW6JRyjnbxpjPxUht5MUDhryhbD+XKANskxajJsNyuYXeqBYwmWCB+5dBkf3rQCYwwvDOYZL3m11ixz6RauteZXv/zEFHFmOJcDtEl99WAqavPj39mEUq+8z/qr9ft+ujPf5t3VlT75QU3mBc3i8CanzGTvvqnURVQFV4dF6K8zLX5KpGNVURMsIpN7L0Nje1BtD6KixxqOm0zfeeMX4w5fj/EzAGRNG5tLN+J4FaTre7WmvYFR2BIwYSksY/AltCiITHsPRixFWxAQNYZotebKIBy27VqBuBZQL+Gts6YIo7agsZDdNwJioYzGkfpDTQlskh0ERhgmQ8ZPMVXwCIYuxilVbRkmWR1k6VVbGTWhpUO75MmS5iF9AVPjYOfJAdolx6hJs92spNqZGwQWZ0IxJiKc3dP4EJsqplrjDmu7Uy9bTCml+ODFy/jSoweYDMHtYFVdjQp8YOOyORFNTZo0+eXTFE5NXhGOcnCUQ5Iw5TDpN+VWrRFcXWk2QAZWdSToSEQYKbo4tsIqrcDv/wA6sRur9SEkUl/lJWKItD2J07IFd/Ry3JGrQYcPfc+PwrF3MpF5hta2u4mqEj4Gr1q/ZBtDIEJA3bfJMYak1kxYqmpjEIqmsgi+0FD3pDBVv/DjI0DEhBErMPT6Aee4Xm0fgIPGNwYfmxGdpk0KRKVuk2GJoUeyXOsXeL7UxiPxWG2fTUBSKpSNQ0xcVvlFPqPvIGWX6ZQJAEZMhgJx+k17tRgcPmzd3eDzdKy67xk5n1TU4oa1s7dSefrQON/a3MdgvlLb1p0KC8Vfbvru/RtD9/GvPX2YfKUuKlNRiw9sXFbb36RJk/nHKaXqbrvttlMe8OMf//gruqBXm2aq7pdPKKbcKWLKfdXE1OmaqgPY1j/Bvz99BGMMJU8zUpistwuQ1DbstkfAKsw4zwRxKsPX4o1dBqZe/yNWnt72nxBLP82EU7+XBmgJAuJTPJ8KEq7Gi+owymGJpiDCkB3+twY8Eeyq9cDkKry6pGpM0y3y/bABsYHfHx3nknJddEzFQxgw7eSJsVsv483WM8RkpjXGo7E4X0m3MmSH3+WGacEA3WT5wIhhY7lCt4wzNTp1zHSQJ0aCcDVekdiMcQ3C3+j3sfHyt8wqVp4+NM4XHto/62dRRPjElateUe2T1pqf7hqiP1dmcSbODWs75zzSdLr9vv+ymG/zbqbqFg6nJJyuu+66UxtMhHvvvfcVX9SrSVM4nR7M5oTuaZdgmnfRS+V0Fk4Qiqe7dgwwXHApebrW8LclZhNzNDnnCUrxR0HNFCLaa6EydD1+dgNTfcAjkT6iPXcSSeyvbev2fWLGYBPWGhUljCuJDoWJQqNVQL9dHycgrHNCDAFSrXUSlAmjUkZC0dRdFU29vs/7s7njiiYIJdezejX/HtzIs+ZMNsgL/Ffna7RIccaxLsJ3UmnuSKU5LB2s8fO8PetyftmwREawCaauS8TD5qDpZoUMAnDQdBPHxSIgwKJEBEEIUos5fM0/0JqINKTgjDH88Q92NESaptOTjvK5t507pzVQc818+H1/NZhv824Kp4XDKaXq7rvvvlf7Opq8zjiRE3q9R5/7v9k77zgp6vv/Pz/Ttt1tuQ5IrwFBEaxYiWBFjQUsiT81kcSSqDGJfg2xR0VD4jfF/Cyxo5ifoqKCWGIBxIIiIlIEVOAOrt/ubd+Z+fz+mL29W+4QDsEI7tMHj/NmZ2c+M3e3+9p3eb1z//9dK0LfWfbt4WdEj2K+aIzTmjQpdmtIKYmmLPxunX6l+xFNn8O9n/6bFdE381zgFT2Mp+czWKVvk647HjM6HBCk071Ib7wEo/gTPOVzcWnNKFIlDaQQuLHok3EEabXaZhogcEnHqqBNIOlSUJ6BpGoRzg4TBiiyBD4Ljo3AD1IWmhbHNr3sn05TIboWHbLD1xesQ/lYDgbgIzmE5XZ/9hF1VIoWPB2iTwaSc6MRJkXjPMAQjrcbEQjcZNBoHwPjHFeikyFIDB0TBZsBYgtK1mRBCMig0USAdHIL89/+D+vUgXkpuLbxL19HbWuKNXUxhlYWfe1+BQoU+P6w0zVOCxYsYPXq1WiaxuDBgznkkENQVXX7TyxQ4GtQhIJLdeFS81t327r40nZqj3dCFwgGlG67Db3Y8PObA35GY/I0/rXySVZE3nGGxGVRXfV4ej+GFe9Dqu54rMQAANKto0hHf0AgsJBM8A1UxUkFpoGJrVECtuSvJUZWODnHK7FsajWnzNtvQUqBFlVF4HTmlZgSjw0qFov9MKIxyYC4mxhubJLbtC1oS+6ZqHhFipSt4xIZQPCMdQRTtRf5SlZQJiOERBS1w/UVY3IVbxATLmplEJXZiHFNAAAgAElEQVTOUci2c7pJo2ChZ6/Kpt3zSpcmlaKJBgQBOwIq1EVT/G3BF/zyiP6Y9o6J8ebE3m9hUqBAgR2n28IpEolw0UUX8emnn+L3+7Ftm2g0yogRI3jooYfw+/27Y50Fvue0R6ecT/5tkak2e4TMXjjwuNRdxpl9LmLL4pFE3W+QMlbnPa56N+Dtdx9m6zBS9cdjp6pA6oRbjiHaOoaKkvn0dX/E4TGVUNpHGVGmNEpeDkCz5tQw6bZC35QjNDICanUn+qRJKLEsx26gg6h5Kagwo7aeehkgg5btq+tsOyAAEwULhQ2yihpKCcooIRHlYzmY/1ijmaK9iY8kaVR0aTsGmh0O5BMp+lNLK57sOToXrZsoaFhZY872c0skCGckTcgOExbtaRIpJU8treaig/vs0M9hV4xhKVCgwN5Dt4XT9OnTSaVSzJkzhyFDHF+VVatW8dvf/pYZM2Zw00037fJFFiiwNduKTKHYFPkMlFSYpHA6+jIy841rp74OicxLvfUv9WanyH1z+pd6qXT3QotPJhbfQMT9Oop7U94+WvEq1KLVmOH9STVMQGZKsCw/m+vPQlcOBWMuCfVLPpKVPJqcQEncJKbBKcZr9LWj9M0GVN7xSZ4pkajSKSg3ROf+ulpN43NDZVi6mS0y5NRAbaMHT8UmhpsX7EMAQQvFJKSL45QPGK8upUH6ieJBxcJERQKVhPF1SP8JAX4SzvgU2tOMErBQsRQ9d691VXWKvCWYnZaU//OobU0hcLrntlfjNKTim5tUFihQYO+h287hv//975k+fTqjRo3KbSsrK2PQoEH885//5Kc//emuXuMupeAcvnejqSrFPm92Tp8bn+6jWPdTrBfj1by4NRe6YqAKNWvx883uz6ebIzz83kYWrG9k+eYISza2sHRjmKBHp6LYlRNVG5oTxDMWQa++TVElkXwV/ZKNsQ0krAQBI4hAEPTofLK5FU0GiLX8gFS8EsVoQGjtBdZCgOregh58F6HFsZO9QBqEpZ93zDHU2BVsoQghoEW4WWsNxk714CS5AgXwkiaqWaxyK6gIDGFmbQra5+O1xXJGpdL0MU08Ip2N+OSnvDp+12wX4RImPUUDq+U+WKhcrf0bf3benInjFG6hYqESwUudHUIIiXcrAaUKiZL9iSlAq/ChoOAmhY2CItrvbMefapNSwnJtJJvVHnnrHNnTz6ieAd7f0NLlz2NXjmHZnXxf/973tOsuOIfvPXQ74mSaJiUlJZ22l5aWEo1Gd8miChTY1ShCcdJ9dE67OGm+DBnbxJTtab/tFaR3tBfoSGM8zWNLNnF4/xI+29JKYwexXuo1OGlEJfv2yE9pr2xZwSvVc2lKtvs5lbhDTOx1Ivv2GMFPxu7D3M9qaU1liMcGEI/3QytahVGyCEWP5J4jFAujZBF6YAnppiNJNx4O0sVH1kg0axgT9IX8WH+eKB5mW0fxnHUwl6jzKCZOq62hi0AuqtMebcq/vpKs2aWKjY3SSTwp2WdIoEpp4QrlWWwE05jJ89ZhVIlmTFQURK7ouw0fKYJKlEZZDNJPiYigdNCZipAYWFhS4JetJDFowUcKg5AdRc8W0zsRKY2IKCaFQavoHDUKeQyGVhbxyyP689TSampb24VaZbGLKaN33sepQIG9kU2bNrHPPgUPsm4biowYMYInn3yy0/YnnniCH/zgB7tkUQUKfJvoio5H8+I3/JS4Sqn0VNHLtw89vD0pc5cRMIJ4NS+6ore3siN5aUXtNr2o4mmTp5fV0LBVhLNNVH26uV3srGxZwVPrZ+aJJoCmZDNPrZ/JypYV7NvDz29/OIjTRvYg5NHRhYoZHU58w4WkGo7GY+VHsYSawlX+Kr5Bd6GHFgMmJjrzMsfwh8SvWW0O5HL1aca73mS9CFAtywikiik2VSypZLvT2uRPO1WmxbB0e2F+Rjp1TEk00qhkULFwOvKciJXMCbAiEvxEfY0ynAiPjUI6VycFPpKUiTAaFio2jfhZL6tolZ0jPmpWQKWlhifr41QnymgUJTSLEHUyxBbKSAo3YREgho+Q3YwunbV3TMGN7RPkzlOGc92EwVx6eD9+P2EId54yvCCaCnwvmT17NqeffjoAc+bM4bzzzgNg5cqVnH322Tt8nBdeeIEpU6YwduxYDjvsMK666io2btyYe3z8+PG88cYbu3bx3xLdjjhdeeWVnH/++SxbtowDDjgAIQRLlixh1apV3H///btjjQUK/FdoGzHT8W27zX9qRW0TzTENISQSk44CQ0oIJ01MS5IxJYaWL2qklMz9rJYRPZyC5Veq59JRf0kkaTuNJS1UoTJ/01yGBYcjEAypKCLk1VEENMQzgEa/cCWXJeBNP7xdDOkOH4cULYq76nmMkoWk6idgRkYRkX4eTZ/JIvNALnY9RUhtJiUMAhZMaIF/l3ZdD6ZIODfcmpdodIkMaXRWGxotqkLQstgvnUACKw1n6LDPEgxOW7nnlYsIDTJAW/ovg4aKRVC0R6zbxq2YaNTIUnpTiwszr/tOEZIKESEjFcpoJixD2EIhgQtbgC0lQiq87joGIcAr43hlnJTi4ZxR++Z5M3U1hmVH2ZXjWgoU+C5xyimncMoppwBOY1gms2PdzH/5y1+YN28et912G6NHjyaRSPCPf/yDc889lzlz5hAKhXbnsnc73RZOo0ePZubMmTz44IMsXLgQKSVDhgxh2rRp7L///rtjjQUKfGdo859KpQ1UWQyyrU4qgxQmEpOEmcK0nDd407Yx6GzT0RBL82VjAuGqzYs0Jaw4kUwkr0OwJd3MWzWvc3TPY3OjW5LpdnETEDHcUnB8WDCuVfJqQPJukTN7rg3FaMTTaxZW6duOhUFsMOvsvlyb+B0Hqss4zXiFjNbMwBRMblRYEJQ0dnh1qDItzt3K7NJGsMRtMDMQoDZrpCmQuGxHgKSVtuicoNy0mRKOMzbpxJiCxGih3RvJwMzZDpiopNBzVgdu0gggjUrcdhMUsTwBpQsbHRuDBkypYqLTKorZKKpY7DuW1QzO7VvqMzhxeBkjQ3Fkaw22KwDGzhd/745xLQUKdIdFixZx++23U11dzfjx4wmHw5x44on8/e9/5w9/+APHHHMM4DR2NTc3c8cdd9DS0sItt9zC0qVLaWxspH///txwww2MHj0679izZ8/m8ccf51//+hcXX3wxqVSK0aNHc++99/KLX/yCxYsX43I5tVu33norABdeeCH33Xcfzz33HEOHDgWgqKiIa665hpaWFtatW8fYsWPzzrNy5UqmT5/O2rVriUajHHjggdxxxx2UlpayatUqbrjhBtatW0dZWRmTJ0/moosuAuDPf/4zs2fPxrIshg8fzo033kjv3r136/2GnUjVAYwaNYq7776bl156iblz53L33XcXRFOB7xVBT4fRJwgEBor0oko/mCHIlEMmhE4ARXoQ6Gzd2RVJZmjNtKfsElacplRTJ1sF0zaZW/0SK1tWIBCcNKISKQRaNqoRlu1v/MW24PRmhd9tFoyNdY4cqe4avH0exNPnARS3Ezb/wNqPGxJX8kxmIptVg54ZwRVbBL+vb+FXTWFuqG/iL7UNeaJJAm+4AtxdEqJOa38ZiQnBKpfBKpdBTLRvr9NU/lFSxBK3kbMQyFsXNm3dco2yGNGh0FvJ1U8J4rhYL6tokT62zpKqSAxMJAJLwpuuYxhxwNH8Ylxfzh3Ti1+M68fvfjiIkT2d+jJhJVHjtSiRjYhUhE4H3A5t41q27spr84paso2i8wIFdhX19fVcfvnlXHzxxbz//vuMGDGChQsXbvd5f/rTnwCYO3cuH3zwAaNHj+auu+7a5v6hUIj777+fYDDI0qVLOfDAAwkEArz99tuAM1ro5ZdfZtKkSSxatIg+ffrkRFNHbr/99k6iCeCKK67ghz/8IQsWLOCNN94gHA7z2GOPAXDzzTdz3HHHsWTJEv72t79xzz33UFNTw+LFi3nxxRd54YUXWLBgAVVVVd9a1qvbEScpJc8++yyffvopyWSyU43H7bffvssWV6DAd5WhFUXbbGVXs5EWTdXxaB7HuzIXmXKiUlKYlHmLMPUA4DwW6SCitkZB4ZXqeQwLDmffHn4mjajk8Q83YaYtPqcXDTJAmQjn9i8zBRc0Sia3NjMz4GPZVl5Emm8dWv9/kImMJFU/ETNdzsuZo3nHPIDT9Fc4TF1Kv0yGMekWDKw8yWchWKiXcG+ph5RiodkKqnDETVMHE9wmVcHbwRfAFoJ/B7yMSaZ52jqCoUo1PURj9pgKGTQassN7NenUOcnsY22Y2e67LTKILjK4ZSYv+iSAIuK4SXFGajbvhscR8BSxX6/ANtNnws4gEg3IZDPS5UcaflC+3sxXSsmsj6q3WePW5hU1pve2z1ugwDflzTffpG/fvpx66qkAXHTRRcyaNWu7z7viiivweDzouk51dTV+v5/a2todPq8QgpNOOom5c+cyYcIE3nvvPTweD/vttx/vvvtut1NxDzzwAPvssw+pVIra2lpCoVBuPcXFxbz99tsMGjSIgw8+mPfffx9FUWhsbKSpqYlnn32WY489lltuuWWXz4HcFjvl4/Twww8zdOjQgtllge8tQgjOPqBXlwNi3ZqCriqEvHqe4HBiKDoCncoiFwfv0w/ox7xNL7AxuhHLtjp4erejKRouxaAp2cSG6Jf0LerPhGHlzF9VRzydwHHjPpKLtRfzPJWSGOyTkUxrCLPACPJsUGfjVh3Run85WvEKMi1jSTccS8R06p/eVA5lov4Wg5QNjLU30otWVGzed7t4MlDEV7rOFk0AGqoU+C0VTUoyoi1u5AwKTgpntEsbtZrKUqOIP6fOAkswQnxJiWilSRZzhfYMVcJJWzr2BE7XXTKbyANI4UT63GRQkKRRUaVEw8rrvtOwGCA3oi7/NQ+vOZ9Y8UBOGlGZizZ1+TOVFiLZDMlmbKMY6fLD1j5hWQrjWgp8F2hubqaqqipv246kqurq6vjjH//IunXr6N+/P8FgsNtD10855RSmTJlCIpFg7ty5TJo0CXDsiRoaGrp8TlNTE8FgsJPA+eSTT5g6dSqxWIwhQ4YQDodz4uv222/nL3/5C9dddx2RSISTTjqJadOmMXLkSG677TYef/xxZsyYQe/evbn22ms5+uiju3UdO0O35dlzzz3HbbfdxvPPP89jjz3W6V+BAt8XxvYJ8ssj+lNZnP/mWuV389ND+lDk6vpziRCCKaN7OekoITiz/9mAzH6vZFN/2f8E+A0/bWm+tqjUis2ttKbaU3ofy0Hcb55Mvcyvq/lSVlErg/RJufhVreAn9c48uvz12Bih9/ENvAuj/GVQEmywe/FA6lweTJ9JteqlQRUscrv5W0mAOk3LJdYsFEwBTRrElLYeunYFkwGSwknhJYUjCp/kENp67lbI/iywR7FC9uch64SsFUJbP58ThbJRaJLFNMni3H1oH8MisFCokSU0yuJOorOvvYk/JG5nYsNDzFq8guXVYXYEJd2K2lqNEq2BTKLT4y2JHSuSLYxrKbA76dWrF9XV1Xnb6uvrAVAUJa+Yu6WlPXX861//mmOPPZZ3332XWbNmcfzxx3f73EOGDKF379689dZbvPbaa5x88skAjBs3jpqaGlatWpW3v5SSn/3sZ9xzzz1522tra7nmmmuYPn06CxYs4F//+lfOXFtKyZo1a7juuutYuHAhs2bNYtmyZcycOZPNmzczYMAAnnjiCd59911+9KMfceWVV2JZu8/suI1uC6dUKsXBBx+8O9ZSoMAex7Za2c8bu0+Xoqqy2MUvj+ifVzg8unQMZw04B01xhFaboNJVnQpPJX4tgKqoKEIhZIRyVghtEZY204ClchB/MC9gRuYsHjBPZEZmMr/KXM7/mmdSLx0zzf0Sgt9sFhzX6EU189cmlAyusjcpGnQnesnbIDKssQbxs/gf+WfmDB72l5ARzhkdrybH6ymTdf1OKBKnZNyRLxbQpKls0VTqNYXNmsZ6zc18ZTBdsdgewXTzHDbL0o6rYqOs4AbzAv5snpUThu1ddyoNMkAUL/UywBd2JVHpzjuuguRYeyF3Jm5k9VuPsHxj0479cAFhJlFjm1EimxDp9q6/jjVuX0dhXEuB3cnRRx9Nc3Mzs2bNwjRNnnvuOVavdkYz9evXj3nz5pFMJvnss8/4z3/+k3tea2srHo8HIQTr16/ngQce2G7HnGEYpNNp0un2DwOnnHIK//znP+nZsycDBjgzM6uqqrjwwgu54oor+Oijj7Btm6amJm688Ubq6+uZMmVK3nHb/B89Hg9SShYsWMC8efPIZDIIIbj11lu5//77MU2TqqoqFEUhGAyybNkyfv7zn7Nx40aKi4sJBAL4/f5vZWZut1N1RxxxBG+88QY//vGPd8d6ChTY49hWK/vYPkHG9A7kWtVDHoMhFb4ua15O7n0q79UtZlNsI5Y0UYWGW3XRHmFRKfdWcEjFOFZsaaa6WSUSVxGYW7mfCz5nn7x831I5iKXmQAZTTUDECMsiPm/pCWETPfARnuC72Gp79EqoCdyVczFKFpGqP5ZM+ACeyJyCVnM0VSVzKS3+AGwFRYrsfDhnmK8QZm6bhcAWoMg2EaVmBZaKEfoAmSnDig/sdB8W2yNYbA/vkMLzs0L2BQQqFu/bw9hX+YIgUc5VX8cj8iM6GXRqKMNrJygVrXmPF4sEU+XTbFiwmA37XU6fEeO2+7PN3RM7jYjXIZNNSFeAoeXbrnFrozCupcDuxufz8cADD3DjjTcyY8YMxo0blxMwV199Nddffz2HHnoow4cP5/TTT6e52UmF33LLLdx+++3cddddVFZWcsYZZ3D33XfnHu+KoUOH5uqM5syZQ+/evTn55JOZMWMG11xzTd6+v/3tb6mqquKGG26guroat9vNQQcdxMyZMykvL8/bd+DAgVxyySWcf/752LbNgAEDOPvss3n33XcBcqPcHnnkEXRdZ9KkSZxxxhmoqsrq1as555xziMVi9O/fn7/+9a+78vZuEyF3ILH597//Pff/9fX1PPPMM0ycOJF+/fp1ylVefvnlu36Vu5D6+tb/9hJ2O5qmEAr5aG6OYZo7NgF+b2FPvvaljR9y36p7uqw1EEIwddiljC4dw6L1DVz7wipM25FMtp0BxUS4N6FoEaTtwk6X0zYipV0w+ficXuR390l+b/yLjwNhFhWD2UUds5WqIF13HGZ0OCDwGBvpWfY8tmcTYQ0yWedwBfBZEFWd46iyPaQtgTQ6diYAtosiU2dIzaE0Sz8rZL+t1vT1BGklJKLsLz5nqvbiVnVkzngWS8KD5gkMU2s4V3m1k8ACSPUZT+KAS7B9lTt87jakUFhaJ7n7vca84vXcOoToFFncXezJv/PfhD3tusvLd84nrLucfvrp/PjHP86ZWO5Okskk48aNY968eVRUVOz2831X2KGI0+zZs/O+r6io4OOPP+bjjz/O2y6E+M4LpwIFvquMLh3D1GGXMvvL/0d9oi63vdxTwen9zmJ06RhmLtnEA4u/ItnhjUL1foVesghFa6vfkdimnwHhSn5iLqdEaa9taJABnrGOZKkcBMBgquktW+ndonBsa5r/BDK85XNjd4iKqa46PL0fw4r3IVV3PInEANbVXI7f9wn+0nlE3RFEtn7JZUORBXVGfpG7LkGaXjRpUyZq0XWTyd4N9EsLtsgSHrKOZ7E9YofuUwvFJKWByVAw4XR1IeWi/RrrZZCnzcNZJgezzP4B/5Fj+KnyIuOVj/KO49rwH4zqd0iMOI/k8LO3WQjeFULaHFAOvz1AZ/aqCF/EDDLCSd8VxrUU+D6wbt06nn/+eQ466KDvlWiCHYw47U0UIk57N3vDtUsp+TyyhnC6haARZJB/CEIIZi7ZxP9950ssyyaTvTTVuw5XxTy27sXziQQ9aeLsRoWhSUgpTpF2RnHSaPebJ7NUDmKsWM3PtLkAeElSLsJUa4InA0W853XTFWbrMFL1x2OnqhAigzvwPlWh+fhI86NmiCnwcsA5V9tAXrcNYXwEiOWOM7lJYVTCEWg2gunmOTssnsDxdyqnBa9IMkhUEyJGTC1ijd0Lq+3+CIGaDQgN5wsuVWczSFR3OpZV1IP4AZeT2edwJ2TVDaSUfNEYozmj4fOXMahn+bdqQbA3/M7vDHvade9tEafTTjuNRCLBfffdR9++fXfrub5r7LRwWrBgAatXr0bTNAYPHswhhxyy00VZTU1NTJkyhVtvvTVXeL5s2TJuvfVW1q5dSygU4pJLLuGss87aqeN3pCCc9m721mu3LIvj/u97xDMW0rY4UbxDT9HA/B5fUKt1Dhz3FbXomJSacGWtki3jlqw3pNMBZ/t5MXk8w8VXnKYtZJ2ukVEs+sgwAzImOhb/8bp5vriIr4zOhdBSCszw/qQaJiAzJahqhGPdr3CaXEq1YfFkKdg4osmQIKSTRnNSehKJ4JJ6mx5pg7Y03WZZys8zV9GdtB1AgCglohVVCIpdCq0pi6xxO5po99UCKPVqHCfe5Uep5ynuIOLaaAyNZvPwX9Cj77CuxY+UqM1rEMkw0h3ACg3pJLSkoiNdAaRR3G0RtjPsrb/z22NPu+5vSzgV2P10uzg8Eolw0UUX8emnn+L3+7Ftm2g0yogRI3jooYe67e304Ycfcu2117Jhw4bctnA4zNSpU/nVr37FlClT+OCDD7jssssYOnQoo0aN6u6SCxTYo1myoYX/fWs9kaTJRepL/Nx4kSISrDI0PjQClCCol8Hs/DfwkELHKfZu1OArA2KKZH7Qpkl1IjWqaCBkP0kmpXCvyyaqZLBQ0UQxhu0YCmQUx427KpMhrKokOtQzCiHRg0vR/J+QaT6EdON45sfO5GP1UEqKXyCifknb3GFNSvyWja/NQkBCpWUxxmxBCJ2WrOllD9HICPFVtuZpxwlTRFIaVNCMTFl5sTfbafTD0AUBt45HV3mbI1jvP5hrg2/iWvs8Qra/6ZY2LyWw6BIWfXQs6tifMbxPu0eOtuVD3KufQcTqc9ukr5zk0DMwq8a035ucoWZTVkBt31CzQIECew7dtiOYPn06qVSKOXPm8P7777NkyRKee+450uk0M2bM6Naxnn32WX7zm99w1VVX5W1/5ZVXCAaDnHfeeWiaxqGHHsqkSZOYOXNmd5dboMAeTdtYj8ZYiovUl/i19jRFOL5CLdkclIKkUjTnnMPbXLzbWO6RzCptF01pxaZGU/ncJVgQgNUunXpNxRY2CRS+MDTWGxqJrGWnV0qqTIuKjInfyj+2UCyM0kX4Bt6JUfY6tXYZK2t/Qbz6XKx0CJBYQtKsKSRpH6NyQmuciAaNuoXUw6TVBHEhCYmdG1OSwqBalhOzXZCNbilCoCiOF1bArePVs/P0hOCYfQcSP+gqPhz7v6xW8+0RNGyOSrzCyIU/o+7DZ0HaaFs+xLP03jzRBCBi9XiW3ou25cNOaxLSRkk2o0a+QsQbwNox76cCBQp8t+m2cHr99de5/vrrcwZVAMOGDeMPf/gDr732WreOdfjhh/Pqq69y4okn5m3//PPP844PMGjQoE6GWgUK7M20jfWwpcS2LH6uvZjzSAIIbiViyrPCyZL5f9bLfO2GBWnFpl5zTCvbIkKWEGSEoEFTaFEFbamyFlXNmlk637tshQEpizObTYqs/Ay/UFO4yl/FN+gu9NBiYrHhRL78Ncn647BtFyAJqwqlpsX+iRSrDJ23PC4EElOAS40S1iR1Ggi9CaFGQUkBO25mJ1GopYRmilEUgaZA2xi9cDKDlJJSn8GPx+7DyJ5+pJT8+ysvd7mv4v+6fkajyB8TEZARhq36C8XzL8Gz/OFtz7KTEvfqZ7521p2SjqC2bkSJ1YL19Y7jBQoU+G7T7VSdaZqUlJR02l5aWpozstpRtvZzaCMWi+HxePK2ud1u4vF4t45fV1eXc1FtQ9O8e30HgJqNRLR9/T6xN137yi2tfNkUpzGeZoL5NkVavoP10LRJhWlRpzmRFAWbgIgSlkVk0NAxcduQULJt+kias/fF7uDw7RhoOt9bigSpIFFJC8kmGUCTYInsYF41wuRUK6dsTvFisZc5xV6SHVJ4ihbFXfU8RslCUvUTiTcdTSo8ltKSeSj+JXzmMvjY3d699qBtc2okwcmxJHHp4XN6grBATSCykTWkAlJD2jpIDWTngcng1DIpQhCjmKRtUE4zbsURM7YtGdMnwLlje+dql9Y1xGlKpEERLDHG8Im+LyekX+H49Cu5VCeA3rjSOYYRwPaWgdL5ZVPE6zHCa7FKh3R6LA87DvE4UvMg3UHQvV+//w6wN/3Od4fv63UX+O/TbeE0YsQInnzySaZNm5a3/YknnuAHP/jBLlmUx+OhtTW/iDuZTOLzdc9M7qmnnsrzoAK47LLL+NWvfvWN17gn4Pd7tr/TXsqefO1SSlY2reTFrz6jNt2MtHrRMzsMN7cPsNrQGJVM81KxJzcPzsi+4TfgpydN7BcXvFfkPJgWMufTtHVsROa+to1NcUgKBWkXgbQpUVrQhUVCsQlIi/MirZwUjfKUv5iXi7x5FgaK0Yin15NYpW+RqjueuvrJKJFx+CrmYHi/zO0XVxRmBZ2/axHOn7mVQ9gg0gglnVvsEDZTQpIWK8hKewCgYdkSFIk0qrHVGDWWh8pMEf7s8979qoVDhlQyuneQz2ujfFYfJ2ODW3fGv1h4eVE7jcWuwzkr+W9GZ/LtVpR0GCXTCt4y8IQ6FX4XqQnwd0cIhUEkwRME1zcvHN6Tf+e/Cd/X6y7w36PbwunKK6/k/PPPZ9myZRxwwAEIIViyZAmrVq3i/vvv3yWLGjJkCIsWLcrbtnbtWgYP7npUw7aYMmUK48ePz9umaV6amzt30+xNqKqC3+8hEklgWd/9bpNdyZ5+7R81fMjT65+iPlHH+oYYSrmNNAMsb/bTFgRZ4jZ4KuDNRVDlQPEAACAASURBVJpMBBFV4LMlaen8SbdmqrCbx1AllkBRdnCuEFmX8fb0Wxtt30lwhEpWOgktBmoKaRYRkElUIGS3p89Cts0vWsLsl0zyt5Ig0a06a1V3Dd4+D2LGBpKqO57WjZdiFH2Ct/wlVKM5d845fi83Rtdwq/JQns/U1owWazlDeztXzwWON9Vs6yg+NnxogSUoWiR3jc1mgER4LOWJUqSUPPDWOopdGo3xNEnToqE1jaoKgm4dj+GsvY4Q/3D/nOHaSs5J/Zse9pb2BUgbYnXIRAu2rwKpt3+YS1oerEj3ouIQB5pB0ZEuvzNYWHQvgrKn/87vLHvadYdCBRf5vYWdsiP45JNPeOihh1izZg1SSoYMGcIFF1zA/vvvv9MLGTp0KI8++igHH3wwzc3NTJw4kcsuu4zzzjuPDz/8kEsvvZR77rmHQw45ZKfPAQU7gr2dPfnaOzqHNyfS1LamOpTNCP7SvAoPaf5RUpQX3QFHfCRRWN1yIlZsCHaqJ454sKnY5z7QI2SwEUZLTiSZWdNKAWjSsQ9o25aTUlkhpiCpNE2GZFL8qbaORlUlrYhcbEoCt5WGqNY1GrfqwOtIJjKSVP1EZCaIJ7QAT+kbCCWFBCY3KoxJqlgS7sv6THVktFjLxdqLKJ3iZbDGJXkkECBOx9lwAqQzOFltmsAQ2YNoPEl5kQuXpiClZEs0hZWt1yrxGbkC8jbKvQrTei3D+/G9CNm53srWi7A85Uh/L6JH/vEb2w9IhCOgDD+oOzYPb0/+nf8m7GnXvTfZEcycOZObb76Z//mf/+GCCy74by/nW2enksN9+vThiiuu4KWXXmLu3LlMnDhxlxpghUIhHnzwQV5++WUOPvhgpk2bxrRp076xaCpQ4LuKlJLZX/47O25FEk444aX292HJn/19eCrg7SSawJE5ERlA9W7sIJoAFBqbJhCVXlLSiyXb34yz5T+5r/bWh5Uqzlu5hcCiVZWc2GKxztBZb2jUqu0pPQFMao3htiU9TIvytI3exXuZ7l+Ob8BfcFW+QDIylub1vyUZHouUChHNQiDRBJyuLiA/oSg5Q327S9EkkSwqlgTF1h+KJAgbiQmhd/jMzBBWM6SIYZEGIQm42+9HOJnJn/onBMeP6EVq+NlEx12PbQQ6nVvJRNEiXyI17y4p+hZIlFS4vZDcTGz/SQW+l0gp+bQ6zNtr6vm0OtzlqKbdxcyZMznnnHN49NFHMU1z+0/Yy+i2cPrkk0847rjjeOqpp3Lb7rrrLiZNmsSaNWt2eiGrV6/OmV8CjBw5klmzZvHRRx/x2muvfStzdwoU+G/xeWQN9QmnkSFp2tgdXgTbdNJGTWWpFspOhWvHRqFWhmiQARQtjOKqyXvcig8kVXcCthkkYwayw3YdY8qQ6Xy1cf5JqWaLsFWEsFCEiRA2CJs0kgfKdG4uL+HvJUHuLi1hRkmQFYYT5RmZTvPjlhilpo1AoEhQ27N+Ha7Hxgi9j2/gXegl7xCrm0Tkq8tRE1VU0oBLJqgQLQym/ToGU52XnutItQ5hFXQs3HTd8m8pYdJKLXXSzRYMUmqUpNqM4opQXJwCPUnGTpE000jyu+8AMn2PIXrEjWTK98NW8x3VBRLXl68QeOHH6F+98bXddd1BZGKo0c0ordWIdHSXHbfAns876xqY+tiH/M/s5dw1fzX/M3s5Ux/7kHfWNez2cy9evJjGxkauvfZabNtm/vz5ADz99NMceeSR2Hb7J6YnnniCk046CYBoNMrNN9/MUUcdxaGHHspVV11FQ4Oz3k2bNjF06FDuuOMODjzwQG666SbS6TTTp0/nhBNOYPTo0Rx66KHccsstOYGYTCa54YYbOOiggzjqqKO4++67GT9+PO+99x4ADQ0N/OY3v2HcuHEcfvjhXH/99d1uYNsW3RZOd955JxMnTszzXnr11Vc58sgjueOOO3bJogoU+L4RTrf7F1m2RAg6O1cLmzBeVtp9qJZl1Msg1bKMVbJPzvwSsnVJW2HFB5Lc9BOSNeeQqJ9IIjGATLqMhFVCJl1GKl2FlfFjZ0qRZgCBjSYlqnSG9QopMBXBBl0lLtrGpECDpvFYoJiVuo5EYUTaZGJrGhAUWxAwFaxUGdlAWv7lKBlcZW9SNOhOFN96Hov8ijuTF2NJDQ9JAqL9RS4gtl2XGOvwKqaIbadshOpEb+pSKpvMEGkMpLAxDIuSYpuAP81+AwQ/OtDL+YcH6Vlm02rGSFopTGlhVo2hdcJfaZ3wvySGTcE28lMvaryO4oU3UPz6lagt67e5ju4irBRKvA4lsgGRbAZ7xy0aCux9vLOugenzVrElnMzbviWcZPq8VbtdPD322GNMnjwZt9vNueeey4MPPgjAiSeeSDQaZfHixbl9n332Wc4880wArrvuOr766itmz57Na6+9RlFREZdffnlepCwWi7Fo0SKuuuoqHnnkERYsWMAjjzzC0qVLueeee5g1axbvvvsuALfddhvLly/n+eefZ+7cudTU1FBd7YxTsm2bSy+9FEVRmD9/Pi+88AJ1dXVcf/31u+QedFs4rVixgqlTp2IY7bUEmqYxderUTkN/CxQosGMEjPaBsG0jQjRlK+GUtQkAaJFFNIkQYYo6HUua2ypCFdjJXmSajiKx4WJatpxDY92pRJqOJd18IEg32DpCi6Jn41pOv1l+Gq9RVUkKQUwoJIRACsHLxT58VrbQu9g5vwTCuEDJYJuGY3vQlYBSE7gr5+Ib+CcW++Di+M08Zk1gsyuGYtQCkojcdmGtr4NWsuW2X9Kk5cnd06aUTZMIEc3ePyHA0BSGV/rpHfJgSpO4laAlE6E+3cTmZB2bEluoTTfSUNyT+v0upH7S4ySGTUGK/LoovXYp/rk/xbvkfxGpXVdTKaS1laFmepcdu8CegZSShxZ96Tjid4Et4eFFX+62tF11dTULFizgvPPOA2Dy5MmsXbuW999/H6/Xy8knn8xzzz0HOEOAV65cyamnnkpjYyPz58/n97//PaWlpfh8Pq677jqWL1/OihUrcsc/7bTTMAwDv9/P5MmTefjhhykvL6euri7XWV9bW0smk2HOnDlcddVV9OjRA5/Px/XXX58b+/bpp5+yYsUKbrjhBoqKigiFQlxzzTW89NJLNDc3f+P70O2uuqKiIjZs2EDv3r3ztm/ZsgW3u+uhoAUKFPh6BvuHUO4ppz5Rj1tT0BWFjG2jqwqmLZFSIjNlgEBoYRThCCvbJu9F0jYD2Rqn7SEQShI99B6KFgYkihZBYqMIK6/nrr2OyalpiitQLdTcpy5NQkwobNRcvGMU87lLIZM12JQkUOhcpyNk1pSzo4WBHsbT8xms0gX8p+44rFgf9NA76MHFrIscQIMZ6DJd1ysDAQsaVJUkXRdUC9OPblchs+czLUnGsolpPjLSIChbCHk09glu+zVMIknbGdJkcr6ctcPPwNdnHD2WPYS3dmmH67Nwr34G48vXSOx3MamBJ+3SsStKOgLpCFLzgC8EFDq2vg+sqIl0ijRtzeZwkhU1Efbt1bkm75vyxBNPYJomp556am6baZo8+OCDHHTQQZx11lmcf/75xGIxZs+ezfjx4ykpKeGTTz4BHKHVEVVV2bRpE8Gg88Gxo8diIpHg5ptv5oMPPqCqqorhw4cjpcS2bVpaWkgkEvTq1Su3f5tAAif1Z1kWRx11VN75DMNg48aNuf12lm4Lp+OOO44bb7yRm266iVGjRiGEYPny5dx8881MmDDhGy2mQIHvK0IITu83OdtVByGvTl00jSIkhiqwhEKy4QgAtPJ5aCqQFU8Zq13aZJrGsSNDclXvOlwV8+goi2yzCEVvBmFhy87haCHBFO2mmU6tlCAlIKYJfunbF9NbTUrEkF+TMkOC15YcHkuQVhXe9LlzggZAddXh6f0YVrwvqbrjMSP7o5e+xWPxH3CF+V6nAnGBYFwrPBLYVteSwJs+GN3rojHWHqUxbYkBpIVOoyjj1CHergf7fg0SSbSoks8Puwb/5iX0/ORRXPG63ONKKozv/T/hWjuH+JgrMCtGduv420OYCZRoEowEpAxQvN/KYOEC/x2aYjsWZdzR/bpDKpXi6aef5o9//COHHXZYbvuaNWuYOnUq69atY+TIkfTt25dXX32VF154gVtvvRWAyspKAObNm5dnfL127Vp69+6dM6ru+Pc3bdo0AoEACxcuxOVyYds2Bx54IOAYbrvdbmpqahgwYAAA8Xg8F02qqqrC7Xbz3nvv5aJQ6XSajRs37pJGtm6n6q6++moGDBjARRddxIEHHsjYsWO58MILGTRoEL/73e++8YIKFPg+IKVkVW0r737ZxKraVqSUjC4dw9Rhl1LuqcBnaFQUGeiKgmqHKEmeRqU+Ao85BFf4ZBTL+YTmUhUMVUGxgqTqTsCKD9yRs6OXLKJTzsx2YZtFgMhLzWlSokmJFHk9Z9goWCjYKNgIWos2EMe91X5dIMBrK2zWPPysOcGMLc0cGO/ckaZ6v8Lb715cFfPINB3JmvS+/C1zOvUymLdfvQzyRuwUWhonYJv54sk2i0k3HonL7ItHVyj1GWhqfiq0zGdw7tg+qP5KPmmEjc3x7qc6hCDS80BWT5jB5uGTsVUj72GtaQ3+Vy9DX3gDyegmMvYu7kQy04U6qO8BJT5j+zt1Y7/u8MILLyCEYNKkSVRVVeX+HXnkkQwZMoSHH34YgLPOOou//vWvKIrC4YcfDjjC6eijj+aPf/wjzc3NZDIZ/vnPf3LmmWcSiUS6PF80GsXlcqEoCtFolDvvvJNoNEomk0FRFM4880z+9re/UVtbSyKR4Pbbb8eynN/7UaNG0bdvX+644w5isRjJZJLbbruNCy64ILfPN6HbESePx8O9997LF198wZo1a9A0jYEDB9KvX79vvJgCBb4PLNnQwqyPqqmLtouFiiIXZx/Qi7F9xrB/yQF8HllDON1CQA9iJXvwwYYwi75owqMrpM1hZJqHEPDXsV9vlfe+yGAme7Ah/vUh/DYUd002PdcFlg+pJlFEioBlUSRtXFKyQdcwEZAb1CKwO0a2pECoaZCuro/bAYlj2tmkKSzRShmYyfDDsOQrTdKiCdJbfZzTilehFq3GDO/PyoZjmZa8jEHqWkJKK2FZ5IxpQUASrGRvFKMOoSaQlgc7XQEIGswMJV6BR1dw6y68usqPRlYR8BhEUyZzP6ulMe58Stdlhn7uRo4ZFGJoRecasq+9NtWgbtgZNPc5ih6fPk5o0+K8x4u/egPvpneoHXYGdYNOQte9GIqBoegYQkPrYpxLdxDScoRTshnb8CNdgR32gyrw3WdETz9VAffXput6BNyMyHaD7kqeeOIJJk2ahK53/n2aMmUK06dP58orr2TSpEnceeed/PSnP0Xp4Od25513MmPGDE477TSi0SiDBw/mgQceoLy8nE2bNnU65rRp07j++us56KCD8Pl8HH300RxxxBG57v2rr76aW265hRNPPBGfz8eUKVNQFAVd19E0jXvvvZfp06czceJEUqkUo0aN4qGHHsLl2v5r1PbYKQPMPZmCAebezXf92pdsaOFvC77oMqIhhOCXR/RnbJ/gDj8nlnY+PUkpqQknsbb51yxR3DUINYZiNKIHlmx7kUoKl95ITzNNUfacDYpCfdapXJcSG5VMh89dtulB0RyxItQ4iK+JqEgV3XRTJWOc0CIYmhKsdknmBZ26p6QCTaqCVDr//KStkmk+hHTT4aDGkLaxQ+k1BSfCVOoz8Lk0fjJ2H/bt4efTzREeW7Kp071VpE2ACGftW9Jt8dQRX/1n9Fr2EJ7Ihk6PpXxVVI/6P7T2OKD9vELBEDqGoqMrzldNfH1tlKoKAn4v4Ug8Z+bZEal7sV0B0Pau0STf9b/1rdlVBphtXXVdFYgrAq45YRiHDSzbJef6LvPBBx8wdOhQ/H5HJEajUcaMGcP8+fN3eyBnhz7ejB8/fodz/6+//vo3WlCBAnsrUkpmfVS9zTSQlJKnllYzpncg9/e2vecoAhpiacp8Btt661C969BLFrVHmUQaobcizSKwu/j0ZbuoMk3KLZu4IhCAT0pabemYcePEmzIAUnXSe1IAiaxppnC+ii5C4tLp00tJgzq0bH1WNNcZZ6LSahdhWgZCSSK0GKKDgBKKhVG6CD24hHTTkWQiw1C0KLbZefB43iUBaVvSGEszcWg5+/bwI5G8tKK2y3trC4Vmgsz7IsWQcl+3a5/aiJUPZ834Oyj94jWqPnsKLdNuq+CKbWHA4ulEqg6getT5pIt6YEubpEyRtNujkW1iqk1I7YiY6ojIxFEzcaTqQroCzpiYQh3UHsthA8u45oRhPLzoSzZ3iDz1CLi5YFy/74VoAnjwwQfx+/3cdNNNCCH461//Sv/+/b+V7NcOCacf/ehHO/3CUaBAAYfVddG89FxX1LamWFMXY2hl0Q49x605ofC0aWcTafl0LgIHpO5MctPD2JlAJ/EUFFEGZjLcUdvCGkMjogpClsV9IT+1mkpKgIWgQbqI2n7InllabqTlBTWRfV/e2v0yOyNPKiB1YmYxf0+cymCqCZhR6jMfE9faDSyl7UGm3Qg14QioDrVTQk3hKn8VPbSYdMMPsdMlSKE4Zp1dkJvFJ+E/axsZUObDa6i59Ny22BjX+SJZTH9vosuRKzuEotI48Dha9jmUqs/+TekXr3UYowz+LR9RVLuMhsEnUzv0R9h6fmRoW2JKFxqGYuCROl57+zUtwkoh4nVIoToCaifm4hX4bnDYwDIOHVDKipoITbE0JT6DET3936v36bYmtaOOOgrLshgzZgz33Xfft3LuHRJOv/zlL/O+X7VqFWvWrMk5hEopSafTLFu2bNevsECBvYSWRNeu1lvTnGh/M9/ec4QQhDw64YTZRS/dNorAcx10YYTWiswIZ7BvVtAYmEwOx1GAYen2lNuUcJx/lBThzgqlmJREO4x2yUT2QytaBZYbtFjnqJN0nKGcAm4FM3wAIPicfUCCGvZilL7N1mJLWl5QUkhUhJLKE1CKFsVd9Tx2SSmp+gmY0cFZ4dZ1hM6Skoxp8f8+rmFUz2JSpo2hZsWnZWPZElURGKqSC8q0ZBRsXyVKoglhbb+OTErJppYE0ZRJkUtjn6AHIQSWy0/16J/R1P+H9Fz2MEWNq9qvQ1pUrHme0Ia3qdn3PFp6H/61USFb2qRkmpSdJmYLUvEk8UQaVWq5qJShGKhdCCOnDqoJmWxGGsWFOqg9FCHEbrEc2FOorKzknnvu+a+cu9uViI8++ii33347UkqEELkwtxCCsWPH7vIFFiiwtxD07NibU8jTHj3Y3nMaY2ka4xmkLTul6r62CNx2OXVJehRhNNMWk5GWm2BTH8Ym13V6ythkmsuaovw74KVWU0lnXz5kdhCw5v0CAKEms6m77Bu/sJ3vpY5tFmGnK8g0HYqdKc0TVlayD+nGI9ECH6Fo7bWI0jbAKgJbR2I70adcVCt7rUYjnl6zsJI9SdVNxEr2ACWd26dtmLEEmhMmzQmT+miKloSJaBts3EFraaog4Nbw6Cp+tw5CxfaWI9IRlNQ27ilOhPCtzxtpSbaL36Db4KjBpblaqUSwP+uOvJHgpkX0XP44erLdkE9PNtN3yd8pW/8K1ftdSCI0YJvn2hpL2s7YmA6RKU2oORHlFKDruaiEQCLa/KD20jqoAgV2B90WTo8//jhTp07lsssu45hjjmH27Nm0tLRw9dVX88Mf/nB3rLFAgb2CoRVFVBS5vjb1VlnsYkiFb4ee0xhLUx9Lg+wcUwIQ6rbHlKCkUDSnJkma3qz4UcHWWeNvZYFVxBHJznOdxibTjEmmWWoU8X/s0xFaC0bo/fYdbBd22gCRAWGTiYzCTvRFqEmk5UGaRR2GENsILQJKe1TNSvbp1Bkn1DhGycK2hSPN4uz2GIqWf19Udw3ePg9jxgaSqj8WOxNCZI/fdo9sW6IoAkUIhIBUtrBYEwJFaTfIbIxl6F+q06+0XUxIw4+lulCSjYitWv5X10WZs3wLcqufRksyzZzlWzhlZFV7obkQtPQ+nEiPsVSsepbytS+idLAo8DWtYfAb19HUbzybR5yN5dq5LilTWpiWRTwbKRMINKFli881DKGjKRrq1nVQxs4XxBcosLfT7QR3TU0NZ555JoZhMGzYMJYvX87QoUO59tprefrpp3fHGgsU2CsQQnD2Ab22WYcghGDK6PzHt/UcKaExnsmpga6OKK1tuUlLFK1dFEnpAtsZt9L2+PRgLxZ7XKwytC5EmeCN+AlYscFogY9BSYJIOf+UpCOapA62G9VdixUbihnZHys2FDvVq8NqFaTZucYKBHa6EivRDztd6aTqOl2ChjQDWKkQttW5wF3zrcPX717clS+BSCHzRrE47sMZy87rTLJk1qFdSmwptz1TV3Vh+6oc126c1NyGpjgvfrqFlGl1KWIlkrfWNnYqRLc1N1v2PYfVx84gXDVmq7sgKf3ydYa9ciVl6+btEm8miSQjM8SsOC2ZCHXpRmqStdQk66hLNdKSqCMW+YJU8xrseCPI7363WoEC3zbdjjj5fD5M0/lk1K9fP9auXcuxxx7LwIEDcwP2ChQo0DVj+wT55RH9eWppNbWt7dGSymIXU0b36mRFsK3nRJIZpJSoClh21xEnO9kT2wx0TteJTC5FJqXaQTABSgqhRakTFn9Qe9KDKFVmhinhOGOTaVrxcp95Eg+7huEpux/VswmQ7Sm3bB1TW7edooVRXDVZwdQVAmn6EWoU1M6jWQDsdAW2WZyXvmvDg03INPGkIamobHHliwvdvxyteAWZlrGkGw9DopHJelG1xDOYdCgcBzJZJSUATYGNLQleW9XAhGHl5KNge8pYuaGGd1aup641SVPciWypqqDY0HDr+Z9LWxJpNrUk6R3qnA5LF1Xx5WG/o3jLUnp+8v/Ze+8wOavz7v9zztOmbZvt0qoiJEQTEggBkpCRDAYbN4yNG0a2Y8cB28ENnJ9jA28SVxzsNyRuvwTHsSGOY5uAQ8f0IlGEhARICPWVtH12+jz1/WO2zfYq7Y6ez3Vx2ZqnnXu0es5373Of7/3vBJJHeo6pVorZW39JdO+jNC7bSKr69CG+y/HjeA6O55DDzLeTsYBsCyKuoBkVqMFKNCWIruho0q+H8jmxUW6++eabx3LBK6+8wrZt27jgggvo6OjgT3/6E1deeSVPPPEEmzdv5lOf+tQUDXVySI+wi6YYkFIQDOpksxbuUN0gi5SZEPussgAXL6nm1LoSzphVyiVLavjwitnMLh+6vqT/NR6wuyWFhxiy4WdelERQw7sLP5YWQskLMM8uha4aJWQuXzDeVVidcSO0upXEpM6TwRKeyFzEtzLXsy2oYtTcj1BS+XqmvgXgojcFJpQcnqfiZBbiWZXDfymeDp6CENYg6TMBTgglVOiFFBQ5auhEweOyTsHlnR51pmC/ppFT+lgYCA8l2IhW/hJ4Ck62HgWBkBTUhQno6gEoUaRAiPx3ezCWYW5FkJqSwszW9iNxfrWlmU5LASeLaXeLUcjaLqqUPS7l3SyIBqmODG3AZ0bqaV/wdhw1SKj9zYLlOy0XJ3rgSQLxQ6SjJ+Nqoa74BIauYpr20FmycePh2GmsbBtZs5OEkyHhpMk4GUzXxPEcwEMK5Zjv6JoJ/9b7Eg5P3HjRZ3ow5ozT9ddfzyc/+UnuuusuPvKRj/CTn/yEc889l0wmw6c//empGKOPT9EhhOCU2rEZ4vW9Jpa2uHd7U8/O1qFw0ieRa76s0MfJk3ieMsDHSaj9apq6lrdiXr7e5WhFDFKgRZ/O109Js4/RZZ9Js7sYHIFUk3j2IEttg+EG8DwlX/fUz1ZgsMLxCpKU27A6KTg5l3/+sgycnrHZFBb8qUzDVHt/URLSwqh6Ar38Bcz2C3ETp9M3V+eRr13oP/8rAu57rYnT6ksQ3UX0fTygLKGRkpU4tBGgN4uYMG0MTS/QgRFj5GyNJ1VaFr+Hjjlrqd/xG6IHnio4Xt74PKVHX6Z58XtpXvwekMdmQhZ2BsXO4EkDUy/B1IJ0V9EJIVBl3h5Bkxqa1NGljvTtDnyKkHE5h2ezWdLpNNFolLa2Nu69917q6uq49NJLp2KMk4rvHF7cnCixu67LJT95nnjWHnSZbiDdzuFJhEyhRZ9HyEy+FgkB0so3+O05XcE1o/RP/zjZarSybV2ZpYE2B32vB4HnKWT2f2aYpbrBcLqKxnuzLQIIa4K05SL0ZmYpB9gonmKWRY+Y6Y8pPL4XWUZn2Rv52qt+uFYZudZ12KmTe8SSCj0F4kIIVEVQGzEQAv5q9QIWVOZF4J62FD99Zl9vuB40JXMYTppykj3fTTSko6v5+5UHdT5z/twxZ2ZCbTuZvfUOQrG9A47lQtUcXXYN3uK1JFK5Y5p58aSStzPQwgxVLqtKtcu40+gx8FQm2Fam594z7N/6ZDmH+0wO+/btG7dZ5rh+ggOBAIFAAMh3Kd64ceO4Hu7j4zM+pJSsP7mKu189OqjxZSF50aSEdqNG3kBIs2dZrsf5u98dupv9FqAk0MqO9C7HDfKcwoqh/FKhUFMwvO9nPxQ8uwyhJvKWAkBFSKMiqBHLWLSna6kVMWarwwsQ3RPM6ZzDrMhltItnOOo9i+gjxqTWSbD+HpxcDWbrOuzM3IL53/M8Sg21R1TFs727/xLZwpYyQkBZQKUtFcREJUocFQfXy38PAsG6RZUFomkov6f+pCuX8OZF3ya67zHqd9yFavb+8mekW5j33K1k9j2MecY1ZCJjEagTQ7gOIhvDy8XxtEh+J14/R3PbtbFdmwy99WtSSHTF6NNWxphwj74TEs+DI1sh3QahSqhfNqWO8OvXr6elpQVVHfh39Ytf/GJK7Ig2bdrEJz7xCXbu3MmhQ4fYsGEDjz76KA0NDRO672uvvcaHPvQhtm/fPq7r/Z9WH58ZXXdzSQAAIABJREFUyhXL6nlmbzttaRN3iALxnnYrenNeKEHPMp1rlSHUJFLrxLW7duB1C6kBO908pJbsWoIbTqZ5fZ5RCq6BZw+1u2848jvuhJJEKBkU0Z210QjrKun46LbLtzlh3jxgogZqUctnI9UkQm8vMMhUjGaCs3+Hk56L1bYOz6pFVQQlAQVVUbBdD0WIvJ9TFyWBga/OoKZQGYbOrKDZqaCCBFHhUR7UWbeosqDn3Wj8ngoQkvYFG+icvYra1/+bqj0PIvrseAse2crJR79G60mXcnTplT31T8cC4bk9flCuGsIzSkAO7WTuei5ZO0O2n5jS+gip7v9/Ijlhj4m9T8LzP4V4nw1ZpbPhvM/Bggun7LG33HILV1xxxZTd/1iRSCSwrNEZEg+GvwDt4zNDWVITYWltCYuqwtSXGlRHdGpLDAwln/fpbrci1ViB/YAQTq+IMitxrQo8uxQ7Mzu/PDdY/zolw8CM0lAIPLuky2SzrMu3aXx4TgRdlGKokgsWRPmr1Qv4x/efxk0ffRet3vCuyS1eObuZhRo4gFb5ZN4XqmsJ0s0N7OelhA4QmPMfqDX3EArGMbp+s3Y9iBgqJQGFXFcB+ILKEJWhgeIgqCnURgyqIgHKKuv46JrT+cz58waIpntePVogmqDX72ln80D/rG4cPcLhZRvZtf57JKpPKzgmPIfq3f/LKQ9dT3TfY8fFSkDaaZRUEzLdAvbILuvduJ5LzsmRtJK059poyhylMX2Io5kjtOfaSVoJTCeH69sj5EXTwzcViibI//nhm/LHjzH79+9n+fLl/OY3vwHyDXcvvvhifvjDHwLQ3t7OV7/6VVauXMmqVav40pe+RGdn/h3U2trKV7/6VVavXs2aNWv41re+RTI59L+Bboa7btOmTaxfv56f/OQnrF27lnPPPZcvfOELJJNJDh48yGc+8xkAli9fzpYtW8Ycry+cfHxmKN0eT4qUlAU1qiI6NaUB6kqDKLJPu5U+9gMF13eLKVdDCAe7czlDvxKcPg18R3hteDK/PIfAal/N4C5To4wRiKgRQjLKruY08yuDCASKpvKovh53iHu7CP7grAVALXuZvkJPoCCQCLN2cAEV2UW2+ue06fdiep0IkV9mM+28KWZrKodpu7zrtNpBMyJCQEBT+MiKBubV1eJGavFkfgnL8zyeeLNtgElmN0P5PfUnWzaXPWu+yb5VX8YMFcag5TqZ8/JPOfnxvyXU/uaw95kqhJNFybQgU00IKz2ue3ieh+VYpKwkHbkOmjJNNKYOcTR9hLZsKwkzTsbOdO3sO0HwvHymaSgB6bmw6WdMwfbKYZk3bx433XQTt956KwcPHuSmm26ipqaG66+/HoC//uu/JplM8tBDD/Hoo48Sj8e55ZZbcF2Xa6+9FiklDz74IPfeey/Nzc1861vfGvZ5o7musbGRpqYmHn74YX73u9+xZcsW7rzzTubMmcMvfvELALZs2cLy5cvHHK+/VOfjM4Mp8HjqchcPGQpzajpo1jrz78+hGt8KB09aPT5Onl0xcAce4NplOMnFGJXd7t3DCKEuHycB5DpW4qRPGndseS8lQcRQkSjEEpID7SbzogZ729IcCJ7Kr22Xy9wnqBaxnutavHL+4Kxli7cIRW/K10r1H2bP/RXINYBi4apNfb4bD1GylWR4O7pzAZWRD/QcM22PNtuirtTgQ8tn8ejOFlpTvdmjqrDOO0+t5fT6LrdvqeOG65CZdg61tA3INPVnOL+nwi9I0Dl7Fcn65TTs/V9KX/090u1dfgh1vMXJj/8t7XPXceT0j2IHBnqETTXCNRHZNjwz1lVIPkjt3BixXAvLtTDJ4qZyxFMZPFd07ejTe/v0FWPd1JGtAzNN/ek8BEe35WueJplbbrmFb3/72wWf1dfXc++99/K+972PZ555hmuuuYZMJsPdd9+Noig0NjayefNmHnjgASoqKgD47ne/SywWY/v27ezYsYM77riDcDi/pH/jjTdy6aWX8s1vfnPIcYz2uuuuu45AIMC8efNYtWoVe/cO3GAxHorwJ8vH58TinLnlnD2njN1taWxFQXMd2h2TWzarmI6LizIgv9H9ZylchBTgeXh2GDc3Gye9sGsHXqrrs1mAh17+Yt63qaDzWyGuVZb3hfI0PLtizLFIkf8v76kk0FSJoeYzXAIN4ZShSaenOLup5HT+zT2VaHYfuhWn1Q6zm1ldFpcgBjHVlCLfbiWsqwRUiaYKLq77IHvaYzzddjee2ru7UEiHDvkUt76xmSWBi7nq5HcR7HIMN22P+pIAG1fNoS1lYtoepQGtJyvW76m4wSraPRMPgRihnD+Zs4DR9Y3zVIPY8o9ydNYa6rb+B+WHNxUcjx54grLDm2la+gFaT7oM7zgIitEUkk8Ex3XIuJmBRehS7zHt1GQRmHem20Z3Xqp1Sh5/0003DVvjdPXVV3PPPffwvve9j9raWgBaWloAmD27d+NCdXU11dXV3HfffTiOw7p16wruo+s6Bw8eHPI5hw4dGtV11dW9xrWapo2YyR0tvnDy8SkChBAsrSvp2Z79WlsF0ZBGc9JEoOOg9vFcokfzqFLNL325UQLaPFpzdt5UM9t/d5bAbLsQo+YhejMGheLAtUrA7S1KHqkoXECP83k3qpTIPreNhgoLhKtCIWqCISpDfSZIKYmFF5LKuTQlCutqPGeg+BAIpICIoaApEsf1KNHKeOf8Zby94Xx+++ZD7Mjch1D6LDHJHDvNP/F3257gvIrLeee8DShS4VAsQyrnEDYU5kdDlASGn5hDkTI6RJQyL4bC0EtMo/F76o8VrmH/eV+mrflVZm/9JYHEoZ5jip1h1qu/Jrr3zxxedg2J2rPGfP/JYKyF5BPB9VyyTpas0/sz0V2ErnZZI3SLqRnjNxUawUi2m/DAJeipxjRNvvWtb3H55Zfz4IMP8s53vpN169ZRX18P5Nu1dW//3717N3/605+48MILCQQCbNq0CUVReu5z8OBB5s2bx0svvTTos+rq6sZ13WQxQ35afHx8xsLJpYuZX1ZPTURHlwrS610iEQg0RaIIFYEGSCLZt1EVDlAd0VCGWEmxOtaSa75kEDEi8qLJ6fWpGakoXArQFIEqJYYmCWiyq/Fu/riqCGpKdMJ67+923Q2QpZCsmj2fmlBh49uSgFIguiDfrsWz+/jniLxYU6XEUCQSQW2wioUlCwDQVZ2rl17O15f+gNnepXhu4aTuKQmei9/Fza/cyK3P/S93vtzIPTuauOvlw/z06f1s3t9BczJH2nIGrWNaUBmiNByiTVSSY3DjyvKgTkN5YMjvbiSSNWewc8P3aDzzGpx+u+sCycMsfOY7zH/uB+ippiHucGzoLSRvHlMh+UToLkLvrptq7qqbOpI+TGu2hfh0r5uqX5bfPTccZQ1Qd+axGU8fbr31VhzH4Tvf+Q5f/vKX+frXv05LSwu1tbWsXr2a73//+8TjcZLJJD/4wQ84ePAgZ555JvPmzeO73/0uqVSKbDbLt7/9bTZu3IjjDP13MN7rujGM/L+9RGJ8vo6+cPLxKUKEEFwx/0NEDI2G8gCzS8qp1KsIqDqaIpBSUGFEUd0oZen3ErAXA1AZNlhUFaIypBHWJYrIO2erXYrE6lhLavffkGt9G65VgmuW4WZrwSlBkb2ZqMGKwg1VUB3WmF8RYG55gNoSg/pSg/kVQeZHQ1x11ixquj5rKAsUiKb+DZCllFy94jQUenerSSkpD2pdI+iViXbnip4/5W0NBKUBFRAIAZc0XEZl2KAipCG73ojlwTCfP+vDfG7+dyg11/RrEgyO0kZ76L+JRf6NnPIWHh4dWYv/2d7E60eTxNIWTYkcKbNQQAkE7zqtFqQkJstJipKeZcXu4/39nsaFVGld9E7euPhHtM27qOAZAGVHXmTJw1+hbsd/Io+RaBkK4eS6CsmPIqwUI7mSTQW2a5OxM3SaMVqzLRxONXI43UhLtoVOszMvplx75BtNNULkLQeGypAJCav+csr8nG666SaWL18+4L/bb7+dO++8k+9973vous7VV1/NySefzNe//nU8z+PWW28lEolw2WWXsWHDBqLRKLfccguqqvKzn/2M1tZWLrnkEtasWcOBAwe44447esTNYIz3um4WL17M2Wefzdq1a3niiSfG/D2Myzl8JuM7hxc3fuyFsW9pe4k/7PsdLZlmIL9TKaSFWFV9PmdXrSQWq+G/Xjk8aMNhz/O47fE9HOzM4LpefpdTn6+02yNK0TopD2rUlQSIJUIc3H82Zqq3KFwA9aUG33zHEoBBGxx/6KxZlARUNu/v4Nl9HaRMp2eqH64B8osHYvxmy5scTbfmPZccB8v2aE9bmLaD7eZlixo8QKDiFQwjRWlAJaSpRANRLpl9GUvLe7f1u55HLGORtQp/dl5sPMT/HPw9dnDwrcsiu4Bw9iI0ZxYVQY2/OH9uT52TlHk7g7Cu9Hy2/Uic+15rojVlonkW5V4n0aAywO9pNEgpKIkESCSzQzqHB9t3M3vbLwkPssvODFZy5IyPE5t9/pQaKI4WTyh4eiTvSD5MHZSqSkpLg8TjmWP2b72veWd3MfpozTsn1Tl875P53XOdvcuxlDXkRdMU+jj55PGFUxHiiwc/9r6xe57Hm/FddJoxyvVyFpUuHuBgvbM5SSxjURHUWVwT5qWDnfzny/mdelnLIWO5lBgKV55Zz5LaML9/5SidOZvTaiOsXpomYSd67u26Lr/cdJAdTQnKAjofPKuOpXWlPc/s/7x41uK3Ww7T3LUr0PM8QrrK6gVRVs2rYHFNeNgMjOd5bG9uo92JoboOc8oD4Hk8vaed5qQJHiysClEW0BBGE0k7QalWytzI/CHbtWQsh86sRd9WgK7r8dvt23k5cQ9qZPBt/jKzlEj2bVx91pk09Gva3F9AeXjsbUuTyNqUGpKFwQzSHZPFetd9RxZO+S/KpeLAU9RvvxMtFxtwOFl1Ko3LNpItmzfmMUwVbnch+SBF3cdDOA1GdxF63wJ0XRlYtzXpLVf6OoeHq/LLc9NA+J4I+MKpCPHFgx/7RGJ/8UCMf3pq76A7UIQQfGHtgkGzP8fzWaoqCZYovHlkH5Y9OfUpg2Wf3mhKcPerTXS6h3BKH0EJHhpwnedJFhjn8ZFFH6RUG7izUEoI63kBJftNdMKMI3OdA64ZjlELp+7zrTS1b/yBqt33IfvV8ngI2hZewtFTP4Sjjy3zNZV4ahBXj4DSW/s1XYTTYAghCpod61Jjdt2xL9j2mRqUm2+++ebjPYhjSTo9vIdKMSClIBjUyWatY9r0czrgxz6x2LuX51Lm0PUc+9rTXLykesJ1OJP5LCkFJeEQWAopKzWkweRYEEIQ1BRURWA6Lp4HGdthx9EEQVmKmjmLbGoWaEcRarrPdR4x5yDPtvyZjJ1lTng+Wp+dY54Hpu2SNh08L18k3xOfYuCpBsLOjWhZ0Hechq5imvaofA89RSNZeyadDeejJ49i9CkSF+T9n6L7/oyrBsmUL5gWWQzh2kgrjbCz+ToeRUNKgWFo5HL2tPy37ngOlmuSdTKk7BT1FTXHe0g+k4RfHO7j49PDzuZkz5LZUDQlcuxqTk3LZ+mKTm2wblKbxgY1hZqIQVBXaCgPUtFlOaCrUKUuItT+Oaym9+Z3FvbBxeKZtvv4zvav8UTzfVhu4S9trgeJnE1TIkdn1sLpVj1KADdci6eOzsdpvORKZrF39d+w9/wbyIVrC46pZpKGV/6VxX/+OuHW16d0HGNBuCYy24ZMHYZc/Li0lfHx8YWTj49PD7HM6BpfdmQmnrkd7lme55GxHJI5m22HO8dkXKdKlZpAzaSaHUohqAhqVIV1LlpcuOstqEO1cgZ68xcwW96B5xRaCVikeeDIf/G9HTfyYvtTA/qteR6kcg7NiRwdGQvbdUEouMEq3EDFgB1xk4oQxOvPZufbb+XIaR/GUQp3JAU797PoyZuZu/n/ombap24cY6TbUJPOQ5CJwXS1D/ApSvyluiLEX67yYx9v7MmczVN7Rp4gL1lSQ1VkYsaFQz0rZdo0JU3iWZu06XCgI8vm/TGiIZ1ZZYP7G/WPXQpJUA2Rc3OT6smjSsncaJDygEpjZ5ZsV22NEFBXonP54mUYmdUcaDeRRiOiT7sby8vyenwLW9tfoFyvoMqoG7AEaTseKdPBdl1UKZCqgacFEU4OMUR2ZaxLdYMiFVJVS+mYeyFqNkYwXujaHIwfpHLvIyAgXbEI5OS5fo+XnrgzKUQugXAtPEWdVEfyycRfqisefOFUhPjiwY99vLFXhnWe3Zu3AxiK2hKDD6+YPeEap8GelTJtmhMm3cNXFUE0rJM2HTYfiDGnPDioeBosdikkITWEOcniSSBoKA9y/rwKaksNFlSEOHtOOW87uZLaEoNT6yIsrzqDw4fOpDWdRBpHC8qEMm6CbbFN7IrvoMqopUIfWDRsux5p08FyXVRFRRoR8ByEOzBLNynCqQtXC+X731WfTjC2F61Pobr0HEpatlN+6Bly4RrMSP1xrX/qH3e+DiqFcHJ4QoFp1qvOF07Fgy+cihBfPPixjzd2IQTRkM7mAwO3q3cf/9Squcwun3j9Tf9neZ5HU7JXNAFURQw0RWAph7BkI7taW7ls8UkDRNtQsQshCKlhTNfE8qx8c+CODGnLoTykDWlHMBpURTKrLEBVWCegKQX3ChuSlXMrmB88izf3LSHtxlCMloLr43Y7L3U8zaH0XuoCDUS0sgHP6BZQpuOhGCEURQc7WzDqyRRO3VihatoWbMAOVBBq34V0et+bqpWi4tAzhDp2k644CceY5G32o2SouIXnIO00wk7nhZ2iMdHGwpOBL5yKB184FSG+ePBjn0jss8oCzCkPsq89XZANqi0x+NSquZNmRdD/Wa2p/PIc5DNNVREDJfQWnaE/kDZeIKftpF1sZUvbJmrDVdSHelu6DBe7EILXDpv89Nm3eHJPE68eifPiwRhbDuaNO2tKRnYaHgqBwFAVDE1iuW6B7xNAZURlzfxqSuwV7No7D1ttQWqForTNbGJT2+O0m83MCs4lqAzs8ed0CyhPQRohVNfsWbqbCuHUdWMyFSfRPn8D0s4S7NhTID+M1FEq9z6CYmdIRxfhKce2ge5IcQvPRdhZhJXMfyDVoR23jwG+cCoefB+nIsT3MvJjn4zYBzPGnHArkGGe9d+vHOaulxt7+tfl1F10hv4HKIylJmIQMTQ+e8q1LK88Gxg+9r5eUY6I44reBsFCCK4+p4HT6wv73o0rBjySuXxB+2Bv1Yzl8sCOJE81voRa9QBKYGCvOAWVVVUXcVHtu4moQ49JV6BMJAm4mTH7OI2XQGwfs7f9ksggu+wso5wjZ3yMjjlrjpk4GU/crhbG00sGNdScalYsOG3kk3xmBL5wKkJ88eDHPhNjf6Mpwbcfzjtye3i0RX6BIzsGnFdfGiCgKlQHa/g/K76DEGJY1/Sv/c9rBbYHjkjiil6Lg6qwztc2LJrQsl1fbNcllrEw7cFfrS0Jmz9u7eS1+CaM6oeQ+sBlUV0GuLDmMtZUvQNDGbrhr+FlicoElWXBKRdOAHge5Y3PUf/qr9EzbQMOp6KLaVy2kUzFSYNcPLlMRDB6SgBXLwF1/M2Ux8pkCyfP83i9/XVi2RjlgXKWRpdO2S82AOvXr6elpQVVVXueH4lEePe7383XvvY1pDxxNulPr+o5Hx+fE5YlNRFqIgbNyRyWcmhQ0aRJSUDNv6BbMs3sju/i5LIlQ95zMK8oxYsgkDgi/0tUa8pkX1uGBZWhSYlDlZKqsEHStElkB2afqktUPrumkl1NG/jvLStoEU+jVz2GVHvFnOlmeeToH3m+9VHW176HldG3DepNlRMBmoWGl80gbAd1qicvIYg1XEC8bgU1O++m+s17kX2a34bbd3HyY9+gff5FHD31w9iBgXVb0wHhZFEyWTyp4ekleFqI6VAHNVo2H9nMr1//NU3p3qxlbaiWjy/9OOfWnztlz73lllu44oorev68c+dONm7cSDAY5Itf/OKUPXe6ceJIRB8fn2mNEKJnt54rkoOdQUWosNA3Zg5exN5zfAivKOmFUNyynnvFs6PzrxoLEV2lJqJjqIO/ZhfXGnz9klo+uOidyIM3kmtZj+cWWjwk7Tj3NP6a23b+f7zS8fwADygApErGqKLNCdCWNslYU+9p5KoBjp72YXa+/Yd01p9TcEzgUbnvz5zy8PVU7b4f3KGd4Y83wrWQ2XZk8gjCjNN/WXg6svnIZm576bYC0QTQlG7itpduY/ORzcdsLEuWLGHlypW89tprZLNZvv/977Nu3TpWrlzJ1VdfzbZt23rObWxs5Prrr+f8889n9erVfOUrX6G5Od98fNOmTaxbt46vfOUrnHPOOfz85z8/ZjGMB184+fj4TBvOmVvOF9YuoDpY2ONNk5KaiE5YL8y6lOvDF6qXB4euZZEEUNwyBJLSwNTUvChSUhnWKQ9pyEESGlIKLjgpxLfe1cCFVe8nu+drmO3n43mFr+Z2s5nfHvgp//zmLeyKvzqIIajAMcrJqhXEsy6tqWMjoMxIHfvO/xp7Vv8N2cisgmOKlWb2tl+y+M83EmnePuVjmQjCc5C5TmTiMCLbMW3Fnud5/Pr1X+MOIfBcXH7z+m/GZBg7XizLYtOmTTz//POsXr2am2++maeffppf/epXPPPMM7z97W9n48aNHD58GMuy+NSnPoWiKDz00EPcf//9AHzuc5/DtvPf9dGjR1m4cCHPPfccH/3oR6d8/BPBr3EqQmZ6rctE8GMvjthd1+XLz32NtlwLihRdy3OFymO8NU79qS6RfHlDJe4k9LcbDsfziKUtcsP83bQkbO7emmBbUyNG9cNoZVsHPe+kyFLeUf9B5oQWoqiCSDhAMpXFsT1wbbRcG8IxURRJSFcIqnJK618g76NU9db91L7+exQ7M+B4bNYqDp/xcazw5Owum+qi+Hxj4RJQxr/rsi+TUeP0Wttr3PLcLSOed/P5N7O0cumEn9eX9evX09bWhqb1/pJRV1fHu971Lj75yU9yzjnn8M///M+sW7eu5/iVV17JJZdcwhlnnMGnP/1pNm/eTCSSbx6dTCY599xzufPOO8nlcnziE5/gySefpLa2dsCzpxt+jZOPj8+0Q0rJNad8lJ+/8S+D/vYshOCK+R8cUQx0L/9176ob7PhHls+nJhSmJduM405dlkYRgsqwTtpyiGcsBpvrq0tUPrOmgl1NIX6/pY4j7RdiVD+AGnmz4Ly3kq/zL2/+H04vO4fLGj5IJDy/96BUsQI1KGYnWAkSGZe0Igjp6pQKKE+qtJz8bjrmrKV++51EDzxRcLz88CZKj75M8+L30rzkvXjKxJznpxphZ1DsDJ7UcfVS0Ka2d+BoiGWHX5rupiM7sD5wMrjpppsKapy6aW5uxrIsGhoaCj5vaGjg0KFDzJo1i4qKih7RBBCJRCgvL6exsZGqqrwJbE3NzLBs8JfqfHx8piXLK8/ms6dcS3Ww8GVaHawpsCIYie7lv9p+fk21JQZfWLuAc+aWo0mN2kDtpPa3G4qQplBdYhDQhn79Lq41uPGSSq46YylK82dI7/8LnEzDgPO2d77ID3f8DXfu+jmdZp/JUuSX7uxgFQgFx/FIZCza0iZp05nSpRw7UM7Bc67lzbf9HenyhQXHpGtR98Z/c8rDX6ascROTazw1NQjXRMm2IlOHEVaC41kHVR4YnYdaRaBi5JMmkaqqKgzD4ODBwlY9Bw4coKamhtmzZ9PR0UEy2Vu7mEgk6OjooLq6uuezqc6KThZ+xsnHx2fasrzybM6KruDN+C46zRjlejmLSheP+QV7ztxyzp5TNqwvlSJVqoM1tGVbyTlDL+1NBkqXa3rGcujMWgOMMyG/FLX6pBAr5gR48LUgj+86CcLbMaofRBqtPee5uDx99FE2NT3FBdUXs67mnT0mmq4SxAxqqLl2pJPLCyjHImUKwrpKUJu6DFQ6upg3L/oHovufoG7HnWi5eM8xPd3C/E3/SKL6dBqXbSRXOmdKxjCZdDcW9nJxPC2Cp0eOeV+8pdGl1IZqBxSG96UuVMcp0VOO4ajyGeIPfOAD/OM//iMLFiygvr6eu+66i927d/PDH/6QOXPmsGjRIm666Sa6Pbdvvvlm5s6dy4oVK3jppZeO6XgnyrTOOO3YsYOPfexjnHPOOaxZs4a///u/xzSL3/nbx8enFyEEi8uWsLJ6FSeXLRn3RC+E4JTaEs6bH2VJbWTQ+yhCoTpQQ1A9NssyQU2hJmIQ1IeegIO65H1nlfCNy6o5rewcUnu+RPbI+3GtwlYnlmfyRPP/8oPXb+DJ5vuw3K53pVSxA9U4eu/5ruuRyFq0pkzSpj11GSghaZ9/EW9c/CNaFr0Tr585ZknLdpY8egOztv4SaaaGuMn0Qngu0oyjJA8jMm3gHrs5SQjBx5d+HDnE1C2RfGzpx45L5uaGG25gzZo1bNy4kVWrVnH//ffzr//6ryxYsABVVfnZz36Gbdu84x3v4KKLLsKyLO64444eX6iZxLQtDnddlwsvvJDPfvazfPzjH6e5uZmNGzfy7ne/m+uuu27c9/WLw4sbP3Y/9smKvSPXTtIazBZhasjZDrGshTNCmdWuphy/35KgsTONHn0GvfIJhJIdcF6ZFuXtte9jeXQ1SldmRDoZ1GwH9Gt6LKUgpCkEdQU5hZOuET/E7G2/pKT51QHHbL2EI6d9hPb5F43KffxYOaaPBk8x8nVQwxhqTqYB5uYjm/nN67/haPpoz2d1oTo+tvRjU+rj5JNn2kq9zs5OWlpacF2357chKSXB4PEv0PPx8Sl+KowoilDpHMErarIwVIWaiCSetUnlhlZP+fonnef2hrh32waSHaswqh5Hq3gWIXu30Xda7fz+0L/xVMsDXFL/AU4tXTFg6a4b1/Wla2poAAAgAElEQVRI5mzSlkNQUwhNkYDKlTawZ/U3KD38ArNe/RVGurfxsWommLPl51TufYTGZZ8kXbl40p8/VQgnh5JpwZNql6FmmKk01Dy3/lxW1q3scQ6vCFRwSvSUGVMjNNOZthkngO985zv86le/QgiB4zhs2LCB22+/fULW7n7GqbjxY/djn+zYk1aSjlz7pN5zJHK2Q2fWxnaGfz1nTJeH3kjx2BspHBlDr34ErewlhBh43dzQIi6t/yALInmndcWMoZiDvw+FEHkbA01BGcyAahIQjkn1rnup3XU30hm43NU+dy1HTvsYdnDwQufplHHqjycUPD2SF1Bd2T6/V13xMG2Fk+u6/PjHP6a2tpYrr7yS/fv38/nPf57LLruM66+/flT3aG5upqWlpeAzVQ3NmC2P40VRJKWlQeLxDI5zYk2gfux+7FMRe9pO05ZtHfnEScTzPOJZm6Q5vBmjFJKEJfj1M628cjCL1JvQax5EK3lt0PNPKVvGZbM/SH1wDsLOoebaEIM5kgMICKlTl4EC0NKt1G37D8oPPTfgmKMGaF56JW0nvxOvX8sZRZGEgjrpjDmNf95Fvohcj3Dm/DOP92B8JolpK5wefPBBbrvtNh544IGez+655x7+4R/+gU2bNo3qHv/0T//E7bffXvDZddddd0L11PHx8ZkcMnaGlnTL4G1PphDTcWlPmVijyKS91pjhN8+1c6DNRAb3Y9TcjxraN+A8gWBlzRrePf9DVBpRlHQbwh1uJ6EgrCuEDRVligRU4Mg2opt+gR7bP+CYVTqb9nP/gkzD6CwopiPz568b+SSfGcG0rXE6cuTIgB10qqoWuJaOxFVXXcX69ev73SNER8fM2L0xXvzMgx+7H/vUoDsRWrPHXjwFPQ/HtonnBmafpJCEQjrptMnccsGN74jy7FsZ7tm6gMT+v0SJvIFR/QBKoHcLu4fH5uaneKnlOc6vXs+G+vdQ6gZQzPiA+3eTTkML+Z2AoSlYwkuULKZl/Xep3PMwtTt+i2L1vqe1eCO1j9xCvH4FR5ZtxIzUzZCMk08xMm0zTrt37+b9738/1113HZ/5zGc4fPgw1157LWvWrOHGG28c9339Gqfixo/dj32qY7dca8pdxofCdl1iGQvT7n1tD2i50kXGcnlwR4rHd6WwXRe1bAtG9cNIbWCxuyEDrK25jAsr1hG20gN23fVHCIGhSsK6gqpMvquNkotTv+M/ie77M6JfKxxXqrQsupzWU68gXF4+LWucBmPZmZce7yH4TBLTVjgBPPvss/zoRz9iz549lJSU8J73vIfrrrsOXR+/Vb8vnIobP3Y/9mMRu+3atGSbsY9TM9ikaZPI2nje0MKpm+7+d1sP5UDYaOXPo1f9GammB5wbUUtZX3M550fOQHdGF1tAUwhrCqo6+QIq2LGH2VvvINy+a8AxK1BB7NxPcbT63EHb10w3fOFUPExr4TQV+MKpuPFj92M/VrE7rk1LtgXLtY7J8wY+3yWWsbHxhhVO3fT4P8VskFn0yifRo08h5MDxR/Vq3lF1GSsCJyFH4akEYHQJKG2yBZTnUX7waWZt/w3aID3YUpWncGjZJ8mWz5/c504yvnAqHpSbu/3PTxDS6eJ3HpdSEAzqZLPWjEhhTyZ+7H7sxyp2KSRBNUTWzR7zmqf88/OWAZoqQSrkTJvhhlEZUVm9MEh5SGFfq0cmvhArthKEjQwcLrAwyDhptie2siPzFlGtnEq1YkSPIMf1yFgOtushhZi8GighyJbNo23+BgQewfbdBct3eqaVyr2PomZjpKMn46nGMDc7ftTVLjreQ/CZJHzhVIT4E6gfux/7MXqukITUMKabwxmhLmiqCGgK0VKDVMYaceedEIK5UY3VJwXxPDjQJrCSp2B1LkMoqYICcoCEHeflxCvsyR2kVquiTC0dcTyO65G1HCzXQ5lEAeUpGsmaM4jNuQAj2YSR6nXNFkAotofovkdx1QCZ8gWjch8/lvjCqXjwhVMR4k+gfux+7McOIUSXeDKxvWNf8ySlIBjQUTwPIfL2BSMVYGiK4JQ6g7PnBohlHI7GDOzEGdjJpUitA6kXGn62W+1sSrzEUbOZ2XodYSU04ri6BZTpuEghUCdJQDl6CbG5a8hGFxGOvYVi9rbFka5FadMWyo68QLakAStcPSnPnAx84VQ8+MKpCPEnUD92P/ZjS148hbA865gXjEspMAyNXM5G6Vq+c1wPexTfQ9iQnD03yKJqjUMxm3gygh1fgZOejzSakVqhPUGT1cKz8RfodOI0GLMIyJGXxdwuAZVzXCQCVZkcAWWVziJ3xuVkXJVQ2y5kn4yfluskeuAJjEQj6YpFuNrIQm+q8YVT8eALpyLkeE8ixxM/dj/24xV7d+bJ8Rws99i9Z/oKJ9f1EEIQ1BQ0RZAbRfYJ+tU/tVnkshVYsZW4uVoU4wiizw48D49DucM8G38B0zVpMGahyZH99VzXI2c7ZG0XBKhSTKi3mhACI2AQK11E29x1qLk4wfiBgnOC8UNU7n0E8EhXLAKpjPt5E8UXTsWDL5yKkOkwiRwv/Nj92I937EE1CHjknOGcuCeP/sKpG1WR+eyTx4g972CQ+qd2CztXi9WxCs8uQwYaEUrv+9PFZW92P8/FX0QIQYNejyJGFiae52HaLlnHha4lvPEIKCEEhq5imjaOGiQ++1wSNWcQjO1Dy/V6VQnPoaRlB+UHn8EMVZOLzILj0AzXF07Fgy+cipDpNIkca/zY/dinQ+wBJYAUgqyTnfJnDSWcgJ7sk66OPvvUv/6pKe7iZhuwOs4DV0cJNCJk73Kk7dnsyrzFC4ktBGSAer12VBYGngem7ZKxXQSgjFFA9RVO3XFZoSraF2zACkYJt79Z0DxYtVJUHHqWcPsu0hUn4RgjF7pPJr5wKh584VSETLdJ5Fjix+7HPl1iNxQDVahk3akVT8MJp25UKQkbCq4H1iiyT1BY/9QYs4lnBU5mAWZsJQLyGSjRu4sv5+XYkX6DbckdlKmlVGtVoxJC3QIqa7vggaqMTkANJpy6DpCpWEj7/PVIO0ewYw9972akmqjc+wjSTuftC5TRt/GaCL5wKh584VSETMdJ5Fjhx+7HPp1i1xUdTepknSweUzOu0QgnyDf2DXRln0x3dNknyNc/XbAwSEVX/ZNpaTipk7E6V4CSRRpHCla+Um6aV5KvsivzFtVaJRVa+aie43n5HYEZKz82RQrkMAJqSOHUfT9FJ1G3nM5Z5xJINKKnW/p8Fx7h9l1E9z+ObZSQLZs75ct3vnAqHnzhVIRM10nkWODH7sc+3WLXpEZACZB1M0xFo4bRCqduVJnvMecx+uyTEII5UY3Vi3rrn1wngJM8FTt+BkKLoxgtBdfE7E5eSGzhYK6Rer2WEjUy6pisLgHleB6KlIMKqJGEUzd2oIyOuevIljYQan8Txc70HFOcHGVHXqSkaSuZsnnYweioxzhWfOFUPPjCqQiZzpPIVOPH7sc+HWNXpEJQCZFzJt9lfKzCCbqyT+rYs08D658cPCeCHV+GnToZqbcOaCLcarXxXPxFWq02Zhv1BJXgqGOzHY+s5WK7HqoUyD5eUKMVTl0nkyudQ9uCt+MJSah9N6LP34Oebady35/R062koyfjqoFRj3G0+MKpePCFUxEy3SeRqcSP3Y99usbe3aLFdM1JdRkfj3Dqpjv7BGCOMvsEA/2fElkXzy7H7jwbJzsHaRxFqsmCa46YTTzbuZm0m6bBmIUuR9+s3e5q5+K4HqrIC6gxCadupEqq+jRic9agZVoJJA4XHA527qNy76O4UiVdsXBS3cd94VQ8+MKpCJkJk8hU4cfuxz6dY+9u0TKZRpkTEU6Qzz4ZqoKhSUzHZSy36Ov/tL/NwnTAM6uwYufiWlEU4zBC6S2O9/DYnzvEc50v4HoODcYsVKGO+nndAsp2PVRVEDS0sQmnLhw9TGfDBaSiSwjF9qCavc3fpWtT2ryN8sZN5CL1mJHasd18CHzhVDz4wqkImSmTyFTgx+7HPt1jn2yjzIkKp24UmXcdFwgsd/TLiYP5P7mewM3Nwoqdh2eHkIFDCGn1XOPgsDu7l82Jl1GFxiyjblQWBj3Xux45x8OTEsd2hi0iHw4zUkvbgg04WoRw+y5kHzGrmgmiB58i0LmfTMUiHD08rmd04wun4sEXTkXITJpEJhs/dj/2mRJ73iiTCRtlTpZwgu7skySgSizXZQz6adD6J5C42blYsVXgSZRgI0L0LlOanskb6V1sSWwjooSp1atH7eUkpUAqkkTGIms54++HJyTpysW0z3sbipki1Lmv4HAgcZjKvY8gXLvLfXz0GbK++MKpePCFUxEyEyeRycKP3Y99JsUeUAIoQk7IKHMyhVM3PdknIbCcsRWzD1b/hKfipE/Cip0DwkYJHAbRO9aMm2Vb6jVeS+0kqlVQqVaMKKCkFGiagmU52Lbb0w9PAJoy9tokVw0Qn3UO8drlBDoPoGd7Gx0LzyXS+joVB57ECkbJlTSM2b7AF07Fgy+cipCZOolMBn7sfuwzLXa9yygz42RGPnkQpkI4QW/2Kajls09j1E8D+t+ZjgeegZM6BavzLISSQgk0FVyTcJK8lNzKnux+arVqytSh3b37CievK+58Pzx3Qv3w7GCU9vkXYYZr8vYFfTKCip2hvPF5Iq2vkSlfiB0oG/V9feFUPPjCqQiZyZPIRPFj92OfibHnjTLVcWWepko49dxfCEK6ipB5g8qxMHj9E+CGsBNnYCeXIrUOpN5ecF273cGmxEs0mc3M0usIK6GB4xpEOHVT0A+PcfTDE4Js+XzaFmxAuDahjj2IPgamerqFyn2PopiJLvfxkXcI+sKpePCFUxEy0yeRieDH7sc+U2PXZN5lfKyZp6kWTt3oiiQ0zuzT4PVP4Nml2PEVOOn5KEYTQksUXNdktfBs/AXiToIGYxaGNHqODSecuploPzxP0UjWLiM2exVG8ihGqjdDJvAId+wmuu8xHC1Epnz+sMt3vnAqHnzhVIQUwyQyXvzY/dhncuya1NAVg6yTGXWLlmMlnKA3+yRlvvZprE8btP4J8Kxo3sIgV4sWOAxKr3j08DiUO8yz8c2YrkmDMQtNaqMSTj336NMPbzTtXPrjGKV0zFlLpnw+ofbdqFaq9ztxTMqOvkzpkZfIls3BClUNeg9fOBUPvnAqQoplEhkPfux+7DM9dlWqGIpBZpTi6VgKp250JV/7ZLsezjieOWj9EwLXrMXsOA/PLkMLNYLsfV+7uOzN7uf5+Iv5FjCBWQR0fVTCqRvP623n4noe6hDtXAZFCHIls2lb8HZcRSfUvhvZx8hUy8Wo3P84erKJdHQRrlbokO4Lp+LBF05FSDFNImPFj92PvRhiV6VKQAmQcdIjiqfjIZygO/ukoCgC0x579mnI+ickbraBXPt54OrooUY80euvZHk2uzJv8UJ8CyE1SK1aw3j6J1uO19sPTxS2cxkWqZCqWkrH3LWo2Q6C8UMFh4PxA1TufQRPSDIVJ4HMO7P7wql4EN5UdJ2cxrS0JEY+aYajqpKKijAdHSlse3L7Yk13/Nj92Ispdsu1aMk247hDt2hRVUlpaZB4PHPcYnc8j1jaIjeB57ckbO7emmDroX6+VkqKQNXj6BXPFQiobur0Gi6Lvp3TQqeMeQddN0LkdxCGdQV1jFYG4ZbXmL31DoLxAwOO5cJ1NJ55DYn6FSw789Jxjc1n+uELpyKkWCeR0eDH7sdebLHbrk1ztmlI8TQdhFM3GcuhM2uNyTizP7uacvx+S4LGWKFIEmqMSN3DUPIyg6WY5gfm8q7oxSwMzh//w4GAphDWFFR1DALKdajc+wh1r/22oP6pm3jdCko/99iExuUzffCFUxFSzJPISPix+7EXY+yOa9OSbcFyrQHHppNwAnA9j86MRcYa/1hc1+O5vRn+tC1JIld4H6k3UT7rQazga4NeuzS0mHdFL6beqBv38wGMLgGljUFAKbkEda/9Nu803l/c3dw5ofH4TB984VSEFPskMhx+7H7sxRq749q05FqwnELxNN2EUzdZyyE2wexTxnJ5cEeKx3el6B+aDO6nes4DpJW9A64TCFZEzuTS6AaiWsX4B8D4BFQgto/ZW+8g0vZG74e+cCoafOFUhJwIk8hQ+LH7sRdz7I7n0JptwXR6N7lMV+EEXdmnrE3GHLpGazQMWf+Eh17yBhWzHyAtmgZcp6CwuuxcNlSsI6JMrEmv3iWg9NEKKM+j/NCz1L/663z7Fl84FQ2+cCpCTpRJZDD82P3Yiz1213Npy7b2uIxPZ+HUTc526MhMLPsE3fVPcRpj/YWYS0nlFoI1D5FhoEAxhMFF5au5sPyCAhPN8aCpkrCuYoxSQEk7S8X+J2h4/20Teq7P9MEXTkXIiTSJ9MeP3Y/9RIjd8zzac22k7fSMEE6QN7LszNikJ5h9cl2P5/ekuffVBIn+CShhU1P/HF75Y2S99IBrS5QIF1e8jfNKz0ERyoTGoamSkKYS0EYnoPxddcXD2FtI+/j4+PgcV4QQVAaqiGiR4z2UUSMQlAc1KsMaygQ0i5SCCxaFueW9tVx+RghV9vnd31NpPryWljduIJq9CE1oBdcmnCR/aP0T3zvwf9mS2IbrjV9oWrZLZ8akLW2SsSYmBn1mFr5w8vHx8ZmhVBhRyvSy4z2MMWGoCjURg4gxsYxPUJdcdUEt33pXJcvr+x10A+zf+w7ib36NemcVst9U12a38+vm3/GjQz9lZ3o3E1l4sW2XeMaiNWWS9gXUCYEvnHx8fHxmMKV6GZXByuM9jDEhEJQGNKoiOqoyPtPKbqrLDD59YS3Xr9FoKC0UQLZVyq5d78c98CUa5BkDrm00j/DzI//OT4/8kgPZQwOOjwXHcUlkLFpTOdKWMyEx5jO98YWTj4+PzwynRC+hMlA5bufs44WuSKojOiWGOrEbCcGihkq+fnEpV5/pUqIXipZEqprXd3yMkpbP06AObH2yO7OHHzf+jH8/+p+0mK0TGorjeCQyFm1p0xdQRcoEf1p9fHx8fKYDITVMpQFtudYZNVkLBCUBFUOTdGYtLHsCY9fCnHeKztkNbdy/0+HRvRLb7RWTh1sbONz6Fyyd8yZ2xQMctRoLLt+W2sH21OusKj2bSyouolQtGfdQugVUSgrC+sSWJX2mF37GycfHx6dICKpBqgLVSDHzXu26IqkK65QEVCaSOPOkhlpSy/vODHPzOpvldQMLwF8/eDJ7t1/HKfZHqFQLlzldXJ6Lv8C3D9zGfW0Pk3Ey4x8M+V2AiezAHns+M5eZ96/Lx8fHx2dIAkqA6hkqngSCEkOlKqyjqxNQT0LgGOVEKyv5q5UeXz7PHlj/5EpeeHMZbbu+xFnKeyhVCrNLlmfxaOxJvn3gNh6LPT1ouxufE5OZ9y/Lx8fHx2dYdMWgNliHKmdmNYamSKrCxoSzT64awgrWsKRW42/X2lx9hj2w/imn8tT2C5CHvsq5gYsJyEDB8bSb4U9tD/Ldgz9mc/zlCVkY+BQHvnDy8fHxKUJUqVITrEVX9OM9lHFTYqhURyaWffKkhhWowdNLWDvP4+8vsnnHSU6h/xNwMGbw6JYNzO74KqvCq1FFoeiM2Z38tuWP3HrwdranXp9RdWQ+k4svnHx8fHyKFEUoVAdqCKjB4z2UcaPKfPapLKghx6ufupbu7EAlQV3hA0vdIeufXjkc4fGXL+cs80usCK9AUPjQJquFO47eyT81/oI9mX3jHJDPTMYXTj4+Pj5FjBSSKqOKsDaxJrfHm7CuUB3RR90jbjBcNYQZrMFVDGrC8FfnOHxl0PonwWO7K9ny6gfZoH2B00KnDLjX/txB/vnwv/L/H/kPjuSOjntMPjMPXzj5+Pj4FDlCCKJGJaV66fEeyoRQpKQyrFMe0hj34p1UsYM12F3fxZIqL1//dObA+qd4TvDHbbM4vPsa3hf5LAsD8wbc7vX0Ln546F+4q+n3tFux8Y7KZwbhCycfHx+fE4QyvZwKo+J4D2PChDSFmhKD4AT8kVy9DDtYjScVpIC1c4eufzrQKfiPFxaiHP0sH6z4OPV6bcFxD48Xk6/w3QM/4n9a7yPppMY9Lp/pjy+cfHx8fE4gIloJVYGqGecy3h9VSqoiBuVBDTnOmcxVAliBWlw1v5MuqDFs/dPLRxR+9fxpLEx9nisrP0CFWl5w3MHhyc7n+Pb+23i4/TFybm58A/OZ1vjCycfHx+cEI6iGqA7UzEivp/6EdZWaiEFAG2csUsEOVGMbFXR7H3TXPw3u/yR4YLfG7184h7Vcz3sqLyMkQwXn5LwcD3T8me8c+BHPdG7C8fzmv8WE8E6wPZUtLYnjPYQpR1UlFRVhOjpS2PaJ5Tnix+7H7sc+eizXoiXbjOPOvIldVSWlpUHi8UxP3BnLoTNr4Y7zR0C4Jmq2HdHH7NL14JmDgrvfUEiYA7N0c0o9rjg1xUH5NE/EnsX0zAHnVKpRHv/YE+MblM+0Y+b/uuHj4+PjMy40qVEbqEVTtOM9lEkhqCnURMZf++RJHStYg9NnB2Lf+qdLB/N/igt+/HyEfXsv4XPVX2J16Spkv6m1zW4f13h8pifTWjjFYjFuuOEGVq1axcqVK7n22mtpbm4+3sPy8fHxKRoUqVITqCWgBEY+eQYghaAiqFEZHmftk5A4RhQ7EIU+S5lBDa5Y6nLLkPVPku89VY5oew/Xz/oiZ0XOmEAUPtOZaS2cvvCFL5BOp3n44Yd57LHHUBSFb37zm8d7WD4+Pj5FhRSSqkA1ITU08skzBENVqC0xCI0z++SqYaxgDV4/5/XqEeqf7t+tcNvTtSw0r+KvZ/8Vi4OLxh2Dz/Rk2jYy2r59O1u3buXZZ58lEokA8Hd/93e0tLQc55H5+Pj4FB9CCCoDVSi5DhJWcdSCCgTlQY2gJollLZwxlnJ1t2tRrE4Us/A7OaXL/+mZA4K7dxbWP8Vzgn/fqjK3bC5XnbqR91QemYxwfKYJ01Y4bdu2jUWLFvFf//Vf3HXXXWQyGdauXcuNN9446ns0NzcPEFqqGqKmpmayhzutUBRZ8L8nEn7sfuwnGpMde5VaiWFqxMzpbeYou/qvSClQR3ATV1VJ0FCJZ21Spj3GJwnQKnD1EGquHdFnh5wCvO0kOHeuy//uEjzylsB2ewXUgU7BD55TOWfWbK7ZMMbH+kxbpq1w6uzsZOfOnZx++un88Y9/JJvNcsMNN3DjjTfys5/9bFT3+O1vf8vtt99e8Nl1113HF7/4xakY8rSjtHTm9qeaKH7sJyZ+7JNDBWEqrVJaM63TvpltJDL62qzyMsjZLu0pE9sZ69a7AHgRlEw7wskUHAkB16yES0/xuPMVl80HC6988fCJJ+iLmWkrnHQ9v678jW98A8MwiEQiXH/99XzoQx8ilUoRDo/cd+mqq65i/fr1BZ+paoiOjuJ2dVWU3m26zphfDjMbP3Y/dj/2yUO3I7RmW/CYfuJJSkEkEiCZzOK6YxtfCI9OazzZJ4ASFBukGUf0+15KFPjLs2HdXPjPVyUH4zPbZNRncKatcPp/7d17cFTl/cfxz953c09INjpTqBeIFhCTAQLhVgQkKsi9pR2SWlAq6lhQCYYqKtMWMFARYRTEzjAVZ2ptURyDgLQojhPlMmPr0FIggFQQCYSCScjm9vz+oOzPJVw2sNnd7L5fM47knJPN97vPkv3wnLPn6dq1q1paWtTY2CiXyyVJavnfzTmC/ReQ1+ttdVququrbuLnPS3NzS9z0eiF6p/d40x692+VUhiNLJ3xVUXevp/On51pazFX1neSwyWm16HR9oxqb2ha8mq1JsjidsteflKWldfjqli49Nbjlsvd/QscVtfOHAwYMUOfOnfWrX/1KtbW1qq6u1tKlSzVixAj/xeIAgPbltDnldWfLYY2Nez19l9NmVWaiU8luu9q6As25ez5lB9zz6bu+e/+nH3ePrtCJaxO1wcnhcOj111+XzWZTYWGhCgsLdd1112nBggWRLg0A4ordaleWxyvnBR/NjwUWWZTssisz0SmHvY3p6RL3fPouj0MacVN8zoLGqqg9VSdJ2dnZWrp0aaTLAIC4Z7PY5HVn66TvhM42nb3yN3Qwjv/NPtX4mlXja1JbrolvsSeq0eo896m75tZLriC2RO2MEwAgulgsFmW6s5ToiM3LJc7PPmUlOeVs4+zT+Xs+NTuS26k6RAuCEwCgTTJcGUpxpka6jHZjt1qVmehSiqeN1z5ZLGp2panJkylZru6O5Yh+BCcAQJulOlOV7sqQpa1XVXcgSU67vElOua5wg80Ltdg8avB41WKPjfX/EIjgBAC4KkmOJHVyZcZ0eLJZreqU6FRagkPWtrRptavJnaUmZ6ra/JE9RDWCEwDgqnnsHnndXlkv8amyWJHgsCkr2dX22Sdniho9sb3MV7yJ7Vc6AKDdOW0ueT3Zsluj+oPa18xmsfz/7FMb3j2NNfZu4xDPCE4AgGvmsDrkdXvlsMXejTIvlOCwKSvJJbeDt9B4xKgDAELCZrXL686Wy+aKdCntzmaxKCPBqfQ2zj6h42O4AQAhY7VYleX2ym33RLqUsPA4bPImueRh9iluMNIAgJCyWCzKdGUq8RLruMUaq8Wi9ASnMph9igsMMQAg5CwWizJcnZQUo3cZvxi3w6bsZJc8Tm5+GcsITgCAdpMe43cZv5BFFqV7HOqUyOxTrGJYAQDtKtWZqjRXWqTLCCuX/dzsU6KL2adYE9s33QAARIVkR4qssqnadzLSpYSNRRaluh1yt/GmmYhujCYAICwSHYnKdMf2Ei0X47Iz6xRLCE4AgLDx2BOU6c6K+SVaELt45QIAwsptcyuL8IQOilctACDszq9vZ7NyGgsdC8EJABAR59a3i/3FgRFbCE4AgIixW+1xszgwYgPBCQAQUTarXVlur5w2Z1c6yJcAABNVSURBVKRLAa6I4AQAiDibxXZucWCbO9KlAJdFcAIARAWrxapMd5Y8dk+kSwEuieAEAIgaFotFme4sJToSI10KcFEEJwBA1MlwdVKyIznSZQCtEJwAAFEpzZWuVGd8LQ6M6EdwAgBErRRnitJd6ZEuA/AjOAEAolqSI1kZrk5xtzgwohPBCQAQ9RIdierkyiQ8IeIITgCADsFj9yiTxYERYbz6AAAdhtvmVhbhCRHEKw8A0KE4bS55PdmyWW2RLgVxiOAEAOhwHFaHrk+8XnarPdKlIM4QnAAAHZLdapfXky2HzRHpUhBHCE4AgA7LZrHJ686Wy+aKdCmIEwQnAECHZrVYleX2ys3iwAgDghMAoMOzWCzKdGUqwZ4Q6VIQ4whOAICYYLFY1MmdqURHUqRLQQwjOAEAYkqGK0MpzpRIl4EYRXACAMScVGeaUp1pkS4DMYjgBACISSnOFKW7MiJdBmIMwQkAELOSHEnq5O7E4sAIGYITACCmJdgT1cmVSXhCSBCcAAAxz2P3KMvtZXFgXDNeQQCAuOCyuQhPuGYd4tXT3Nys4uJilZaWRroUAEAH5rQ55fVkszgwrlqHCE4rVqzQzp07I10GACAGOKwOed1eOawsDoy2i/rgVFFRoc2bN2vkyJGRLgUAECNsVruyPF45bc5Il4IOJqrnKk+ePKmnnnpKL7/8stasWdPm7z9+/LiqqqoCttntCfJ6vSGqMDrZbNaA/8cTeqf3eBOvvYeib7usut5+nU7Un5CvuT5UpSHGRW1wamlpUUlJiaZOnapbb731qh7jzTff1IoVKwK2PfLII/rlL38ZihKjXkpK/K4UTu/xid7jTyj6zjBJqjpbpbrGuhBUhFgXtcFp1apVcjqdKi4uvurHmDx5soYNGxawzW5P0KlTtddaXlSz2axKSfHozJmzam5uiXQ5YUXv9E7v8SHUfdtNgpp89apraqf3h9T2eViEX9QGp/Xr1+v48ePq06ePJKm+/tw06pYtW4K+UNzr9bY6LVdV9a2amuLjl0tzc0vc9Hoheqf3eBOvvYey71R7ulqajWoaa0LyeIhNURucNm7cGPD1+VsRLFq0KBLlAADiQLorQ1aLTWcaTke6FESp+LqaEACAK0h1pirNlRbpMhClonbG6ULMNAEAwiXZkSKrbKr2nYx0KYgyzDgBAHARiY5EZbpZHBiBCE4AAFyCx56gTHcW69vBj1cCAACX4ba5lUV4wv/wKgAA4AqcNpe8nmzZrLZIl4IIIzgBABCEc4sDZ8tu7TCfq0I7IDgBABAku9Uur9srh80R6VIQIQQnAADawGa1K8vtldPmjHQpiACCEwAAbWSz2JTl9sptc0e6FIQZwQkAgKtgtViV6c5Sgj0h0qUgjAhOAABcJYvFok7uTCU6kiJdCsKE4AQAwDXKcGUo2ZEc6TIQBgQnAABCIM2VrlQniwPHOoITAAAhkuJMUborI9JloB0RnAAACKEkR5I6uTuxOHCMIjgBABBiCfZEdXJlEp5iEMEJAIB24LF7lOX2sjhwjGE0AQBoJy6bS1lub6TLQAgRnAAAaEcszRJbCE4AAABBIjgBAAAEieAEAAAQJIITAABAkAhOAAAAQSI4AQAABIngBAAAECSCEwAAQJAITgAAAEEiOAEAAASJ4AQAABAkghMAAECQCE4AAABBIjgBAAAEieAEAAAQJIITAABAkAhOAAAAQSI4AQAABMlijDGRLgKhdfz4cb355puaPHmyvF5vpMsJK3qnd3qPD/HaNyKPGacYVFVVpRUrVqiqqirSpYQdvdN7vInX3uO1b0QewQkAACBIBCcAAIAgEZwAAACCZHvuueeei3QRCL3ExETl5+crMTEx0qWEHb3Te7yJ197jtW9EFp+qAwAACBKn6gAAAIJEcAIAAAgSwQkAACBIBCcAAIAgEZwAAACCRHACAAAIEsEJAAAgSASnKHXy5Ek9/PDD6tOnj/r166ff/va3ampquuix69at01133aW8vDxNnjxZO3bs8O+rr6/XM888o4EDB6pv37667777tGfPHv/+DRs2qHv37srLy/P/V1JS0u79XU6oem9oaNDixYs1ZMgQ9e3bV4888oi+/vpr//66ujrNnTtX/fr1U+/evTVnzhzV1ta2e3+XE67e//73v+vWW28NGPcpU6a0e3/BqK6u1p133qnPPvvsksd89NFHuvfee5Wbm6u7775bW7duDdi/evVqDRkyRLm5uSouLtaBAwf8+6Jx3M9r795jfdzP+81vfqPS0tKAbdE87uhgDKJSUVGReeKJJ0xdXZ05fPiwGTVqlFm9enWr47Zs2WJ69uxp/va3v5mmpiazadMmc/vtt5vKykpjjDFlZWWmuLjYnDp1yvh8PrNgwQIzfPhw//cvWrTIlJaWhq2vYISq9wULFpgRI0aYvXv3Gp/PZ55//nlTWFhofD6fMcaY0tJSc99995lTp06ZEydOmKKiIvPcc8+FtdcLhav3119/3RQVFYW1t2Ds3LnTjBgxwuTk5JhPP/30osccPHjQ3HbbbeaDDz4wjY2Npry83PTq1cscO3bMGGPMunXrzODBg83evXtNfX29WbhwoRk1apRpaWkxxkTnuBsTnt5jedyNMaa6uto88cQTJicnxzz55JMB3x+t446Oh+AUhQ4dOmRycnICfiGUl5eboUOHtjp21qxZrYLP/fffb8rKyowxxjz44IOmqKjIVFdXG5/PZxYtWmRGjx7tP3bKlClm7dq17dRJ24Wy9wEDBpi3337bv6+pqcnk5uaaDz/80NTV1ZkePXqYXbt2+fd//vnnplevXqauri7UbQUlXL0bY8ycOXPMokWL2qONq7Zu3TozdOhQU15eftk30BdeeMFMnTo1YNv9999vli1bZowx5ic/+Yl55ZVX/PsaGhpMXl6eqaioiMpxNyY8vRsT2+NeU1Nj8vPzzfz5882jjz4aEJyiddzRMXGqLgrt27dPaWlpys7O9m+7+eabdfToUZ05cybg2ObmZiUkJARss1qt/un5adOmae/everfv79yc3P17rvv6sUXX5QktbS0aPfu3frwww91xx13aMiQIZo3b55Onz7dzh1eWih7b25ulsfj8e+zWCySpIMHD+rLL79UY2OjcnJyAn5OfX29Dh06FOq2ghKu3iXpiy++0O7duzVy5EgNGDBAs2bN0rFjx9qlr2ANGjRIH3zwge65557LHrd///6AcZOkrl27+k9BX7jf4XDohhtu0J49e6Jy3KXw9C7F9ri7XC6Vl5frmWeeafV3I1rHHR0TwSkK1dbWBrzpSfJ/XVdXF7C9sLBQ77zzjrZv366mpiZt2bJFFRUV8vl8ks69gRYWFmrbtm3avn27hg8frocfflg+n0/V1dXq3r27CgsLtWHDBv3xj3/UoUOHInqNUyh7HzlypFauXKnDhw/L5/Np2bJl8vl8qq+vV01NjSQF/II9/3Midd1DuHpvbm6W1+vVoEGD9Je//EXvvfeeLBaLfvGLX6i5uTk8zV5EVlaW7Hb7FY+72PPkdrv9z9Hl9kfjuEvh6T3Wx91utyszM/Oi3xut446O6cqvVoRdQkKCzp49G7Dt/NcXrgI+atQoVVdX+2eKfvjDH2r06NE6e/asGhsbNXPmTL366qv+WYx58+apb9+++uSTTzRs2DC98cYb/sfyeDwqKSnRj3/8Y9XU1CgpKamdO20tVL1LUmlpqZYsWaIpU6bIbrdr0qRJysnJUUpKiv8X6NmzZ/2Pe/77ItG3FL7ebTab1qxZE/B48+bNU0FBgSorK1v9qz7aeDwe1dfXB2yrr6/3P0eX2x+N494W19J7rI/75XT0cUd0YcYpCnXr1k3//e9/deLECf+2yspKXXfddUpOTg44tqqqSoMHD9amTZv06aef6vnnn1dlZaV69uypuro6nT59Wg0NDf7jbTabLBaLHA6H9uzZoyVLlsgY49/f0NAgq9Uqp9PZ/o1eRKh6l6RvvvlGDz30kD7++GNt3bpVRUVFOnDggHr27Kkbb7xRDodD+/fvD/g5509tREK4ev/666+1cOHCgH9pn3+NuN3uMHR6bXJycrRv376Abfv371e3bt0knXsev7u/sbFRhw4dUk5OTlSOe1tcS++xPu6X09HHHdGF4BSFbrjhBvXu3VsLFixQTU2N/vOf/+jll1/WpEmTWh27Y8cOFRcX68iRI/L5fFqzZo0OHjyo8ePHKzU1Vb1799aSJUt08uRJ+Xw+LV68WOnp6erdu7fS0tL0xhtv6LXXXlNTU5OOHj2qxYsXa/z48RELTqHqXZLWrFmj0tJS1dbW6vTp05o/f7569OihXr16yePx6O6779aSJUtUXV2t6upqLVmyRKNHj47Ym0i4ek9PT1d5ebmWLl3qP2U7f/58FRQUqEuXLuFuu83GjBmj7du3a8OGDWpqatKGDRu0fft2jR07VpI0ceJErV27Vnv27JHP59Pvfvc7ZWZmqk+fPlE57m1xLb3H+rhfTkcfd0SZSF+djourqqoyjz76qMnPzzf9+/c3ixYtMk1NTcYYY3Jzc8369ev9xy5fvtwMHDjQ5OXlmaKiIrN79+6AxykpKTEDBgww+fn5Zvr06ebAgQP+/Z999pmZPHmyycvLM/379ze//vWvTX19ffgavYhQ9f7tt9+axx9/3OTn55v8/Hzz+OOPm+rq6oD9Tz/9tBkwYIDp27evKS0tNbW1teFr9CLC1fu//vUv8/Of/9z06dPH9OnTx8yePducOnUqfI1ewYWfrrqw923btpkxY8aY3NxcM2rUKP+nBY0xpqWlxfz+9783w4YNM7m5uaa4uDjgNR+N4/5d7dl7LI/7dz355JOtbkcQ7eOOjsNizHfO0wAAAOCSOFUHAAAQJIITAABAkAhOAAAAQSI4AQAABIngBAAAECSCEwAAQJAITgAAAEEiOAEAAASJ4ATEgVtuuUXr1q0Ly88qLi5WaWmp/+utW7cGrBEGAB2ZPdIFAIgty5cvl81mkyQdOXJEM2bM0B/+8Ad17do1wpUBwLUjOAEIqbS0NP+fWdEJQKzhVB0QY44dO6aHHnpIeXl5Gjp0qMrLywP2b926VRMmTFCvXr1055136sUXX1RDQ4N//y233KI//elPmjp1qnr16qXBgwdr1apV/v1nz57VU089pYEDB+q2227TuHHjtHnzZv/+86fqvvrqKw0fPlyS9LOf/UzLly/XuHHjNHfu3IB6tm3bpp49e6q6uro9ng4ACCmCExBDmpqa9MADD+jUqVNau3atli5dqtWrV/v3b9u2TTNnztSPfvQjvffee3r22Wf1/vvvq6SkJOBxysrKNG7cOK1fv14TJ07UCy+8oJ07d0qSli1bpn//+9969dVXtWHDBg0ZMkSPPfaYvvrqq4DHuP766/XWW29JOnf6btq0aZowYYI2bdqk+vp6/3Hr16/XHXfcoYyMjPZ6WgAgZAhOQAypqKjQvn37VFZWph49eigvL08LFy7071+5cqUmTZqkn/70p+rSpYsGDRqk+fPna+PGjQHBZ/z48Ro7dqxuvPFGzZo1S6mpqdq1a5ck6fDhw0pKSlKXLl3UuXNnzZw5U6+88opSU1MDarHZbP4wlJqaqsTERI0ZM0aNjY3asmWLJKmmpkZbtmzRhAkT2vupAYCQ4BonIIbs3btXqamp6tKli3/bD37wA3k8HknSP//5T/3jH//Q22+/7d9//jqkyspKfe9735Mk3XzzzQGPm5SUpMbGRknS9OnTNWPGDBUUFCgvL08DBw7UqFGjlJycfMX60tLSNGzYML3zzjsaPXq03n//fSUnJ2vw4MHX1jgAhAnBCYgxF7sg224/91e9paVFDzzwgMaPH9/qmKysLP+fnU7nJR83Ly9PH330kT755BNVVFToz3/+s5YvX67XXntNBQUFV6xv4sSJmjFjhk6cOKF3331XY8aM8dcHANGOU3VADOnevbvOnDmjffv2+bcdPHhQ3377rSSpW7duOnDggL7//e/7//vmm29UVlam2traoH7GSy+9pF27dmn48OF6+umntWnTJnXu3FmbNm1qdazFYmm1bdCgQcrKytJbb72lXbt2cZoOQIdCcAJiSL9+/XT77bdrzpw5+vzzz/XFF1+otLRUVuu5v+rTp0/X5s2btXz5ch08eFAVFRWaO3euzpw5EzDjdDlffvmlnn32WVVUVOjIkSPauHGjjh49qry8vFbHJiQkSDp3CvF8eLNarRo3bpxWrlypnj17cn8nAB0KwQmIIVarVatWrdJNN92kadOm6cEHH9Q999zjv0j7rrvu0tKlS/XXv/5V9957r2bPnq2CggKtWLEi6J8xf/58FRQUqKSkRIWFhXrppZc0e/ZsjR07ttWx6enpmjhxosrKyrRs2TL/9gkTJqi+vp7ZJgAdjsVwhzoAYbZjxw5Nnz5dH3/8cVAXlQNAtOCKTABhU1lZqb1792rlypUaP348oQlAh8OpOgBhc+jQIc2dO1epqal67LHHIl0OALQZp+oAAACCxIwTAABAkAhOAAAAQSI4AQAABIngBAAAECSCEwAAQJAITgAAAEEiOAEAAASJ4AQAABAkghMAAECQ/g9OJ/7u64LRq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3794" name="Picture 2"/>
          <p:cNvPicPr>
            <a:picLocks noChangeAspect="1" noChangeArrowheads="1"/>
          </p:cNvPicPr>
          <p:nvPr/>
        </p:nvPicPr>
        <p:blipFill>
          <a:blip r:embed="rId3"/>
          <a:srcRect/>
          <a:stretch>
            <a:fillRect/>
          </a:stretch>
        </p:blipFill>
        <p:spPr bwMode="auto">
          <a:xfrm>
            <a:off x="1928794" y="928676"/>
            <a:ext cx="7215206" cy="34147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2714612" y="2285998"/>
            <a:ext cx="4857784" cy="707886"/>
          </a:xfrm>
          <a:prstGeom prst="rect">
            <a:avLst/>
          </a:prstGeom>
          <a:noFill/>
        </p:spPr>
        <p:txBody>
          <a:bodyPr wrap="square" rtlCol="0">
            <a:spAutoFit/>
          </a:bodyPr>
          <a:lstStyle/>
          <a:p>
            <a:r>
              <a:rPr lang="en-IN" sz="4000" dirty="0" smtClean="0">
                <a:solidFill>
                  <a:schemeClr val="accent6">
                    <a:lumMod val="50000"/>
                  </a:schemeClr>
                </a:solidFill>
              </a:rPr>
              <a:t>Cheers!!!</a:t>
            </a:r>
          </a:p>
        </p:txBody>
      </p:sp>
      <p:sp>
        <p:nvSpPr>
          <p:cNvPr id="30722" name="AutoShape 2" descr="data:image/png;base64,iVBORw0KGgoAAAANSUhEUgAAAk4AAAHqCAYAAADyPMGQAAAABHNCSVQICAgIfAhkiAAAAAlwSFlzAAAPYQAAD2EBqD+naQAAADl0RVh0U29mdHdhcmUAbWF0cGxvdGxpYiB2ZXJzaW9uIDIuMS4yLCBodHRwOi8vbWF0cGxvdGxpYi5vcmcvNQv5yAAAIABJREFUeJzs3XmcZFd52P3fuffWXr2v07MvmgWtox0tIAktFsYCA0bYDq8Jll/bieOYGGNCYoyNHRw7DsTmE8cxgWDjvIgYZIMBIQkkoW0ktI6kYfa1l+mlqqu79rud94/qrXqtnqmenup6vp8PSKpbXXVOz3Tfp57znOcorbVGCCGEEEIsyVjtAQghhBBC1AoJnIQQQgghKiSBkxBCCCFEhSRwEkIIIYSokAROQgghhBAVksBJCCGEEKJCEjgJIYQQQlRIAichhBBCiApJ4CSEEEIIUSEJnIQQQgghKiSBkxBCCCFEhSRwEkIIIYSokAROQgghhBAVslZ7ABfa8HB6tYew4gxD0doaI5nM4vt6tYdzQcncZe4y9/pQa/Pu6GhY7SGIKpGM0xpkGAqlFIahVnsoF5zMXeZeb+p17vU6b7H6JHASQgghhKiQBE5CCCGEEBWSwEkIIYQQokISOAkhhBBCVEgCJyGEEEKICkngJIQQQghRIQmchBBCCCEqJIGTEEIIIUSFJHASQgghhKiQBE5CCCGEEBWSwEkIIYQQokISOAkhhBBCVEgCJyGEEEKICkngJIQQQghRIQmchBBCCCEqJIGTEEIIIUSFJHASQgghhKhQ3QVOo8Xkag9BCCGEEDWq7gKnjJMhURhBa73aQxFCCCFEjam7wAkg5+YYKUrwJIQQQojlqcvACaDg5hkuDOFrf7WHIoQQQogaUbeBE0DRKzJcGMLT3moPRQghhBA1oK4DJwDbsxnOD+H57moPRQghhBAXuboPnAAc32GoMITjO6s9FCGEEEJcxOoucFJOdt7HXd9lKD+I7dkXeERCCCGEqBV1FzgZhSRGfgSYWxTua5/hwhBFr3jhByaEEEKIi17dBU4Ays1jZM/CPAHSZPCUd/OrMDIhhBBCXMzqMnACUL6HmRtC2eNzrmmtSRRHyLnzL+sJIYQQoj7VbeA0ySiOYWSHYFZLAq01iUKCjJNZpZEJIYQQ4mJT94ETgPKLGJkBlJObc220mGR8nqyUEEIIIeqPBE4TFBqjkEDlE8wuHB+zU6SKo6szMCGEEEJcNCRwmsVwcxjZwTmF42knTbKYkPPthBBCiDomgdM8lO/OWziedbJyOLAQQghRxyRwWoRRHMPIlReOF9w8Q4VBOd9OCCGEqEMSOC1BecVSzydnuq+TnG8nhBBC1CcJnCqgtI9ZGEEVkkBpmU7OtxNCCCHqjwROy2A42VL2yS+dZzd9vp0c0SKEEELUAwmclkn5LmZ2EOWkgckjWoYpeIVVHpkQQgghVpoETufIKKRKhwVrD1/7jBSG5YgWIYQQYo2TwOk8lA4LHgSvMOOIlvRqD0sIIYQQK0QCp/OktIeZG57q+TRaHGXMHlvlUQkhhBBiJVwUgVMymeSuu+7i+eefn3rs4MGD/NIv/RJ79+7lpptu4rOf/Syue/Fu/5/Z82ncHmO0mFztIQkhhBCiylY9cHrppZe4//77OX369NRjyWSSD3/4w9x000288MILfP3rX+eJJ57gK1/5yiqOdGlTPZ/cAhknQ6IgXcaFEEKItWRVA6eHHnqIj33sY3z0ox8te/wf//Ef2bJlC7/6q79KIBBgw4YNfOlLX+Lee+9dpZFWTmkfMz+MKo6Rc3OMFIbxtb/0FwohhBDioreqgdMtt9zCo48+yjvf+c6yx/fv38/OnTv51Kc+xc0338ydd97Jt771Lbq7u1dppMtn2OMY2SEKbpbhwpAc0SKEEEKsAdZqvnlHR8e8j4+NjfHYY4/x6U9/mt/7vd/j2LFj/Nqv/RrBYJBf/uVfrvj1h4aGGB4eLntsfHyc5uam8xp35WzM/CB+tI1RR9Ee7sAyVv5bbppG2T/ricxd5l5v6nXu9TpvsfpWNXBaSDAY5PLLL+f9738/ALt37+Zf/It/wfe+971lBU4PPvggX/jCF8oe+/V/9U7e8+73VHW8S0uDqSgGQjTHuwkYgQvyro2NkQvyPhcjmXt9krnXn3qdt1g9F2XgtH379rIddgC+7y+70Pr+++/njjvuKHssOfom6cwqdPnOFNBmirFYmo5Yz4oGT6Zp0NgYYXw8j+fVV32VzF3mLnOvD7U275aW2GoPQVTJRRk4ve997+Pv/u7v+Ju/+Rs+8pGPcPToUb761a/ywAMPLOt1Ojs76ezsLHvstf1n8P1V2unmF3FSZxgo5mlv2ELQDK7o23mej+te/L9QVoLMXeZeb+p17vU6b7F6LsrF4e3bt/PVr36VJ554ghtvvJEHHniAD37wg3zoQx9a7aGdN4WG/DAjowexXTnfTgghhKglF03G6dChQ2X/feWVV/L3f//3qzSaC8BJM5J4g9aWnYSDjas9GiGEEEJU4KLMOK2kntf+N1YhtdrDKPGLJBNvUsgPL/1cIYQQQqy6ugucOo59j92P/BYdR76N8i+GI1x8RlNHyI+dAukyLoQQQlzU6i5wAjDdPD2vf5Wdj/0ODWdfXe3hoNGM5nrJjR4Gz17t4QghhBBiAXUZOE0KZ/rZ9uxn2fLcnxHMnF3t4ZAqjpAbPYSy06s9FCGEEELMo+4Cp8SWd6BRZY81DbzIrsd+m+43v4axyjvdUs446bHjqOyQLN0JIYQQF5m6C5x6r/5/OXL7H5NtvaTsccN36Tr0ELse+SjNZ55Z1aBl3M0wnuvHSPfJ0p0QQghxEam7wAkg37Kdo2//Q05f+69xQs1l14KFJJt//Bds/9GnCadOrs4AgbSbZbQwjJHuQ9mZVRuHEEIIIabVZeAEgDIY3fQ2Dt79eYZ23oevzLLL8cRBdv7wE6x/5YuYxdWpOcp6OZJ2EpUdROWGZelOCCGEWGX1GzhN8AMRBi77RQ7d+V8Y77qq7JpC037iUXY/+lu0HX8E9IVv65/zCiScFKo4PrF051zwMQghhBCipO4Dp0l2Qw8nbvoEx9/6cYqxrrJrlp1hw6v/i50//ASxkQMXfGx5r8CwnUR7BYx0L9jZCz4GIYQQQkjgVE4p0uuu4dCdf87ApT+PZ4bKLkfGTrHjR3/Aphf+G4Fc4oIOrejbpeBJe5i5QVQ+IUt3QgghxAUmgdM8tBlgaNd7OHj35xndePOc6y29z7Lr0Y/SefAh1AXc9Wb7DkPFJJ72MYpjGJl+WboTQgghLiAJnBbhRlo5fd1vcvRtf0C+aUvZNdMrsu7A19j12Mdo7H/xgmV/HO0wVEzgag/lFTEyfeDkLsh7CyGEEPVOAqcKZNt3c/iOz9J71QO4wXjZtVB2kK37/oytz/4JoXT/BRmPq12Giwlc30VpHzN7FpVPytKdEEIIscIkcKqUMkhsu4uDd/83RrbdM6f7eOPgq+x67GOse/2rGBcgA+RqjyE7iTNxULFRTGFkBuCiOLhYCCGEWJskcFomLxin76qPcPgd/5lM+1vKrint0Xnk2+x+5KO0nHpyxdsXeNpjyE5g+6U6JzW5606W7oQQQogVIYHTOSo0bebYrZ/i1PX/FjvSVnYtUEyx6aX/zo4nP0UkeXRFx+Frn6FiguJEkbrSfinzlL2wu/6EEEKIelB3gVMq7+D6VaoFUorUhps4dNd/ZXDXe/GNQNnlWPIIlzzxH9nw0v/AKoxV5z3nodEM20ny3owDivOjqHS/LN0JIYQQVVR3gVPR8UhmbXKOV7XX9K0wZy+9n0N3/Tlj664ru6bQtJ16nN2P/hbtR7+zYoGMRpOwU+S8/PR7u/mJpbv8Il8phBBCiErVXeAEoLUmnXcYrWb2CbBjXZx868c4dvMnKcR7yq6ZTo71+/+WXT/4XeJDr1ftPWeaDJ4y7nSNU2nX3QCqMLoi7ymEEELUk7oMnCbZK5B9Ash0XcnhO/+Mvss/hGdFyq6F071sf/qP2Lzvzwlkh6r6vpOS9hhjdvnBxEZhtNQw06/uXIWA0oeRg4Np9p1McnAwjZbWGEKINcpa7QGstsnsU9H1aQiaWGZ1YkltWIxc8i5SG29h3Zv/H62nnii73tz/Ao1nX2Fo530M7Xw32grN/0LnaNQeB9uk0WyYeky5pV13fqwTZgV0QpyrF0+n+NrLfQxlilOPdcZDfPDq9Vy7qXkVRyaEENVX1xmnmWzHI5lzyNnVzci44WbOXPPrHLntj8i1bC+7ZvgO3Qe/we5H/x1Nffuq3sAy7WZJ2KmyT/9Ke5gZWboT1fHi6RR/+dSJsqAJYChT5C+fOsGLp1OrNDIhhFgZEjjNoLUmXXBI5mxcr7o9mHKtl3Dktj/izNW/hhNqKrsWzI+w5fnPse3pzxAeO13d9/XyjNijc5ZOSkt3A7J0J86Z1pqvvdy34LKc1poHX1n4uhBC1CIJnObhuP5E9qnKO+CUQXLL7Ry8+/MM7fhptDLLLjcMv8nOH/4uPa99GdPOVO1tC36RYbt0OHDZcNw8RvqM7LoT5+TQUGZOpmm2wXSRw0PZCzQiIYRYeRI4LaCUfXJXJPvkB6IMXPH/cOgdf0q684qya0r7dBx7mN2P/BatJ35Qte7jRd+eOhx49vuZ2QE5604sWyrvVPS80by9wiMRQogLRwKnJUxmn7LF6vdfKjZu4PjNn+TEjR+jGO0ou2bZaTa+8j+55PFPEk0cqsr7udplqJiYOt9uptJZd/3gVXYzFKI5Elj6SUBLJLjCIxFCiAtHAqcKaK3JFFcm+4RSjPdcx6G7/isDez6Ab5bfZKKpE1zy5KfY+OMvYOWT5/12k+fbFf25WQDlFTHSvahZrQyEmM+uzjid8cV3g3Y1hNjZGbtAIxJCiJUngdMyzMw+VbvgVZtBhva8j4N3fY7U+hvnXG898xS7H/0oHYf/CXWeWSFf+wwXZx3RMkGhMXLDqOzQih9SLGqbUooPXr0epdSC1+/fu/B1IYSoRfUXOM0qyF6uqexT3sF1qx9YONF2Tt3wUY7e+nvkGzeWXTPdAj1v/B92/eB3aDj7ynm9z3xHtMxkOBmMdB+4c4MrISZdu6mZf3PrVroayjNPXQ0h/s2tW6WPkxBizVG6zvYK//MrL2K4WUwng/LPL3OjlCIaNIkFzZX5VO17tJ14lO4DX8dy5u5MGuu+mv4rfgk73l32uGEoGuJh0pkCfgVHyjQHGmmwFl5O8cOt6HBt3AAty6ClJcboaHZFAtuL2WrOXWvNoaEMqbxDSyTIzs7YBc00yZ97/c291ubd0dGw9JNETai/zuFK4Qfi+IE4hpsrZVa8xbdUL0RrTbboUvR8moIWllXlBJ5hktj+U6Q23ET3gQdpO/EDFNOBUNPZl2kY2s/wjp9maPd78a3wOb1NyhnH0z7Ngfl/sI1CEu3m8aOdYJxfxk6sTUopdnfJjUEIsfbV3VJd7+h0lsm3oriRTpxoF34gCuf4Cdl1fZJ5h0yh+rVPAF6okb69v8KR2/8T2dadZdcM36Xr8D+x+5Hfovn0U+fcUiDtZkjaYwten+r5ZEtPHiGEEPWr7gKnP/l+gi89kyKRmd6Sr40gbqgNO9KNF2gAtfxvi9aarO2SyDk4K5Q2zrds4+jb/5BT1/4GTril7FqgMMrmF7/Ajh/9PuHRE+f0+lkvN2+X8UlK+5i5QVRuWArHhRBC1KW6C5wAXj5T4DPfHeFb+9MUnBkBgGHhhZqxo+twQ83oc1iW8jyfZM4mXXBW5qgJpUhtupWDd32OwZ3vxp9V7B5LHGLHDz5B27P/HbM4vuyXz3sFhu0k/iKBkWGnMdK9UjguhBCi7tRl4ATg+vDIgSx/+J0Rnjuew58Z5CgDP9CAE1mHG25Fm8tv4JezPRI5B3uFsk9+IMLZy36BQ3f9OePdV5ddU2gaDj/Mzof/LW3Hvr/s8+hKXcaTc7qMl72H72Jm+uWwYCGEEHWl7gKneKh8yuMFn79/YZw/eyTB0aFZTSGVwrdiOJEunEgnvhVZ1nt5ns/oSmafADu+jhM3/S7Hb/oExfi6smuWk2XDa19i5w8/QWz4zWW9rqMdhosJ3Hm6jM9kFEYx0v2wxPOEEEKItcD89Kc//enVHsSF1BFLoTWcSjplddTjBZ99J/KcHXPZ1GoRDc6KKQ0L34pOBE8KQ1feysDxNAXPxzIMTGNltmjb8XUktrwDLxAmmjyCMSOQCRTHaD39JOHxPnKtO0qF8BXw0eT8AmEjhLlI/yulXVRxHIwAnEN2rpoMQxGJBCkUnIpaMawlMneZez3NvdbmHYst3mVf1I66C5xODJ9ld3eIazeFSeU9BsfLl6MGxl2ePprD9jRbWgNY5qxAR5loK4JnxdDKKAUNFWSTtIaC4+H5mqBlrEyPG8Mk17ab1JbbiPhZgqMnyy6H0720nXgM0ORadlTUWkCjyXl5gkYAy1i4e4UClJMtZZ6sc9+heL5q7ZdpNcncZe71NPdam7cETmtH3QVOh88OABALGVyzKcKOjgC9KZd0YboWyddwbNhh34k8saCip9maG+goA22G8K042rRQ2kMtUhM0yfU1BbeUfbJWKPukg1G8S24l0byHcOokgUJqetjao2H4TZrPPIMd7aAY76koyMl7BSzDJGAsfrCr8myUk0Nb4VXp+VRrv0yrSeYuc6+nudfavCVwWjvqNnCa1Ba3uHlbhOaoycmEg+1N/wAWXc3+viJv9BdZ12TRGpsnEFAKbQTxA3G0GQJ81BL1PiudfVJKEQpaZK1mEpvvwIm0EksewfCma7gsJ0tL77PEkofJNW/DCzUu+bp5r4ChDELG4stxSnsY9jgYFpgX9pdFrf0yrSaZu8y9nuZea/OWwGntqPvACUqBxqbWADdvj6A1nE46+Mupf5qgDQvfik0VkRt68QBqpbJPk4GTbbtoFPmWbSS33IHybKKp42Xdx0PZQdpO/ADDyZJrvQRtLp5RKvilLuvhCgIi5eTAcyAQuWBLd7X2y7SaZO4y93qae63NWwKntaPuAqc/fuEP6Qz1ELPmHg8RMBW7u0Ncc671T5Om6qBKtT6G7wHz/2DPzD4FTAOjCgFGWeA08bbaDJLu3stYz/WE030Ec8PTz0cTSx6h9dQTuME4habNiwY6Rd/G1z4Rc+kjXpRvo5zsxNLdyp/wU2u/TKtJ5i5zr6e519q8JXBaO+rukN/Lv3I5BgbXtN7KO7rfQ1OgZcHnHh4s8o1X0vSl5maOGsMG910R5/qtkaWDHa0nDhZOL7qMZxiKeMgiEji/2qAlD/nVmqa+ffS8/ncE84k5l7MtO+i78l+Sb92x6PtEzTCtgeaKlxr9SBs61FTRc89VrR38WU0yd5l7Pc291uYth/yuHXUZOE0KqCA3td/J2zt/mogVm/f5vq957kSeb+/PkCnO/eHc2GLxvr2N7OisbBt+JQcLhwImDSHrnFsXLBk4TVBukc7D/0Tn4W9h+HPbKyQ338bApT+PG25eeKxGkPZgC0aFx9ToQLR0WPA5HGtTiVr7ZVpNMneZez3NvdbmLYHT2nFRLNUlk0nuu+8+du3axYYNG8quDQ0Ncdddd9HS0sKePXvO+73+6rW/mvp3H49TuSO8kHwShaInsnlOv6JK658Gxlw2L1L/NEkbAfxAqQ5KoVHzBCzeRO2TUoqAufwAY76lunkZFtmOS0ltvIVAfoRwur/scmTsJG0nfoBvWORats0b7Hjao+DZRMxwRcuMyndQTqbUjX2JHXrnopL0vfZ9eg89z8iJV8mmkzS29szNmmmNOfw6A0dfZvTYPvLJfpqMPDrauWqtFsqHpzk0lOHoSJZM0aUtFsQ0jZpauqimWlu2qaZ6nXutzVuW6taOlS86WcJLL73EJz7xCU6fPj3nmu/7fOxjH2N0tHrHetzT/X6eHPoOBT8/9Vjey/K9ga/z7MhjvKPr3VzdesucACoSNHjPVQ3cvD3CP76W5rXe8ozRK2cKvN5X4I7dMe7ZEyMUWCqAKh0srAKNGE4W082WHZzr+5p0vnRkSzxkrVjrAgA71smpGz9GYnA/6/f/b8Lpvqlrpptn/et/R9vJH9B3xb8k03XFnK93tMNQcYSOYOuivZ4mlY5rGcAPt6DDCy+VroTjLz+C9crf0OBM13ideaYDd++vsO3quwEI9D5Dcd9f4yYOsdVNYeHiYpE2mzHadxG68VdxNtx8Qcc904unU3zt5T6GMtN/BzvjIX7xug3c3TJ/5lQIIUR1rGrG6aGHHuIzn/kMv/3bv833v/99fvZnf7Ys4/SFL3wB3/dJp9Ncf/31Vck42ZkGrm+7DdD05U/iMx2sFP08Pxl/lTdSL9IYaKYjtG5OJuK8+z/Npky0FcYLxNGGidJOWUNNz9cUHB9lVJ59qjjjNIsd7yKx9R14wTixxOGy7uOWnab1zFNEUqfItW7HC8bLvtZHk/eLhIzgol3Gy8bpFlBuHm1FqrZ0t9in0OMvP0LzC58l5GfLHg/5OcJ9TzNg9NDpnYUnP0Nh9AxtXgJj4u+HgU9E58jkcwTP/hizdSt+46aqjHk5Xjyd4i+fOkHWLq+Vy9oeL5xOsbUjRkckUBOfwKup1rIP1VSvc6+1eUvGae1Y1bPqbrnlFh599FHe+c53zrm2b98+vvOd7/D7v//7VX/fqBXn3p77+e3d/5lrW29FUR7cDBX7+erJv+Svjv4RJzKH5n2NnV0hfvfuNn7+usZ5z7/76sT5d8eG7Xm/fo5FDhbWupR9Gs07uN4Kr+UbFiM7fpqDd3+exObb0bO+N00DP2bXo79N14Gvo9zyrJunPYaKCYpehXOmFDwZ6V5wclUZ/kK072O98jdlrRjKxoHGeuWLhF/9IqPZIs3+2LzPa/bHGM0UiOz/EsuKSqtAa83XXu5b8NxDX2v+9zMnV+xcRCGEEKu8VNfR0THv44lEgk9+8pP8xV/8BbHYuS89DA0NMTw8XPZYOj1Gc0up2LnNaucDWx/g7d338nD/P/Bm6uWy557JHeN/Hvssuxuv5N7172ddtDzDYKJ4264Y122N8PAbGX54MMvMGsUzoy6f+0GSazaH+dm9DbTFK/l2KwjE8cNxlFvEdDIYXmlZ0dOalO3SELCIBBfO6pgTmanSP88t0PKjLfRf9+uMbr+Lnle/TDR5ZOqa4Tt0H/wGraee4OwVH2Jsw1vL6n4S3ihtZjPRCtoVlGgoDKJ1MzrSel41ROVzn3b6wAtly3Pz6bBPUxgOYHoOFvPvfrRwMfwiTqqX0OgBvM7L533eSvjJ2TRD2SIs1AUDxcBYgSMjOXZ21NeS3UJ/7vWgXuder/MWq2/Va5xm01rz8Y9/nA996ENcdtll5/VaDz74IF/4whfKHvuZX/8w7373u8sei8e286/bf5fj44f5xxP/h6NjPym7fnD8NQ6N7+e6zlt41+YP0B7pnPX18KFbo9x9hcPX9iV58WR59uSlUwX29xa594pG3nVVM5ElCsinhYEm8B1MO106Cw6NB9jKoCkawFokyIhGqnDgbvwyhjb+GbFjj9P64lcwZxzfEswn2PT85ymcfIzEDb+C07p16lqRPPFQiIbAcm7gNhhJaFgHSzTiXEpjY6Tsv3vdsYXijSkmPvhu6Z+LsPDQStFoZuEC1hS5wzksc+ll0CKKljqtdZr9515P6nXu9TpvsXoumnYEu3bt4m//9m/ZuHEj99xzD6HQ9HpwJpMhFApx44038td//dcVv+Z8Gaf9ycGpjNN8tNYcHN/P9/q+ztl875zrpjK5seMO3tF9H/HA/MeUHDpb5B9eGqd3dP7+T+/e28CN2yro/zSb72O6GQwng5ooJI8HLaKzsk+maRCNBMnlbbwqLu0ZTo7On3yD9iPfnXMun0aR3H43g5feX1b/1BxooDEQn/1Si1NGqWVBcPk3f9M0aGyMMD6eL5v76QP7iPzw44t+bVgXaAwHGC84dPoLZ6cGjU7amhrxf+q/XvCM02e+P//SMZQyTqZp8B/v2VmXGaf5/tzrQb3OvdbmXa8fZtaiiy5wuuGGG+Zcu+OOO/iN3/gN3vve9573+/zzqy9V9Dxf+7yW2sejZ7/JqD0y53rICHNrx73c0nEPoXmWpKrd/6nMrIaaAcugMWRhTaSsK+3jdK5C6T56XvsKjUOvzbnmBhs4+5b7SWx9x1TBd4MVo3mBIHMxfrARHWlb1tLdQr1dtO9z5sv3L7pclw50cmlXjIH+k3Q4/fMu17lYDFvr6Nm4nfF7v3hBWxNorfmdfzpQtpuujIKNrTH+5F278byL4sf6gqm1nj7VVK9zr7V5Sx+ntaPuFoc74kHCS7QKADCUwd6Wm/h3uz7Lu3p+gZhZ/pe+6Bd4bPAh/svBj/PsyGO4szqCG4bi5u1Rfv+n27lzdwxr1lueGXX5/A+T/K9nUiQyi59pN4dS+IE4TrRUSG5ri2TOIVtc5uuco2LDek7c/O85cePvUIx1lV2z7DQbXv0iO3/474mNHAQg7WZJ2KPLLlo27HGMTH/pvLvzpAwDd++vzCl2n6RRuHsfoHDVA7TEQqSM+Tucp4wmWuJh8ld85IL3c1JK8cGr1y+4U9NQig/fvKXqh0YLIYSYdtFknC6Ul0+8CYDr+6QLLnmnsk8qBS/PU8MP8/Tww9j+3E/8rcEO7up+H1c0Xz9vF+3htMtDr6bZ3zf3ay0D7tgd4+49sYqCuvkYXgHDSRPCpjkapKUxsmIZp5mUZ9Nx5Dt0HnoIc55u6KMbb6H/sl/EjbQSNkK0BZsr7jI+SaPQ0Q50cOklv6U+hZb6OH2RBmdo6rF0oBN37wNlfZwKz/81euQQDbP6OKmOXYRvWP0+Tg++0sdgevr73dUQ4heu3cDdV22omU/g1VRr2Ydqqte519q8JeO0dtRt4DTJ9X3SRY+C41W0uzztjPH44Ld4PvEEPt6c6z2RzdzT/X4uabhs3k/+S51/9zNXxLmhkvPvFqB8m6CXobvRQDvOzJ6aKyqQG2HdG/+Hlt5n5lzzzBBDu9/L8I6fJhCI0h5sxTyHvk1+sAEdaV8001PJL1Pt+/QefgE7PUKooZP1O6+XqMIpAAAgAElEQVRFGbPGM9E5vG+gDzszQijWTk/PBryOyy6qzuGpvENLJMjOzhiBgFlTN5JqqrWbaDXV69xrbd4SOK0ddR84TfImAqh8hQFUojjEo2e/yWupffNe3xbfw0+t+zk2RrfNueb7mn0T9U/patc/AaaliEcsnLEEjapAwLxwN/rYyAHWv/ZlImNzO8EXY930XfFL5HuupyPYUlGX8dm0EcCPdYE5//fGsgyam6M8d3CQRKZIcyTArs74uS1faY018gYqn5zqcK4Ko+hIK277OQZQM1/zfF5nHrV2I6kmmXv9zb3W5i2B09ohgdMsntZkiy5Zu7IAqj93iofP/l+OpN+Y9/plTddyd/f76Aivm3Mt7/h8/80sTxwu7/80ae/GMO+5Ml5h/6dppqWIx8JksgV8x6NB5Wk08gs2f6w636Pt5A/oPvAglp2Zc3m86yrOXvkRGtsuJXiO59X5kXZ0aG7B+St9Y/zf/WfpTWaZnG5nPMQHr17PtZsW3k05W6D3GSL7v4SRGUDZGYz8CGgPHWxABxvwmreSv+KXl7VkN/M1p+YRX0f+io9UZemv1m4k1SRzr7+519q8JXBaOy6KQ34vpIHU4k0QDaUIWSaxoIlC4fr+ouFGQ6CZvS03sTW+i6FCP+Nuquz6ULGf5xOPM+Yk6YluIWxO9xwJmIrd3SGu2RQmlfcYHC9f+js77vL00Ry2p9ncGsCqMHNkGIpg0MJ2XHytKBIkp6IErAAm3lQrgxWjDPIt20luvgPDKxAZPV5Wkh3KnqXl+CPki0mctj1Y1vL7sCg3h/JsdCA6lbGZPo7Ew58R9U4eR7KxOUJP09JNOQO9zxB77j9RzKXwCmkC2X4Mr4DyHJSTxXDSGJmzBPr34bXurOjolcnXVHa6fB52hmDv03hNW877CJdaO4KimmTu9Tf3Wpu3HLmydkjgtAClFCHLIBo0UUrheosHUK3BDq5rfTvd4Q0MFM6Q86YzLRpNf/4Uz488TtEvsD66hYAxvdRU6fl30aBifQXn380MnCZjJF9DzjPxA3ECwTBKe3N6MVWbtkKku69mbN21hMd7Cean2zooNLHEIcLHH8YOxqHlkmUvWSm/FMhoK4xWJp974jgZ28UwjLLAadLJZI67dnUs/v3TGvfR/0hiNMFY3qHJHiCg7YkxTz0JlELZaczRoxT33L/42LUm/swfzAmaZrJGj1Lccd95LdvV2o2kmmTu9Tf3Wpu3BE5rhwROS5gMoGKhiQDK9xdcwlNK0Rlezw1tt9MUaKUvdxLbL0xd9/E4lT3CC4knUSh6IpvLDsRti1vcvC1Cc9TkZMLBntGLp+hqXu8r8kZ/ke5Gi9bYwh2k5wucJtmeJu8rrFAcIxQFrVH++W/3X4wbbmZ0820UG3qIJo9guvmpa6ZXINL3LKr/efyWneho+7JeW2kfw05zeCTP946MgWLBwClre1za3Uh7fOHascOvP4d16Jt4GkK6SCupsmzZ5L8rZYBSGIVRnI1vL9VdLcAaeYPQ4YcWn4edwe26Cj/WuejzFlNrN5JqkrnX39xrbd4SOK0dEjhVSDEdQBmGwlkkgDKUwfroFm5ov52QEaYvdwJXT++ic7XD0cybvDz6DGEjQldkw9QWfaUUm1oD3Lw9gtZwKumUvc94wWffiTxnx1w2tVpE5zm+ZbHACUpn0+YdH18ZBCOx6W3+nrPksSTnTCkKTZtIbr0TUERHj5YtGVr5EUJH/xkjP4LbfilYlZ5zV9I7nOBgf4KCCmMY5ryBE8DlPQ1saJ5/aVBrzT8/8QS7Cq8AENcZYsw9fFgBGEapwaf28Vovwe26asGxmYmDBOfZbTib0301ftOWJZ+3wOAJJN4glDqMk0nihTuqvvtvciff0ZEsmaJLWyxYvZ5RE0XzZuIghp0udY5fxmvX2k20mup17rU2bwmc1o6L7qy6i51CEQ9axIImOdsnXXTwFygZChohbut6F9e33caTQ9/h2ZFHywKoMSfJN3q/xFPDD3P3uvfxlsarp25EkaDBe65q4ObtkXn7P718psD+vgJ37I5xz54YoXPo/5QtehRcj+ZwgFCoGR1qRNkZlJNB+SuzjOdbYc5e+kGSm2+jZ//f0nR2upO7QhM++m2Cpx4nf8VHKO58D1S4864xbBHRBQL+EOO6A5f5M3Iti5zfd2gow6lipfVWld/UdaS1wue1VfyaM00WnZvZATANop5PKFa9onMo1Y997eW+sq7l51J0P5+VLpoXQohqkozTOVIogmYpA2WZxqIZqIAR5JKGy7i65WaKfp6B/Jmy61kvzf7UCxxJv0l7qIuW4PRyVSxkcM3mCNs7AvQtUv8UCyp6Juqflso4zTSZffK0JhQwwQyjgw1gBMBfuTooLxgntfFmci07iIweK9t9p3yb4MDzBM78CK9xE368Z8nXa44EePnMGEXXJaby+D7YqjxI6moILdp5++hIlkfOKK5zXyJKHrSmkcw8IZKaPoTYCJC/5jcXXarzo50ETz+OmmeH4dRz4uvIX/nAsrNEM4vOlSp9Cve1rmrR+XTRfXnvseUW3S81/pmWO/5ayz5UU73OvdbmLRmntUMCp/OkUARMg1iwFEC5vmahn+GwGeUtTVdzWfN1jDsphosDZdfHnCQvjT5Nb+44XeENNASmj/1on6h/aomanJin/mn/jPqn9gar4sBpkuNpco5HwFRYhgFmAB2Mo60QSmuUvzLHudjxdSS33olnRYkmD2PMeB+jmCJ04vuYYydw2/Ys2jlcKUVTJMDrA2kMpQj6eQLaoUgIrQyUUnzkhk2sX2CZDiBTdHnqeJKU0cxe9zU8TOI6hzWr0ak2AqUaJ8Bt20P+2t8EpRZeylIKP9JOsPfphQZP7trfxG9aZoAzq+h8MnDSTg7cAkp7mGMnz6voXGvN5544Pidomqmiovslx68puD5F18fXGssovValRfO1dhOtpnqde63NWwKntUMCpyqZDqAsLFPhab3gEl7cauTKlhu4pOEyEsVBUk6i7HrCHuSFxBMk7CF6IpuImKVTtZVSbJxR/3Q66ZQFaZP1TwMplx3dYQJKL6tz+GT2ydWakFUKNjAsdCCKDkyMwbeX9X2piDLIte0iuek2LDtNZOxU2WVz7CSho98C7eO27Vlw+a6rIcT65jAD40UyRZeAdomQp6WhgQ/fuHXJJaW2WJBnT4xy3G2n31jHJr+PADZRXZjogaXwsDBNC4wAfqyb7M2fwm/axIunU3zuieM8fHCIH59O8dTxJM+eGKU1GqSnKYzfuAmvaQvW6NGyzJMfX0fu2t88pyWp2UXnhpPBSPejCqOl5VZ7HDPTjw4143ZesezXh9Ly5cMHhxZ9TiVF94uNP2e7DKZtxgql/mmZoke26GEZiqCXq6hovtZuotVUr3OvtXlL4LR2SOC0AiYDqMBEAOUtELw0B1u5uuUWNkS3MVjoJeOOl10/WzjDvsTjZN0066NbCBqhiddfvP/TwJjLDw+ksT2fTS2V93+a5E5knyxDYZkTtVPKACtSyvooA3y36g01/UCE8Z7rSHddSSR1ikBhdOqa0h6BwVcInnwUP9qJ37h53ixEd1OYe69cz8bGEJe0x7h1aws/t6eBnubIkgXnSilao0FeOJ1i0OjiR4FbOGC9hUHVSUA7OCpAKNKIEWnF67ic3A2/g7Ph5oqXsvzGTRR33IfbdSVO9zXYl7yb/JUPLD/TNGFm0bmyM5jZAdTsY4C0j5U8XHG/qdmOjmT58enUks9brOh+IWbiIO7xJxnK2Hiz/ir5GnK2R9BUsP7aJYvma+0mWk31Ovdam7cETmuHBE4ryDINokGLoLVwAKWUoj3UzfVtt9EW7KQ/f4qCP71dX+NzJnecFxKP42mP9ZEtU0eVTPZ/Wqj+6ejQ8vo/zTSVffL96ewTlIImM1QKoAyrFEBVuaGmE2kjueUOnEgb0dEjZYcHG06G0OnHsYZfx2vdNXUUytR1QxEOBYmaiq6GMC3RIEqBcvMot4C2oqU5LKCnKczG5ggnkzmytseo0cpPrD283nYvO668jba33I69+31TAc+yl7KUwo914TdtKWVRzqdvk50mePIxQGNmBlDan/fl/FAz1vhJCtt/Ztm74iaXL5dy967OZWecVHGc1OvfmRM0zWS7PqHL3otepIYMau8mWk31Ovdam7cETmuHBE4XgGVMB1C+Bm+eH3KlFOsim7ix7Q5iVgN9uZM4enpZzNMux7MHeTH5IywjwLrwpqkWBu1V6v80H9cvZZ9Mo7QUOWPEYAZLdVBmqHTT1lWsg1KKfMs2ElvegeHZRFPHyzJcZmaA0NFvY9hp3Pa3gFn6pVQKnAIUi86cYn3luyg7g7ZCpeL3BfQ0hblrVwdv6W7g8p5G7t7VyQevWU9796Y5Ac9KLmUtZbLo3MgNo4qlflNz4iAjgI60k8+m+PyhJh484s67lLiQyeXLrL3wJoGliu4X8pN0hOzBR0qF+AsYop2hXR+mPb74TafWbqLVVK9zr7V5S+C0dkjgdAGVAihz0QDKUCabYtu5vu12TGXSlz+JN2Nnm+0XOZzez2up54hZjXSGe1BKlfV/QsGpxPz9nwbGXDYv0P9pIVpDwfFxfJ+gZWDMvkEaFjoQKx1/ov2qNtTUZpB091Wk1t9AKN1PKDcdpCg01sgBQse+ix9swGvZgWEYCwZOk19jTNYYLXLUi1KK9niIDc0R2uMLZ2ZWcilrSZNF5ycfLbWRYG7g5Ee7yPkmQxmbV/xLGDCnz0ysZFfczOXLha4vVXS/kKMjWR7thb3ua/M2d9Aovhb+AJ0bLlnye1drN9Fqqte519q8JXBaOyRwWgWTAVQoUOpw7c7zQ28ZAbbH93Bt69twfYf+/Gn0jIxL3svx5tiLHBx/lZZAO63BTpRSBEzFpevDvH1PM4Njxaqdfwel7FPe9jDmZJ8mKBMC0RVpqOmFmhjd9DYKTZuIjx7HcLLTb+sVCPY9Q6BvH37LdoKt6xcMnKa+xi2g3PySS3dLyRQc+o/8mK3eKaLkGFUt8y6/zV7K0lpzZPwwx9PHyLpZWkNt59RM0m/cBGaAYO+z5Ut1RgA/2oUOxhhMl2qIfhS8lVFjbk+ppXbFzV6+nNTVEOIjN2w65z5OmaLLP5wMlArxvV6iM5qNjqh2vhb+APutKypaBqy1m2g11evca23eEjitHUrrxW4va8/LJ95c7SHM4Xg+maJL3lm4VihRHOLRs9/ktdS+ea9vi+/hp9b9HBuj2zAtRTwWJpMtcKCvwDdfSdOXmruM1hg2+Jkr4tywNTI3i7SEkGXQHA1gLvp1fikTYmeq2g/K8Bw2Hfs+jT95EOXNs8tv97sYv/wB3ODSjSe1MktdqgPLz5iUGjf+L/p7T+BM/OIeUW38U+hn2G9N72Lragjxp/e9ZSoweSXxEt88+XWG89NBfEekg/du+QB7265Z9jjQmsbv/jLm2HEs5eNqE22GS93aXY+B8SIjqp3PRP/9gjVV/+GunezqWrjdQ+ltSu0WUnmHlkiQnZ2x8+ocrrXmd/7pQKmpptZs94/T5I8zZjRyzNgGSs353i3EsgxaWmKMjmZx3RU+xPoiU69zr7V5d3Q0rPYQRJVIxukiYBqKSMAkEjTwmX8JL2rFuKz5Wt7SuJdRZ4SkXV5XM2qP8OPkkwwWeumJbqYl2oztuLRGzRWpf/KWyj4BpTqoyULy6jXU1IZJqm0n7rZ7CRdSmGMny58wcpjgkW+BMnFbd4Ox8LwUGsNZeulutunGjRksQ+EVs4SwadAZLnffpN9cx1nVSdHT3LqtjXDAoC0W5NXky/zPg/+d7IyMGWiShTTPnX0ew2tnV8um5QUkSuFH2wkOvIARCOEri8nO5kXXJ2P7fC38AQbN7gVfopKlxEqXLysfdvky4KjRyoC5rpQVm1h+rnQZcE724TyPcIEVPmKmimot81IttTZvyTitHZJxugh5vk+66JF3vAWXm45lfsLD/V+nN39izjUDg5u6b+ftHT9D3JheRsnbPt8/kOWJw1nm+4C2d2OY91wZpy2+vJN4QpZBc8TCNCpY8vKKGHYa5S5cELwcDVaM9sQRoi/+BdbY3O+F17Cx1Cep54YlX0tb4dINdqljXrSm8XsPYGQGUHYGIz+C79l4vkZrcLE4rjbyL9UfEgsFiAVLgVtHPIjd9iUcNV0vlLVdRnMOzkTTL9NvYQ+/wc9fvWHZS2DhgedoOPAV3OTpqb83Y4EO/mzs9rIM2HwqyTitlBdPp3jwlT4G09O7J7saQty/t/LjXGZmH9TJp877CJeVPGKm2mot81IttTZvyTitHZJxuggZShEOmEQnbrjz1UC1Bju4rvXtdIU3MFA4Q86bbqqo0ZzOnGDf8A8p+gXWR7cQMIJL9n+aWf+0ZRn1T56vyTseSpWOoVl8cjMaaip13nVQtu9gxzoxdr4fHW4hMPxmWZNOwx4ndPJRzOQh3Lbd6FDjgq9V2nWXRpuh6SNV5jHZuFHZGYzsQKkgXilMQ2EoMJWmRY/ihFo5Hdo59XUp7yR93nMEzdL3KWu7DGXssgOJtSrg5Dbw0im9/KNMWjYTufZ+Mk17sDuvxr7k3Xh7f4WHTgVXZFdctcy7i/Hq9csqOJ/MPrhHniD67B+f1xEuK3nEzEqotcxLtdTavCXjtHZI4HQRM5QibJUCKEUpgJr560EpRVd4PTe03UZToJW+3ElsvzB13cfjVPYILySeRKHoiWzGVOZU/6cdHQF6Kzz/bima0rJQ0fPm33k3mzLACqND599Q09EutvYIdO7F2/UuQrqAHj5UFpCZ6TOEjnwL5dml7uMLBEZTS3dao83QvEs1pcaTT2NmSkETWoMuLUP6vo+vfRSwzh/ku4F7ppaIbLOfgnWIvFPqjZXIOfhaE9JFQjgY+HjKIuRuxfLbOZHIsrE5wrEKl4ombyQ5sxW3YTN+rHNFd8VV0/kuAxqGIhIOoB75JKqYXvB5Sx3hsqJHzKyQWgsgqqXW5i2B09ohgVMNMJQiNBVAKVzfLwsxDGWwPrqFG9pvJ2SE6cufxNXTLQFc7XA08yYvjz5D2IjQFdmAoQzaluj/tP8c6p88H3KOh1IsnX0CqlUH5WqPom8TDbcQ2XMnmY7rMEaPYeam/7yV9gkM7yd0/Pv4kTa8pq0L3kDfODPEF390kG8fSvH8mXRZ36MNEYfQ0W+Xeif5Dsq3S01AtY+hfUx8DHyiOsNl9mskrE6Ou+0k8mN4kTdxfU3Wdgl4Obr0CI06Q1TniescUXJsK/TQb2/keCLHC6dSvNI3VlHfpYVuJCu1K+5iYhiKyOgB9P6vL/o8ZWcWPcJlNftynataCyCqpdbmLYHT2iGBUw1RShGyDGIhE6UmAqgZvy9MZbElvpO3dt6GFTA5nT6Bz3Q2qejn+cn4K7yRepHGQDMdoXUYxnT/p0XPv1tm/6dlZZ9Ksys/WNhffkNNT/sUdZGmSBzbaqGw9V68+HqsxIGymirl5gieeRLr7Mt4rTvRkfLdd6/3j/PVF3sp2jZRncNXBo4KTi3VrF+3iW2D38PM9sPkocSzm21OPORqgz3umxwotnPG2YYROwRGgRgFukhS2g6gprJjnZ7PR5NHebPQwRm/g0jAIGiVvudLLRUtdiOpxnLYxcwwFJHxI/jHnljyuU731Qse4bKqfbnOUa0FENVSa/OWwGntkMCpBikWD6BCVogru67m8sYbyLs5BvJnyr4+66XZn3qBI+k3aQ910RJsX1b9U6X9nyazTwBBS80ID5Yws6EmelkNNTUa13RRroGBideyg8KO+0B7WImDZcfDmLnBUvfxfLLUfdwKo7Xmy8+fIT8xbgVEdIEADkVCaBQnknku7wzTdvbxxaeBJk8ArWGjOst3/beC14CKHmWdSkwETaXnGfgYaD6Ycul2PDYxwHf9txIOWLi+j6c1llH6/p1M5rhrZzuBWbvGDNOYcyPRWnNwMM0TR0Y4cDZNRyxIOGCQKjhkbe/8dopVYedatRiGIqLy+Ae/t+Rz7UvevWDGaSWPmFkptRZAVEutzVsCp7VDdtWtARo9caq8i+9T1sfJczVDhX4eOfsN3hx7ad6v39VwBfes+znWRTZOPXZ4sMg3qtj/KWApmsOBRVoXLDZBD+VkUXZ6yXPxDEPREA+TzRZpMZsJm9O/rIzxM0Rf+kuC/XN7YfnBRvJXPsBPWm7nfzzbO+9re8rkjNPI2bzig8Fn+aTzF6W6rMXOWsPCw8DB4k/cn+cf9J1c0vAM65q/TdL0MPEw0HS7Lr8wluG6go2LQYEgf+L+PA+pu6ZeyzIVrdEAbzUO8PGmx2l0pj8E+PF12HsfoOGKu6d2Gb14OsVfPXOS44ksrqfxtcbTEDQVHfEgsaB1zjvFSj2szm/nWjVZlkFLcxT77+5HpQcWfJ4fX8f4vV9ctMZpqrfUAirtLXWh1NrusmqptXnLrrq1QzJOa4CitEsrFjKxTAPf11gBC9tx0T7ErAauaL6BSxouI1EcJOUkyr4+YQ/yQuIJRuxB1kc2EzFjS9Y/Lbf/k+9TyuLoZWafYMbBwg2lnkyLHCyslCIUtCjaLjm3gGWYBCbOpdOhJuytd+G27cZK/ARjxs4r5RUJ9j9Hw9l9HPc7SRptc1674LgUsyl8rbnJOMAV+iBq4nPHQrPxAR8DE5+dqo+D/no2GBH+Q+4lriukuLJQ5J2ZLL84nmGDW8pylTJQmh2qnyN6A/2UsiO+hsuc/fyG91UajXxZDZmyMwR6n8Zo304h3MMLJ0f5k8eOcHo0j6/B1xrHm2iXMLELMmQZOJ5e9k6x6R5W575zrdqmCuNVE9aZp+Z/klLkrv1N/KaFx1YrxfQz1VrmpVpqbd6ScVo7JHBaQxSlZpQNYYtYLEg2b+PNCHiag61c3XILG6LbGCz0knHHy77+bKGXfYkfknUzrI9uIWSGq17/ZHs+BdcnYBqYxnI/sU8eLNwwcbDwPIXkCgbSNqcSWXK2ixVwMZRByJheVvEbN1LccR/aimCNHED501m1kJPiFvc5uv2zHDe2UFClG6QGEjkbrSGMzdZAgqu9/WgMDPSCgZOHOXV1nBhXGCcY1E28gx/T6blsdYq0e6VdeDNfQwGjNHCpOkaUAperY/goHjC+TZwcLZEAVln2TlN0PMZ7D3Cw+Q6+vO80x5M5Sr0gJ4KmsmeXAqjGUKlnVcU7xbQm/swfzAmaZlpq59pKmAqcgt04DZuxRo+i7OkWHX58XamfVwXZsIWK6TvjQe7a1UEsZF5UDTFrLYCollqbtwROa4cs1a1BlmXQ2BhhfDxPOu+QLrq4Xvkfs699Xh19jkfPfnNOBgogZIS5teNebum4h5BZykQMp13+8bU0r/XOXcawDLhjd4y798QIBypbjouHTBrC1vKyT7P5NqqYxnBzHBrK8OSxBOmih+eVbnjN4SBvv6SNa3u6aQ7MTZWr3DDRV/4HoZOPzrlWJMh3gz/F9wN3kvUMhjOl/lCmqWgJmvw3+z8QpYBGEcJBzQqgNFAgABNXPEwCuIzQRI9KAHoiY6XKoqbJn0gbiwAuLtbE1xsoNEO00t7aStgqZfpytksy5+D4pff/08C/4ulsz9Sf+ew2FpOCpsH6phDhQOl1KmmCaQ2/Tvzx3130OQCZ2/8Ut+OyJZ9XLXOWbSbqr1Q+iY604bZfes6dw1N5h4GxIk+fSDJ8ETbErLUlq2qptXnLUt3aIRmnNcgwFKFQgGLRxVSKWNAiYCpcrZloUI1SinWRTdzYdgcxq4G+3EkcPd040tMux7MHeTH5IywjwLrwJhrCFtdsirC9I0DfIv2fokHF+gr6P9mepuD6WIbCqqTr+HwmDhZ+Y8Tn/746gOsUMQzF5OeBgutxeChLQxSaoiYRI1Q+rkAMZ9PbcbqvwRw9glGYLgy28NjjHeJ698cM0spxtw1QtESDaBQ5R3OlOgKUgiRzVuDkYuBjYio9tfwG4GARUi4mpUzTjP9j8t8UGmtix52e+J+FRxCXmCrgmyGsQJic7TKWHiegbUw8PGXxutrJT+w2dukTXKJO00COIZqZs6CoNLGgNbVrr5KdYqUeVs/MvaA1uHmUVwDfw1l3PX7zlkVfq5rmZB+Uwo914TdtKRWCn0NmaLK31NnxIn/7Yu9F2xCz1jIv1VJr85aM09ohgdMaNDNwmvyFYpnGxE1S4WmNNxHzGMpkU2w717fdjqlM+vIn8WYsf9l+kcPp/byWeo6Y1UhnuIeOeKBq9U++hrzj46MJWcY5ZZ80mi+/0EvKNcmpKBgWynendq0BDKZtLl8fxdEuETM0J6jzY10Ut78LP9peWr7zpjMLMXLc5L/EHnWaofBWvGATnta8bG/EJshOdYYApe+ZSSm742LgYuEqs5Qnmng/DaR1lAhFQE0FT5OVUnriv4yJ/4bSct9kgwNrIgiz8FBGAD3eR8NEH6iYzhEjR05F+Dn9CPeZz3Cz8SbvMF/mduNVRmiiV8/YTaahJWJNFexXslPMsNMETz5W9piyM5jZAYxiCuVkMOw05vgZ/Ib1F6zWaaVuorXQELPWAohqqbV5S+C0dkjgtAbNFzhNsgyD6DwBlGUE2B7fw7Wtb8PxHfrzp5m5wJP3crw59iIHx1+lJdBOW6iTTa3BqfqnU0mnrCXCcuufHE+Tdz0C55B9OpHI8dTxieVGpfDNEFnCOAQx0Zh4FFyPzS1RYmFF0beJmOG5OwKVgde2m+L2d6HcPGbycFk38x41wh3+04R1gVPWVsZdgwP+Zr6pb2NQt3JCbSBiFBnTUTLESKs4thElTnYiqaRwsRhSrTSqPEppFD5qYhnPm2idOR1MlQIpl1LbCaXURD1VqX0BdgY9q0heodnlHyGIi830mXtxledm4w1O6a6p4MlQ0BQuBU6VHrviRzsJnn58qn5o5rEzU4wAOhC9oIXiK3UTrYWGmEbiSbgAACAASURBVLUWQFRLrc1bAqe1QwKnNWixwGnSzADK16Xz5gBCZpjdjVdyVctbybppBgvlW/PT7hivpp7jZPYwHeEe2sKt7O4OcW0V+j/pieyTpzWhQOXZp9OjeV4fmCh0V2AYRmnrPSYFFaZIGAVc0hakIx7C0z55r0jECGGoeYI0K4Sz/q04G27FHDuFmT07dclAs8M/zi3uPmyrkUNuF2Bwkh76wrsYVO28hWMUdADMIGFsouTRE/MbpgVtBNGGRczPwtQSXilMNSbyS5OTmc42MRHUaExKNTylr5o4JmbqNQwUEFI2KV1er6SAHaqff/ZvnNhIoIgGLUIBs2yn2GRtz9GRLJmCQ1fuENaMXk1+tJ1g79OgNebsoAnwo11ghgBN/uxB9oXfRuZ8e0YtYaVuorXQELPWAohqqbV5S+C0dkjgtAZVEjhNKgVQJqFAKdiYPFA4asW4rPla3tK4l1FnhKRd/ql71B7hx8knGSz0si6yiY5oY9XqnxxPk3M8AmZl2aec4/HimYmb24zAaer9lUFRhbhhx0aao0HwHDQ+eb9IyAjy/7P33nGSXdW973ftc07lqs5hctBIoziDRiONhLKQhGwDQkZksAFj+12TbGP74vd877Ofn3nX+PqaZ4QN1zb2xSRhQCBASIASymlGGk3SaPJMT0/nrq58wt73j1Nd1dXdEyS10HSrvnwaSSfsOvtUdZ9frbX2b1kyezrRxNtxV99E0LISa3g7yivW9sWosFFvZZO1mz5rCWOqlfGyzwGvjT7dzip1jJgpY4wmQxEPm0HTSlESpKRMqxknilst+wYF1ehYbRqE8aiwckqhcSSo10WZsIWMha5uMxgMjgTh8cZQIoZP49zSUmKrOYNx1YYSYVVHgv90+cpagfPTh8b5uwf2cfeuQSr7fsE52z+H88IdJI4+QvLwfUQO3Y/fcyHesitxBjaj8kfrgysHnejBRFIUXZ+BnEshP843jnZx535z0pYxr4RX6yE6Hwwx55uAmCvm27ybwmnh0BROC5CXIpwmsZQQdyxijsJMEVBpp5UL297IquRZDJaPMuE3fvserBzlieH7mPDGWJJYwZJMak7qnyajT76p1j6dQGi1Jhy2HM6GPlGzCCeAzmSEXzt/EdjxWmNhE7gU/SIR5WAre/bBRQhaV1E5820gCnt4Z4MFQgfj3MBjtOlRdpmVeBJlWHXwQPAGXtBLeFqvZbE9TkXiuDgkKdFtRmuiadaXhFojFks0IoTiSExNNDXcq9o/peZCblDVdKVTszoQwLGEw4nzGI8uYVVHgn+49YJapOnpQ+N84aH9FFyfdf5WPlL+XyQJLQ2KbkDEEiJBkciRh/GWXYnXexHOwBaMk8DEWtGJTrCiFF2fwbzL5Fu/yzqbfmvRq1pM/Wo9RDuSER7dP9ZgSzCdU01zvlrMNwExV8y3eTeF08KhKZwWIC9HOE0yKaASEVXz+gFoj3ZxcfvV9MaW0l8+TDGoe+QYDH2lAzwxfD8VXWZpciWrO5InrX86lvVZfpL6J78afbKVTPMtqiMIrXGHrf256vwbhZOIcOv6xfSkY7UzJhsLG2VT8vLYQKRqlDkrysHv3YC78npU4RjWxKGG3Wukj19Tj+Nhs9ssw0cYNRmGaGPItLLR2oPGsIiw1UqUE/fhkyn/okwomKqZump6rvHYMM1nagJJoSkRrv4LxK7VSGHgAfsKRlU7t1zQyzm9aUSksQjaGH6n/C8kKU69JFxfk4mFAtMe24O34loihx4M03LKqV3JQK4umgB+EbmSMVXvB/hqFFO/Wg/R+WCIOd8ExFwx3+bdFE4Lh6ZwWoC8EuFUG0OEmGORiFgIkwJK6I4tYVPHtbQ47RwtHqCiy7VzNAEHCy/y5MiDCMKK1ErOW5Rg4/IYY8WAgVzjt/b+U6x/qkWftD5u9Kk7HWVRJsrRbIWyr2vCqTMZ4db1izl/UWaWkScNNVMUMWA0sdlqnqZeSzSNu/JNeF3nhXU/lWxtX0R8NqoXuEJt5ZDuop/QfXzAtJGLdHOG2U8PI9jVBNzJCMVQPVo0VS1NvwMyy09SlUhLmRQlfCxcY9NnOvgn780kIxb7Roq19Fmu4teKoM/Q+7jWe3DG9WgDccfCVgpx87grb8Ae3t5gNFn2NdlyXRQOSyffjzSaYb4axdSv5kP0eIaYPekoH9m0/DX3cZpvAmKumG/zbgqnhUNTOC1A5kI41cYSIWpXBVS1obCgWJJYyabOa4mqGH3F/fim/rD0jcee/HY2jz1CVMVY3bKCi1ckXnH9k6/D6JOlZNaed93pKFet6WD9inZWt8W5fGUHv3Zez5RI04kmalO2bDw7SkzFUNo94eE6vYTKmW/jueGAttwLRKT+QG2VAjdaz7Ba+tmll5EnwYjVwZCf5Gw5SASXqBw/9TNJUF1zp6CmlCbfzZPGaqQeeVICSSlTNhH+3rwTN7mUVDSMrk2mz6KWYt9IGGFaFRzkDcHWWYdNOFat1YvXexF+70VhoXiViq9r4sIgfCv2Lgas3hnjzHUx9av9EF3cEuOGtV2c25vmgsUZblzbzXs2LDktWq/MNwExV8y3eTeF08KhKZwWIHMpnCYREaJ22A9PKcHTGoXNytRZXNJxDVTTdXqKd1JFl9g58Szbxp8m47RydvtSLj8j8Yrqn4yBsqfxjhN9sizF4o4k7VGblpfhSu4ZjWvZRBM9iKjQmfw40SGD8EB2Ef+j/1wyUmSN9DXsX6EGeYv1GDYBu/RyopS5Tm0JjRJOUTjVHZzCoE11fd0pCafJfwga39iMSAt/Z95LSzwyI+15bKKCW/2sOH6OS/2nwvOn3d9MzK4V7Ltn3oy/aCNBy8paixNtDPlKwLB08q3Yu9hqr5v18ua6mPqX8RCdNMRc2hqnM3V6tFuB+Scg5or5Nu+mcFo4NFuuLECmtlx5tVoRGAwlT5Of0s5l3B3h3oHv88zow8zW5GN5Yg03LXonq1JrKbmae3YUeGB3gdku8cJlMd6+PkVH6jhF24BSkIk5JJy6yJqruTvKoTPWhS0KqUwglWxDUfjzRyf48fYBhgtlDo6VMQbOVof4pHUHZ6tDM8bLmThgiFOuraI7GRVRRDDVHiyCiJm1xumEhGVNuMbBIGxlDd9NvpfnnfUNhxlj0AaOTpTxA81t6m/plVGEsO5NKcFRwtLWGCDo1CImfuWf6ym4yRYnxRH+9oksT1eWHtetuycd5XNvO3dOhcd8a78xl7xe5z7f5t1subJwaEacFiCvRsRpOpMNhZMRG9sKzTQjEufclg2c33oxE944Q5X+hnOy3ijPjD3MkeJ+liWXsXFZFxe9Av+nyeiTG2iijkKJzNnctdEU/QJRK4YVSWGiLRhls29wnF+8OMj3tvbj+gFKwv5xJU8zbFq4S1/CIO1cIPuJilcbLyo+UfGr9+7kwsdHMNV2LYFYYdRLpkadTp26mWZ4jy7QOzmqFjGgemrHFFyf8aLHan8vZ8phxslwjuxHgECHXlGtCSfsayeK4sZPojPLsIe3YY3sQnk5/M7z0a2rsNK9PHk4O/u1vJRi6qoYs6Z4SB1PjM236MNc8nqd+3ybdzPitHBoRpwWIL+MiNNslL2AnOvj+eFH6mBhD/f0/wf7Cy/MOFYQ3tB2GTf03kJbpIvdAxW+uyVH3/jM1WaZmOJt61Jcsio+0+27ihLIxJ3wZw7nLiK0RdrZ2e/xrc19DOQrjIyPkQpyJCyPlmrEa7zkMlbyWceLvMN6iF41RjsTtJGf8aw/2W+cBio4BFhE8AmqbuKht/hJTp58rWmHaYQKDgPSjWfFGJZO/jLxpyBCvuKzPPcMH7buoYd6w+cKDsZATDxEhIgl5CI9+Bd+lLXdSeJbv4LK18WxTi2itO4jeEsv5+lD49y+pY+BXL11TU86yrsvPLWmuM6RR044/nTmW/RhLnm9zn2+zbsZcVo4NIXTAuS1Ek6TTBVQxhheyG3lnv7/4Ng0F3IAS2w2dVzLtT1vJaHSPLqvxI+ez5OvzLzuZW0277gww5ru49fGJKIWy3szFPOVOZv7tv4Jvv7UGEonKXsB/ROhGIji0kKepUlNwrE4y9vFr1fuADQJx6biB2TMBO1kZ40SGVPXN0XjUCBGUko4hCvxxkmyQgZxqtYFCoODjy9WLd0nVfPLhjqsWX6jNUKJKPtNL44V1qn9ffxjbA1WsCK3mT9S36AW1JviSm4QvqOv5ah0o5KdHImsYX2wjc843yTpzJJwFKFw2f+Jt/TymgP5eMmjLR7hrO7kKaXnnCOPkHzss7MrzCnjT2W+PUTnktfr3OfbvJvCaeHQTNUtQH4ZqboTMb2hcJvTwyUd19AZ7eFo6SDloO4PZNAcLu7jyZH70WguW3ImV69JYwwcGvWYevmn0v9OC/hG8D3vJfe8mw2D4d+eOEzBKwGaimdTdMM/0gEWBeKM6witEeED7rdISBklEtohiBAzFWJUQi1jGjNNIvX/LhBjhDYCbGJSYYI4LhF8LNJSAkKhpKtuTSJh6s2PdiBBqdpy5XhzABBGTQqDIkqFhKlQIEF/WfFbcidpSnVRUzWMiuMSp8JiGeYL5p2UIl04Svho6Z8RN0fMEmxdxnOLeL6HjxX6bY3tobLmbS+vmNoYUo/8BeLmjnvI5PhTb+Z8S9vMJa/Xuc+3eTdTdQuHpnBagLzWwmmS6f3wuqPL2NRxLUk7TV/xAJ6pL/kPjM++wi6eHv0FMSfCtSvP5OIViVn9n05U/6SU4Dg2EyWXshcQtdVx03unwtQGwkZ8NB6Fcr1/HIBvFGc6A1wTPFp19tbVVXCCZXySJhQ+BqotfWcKqLh4OPhMkMDFYcS0YEuASwQXB0TwsElSwa66iBsEJZqKtolQraea5e02QIDCFkOb5GglT1qKnB3s5lqeYbXqx8fGI7QoSJgii2SUVsmTkjI9MsYbZRv9dOKXxrhJP0xMF0lUBqA8hrgFLDeHKecYrxgkqCCLN6CT3S/5ftvD24juvuOEx4ibx+95Q8P48+0hOpe8Xuc+3+bdFE4Lh+MvWWrSZI6I2hZR26LiB+QqwuVdN3JR+5U8NHQ3Dw/djavrdTB5f4If9n2NR4bu4Ybed/DRKy5hz6A3o/7J1/DTHQUe31firetSbJql/sn1DYN5l3TMJhV5eR/1XLmx5spxfOxoBb+Shil94FLBRNieBRvBQpkAozVZE6cdharaNGgUEKBMWJc1lRYpkqbEQdPNnwUfZRkDRPA5qnpJS5E/U/9GnAoWQbWZr+BolyQeGlDVZ8fUVXeT/25V03wOQc1N01HQqcMi7h5GGSB09+6Rmb3ZemSU/8P/d+7Wm0iqUlgLVXtWGYwINj5twTDDOUP/wYOs7Dr/Jd9vKZ28L1x43MjJD2rSpEmTV4FXnsuYA0ZHR7nhhht44oknatvuuecebr75ZjZs2MB1113Hbbfdhtanfx67yfGJ2hadySgdSYdMNMENvbfwR2d/jks73oSa1ox21B3i9kNf4rbdfw7x3fzJDe289+IMqWjjR3airPn6kxP8zU9H2DM407TSGJgo+QwXKvgv4/OTjjUKLgFa4gL2OEhdVOWtTG1/a8IhEIuysQiwGaNe21Bv3AuBmVnGo8SwSg3wT85/p01y7GIV4ybJb8pdVIgySDsaC0EQNEp74Xq5KaJpasVTfQWf4cWI8Gg8ys6IE7ZhIUxFWvjY4tPLMF3MLkh8LBSGq+VZOpjefsQgJrTrBE2LHufOvS4nK580xrBrIMfjB0bZNZDDGIOJtYFXDFN1XvG4lfQm3nHCsV8yxmAPPY9z6EHsoedPXsHfpEmT1y2vecTpmWee4TOf+QyHDtW9b7Zt28af/Mmf8PnPf56rr76a/fv389u//dskEgk+8pGPvIZX22QumBqBilbauHnpB7mi68387Nj3eG788YZj+8uH+Nf9f8vq1DnctOid/N/LVnLPjgL37y4QTNFBh8d8Pn/fKBuWx/jAFZ3Ep30lcH3DUN4lFbVJRa1TNsZc1ZGgIxFhpFgXZXFH0ZGyyZay+G4GW0U45KwhTxdnRLMkIhbZso8JhACLAdOGj9AheXSDlBHGTRyMRadksaT+sF4qw/y18888GpzLj4NNLGEIbRQFiZElSRfZahSreo5AYFT1X021a134/0/Gony9Jc2AbdVet9vXvHeiwKWlSrUxcBBGowjTiT4WQfV7VSA2ZRMW5HdItlZPNelMbhHUmg+H0S2NGnqO72+9lFvWL5r1vj59aJxvbe5jMF+PNl7l7OQj1t1YxUHQ1dSjctDxTkwkVTtOpxbhd553Su/fqfBSV/A1adLk9c1rWuN0xx138Jd/+Zd8+tOf5p577uGWW25h6dKlbNmyhY6ODj74wQ+GTTbb2zl69Cg7d+7kLW95yyt6zWaN0+lDWANlEXUUcSvB2emLODdzIWPeMKPuYMOxY+4wT40+yIjXx7WrzuSq1Z2z97/L+ty3I0fF17P6P7m+phJoIpbCmp4rm4XpDYQncSwhGbWIRz3esW4ZH9i4irNWrSLZ/ygAQbU9zCQFEvyR/zs8o8/ioOnlXn0R/2/wfp43Z7HZnMVPgktwcThT+hrqn5apIa5WW7FEU8IhJWU6JFfzZJIpTu0i4ItdEzyKUDR9vr2VfM0pPJSMBSU8FYuwwvNY4jfew0m3careTyPSFtZZATFcAhQxPCw09qRomkKAxWr6+OFAK4muVSxuaWx58/Shcb7w0P6woXCVdf5W3pf/V9xillg0ghMUwh1GI14+bCRsRUAk9JBqWd4w5sutd5lcwTe9GF3cPJEjDxO0rERnlh/n7NOD+VbrM1fMt3k3a5wWDq+pHcHQ0BBtbW3Yts3atWv56le/yqZNm2YcVy6Xufnmm3nrW9/Kxz/+8Vf0mk07gtMXX2vylYCSF7Ant5O7j36bI6X9M45TKDa2X8Wbem/m2GjihP5Px6t/EoFUxCYVC6NPBsP+kSK5sk86ZrOqI9EQldrWP8FdOwYYLtQjT53JCL96bg/nL8rQFm0n5aRq0Qt3/Ah942UCbThq2vmK/2Ye1+chEvb/s3SFVgqkVLlh5eAaOcIn7O+zTs2ct2cUAQolYYUT1UgRTDG5NEIFmwg+YPjDno5apIkpR07S6wf83cBwbU/D+yGKI6aHAnWzyjgVRAQxPksZqtVuTY7tY6ER+uii317Kv/T+BZ+7+bzaijpjDH/8gx0NkSaM4b8UP0unCdOEjhKWJQJUabgh8uQtvpTS+t96xT5ONZuEostlz/4hLd7gLLMPmeGQfhoy35blzxXzbd5NO4KFw2uaquvq6jrpMfl8nk996lPEYjE+9KEPvaTxBwcHGRpqjDBlvTE6Oua4PuI0Q1UjKUoJtn1alLGdEjaKWMTG15p0fB1ntpzDtvGn+UnfdxiuHKsdp9E8OfoAW8Ye5YqeG/mDG3+FLQcVP3g21+D/NFn/9Is9Rd65sYUzp/k/FYMAt6TpGy9z986Zouit5/dyweIWAN6wrJX1S1vYN1xkohIaX67qSNQEQS4YB6VpXXklxRVXoAaf54f3buZgKc52vZJjuQqOhAXhlUDjE2GACKPap5U8qarlwB6zlE95H+NNagu/a/+QLpmoXZMjGodwxZ6pZ+imLaQzVeli2BWxp4kmZhx9zLbYFXE4x/Wm7RH8qlCzFFgS1k0NqKVgDD1+Hx4WClVLDZqq+PCwqRClhxFS2Z3sHV3F2T3hQ2PnsRyDhUqDTjkj2FcTTQCeNpRVnFjrSsQvgfZB2VQu/TSm54JZ/2hZ1YiaNUvz56k8dXCMbzxzhIFchTP8vawtHSSnhPZkhGRkZn9Eq9BPdGwHQfcFJxz3teRU577QeL3Ou8lrz2te43Qi9u3bxyc/+Uk6Ojr46le/SiqVOvlJU7j99tu57bbbGra9/xPv5zc++BtzeZmnLalU7OQHnaa0A4HWLO68lkuXXs4j/ffx44PfIeuO1Y7xjMv9x37EE8P38+Zlt/Df3n0Ddz1X5KfPZxv63x0e9fkfPx3hktVJ3nNpG11pp7ZvR3+Wbz91OLQOUPWmwePlgK893cfvXB3lwmVtteMvbEmc4Ko9fKdIZ7wTab+My50zefgnu0gZ6FWKY9kyvtYNdcceNkO0MmZSYQRKigjCvXoDj3rn8QH1c261HmxoCjw19qGBXRGHEcuiPdCc7Xo1Q8xxa/ZGydMZsyzAm7IlFEkWhqQpUggglkxRdDWP2xcRD/LcKruxTMD0SI1BGKEF25LQddwb58WxMpeu7UFE8IeK2EpxRrCXjJ5gQmXISG5GvMeIhI2IrWRtW8YuQFuSE5HJHL+Vy6N7h/niwwfQBmzLoj3II4CvDUP5ClYmRio6809ixjr5654OnGjuC5nX67ybvHactsLpwQcf5A//8A9517vexac//Wls+6Vf6rvf/W6uu+66hm2D3hgTE6W5uszTEqWEVCpGPl+eF7n/E6GAtFJc2XUN56cu4aHBn3L/sR83mGgW/QJ37P8a9x25izcv+XU+e/aVfOPRMZ49XG4Y68l9BTYfKHD9uUnefF6KqC3ctbUfT1fXogVgK2nIynz7iUOszkRPuSHtBCVGrBydsU7OaY/zsStW8s1n+vCDgK5UhCPjs3/2fGyGaakKqNBnqWSiPKXP4iw5yBvUfmxprGcCqIjweCLGzxIJtAi9vs/7szkuKQe0BnWxNRkNEmZ+HtqCerovPNZUi7wD2iRPCwW8UhZftXNL6Q46yBKnjD0lTWcQAhQjtFBWCXRgMBj2ujGeeXgf9+04xvsuWsri8af504l/aIgwlYgRN0WKUhelYgx+0Jh+KQZJgrHCrPfPsurp6SCYmbYxxvA/H9iDO6WeKzQEndwPQ7kKsVkitCd63dOBk819oTLf5t02D8R3k1PjtBROzz77LB/72Mf48z//c2699daXPU53dzfd3Y0mfJX92+dFPvyVMJme09osmLkmbIt4OsVbojdzSfvV3HfsRzw2/HN8U69tynqjfPvAP9Ob+Ak3rn8HV55xLt97Nj/D/+nubQUe3VPi8jURRgteTYQYwAsMVrUOSQSG8hX2DBZY1XGiSFMjvl+i3ztGZ6yLC5e08IbFGV4YzPOj7QN897kSJ9KyARYjtDBm0lyvnuG37R+ToIJGCEy1zcoUDZcwht/K5ri+UOIrmQy7Yg5/197GH4yOcXG5Qo8fMGBbDek0mVbjdLbrNVyDEEayikQZMq04+HSQY5Hur6mrWs88A6Z2/xQtFCjpKAXi9JsOXrRWsdRSDExUuO9n3+cz9jcZkwrelHsQNyVadBYUFCWBo4SorRoiczq1iErbuXCSz3MQ6Fk/87sGcgxMVBq27VWrGZaOmojztKHkBcSmpDdP9XVPB44394XO63XeTV47Tsvk8Je+9CV83+ev/uqvuPDCC2s/H/3oR1/rS2vyGiIIqYjNqrYO3rfmg/zn8z7HxvYrZ1gLHCv28dW9f899uf/Ouy4f5j0bZ/d/+sm2MsfG4pTdxn2BCdM3k7ZPE+VGYXEqeNpjsDyAG7iICGu7U2zvnzhFEwTDOXKA37V+VO1Tp2tF2AbQBsrTImArfJ+/GB3lU6NZ2oKAb7SENUXvz+ZqHk+N7k4gBt6XnZkmm2TItJInTqZaf2UTYONjV3vnGQQkHCesrQrAGDrIohG+Zm6iPVFttWIMb6vcyVixQnvCqdoXGKKmTIISBYnTosOefu0Jh4YUoAildR85aYG2MYadxxp9oSYZL83yHorwg+hba9E4CFdDvtTXbdKkyeuLZpPfBch8XVX3cih5AXuyB7nryHfYMbF51mPWptdzk3MBO7Z73Dl+Af4sgdZE1KM15WJbjb8OSuD3Ll/Fmq6XF2ZXouiKdfGjbSP8/w/uo+TpE3SVg8vUdj5s3c0q6WeJDNe2R6kXru+KOHyhvYX3TeS5qlSeMUZF4PupJOtKFc72fJ6MRflGS5pjtlUTCb2+z7uzBS4tl4/b566Mw4jJ0C457Ck+T1OZdCY3VTdy19i4OPwt7+f+xK+QrDq2nxHs5ZOlLwKwKBNF3DxSHMaaEjE0CF5mJfFovYj/VP2UtvRl+Y+txzgyWqjVv3enorxnwxI2Lm9l10COz/7sxVnPXedv5ebKj+g0wyzKRInZ1rzycZpvq8vmivk27+aquoXDaZmqa9LkVIk7Fhd0ruas1k/z/MguftR3O/vzuxuOeSH3HLvNc1zZafPZxIN8f/QmHi2f3XBMseJQrNhkEh6ZhMtkf+CWmEMyYlFwg1lXXZ0MbTT37tvD1zaPoatNfo/3VeUytZ3/bH8TVV0ZN4lVbdQyuWXUshizLL7Y1sLPEgk+PDHBaq8uQKIG3p0r1KJSl5QrXFyusDPiMGxZtAbCuW4FDxsfhTOLFxNABI9uCV3C7VlEE9RX9flYCIpxaSErGbz4EpJO/c9Li66vDhQ3T6IyCBYYIzXxJSI4UqF07m8SZJZj4h2h0eVJIj5PHxrntof3o6Y1dR7MV/jCQ/v5xJWruGhZC92paKMNQpWt9jq2WhdwSewwf3BJK/lE5ym9bpMmTV6fnJapuiZNXipR22Jjz3n82YV/zu+/4U/pjS9t2G8EfuH4/H+ZYyxb8jX+S9dXWO0cmzaKMFGMcHQ0Qb5kA8LVazowQLbkvay2LQbDj7cfA5VFS2lGf7o6mk9a3yNDkTiVmollOEYoLia3tE0phH0hGuFPOzv4ckuaiWmDx4ypPfsFONf12FRyOdP1CaotbqyGRNVMFEFVNB3/qNAwM7TMrEgUUYoJ1dJwTFZlqpMxRN16PzoRqdaTVcdXNpFDD+Atuwq/6/xTSs99a3Mf2oQF/mVPk6/4lL2gattguH1LHwDv2bDkuEX+ohSXbroGb8U1p/S6TZo0ef3SjDg1WVDEHJs3rXwj69IXcO+RB7nr0LcYC7K1/b7AXRGf+zt285bUAd48fhFfH7+eCVNPAwquzgAAIABJREFUxWmtGM3FQpciU08bvZy2LftHihzJlsiWfQIpoyUONNpqXKa280nre6xXe2vbPOxaIbcOu9Khqh5OZ7se3X7AYHWlqRHhvmSCJ+Ixbs3leXOh1ND5b2qUy0cxaFopmTgr1OBx03TQ+K3qZPl8Cx+FosOMc8Bk2KtWN+yfLMReIUcb0nONL+hg7Bgq3489vD0UMCfhhcE8g/kKRTdgtFTGm5KysS2hPRFhIFdh92CBjctb+cSVq7h9Sx8DuXrkqScd5d0Xhim9Jk2aNDkZr2nLldeCZsuVhc3k3ANfsyq9khtUB23HtrBXBbhTdI4vsMMOOJjo49bUU3Rk1rN/ItYgEIqu4fH9JfqzPivabRKRUEq8lLYtD+4d5ulDWbQJ66W0eGFzYB0BpJae65AJUlKvV7KqrYDrHedAYWo95DqCgCfiMYxIrfudJ8JzsShPRWNsKpWZ6uIlEv5YGFwi3KUvYbGMkJbi7OJJpvxM2XRcBAJsLBWm7Q5ayxlQPQ0XkFVt3GhvrrdTmYZO9IStVQCvdwO6ZeWJXhGAPcMFHtgzwmC+MiMFqg0U3ICIrdiwrIWlrXEWt8S4YW0X5/amuWBxhhvXdvOeDUtY0jp/vYDmW+uRuWK+zbvZcmXh0EzVNVnQRJOd3OxH+cdSkne6DtFpf1+zyvC1eJEXWr7MO6/ay7qlzowxthwu85d3DXPn1hxlL4xoeNXo0/NHJ3j2yDj7RgqYGR7ehs2Hp9T2iGCJgHIRZxzw+LB1NwpTS51NRVe9kTzC/nM+Fh4OLg5vKGs+Npqn29cNybZeP+DWXJ6MNhgzs57KEsMiNcavOI/xuD53Vl+n4ykkPfvRtZNcHPxEL5l0Cx/yvs2F7maWVXaTL3vEHcXKN9zA3lW/QSDTAt3KQScXYSJJxC8hbg5VHq1dvDGGXQOzr5ZriTmMFt0ThsRGiy6tcac2zhMHQxPVTSvaWNuTOmWPriZNmjSB5qq6BcnraVXddGbO3ZD6xf+FKoSRxnECvu14/NTxCGZ5Xi6Or+D82M08tmMZR8dnFkRP9r9rTwX8Ys8oY+XQB8oWoTMZ4dfOC3vXAewbKfCPjxxgIFfBD+oiwK1+Oz6TPj4r3yZiwrjSChms2g800mc6EYRxEvw/wW+yyhzlM/a3aJU8Dh4vRGzGLYu2IKg6h9d5Ohph2La4rlhitu+7/cqmK/BnkW11wgonwau6NynC1i+TGAQPm6PSTXfSJuGNoQOXo3RR1BEGaOffgpt4Ss6nPe7w3/y/ZgVHaY0K0UgUY8cQt1DvTaccgswKdHoxz/a+m384tKShqHvqarmdxyb4ve88jx8YRITZ/pzZlvCJK1bx6IGx444zn5lvq8vmivk27+aquoVDM1W3AGmm6qbOXdCxNpxjzwAQQ3GRtrnSt8liOGQ1/sHN+Vn2lp9gae9hNvQu59hoEjeo38OKb3i+r8Kzh8v4xqvZF2gTWiM83z/BokyM7nSUQ2Mlnu+fwFKKkhdgjKm6lIesln7OtV/EMuBUG+SmZbqzuMHHJkD4RnA99wUbuFI9x+L4Ng5EhO1RB0RoCwLOmSaanoxF+buONh5OxPhOJkWPH7DKbxRmaaPRcvzQs0EoECeCj0Ghq+2FVX0tHH61HguxiHujGB3gaygRxcMhpotcKts4oHvY7XZQjnSwXu8g7yliVkDEzaJKg2A0iIQpOztKKT+Ov/9BdvtdHAo6KfsabQzlQPPUoXGWtcYpeQFbjmQpeMFxa85SUZudg3m8ae7SBTfgyeo4i1vmb3ui+Zaymivm27ybqbqFQ1M4LUCawqlx7jq1iCC9BGviIOKFrVrSKC6NLWbdirfSj2a4Mtgwzpg3zCH/Ec5dPsbK9AqOjkYa0l6BVhTKDp4vRByNUnVzyr5smStWt1P0Ap4+PI5jCY6lyFUCpj66k5S5zNpBWVWFi3Go4BATr2pBoHEIsEVTJMZZ6ghLk0+ys/sF7sxE+WE6yX3JBPcl4zySiPFEPEZHELDED1eU/U1HGzlLccx2yFoWP00meSYa41zXpX3K6sDpbuST6KooGiVDHBcPu5qsM1hVJ/IAG01YQOXgIcaEtgvAmElR0aEkUwKrOcpPzGUc1F30RD0u8rcQ90ax/RyiQ0sEE+/AxNoAw0DOxQ803ZVD3F6+mKKryVcC8q6PpYSj2TKXrWzjiYPjRCzBC0yDgaVtCR2pCLmKTypihb3vZuHAaJEb1nbN25TdfBMQc8V8m3dTOC0cXner6jpjXfjGw9M+nnbxtY82p3+Yt8krw+/ZQL7nQuyxF6E8DrE2/LY1LEP4zIpfZcfYNr617xscLOxrOG9n7mmUbGbTxivI9l/H9sONkYnZ/J8GchW29uU4f1GKjkSEkaKLJWBJ6Eo+yYssYdi00ClZJiwIMKDjFEyMdnJ0SpYyUfaZRQBsjxnu7RilojQDU9qCeCIMVFfYfb69ld8fHSelNUcth37SFMQDBI3wWNzm1liCd+cm+L3xMTJTPvuTukEbmJRuHjbjJklEPIZMGwnlIsani2zNzVwkHFuZurmni03JOPXSI2NYJCOcwwEyushV7kOMSDuuidAtY4gSEIVUxhE7TknFqfgaXxt6CM/byarwvQwMg9VVcSIS+jMVIBOPkK94BIHBrrZtqVRTONFZetBNMrnqbm3PS2si3qRJk9cnr7vi8LgdJ+1kaI+20xPvZUlyKYsSi+mMddEabSXpJIlYkXn77bPJiRD8trPwF12C33YmU6ugz207n7/Y8Fd8/Jw/oCe2qOEsjeb53C/oT3+W88//OU4kP2Pcqf5PxsBIocJQweX6aiTD19NLx8PzvhtcFUZsgIIFWcsQp0Kb5AFh3CRJUSJGhXtaNUo0o8eJnIxaFoHAN1rSjFjhmryy2NXYVfgaBsETxdczLdy8ZCk/TGSY/rVBCUSq/k0TJLHQ/FtwE1oUJRMlbxIMmnpdkDGQM4mG+Y2YDDOqzI2hXbJ8UH6CTKblxMKIAlEYY9DGYIpDBL6uR4+MoZUJAl3dXw39jRZdxooe79mwpOYFFXcsUlGbmGMhEvb3a084Db/PBoNrHaZs78S1DmMwjJVcmjRp0uRUeN2l6orFmX8glSgc5RC1osTtBCknRSbSQtJOErNiOCqCrSwQZqycOh1ppupe3txFhCXJpVy3+Abaou3sz+2jousWAZqArNmH0/oksUiAV1yCMfWgrTFCybUpuRZndEZZ2holHbXpTUfpy5YYKXgzRMox2jlqOlkhg3TJOK1qnJTkaTVhzCclZZJSoi/qcV/aoSKQPY5w0iLEjaGihLMrLtviEaLikleq6j1evUfVFKCrYHs0ytZIlMvKFaJTPtsi4Qq8KB4/1xv5nr6a/bqLpTJEUsq4hGlFRBgzaco4ZKSIh82gaaVAfNaKo11mJVeqrVgqFDoWASmKBNoQ6DDaZXTAiOdQ1vVr/oF/GQOmFW1ouIebVrRx1ZoOVrQnOJwtMzGlJ11POsqvntvNvpFibVvZ3k028T2K0aeoOC9QjjxP2dnBOZ2LWNu+/DifjNOb+Zaymivm27ybqbqFw+suVfdSsJWNrWziNHq8+NU032S6zzMevvZnXdHTZP5hicW1i67njd1X8rO+u/nR4R9QCuoPX6PKmNafkUo/jhl7E7mhjUz9VfJ8i68/WWBnf8DN61OsbE/wny5fyV/fu4fD2Zm95baYNRAYPmHfwbhJ4UkJ2wroCkIDAIeACSs0w5y9OUqdyXWArdrQ7Qf024q48SlJ6K80KZoAbAMRLYyoOEeCXjqYICUVElL/chEVjw/aP2Od3svf+7fwWf99LGUISzRDpo3tZjnnyUHaZYLfs+4kKSWoRbca6aeDcUnX2qsAuBKjEli1xsGTiPEx1XvabzrYYVbU778B3xgsS8jEwpTlxSvauGH9Eh7bNcBIvkJbPMJZ3aGp6aP7w9V0oWj6AUyTr8rO8pOBf2VZW5wLOy464f1t0qRJk2bE6WUwNUKVsBOknDSZSAsJO0HMimErB0vCP+ivRYSqGXGam7nbyuaslrO5ZtGbMGgO5Pajpz50lQuJXcTatmKZFF65m6npqf4Jn4f3FHEDw4p2B0sJu47lZvlEGD5u/4CoeHjYtEseRFMRIWkMCkNBCXenElQEitWebLNJqIzWOMBN+SJr3ICn4lEsDGUV1iFZ1AvUUxpiBm4eU3T6igoRBk0Lu8xylskQSupX2itjvFU9zgoZ4EG9nkHaGTNpXBwG6OCQ6eUonVyhts+a/zcIX9K3MEGaG+wtSNW40xiDh0WCUsN8JkjhGguN8MXg7Rwx3TNGvEAd4NcXjdNqlSHVQzwRJWULizMxOlNhul0kdA9/4tAY44nvYqqrFvUUj6vOVATHUhwqHOTaRW+a+zS9MdjD27BGdqHcHDrRPactXeZb5GWumG/zbkacFg5N4TSHWGLhKIeYFasJqrSTIeEkiVpRHBX5pQiqpnCa27lHrAjnt63jip6rKPlFDhUOTnvRIir1PMnW3SSkm1KpXv+jDewd8nh8f4mze5LkKhWyZa/h9DPp43prMwAx3JqbdyDgirA9GuF/tWbYG3EoKoUngpZJN/E6jjG0a02vH/D+iQLLfI8VnkefYzOhhKIFgYR9+7QIroKEhvVFYZVfoUfG6JYsNgEVbKJ4WNKYvlulBrjV+gVpCjxvVpOWEjYaF5tDppcj9LJG9ZOmWBNCx+jgH4K3s8W6AJI9XM4WUpRCT6vAUDE2Lg5RXJQYAmzGaeGI7uCLwdt5wpxXuwZD2KLmv9j/ztvUI8SPPkrq8L0kjjyAlemhHFs8431f3BJDon1sGb8fX4eWEEG15kxJuBrPUoJnSpzdeg4dsc6X9TmZDefII6Qe+Quiu+8gcuQRIgd+TuTQ/eh4JzozN6nB+SYg5or5Nu+mcFo4NIXTq0zoFm3hqMgMQRW3E8TsKI5yUKLCRqlzsMKvKZxenbkn7AQbOjdyceeljLlj9JeONuzX1gQ6+TTLeo/hFXtw3foqrUn/J1vFiNqaoLr8XhH6OV2oXgQggkdSKkh1yf/maJR/bGuhaClsAwUV+igFVfE0OQZAVxAQM/Db4xMs8X0UsMQPaAsCHkwmKImgAKv6I4Ri6sV4wHpvgmW+DwhaWbRJkUmv8DC1Vp+nJYbz1CHepDbzollClhQtUsQh4LBaxI+5gu3mDJ7jTH6sL+PO6Nu45YpNfGjTci5a3krJ6aB9+PFqMXg4podDliRFYtzh/Br/Yb+FL7s3ckh3Y1tSNbcMRdNn7G+SllIt5VfyNFFdJHb4IfzMCvz0shnvXc4cZuvYMxTcAIVgq/BHBLQxFFxNxBLWd65jSXLpjPNfDs6RR0g+9lnEzTVsFzdP5MjDBC0r50Q8zTcBMVfMt3k3hdPCoVnj9BohIkSsCBEiDdtDk0SvaplQ//H1cRqjNvmlsyS5lE+d92n2TOzm2/u/yQvZnQ37B4NtyLLtrDIbObLvWjy3vbZvKKeBFMlYjEByaOMzPrXBMAqqVpMG+GE6SaAEbQwJo+nxqa2q80UIRIhqTUcQcIbn875sjo3lCrsiDuOWRWsQ8PWWNDklDe7gpurDBJC14PaWBBeVXQTIUMIYjV1N6gUARsLeeVME1FI1whciX+TnwYX8U/DW0D1dVSiYKHtYgmtWYdvCJy9byS3rw5WKxhj++NnV9MZ+k7eUf0ibrvuq9ZtOvmZu4hnvfDqTEZRUcKzQWqBUdYGfbFEDVFNxYRRqtOCSiTtEn/sXyr2XzkiFZZwWxoperWffTAxjRY8WZ45cxI0hvvUrYDQTZR8v0DiWIhOzCVeZhPu9JW+c07RdkyZNXn2awuk042SCalJUudrDbwqq15Q1mbP403X/la1jz/Lt/d/kSOHQlL2GYXmK5BlbSLpv5OiBqzBBPQJVKNtYqo3l7Ya+klXzcyoTIcAigs9ex2a46tdkRPCq4inpa8oi+Ai+CB8Yz3FRpczZrsdTsSh/0NNZ83kqi3DMtvGgQThNLd/2BQ45FrsjNme6GmWC2jGT0SyDQQNSbVY8leutLVyutnM7N/Bo8kaKWrNUT+CrKC1tXbx9XW/t2BcG8wzmKwza63gucT7piZ1k9ASjJsNOVoavGhgwoYFlzezbwHlygF4ZbZjD5KV42lD2ApzcUezh7fhd5zdcoy4vRvstoMaO+35qvwVdXnzc/S8Fe3gb44MHGSm4TA2GDOQqdCQjtCciqHz/rNfapEmT05umcJon1ASV1SiotNH4OhRSnnZxtYuepd9Zk1cHEWF9+4Vc0LaexwYf5nsHvs1wZbi2P8BnIvIL2tY+iZq4iuG+y8GEIftAw/5hAVr4n/Y7+JPIv4Uu4SZKXCrkVGMHuUnxZAMxEzp4GyOs9L2aaPp8eyt6irDxEXzC6BTGTBNP9ahTAIxZQtbEGYhWyFmGzkDQwLZoFIPh/EoYkdIirHF9klMK5ePi8iF+zK+UnuTfrV9nlAwtpsSbFp+BletFR1vYNQ6PHRil5AVELaESGEacNWRLPhgTFt5Hj6KsAhWrlYSzhPGSXxMe7RKmvCZ1iJqWQyy4AbbATzfv4EBLmsWZGDee3YVSimzZJ1W+ZtZVddXRSJWvYXxa/dnL5f7ndnNWfmZZgDYwVN3enoggpZE5eb0mTZr88mgKp3mOEkXEihKx6vlzyxJSqQiqMkpJyriBi6fn5oHQZHaUKC7vuYpLui7j/v6fceehO8h59doWz5Qh/VPa1j5KcfA6KqOXUP/1szjor+GPgs/w/sidXGlvppUCad3YZNgQiieXsBDcqnZn6wjC477ekm4QTQD2lEUIgQjKmIbVa1LdbwP9ts23euOM2VFKIgzaFp4IUj0nECFiDN2+T0pr3p4v8I5cAWfKeD1miD/yv0zBxBiRVuS5KIUXv85PrGt4zD+LYT9BXzb0HLdEUCKh0WV8L077Iyg7C0AWsJOtWGOX402sxgAjJj3lukMRYlXrpAJtGJwoE2jDVwfL7OQgthI+/+A+PnjxMi5a1kLMPwuKN5OPPUAwJfJk6TZS5WuI+WfRFm/8YvJy0Frz3d1l/vQEx4wUXNoTDibe8Ypfr0mTJr9cmsXhCxDLUqQScbQrRFWclJMm5aSIVq0SRBTa6Hlh5vlSea0L4y2xOCNzJtcuuh5LLA7k9hGYugDS4mKlXiDSugXtJ9GVHiYTTj4RNgcX8PPgYlaoPtaaUZ6NRSjWcmNS+wlE8IzF4sDnvRMFXojY3JVOTr8cbMKCck9CiaSYaWNgG+j1NTujDiULiqI4Zlu41XN0tZYKwshVUSmixrA3EuGnySSbSi5JoxvGjYhPhjxaa3JllzPKOxmxOhnTCaQyAcZQNnYYTYrvJdr9E0TVPa7CyFYZFd+D8jsJ3DYGaeVa9SypamH4ZMFSoE2t0LzfdPCvwU2AoA342vDMkSyLMzFylYBKuZW4u4GIv4Kov4qEexGpyrU4upOedJT3bFjyiu0I7tk5yO0v+lwl4bXOhgG8xGKsi3/3Fdc4zbci6blivs27WRy+cGgKpwXIbH9QJr2nYlaMpJ0kE8mQspNErRgRK4KlwhYVpvq/+cprLZwmcZTDOa3ncVXvtbja5VD+QMN9FauMk9mOnd6B9toxXjuTksY1cR7wL2XCJLnCvMDOmJrxcPVN2Krk8mKJsoI9EZsXomG0pCxCWRRaQuFkGyiqcBXepHAy1BNW7YEhYQx5S6iIMGyHQmuSqXdRCKNegQhpbXBF2ByL8aZCBQs9LZoFcVxaKOAjdOoR7vbWIQaiuGSkwFoOYHp+BqqCf5wAuESHMPn1GCMM08LlalvtdXTVjCmcT+j5dLjq+TQ5T0uEFwbzfPzKlTx1OIxoWaYFW3dhmRaEcNXeRzYtZ0lrfMbrv1Qe2jfCliMTjNDCZbJthlCleq2bl32I1Wec+4pfb74JiLlivs27KZwWDk3htAA51T8os7eaydRazcxHQXW6CKdJYlaM9e0XsiSyga3HjuFbQw37lZ3HadmCldiHrvRg/JbqHmG3Xs0z5Su42M1CtJ+SFUaAKsYhZ9KkcdkbUzwZj/FcLEqfE66kyylFQSlySpFXirgxpHXYigVj8JQiEMGI4ACOVhx1LHKWkFdSizTN9sCf3GaARLVmqqCEdeUSXUG1ya80nqvEkJIy7Wac/qCNg7KYN6g9/J71fc6OP8mOdI6MlEhLCV8svIbkH6DK+MWlGJ3hsOnmoOlhjRxtiOb0m9Dz6TF9HtOZ9Gq6ZHkb16zp5MBokYJbjwL2pKN8ZNNyNi6fmxV1AxMVHto3Sh/dHKKX1RwlPe1av2xuYdWFb2ZN18wo4UtlvgmIuWK+zbspnBYOYl5nfUKGhnInP2ieY9uKtrYkY2MFfP+V+0JN4msfV1fwtIcbVAvR58B3ai6xbUUmE2diojSnc3+lPNeX5evPHMGz+slG7iOI7pv1OG/iPCpDN2HcrobtLTLGGbGnyMYCjtoOydRTdEmWiHgIhiLCMSeM2DjGzHDv7qn6OeUsRUHCvXFjCAhrm3wRLBPWPPkys13KJJOCyDGGHl+TMqHX0ydGs1xeKtfOMyIozAzxpQ08Zc6lXcbRRvFsHL7RPjW6JRyjnbxpjPxUht5MUDhryhbD+XKANskxajJsNyuYXeqBYwmWCB+5dBkf3rQCYwwvDOYZL3m11ixz6RauteZXv/zEFHFmOJcDtEl99WAqavPj39mEUq+8z/qr9ft+ujPf5t3VlT75QU3mBc3i8CanzGTvvqnURVQFV4dF6K8zLX5KpGNVURMsIpN7L0Nje1BtD6KixxqOm0zfeeMX4w5fj/EzAGRNG5tLN+J4FaTre7WmvYFR2BIwYSksY/AltCiITHsPRixFWxAQNYZotebKIBy27VqBuBZQL+Gts6YIo7agsZDdNwJioYzGkfpDTQlskh0ERhgmQ8ZPMVXwCIYuxilVbRkmWR1k6VVbGTWhpUO75MmS5iF9AVPjYOfJAdolx6hJs92spNqZGwQWZ0IxJiKc3dP4EJsqplrjDmu7Uy9bTCml+ODFy/jSoweYDMHtYFVdjQp8YOOyORFNTZo0+eXTFE5NXhGOcnCUQ5Iw5TDpN+VWrRFcXWk2QAZWdSToSEQYKbo4tsIqrcDv/wA6sRur9SEkUl/lJWKItD2J07IFd/Ry3JGrQYcPfc+PwrF3MpF5hta2u4mqEj4Gr1q/ZBtDIEJA3bfJMYak1kxYqmpjEIqmsgi+0FD3pDBVv/DjI0DEhBErMPT6Aee4Xm0fgIPGNwYfmxGdpk0KRKVuk2GJoUeyXOsXeL7UxiPxWG2fTUBSKpSNQ0xcVvlFPqPvIGWX6ZQJAEZMhgJx+k17tRgcPmzd3eDzdKy67xk5n1TU4oa1s7dSefrQON/a3MdgvlLb1p0KC8Vfbvru/RtD9/GvPX2YfKUuKlNRiw9sXFbb36RJk/nHKaXqbrvttlMe8OMf//gruqBXm2aq7pdPKKbcKWLKfdXE1OmaqgPY1j/Bvz99BGMMJU8zUpistwuQ1DbstkfAKsw4zwRxKsPX4o1dBqZe/yNWnt72nxBLP82EU7+XBmgJAuJTPJ8KEq7Gi+owymGJpiDCkB3+twY8Eeyq9cDkKry6pGpM0y3y/bABsYHfHx3nknJddEzFQxgw7eSJsVsv483WM8RkpjXGo7E4X0m3MmSH3+WGacEA3WT5wIhhY7lCt4wzNTp1zHSQJ0aCcDVekdiMcQ3C3+j3sfHyt8wqVp4+NM4XHto/62dRRPjElateUe2T1pqf7hqiP1dmcSbODWs75zzSdLr9vv+ymG/zbqbqFg6nJJyuu+66UxtMhHvvvfcVX9SrSVM4nR7M5oTuaZdgmnfRS+V0Fk4Qiqe7dgwwXHApebrW8LclZhNzNDnnCUrxR0HNFCLaa6EydD1+dgNTfcAjkT6iPXcSSeyvbev2fWLGYBPWGhUljCuJDoWJQqNVQL9dHycgrHNCDAFSrXUSlAmjUkZC0dRdFU29vs/7s7njiiYIJdezejX/HtzIs+ZMNsgL/Ffna7RIccaxLsJ3UmnuSKU5LB2s8fO8PetyftmwREawCaauS8TD5qDpZoUMAnDQdBPHxSIgwKJEBEEIUos5fM0/0JqINKTgjDH88Q92NESaptOTjvK5t507pzVQc818+H1/NZhv824Kp4XDKaXq7rvvvlf7Opq8zjiRE3q9R5/7v9k77zgp6vv/Pz/Ttt1tuQ5IrwFBEaxYiWBFjQUsiT81kcSSqDGJfg2xR0VD4jfF/Cyxo5ifoqKCWGIBxIIiIlIEVOAOrt/ubd+Z+fz+mL29W+4QDsEI7tMHj/NmZ2c+M3e3+9p3eb1z//9dK0LfWfbt4WdEj2K+aIzTmjQpdmtIKYmmLPxunX6l+xFNn8O9n/6bFdE381zgFT2Mp+czWKVvk647HjM6HBCk071Ib7wEo/gTPOVzcWnNKFIlDaQQuLHok3EEabXaZhogcEnHqqBNIOlSUJ6BpGoRzg4TBiiyBD4Ljo3AD1IWmhbHNr3sn05TIboWHbLD1xesQ/lYDgbgIzmE5XZ/9hF1VIoWPB2iTwaSc6MRJkXjPMAQjrcbEQjcZNBoHwPjHFeikyFIDB0TBZsBYgtK1mRBCMig0USAdHIL89/+D+vUgXkpuLbxL19HbWuKNXUxhlYWfe1+BQoU+P6w0zVOCxYsYPXq1WiaxuDBgznkkENQVXX7TyxQ4GtQhIJLdeFS81t327r40nZqj3dCFwgGlG67Db3Y8PObA35GY/I0/rXySVZE3nGGxGVRXfV4ej+GFe9Dqu54rMQAANKto0hHf0AgsJBM8A1UxUkFpoGJrVECtuSvJUZWODnHK7FsajWnzNtvQUqBFlVF4HTmlZgSjw0qFov9MKIxyYC4mxhubJLbtC1oS+6ZqHhFipSt4xIZQPCMdQRTtRf5SlZQJiOERBS1w/UVY3IVbxATLmplEJXZiHFNAAAgAElEQVTOUci2c7pJo2ChZ6/Kpt3zSpcmlaKJBgQBOwIq1EVT/G3BF/zyiP6Y9o6J8ebE3m9hUqBAgR2n28IpEolw0UUX8emnn+L3+7Ftm2g0yogRI3jooYfw+/27Y50Fvue0R6ecT/5tkak2e4TMXjjwuNRdxpl9LmLL4pFE3W+QMlbnPa56N+Dtdx9m6zBS9cdjp6pA6oRbjiHaOoaKkvn0dX/E4TGVUNpHGVGmNEpeDkCz5tQw6bZC35QjNDICanUn+qRJKLEsx26gg6h5Kagwo7aeehkgg5btq+tsOyAAEwULhQ2yihpKCcooIRHlYzmY/1ijmaK9iY8kaVR0aTsGmh0O5BMp+lNLK57sOToXrZsoaFhZY872c0skCGckTcgOExbtaRIpJU8treaig/vs0M9hV4xhKVCgwN5Dt4XT9OnTSaVSzJkzhyFDHF+VVatW8dvf/pYZM2Zw00037fJFFiiwNduKTKHYFPkMlFSYpHA6+jIy841rp74OicxLvfUv9WanyH1z+pd6qXT3QotPJhbfQMT9Oop7U94+WvEq1KLVmOH9STVMQGZKsCw/m+vPQlcOBWMuCfVLPpKVPJqcQEncJKbBKcZr9LWj9M0GVN7xSZ4pkajSKSg3ROf+ulpN43NDZVi6mS0y5NRAbaMHT8UmhpsX7EMAQQvFJKSL45QPGK8upUH6ieJBxcJERQKVhPF1SP8JAX4SzvgU2tOMErBQsRQ9d691VXWKvCWYnZaU//OobU0hcLrntlfjNKTim5tUFihQYO+h287hv//975k+fTqjRo3KbSsrK2PQoEH885//5Kc//emuXuMupeAcvnejqSrFPm92Tp8bn+6jWPdTrBfj1by4NRe6YqAKNWvx883uz6ebIzz83kYWrG9k+eYISza2sHRjmKBHp6LYlRNVG5oTxDMWQa++TVElkXwV/ZKNsQ0krAQBI4hAEPTofLK5FU0GiLX8gFS8EsVoQGjtBdZCgOregh58F6HFsZO9QBqEpZ93zDHU2BVsoQghoEW4WWsNxk714CS5AgXwkiaqWaxyK6gIDGFmbQra5+O1xXJGpdL0MU08Ip2N+OSnvDp+12wX4RImPUUDq+U+WKhcrf0bf3benInjFG6hYqESwUudHUIIiXcrAaUKiZL9iSlAq/ChoOAmhY2CItrvbMefapNSwnJtJJvVHnnrHNnTz6ieAd7f0NLlz2NXjmHZnXxf/973tOsuOIfvPXQ74mSaJiUlJZ22l5aWEo1Gd8miChTY1ShCcdJ9dE67OGm+DBnbxJTtab/tFaR3tBfoSGM8zWNLNnF4/xI+29JKYwexXuo1OGlEJfv2yE9pr2xZwSvVc2lKtvs5lbhDTOx1Ivv2GMFPxu7D3M9qaU1liMcGEI/3QytahVGyCEWP5J4jFAujZBF6YAnppiNJNx4O0sVH1kg0axgT9IX8WH+eKB5mW0fxnHUwl6jzKCZOq62hi0AuqtMebcq/vpKs2aWKjY3SSTwp2WdIoEpp4QrlWWwE05jJ89ZhVIlmTFQURK7ouw0fKYJKlEZZDNJPiYigdNCZipAYWFhS4JetJDFowUcKg5AdRc8W0zsRKY2IKCaFQavoHDUKeQyGVhbxyyP689TSampb24VaZbGLKaN33sepQIG9kU2bNrHPPgUPsm4biowYMYInn3yy0/YnnniCH/zgB7tkUQUKfJvoio5H8+I3/JS4Sqn0VNHLtw89vD0pc5cRMIJ4NS+6ore3siN5aUXtNr2o4mmTp5fV0LBVhLNNVH26uV3srGxZwVPrZ+aJJoCmZDNPrZ/JypYV7NvDz29/OIjTRvYg5NHRhYoZHU58w4WkGo7GY+VHsYSawlX+Kr5Bd6GHFgMmJjrzMsfwh8SvWW0O5HL1aca73mS9CFAtywikiik2VSypZLvT2uRPO1WmxbB0e2F+Rjp1TEk00qhkULFwOvKciJXMCbAiEvxEfY0ynAiPjUI6VycFPpKUiTAaFio2jfhZL6tolZ0jPmpWQKWlhifr41QnymgUJTSLEHUyxBbKSAo3YREgho+Q3YwunbV3TMGN7RPkzlOGc92EwVx6eD9+P2EId54yvCCaCnwvmT17NqeffjoAc+bM4bzzzgNg5cqVnH322Tt8nBdeeIEpU6YwduxYDjvsMK666io2btyYe3z8+PG88cYbu3bx3xLdjjhdeeWVnH/++SxbtowDDjgAIQRLlixh1apV3H///btjjQUK/FdoGzHT8W27zX9qRW0TzTENISQSk44CQ0oIJ01MS5IxJYaWL2qklMz9rJYRPZyC5Veq59JRf0kkaTuNJS1UoTJ/01yGBYcjEAypKCLk1VEENMQzgEa/cCWXJeBNP7xdDOkOH4cULYq76nmMkoWk6idgRkYRkX4eTZ/JIvNALnY9RUhtJiUMAhZMaIF/l3ZdD6ZIODfcmpdodIkMaXRWGxotqkLQstgvnUACKw1n6LDPEgxOW7nnlYsIDTJAW/ovg4aKRVC0R6zbxq2YaNTIUnpTiwszr/tOEZIKESEjFcpoJixD2EIhgQtbgC0lQiq87joGIcAr43hlnJTi4ZxR++Z5M3U1hmVH2ZXjWgoU+C5xyimncMoppwBOY1gms2PdzH/5y1+YN28et912G6NHjyaRSPCPf/yDc889lzlz5hAKhXbnsnc73RZOo0ePZubMmTz44IMsXLgQKSVDhgxh2rRp7L///rtjjQUKfGdo859KpQ1UWQyyrU4qgxQmEpOEmcK0nDd407Yx6GzT0RBL82VjAuGqzYs0Jaw4kUwkr0OwJd3MWzWvc3TPY3OjW5LpdnETEDHcUnB8WDCuVfJqQPJukTN7rg3FaMTTaxZW6duOhUFsMOvsvlyb+B0Hqss4zXiFjNbMwBRMblRYEJQ0dnh1qDItzt3K7NJGsMRtMDMQoDZrpCmQuGxHgKSVtuicoNy0mRKOMzbpxJiCxGih3RvJwMzZDpiopNBzVgdu0gggjUrcdhMUsTwBpQsbHRuDBkypYqLTKorZKKpY7DuW1QzO7VvqMzhxeBkjQ3Fkaw22KwDGzhd/745xLQUKdIdFixZx++23U11dzfjx4wmHw5x44on8/e9/5w9/+APHHHMM4DR2NTc3c8cdd9DS0sItt9zC0qVLaWxspH///txwww2MHj0679izZ8/m8ccf51//+hcXX3wxqVSK0aNHc++99/KLX/yCxYsX43I5tVu33norABdeeCH33Xcfzz33HEOHDgWgqKiIa665hpaWFtatW8fYsWPzzrNy5UqmT5/O2rVriUajHHjggdxxxx2UlpayatUqbrjhBtatW0dZWRmTJ0/moosuAuDPf/4zs2fPxrIshg8fzo033kjv3r136/2GnUjVAYwaNYq7776bl156iblz53L33XcXRFOB7xVBT4fRJwgEBor0oko/mCHIlEMmhE4ARXoQ6Gzd2RVJZmjNtKfsElacplRTJ1sF0zaZW/0SK1tWIBCcNKISKQRaNqoRlu1v/MW24PRmhd9tFoyNdY4cqe4avH0exNPnARS3Ezb/wNqPGxJX8kxmIptVg54ZwRVbBL+vb+FXTWFuqG/iL7UNeaJJAm+4AtxdEqJOa38ZiQnBKpfBKpdBTLRvr9NU/lFSxBK3kbMQyFsXNm3dco2yGNGh0FvJ1U8J4rhYL6tokT62zpKqSAxMJAJLwpuuYxhxwNH8Ylxfzh3Ti1+M68fvfjiIkT2d+jJhJVHjtSiRjYhUhE4H3A5t41q27spr84paso2i8wIFdhX19fVcfvnlXHzxxbz//vuMGDGChQsXbvd5f/rTnwCYO3cuH3zwAaNHj+auu+7a5v6hUIj777+fYDDI0qVLOfDAAwkEArz99tuAM1ro5ZdfZtKkSSxatIg+ffrkRFNHbr/99k6iCeCKK67ghz/8IQsWLOCNN94gHA7z2GOPAXDzzTdz3HHHsWTJEv72t79xzz33UFNTw+LFi3nxxRd54YUXWLBgAVVVVd9a1qvbEScpJc8++yyffvopyWSyU43H7bffvssWV6DAd5WhFUXbbGVXs5EWTdXxaB7HuzIXmXKiUlKYlHmLMPUA4DwW6SCitkZB4ZXqeQwLDmffHn4mjajk8Q83YaYtPqcXDTJAmQjn9i8zBRc0Sia3NjMz4GPZVl5Emm8dWv9/kImMJFU/ETNdzsuZo3nHPIDT9Fc4TF1Kv0yGMekWDKw8yWchWKiXcG+ph5RiodkKqnDETVMHE9wmVcHbwRfAFoJ/B7yMSaZ52jqCoUo1PURj9pgKGTQassN7NenUOcnsY22Y2e67LTKILjK4ZSYv+iSAIuK4SXFGajbvhscR8BSxX6/ANtNnws4gEg3IZDPS5UcaflC+3sxXSsmsj6q3WePW5hU1pve2z1ugwDflzTffpG/fvpx66qkAXHTRRcyaNWu7z7viiivweDzouk51dTV+v5/a2todPq8QgpNOOom5c+cyYcIE3nvvPTweD/vttx/vvvtut1NxDzzwAPvssw+pVIra2lpCoVBuPcXFxbz99tsMGjSIgw8+mPfffx9FUWhsbKSpqYlnn32WY489lltuuWWXz4HcFjvl4/Twww8zdOjQgtllge8tQgjOPqBXlwNi3ZqCriqEvHqe4HBiKDoCncoiFwfv0w/ox7xNL7AxuhHLtjp4erejKRouxaAp2cSG6Jf0LerPhGHlzF9VRzydwHHjPpKLtRfzPJWSGOyTkUxrCLPACPJsUGfjVh3Run85WvEKMi1jSTccS8R06p/eVA5lov4Wg5QNjLU30otWVGzed7t4MlDEV7rOFk0AGqoU+C0VTUoyoi1u5AwKTgpntEsbtZrKUqOIP6fOAkswQnxJiWilSRZzhfYMVcJJWzr2BE7XXTKbyANI4UT63GRQkKRRUaVEw8rrvtOwGCA3oi7/NQ+vOZ9Y8UBOGlGZizZ1+TOVFiLZDMlmbKMY6fLD1j5hWQrjWgp8F2hubqaqqipv246kqurq6vjjH//IunXr6N+/P8FgsNtD10855RSmTJlCIpFg7ty5TJo0CXDsiRoaGrp8TlNTE8FgsJPA+eSTT5g6dSqxWIwhQ4YQDodz4uv222/nL3/5C9dddx2RSISTTjqJadOmMXLkSG677TYef/xxZsyYQe/evbn22ms5+uiju3UdO0O35dlzzz3HbbfdxvPPP89jjz3W6V+BAt8XxvYJ8ssj+lNZnP/mWuV389ND+lDk6vpziRCCKaN7OekoITiz/9mAzH6vZFN/2f8E+A0/bWm+tqjUis2ttKbaU3ofy0Hcb55Mvcyvq/lSVlErg/RJufhVreAn9c48uvz12Bih9/ENvAuj/GVQEmywe/FA6lweTJ9JteqlQRUscrv5W0mAOk3LJdYsFEwBTRrElLYeunYFkwGSwknhJYUjCp/kENp67lbI/iywR7FC9uch64SsFUJbP58ThbJRaJLFNMni3H1oH8MisFCokSU0yuJOorOvvYk/JG5nYsNDzFq8guXVYXYEJd2K2lqNEq2BTKLT4y2JHSuSLYxrKbA76dWrF9XV1Xnb6uvrAVAUJa+Yu6WlPXX861//mmOPPZZ3332XWbNmcfzxx3f73EOGDKF379689dZbvPbaa5x88skAjBs3jpqaGlatWpW3v5SSn/3sZ9xzzz1522tra7nmmmuYPn06CxYs4F//+lfOXFtKyZo1a7juuutYuHAhs2bNYtmyZcycOZPNmzczYMAAnnjiCd59911+9KMfceWVV2JZu8/suI1uC6dUKsXBBx+8O9ZSoMAex7Za2c8bu0+Xoqqy2MUvj+ifVzg8unQMZw04B01xhFaboNJVnQpPJX4tgKqoKEIhZIRyVghtEZY204ClchB/MC9gRuYsHjBPZEZmMr/KXM7/mmdSLx0zzf0Sgt9sFhzX6EU189cmlAyusjcpGnQnesnbIDKssQbxs/gf+WfmDB72l5ARzhkdrybH6ymTdf1OKBKnZNyRLxbQpKls0VTqNYXNmsZ6zc18ZTBdsdgewXTzHDbL0o6rYqOs4AbzAv5snpUThu1ddyoNMkAUL/UywBd2JVHpzjuuguRYeyF3Jm5k9VuPsHxj0479cAFhJlFjm1EimxDp9q6/jjVuX0dhXEuB3cnRRx9Nc3Mzs2bNwjRNnnvuOVavdkYz9evXj3nz5pFMJvnss8/4z3/+k3tea2srHo8HIQTr16/ngQce2G7HnGEYpNNp0un2DwOnnHIK//znP+nZsycDBjgzM6uqqrjwwgu54oor+Oijj7Btm6amJm688Ubq6+uZMmVK3nHb/B89Hg9SShYsWMC8efPIZDIIIbj11lu5//77MU2TqqoqFEUhGAyybNkyfv7zn7Nx40aKi4sJBAL4/f5vZWZut1N1RxxxBG+88QY//vGPd8d6ChTY49hWK/vYPkHG9A7kWtVDHoMhFb4ua15O7n0q79UtZlNsI5Y0UYWGW3XRHmFRKfdWcEjFOFZsaaa6WSUSVxGYW7mfCz5nn7x831I5iKXmQAZTTUDECMsiPm/pCWETPfARnuC72Gp79EqoCdyVczFKFpGqP5ZM+ACeyJyCVnM0VSVzKS3+AGwFRYrsfDhnmK8QZm6bhcAWoMg2EaVmBZaKEfoAmSnDig/sdB8W2yNYbA/vkMLzs0L2BQQqFu/bw9hX+YIgUc5VX8cj8iM6GXRqKMNrJygVrXmPF4sEU+XTbFiwmA37XU6fEeO2+7PN3RM7jYjXIZNNSFeAoeXbrnFrozCupcDuxufz8cADD3DjjTcyY8YMxo0blxMwV199Nddffz2HHnoow4cP5/TTT6e52UmF33LLLdx+++3cddddVFZWcsYZZ3D33XfnHu+KoUOH5uqM5syZQ+/evTn55JOZMWMG11xzTd6+v/3tb6mqquKGG26guroat9vNQQcdxMyZMykvL8/bd+DAgVxyySWcf/752LbNgAEDOPvss3n33XcBcqPcHnnkEXRdZ9KkSZxxxhmoqsrq1as555xziMVi9O/fn7/+9a+78vZuEyF3ILH597//Pff/9fX1PPPMM0ycOJF+/fp1ylVefvnlu36Vu5D6+tb/9hJ2O5qmEAr5aG6OYZo7NgF+b2FPvvaljR9y36p7uqw1EEIwddiljC4dw6L1DVz7wipM25FMtp0BxUS4N6FoEaTtwk6X0zYipV0w+ficXuR390l+b/yLjwNhFhWD2UUds5WqIF13HGZ0OCDwGBvpWfY8tmcTYQ0yWedwBfBZEFWd46iyPaQtgTQ6diYAtosiU2dIzaE0Sz8rZL+t1vT1BGklJKLsLz5nqvbiVnVkzngWS8KD5gkMU2s4V3m1k8ACSPUZT+KAS7B9lTt87jakUFhaJ7n7vca84vXcOoToFFncXezJv/PfhD3tusvLd84nrLucfvrp/PjHP86ZWO5Okskk48aNY968eVRUVOz2831X2KGI0+zZs/O+r6io4OOPP+bjjz/O2y6E+M4LpwIFvquMLh3D1GGXMvvL/0d9oi63vdxTwen9zmJ06RhmLtnEA4u/ItnhjUL1foVesghFa6vfkdimnwHhSn5iLqdEaa9taJABnrGOZKkcBMBgquktW+ndonBsa5r/BDK85XNjd4iKqa46PL0fw4r3IVV3PInEANbVXI7f9wn+0nlE3RFEtn7JZUORBXVGfpG7LkGaXjRpUyZq0XWTyd4N9EsLtsgSHrKOZ7E9YofuUwvFJKWByVAw4XR1IeWi/RrrZZCnzcNZJgezzP4B/5Fj+KnyIuOVj/KO49rwH4zqd0iMOI/k8LO3WQjeFULaHFAOvz1AZ/aqCF/EDDLCSd8VxrUU+D6wbt06nn/+eQ466KDvlWiCHYw47U0UIk57N3vDtUsp+TyyhnC6haARZJB/CEIIZi7ZxP9950ssyyaTvTTVuw5XxTy27sXziQQ9aeLsRoWhSUgpTpF2RnHSaPebJ7NUDmKsWM3PtLkAeElSLsJUa4InA0W853XTFWbrMFL1x2OnqhAigzvwPlWh+fhI86NmiCnwcsA5V9tAXrcNYXwEiOWOM7lJYVTCEWg2gunmOTssnsDxdyqnBa9IMkhUEyJGTC1ijd0Lq+3+CIGaDQgN5wsuVWczSFR3OpZV1IP4AZeT2edwJ2TVDaSUfNEYozmj4fOXMahn+bdqQbA3/M7vDHvade9tEafTTjuNRCLBfffdR9++fXfrub5r7LRwWrBgAatXr0bTNAYPHswhhxyy00VZTU1NTJkyhVtvvTVXeL5s2TJuvfVW1q5dSygU4pJLLuGss87aqeN3pCCc9m721mu3LIvj/u97xDMW0rY4UbxDT9HA/B5fUKt1Dhz3FbXomJSacGWtki3jlqw3pNMBZ/t5MXk8w8VXnKYtZJ2ukVEs+sgwAzImOhb/8bp5vriIr4zOhdBSCszw/qQaJiAzJahqhGPdr3CaXEq1YfFkKdg4osmQIKSTRnNSehKJ4JJ6mx5pg7Y03WZZys8zV9GdtB1AgCglohVVCIpdCq0pi6xxO5po99UCKPVqHCfe5Uep5ynuIOLaaAyNZvPwX9Cj77CuxY+UqM1rEMkw0h3ACg3pJLSkoiNdAaRR3G0RtjPsrb/z22NPu+5vSzgV2P10uzg8Eolw0UUX8emnn+L3+7Ftm2g0yogRI3jooYe67e304Ycfcu2117Jhw4bctnA4zNSpU/nVr37FlClT+OCDD7jssssYOnQoo0aN6u6SCxTYo1myoYX/fWs9kaTJRepL/Nx4kSISrDI0PjQClCCol8Hs/DfwkELHKfZu1OArA2KKZH7Qpkl1IjWqaCBkP0kmpXCvyyaqZLBQ0UQxhu0YCmQUx427KpMhrKokOtQzCiHRg0vR/J+QaT6EdON45sfO5GP1UEqKXyCifknb3GFNSvyWja/NQkBCpWUxxmxBCJ2WrOllD9HICPFVtuZpxwlTRFIaVNCMTFl5sTfbafTD0AUBt45HV3mbI1jvP5hrg2/iWvs8Qra/6ZY2LyWw6BIWfXQs6tifMbxPu0eOtuVD3KufQcTqc9ukr5zk0DMwq8a035ucoWZTVkBt31CzQIECew7dtiOYPn06qVSKOXPm8P7777NkyRKee+450uk0M2bM6Naxnn32WX7zm99w1VVX5W1/5ZVXCAaDnHfeeWiaxqGHHsqkSZOYOXNmd5dboMAeTdtYj8ZYiovUl/i19jRFOL5CLdkclIKkUjTnnMPbXLzbWO6RzCptF01pxaZGU/ncJVgQgNUunXpNxRY2CRS+MDTWGxqJrGWnV0qqTIuKjInfyj+2UCyM0kX4Bt6JUfY6tXYZK2t/Qbz6XKx0CJBYQtKsKSRpH6NyQmuciAaNuoXUw6TVBHEhCYmdG1OSwqBalhOzXZCNbilCoCiOF1bArePVs/P0hOCYfQcSP+gqPhz7v6xW8+0RNGyOSrzCyIU/o+7DZ0HaaFs+xLP03jzRBCBi9XiW3ou25cNOaxLSRkk2o0a+QsQbwNox76cCBQp8t+m2cHr99de5/vrrcwZVAMOGDeMPf/gDr732WreOdfjhh/Pqq69y4okn5m3//PPP844PMGjQoE6GWgUK7M20jfWwpcS2LH6uvZjzSAIIbiViyrPCyZL5f9bLfO2GBWnFpl5zTCvbIkKWEGSEoEFTaFEFbamyFlXNmlk637tshQEpizObTYqs/Ay/UFO4yl/FN+gu9NBiYrHhRL78Ncn647BtFyAJqwqlpsX+iRSrDJ23PC4EElOAS40S1iR1Ggi9CaFGQUkBO25mJ1GopYRmilEUgaZA2xi9cDKDlJJSn8GPx+7DyJ5+pJT8+ysvd7mv4v+6fkajyB8TEZARhq36C8XzL8Gz/OFtz7KTEvfqZ7521p2SjqC2bkSJ1YL19Y7jBQoU+G7T7VSdaZqUlJR02l5aWpozstpRtvZzaCMWi+HxePK2ud1u4vF4t45fV1eXc1FtQ9O8e30HgJqNRLR9/T6xN137yi2tfNkUpzGeZoL5NkVavoP10LRJhWlRpzmRFAWbgIgSlkVk0NAxcduQULJt+kias/fF7uDw7RhoOt9bigSpIFFJC8kmGUCTYInsYF41wuRUK6dsTvFisZc5xV6SHVJ4ihbFXfU8RslCUvUTiTcdTSo8ltKSeSj+JXzmMvjY3d699qBtc2okwcmxJHHp4XN6grBATSCykTWkAlJD2jpIDWTngcng1DIpQhCjmKRtUE4zbsURM7YtGdMnwLlje+dql9Y1xGlKpEERLDHG8Im+LyekX+H49Cu5VCeA3rjSOYYRwPaWgdL5ZVPE6zHCa7FKh3R6LA87DvE4UvMg3UHQvV+//w6wN/3Od4fv63UX+O/TbeE0YsQInnzySaZNm5a3/YknnuAHP/jBLlmUx+OhtTW/iDuZTOLzdc9M7qmnnsrzoAK47LLL+NWvfvWN17gn4Pd7tr/TXsqefO1SSlY2reTFrz6jNt2MtHrRMzsMN7cPsNrQGJVM81KxJzcPzsi+4TfgpydN7BcXvFfkPJgWMufTtHVsROa+to1NcUgKBWkXgbQpUVrQhUVCsQlIi/MirZwUjfKUv5iXi7x5FgaK0Yin15NYpW+RqjueuvrJKJFx+CrmYHi/zO0XVxRmBZ2/axHOn7mVQ9gg0gglnVvsEDZTQpIWK8hKewCgYdkSFIk0qrHVGDWWh8pMEf7s8979qoVDhlQyuneQz2ujfFYfJ2ODW3fGv1h4eVE7jcWuwzkr+W9GZ/LtVpR0GCXTCt4y8IQ6FX4XqQnwd0cIhUEkwRME1zcvHN6Tf+e/Cd/X6y7w36PbwunKK6/k/PPPZ9myZRxwwAEIIViyZAmrVq3i/vvv3yWLGjJkCIsWLcrbtnbtWgYP7npUw7aYMmUK48ePz9umaV6amzt30+xNqKqC3+8hEklgWd/9bpNdyZ5+7R81fMjT65+iPlHH+oYYSrmNNAMsb/bTFgRZ4jZ4KuDNRVDlQPEAACAASURBVJpMBBFV4LMlaen8SbdmqrCbx1AllkBRdnCuEFmX8fb0Wxtt30lwhEpWOgktBmoKaRYRkElUIGS3p89Cts0vWsLsl0zyt5Ig0a06a1V3Dd4+D2LGBpKqO57WjZdiFH2Ct/wlVKM5d845fi83Rtdwq/JQns/U1owWazlDeztXzwWON9Vs6yg+NnxogSUoWiR3jc1mgER4LOWJUqSUPPDWOopdGo3xNEnToqE1jaoKgm4dj+GsvY4Q/3D/nOHaSs5J/Zse9pb2BUgbYnXIRAu2rwKpt3+YS1oerEj3ouIQB5pB0ZEuvzNYWHQvgrKn/87vLHvadYdCBRf5vYWdsiP45JNPeOihh1izZg1SSoYMGcIFF1zA/vvvv9MLGTp0KI8++igHH3wwzc3NTJw4kcsuu4zzzjuPDz/8kEsvvZR77rmHQw45ZKfPAQU7gr2dPfnaOzqHNyfS1LamOpTNCP7SvAoPaf5RUpQX3QFHfCRRWN1yIlZsCHaqJ454sKnY5z7QI2SwEUZLTiSZWdNKAWjSsQ9o25aTUlkhpiCpNE2GZFL8qbaORlUlrYhcbEoCt5WGqNY1GrfqwOtIJjKSVP1EZCaIJ7QAT+kbCCWFBCY3KoxJqlgS7sv6THVktFjLxdqLKJ3iZbDGJXkkECBOx9lwAqQzOFltmsAQ2YNoPEl5kQuXpiClZEs0hZWt1yrxGbkC8jbKvQrTei3D+/G9CNm53srWi7A85Uh/L6JH/vEb2w9IhCOgDD+oOzYPb0/+nf8m7GnXvTfZEcycOZObb76Z//mf/+GCCy74by/nW2enksN9+vThiiuu4KWXXmLu3LlMnDhxlxpghUIhHnzwQV5++WUOPvhgpk2bxrRp076xaCpQ4LuKlJLZX/47O25FEk444aX292HJn/19eCrg7SSawJE5ERlA9W7sIJoAFBqbJhCVXlLSiyXb34yz5T+5r/bWh5Uqzlu5hcCiVZWc2GKxztBZb2jUqu0pPQFMao3htiU9TIvytI3exXuZ7l+Ob8BfcFW+QDIylub1vyUZHouUChHNQiDRBJyuLiA/oSg5Q327S9EkkSwqlgTF1h+KJAgbiQmhd/jMzBBWM6SIYZEGIQm42+9HOJnJn/onBMeP6EVq+NlEx12PbQQ6nVvJRNEiXyI17y4p+hZIlFS4vZDcTGz/SQW+l0gp+bQ6zNtr6vm0OtzlqKbdxcyZMznnnHN49NFHMU1z+0/Yy+i2cPrkk0847rjjeOqpp3Lb7rrrLiZNmsSaNWt2eiGrV6/OmV8CjBw5klmzZvHRRx/x2muvfStzdwoU+G/xeWQN9QmnkSFp2tgdXgTbdNJGTWWpFspOhWvHRqFWhmiQARQtjOKqyXvcig8kVXcCthkkYwayw3YdY8qQ6Xy1cf5JqWaLsFWEsFCEiRA2CJs0kgfKdG4uL+HvJUHuLi1hRkmQFYYT5RmZTvPjlhilpo1AoEhQ27N+Ha7Hxgi9j2/gXegl7xCrm0Tkq8tRE1VU0oBLJqgQLQym/ToGU52XnutItQ5hFXQs3HTd8m8pYdJKLXXSzRYMUmqUpNqM4opQXJwCPUnGTpE000jyu+8AMn2PIXrEjWTK98NW8x3VBRLXl68QeOHH6F+98bXddd1BZGKo0c0ordWIdHSXHbfAns876xqY+tiH/M/s5dw1fzX/M3s5Ux/7kHfWNez2cy9evJjGxkauvfZabNtm/vz5ADz99NMceeSR2Hb7J6YnnniCk046CYBoNMrNN9/MUUcdxaGHHspVV11FQ4Oz3k2bNjF06FDuuOMODjzwQG666SbS6TTTp0/nhBNOYPTo0Rx66KHccsstOYGYTCa54YYbOOiggzjqqKO4++67GT9+PO+99x4ADQ0N/OY3v2HcuHEcfvjhXH/99d1uYNsW3RZOd955JxMnTszzXnr11Vc58sgjueOOO3bJogoU+L4RTrf7F1m2RAg6O1cLmzBeVtp9qJZl1Msg1bKMVbJPzvwSsnVJW2HFB5Lc9BOSNeeQqJ9IIjGATLqMhFVCJl1GKl2FlfFjZ0qRZgCBjSYlqnSG9QopMBXBBl0lLtrGpECDpvFYoJiVuo5EYUTaZGJrGhAUWxAwFaxUGdlAWv7lKBlcZW9SNOhOFN96Hov8ijuTF2NJDQ9JAqL9RS4gtl2XGOvwKqaIbadshOpEb+pSKpvMEGkMpLAxDIuSYpuAP81+AwQ/OtDL+YcH6Vlm02rGSFopTGlhVo2hdcJfaZ3wvySGTcE28lMvaryO4oU3UPz6lagt67e5ju4irBRKvA4lsgGRbAZ7xy0aCux9vLOugenzVrElnMzbviWcZPq8VbtdPD322GNMnjwZt9vNueeey4MPPgjAiSeeSDQaZfHixbl9n332Wc4880wArrvuOr766itmz57Na6+9RlFREZdffnlepCwWi7Fo0SKuuuoqHnnkERYsWMAjjzzC0qVLueeee5g1axbvvvsuALfddhvLly/n+eefZ+7cudTU1FBd7YxTsm2bSy+9FEVRmD9/Pi+88AJ1dXVcf/31u+QedFs4rVixgqlTp2IY7bUEmqYxderUTkN/CxQosGMEjPaBsG0jQjRlK+GUtQkAaJFFNIkQYYo6HUua2ypCFdjJXmSajiKx4WJatpxDY92pRJqOJd18IEg32DpCi6Jn41pOv1l+Gq9RVUkKQUwoJIRACsHLxT58VrbQu9g5vwTCuEDJYJuGY3vQlYBSE7gr5+Ib+CcW++Di+M08Zk1gsyuGYtQCkojcdmGtr4NWsuW2X9Kk5cnd06aUTZMIEc3ePyHA0BSGV/rpHfJgSpO4laAlE6E+3cTmZB2bEluoTTfSUNyT+v0upH7S4ySGTUGK/LoovXYp/rk/xbvkfxGpXVdTKaS1laFmepcdu8CegZSShxZ96Tjid4Et4eFFX+62tF11dTULFizgvPPOA2Dy5MmsXbuW999/H6/Xy8knn8xzzz0HOEOAV65cyamnnkpjYyPz58/n97//PaWlpfh8Pq677jqWL1/OihUrcsc/7bTTMAwDv9/P5MmTefjhhykvL6euri7XWV9bW0smk2HOnDlcddVV9OjRA5/Px/XXX58b+/bpp5+yYsUKbrjhBoqKigiFQlxzzTW89NJLNDc3f+P70O2uuqKiIjZs2EDv3r3ztm/ZsgW3u+uhoAUKFPh6BvuHUO4ppz5Rj1tT0BWFjG2jqwqmLZFSIjNlgEBoYRThCCvbJu9F0jYD2Rqn7SEQShI99B6KFgYkihZBYqMIK6/nrr2OyalpiitQLdTcpy5NQkwobNRcvGMU87lLIZM12JQkUOhcpyNk1pSzo4WBHsbT8xms0gX8p+44rFgf9NA76MHFrIscQIMZ6DJd1ysDAQsaVJUkXRdUC9OPblchs+czLUnGsolpPjLSIChbCHk09glu+zVMIknbGdJkcr6ctcPPwNdnHD2WPYS3dmmH67Nwr34G48vXSOx3MamBJ+3SsStKOgLpCFLzgC8EFDq2vg+sqIl0ijRtzeZwkhU1Efbt1bkm75vyxBNPYJomp556am6baZo8+OCDHHTQQZx11lmcf/75xGIxZs+ezfjx4ykpKeGTTz4BHKHVEVVV2bRpE8Gg88Gxo8diIpHg5ptv5oMPPqCqqorhw4cjpcS2bVpaWkgkEvTq1Su3f5tAAif1Z1kWRx11VN75DMNg48aNuf12lm4Lp+OOO44bb7yRm266iVGjRiGEYPny5dx8881MmDDhGy2mQIHvK0IITu83OdtVByGvTl00jSIkhiqwhEKy4QgAtPJ5aCqQFU8Zq13aZJrGsSNDclXvOlwV8+goi2yzCEVvBmFhy87haCHBFO2mmU6tlCAlIKYJfunbF9NbTUrEkF+TMkOC15YcHkuQVhXe9LlzggZAddXh6f0YVrwvqbrjMSP7o5e+xWPxH3CF+V6nAnGBYFwrPBLYVteSwJs+GN3rojHWHqUxbYkBpIVOoyjj1CHergf7fg0SSbSoks8Puwb/5iX0/ORRXPG63ONKKozv/T/hWjuH+JgrMCtGduv420OYCZRoEowEpAxQvN/KYOEC/x2aYjsWZdzR/bpDKpXi6aef5o9//COHHXZYbvuaNWuYOnUq69atY+TIkfTt25dXX32VF154gVtvvRWAyspKAObNm5dnfL127Vp69+6dM6ru+Pc3bdo0AoEACxcuxOVyYds2Bx54IOAYbrvdbmpqahgwYAAA8Xg8F02qqqrC7Xbz3nvv5aJQ6XSajRs37pJGtm6n6q6++moGDBjARRddxIEHHsjYsWO58MILGTRoEL/73e++8YIKFPg+IKVkVW0r737ZxKraVqSUjC4dw9Rhl1LuqcBnaFQUGeiKgmqHKEmeRqU+Ao85BFf4ZBTL+YTmUhUMVUGxgqTqTsCKD9yRs6OXLKJTzsx2YZtFgMhLzWlSokmJFHk9Z9goWCjYKNgIWos2EMe91X5dIMBrK2zWPPysOcGMLc0cGO/ckaZ6v8Lb715cFfPINB3JmvS+/C1zOvUymLdfvQzyRuwUWhonYJv54sk2i0k3HonL7ItHVyj1GWhqfiq0zGdw7tg+qP5KPmmEjc3x7qc6hCDS80BWT5jB5uGTsVUj72GtaQ3+Vy9DX3gDyegmMvYu7kQy04U6qO8BJT5j+zt1Y7/u8MILLyCEYNKkSVRVVeX+HXnkkQwZMoSHH34YgLPOOou//vWvKIrC4YcfDjjC6eijj+aPf/wjzc3NZDIZ/vnPf3LmmWcSiUS6PF80GsXlcqEoCtFolDvvvJNoNEomk0FRFM4880z+9re/UVtbSyKR4Pbbb8eynN/7UaNG0bdvX+644w5isRjJZJLbbruNCy64ILfPN6HbESePx8O9997LF198wZo1a9A0jYEDB9KvX79vvJgCBb4PLNnQwqyPqqmLtouFiiIXZx/Qi7F9xrB/yQF8HllDON1CQA9iJXvwwYYwi75owqMrpM1hZJqHEPDXsV9vlfe+yGAme7Ah/vUh/DYUd002PdcFlg+pJlFEioBlUSRtXFKyQdcwEZAb1CKwO0a2pECoaZCuro/bAYlj2tmkKSzRShmYyfDDsOQrTdKiCdJbfZzTilehFq3GDO/PyoZjmZa8jEHqWkJKK2FZ5IxpQUASrGRvFKMOoSaQlgc7XQEIGswMJV6BR1dw6y68usqPRlYR8BhEUyZzP6ulMe58Stdlhn7uRo4ZFGJoRecasq+9NtWgbtgZNPc5ih6fPk5o0+K8x4u/egPvpneoHXYGdYNOQte9GIqBoegYQkPrYpxLdxDScoRTshnb8CNdgR32gyrw3WdETz9VAffXput6BNyMyHaD7kqeeOIJJk2ahK53/n2aMmUK06dP58orr2TSpEnceeed/PSnP0Xp4Od25513MmPGDE477TSi0SiDBw/mgQceoLy8nE2bNnU65rRp07j++us56KCD8Pl8HH300RxxxBG57v2rr76aW265hRNPPBGfz8eUKVNQFAVd19E0jXvvvZfp06czceJEUqkUo0aN4qGHHsLl2v5r1PbYKQPMPZmCAebezXf92pdsaOFvC77oMqIhhOCXR/RnbJ/gDj8nlnY+PUkpqQknsbb51yxR3DUINYZiNKIHlmx7kUoKl95ITzNNUfacDYpCfdapXJcSG5VMh89dtulB0RyxItQ4iK+JqEgV3XRTJWOc0CIYmhKsdknmBZ26p6QCTaqCVDr//KStkmk+hHTT4aDGkLaxQ+k1BSfCVOoz8Lk0fjJ2H/bt4efTzREeW7Kp071VpE2ACGftW9Jt8dQRX/1n9Fr2EJ7Ihk6PpXxVVI/6P7T2OKD9vELBEDqGoqMrzldNfH1tlKoKAn4v4Ug8Z+bZEal7sV0B0Pau0STf9b/1rdlVBphtXXVdFYgrAq45YRiHDSzbJef6LvPBBx8wdOhQ/H5HJEajUcaMGcP8+fN3eyBnhz7ejB8/fodz/6+//vo3WlCBAnsrUkpmfVS9zTSQlJKnllYzpncg9/e2vecoAhpiacp8Btt661C969BLFrVHmUQaobcizSKwu/j0ZbuoMk3KLZu4IhCAT0pabemYcePEmzIAUnXSe1IAiaxppnC+ii5C4tLp00tJgzq0bH1WNNcZZ6LSahdhWgZCSSK0GKKDgBKKhVG6CD24hHTTkWQiw1C0KLbZefB43iUBaVvSGEszcWg5+/bwI5G8tKK2y3trC4Vmgsz7IsWQcl+3a5/aiJUPZ834Oyj94jWqPnsKLdNuq+CKbWHA4ulEqg6getT5pIt6YEubpEyRtNujkW1iqk1I7YiY6ojIxFEzcaTqQroCzpiYQh3UHsthA8u45oRhPLzoSzZ3iDz1CLi5YFy/74VoAnjwwQfx+/3cdNNNCCH461//Sv/+/b+V7NcOCacf/ehHO/3CUaBAAYfVddG89FxX1LamWFMXY2hl0Q49x605ofC0aWcTafl0LgIHpO5MctPD2JlAJ/EUFFEGZjLcUdvCGkMjogpClsV9IT+1mkpKgIWgQbqI2n7InllabqTlBTWRfV/e2v0yOyNPKiB1YmYxf0+cymCqCZhR6jMfE9faDSyl7UGm3Qg14QioDrVTQk3hKn8VPbSYdMMPsdMlSKE4Zp1dkJvFJ+E/axsZUObDa6i59Ny22BjX+SJZTH9vosuRKzuEotI48Dha9jmUqs/+TekXr3UYowz+LR9RVLuMhsEnUzv0R9h6fmRoW2JKFxqGYuCROl57+zUtwkoh4nVIoToCaifm4hX4bnDYwDIOHVDKipoITbE0JT6DET3936v36bYmtaOOOgrLshgzZgz33Xfft3LuHRJOv/zlL/O+X7VqFWvWrMk5hEopSafTLFu2bNevsECBvYSWRNeu1lvTnGh/M9/ec4QQhDw64YTZRS/dNorAcx10YYTWiswIZ7BvVtAYmEwOx1GAYen2lNuUcJx/lBThzgqlmJREO4x2yUT2QytaBZYbtFjnqJN0nKGcAm4FM3wAIPicfUCCGvZilL7N1mJLWl5QUkhUhJLKE1CKFsVd9Tx2SSmp+gmY0cFZ4dZ1hM6Skoxp8f8+rmFUz2JSpo2hZsWnZWPZElURGKqSC8q0ZBRsXyVKoglhbb+OTErJppYE0ZRJkUtjn6AHIQSWy0/16J/R1P+H9Fz2MEWNq9qvQ1pUrHme0Ia3qdn3PFp6H/61USFb2qRkmpSdJmYLUvEk8UQaVWq5qJShGKhdCCOnDqoJmWxGGsWFOqg9FCHEbrEc2FOorKzknnvu+a+cu9uViI8++ii33347UkqEELkwtxCCsWPH7vIFFiiwtxD07NibU8jTHj3Y3nMaY2ka4xmkLTul6r62CNx2OXVJehRhNNMWk5GWm2BTH8Ym13V6ythkmsuaovw74KVWU0lnXz5kdhCw5v0CAKEms6m77Bu/sJ3vpY5tFmGnK8g0HYqdKc0TVlayD+nGI9ECH6Fo7bWI0jbAKgJbR2I70adcVCt7rUYjnl6zsJI9SdVNxEr2ACWd26dtmLEEmhMmzQmT+miKloSJaBts3EFraaog4Nbw6Cp+tw5CxfaWI9IRlNQ27ilOhPCtzxtpSbaL36Db4KjBpblaqUSwP+uOvJHgpkX0XP44erLdkE9PNtN3yd8pW/8K1ftdSCI0YJvn2hpL2s7YmA6RKU2oORHlFKDruaiEQCLa/KD20jqoAgV2B90WTo8//jhTp07lsssu45hjjmH27Nm0tLRw9dVX88Mf/nB3rLFAgb2CoRVFVBS5vjb1VlnsYkiFb4ee0xhLUx9Lg+wcUwIQ6rbHlKCkUDSnJkma3qz4UcHWWeNvZYFVxBHJznOdxibTjEmmWWoU8X/s0xFaC0bo/fYdbBd22gCRAWGTiYzCTvRFqEmk5UGaRR2GENsILQJKe1TNSvbp1Bkn1DhGycK2hSPN4uz2GIqWf19Udw3ePg9jxgaSqj8WOxNCZI/fdo9sW6IoAkUIhIBUtrBYEwJFaTfIbIxl6F+q06+0XUxIw4+lulCSjYitWv5X10WZs3wLcqufRksyzZzlWzhlZFV7obkQtPQ+nEiPsVSsepbytS+idLAo8DWtYfAb19HUbzybR5yN5dq5LilTWpiWRTwbKRMINKFli881DKGjKRrq1nVQxs4XxBcosLfT7QR3TU0NZ555JoZhMGzYMJYvX87QoUO59tprefrpp3fHGgsU2CsQQnD2Ab22WYcghGDK6PzHt/UcKaExnsmpga6OKK1tuUlLFK1dFEnpAtsZt9L2+PRgLxZ7XKwytC5EmeCN+AlYscFogY9BSYJIOf+UpCOapA62G9VdixUbihnZHys2FDvVq8NqFaTZucYKBHa6EivRDztd6aTqOl2ChjQDWKkQttW5wF3zrcPX717clS+BSCHzRrE47sMZy87rTLJk1qFdSmwptz1TV3Vh+6oc126c1NyGpjgvfrqFlGl1KWIlkrfWNnYqRLc1N1v2PYfVx84gXDVmq7sgKf3ydYa9ciVl6+btEm8miSQjM8SsOC2ZCHXpRmqStdQk66hLNdKSqCMW+YJU8xrseCPI7363WoEC3zbdjjj5fD5M0/lk1K9fP9auXcuxxx7LwIEDcwP2ChQo0DVj+wT55RH9eWppNbWt7dGSymIXU0b36mRFsK3nRJIZpJSoClh21xEnO9kT2wx0TteJTC5FJqXaQTABSgqhRakTFn9Qe9KDKFVmhinhOGOTaVrxcp95Eg+7huEpux/VswmQ7Sm3bB1TW7edooVRXDVZwdQVAmn6EWoU1M6jWQDsdAW2WZyXvmvDg03INPGkIamobHHliwvdvxyteAWZlrGkGw9DopHJelG1xDOYdCgcBzJZJSUATYGNLQleW9XAhGHl5KNge8pYuaGGd1aup641SVPciWypqqDY0HDr+Z9LWxJpNrUk6R3qnA5LF1Xx5WG/o3jLUnp+8v/Ze+8wOavz7v9zztOmbZvt0qoiJEQTEggBkpCRDAYbN4yNG0a2Y8cB28ENnJ9jA28SVxzsNyRuvwTHsSGOY5uAQ8f0IlGEhARICPWVtH12+jz1/WO2zfYq7Y6ez3Vx2ZqnnXu0es5373Of7/3vBJJHeo6pVorZW39JdO+jNC7bSKr69CG+y/HjeA6O55DDzLeTsYBsCyKuoBkVqMFKNCWIruho0q+H8jmxUW6++eabx3LBK6+8wrZt27jgggvo6OjgT3/6E1deeSVPPPEEmzdv5lOf+tQUDXVySI+wi6YYkFIQDOpksxbuUN0gi5SZEPussgAXL6nm1LoSzphVyiVLavjwitnMLh+6vqT/NR6wuyWFhxiy4WdelERQw7sLP5YWQskLMM8uha4aJWQuXzDeVVidcSO0upXEpM6TwRKeyFzEtzLXsy2oYtTcj1BS+XqmvgXgojcFJpQcnqfiZBbiWZXDfymeDp6CENYg6TMBTgglVOiFFBQ5auhEweOyTsHlnR51pmC/ppFT+lgYCA8l2IhW/hJ4Ck62HgWBkBTUhQno6gEoUaRAiPx3ezCWYW5FkJqSwszW9iNxfrWlmU5LASeLaXeLUcjaLqqUPS7l3SyIBqmODG3AZ0bqaV/wdhw1SKj9zYLlOy0XJ3rgSQLxQ6SjJ+Nqoa74BIauYpr20FmycePh2GmsbBtZs5OEkyHhpMk4GUzXxPEcwEMK5Zjv6JoJ/9b7Eg5P3HjRZ3ow5ozT9ddfzyc/+UnuuusuPvKRj/CTn/yEc889l0wmw6c//empGKOPT9EhhOCU2rEZ4vW9Jpa2uHd7U8/O1qFw0ieRa76s0MfJk3ieMsDHSaj9apq6lrdiXr7e5WhFDFKgRZ/O109Js4/RZZ9Js7sYHIFUk3j2IEttg+EG8DwlX/fUz1ZgsMLxCpKU27A6KTg5l3/+sgycnrHZFBb8qUzDVHt/URLSwqh6Ar38Bcz2C3ETp9M3V+eRr13oP/8rAu57rYnT6ksQ3UX0fTygLKGRkpU4tBGgN4uYMG0MTS/QgRFj5GyNJ1VaFr+Hjjlrqd/xG6IHnio4Xt74PKVHX6Z58XtpXvwekMdmQhZ2BsXO4EkDUy/B1IJ0V9EJIVBl3h5Bkxqa1NGljvTtDnyKkHE5h2ezWdLpNNFolLa2Nu69917q6uq49NJLp2KMk4rvHF7cnCixu67LJT95nnjWHnSZbiDdzuFJhEyhRZ9HyEy+FgkB0so3+O05XcE1o/RP/zjZarSybV2ZpYE2B32vB4HnKWT2f2aYpbrBcLqKxnuzLQIIa4K05SL0ZmYpB9gonmKWRY+Y6Y8pPL4XWUZn2Rv52qt+uFYZudZ12KmTe8SSCj0F4kIIVEVQGzEQAv5q9QIWVOZF4J62FD99Zl9vuB40JXMYTppykj3fTTSko6v5+5UHdT5z/twxZ2ZCbTuZvfUOQrG9A47lQtUcXXYN3uK1JFK5Y5p58aSStzPQwgxVLqtKtcu40+gx8FQm2Fam594z7N/6ZDmH+0wO+/btG7dZ5rh+ggOBAIFAAMh3Kd64ceO4Hu7j4zM+pJSsP7mKu189OqjxZSF50aSEdqNG3kBIs2dZrsf5u98dupv9FqAk0MqO9C7HDfKcwoqh/FKhUFMwvO9nPxQ8uwyhJvKWAkBFSKMiqBHLWLSna6kVMWarwwsQ3RPM6ZzDrMhltItnOOo9i+gjxqTWSbD+HpxcDWbrOuzM3IL53/M8Sg21R1TFs727/xLZwpYyQkBZQKUtFcREJUocFQfXy38PAsG6RZUFomkov6f+pCuX8OZF3ya67zHqd9yFavb+8mekW5j33K1k9j2MecY1ZCJjEagTQ7gOIhvDy8XxtEh+J14/R3PbtbFdmwy99WtSSHTF6NNWxphwj74TEs+DI1sh3QahSqhfNqWO8OvXr6elpQVVHfh39Ytf/GJK7Ig2bdrEJz7xCXbu3MmhQ4fYsGEDjz76KA0NDRO672uvvcaHPvQhtm/fPq7r/Z9WH58ZXXdzSQAAIABJREFUyhXL6nlmbzttaRN3iALxnnYrenNeKEHPMp1rlSHUJFLrxLW7duB1C6kBO908pJbsWoIbTqZ5fZ5RCq6BZw+1u2848jvuhJJEKBkU0Z210QjrKun46LbLtzlh3jxgogZqUctnI9UkQm8vMMhUjGaCs3+Hk56L1bYOz6pFVQQlAQVVUbBdD0WIvJ9TFyWBga/OoKZQGYbOrKDZqaCCBFHhUR7UWbeosqDn3Wj8ngoQkvYFG+icvYra1/+bqj0PIvrseAse2crJR79G60mXcnTplT31T8cC4bk9flCuGsIzSkAO7WTuei5ZO0O2n5jS+gip7v9/Ijlhj4m9T8LzP4V4nw1ZpbPhvM/Bggun7LG33HILV1xxxZTd/1iRSCSwrNEZEg+GvwDt4zNDWVITYWltCYuqwtSXGlRHdGpLDAwln/fpbrci1ViB/YAQTq+IMitxrQo8uxQ7Mzu/PDdY/zolw8CM0lAIPLuky2SzrMu3aXx4TgRdlGKokgsWRPmr1Qv4x/efxk0ffRet3vCuyS1eObuZhRo4gFb5ZN4XqmsJ0s0N7OelhA4QmPMfqDX3EArGMbp+s3Y9iBgqJQGFXFcB+ILKEJWhgeIgqCnURgyqIgHKKuv46JrT+cz58waIpntePVogmqDX72ln80D/rG4cPcLhZRvZtf57JKpPKzgmPIfq3f/LKQ9dT3TfY8fFSkDaaZRUEzLdAvbILuvduJ5LzsmRtJK059poyhylMX2Io5kjtOfaSVoJTCeH69sj5EXTwzcViibI//nhm/LHjzH79+9n+fLl/OY3vwHyDXcvvvhifvjDHwLQ3t7OV7/6VVauXMmqVav40pe+RGdn/h3U2trKV7/6VVavXs2aNWv41re+RTI59L+Bboa7btOmTaxfv56f/OQnrF27lnPPPZcvfOELJJNJDh48yGc+8xkAli9fzpYtW8Ycry+cfHxmKN0eT4qUlAU1qiI6NaUB6kqDKLJPu5U+9gMF13eLKVdDCAe7czlDvxKcPg18R3hteDK/PIfAal/N4C5To4wRiKgRQjLKruY08yuDCASKpvKovh53iHu7CP7grAVALXuZvkJPoCCQCLN2cAEV2UW2+ue06fdiep0IkV9mM+28KWZrKodpu7zrtNpBMyJCQEBT+MiKBubV1eJGavFkfgnL8zyeeLNtgElmN0P5PfUnWzaXPWu+yb5VX8YMFcag5TqZ8/JPOfnxvyXU/uaw95kqhJNFybQgU00IKz2ue3ieh+VYpKwkHbkOmjJNNKYOcTR9hLZsKwkzTsbOdO3sO0HwvHymaSgB6bmw6WdMwfbKYZk3bx433XQTt956KwcPHuSmm26ipqaG66+/HoC//uu/JplM8tBDD/Hoo48Sj8e55ZZbcF2Xa6+9FiklDz74IPfeey/Nzc1861vfGvZ5o7musbGRpqYmHn74YX73u9+xZcsW7rzzTubMmcMvfvELALZs2cLy5cvHHK+/VOfjM4Mp8HjqchcPGQpzajpo1jrz78+hGt8KB09aPT5Onl0xcAce4NplOMnFGJXd7t3DCKEuHycB5DpW4qRPGndseS8lQcRQkSjEEpID7SbzogZ729IcCJ7Kr22Xy9wnqBaxnutavHL+4Kxli7cIRW/K10r1H2bP/RXINYBi4apNfb4bD1GylWR4O7pzAZWRD/QcM22PNtuirtTgQ8tn8ejOFlpTvdmjqrDOO0+t5fT6LrdvqeOG65CZdg61tA3INPVnOL+nwi9I0Dl7Fcn65TTs/V9KX/090u1dfgh1vMXJj/8t7XPXceT0j2IHBnqETTXCNRHZNjwz1lVIPkjt3BixXAvLtTDJ4qZyxFMZPFd07ejTe/v0FWPd1JGtAzNN/ek8BEe35WueJplbbrmFb3/72wWf1dfXc++99/K+972PZ555hmuuuYZMJsPdd9+Noig0NjayefNmHnjgASoqKgD47ne/SywWY/v27ezYsYM77riDcDi/pH/jjTdy6aWX8s1vfnPIcYz2uuuuu45AIMC8efNYtWoVe/cO3GAxHorwJ8vH58TinLnlnD2njN1taWxFQXMd2h2TWzarmI6LizIgv9H9ZylchBTgeXh2GDc3Gye9sGsHXqrrs1mAh17+Yt63qaDzWyGuVZb3hfI0PLtizLFIkf8v76kk0FSJoeYzXAIN4ZShSaenOLup5HT+zT2VaHYfuhWn1Q6zm1ldFpcgBjHVlCLfbiWsqwRUiaYKLq77IHvaYzzddjee2ru7UEiHDvkUt76xmSWBi7nq5HcR7HIMN22P+pIAG1fNoS1lYtoepQGtJyvW76m4wSraPRMPgRihnD+Zs4DR9Y3zVIPY8o9ydNYa6rb+B+WHNxUcjx54grLDm2la+gFaT7oM7zgIitEUkk8Ex3XIuJmBRehS7zHt1GQRmHem20Z3Xqp1Sh5/0003DVvjdPXVV3PPPffwvve9j9raWgBaWloAmD27d+NCdXU11dXV3HfffTiOw7p16wruo+s6Bw8eHPI5hw4dGtV11dW9xrWapo2YyR0tvnDy8SkChBAsrSvp2Z79WlsF0ZBGc9JEoOOg9vFcokfzqFLNL325UQLaPFpzdt5UM9t/d5bAbLsQo+YhejMGheLAtUrA7S1KHqkoXECP83k3qpTIPreNhgoLhKtCIWqCISpDfSZIKYmFF5LKuTQlCutqPGeg+BAIpICIoaApEsf1KNHKeOf8Zby94Xx+++ZD7Mjch1D6LDHJHDvNP/F3257gvIrLeee8DShS4VAsQyrnEDYU5kdDlASGn5hDkTI6RJQyL4bC0EtMo/F76o8VrmH/eV+mrflVZm/9JYHEoZ5jip1h1qu/Jrr3zxxedg2J2rPGfP/JYKyF5BPB9VyyTpas0/sz0V2ErnZZI3SLqRnjNxUawUi2m/DAJeipxjRNvvWtb3H55Zfz4IMP8s53vpN169ZRX18P5Nu1dW//3717N3/605+48MILCQQCbNq0CUVReu5z8OBB5s2bx0svvTTos+rq6sZ13WQxQ35afHx8xsLJpYuZX1ZPTURHlwrS610iEQg0RaIIFYEGSCLZt1EVDlAd0VCGWEmxOtaSa75kEDEi8qLJ6fWpGakoXArQFIEqJYYmCWiyq/Fu/riqCGpKdMJ67+923Q2QpZCsmj2fmlBh49uSgFIguiDfrsWz+/jniLxYU6XEUCQSQW2wioUlCwDQVZ2rl17O15f+gNnepXhu4aTuKQmei9/Fza/cyK3P/S93vtzIPTuauOvlw/z06f1s3t9BczJH2nIGrWNaUBmiNByiTVSSY3DjyvKgTkN5YMjvbiSSNWewc8P3aDzzGpx+u+sCycMsfOY7zH/uB+ippiHucGzoLSRvHlMh+UToLkLvrptq7qqbOpI+TGu2hfh0r5uqX5bfPTccZQ1Qd+axGU8fbr31VhzH4Tvf+Q5f/vKX+frXv05LSwu1tbWsXr2a73//+8TjcZLJJD/4wQ84ePAgZ555JvPmzeO73/0uqVSKbDbLt7/9bTZu3IjjDP13MN7rujGM/L+9RGJ8vo6+cPLxKUKEEFwx/0NEDI2G8gCzS8qp1KsIqDqaIpBSUGFEUd0oZen3ErAXA1AZNlhUFaIypBHWJYrIO2erXYrE6lhLavffkGt9G65VgmuW4WZrwSlBkb2ZqMGKwg1VUB3WmF8RYG55gNoSg/pSg/kVQeZHQ1x11ixquj5rKAsUiKb+DZCllFy94jQUenerSSkpD2pdI+iViXbnip4/5W0NBKUBFRAIAZc0XEZl2KAipCG73ojlwTCfP+vDfG7+dyg11/RrEgyO0kZ76L+JRf6NnPIWHh4dWYv/2d7E60eTxNIWTYkcKbNQQAkE7zqtFqQkJstJipKeZcXu4/39nsaFVGld9E7euPhHtM27qOAZAGVHXmTJw1+hbsd/Io+RaBkK4eS6CsmPIqwUI7mSTQW2a5OxM3SaMVqzLRxONXI43UhLtoVOszMvplx75BtNNULkLQeGypAJCav+csr8nG666SaWL18+4L/bb7+dO++8k+9973vous7VV1/NySefzNe//nU8z+PWW28lEolw2WWXsWHDBqLRKLfccguqqvKzn/2M1tZWLrnkEtasWcOBAwe44447esTNYIz3um4WL17M2Wefzdq1a3niiSfG/D2Myzl8JuM7hxc3fuyFsW9pe4k/7PsdLZlmIL9TKaSFWFV9PmdXrSQWq+G/Xjk8aMNhz/O47fE9HOzM4LpefpdTn6+02yNK0TopD2rUlQSIJUIc3H82Zqq3KFwA9aUG33zHEoBBGxx/6KxZlARUNu/v4Nl9HaRMp2eqH64B8osHYvxmy5scTbfmPZccB8v2aE9bmLaD7eZlixo8QKDiFQwjRWlAJaSpRANRLpl9GUvLe7f1u55HLGORtQp/dl5sPMT/HPw9dnDwrcsiu4Bw9iI0ZxYVQY2/OH9uT52TlHk7g7Cu9Hy2/Uic+15rojVlonkW5V4n0aAywO9pNEgpKIkESCSzQzqHB9t3M3vbLwkPssvODFZy5IyPE5t9/pQaKI4WTyh4eiTvSD5MHZSqSkpLg8TjmWP2b72veWd3MfpozTsn1Tl875P53XOdvcuxlDXkRdMU+jj55PGFUxHiiwc/9r6xe57Hm/FddJoxyvVyFpUuHuBgvbM5SSxjURHUWVwT5qWDnfzny/mdelnLIWO5lBgKV55Zz5LaML9/5SidOZvTaiOsXpomYSd67u26Lr/cdJAdTQnKAjofPKuOpXWlPc/s/7x41uK3Ww7T3LUr0PM8QrrK6gVRVs2rYHFNeNgMjOd5bG9uo92JoboOc8oD4Hk8vaed5qQJHiysClEW0BBGE0k7QalWytzI/CHbtWQsh86sRd9WgK7r8dvt23k5cQ9qZPBt/jKzlEj2bVx91pk09Gva3F9AeXjsbUuTyNqUGpKFwQzSHZPFetd9RxZO+S/KpeLAU9RvvxMtFxtwOFl1Ko3LNpItmzfmMUwVbnch+SBF3cdDOA1GdxF63wJ0XRlYtzXpLVf6OoeHq/LLc9NA+J4I+MKpCPHFgx/7RGJ/8UCMf3pq76A7UIQQfGHtgkGzP8fzWaoqCZYovHlkH5Y9OfUpg2Wf3mhKcPerTXS6h3BKH0EJHhpwnedJFhjn8ZFFH6RUG7izUEoI63kBJftNdMKMI3OdA64ZjlELp+7zrTS1b/yBqt33IfvV8ngI2hZewtFTP4Sjjy3zNZV4ahBXj4DSW/s1XYTTYAghCpod61Jjdt2xL9j2mRqUm2+++ebjPYhjSTo9vIdKMSClIBjUyWatY9r0czrgxz6x2LuX51Lm0PUc+9rTXLykesJ1OJP5LCkFJeEQWAopKzWkweRYEEIQ1BRURWA6Lp4HGdthx9EEQVmKmjmLbGoWaEcRarrPdR4x5yDPtvyZjJ1lTng+Wp+dY54Hpu2SNh08L18k3xOfYuCpBsLOjWhZ0Hechq5imvaofA89RSNZeyadDeejJ49i9CkSF+T9n6L7/oyrBsmUL5gWWQzh2kgrjbCz+ToeRUNKgWFo5HL2tPy37ngOlmuSdTKk7BT1FTXHe0g+k4RfHO7j49PDzuZkz5LZUDQlcuxqTk3LZ+mKTm2wblKbxgY1hZqIQVBXaCgPUtFlOaCrUKUuItT+Oaym9+Z3FvbBxeKZtvv4zvav8UTzfVhu4S9trgeJnE1TIkdn1sLpVj1KADdci6eOzsdpvORKZrF39d+w9/wbyIVrC46pZpKGV/6VxX/+OuHW16d0HGNBuCYy24ZMHYZc/Li0lfHx8YWTj49PD7HM6BpfdmQmnrkd7lme55GxHJI5m22HO8dkXKdKlZpAzaSaHUohqAhqVIV1LlpcuOstqEO1cgZ68xcwW96B5xRaCVikeeDIf/G9HTfyYvtTA/qteR6kcg7NiRwdGQvbdUEouMEq3EDFgB1xk4oQxOvPZufbb+XIaR/GUQp3JAU797PoyZuZu/n/ombap24cY6TbUJPOQ5CJwXS1D/ApSvyluiLEX67yYx9v7MmczVN7Rp4gL1lSQ1VkYsaFQz0rZdo0JU3iWZu06XCgI8vm/TGiIZ1ZZYP7G/WPXQpJUA2Rc3OT6smjSsncaJDygEpjZ5ZsV22NEFBXonP54mUYmdUcaDeRRiOiT7sby8vyenwLW9tfoFyvoMqoG7AEaTseKdPBdl1UKZCqgacFEU4OMUR2ZaxLdYMiFVJVS+mYeyFqNkYwXujaHIwfpHLvIyAgXbEI5OS5fo+XnrgzKUQugXAtPEWdVEfyycRfqisefOFUhPjiwY99vLFXhnWe3Zu3AxiK2hKDD6+YPeEap8GelTJtmhMm3cNXFUE0rJM2HTYfiDGnPDioeBosdikkITWEOcniSSBoKA9y/rwKaksNFlSEOHtOOW87uZLaEoNT6yIsrzqDw4fOpDWdRBpHC8qEMm6CbbFN7IrvoMqopUIfWDRsux5p08FyXVRFRRoR8ByEOzBLNynCqQtXC+X731WfTjC2F61Pobr0HEpatlN+6Bly4RrMSP1xrX/qH3e+DiqFcHJ4QoFp1qvOF07Fgy+cihBfPPixjzd2IQTRkM7mAwO3q3cf/9Squcwun3j9Tf9neZ5HU7JXNAFURQw0RWAph7BkI7taW7ls8UkDRNtQsQshCKlhTNfE8qx8c+CODGnLoTykDWlHMBpURTKrLEBVWCegKQX3ChuSlXMrmB88izf3LSHtxlCMloLr43Y7L3U8zaH0XuoCDUS0sgHP6BZQpuOhGCEURQc7WzDqyRRO3VihatoWbMAOVBBq34V0et+bqpWi4tAzhDp2k644CceY5G32o2SouIXnIO00wk7nhZ2iMdHGwpOBL5yKB184FSG+ePBjn0jss8oCzCkPsq89XZANqi0x+NSquZNmRdD/Wa2p/PIc5DNNVREDJfQWnaE/kDZeIKftpF1sZUvbJmrDVdSHelu6DBe7EILXDpv89Nm3eHJPE68eifPiwRhbDuaNO2tKRnYaHgqBwFAVDE1iuW6B7xNAZURlzfxqSuwV7No7D1ttQWqForTNbGJT2+O0m83MCs4lqAzs8ed0CyhPQRohVNfsWbqbCuHUdWMyFSfRPn8D0s4S7NhTID+M1FEq9z6CYmdIRxfhKce2ge5IcQvPRdhZhJXMfyDVoR23jwG+cCoefB+nIsT3MvJjn4zYBzPGnHArkGGe9d+vHOaulxt7+tfl1F10hv4HKIylJmIQMTQ+e8q1LK88Gxg+9r5eUY6I44reBsFCCK4+p4HT6wv73o0rBjySuXxB+2Bv1Yzl8sCOJE81voRa9QBKYGCvOAWVVVUXcVHtu4moQ49JV6BMJAm4mTH7OI2XQGwfs7f9ksggu+wso5wjZ3yMjjlrjpk4GU/crhbG00sGNdScalYsOG3kk3xmBL5wKkJ88eDHPhNjf6Mpwbcfzjtye3i0RX6BIzsGnFdfGiCgKlQHa/g/K76DEGJY1/Sv/c9rBbYHjkjiil6Lg6qwztc2LJrQsl1fbNcllrEw7cFfrS0Jmz9u7eS1+CaM6oeQ+sBlUV0GuLDmMtZUvQNDGbrhr+FlicoElWXBKRdOAHge5Y3PUf/qr9EzbQMOp6KLaVy2kUzFSYNcPLlMRDB6SgBXLwF1/M2Ux8pkCyfP83i9/XVi2RjlgXKWRpdO2S82AOvXr6elpQVVVXueH4lEePe7383XvvY1pDxxNulPr+o5Hx+fE5YlNRFqIgbNyRyWcmhQ0aRJSUDNv6BbMs3sju/i5LIlQ95zMK8oxYsgkDgi/0tUa8pkX1uGBZWhSYlDlZKqsEHStElkB2afqktUPrumkl1NG/jvLStoEU+jVz2GVHvFnOlmeeToH3m+9VHW176HldG3DepNlRMBmoWGl80gbAd1qicvIYg1XEC8bgU1O++m+s17kX2a34bbd3HyY9+gff5FHD31w9iBgXVb0wHhZFEyWTyp4ekleFqI6VAHNVo2H9nMr1//NU3p3qxlbaiWjy/9OOfWnztlz73lllu44oorev68c+dONm7cSDAY5Itf/OKUPXe6ceJIRB8fn2mNEKJnt54rkoOdQUWosNA3Zg5exN5zfAivKOmFUNyynnvFs6PzrxoLEV2lJqJjqIO/ZhfXGnz9klo+uOidyIM3kmtZj+cWWjwk7Tj3NP6a23b+f7zS8fwADygApErGqKLNCdCWNslYU+9p5KoBjp72YXa+/Yd01p9TcEzgUbnvz5zy8PVU7b4f3KGd4Y83wrWQ2XZk8gjCjNN/WXg6svnIZm576bYC0QTQlG7itpduY/ORzcdsLEuWLGHlypW89tprZLNZvv/977Nu3TpWrlzJ1VdfzbZt23rObWxs5Prrr+f8889n9erVfOUrX6G5Od98fNOmTaxbt46vfOUrnHPOOfz85z8/ZjGMB184+fj4TBvOmVvOF9YuoDpY2ONNk5KaiE5YL8y6lOvDF6qXB4euZZEEUNwyBJLSwNTUvChSUhnWKQ9pyEESGlIKLjgpxLfe1cCFVe8nu+drmO3n43mFr+Z2s5nfHvgp//zmLeyKvzqIIajAMcrJqhXEsy6tqWMjoMxIHfvO/xp7Vv8N2cisgmOKlWb2tl+y+M83EmnePuVjmQjCc5C5TmTiMCLbMW3Fnud5/Pr1X+MOIfBcXH7z+m/GZBg7XizLYtOmTTz//POsXr2am2++maeffppf/epXPPPMM7z97W9n48aNHD58GMuy+NSnPoWiKDz00EPcf//9AHzuc5/DtvPf9dGjR1m4cCHPPfccH/3oR6d8/BPBr3EqQmZ6rctE8GMvjthd1+XLz32NtlwLihRdy3OFymO8NU79qS6RfHlDJe4k9LcbDsfziKUtcsP83bQkbO7emmBbUyNG9cNoZVsHPe+kyFLeUf9B5oQWoqiCSDhAMpXFsT1wbbRcG8IxURRJSFcIqnJK618g76NU9db91L7+exQ7M+B4bNYqDp/xcazw5Owum+qi+Hxj4RJQxr/rsi+TUeP0Wttr3PLcLSOed/P5N7O0cumEn9eX9evX09bWhqb1/pJRV1fHu971Lj75yU9yzjnn8M///M+sW7eu5/iVV17JJZdcwhlnnMGnP/1pNm/eTCSSbx6dTCY599xzufPOO8nlcnziE5/gySefpLa2dsCzpxt+jZOPj8+0Q0rJNad8lJ+/8S+D/vYshOCK+R8cUQx0L/9176ob7PhHls+nJhSmJduM405dlkYRgsqwTtpyiGcsBpvrq0tUPrOmgl1NIX6/pY4j7RdiVD+AGnmz4Ly3kq/zL2/+H04vO4fLGj5IJDy/96BUsQI1KGYnWAkSGZe0Igjp6pQKKE+qtJz8bjrmrKV++51EDzxRcLz88CZKj75M8+L30rzkvXjKxJznpxphZ1DsDJ7UcfVS0Ka2d+BoiGWHX5rupiM7sD5wMrjpppsKapy6aW5uxrIsGhoaCj5vaGjg0KFDzJo1i4qKih7RBBCJRCgvL6exsZGqqrwJbE3NzLBs8JfqfHx8piXLK8/ms6dcS3Ww8GVaHawpsCIYie7lv9p+fk21JQZfWLuAc+aWo0mN2kDtpPa3G4qQplBdYhDQhn79Lq41uPGSSq46YylK82dI7/8LnEzDgPO2d77ID3f8DXfu+jmdZp/JUuSX7uxgFQgFx/FIZCza0iZp05nSpRw7UM7Bc67lzbf9HenyhQXHpGtR98Z/c8rDX6ascROTazw1NQjXRMm2IlOHEVaC41kHVR4YnYdaRaBi5JMmkaqqKgzD4ODBwlY9Bw4coKamhtmzZ9PR0UEy2Vu7mEgk6OjooLq6uuezqc6KThZ+xsnHx2fasrzybM6KruDN+C46zRjlejmLSheP+QV7ztxyzp5TNqwvlSJVqoM1tGVbyTlDL+1NBkqXa3rGcujMWgOMMyG/FLX6pBAr5gR48LUgj+86CcLbMaofRBqtPee5uDx99FE2NT3FBdUXs67mnT0mmq4SxAxqqLl2pJPLCyjHImUKwrpKUJu6DFQ6upg3L/oHovufoG7HnWi5eM8xPd3C/E3/SKL6dBqXbSRXOmdKxjCZdDcW9nJxPC2Cp0eOeV+8pdGl1IZqBxSG96UuVMcp0VOO4ajyGeIPfOAD/OM//iMLFiygvr6eu+66i927d/PDH/6QOXPmsGjRIm666Sa6Pbdvvvlm5s6dy4oVK3jppZeO6XgnyrTOOO3YsYOPfexjnHPOOaxZs4a///u/xzSL3/nbx8enFyEEi8uWsLJ6FSeXLRn3RC+E4JTaEs6bH2VJbWTQ+yhCoTpQQ1A9NssyQU2hJmIQ1IeegIO65H1nlfCNy6o5rewcUnu+RPbI+3GtwlYnlmfyRPP/8oPXb+DJ5vuw3K53pVSxA9U4eu/5ruuRyFq0pkzSpj11GSghaZ9/EW9c/CNaFr0Tr585ZknLdpY8egOztv4SaaaGuMn0Qngu0oyjJA8jMm3gHrs5SQjBx5d+HDnE1C2RfGzpx45L5uaGG25gzZo1bNy4kVWrVnH//ffzr//6ryxYsABVVfnZz36Gbdu84x3v4KKLLsKyLO64444eX6iZxLQtDnddlwsvvJDPfvazfPzjH6e5uZmNGzfy7ne/m+uuu27c9/WLw4sbP3Y/9smKvSPXTtIazBZhasjZDrGshTNCmdWuphy/35KgsTONHn0GvfIJhJIdcF6ZFuXtte9jeXQ1SldmRDoZ1GwH9Gt6LKUgpCkEdQU5hZOuET/E7G2/pKT51QHHbL2EI6d9hPb5F43KffxYOaaPBk8x8nVQwxhqTqYB5uYjm/nN67/haPpoz2d1oTo+tvRjU+rj5JNn2kq9zs5OWlpacF2357chKSXB4PEv0PPx8Sl+KowoilDpHMErarIwVIWaiCSetUnlhlZP+fonnef2hrh32waSHaswqh5Hq3gWIXu30Xda7fz+0L/xVMsDXFL/AU4tXTFg6a4b1/Wla2poAAAgAElEQVRI5mzSlkNQUwhNkYDKlTawZ/U3KD38ArNe/RVGurfxsWommLPl51TufYTGZZ8kXbl40p8/VQgnh5JpwZNql6FmmKk01Dy3/lxW1q3scQ6vCFRwSvSUGVMjNNOZthkngO985zv86le/QgiB4zhs2LCB22+/fULW7n7GqbjxY/djn+zYk1aSjlz7pN5zJHK2Q2fWxnaGfz1nTJeH3kjx2BspHBlDr34ErewlhBh43dzQIi6t/yALInmndcWMoZiDvw+FEHkbA01BGcyAahIQjkn1rnup3XU30hm43NU+dy1HTvsYdnDwQufplHHqjycUPD2SF1Bd2T6/V13xMG2Fk+u6/PjHP6a2tpYrr7yS/fv38/nPf57LLruM66+/flT3aG5upqWlpeAzVQ3NmC2P40VRJKWlQeLxDI5zYk2gfux+7FMRe9pO05ZtHfnEScTzPOJZm6Q5vBmjFJKEJfj1M628cjCL1JvQax5EK3lt0PNPKVvGZbM/SH1wDsLOoebaEIM5kgMICKlTl4EC0NKt1G37D8oPPTfgmKMGaF56JW0nvxOvX8sZRZGEgjrpjDmNf95Fvohcj3Dm/DOP92B8JolpK5wefPBBbrvtNh544IGez+655x7+4R/+gU2bNo3qHv/0T//E7bffXvDZddddd0L11PHx8ZkcMnaGlnTL4G1PphDTcWlPmVijyKS91pjhN8+1c6DNRAb3Y9TcjxraN+A8gWBlzRrePf9DVBpRlHQbwh1uJ6EgrCuEDRVligRU4Mg2opt+gR7bP+CYVTqb9nP/gkzD6CwopiPz568b+SSfGcG0rXE6cuTIgB10qqoWuJaOxFVXXcX69ev73SNER8fM2L0xXvzMgx+7H/vUoDsRWrPHXjwFPQ/HtonnBmafpJCEQjrptMnccsGN74jy7FsZ7tm6gMT+v0SJvIFR/QBKoHcLu4fH5uaneKnlOc6vXs+G+vdQ6gZQzPiA+3eTTkML+Z2AoSlYwkuULKZl/Xep3PMwtTt+i2L1vqe1eCO1j9xCvH4FR5ZtxIzUzZCMk08xMm0zTrt37+b9738/1113HZ/5zGc4fPgw1157LWvWrOHGG28c9339Gqfixo/dj32qY7dca8pdxofCdl1iGQvT7n1tD2i50kXGcnlwR4rHd6WwXRe1bAtG9cNIbWCxuyEDrK25jAsr1hG20gN23fVHCIGhSsK6gqpMvquNkotTv+M/ie77M6JfKxxXqrQsupzWU68gXF4+LWucBmPZmZce7yH4TBLTVjgBPPvss/zoRz9iz549lJSU8J73vIfrrrsOXR+/Vb8vnIobP3Y/9mMRu+3atGSbsY9TM9ikaZPI2nje0MKpm+7+d1sP5UDYaOXPo1f9GammB5wbUUtZX3M550fOQHdGF1tAUwhrCqo6+QIq2LGH2VvvINy+a8AxK1BB7NxPcbT63EHb10w3fOFUPExr4TQV+MKpuPFj92M/VrE7rk1LtgXLtY7J8wY+3yWWsbHxhhVO3fT4P8VskFn0yifRo08h5MDxR/Vq3lF1GSsCJyFH4akEYHQJKG2yBZTnUX7waWZt/w3aID3YUpWncGjZJ8mWz5/c504yvnAqHpSbu/3PTxDS6eJ3HpdSEAzqZLPWjEhhTyZ+7H7sxyp2KSRBNUTWzR7zmqf88/OWAZoqQSrkTJvhhlEZUVm9MEh5SGFfq0cmvhArthKEjQwcLrAwyDhptie2siPzFlGtnEq1YkSPIMf1yFgOtushhZi8GighyJbNo23+BgQewfbdBct3eqaVyr2PomZjpKMn46nGMDc7ftTVLjreQ/CZJHzhVIT4E6gfux/7MXqukITUMKabwxmhLmiqCGgK0VKDVMYaceedEIK5UY3VJwXxPDjQJrCSp2B1LkMoqYICcoCEHeflxCvsyR2kVquiTC0dcTyO65G1HCzXQ5lEAeUpGsmaM4jNuQAj2YSR6nXNFkAotofovkdx1QCZ8gWjch8/lvjCqXjwhVMR4k+gfux+7McOIUSXeDKxvWNf8ySlIBjQUTwPIfL2BSMVYGiK4JQ6g7PnBohlHI7GDOzEGdjJpUitA6kXGn62W+1sSrzEUbOZ2XodYSU04ri6BZTpuEghUCdJQDl6CbG5a8hGFxGOvYVi9rbFka5FadMWyo68QLakAStcPSnPnAx84VQ8+MKpCPEnUD92P/ZjS148hbA865gXjEspMAyNXM5G6Vq+c1wPexTfQ9iQnD03yKJqjUMxm3gygh1fgZOejzSakVqhPUGT1cKz8RfodOI0GLMIyJGXxdwuAZVzXCQCVZkcAWWVziJ3xuVkXJVQ2y5kn4yfluskeuAJjEQj6YpFuNrIQm+q8YVT8eALpyLkeE8ixxM/dj/24xV7d+bJ8Rws99i9Z/oKJ9f1EEIQ1BQ0RZAbRfYJ+tU/tVnkshVYsZW4uVoU4wiizw48D49DucM8G38B0zVpMGahyZH99VzXI2c7ZG0XBKhSTKi3mhACI2AQK11E29x1qLk4wfiBgnOC8UNU7n0E8EhXLAKpjPt5E8UXTsWDL5yKkOkwiRwv/Nj92I937EE1CHjknOGcuCeP/sKpG1WR+eyTx4g972CQ+qd2CztXi9WxCs8uQwYaEUrv+9PFZW92P8/FX0QIQYNejyJGFiae52HaLlnHha4lvPEIKCEEhq5imjaOGiQ++1wSNWcQjO1Dy/V6VQnPoaRlB+UHn8EMVZOLzILj0AzXF07Fgy+cipDpNIkca/zY/dinQ+wBJYAUgqyTnfJnDSWcgJ7sk66OPvvUv/6pKe7iZhuwOs4DV0cJNCJk73Kk7dnsyrzFC4ktBGSAer12VBYGngem7ZKxXQSgjFFA9RVO3XFZoSraF2zACkYJt79Z0DxYtVJUHHqWcPsu0hUn4RgjF7pPJr5wKh584VSETLdJ5Fjix+7HPl1iNxQDVahk3akVT8MJp25UKQkbCq4H1iiyT1BY/9QYs4lnBU5mAWZsJQLyGSjRu4sv5+XYkX6DbckdlKmlVGtVoxJC3QIqa7vggaqMTkANJpy6DpCpWEj7/PVIO0ewYw9972akmqjc+wjSTuftC5TRt/GaCL5wKh584VSETMdJ5Fjhx+7HPp1i1xUdTepknSweUzOu0QgnyDf2DXRln0x3dNknyNc/XbAwSEVX/ZNpaTipk7E6V4CSRRpHCla+Um6aV5KvsivzFtVaJRVa+aie43n5HYEZKz82RQrkMAJqSOHUfT9FJ1G3nM5Z5xJINKKnW/p8Fx7h9l1E9z+ObZSQLZs75ct3vnAqHnzhVIRM10nkWODH7sc+3WLXpEZACZB1M0xFo4bRCqduVJnvMecx+uyTEII5UY3Vi3rrn1wngJM8FTt+BkKLoxgtBdfE7E5eSGzhYK6Rer2WEjUy6pisLgHleB6KlIMKqJGEUzd2oIyOuevIljYQan8Txc70HFOcHGVHXqSkaSuZsnnYweioxzhWfOFUPPjCqQiZzpPIVOPH7sc+HWNXpEJQCZFzJt9lfKzCCbqyT+rYs08D658cPCeCHV+GnToZqbcOaCLcarXxXPxFWq02Zhv1BJXgqGOzHY+s5WK7HqoUyD5eUKMVTl0nkyudQ9uCt+MJSah9N6LP34Oebady35/R062koyfjqoFRj3G0+MKpePCFUxEy3SeRqcSP3Y99usbe3aLFdM1JdRkfj3Dqpjv7BGCOMvsEA/2fElkXzy7H7jwbJzsHaRxFqsmCa46YTTzbuZm0m6bBmIUuR9+s3e5q5+K4HqrIC6gxCadupEqq+jRic9agZVoJJA4XHA527qNy76O4UiVdsXBS3cd94VQ8+MKpCJkJk8hU4cfuxz6dY+9u0TKZRpkTEU6Qzz4ZqoKhSUzHZSy36Ov/tL/NwnTAM6uwYufiWlEU4zBC6S2O9/DYnzvEc50v4HoODcYsVKGO+nndAsp2PVRVEDS0sQmnLhw9TGfDBaSiSwjF9qCavc3fpWtT2ryN8sZN5CL1mJHasd18CHzhVDz4wqkImSmTyFTgx+7HPt1jn2yjzIkKp24UmXcdFwgsd/TLiYP5P7mewM3Nwoqdh2eHkIFDCGn1XOPgsDu7l82Jl1GFxiyjblQWBj3Xux45x8OTEsd2hi0iHw4zUkvbgg04WoRw+y5kHzGrmgmiB58i0LmfTMUiHD08rmd04wun4sEXTkXITJpEJhs/dj/2mRJ73iiTCRtlTpZwgu7skySgSizXZQz6adD6J5C42blYsVXgSZRgI0L0LlOanskb6V1sSWwjooSp1atH7eUkpUAqkkTGIms54++HJyTpysW0z3sbipki1Lmv4HAgcZjKvY8gXLvLfXz0GbK++MKpePCFUxEyEyeRycKP3Y99JsUeUAIoQk7IKHMyhVM3PdknIbCcsRWzD1b/hKfipE/Cip0DwkYJHAbRO9aMm2Vb6jVeS+0kqlVQqVaMKKCkFGiagmU52Lbb0w9PAJoy9tokVw0Qn3UO8drlBDoPoGd7Gx0LzyXS+joVB57ECkbJlTSM2b7AF07Fgy+cipCZOolMBn7sfuwzLXa9yygz42RGPnkQpkI4QW/2Kajls09j1E8D+t+ZjgeegZM6BavzLISSQgk0FVyTcJK8lNzKnux+arVqytSh3b37CievK+58Pzx3Qv3w7GCU9vkXYYZr8vYFfTKCip2hvPF5Iq2vkSlfiB0oG/V9feFUPPjCqQiZyZPIRPFj92OfibHnjTLVcWWepko49dxfCEK6ipB5g8qxMHj9E+CGsBNnYCeXIrUOpN5ecF273cGmxEs0mc3M0usIK6GB4xpEOHVT0A+PcfTDE4Js+XzaFmxAuDahjj2IPgamerqFyn2PopiJLvfxkXcI+sKpePCFUxEy0yeRieDH7sc+U2PXZN5lfKyZp6kWTt3oiiQ0zuzT4PVP4Nml2PEVOOn5KEYTQksUXNdktfBs/AXiToIGYxaGNHqODSecuploPzxP0UjWLiM2exVG8ihGqjdDJvAId+wmuu8xHC1Epnz+sMt3vnAqHnzhVIQUwyQyXvzY/dhncuya1NAVg6yTGXWLlmMlnKA3+yRlvvZprE8btP4J8Kxo3sIgV4sWOAxKr3j08DiUO8yz8c2YrkmDMQtNaqMSTj336NMPbzTtXPrjGKV0zFlLpnw+ofbdqFaq9ztxTMqOvkzpkZfIls3BClUNeg9fOBUPvnAqQoplEhkPfux+7DM9dlWqGIpBZpTi6VgKp250JV/7ZLsezjieOWj9EwLXrMXsOA/PLkMLNYLsfV+7uOzN7uf5+Iv5FjCBWQR0fVTCqRvP623n4noe6hDtXAZFCHIls2lb8HZcRSfUvhvZx8hUy8Wo3P84erKJdHQRrlbokO4Lp+LBF05FSDFNImPFj92PvRhiV6VKQAmQcdIjiqfjIZygO/ukoCgC0x579mnI+ickbraBXPt54OrooUY80euvZHk2uzJv8UJ8CyE1SK1aw3j6J1uO19sPTxS2cxkWqZCqWkrH3LWo2Q6C8UMFh4PxA1TufQRPSDIVJ4HMO7P7wql4EN5UdJ2cxrS0JEY+aYajqpKKijAdHSlse3L7Yk13/Nj92Ispdsu1aMk247hDt2hRVUlpaZB4PHPcYnc8j1jaIjeB57ckbO7emmDroX6+VkqKQNXj6BXPFQiobur0Gi6Lvp3TQqeMeQddN0LkdxCGdQV1jFYG4ZbXmL31DoLxAwOO5cJ1NJ55DYn6FSw789Jxjc1n+uELpyKkWCeR0eDH7sdebLHbrk1ztmlI8TQdhFM3GcuhM2uNyTizP7uacvx+S4LGWKFIEmqMSN3DUPIyg6WY5gfm8q7oxSwMzh//w4GAphDWFFR1DALKdajc+wh1r/22oP6pm3jdCko/99iExuUzffCFUxFSzJPISPix+7EXY+yOa9OSbcFyrQHHppNwAnA9j86MRcYa/1hc1+O5vRn+tC1JIld4H6k3UT7rQazga4NeuzS0mHdFL6beqBv38wGMLgGljUFAKbkEda/9Nu803l/c3dw5ofH4TB984VSEFPskMhx+7H7sxRq749q05FqwnELxNN2EUzdZyyE2wexTxnJ5cEeKx3el6B+aDO6nes4DpJW9A64TCFZEzuTS6AaiWsX4B8D4BFQgto/ZW+8g0vZG74e+cCoafOFUhJwIk8hQ+LH7sRdz7I7n0JptwXR6N7lMV+EEXdmnrE3GHLpGazQMWf+Eh17yBhWzHyAtmgZcp6CwuuxcNlSsI6JMrEmv3iWg9NEKKM+j/NCz1L/663z7Fl84FQ2+cCpCTpRJZDD82P3Yiz1213Npy7b2uIxPZ+HUTc526MhMLPsE3fVPcRpj/YWYS0nlFoI1D5FhoEAxhMFF5au5sPyCAhPN8aCpkrCuYoxSQEk7S8X+J2h4/20Teq7P9MEXTkXIiTSJ9MeP3Y/9RIjd8zzac22k7fSMEE6QN7LszNikJ5h9cl2P5/ekuffVBIn+CShhU1P/HF75Y2S99IBrS5QIF1e8jfNKz0ERyoTGoamSkKYS0EYnoPxddcXD2FtI+/j4+PgcV4QQVAaqiGiR4z2UUSMQlAc1KsMaygQ0i5SCCxaFueW9tVx+RghV9vnd31NpPryWljduIJq9CE1oBdcmnCR/aP0T3zvwf9mS2IbrjV9oWrZLZ8akLW2SsSYmBn1mFr5w8vHx8ZmhVBhRyvSy4z2MMWGoCjURg4gxsYxPUJdcdUEt33pXJcvr+x10A+zf+w7ib36NemcVst9U12a38+vm3/GjQz9lZ3o3E1l4sW2XeMaiNWWS9gXUCYEvnHx8fHxmMKV6GZXByuM9jDEhEJQGNKoiOqoyPtPKbqrLDD59YS3Xr9FoKC0UQLZVyq5d78c98CUa5BkDrm00j/DzI//OT4/8kgPZQwOOjwXHcUlkLFpTOdKWMyEx5jO98YWTj4+PzwynRC+hMlA5bufs44WuSKojOiWGOrEbCcGihkq+fnEpV5/pUqIXipZEqprXd3yMkpbP06AObH2yO7OHHzf+jH8/+p+0mK0TGorjeCQyFm1p0xdQRcoEf1p9fHx8fKYDITVMpQFtudYZNVkLBCUBFUOTdGYtLHsCY9fCnHeKztkNbdy/0+HRvRLb7RWTh1sbONz6Fyyd8yZ2xQMctRoLLt+W2sH21OusKj2bSyouolQtGfdQugVUSgrC+sSWJX2mF37GycfHx6dICKpBqgLVSDHzXu26IqkK65QEVCaSOPOkhlpSy/vODHPzOpvldQMLwF8/eDJ7t1/HKfZHqFQLlzldXJ6Lv8C3D9zGfW0Pk3Ey4x8M+V2AiezAHns+M5eZ96/Lx8fHx2dIAkqA6hkqngSCEkOlKqyjqxNQT0LgGOVEKyv5q5UeXz7PHlj/5EpeeHMZbbu+xFnKeyhVCrNLlmfxaOxJvn3gNh6LPT1ouxufE5OZ9y/Lx8fHx2dYdMWgNliHKmdmNYamSKrCxoSzT64awgrWsKRW42/X2lx9hj2w/imn8tT2C5CHvsq5gYsJyEDB8bSb4U9tD/Ldgz9mc/zlCVkY+BQHvnDy8fHxKUJUqVITrEVX9OM9lHFTYqhURyaWffKkhhWowdNLWDvP4+8vsnnHSU6h/xNwMGbw6JYNzO74KqvCq1FFoeiM2Z38tuWP3HrwdranXp9RdWQ+k4svnHx8fHyKFEUoVAdqCKjB4z2UcaPKfPapLKghx6ufupbu7EAlQV3hA0vdIeufXjkc4fGXL+cs80usCK9AUPjQJquFO47eyT81/oI9mX3jHJDPTMYXTj4+Pj5FjBSSKqOKsDaxJrfHm7CuUB3RR90jbjBcNYQZrMFVDGrC8FfnOHxl0PonwWO7K9ny6gfZoH2B00KnDLjX/txB/vnwv/L/H/kPjuSOjntMPjMPXzj5+Pj4FDlCCKJGJaV66fEeyoRQpKQyrFMe0hj34p1UsYM12F3fxZIqL1//dObA+qd4TvDHbbM4vPsa3hf5LAsD8wbc7vX0Ln546F+4q+n3tFux8Y7KZwbhCycfHx+fE4QyvZwKo+J4D2PChDSFmhKD4AT8kVy9DDtYjScVpIC1c4eufzrQKfiPFxaiHP0sH6z4OPV6bcFxD48Xk6/w3QM/4n9a7yPppMY9Lp/pjy+cfHx8fE4gIloJVYGqGecy3h9VSqoiBuVBDTnOmcxVAliBWlw1v5MuqDFs/dPLRxR+9fxpLEx9nisrP0CFWl5w3MHhyc7n+Pb+23i4/TFybm58A/OZ1vjCycfHx+cEI6iGqA7UzEivp/6EdZWaiEFAG2csUsEOVGMbFXR7H3TXPw3u/yR4YLfG7184h7Vcz3sqLyMkQwXn5LwcD3T8me8c+BHPdG7C8fzmv8WE8E6wPZUtLYnjPYQpR1UlFRVhOjpS2PaJ5Tnix+7H7sc+eizXoiXbjOPOvIldVSWlpUHi8UxP3BnLoTNr4Y7zR0C4Jmq2HdHH7NL14JmDgrvfUEiYA7N0c0o9rjg1xUH5NE/EnsX0zAHnVKpRHv/YE+MblM+0Y+b/uuHj4+PjMy40qVEbqEVTtOM9lEkhqCnURMZf++RJHStYg9NnB2Lf+qdLB/N/igt+/HyEfXsv4XPVX2J16Spkv6m1zW4f13h8pifTWjjFYjFuuOEGVq1axcqVK7n22mtpbm4+3sPy8fHxKRoUqVITqCWgBEY+eQYghaAiqFEZHmftk5A4RhQ7EIU+S5lBDa5Y6nLLkPVPku89VY5oew/Xz/oiZ0XOmEAUPtOZaS2cvvCFL5BOp3n44Yd57LHHUBSFb37zm8d7WD4+Pj5FhRSSqkA1ITU08skzBENVqC0xCI0z++SqYaxgDV4/5/XqEeqf7t+tcNvTtSw0r+KvZ/8Vi4OLxh2Dz/Rk2jYy2r59O1u3buXZZ58lEokA8Hd/93e0tLQc55H5+Pj4FB9CCCoDVSi5DhJWcdSCCgTlQY2gJollLZwxlnJ1t2tRrE4Us/A7OaXL/+mZA4K7dxbWP8Vzgn/fqjK3bC5XnbqR91QemYxwfKYJ01Y4bdu2jUWLFvFf//Vf3HXXXWQyGdauXcuNN9446ns0NzcPEFqqGqKmpmayhzutUBRZ8L8nEn7sfuwnGpMde5VaiWFqxMzpbeYou/qvSClQR3ATV1VJ0FCJZ21Spj3GJwnQKnD1EGquHdFnh5wCvO0kOHeuy//uEjzylsB2ewXUgU7BD55TOWfWbK7ZMMbH+kxbpq1w6uzsZOfOnZx++un88Y9/JJvNcsMNN3DjjTfys5/9bFT3+O1vf8vtt99e8Nl1113HF7/4xakY8rSjtHTm9qeaKH7sJyZ+7JNDBWEqrVJaM63TvpltJDL62qzyMsjZLu0pE9sZ69a7AHgRlEw7wskUHAkB16yES0/xuPMVl80HC6988fCJJ+iLmWkrnHQ9v678jW98A8MwiEQiXH/99XzoQx8ilUoRDo/cd+mqq65i/fr1BZ+paoiOjuJ2dVWU3m26zphfDjMbP3Y/dj/2yUO3I7RmW/CYfuJJSkEkEiCZzOK6YxtfCI9OazzZJ4ASFBukGUf0+15KFPjLs2HdXPjPVyUH4zPbZNRncKatcPp/7d17cFTl/cfxz953c09INjpTqBeIFhCTAQLhVgQkKsi9pR2SWlAq6lhQCYYqKtMWMFARYRTEzjAVZ2ptURyDgLQojhPlMmPr0FIggFQQCYSCScjm9vz+oOzPJVw2sNnd7L5fM47knJPN97vPkv3wnLPn6dq1q1paWtTY2CiXyyVJavnfzTmC/ReQ1+ttdVququrbuLnPS3NzS9z0eiF6p/d40x692+VUhiNLJ3xVUXevp/On51pazFX1neSwyWm16HR9oxqb2ha8mq1JsjidsteflKWldfjqli49Nbjlsvd/QscVtfOHAwYMUOfOnfWrX/1KtbW1qq6u1tKlSzVixAj/xeIAgPbltDnldWfLYY2Nez19l9NmVWaiU8luu9q6As25ez5lB9zz6bu+e/+nH3ePrtCJaxO1wcnhcOj111+XzWZTYWGhCgsLdd1112nBggWRLg0A4ordaleWxyvnBR/NjwUWWZTssisz0SmHvY3p6RL3fPouj0MacVN8zoLGqqg9VSdJ2dnZWrp0aaTLAIC4Z7PY5HVn66TvhM42nb3yN3Qwjv/NPtX4mlXja1JbrolvsSeq0eo896m75tZLriC2RO2MEwAgulgsFmW6s5ToiM3LJc7PPmUlOeVs4+zT+Xs+NTuS26k6RAuCEwCgTTJcGUpxpka6jHZjt1qVmehSiqeN1z5ZLGp2panJkylZru6O5Yh+BCcAQJulOlOV7sqQpa1XVXcgSU67vElOua5wg80Ltdg8avB41WKPjfX/EIjgBAC4KkmOJHVyZcZ0eLJZreqU6FRagkPWtrRptavJnaUmZ6ra/JE9RDWCEwDgqnnsHnndXlkv8amyWJHgsCkr2dX22Sdniho9sb3MV7yJ7Vc6AKDdOW0ueT3Zsluj+oPa18xmsfz/7FMb3j2NNfZu4xDPCE4AgGvmsDrkdXvlsMXejTIvlOCwKSvJJbeDt9B4xKgDAELCZrXL686Wy+aKdCntzmaxKCPBqfQ2zj6h42O4AQAhY7VYleX2ym33RLqUsPA4bPImueRh9iluMNIAgJCyWCzKdGUq8RLruMUaq8Wi9ASnMph9igsMMQAg5CwWizJcnZQUo3cZvxi3w6bsZJc8Tm5+GcsITgCAdpMe43cZv5BFFqV7HOqUyOxTrGJYAQDtKtWZqjRXWqTLCCuX/dzsU6KL2adYE9s33QAARIVkR4qssqnadzLSpYSNRRaluh1yt/GmmYhujCYAICwSHYnKdMf2Ei0X47Iz6xRLCE4AgLDx2BOU6c6K+SVaELt45QIAwsptcyuL8IQOilctACDszq9vZ7NyGgsdC8EJABAR59a3i/3FgRFbCE4AgIixW+1xszgwYgPBCQAQUTarXVlur5w2Z1c6yJcAABNVSURBVKRLAa6I4AQAiDibxXZucWCbO9KlAJdFcAIARAWrxapMd5Y8dk+kSwEuieAEAIgaFotFme4sJToSI10KcFEEJwBA1MlwdVKyIznSZQCtEJwAAFEpzZWuVGd8LQ6M6EdwAgBErRRnitJd6ZEuA/AjOAEAolqSI1kZrk5xtzgwohPBCQAQ9RIdierkyiQ8IeIITgCADsFj9yiTxYERYbz6AAAdhtvmVhbhCRHEKw8A0KE4bS55PdmyWW2RLgVxiOAEAOhwHFaHrk+8XnarPdKlIM4QnAAAHZLdapfXky2HzRHpUhBHCE4AgA7LZrHJ686Wy+aKdCmIEwQnAECHZrVYleX2ys3iwAgDghMAoMOzWCzKdGUqwZ4Q6VIQ4whOAICYYLFY1MmdqURHUqRLQQwjOAEAYkqGK0MpzpRIl4EYRXACAMScVGeaUp1pkS4DMYjgBACISSnOFKW7MiJdBmIMwQkAELOSHEnq5O7E4sAIGYITACCmJdgT1cmVSXhCSBCcAAAxz2P3KMvtZXFgXDNeQQCAuOCyuQhPuGYd4tXT3Nys4uJilZaWRroUAEAH5rQ55fVkszgwrlqHCE4rVqzQzp07I10GACAGOKwOed1eOawsDoy2i/rgVFFRoc2bN2vkyJGRLgUAECNsVruyPF45bc5Il4IOJqrnKk+ePKmnnnpKL7/8stasWdPm7z9+/LiqqqoCttntCfJ6vSGqMDrZbNaA/8cTeqf3eBOvvYeib7usut5+nU7Un5CvuT5UpSHGRW1wamlpUUlJiaZOnapbb731qh7jzTff1IoVKwK2PfLII/rlL38ZihKjXkpK/K4UTu/xid7jTyj6zjBJqjpbpbrGuhBUhFgXtcFp1apVcjqdKi4uvurHmDx5soYNGxawzW5P0KlTtddaXlSz2axKSfHozJmzam5uiXQ5YUXv9E7v8SHUfdtNgpp89apraqf3h9T2eViEX9QGp/Xr1+v48ePq06ePJKm+/tw06pYtW4K+UNzr9bY6LVdV9a2amuLjl0tzc0vc9Hoheqf3eBOvvYey71R7ulqajWoaa0LyeIhNURucNm7cGPD1+VsRLFq0KBLlAADiQLorQ1aLTWcaTke6FESp+LqaEACAK0h1pirNlRbpMhClonbG6ULMNAEAwiXZkSKrbKr2nYx0KYgyzDgBAHARiY5EZbpZHBiBCE4AAFyCx56gTHcW69vBj1cCAACX4ba5lUV4wv/wKgAA4AqcNpe8nmzZrLZIl4IIIzgBABCEc4sDZ8tu7TCfq0I7IDgBABAku9Uur9srh80R6VIQIQQnAADawGa1K8vtldPmjHQpiACCEwAAbWSz2JTl9sptc0e6FIQZwQkAgKtgtViV6c5Sgj0h0qUgjAhOAABcJYvFok7uTCU6kiJdCsKE4AQAwDXKcGUo2ZEc6TIQBgQnAABCIM2VrlQniwPHOoITAAAhkuJMUborI9JloB0RnAAACKEkR5I6uTuxOHCMIjgBABBiCfZEdXJlEp5iEMEJAIB24LF7lOX2sjhwjGE0AQBoJy6bS1lub6TLQAgRnAAAaEcszRJbCE4AAABBIjgBAAAEieAEAAAQJIITAABAkAhOAAAAQSI4AQAABIngBAAAECSCEwAAQJAITgAAAEEiOAEAAASJ4AQAABAkghMAAECQCE4AAABBIjgBAAAEieAEAAAQJIITAABAkAhOAAAAQSI4AQAABMlijDGRLgKhdfz4cb355puaPHmyvF5vpMsJK3qnd3qPD/HaNyKPGacYVFVVpRUrVqiqqirSpYQdvdN7vInX3uO1b0QewQkAACBIBCcAAIAgEZwAAACCZHvuueeei3QRCL3ExETl5+crMTEx0qWEHb3Te7yJ197jtW9EFp+qAwAACBKn6gAAAIJEcAIAAAgSwQkAACBIBCcAAIAgEZwAAACCRHACAAAIEsEJAAAgSASnKHXy5Ek9/PDD6tOnj/r166ff/va3ampquuix69at01133aW8vDxNnjxZO3bs8O+rr6/XM888o4EDB6pv37667777tGfPHv/+DRs2qHv37srLy/P/V1JS0u79XU6oem9oaNDixYs1ZMgQ9e3bV4888oi+/vpr//66ujrNnTtX/fr1U+/evTVnzhzV1ta2e3+XE67e//73v+vWW28NGPcpU6a0e3/BqK6u1p133qnPPvvsksd89NFHuvfee5Wbm6u7775bW7duDdi/evVqDRkyRLm5uSouLtaBAwf8+6Jx3M9r795jfdzP+81vfqPS0tKAbdE87uhgDKJSUVGReeKJJ0xdXZ05fPiwGTVqlFm9enWr47Zs2WJ69uxp/va3v5mmpiazadMmc/vtt5vKykpjjDFlZWWmuLjYnDp1yvh8PrNgwQIzfPhw//cvWrTIlJaWhq2vYISq9wULFpgRI0aYvXv3Gp/PZ55//nlTWFhofD6fMcaY0tJSc99995lTp06ZEydOmKKiIvPcc8+FtdcLhav3119/3RQVFYW1t2Ds3LnTjBgxwuTk5JhPP/30osccPHjQ3HbbbeaDDz4wjY2Npry83PTq1cscO3bMGGPMunXrzODBg83evXtNfX29WbhwoRk1apRpaWkxxkTnuBsTnt5jedyNMaa6uto88cQTJicnxzz55JMB3x+t446Oh+AUhQ4dOmRycnICfiGUl5eboUOHtjp21qxZrYLP/fffb8rKyowxxjz44IOmqKjIVFdXG5/PZxYtWmRGjx7tP3bKlClm7dq17dRJ24Wy9wEDBpi3337bv6+pqcnk5uaaDz/80NTV1ZkePXqYXbt2+fd//vnnplevXqauri7UbQUlXL0bY8ycOXPMokWL2qONq7Zu3TozdOhQU15eftk30BdeeMFMnTo1YNv9999vli1bZowx5ic/+Yl55ZVX/PsaGhpMXl6eqaioiMpxNyY8vRsT2+NeU1Nj8vPzzfz5882jjz4aEJyiddzRMXGqLgrt27dPaWlpys7O9m+7+eabdfToUZ05cybg2ObmZiUkJARss1qt/un5adOmae/everfv79yc3P17rvv6sUXX5QktbS0aPfu3frwww91xx13aMiQIZo3b55Onz7dzh1eWih7b25ulsfj8e+zWCySpIMHD+rLL79UY2OjcnJyAn5OfX29Dh06FOq2ghKu3iXpiy++0O7duzVy5EgNGDBAs2bN0rFjx9qlr2ANGjRIH3zwge65557LHrd///6AcZOkrl27+k9BX7jf4XDohhtu0J49e6Jy3KXw9C7F9ri7XC6Vl5frmWeeafV3I1rHHR0TwSkK1dbWBrzpSfJ/XVdXF7C9sLBQ77zzjrZv366mpiZt2bJFFRUV8vl8ks69gRYWFmrbtm3avn27hg8frocfflg+n0/V1dXq3r27CgsLtWHDBv3xj3/UoUOHInqNUyh7HzlypFauXKnDhw/L5/Np2bJl8vl8qq+vV01NjSQF/II9/3Midd1DuHpvbm6W1+vVoEGD9Je//EXvvfeeLBaLfvGLX6i5uTk8zV5EVlaW7Hb7FY+72PPkdrv9z9Hl9kfjuEvh6T3Wx91utyszM/Oi3xut446O6cqvVoRdQkKCzp49G7Dt/NcXrgI+atQoVVdX+2eKfvjDH2r06NE6e/asGhsbNXPmTL366qv+WYx58+apb9+++uSTTzRs2DC98cYb/sfyeDwqKSnRj3/8Y9XU1CgpKamdO20tVL1LUmlpqZYsWaIpU6bIbrdr0qRJysnJUUpKiv8X6NmzZ/2Pe/77ItG3FL7ebTab1qxZE/B48+bNU0FBgSorK1v9qz7aeDwe1dfXB2yrr6/3P0eX2x+N494W19J7rI/75XT0cUd0YcYpCnXr1k3//e9/deLECf+2yspKXXfddUpOTg44tqqqSoMHD9amTZv06aef6vnnn1dlZaV69uypuro6nT59Wg0NDf7jbTabLBaLHA6H9uzZoyVLlsgY49/f0NAgq9Uqp9PZ/o1eRKh6l6RvvvlGDz30kD7++GNt3bpVRUVFOnDggHr27Kkbb7xRDodD+/fvD/g5509tREK4ev/666+1cOHCgH9pn3+NuN3uMHR6bXJycrRv376Abfv371e3bt0knXsev7u/sbFRhw4dUk5OTlSOe1tcS++xPu6X09HHHdGF4BSFbrjhBvXu3VsLFixQTU2N/vOf/+jll1/WpEmTWh27Y8cOFRcX68iRI/L5fFqzZo0OHjyo8ePHKzU1Vb1799aSJUt08uRJ+Xw+LV68WOnp6erdu7fS0tL0xhtv6LXXXlNTU5OOHj2qxYsXa/z48RELTqHqXZLWrFmj0tJS1dbW6vTp05o/f7569OihXr16yePx6O6779aSJUtUXV2t6upqLVmyRKNHj47Ym0i4ek9PT1d5ebmWLl3qP2U7f/58FRQUqEuXLuFuu83GjBmj7du3a8OGDWpqatKGDRu0fft2jR07VpI0ceJErV27Vnv27JHP59Pvfvc7ZWZmqk+fPlE57m1xLb3H+rhfTkcfd0SZSF+djourqqoyjz76qMnPzzf9+/c3ixYtMk1NTcYYY3Jzc8369ev9xy5fvtwMHDjQ5OXlmaKiIrN79+6AxykpKTEDBgww+fn5Zvr06ebAgQP+/Z999pmZPHmyycvLM/379ze//vWvTX19ffgavYhQ9f7tt9+axx9/3OTn55v8/Hzz+OOPm+rq6oD9Tz/9tBkwYIDp27evKS0tNbW1teFr9CLC1fu//vUv8/Of/9z06dPH9OnTx8yePducOnUqfI1ewYWfrrqw923btpkxY8aY3NxcM2rUKP+nBY0xpqWlxfz+9783w4YNM7m5uaa4uDjgNR+N4/5d7dl7LI/7dz355JOtbkcQ7eOOjsNizHfO0wAAAOCSOFUHAAAQJIITAABAkAhOAAAAQSI4AQAABIngBAAAECSCEwAAQJAITgAAAEEiOAEAAASJ4ATEgVtuuUXr1q0Ly88qLi5WaWmp/+utW7cGrBEGAB2ZPdIFAIgty5cvl81mkyQdOXJEM2bM0B/+8Ad17do1wpUBwLUjOAEIqbS0NP+fWdEJQKzhVB0QY44dO6aHHnpIeXl5Gjp0qMrLywP2b926VRMmTFCvXr1055136sUXX1RDQ4N//y233KI//elPmjp1qnr16qXBgwdr1apV/v1nz57VU089pYEDB+q2227TuHHjtHnzZv/+86fqvvrqKw0fPlyS9LOf/UzLly/XuHHjNHfu3IB6tm3bpp49e6q6uro9ng4ACCmCExBDmpqa9MADD+jUqVNau3atli5dqtWrV/v3b9u2TTNnztSPfvQjvffee3r22Wf1/vvvq6SkJOBxysrKNG7cOK1fv14TJ07UCy+8oJ07d0qSli1bpn//+9969dVXtWHDBg0ZMkSPPfaYvvrqq4DHuP766/XWW29JOnf6btq0aZowYYI2bdqk+vp6/3Hr16/XHXfcoYyMjPZ6WgAgZAhOQAypqKjQvn37VFZWph49eigvL08LFy7071+5cqUmTZqkn/70p+rSpYsGDRqk+fPna+PGjQHBZ/z48Ro7dqxuvPFGzZo1S6mpqdq1a5ck6fDhw0pKSlKXLl3UuXNnzZw5U6+88opSU1MDarHZbP4wlJqaqsTERI0ZM0aNjY3asmWLJKmmpkZbtmzRhAkT2vupAYCQ4BonIIbs3btXqamp6tKli3/bD37wA3k8HknSP//5T/3jH//Q22+/7d9//jqkyspKfe9735Mk3XzzzQGPm5SUpMbGRknS9OnTNWPGDBUUFCgvL08DBw7UqFGjlJycfMX60tLSNGzYML3zzjsaPXq03n//fSUnJ2vw4MHX1jgAhAnBCYgxF7sg224/91e9paVFDzzwgMaPH9/qmKysLP+fnU7nJR83Ly9PH330kT755BNVVFToz3/+s5YvX67XXntNBQUFV6xv4sSJmjFjhk6cOKF3331XY8aM8dcHANGOU3VADOnevbvOnDmjffv2+bcdPHhQ3377rSSpW7duOnDggL7//e/7//vmm29UVlam2traoH7GSy+9pF27dmn48OF6+umntWnTJnXu3FmbNm1qdazFYmm1bdCgQcrKytJbb72lXbt2cZoOQIdCcAJiSL9+/XT77bdrzpw5+vzzz/XFF1+otLRUVuu5v+rTp0/X5s2btXz5ch08eFAVFRWaO3euzpw5EzDjdDlffvmlnn32WVVUVOjIkSPauHGjjh49qry8vFbHJiQkSDp3CvF8eLNarRo3bpxWrlypnj17cn8nAB0KwQmIIVarVatWrdJNN92kadOm6cEHH9Q999zjv0j7rrvu0tKlS/XXv/5V9957r2bPnq2CggKtWLEi6J8xf/58FRQUqKSkRIWFhXrppZc0e/ZsjR07ttWx6enpmjhxosrKyrRs2TL/9gkTJqi+vp7ZJgAdjsVwhzoAYbZjxw5Nnz5dH3/8cVAXlQNAtOCKTABhU1lZqb1792rlypUaP348oQlAh8OpOgBhc+jQIc2dO1epqal67LHHIl0OALQZp+oAAACCxIwTAABAkAhOAAAAQSI4AQAABIngBAAAECSCEwAAQJAITgAAAEEiOAEAAASJ4AQAABAkghMAAECQ/g9OJ/7u64LRq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7890" name="Picture 2"/>
          <p:cNvPicPr>
            <a:picLocks noChangeAspect="1" noChangeArrowheads="1"/>
          </p:cNvPicPr>
          <p:nvPr/>
        </p:nvPicPr>
        <p:blipFill>
          <a:blip r:embed="rId3"/>
          <a:srcRect/>
          <a:stretch>
            <a:fillRect/>
          </a:stretch>
        </p:blipFill>
        <p:spPr bwMode="auto">
          <a:xfrm>
            <a:off x="5357818" y="714362"/>
            <a:ext cx="3143250" cy="349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4" name="TextBox 3"/>
          <p:cNvSpPr txBox="1"/>
          <p:nvPr/>
        </p:nvSpPr>
        <p:spPr>
          <a:xfrm>
            <a:off x="2643174" y="1785932"/>
            <a:ext cx="2214578" cy="2277547"/>
          </a:xfrm>
          <a:prstGeom prst="rect">
            <a:avLst/>
          </a:prstGeom>
          <a:noFill/>
        </p:spPr>
        <p:txBody>
          <a:bodyPr wrap="square" rtlCol="0">
            <a:spAutoFit/>
          </a:bodyPr>
          <a:lstStyle/>
          <a:p>
            <a:r>
              <a:rPr lang="en-IN" sz="1200" dirty="0" smtClean="0">
                <a:solidFill>
                  <a:schemeClr val="accent6">
                    <a:lumMod val="50000"/>
                  </a:schemeClr>
                </a:solidFill>
              </a:rPr>
              <a:t>Input Variables</a:t>
            </a:r>
          </a:p>
          <a:p>
            <a:endParaRPr lang="en-IN" sz="1000" dirty="0" smtClean="0"/>
          </a:p>
          <a:p>
            <a:r>
              <a:rPr lang="en-IN" sz="1000" dirty="0" smtClean="0"/>
              <a:t>1 - fixed acidity </a:t>
            </a:r>
          </a:p>
          <a:p>
            <a:r>
              <a:rPr lang="en-IN" sz="1000" dirty="0" smtClean="0"/>
              <a:t>2 - volatile acidity </a:t>
            </a:r>
          </a:p>
          <a:p>
            <a:r>
              <a:rPr lang="en-IN" sz="1000" dirty="0" smtClean="0"/>
              <a:t>3 - citric acid </a:t>
            </a:r>
          </a:p>
          <a:p>
            <a:r>
              <a:rPr lang="en-IN" sz="1000" dirty="0" smtClean="0"/>
              <a:t>4 - residual sugar </a:t>
            </a:r>
          </a:p>
          <a:p>
            <a:r>
              <a:rPr lang="en-IN" sz="1000" dirty="0" smtClean="0"/>
              <a:t>5 - chlorides </a:t>
            </a:r>
          </a:p>
          <a:p>
            <a:r>
              <a:rPr lang="en-IN" sz="1000" dirty="0" smtClean="0"/>
              <a:t>6 - free </a:t>
            </a:r>
            <a:r>
              <a:rPr lang="en-IN" sz="1000" dirty="0" err="1" smtClean="0"/>
              <a:t>sulfur</a:t>
            </a:r>
            <a:r>
              <a:rPr lang="en-IN" sz="1000" dirty="0" smtClean="0"/>
              <a:t> dioxide </a:t>
            </a:r>
          </a:p>
          <a:p>
            <a:r>
              <a:rPr lang="en-IN" sz="1000" dirty="0" smtClean="0"/>
              <a:t>7 - total </a:t>
            </a:r>
            <a:r>
              <a:rPr lang="en-IN" sz="1000" dirty="0" err="1" smtClean="0"/>
              <a:t>sulfur</a:t>
            </a:r>
            <a:r>
              <a:rPr lang="en-IN" sz="1000" dirty="0" smtClean="0"/>
              <a:t> dioxide </a:t>
            </a:r>
          </a:p>
          <a:p>
            <a:r>
              <a:rPr lang="en-IN" sz="1000" dirty="0" smtClean="0"/>
              <a:t>8 - density </a:t>
            </a:r>
          </a:p>
          <a:p>
            <a:r>
              <a:rPr lang="en-IN" sz="1000" dirty="0" smtClean="0"/>
              <a:t>9 - pH </a:t>
            </a:r>
          </a:p>
          <a:p>
            <a:r>
              <a:rPr lang="en-IN" sz="1000" dirty="0" smtClean="0"/>
              <a:t>10 - sulphates </a:t>
            </a:r>
          </a:p>
          <a:p>
            <a:r>
              <a:rPr lang="en-IN" sz="1000" dirty="0" smtClean="0"/>
              <a:t>11 - alcohol </a:t>
            </a:r>
            <a:endParaRPr lang="en-IN" sz="1000" b="1" dirty="0" smtClean="0"/>
          </a:p>
          <a:p>
            <a:r>
              <a:rPr lang="en-IN" sz="1000" dirty="0" smtClean="0"/>
              <a:t>12 - quality (score between 0 and 10)</a:t>
            </a:r>
            <a:endParaRPr lang="en-IN" sz="1000" dirty="0">
              <a:solidFill>
                <a:srgbClr val="FF0000"/>
              </a:solidFill>
            </a:endParaRPr>
          </a:p>
        </p:txBody>
      </p:sp>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Data Preparation</a:t>
            </a:r>
            <a:endParaRPr lang="en-IN" sz="2000" dirty="0">
              <a:solidFill>
                <a:schemeClr val="tx2"/>
              </a:solidFill>
            </a:endParaRPr>
          </a:p>
        </p:txBody>
      </p:sp>
      <p:sp>
        <p:nvSpPr>
          <p:cNvPr id="6" name="TextBox 5"/>
          <p:cNvSpPr txBox="1"/>
          <p:nvPr/>
        </p:nvSpPr>
        <p:spPr>
          <a:xfrm>
            <a:off x="5715008" y="1785932"/>
            <a:ext cx="2214578" cy="1046440"/>
          </a:xfrm>
          <a:prstGeom prst="rect">
            <a:avLst/>
          </a:prstGeom>
          <a:noFill/>
        </p:spPr>
        <p:txBody>
          <a:bodyPr wrap="square" rtlCol="0">
            <a:spAutoFit/>
          </a:bodyPr>
          <a:lstStyle/>
          <a:p>
            <a:r>
              <a:rPr lang="en-IN" sz="1200" dirty="0" smtClean="0">
                <a:solidFill>
                  <a:schemeClr val="accent6">
                    <a:lumMod val="50000"/>
                  </a:schemeClr>
                </a:solidFill>
              </a:rPr>
              <a:t>Output Variables</a:t>
            </a:r>
          </a:p>
          <a:p>
            <a:endParaRPr lang="en-IN" sz="1000" dirty="0" smtClean="0"/>
          </a:p>
          <a:p>
            <a:r>
              <a:rPr lang="en-IN" sz="1000" dirty="0" smtClean="0"/>
              <a:t>1 – Quality  Classification</a:t>
            </a:r>
          </a:p>
          <a:p>
            <a:r>
              <a:rPr lang="en-IN" sz="1000" dirty="0" smtClean="0"/>
              <a:t>(Poor      Average     Excellent)</a:t>
            </a:r>
          </a:p>
          <a:p>
            <a:endParaRPr lang="en-IN" sz="1000" dirty="0" smtClean="0"/>
          </a:p>
          <a:p>
            <a:endParaRPr lang="en-IN"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Data Preparation</a:t>
            </a:r>
          </a:p>
        </p:txBody>
      </p:sp>
      <p:pic>
        <p:nvPicPr>
          <p:cNvPr id="7" name="Picture 3"/>
          <p:cNvPicPr>
            <a:picLocks noChangeAspect="1" noChangeArrowheads="1"/>
          </p:cNvPicPr>
          <p:nvPr/>
        </p:nvPicPr>
        <p:blipFill>
          <a:blip r:embed="rId3"/>
          <a:srcRect/>
          <a:stretch>
            <a:fillRect/>
          </a:stretch>
        </p:blipFill>
        <p:spPr bwMode="auto">
          <a:xfrm>
            <a:off x="1857356" y="1481147"/>
            <a:ext cx="6715173" cy="2447925"/>
          </a:xfrm>
          <a:prstGeom prst="rect">
            <a:avLst/>
          </a:prstGeom>
          <a:noFill/>
          <a:ln w="9525">
            <a:noFill/>
            <a:miter lim="800000"/>
            <a:headEnd/>
            <a:tailEnd/>
          </a:ln>
          <a:effectLst/>
        </p:spPr>
      </p:pic>
      <p:sp>
        <p:nvSpPr>
          <p:cNvPr id="8" name="TextBox 7"/>
          <p:cNvSpPr txBox="1"/>
          <p:nvPr/>
        </p:nvSpPr>
        <p:spPr>
          <a:xfrm>
            <a:off x="1857356" y="1000114"/>
            <a:ext cx="4857784" cy="276999"/>
          </a:xfrm>
          <a:prstGeom prst="rect">
            <a:avLst/>
          </a:prstGeom>
          <a:noFill/>
        </p:spPr>
        <p:txBody>
          <a:bodyPr wrap="square" rtlCol="0">
            <a:spAutoFit/>
          </a:bodyPr>
          <a:lstStyle/>
          <a:p>
            <a:r>
              <a:rPr lang="en-IN" sz="1200" dirty="0" smtClean="0">
                <a:solidFill>
                  <a:schemeClr val="accent6">
                    <a:lumMod val="50000"/>
                  </a:schemeClr>
                </a:solidFill>
              </a:rPr>
              <a:t>Reading delimited file and  storing in </a:t>
            </a:r>
            <a:r>
              <a:rPr lang="en-IN" sz="1200" dirty="0" err="1" smtClean="0">
                <a:solidFill>
                  <a:schemeClr val="accent6">
                    <a:lumMod val="50000"/>
                  </a:schemeClr>
                </a:solidFill>
              </a:rPr>
              <a:t>dataFrame</a:t>
            </a:r>
            <a:r>
              <a:rPr lang="en-IN" sz="1000" dirty="0" smtClean="0">
                <a:solidFill>
                  <a:schemeClr val="accent6">
                    <a:lumMod val="50000"/>
                  </a:schemeClr>
                </a:solidFill>
              </a:rPr>
              <a:t> </a:t>
            </a:r>
            <a:endParaRPr lang="en-IN" sz="10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Data Preparation</a:t>
            </a:r>
          </a:p>
        </p:txBody>
      </p:sp>
      <p:sp>
        <p:nvSpPr>
          <p:cNvPr id="7" name="TextBox 6"/>
          <p:cNvSpPr txBox="1"/>
          <p:nvPr/>
        </p:nvSpPr>
        <p:spPr>
          <a:xfrm>
            <a:off x="2143108" y="742880"/>
            <a:ext cx="4857784" cy="461665"/>
          </a:xfrm>
          <a:prstGeom prst="rect">
            <a:avLst/>
          </a:prstGeom>
          <a:noFill/>
        </p:spPr>
        <p:txBody>
          <a:bodyPr wrap="square" rtlCol="0">
            <a:spAutoFit/>
          </a:bodyPr>
          <a:lstStyle/>
          <a:p>
            <a:r>
              <a:rPr lang="en-IN" sz="1200" dirty="0" smtClean="0">
                <a:solidFill>
                  <a:schemeClr val="accent6">
                    <a:lumMod val="50000"/>
                  </a:schemeClr>
                </a:solidFill>
              </a:rPr>
              <a:t>Profiling input</a:t>
            </a:r>
          </a:p>
          <a:p>
            <a:r>
              <a:rPr lang="en-IN" sz="1200" dirty="0" smtClean="0">
                <a:solidFill>
                  <a:schemeClr val="accent6">
                    <a:lumMod val="50000"/>
                  </a:schemeClr>
                </a:solidFill>
              </a:rPr>
              <a:t>Data Profiling report generated using pandas data profiling lib</a:t>
            </a:r>
          </a:p>
        </p:txBody>
      </p:sp>
      <p:pic>
        <p:nvPicPr>
          <p:cNvPr id="8" name="Picture 3"/>
          <p:cNvPicPr>
            <a:picLocks noChangeAspect="1" noChangeArrowheads="1"/>
          </p:cNvPicPr>
          <p:nvPr/>
        </p:nvPicPr>
        <p:blipFill>
          <a:blip r:embed="rId3"/>
          <a:srcRect/>
          <a:stretch>
            <a:fillRect/>
          </a:stretch>
        </p:blipFill>
        <p:spPr bwMode="auto">
          <a:xfrm>
            <a:off x="2243165" y="2076467"/>
            <a:ext cx="6257925" cy="2924175"/>
          </a:xfrm>
          <a:prstGeom prst="rect">
            <a:avLst/>
          </a:prstGeom>
          <a:noFill/>
          <a:ln w="9525">
            <a:noFill/>
            <a:miter lim="800000"/>
            <a:headEnd/>
            <a:tailEnd/>
          </a:ln>
          <a:effectLst/>
        </p:spPr>
      </p:pic>
      <p:pic>
        <p:nvPicPr>
          <p:cNvPr id="9" name="Picture 4"/>
          <p:cNvPicPr>
            <a:picLocks noChangeAspect="1" noChangeArrowheads="1"/>
          </p:cNvPicPr>
          <p:nvPr/>
        </p:nvPicPr>
        <p:blipFill>
          <a:blip r:embed="rId4"/>
          <a:srcRect/>
          <a:stretch>
            <a:fillRect/>
          </a:stretch>
        </p:blipFill>
        <p:spPr bwMode="auto">
          <a:xfrm>
            <a:off x="2214546" y="1285866"/>
            <a:ext cx="4314825" cy="50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Data Preparation</a:t>
            </a:r>
          </a:p>
        </p:txBody>
      </p:sp>
      <p:sp>
        <p:nvSpPr>
          <p:cNvPr id="4" name="TextBox 3"/>
          <p:cNvSpPr txBox="1"/>
          <p:nvPr/>
        </p:nvSpPr>
        <p:spPr>
          <a:xfrm>
            <a:off x="2071670" y="857238"/>
            <a:ext cx="4071966" cy="276999"/>
          </a:xfrm>
          <a:prstGeom prst="rect">
            <a:avLst/>
          </a:prstGeom>
          <a:noFill/>
        </p:spPr>
        <p:txBody>
          <a:bodyPr wrap="square" rtlCol="0">
            <a:spAutoFit/>
          </a:bodyPr>
          <a:lstStyle/>
          <a:p>
            <a:r>
              <a:rPr lang="en-IN" sz="1200" dirty="0" smtClean="0">
                <a:solidFill>
                  <a:schemeClr val="accent6">
                    <a:lumMod val="50000"/>
                  </a:schemeClr>
                </a:solidFill>
              </a:rPr>
              <a:t>Data Cleansing – Removing Outliers</a:t>
            </a:r>
          </a:p>
        </p:txBody>
      </p:sp>
      <p:pic>
        <p:nvPicPr>
          <p:cNvPr id="4098" name="Picture 2"/>
          <p:cNvPicPr>
            <a:picLocks noChangeAspect="1" noChangeArrowheads="1"/>
          </p:cNvPicPr>
          <p:nvPr/>
        </p:nvPicPr>
        <p:blipFill>
          <a:blip r:embed="rId3"/>
          <a:srcRect/>
          <a:stretch>
            <a:fillRect/>
          </a:stretch>
        </p:blipFill>
        <p:spPr bwMode="auto">
          <a:xfrm>
            <a:off x="2252688" y="2071684"/>
            <a:ext cx="5962650" cy="3619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266979" y="1214428"/>
            <a:ext cx="6448425" cy="371475"/>
          </a:xfrm>
          <a:prstGeom prst="rect">
            <a:avLst/>
          </a:prstGeom>
          <a:noFill/>
          <a:ln w="9525">
            <a:noFill/>
            <a:miter lim="800000"/>
            <a:headEnd/>
            <a:tailEnd/>
          </a:ln>
          <a:effectLst/>
        </p:spPr>
      </p:pic>
      <p:sp>
        <p:nvSpPr>
          <p:cNvPr id="7" name="TextBox 6"/>
          <p:cNvSpPr txBox="1"/>
          <p:nvPr/>
        </p:nvSpPr>
        <p:spPr>
          <a:xfrm>
            <a:off x="2071670" y="2643188"/>
            <a:ext cx="2214578" cy="276999"/>
          </a:xfrm>
          <a:prstGeom prst="rect">
            <a:avLst/>
          </a:prstGeom>
          <a:noFill/>
        </p:spPr>
        <p:txBody>
          <a:bodyPr wrap="square" rtlCol="0">
            <a:spAutoFit/>
          </a:bodyPr>
          <a:lstStyle/>
          <a:p>
            <a:r>
              <a:rPr lang="en-IN" sz="1200" dirty="0" smtClean="0">
                <a:solidFill>
                  <a:schemeClr val="accent6">
                    <a:lumMod val="50000"/>
                  </a:schemeClr>
                </a:solidFill>
              </a:rPr>
              <a:t>Generating Quality Classification</a:t>
            </a:r>
          </a:p>
        </p:txBody>
      </p:sp>
      <p:sp>
        <p:nvSpPr>
          <p:cNvPr id="8" name="TextBox 7"/>
          <p:cNvSpPr txBox="1"/>
          <p:nvPr/>
        </p:nvSpPr>
        <p:spPr>
          <a:xfrm>
            <a:off x="2071670" y="1714494"/>
            <a:ext cx="2214578" cy="276999"/>
          </a:xfrm>
          <a:prstGeom prst="rect">
            <a:avLst/>
          </a:prstGeom>
          <a:noFill/>
        </p:spPr>
        <p:txBody>
          <a:bodyPr wrap="square" rtlCol="0">
            <a:spAutoFit/>
          </a:bodyPr>
          <a:lstStyle/>
          <a:p>
            <a:r>
              <a:rPr lang="en-IN" sz="1200" dirty="0" smtClean="0">
                <a:solidFill>
                  <a:schemeClr val="accent6">
                    <a:lumMod val="50000"/>
                  </a:schemeClr>
                </a:solidFill>
              </a:rPr>
              <a:t>Removing duplicates</a:t>
            </a:r>
          </a:p>
        </p:txBody>
      </p:sp>
      <p:pic>
        <p:nvPicPr>
          <p:cNvPr id="4100" name="Picture 4"/>
          <p:cNvPicPr>
            <a:picLocks noChangeAspect="1" noChangeArrowheads="1"/>
          </p:cNvPicPr>
          <p:nvPr/>
        </p:nvPicPr>
        <p:blipFill>
          <a:blip r:embed="rId5"/>
          <a:srcRect/>
          <a:stretch>
            <a:fillRect/>
          </a:stretch>
        </p:blipFill>
        <p:spPr bwMode="auto">
          <a:xfrm>
            <a:off x="2295550" y="3000378"/>
            <a:ext cx="5848350" cy="193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smtClean="0">
                <a:solidFill>
                  <a:schemeClr val="tx2"/>
                </a:solidFill>
              </a:rPr>
              <a:t>Data </a:t>
            </a:r>
            <a:r>
              <a:rPr lang="en-IN" sz="2000" smtClean="0">
                <a:solidFill>
                  <a:schemeClr val="tx2"/>
                </a:solidFill>
              </a:rPr>
              <a:t>Preparation</a:t>
            </a:r>
            <a:endParaRPr lang="en-IN" sz="2000" dirty="0" smtClean="0">
              <a:solidFill>
                <a:schemeClr val="tx2"/>
              </a:solidFill>
            </a:endParaRPr>
          </a:p>
        </p:txBody>
      </p:sp>
      <p:pic>
        <p:nvPicPr>
          <p:cNvPr id="1026" name="Picture 2"/>
          <p:cNvPicPr>
            <a:picLocks noChangeAspect="1" noChangeArrowheads="1"/>
          </p:cNvPicPr>
          <p:nvPr/>
        </p:nvPicPr>
        <p:blipFill>
          <a:blip r:embed="rId3"/>
          <a:srcRect/>
          <a:stretch>
            <a:fillRect/>
          </a:stretch>
        </p:blipFill>
        <p:spPr bwMode="auto">
          <a:xfrm>
            <a:off x="1928794" y="1285866"/>
            <a:ext cx="6619896" cy="2524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Data Description</a:t>
            </a:r>
          </a:p>
        </p:txBody>
      </p:sp>
      <p:pic>
        <p:nvPicPr>
          <p:cNvPr id="34819" name="Picture 3"/>
          <p:cNvPicPr>
            <a:picLocks noChangeAspect="1" noChangeArrowheads="1"/>
          </p:cNvPicPr>
          <p:nvPr/>
        </p:nvPicPr>
        <p:blipFill>
          <a:blip r:embed="rId3"/>
          <a:srcRect/>
          <a:stretch>
            <a:fillRect/>
          </a:stretch>
        </p:blipFill>
        <p:spPr bwMode="auto">
          <a:xfrm>
            <a:off x="1857356" y="714362"/>
            <a:ext cx="3714776" cy="3286148"/>
          </a:xfrm>
          <a:prstGeom prst="rect">
            <a:avLst/>
          </a:prstGeom>
          <a:noFill/>
          <a:ln w="9525">
            <a:noFill/>
            <a:miter lim="800000"/>
            <a:headEnd/>
            <a:tailEnd/>
          </a:ln>
          <a:effectLst/>
        </p:spPr>
      </p:pic>
      <p:pic>
        <p:nvPicPr>
          <p:cNvPr id="34820" name="Picture 4"/>
          <p:cNvPicPr>
            <a:picLocks noChangeAspect="1" noChangeArrowheads="1"/>
          </p:cNvPicPr>
          <p:nvPr/>
        </p:nvPicPr>
        <p:blipFill>
          <a:blip r:embed="rId4"/>
          <a:srcRect/>
          <a:stretch>
            <a:fillRect/>
          </a:stretch>
        </p:blipFill>
        <p:spPr bwMode="auto">
          <a:xfrm>
            <a:off x="5715008" y="819163"/>
            <a:ext cx="3352800" cy="360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2171700" cy="5143500"/>
          </a:xfrm>
          <a:prstGeom prst="rect">
            <a:avLst/>
          </a:prstGeom>
          <a:noFill/>
          <a:ln w="9525">
            <a:noFill/>
            <a:miter lim="800000"/>
            <a:headEnd/>
            <a:tailEnd/>
          </a:ln>
          <a:effectLst/>
        </p:spPr>
      </p:pic>
      <p:sp>
        <p:nvSpPr>
          <p:cNvPr id="5" name="TextBox 4"/>
          <p:cNvSpPr txBox="1"/>
          <p:nvPr/>
        </p:nvSpPr>
        <p:spPr>
          <a:xfrm>
            <a:off x="1928794" y="242814"/>
            <a:ext cx="4857784" cy="400110"/>
          </a:xfrm>
          <a:prstGeom prst="rect">
            <a:avLst/>
          </a:prstGeom>
          <a:noFill/>
        </p:spPr>
        <p:txBody>
          <a:bodyPr wrap="square" rtlCol="0">
            <a:spAutoFit/>
          </a:bodyPr>
          <a:lstStyle/>
          <a:p>
            <a:r>
              <a:rPr lang="en-IN" sz="2000" dirty="0" smtClean="0">
                <a:solidFill>
                  <a:schemeClr val="tx2"/>
                </a:solidFill>
              </a:rPr>
              <a:t>Univariate Analysis</a:t>
            </a:r>
          </a:p>
        </p:txBody>
      </p:sp>
      <p:pic>
        <p:nvPicPr>
          <p:cNvPr id="5124" name="Picture 4"/>
          <p:cNvPicPr>
            <a:picLocks noChangeAspect="1" noChangeArrowheads="1"/>
          </p:cNvPicPr>
          <p:nvPr/>
        </p:nvPicPr>
        <p:blipFill>
          <a:blip r:embed="rId3"/>
          <a:srcRect/>
          <a:stretch>
            <a:fillRect/>
          </a:stretch>
        </p:blipFill>
        <p:spPr bwMode="auto">
          <a:xfrm>
            <a:off x="2033268" y="642924"/>
            <a:ext cx="5896318" cy="41021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wine</Template>
  <TotalTime>711</TotalTime>
  <Words>537</Words>
  <Application>Microsoft Office PowerPoint</Application>
  <PresentationFormat>On-screen Show (16:9)</PresentationFormat>
  <Paragraphs>107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wine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Home</cp:lastModifiedBy>
  <cp:revision>49</cp:revision>
  <dcterms:created xsi:type="dcterms:W3CDTF">2018-06-22T04:28:06Z</dcterms:created>
  <dcterms:modified xsi:type="dcterms:W3CDTF">2018-06-24T02:15:12Z</dcterms:modified>
</cp:coreProperties>
</file>