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46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2B7CD-3797-44B3-806A-6C06A5B41215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D89C4C-CB8D-43AC-86DE-FAF1D5E34C63}">
      <dgm:prSet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Graphics.h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00F176-37A6-4B19-9A13-29617430B8E1}" type="parTrans" cxnId="{57D3E160-4760-435E-9304-87ED5E9CE13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9CFE6E3-1162-485C-8B02-8E5275E507A7}" type="sibTrans" cxnId="{57D3E160-4760-435E-9304-87ED5E9CE13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9E2F76D-AFCD-4A09-A1ED-51AE749FA65D}">
      <dgm:prSet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This interface provides access to simple graphics functions. 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709751-C8B4-4B46-B190-58CA723FA37F}" type="parTrans" cxnId="{8225B2FC-44E3-4DC5-BE1E-24EF1B8ED17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729C7E5-F6C9-4AB7-8C80-4448995C5901}" type="sibTrans" cxnId="{8225B2FC-44E3-4DC5-BE1E-24EF1B8ED17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EF5CC2A-C2FF-4B46-8A43-CC885A831980}">
      <dgm:prSet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Stdlib.h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3F95533-B621-4EA5-AEB1-0A631A844C4F}" type="parTrans" cxnId="{DAE801DD-DA9E-4889-92C2-1C2576B017F5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AB8AF-CAA2-4217-A7A7-CA8C7438D80C}" type="sibTrans" cxnId="{DAE801DD-DA9E-4889-92C2-1C2576B017F5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0DBFFF-D52D-443D-A0B1-E03508FB2FA6}">
      <dgm:prSet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Used for exit() function.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DE76431-9442-4FDA-93D6-7BF4E0BB3A6C}" type="parTrans" cxnId="{7FCBC049-1150-4405-A722-87548DFA6C6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80EA57A-022E-4A4C-952F-D6C434E513C4}" type="sibTrans" cxnId="{7FCBC049-1150-4405-A722-87548DFA6C6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5992F48-5CCF-4C12-96AF-C4BBEC7ED82A}">
      <dgm:prSet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Iostream.h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9626EB5-8099-4F5C-A649-4077AAA43647}" type="parTrans" cxnId="{B6160818-5ED7-4095-AB51-CB1EEC6FDD5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1C296B-B6B8-4654-9DF5-996B46E301A0}" type="sibTrans" cxnId="{B6160818-5ED7-4095-AB51-CB1EEC6FDD5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9284D97-EA5D-4F30-BFC8-7E812DAC8C23}">
      <dgm:prSet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This is used for basic input / output operations. 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3D80A1-F11E-434E-9793-9482497677CB}" type="parTrans" cxnId="{CECDC9CB-4A79-4D0C-B75D-CF4A7F2AD09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0C812C6-6F7B-4E37-99DA-B6D314083BBC}" type="sibTrans" cxnId="{CECDC9CB-4A79-4D0C-B75D-CF4A7F2AD09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746BD1E-563B-4281-804C-9FE8D0442B5D}">
      <dgm:prSet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Conio.h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11AD517-E85D-4ADF-80AE-3E1BE83F03B2}" type="parTrans" cxnId="{04792F40-BC71-494B-81F6-E05823E411E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6A8003D-ADC1-4A64-9703-121D61E3B89B}" type="sibTrans" cxnId="{04792F40-BC71-494B-81F6-E05823E411E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48FFDA5-8567-4BBA-B94E-1BDCE6393FD0}">
      <dgm:prSet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This header is used for console input / output operations like kbhit() and getch().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68D7E42-1C99-4AA7-854F-2F8FD04E911C}" type="parTrans" cxnId="{D228345F-267A-43B3-A6A2-A79259038DE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A9C15C9-8255-43CB-B6CE-C45D6447940A}" type="sibTrans" cxnId="{D228345F-267A-43B3-A6A2-A79259038DE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02456F-483B-4586-833D-D834E55C39F2}">
      <dgm:prSet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Dos.h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11E42A6-DDB3-4885-80AD-D83D624C9E26}" type="parTrans" cxnId="{7CC5D29C-0E58-4BE7-AEE0-A18503A474F6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A53EF37-FEDD-419F-BAF5-A095F0132B82}" type="sibTrans" cxnId="{7CC5D29C-0E58-4BE7-AEE0-A18503A474F6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8308E72-9211-4EC5-AC0B-78CC482278BB}">
      <dgm:prSet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This header is containing functions for handling interrupts, producing sound and delay.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14FD08A-51D4-4590-8AD1-74ED95466E58}" type="parTrans" cxnId="{40398727-3A86-4313-A9E2-6C5DEC5B5C3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F198FAA-F3CE-4FFB-9906-95A3CA4C2DD6}" type="sibTrans" cxnId="{40398727-3A86-4313-A9E2-6C5DEC5B5C3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1BA17B-9835-4AAA-A215-71BA699F076C}">
      <dgm:prSet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Time.h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A30277-22ED-4678-A7F2-AA528634B1BD}" type="parTrans" cxnId="{D6291339-2A2D-48FC-98FC-E685C62826E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A7DBD1-0CCF-4DD6-84D6-5CB080C06066}" type="sibTrans" cxnId="{D6291339-2A2D-48FC-98FC-E685C62826E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8004EE-CD76-4068-A2F9-A0F1F378B75D}">
      <dgm:prSet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Contains functions to manipulate date and time.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FEBE409-658B-4E6B-95D5-C859A47DB93A}" type="parTrans" cxnId="{92C7100E-EE96-4A3B-A009-4691C1C20C62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1A05D4C-8560-42B9-BC3E-970D3622D646}" type="sibTrans" cxnId="{92C7100E-EE96-4A3B-A009-4691C1C20C62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BBCB79C-63FF-4C9F-9947-9541AE17161D}">
      <dgm:prSet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Bios.h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C676120-61FE-4EC7-82B5-7F6120165438}" type="parTrans" cxnId="{CD2D9225-356D-4C33-B855-31B3448CB98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3AF3C9D-C6AF-4CDC-92ED-EBF5F46403DD}" type="sibTrans" cxnId="{CD2D9225-356D-4C33-B855-31B3448CB98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8F62A2A-97C5-4A9E-9E7D-3D3A715B8564}">
      <dgm:prSet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This header is used to make use of bioskey command.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832BF56-3892-4204-AA49-FED47EF0F01B}" type="parTrans" cxnId="{22CB2BC0-2950-44F9-8F76-58F1A06AE6A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E45B87-DAA4-4ED8-8B82-0CA6BDD10CE5}" type="sibTrans" cxnId="{22CB2BC0-2950-44F9-8F76-58F1A06AE6A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1CF0C5-EA2C-4081-A733-9C16467A88F3}" type="pres">
      <dgm:prSet presAssocID="{2182B7CD-3797-44B3-806A-6C06A5B41215}" presName="linearFlow" presStyleCnt="0">
        <dgm:presLayoutVars>
          <dgm:dir/>
          <dgm:resizeHandles val="exact"/>
        </dgm:presLayoutVars>
      </dgm:prSet>
      <dgm:spPr/>
    </dgm:pt>
    <dgm:pt modelId="{C1D4EB20-FCC4-4F9F-92BA-C676AD84188B}" type="pres">
      <dgm:prSet presAssocID="{8BD89C4C-CB8D-43AC-86DE-FAF1D5E34C63}" presName="composite" presStyleCnt="0"/>
      <dgm:spPr/>
    </dgm:pt>
    <dgm:pt modelId="{1B44974D-894C-45E5-A305-5B5D0A249A49}" type="pres">
      <dgm:prSet presAssocID="{8BD89C4C-CB8D-43AC-86DE-FAF1D5E34C63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E4CF319-6257-475A-8773-21AA42B5E5E5}" type="pres">
      <dgm:prSet presAssocID="{8BD89C4C-CB8D-43AC-86DE-FAF1D5E34C63}" presName="txShp" presStyleLbl="node1" presStyleIdx="0" presStyleCnt="7">
        <dgm:presLayoutVars>
          <dgm:bulletEnabled val="1"/>
        </dgm:presLayoutVars>
      </dgm:prSet>
      <dgm:spPr/>
    </dgm:pt>
    <dgm:pt modelId="{62040D4B-B0ED-4A03-88D6-0946980E63B7}" type="pres">
      <dgm:prSet presAssocID="{19CFE6E3-1162-485C-8B02-8E5275E507A7}" presName="spacing" presStyleCnt="0"/>
      <dgm:spPr/>
    </dgm:pt>
    <dgm:pt modelId="{A9DC7F55-2102-473F-A28D-B9B6230DC0E2}" type="pres">
      <dgm:prSet presAssocID="{6EF5CC2A-C2FF-4B46-8A43-CC885A831980}" presName="composite" presStyleCnt="0"/>
      <dgm:spPr/>
    </dgm:pt>
    <dgm:pt modelId="{7B7E4B7F-4AE3-42D5-ACD0-3C0919B24F54}" type="pres">
      <dgm:prSet presAssocID="{6EF5CC2A-C2FF-4B46-8A43-CC885A831980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B97B6AC-AFB2-4E91-B36C-5A6826F4F4E7}" type="pres">
      <dgm:prSet presAssocID="{6EF5CC2A-C2FF-4B46-8A43-CC885A831980}" presName="txShp" presStyleLbl="node1" presStyleIdx="1" presStyleCnt="7">
        <dgm:presLayoutVars>
          <dgm:bulletEnabled val="1"/>
        </dgm:presLayoutVars>
      </dgm:prSet>
      <dgm:spPr/>
    </dgm:pt>
    <dgm:pt modelId="{414BDE55-E24B-4990-8A42-63FB8A2E76AB}" type="pres">
      <dgm:prSet presAssocID="{A26AB8AF-CAA2-4217-A7A7-CA8C7438D80C}" presName="spacing" presStyleCnt="0"/>
      <dgm:spPr/>
    </dgm:pt>
    <dgm:pt modelId="{6F0921FE-A233-46E3-8C2D-E43317149D7F}" type="pres">
      <dgm:prSet presAssocID="{35992F48-5CCF-4C12-96AF-C4BBEC7ED82A}" presName="composite" presStyleCnt="0"/>
      <dgm:spPr/>
    </dgm:pt>
    <dgm:pt modelId="{4CC5A2C9-9C77-4FAC-B9EA-6883EB1C730F}" type="pres">
      <dgm:prSet presAssocID="{35992F48-5CCF-4C12-96AF-C4BBEC7ED82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82EEAEF-3990-426A-A8FB-906F22822791}" type="pres">
      <dgm:prSet presAssocID="{35992F48-5CCF-4C12-96AF-C4BBEC7ED82A}" presName="txShp" presStyleLbl="node1" presStyleIdx="2" presStyleCnt="7">
        <dgm:presLayoutVars>
          <dgm:bulletEnabled val="1"/>
        </dgm:presLayoutVars>
      </dgm:prSet>
      <dgm:spPr/>
    </dgm:pt>
    <dgm:pt modelId="{08B8C004-C2AB-4189-AFB1-0E8B9D87649E}" type="pres">
      <dgm:prSet presAssocID="{801C296B-B6B8-4654-9DF5-996B46E301A0}" presName="spacing" presStyleCnt="0"/>
      <dgm:spPr/>
    </dgm:pt>
    <dgm:pt modelId="{8095C805-6C50-420E-8DC4-A68F9BF59D37}" type="pres">
      <dgm:prSet presAssocID="{D746BD1E-563B-4281-804C-9FE8D0442B5D}" presName="composite" presStyleCnt="0"/>
      <dgm:spPr/>
    </dgm:pt>
    <dgm:pt modelId="{0791ACCB-E0C9-4995-B44A-EF3EFDDE58B6}" type="pres">
      <dgm:prSet presAssocID="{D746BD1E-563B-4281-804C-9FE8D0442B5D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D1434C7-BAC4-4A6D-97D7-5A8EB63B8390}" type="pres">
      <dgm:prSet presAssocID="{D746BD1E-563B-4281-804C-9FE8D0442B5D}" presName="txShp" presStyleLbl="node1" presStyleIdx="3" presStyleCnt="7">
        <dgm:presLayoutVars>
          <dgm:bulletEnabled val="1"/>
        </dgm:presLayoutVars>
      </dgm:prSet>
      <dgm:spPr/>
    </dgm:pt>
    <dgm:pt modelId="{3B5CE325-2CC7-42A8-8D9E-253D5FE23FA4}" type="pres">
      <dgm:prSet presAssocID="{16A8003D-ADC1-4A64-9703-121D61E3B89B}" presName="spacing" presStyleCnt="0"/>
      <dgm:spPr/>
    </dgm:pt>
    <dgm:pt modelId="{95C8DA17-0BE2-4651-9888-5C7CA7E7C802}" type="pres">
      <dgm:prSet presAssocID="{0502456F-483B-4586-833D-D834E55C39F2}" presName="composite" presStyleCnt="0"/>
      <dgm:spPr/>
    </dgm:pt>
    <dgm:pt modelId="{0B191AA8-7CCA-4684-8512-B5B35CBE5066}" type="pres">
      <dgm:prSet presAssocID="{0502456F-483B-4586-833D-D834E55C39F2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1CA253-5238-4EE1-B267-A2E6A027B0E5}" type="pres">
      <dgm:prSet presAssocID="{0502456F-483B-4586-833D-D834E55C39F2}" presName="txShp" presStyleLbl="node1" presStyleIdx="4" presStyleCnt="7">
        <dgm:presLayoutVars>
          <dgm:bulletEnabled val="1"/>
        </dgm:presLayoutVars>
      </dgm:prSet>
      <dgm:spPr/>
    </dgm:pt>
    <dgm:pt modelId="{76EC4013-3DE6-477C-A4FB-5BC4C1A54453}" type="pres">
      <dgm:prSet presAssocID="{4A53EF37-FEDD-419F-BAF5-A095F0132B82}" presName="spacing" presStyleCnt="0"/>
      <dgm:spPr/>
    </dgm:pt>
    <dgm:pt modelId="{F8B57FFC-103D-49B2-AD83-295145C0B51F}" type="pres">
      <dgm:prSet presAssocID="{5F1BA17B-9835-4AAA-A215-71BA699F076C}" presName="composite" presStyleCnt="0"/>
      <dgm:spPr/>
    </dgm:pt>
    <dgm:pt modelId="{8B9817AE-0074-4FF2-BE87-BB255FD54E39}" type="pres">
      <dgm:prSet presAssocID="{5F1BA17B-9835-4AAA-A215-71BA699F076C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B47869E-DFF3-4CB2-A923-F8A4A24EDB71}" type="pres">
      <dgm:prSet presAssocID="{5F1BA17B-9835-4AAA-A215-71BA699F076C}" presName="txShp" presStyleLbl="node1" presStyleIdx="5" presStyleCnt="7">
        <dgm:presLayoutVars>
          <dgm:bulletEnabled val="1"/>
        </dgm:presLayoutVars>
      </dgm:prSet>
      <dgm:spPr/>
    </dgm:pt>
    <dgm:pt modelId="{472A8DFE-E24C-4887-9795-7D5B1FD397F3}" type="pres">
      <dgm:prSet presAssocID="{80A7DBD1-0CCF-4DD6-84D6-5CB080C06066}" presName="spacing" presStyleCnt="0"/>
      <dgm:spPr/>
    </dgm:pt>
    <dgm:pt modelId="{5DE93061-6364-42C6-ABA0-D57788D856B1}" type="pres">
      <dgm:prSet presAssocID="{5BBCB79C-63FF-4C9F-9947-9541AE17161D}" presName="composite" presStyleCnt="0"/>
      <dgm:spPr/>
    </dgm:pt>
    <dgm:pt modelId="{A6889C9E-F001-410C-9968-797EF8CF7C8E}" type="pres">
      <dgm:prSet presAssocID="{5BBCB79C-63FF-4C9F-9947-9541AE17161D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866D493-A208-4F56-82B3-7FDC5E4E776E}" type="pres">
      <dgm:prSet presAssocID="{5BBCB79C-63FF-4C9F-9947-9541AE17161D}" presName="txShp" presStyleLbl="node1" presStyleIdx="6" presStyleCnt="7">
        <dgm:presLayoutVars>
          <dgm:bulletEnabled val="1"/>
        </dgm:presLayoutVars>
      </dgm:prSet>
      <dgm:spPr/>
    </dgm:pt>
  </dgm:ptLst>
  <dgm:cxnLst>
    <dgm:cxn modelId="{40398727-3A86-4313-A9E2-6C5DEC5B5C3C}" srcId="{0502456F-483B-4586-833D-D834E55C39F2}" destId="{C8308E72-9211-4EC5-AC0B-78CC482278BB}" srcOrd="0" destOrd="0" parTransId="{814FD08A-51D4-4590-8AD1-74ED95466E58}" sibTransId="{1F198FAA-F3CE-4FFB-9906-95A3CA4C2DD6}"/>
    <dgm:cxn modelId="{7CC5D29C-0E58-4BE7-AEE0-A18503A474F6}" srcId="{2182B7CD-3797-44B3-806A-6C06A5B41215}" destId="{0502456F-483B-4586-833D-D834E55C39F2}" srcOrd="4" destOrd="0" parTransId="{211E42A6-DDB3-4885-80AD-D83D624C9E26}" sibTransId="{4A53EF37-FEDD-419F-BAF5-A095F0132B82}"/>
    <dgm:cxn modelId="{D44A49FA-B5E5-4B07-9CFE-DE55AA9CB137}" type="presOf" srcId="{D48FFDA5-8567-4BBA-B94E-1BDCE6393FD0}" destId="{2D1434C7-BAC4-4A6D-97D7-5A8EB63B8390}" srcOrd="0" destOrd="1" presId="urn:microsoft.com/office/officeart/2005/8/layout/vList3"/>
    <dgm:cxn modelId="{D228345F-267A-43B3-A6A2-A79259038DEE}" srcId="{D746BD1E-563B-4281-804C-9FE8D0442B5D}" destId="{D48FFDA5-8567-4BBA-B94E-1BDCE6393FD0}" srcOrd="0" destOrd="0" parTransId="{B68D7E42-1C99-4AA7-854F-2F8FD04E911C}" sibTransId="{FA9C15C9-8255-43CB-B6CE-C45D6447940A}"/>
    <dgm:cxn modelId="{22CB2BC0-2950-44F9-8F76-58F1A06AE6AE}" srcId="{5BBCB79C-63FF-4C9F-9947-9541AE17161D}" destId="{98F62A2A-97C5-4A9E-9E7D-3D3A715B8564}" srcOrd="0" destOrd="0" parTransId="{1832BF56-3892-4204-AA49-FED47EF0F01B}" sibTransId="{CCE45B87-DAA4-4ED8-8B82-0CA6BDD10CE5}"/>
    <dgm:cxn modelId="{B846B0E7-A43C-488D-8918-5DF91F784241}" type="presOf" srcId="{5F1BA17B-9835-4AAA-A215-71BA699F076C}" destId="{2B47869E-DFF3-4CB2-A923-F8A4A24EDB71}" srcOrd="0" destOrd="0" presId="urn:microsoft.com/office/officeart/2005/8/layout/vList3"/>
    <dgm:cxn modelId="{8225B2FC-44E3-4DC5-BE1E-24EF1B8ED170}" srcId="{8BD89C4C-CB8D-43AC-86DE-FAF1D5E34C63}" destId="{79E2F76D-AFCD-4A09-A1ED-51AE749FA65D}" srcOrd="0" destOrd="0" parTransId="{60709751-C8B4-4B46-B190-58CA723FA37F}" sibTransId="{6729C7E5-F6C9-4AB7-8C80-4448995C5901}"/>
    <dgm:cxn modelId="{0C2EB7B4-B256-48A6-A235-BDC460522048}" type="presOf" srcId="{2182B7CD-3797-44B3-806A-6C06A5B41215}" destId="{FD1CF0C5-EA2C-4081-A733-9C16467A88F3}" srcOrd="0" destOrd="0" presId="urn:microsoft.com/office/officeart/2005/8/layout/vList3"/>
    <dgm:cxn modelId="{4C34282C-C51D-42C9-9557-F6C1C244FE93}" type="presOf" srcId="{79E2F76D-AFCD-4A09-A1ED-51AE749FA65D}" destId="{6E4CF319-6257-475A-8773-21AA42B5E5E5}" srcOrd="0" destOrd="1" presId="urn:microsoft.com/office/officeart/2005/8/layout/vList3"/>
    <dgm:cxn modelId="{1231AB3D-D494-4EC8-AD3A-5303306AF733}" type="presOf" srcId="{0C8004EE-CD76-4068-A2F9-A0F1F378B75D}" destId="{2B47869E-DFF3-4CB2-A923-F8A4A24EDB71}" srcOrd="0" destOrd="1" presId="urn:microsoft.com/office/officeart/2005/8/layout/vList3"/>
    <dgm:cxn modelId="{8DD464FA-32B4-4141-B4CB-2806CF367A3F}" type="presOf" srcId="{8BD89C4C-CB8D-43AC-86DE-FAF1D5E34C63}" destId="{6E4CF319-6257-475A-8773-21AA42B5E5E5}" srcOrd="0" destOrd="0" presId="urn:microsoft.com/office/officeart/2005/8/layout/vList3"/>
    <dgm:cxn modelId="{CD2D9225-356D-4C33-B855-31B3448CB98B}" srcId="{2182B7CD-3797-44B3-806A-6C06A5B41215}" destId="{5BBCB79C-63FF-4C9F-9947-9541AE17161D}" srcOrd="6" destOrd="0" parTransId="{4C676120-61FE-4EC7-82B5-7F6120165438}" sibTransId="{43AF3C9D-C6AF-4CDC-92ED-EBF5F46403DD}"/>
    <dgm:cxn modelId="{7DBDB9A3-222B-4417-B06A-6407EE81DB30}" type="presOf" srcId="{C8308E72-9211-4EC5-AC0B-78CC482278BB}" destId="{061CA253-5238-4EE1-B267-A2E6A027B0E5}" srcOrd="0" destOrd="1" presId="urn:microsoft.com/office/officeart/2005/8/layout/vList3"/>
    <dgm:cxn modelId="{392677E3-F8A8-4A0B-8CB1-E5C1262F85B7}" type="presOf" srcId="{5BBCB79C-63FF-4C9F-9947-9541AE17161D}" destId="{9866D493-A208-4F56-82B3-7FDC5E4E776E}" srcOrd="0" destOrd="0" presId="urn:microsoft.com/office/officeart/2005/8/layout/vList3"/>
    <dgm:cxn modelId="{94EA8815-095B-49B5-8904-700C2412E65F}" type="presOf" srcId="{0502456F-483B-4586-833D-D834E55C39F2}" destId="{061CA253-5238-4EE1-B267-A2E6A027B0E5}" srcOrd="0" destOrd="0" presId="urn:microsoft.com/office/officeart/2005/8/layout/vList3"/>
    <dgm:cxn modelId="{13A5E67B-A579-4313-9D30-21774B0D651B}" type="presOf" srcId="{98F62A2A-97C5-4A9E-9E7D-3D3A715B8564}" destId="{9866D493-A208-4F56-82B3-7FDC5E4E776E}" srcOrd="0" destOrd="1" presId="urn:microsoft.com/office/officeart/2005/8/layout/vList3"/>
    <dgm:cxn modelId="{CECDC9CB-4A79-4D0C-B75D-CF4A7F2AD093}" srcId="{35992F48-5CCF-4C12-96AF-C4BBEC7ED82A}" destId="{69284D97-EA5D-4F30-BFC8-7E812DAC8C23}" srcOrd="0" destOrd="0" parTransId="{493D80A1-F11E-434E-9793-9482497677CB}" sibTransId="{00C812C6-6F7B-4E37-99DA-B6D314083BBC}"/>
    <dgm:cxn modelId="{92C7100E-EE96-4A3B-A009-4691C1C20C62}" srcId="{5F1BA17B-9835-4AAA-A215-71BA699F076C}" destId="{0C8004EE-CD76-4068-A2F9-A0F1F378B75D}" srcOrd="0" destOrd="0" parTransId="{DFEBE409-658B-4E6B-95D5-C859A47DB93A}" sibTransId="{61A05D4C-8560-42B9-BC3E-970D3622D646}"/>
    <dgm:cxn modelId="{E1216F54-B0D1-4801-B17C-D41EFEBCC2E7}" type="presOf" srcId="{B80DBFFF-D52D-443D-A0B1-E03508FB2FA6}" destId="{8B97B6AC-AFB2-4E91-B36C-5A6826F4F4E7}" srcOrd="0" destOrd="1" presId="urn:microsoft.com/office/officeart/2005/8/layout/vList3"/>
    <dgm:cxn modelId="{B63511F1-673B-4DC3-A7E9-81B20E886F87}" type="presOf" srcId="{35992F48-5CCF-4C12-96AF-C4BBEC7ED82A}" destId="{182EEAEF-3990-426A-A8FB-906F22822791}" srcOrd="0" destOrd="0" presId="urn:microsoft.com/office/officeart/2005/8/layout/vList3"/>
    <dgm:cxn modelId="{57D3E160-4760-435E-9304-87ED5E9CE13B}" srcId="{2182B7CD-3797-44B3-806A-6C06A5B41215}" destId="{8BD89C4C-CB8D-43AC-86DE-FAF1D5E34C63}" srcOrd="0" destOrd="0" parTransId="{D100F176-37A6-4B19-9A13-29617430B8E1}" sibTransId="{19CFE6E3-1162-485C-8B02-8E5275E507A7}"/>
    <dgm:cxn modelId="{DAE801DD-DA9E-4889-92C2-1C2576B017F5}" srcId="{2182B7CD-3797-44B3-806A-6C06A5B41215}" destId="{6EF5CC2A-C2FF-4B46-8A43-CC885A831980}" srcOrd="1" destOrd="0" parTransId="{33F95533-B621-4EA5-AEB1-0A631A844C4F}" sibTransId="{A26AB8AF-CAA2-4217-A7A7-CA8C7438D80C}"/>
    <dgm:cxn modelId="{7FCBC049-1150-4405-A722-87548DFA6C6B}" srcId="{6EF5CC2A-C2FF-4B46-8A43-CC885A831980}" destId="{B80DBFFF-D52D-443D-A0B1-E03508FB2FA6}" srcOrd="0" destOrd="0" parTransId="{3DE76431-9442-4FDA-93D6-7BF4E0BB3A6C}" sibTransId="{F80EA57A-022E-4A4C-952F-D6C434E513C4}"/>
    <dgm:cxn modelId="{B811BD98-FA45-4DBD-A308-ED46E00EC84D}" type="presOf" srcId="{D746BD1E-563B-4281-804C-9FE8D0442B5D}" destId="{2D1434C7-BAC4-4A6D-97D7-5A8EB63B8390}" srcOrd="0" destOrd="0" presId="urn:microsoft.com/office/officeart/2005/8/layout/vList3"/>
    <dgm:cxn modelId="{9BEA125E-C3C3-4DE5-A049-EC5D903D348B}" type="presOf" srcId="{6EF5CC2A-C2FF-4B46-8A43-CC885A831980}" destId="{8B97B6AC-AFB2-4E91-B36C-5A6826F4F4E7}" srcOrd="0" destOrd="0" presId="urn:microsoft.com/office/officeart/2005/8/layout/vList3"/>
    <dgm:cxn modelId="{04792F40-BC71-494B-81F6-E05823E411E0}" srcId="{2182B7CD-3797-44B3-806A-6C06A5B41215}" destId="{D746BD1E-563B-4281-804C-9FE8D0442B5D}" srcOrd="3" destOrd="0" parTransId="{F11AD517-E85D-4ADF-80AE-3E1BE83F03B2}" sibTransId="{16A8003D-ADC1-4A64-9703-121D61E3B89B}"/>
    <dgm:cxn modelId="{B6160818-5ED7-4095-AB51-CB1EEC6FDD53}" srcId="{2182B7CD-3797-44B3-806A-6C06A5B41215}" destId="{35992F48-5CCF-4C12-96AF-C4BBEC7ED82A}" srcOrd="2" destOrd="0" parTransId="{D9626EB5-8099-4F5C-A649-4077AAA43647}" sibTransId="{801C296B-B6B8-4654-9DF5-996B46E301A0}"/>
    <dgm:cxn modelId="{D6291339-2A2D-48FC-98FC-E685C62826EE}" srcId="{2182B7CD-3797-44B3-806A-6C06A5B41215}" destId="{5F1BA17B-9835-4AAA-A215-71BA699F076C}" srcOrd="5" destOrd="0" parTransId="{60A30277-22ED-4678-A7F2-AA528634B1BD}" sibTransId="{80A7DBD1-0CCF-4DD6-84D6-5CB080C06066}"/>
    <dgm:cxn modelId="{21843867-B75D-49F0-A685-72E6581D0066}" type="presOf" srcId="{69284D97-EA5D-4F30-BFC8-7E812DAC8C23}" destId="{182EEAEF-3990-426A-A8FB-906F22822791}" srcOrd="0" destOrd="1" presId="urn:microsoft.com/office/officeart/2005/8/layout/vList3"/>
    <dgm:cxn modelId="{A31FC651-2163-45F4-8756-009F7C154D9A}" type="presParOf" srcId="{FD1CF0C5-EA2C-4081-A733-9C16467A88F3}" destId="{C1D4EB20-FCC4-4F9F-92BA-C676AD84188B}" srcOrd="0" destOrd="0" presId="urn:microsoft.com/office/officeart/2005/8/layout/vList3"/>
    <dgm:cxn modelId="{27BE205D-C601-4511-9CC0-C9C9909D3DA8}" type="presParOf" srcId="{C1D4EB20-FCC4-4F9F-92BA-C676AD84188B}" destId="{1B44974D-894C-45E5-A305-5B5D0A249A49}" srcOrd="0" destOrd="0" presId="urn:microsoft.com/office/officeart/2005/8/layout/vList3"/>
    <dgm:cxn modelId="{BB465BE9-0C72-44DE-AF56-FB95A4D49488}" type="presParOf" srcId="{C1D4EB20-FCC4-4F9F-92BA-C676AD84188B}" destId="{6E4CF319-6257-475A-8773-21AA42B5E5E5}" srcOrd="1" destOrd="0" presId="urn:microsoft.com/office/officeart/2005/8/layout/vList3"/>
    <dgm:cxn modelId="{803D14E7-7C5C-4060-A1FE-621016663BE8}" type="presParOf" srcId="{FD1CF0C5-EA2C-4081-A733-9C16467A88F3}" destId="{62040D4B-B0ED-4A03-88D6-0946980E63B7}" srcOrd="1" destOrd="0" presId="urn:microsoft.com/office/officeart/2005/8/layout/vList3"/>
    <dgm:cxn modelId="{A47D7F95-4225-455C-B2C4-D7D4B53429A0}" type="presParOf" srcId="{FD1CF0C5-EA2C-4081-A733-9C16467A88F3}" destId="{A9DC7F55-2102-473F-A28D-B9B6230DC0E2}" srcOrd="2" destOrd="0" presId="urn:microsoft.com/office/officeart/2005/8/layout/vList3"/>
    <dgm:cxn modelId="{8AA340D6-7051-4A85-9DF3-61F530C40FD9}" type="presParOf" srcId="{A9DC7F55-2102-473F-A28D-B9B6230DC0E2}" destId="{7B7E4B7F-4AE3-42D5-ACD0-3C0919B24F54}" srcOrd="0" destOrd="0" presId="urn:microsoft.com/office/officeart/2005/8/layout/vList3"/>
    <dgm:cxn modelId="{91EAC7D9-EAC3-4C50-A16B-B7B08CE0080B}" type="presParOf" srcId="{A9DC7F55-2102-473F-A28D-B9B6230DC0E2}" destId="{8B97B6AC-AFB2-4E91-B36C-5A6826F4F4E7}" srcOrd="1" destOrd="0" presId="urn:microsoft.com/office/officeart/2005/8/layout/vList3"/>
    <dgm:cxn modelId="{BFCF8C43-5CDF-483E-A9F8-3111DB1B90D8}" type="presParOf" srcId="{FD1CF0C5-EA2C-4081-A733-9C16467A88F3}" destId="{414BDE55-E24B-4990-8A42-63FB8A2E76AB}" srcOrd="3" destOrd="0" presId="urn:microsoft.com/office/officeart/2005/8/layout/vList3"/>
    <dgm:cxn modelId="{8969ADE4-6F43-4B80-A0C5-07E2E84A3E9F}" type="presParOf" srcId="{FD1CF0C5-EA2C-4081-A733-9C16467A88F3}" destId="{6F0921FE-A233-46E3-8C2D-E43317149D7F}" srcOrd="4" destOrd="0" presId="urn:microsoft.com/office/officeart/2005/8/layout/vList3"/>
    <dgm:cxn modelId="{9D7CF0AB-2FC5-4853-83DB-B19068AADF81}" type="presParOf" srcId="{6F0921FE-A233-46E3-8C2D-E43317149D7F}" destId="{4CC5A2C9-9C77-4FAC-B9EA-6883EB1C730F}" srcOrd="0" destOrd="0" presId="urn:microsoft.com/office/officeart/2005/8/layout/vList3"/>
    <dgm:cxn modelId="{FDC89976-E5C2-4A14-99F4-A57043AAFCE4}" type="presParOf" srcId="{6F0921FE-A233-46E3-8C2D-E43317149D7F}" destId="{182EEAEF-3990-426A-A8FB-906F22822791}" srcOrd="1" destOrd="0" presId="urn:microsoft.com/office/officeart/2005/8/layout/vList3"/>
    <dgm:cxn modelId="{161BB004-5400-4CF1-A357-C851D8CCFD04}" type="presParOf" srcId="{FD1CF0C5-EA2C-4081-A733-9C16467A88F3}" destId="{08B8C004-C2AB-4189-AFB1-0E8B9D87649E}" srcOrd="5" destOrd="0" presId="urn:microsoft.com/office/officeart/2005/8/layout/vList3"/>
    <dgm:cxn modelId="{1AB10857-17BF-47E3-AF24-47B35DFB5788}" type="presParOf" srcId="{FD1CF0C5-EA2C-4081-A733-9C16467A88F3}" destId="{8095C805-6C50-420E-8DC4-A68F9BF59D37}" srcOrd="6" destOrd="0" presId="urn:microsoft.com/office/officeart/2005/8/layout/vList3"/>
    <dgm:cxn modelId="{FE386199-563F-4D6E-A817-651ED08E5531}" type="presParOf" srcId="{8095C805-6C50-420E-8DC4-A68F9BF59D37}" destId="{0791ACCB-E0C9-4995-B44A-EF3EFDDE58B6}" srcOrd="0" destOrd="0" presId="urn:microsoft.com/office/officeart/2005/8/layout/vList3"/>
    <dgm:cxn modelId="{71F4E4D5-B9F2-43E0-BB27-C21A53956A3A}" type="presParOf" srcId="{8095C805-6C50-420E-8DC4-A68F9BF59D37}" destId="{2D1434C7-BAC4-4A6D-97D7-5A8EB63B8390}" srcOrd="1" destOrd="0" presId="urn:microsoft.com/office/officeart/2005/8/layout/vList3"/>
    <dgm:cxn modelId="{53B0E487-675C-49B1-BFB6-58EB75014DF6}" type="presParOf" srcId="{FD1CF0C5-EA2C-4081-A733-9C16467A88F3}" destId="{3B5CE325-2CC7-42A8-8D9E-253D5FE23FA4}" srcOrd="7" destOrd="0" presId="urn:microsoft.com/office/officeart/2005/8/layout/vList3"/>
    <dgm:cxn modelId="{A9BA894D-5702-4C96-9A33-747F39223773}" type="presParOf" srcId="{FD1CF0C5-EA2C-4081-A733-9C16467A88F3}" destId="{95C8DA17-0BE2-4651-9888-5C7CA7E7C802}" srcOrd="8" destOrd="0" presId="urn:microsoft.com/office/officeart/2005/8/layout/vList3"/>
    <dgm:cxn modelId="{F100F96B-A694-44B8-9ABF-E160E63C555F}" type="presParOf" srcId="{95C8DA17-0BE2-4651-9888-5C7CA7E7C802}" destId="{0B191AA8-7CCA-4684-8512-B5B35CBE5066}" srcOrd="0" destOrd="0" presId="urn:microsoft.com/office/officeart/2005/8/layout/vList3"/>
    <dgm:cxn modelId="{2127180F-04FA-48CB-9289-FFC13482A024}" type="presParOf" srcId="{95C8DA17-0BE2-4651-9888-5C7CA7E7C802}" destId="{061CA253-5238-4EE1-B267-A2E6A027B0E5}" srcOrd="1" destOrd="0" presId="urn:microsoft.com/office/officeart/2005/8/layout/vList3"/>
    <dgm:cxn modelId="{AD01D0B3-A11E-459B-82E7-57F7EFB5C82A}" type="presParOf" srcId="{FD1CF0C5-EA2C-4081-A733-9C16467A88F3}" destId="{76EC4013-3DE6-477C-A4FB-5BC4C1A54453}" srcOrd="9" destOrd="0" presId="urn:microsoft.com/office/officeart/2005/8/layout/vList3"/>
    <dgm:cxn modelId="{51DAB085-7E7E-4BE2-AF6A-1BE673DE5160}" type="presParOf" srcId="{FD1CF0C5-EA2C-4081-A733-9C16467A88F3}" destId="{F8B57FFC-103D-49B2-AD83-295145C0B51F}" srcOrd="10" destOrd="0" presId="urn:microsoft.com/office/officeart/2005/8/layout/vList3"/>
    <dgm:cxn modelId="{54E085F9-0345-4741-A376-4779A0E6982B}" type="presParOf" srcId="{F8B57FFC-103D-49B2-AD83-295145C0B51F}" destId="{8B9817AE-0074-4FF2-BE87-BB255FD54E39}" srcOrd="0" destOrd="0" presId="urn:microsoft.com/office/officeart/2005/8/layout/vList3"/>
    <dgm:cxn modelId="{35930D71-6D68-47B0-9BDC-C142432098FC}" type="presParOf" srcId="{F8B57FFC-103D-49B2-AD83-295145C0B51F}" destId="{2B47869E-DFF3-4CB2-A923-F8A4A24EDB71}" srcOrd="1" destOrd="0" presId="urn:microsoft.com/office/officeart/2005/8/layout/vList3"/>
    <dgm:cxn modelId="{BBA0F18F-9EE1-4D52-AD97-3CD994703F79}" type="presParOf" srcId="{FD1CF0C5-EA2C-4081-A733-9C16467A88F3}" destId="{472A8DFE-E24C-4887-9795-7D5B1FD397F3}" srcOrd="11" destOrd="0" presId="urn:microsoft.com/office/officeart/2005/8/layout/vList3"/>
    <dgm:cxn modelId="{F718491D-BEE6-4E60-B71D-F7F53E005AAF}" type="presParOf" srcId="{FD1CF0C5-EA2C-4081-A733-9C16467A88F3}" destId="{5DE93061-6364-42C6-ABA0-D57788D856B1}" srcOrd="12" destOrd="0" presId="urn:microsoft.com/office/officeart/2005/8/layout/vList3"/>
    <dgm:cxn modelId="{27582C4D-4EF4-45F6-8753-C417F1725823}" type="presParOf" srcId="{5DE93061-6364-42C6-ABA0-D57788D856B1}" destId="{A6889C9E-F001-410C-9968-797EF8CF7C8E}" srcOrd="0" destOrd="0" presId="urn:microsoft.com/office/officeart/2005/8/layout/vList3"/>
    <dgm:cxn modelId="{A7CCC3C8-7333-4ACD-8294-1583E8AD19E0}" type="presParOf" srcId="{5DE93061-6364-42C6-ABA0-D57788D856B1}" destId="{9866D493-A208-4F56-82B3-7FDC5E4E776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0559E2-1CB3-4155-8CA1-32CEDDCE694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A0C510-1F4C-48D5-9BE0-72C2F443ED99}">
      <dgm:prSet/>
      <dgm:spPr/>
      <dgm:t>
        <a:bodyPr/>
        <a:lstStyle/>
        <a:p>
          <a:r>
            <a: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Function to open graph</a:t>
          </a:r>
          <a:endParaRPr lang="en-IN" b="1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82430B5-69A7-4A2A-8909-202F683C3945}" type="parTrans" cxnId="{F3054C97-CAF5-43C3-BFE6-E7C44EDDB836}">
      <dgm:prSet/>
      <dgm:spPr/>
      <dgm:t>
        <a:bodyPr/>
        <a:lstStyle/>
        <a:p>
          <a:endParaRPr lang="en-US"/>
        </a:p>
      </dgm:t>
    </dgm:pt>
    <dgm:pt modelId="{58099959-FF09-4DDC-B908-1367FF2802EB}" type="sibTrans" cxnId="{F3054C97-CAF5-43C3-BFE6-E7C44EDDB836}">
      <dgm:prSet/>
      <dgm:spPr/>
      <dgm:t>
        <a:bodyPr/>
        <a:lstStyle/>
        <a:p>
          <a:endParaRPr lang="en-US"/>
        </a:p>
      </dgm:t>
    </dgm:pt>
    <dgm:pt modelId="{7FD75D71-BFB0-49B9-930C-3E6F2EC2AE4D}">
      <dgm:prSet/>
      <dgm:spPr/>
      <dgm:t>
        <a:bodyPr/>
        <a:lstStyle/>
        <a:p>
          <a:r>
            <a:rPr lang="en-US" dirty="0"/>
            <a:t>void Graph();</a:t>
          </a:r>
          <a:endParaRPr lang="en-IN" dirty="0"/>
        </a:p>
      </dgm:t>
    </dgm:pt>
    <dgm:pt modelId="{F0EB5E77-D87E-4BF8-A71F-C5AFAD8C4448}" type="parTrans" cxnId="{47DCD76F-986B-4DB2-8A22-2359DEEA4C42}">
      <dgm:prSet/>
      <dgm:spPr/>
      <dgm:t>
        <a:bodyPr/>
        <a:lstStyle/>
        <a:p>
          <a:endParaRPr lang="en-US"/>
        </a:p>
      </dgm:t>
    </dgm:pt>
    <dgm:pt modelId="{72418EB4-4BCC-42F6-8C3D-1991FC1E0E28}" type="sibTrans" cxnId="{47DCD76F-986B-4DB2-8A22-2359DEEA4C42}">
      <dgm:prSet/>
      <dgm:spPr/>
      <dgm:t>
        <a:bodyPr/>
        <a:lstStyle/>
        <a:p>
          <a:endParaRPr lang="en-US"/>
        </a:p>
      </dgm:t>
    </dgm:pt>
    <dgm:pt modelId="{F721ECC6-7A38-4167-BE28-77825FAEDA1C}">
      <dgm:prSet/>
      <dgm:spPr/>
      <dgm:t>
        <a:bodyPr/>
        <a:lstStyle/>
        <a:p>
          <a:r>
            <a: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Function to create marbles</a:t>
          </a:r>
          <a:endParaRPr lang="en-IN" b="1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C96F546-76AB-4EEF-8F9D-1D19BBA2449B}" type="parTrans" cxnId="{A695C03D-AA7A-4707-903D-F5AB0F4631AA}">
      <dgm:prSet/>
      <dgm:spPr/>
      <dgm:t>
        <a:bodyPr/>
        <a:lstStyle/>
        <a:p>
          <a:endParaRPr lang="en-US"/>
        </a:p>
      </dgm:t>
    </dgm:pt>
    <dgm:pt modelId="{E2FB156F-A30B-475B-9DE7-812D521CAF98}" type="sibTrans" cxnId="{A695C03D-AA7A-4707-903D-F5AB0F4631AA}">
      <dgm:prSet/>
      <dgm:spPr/>
      <dgm:t>
        <a:bodyPr/>
        <a:lstStyle/>
        <a:p>
          <a:endParaRPr lang="en-US"/>
        </a:p>
      </dgm:t>
    </dgm:pt>
    <dgm:pt modelId="{EA2F09E8-AC1F-4107-A08B-44101B63E098}">
      <dgm:prSet/>
      <dgm:spPr/>
      <dgm:t>
        <a:bodyPr/>
        <a:lstStyle/>
        <a:p>
          <a:r>
            <a:rPr lang="en-US" dirty="0"/>
            <a:t>void Marble(int x, int y, int col);</a:t>
          </a:r>
          <a:endParaRPr lang="en-IN" dirty="0"/>
        </a:p>
      </dgm:t>
    </dgm:pt>
    <dgm:pt modelId="{EADDD3ED-BCE3-4208-9BB3-D1F9E9D24A39}" type="parTrans" cxnId="{0586A989-9DCE-4BB2-972B-0824B9E0022B}">
      <dgm:prSet/>
      <dgm:spPr/>
      <dgm:t>
        <a:bodyPr/>
        <a:lstStyle/>
        <a:p>
          <a:endParaRPr lang="en-US"/>
        </a:p>
      </dgm:t>
    </dgm:pt>
    <dgm:pt modelId="{F8C0FB59-7F1D-4CDC-9E10-1FFAEA2EFA2C}" type="sibTrans" cxnId="{0586A989-9DCE-4BB2-972B-0824B9E0022B}">
      <dgm:prSet/>
      <dgm:spPr/>
      <dgm:t>
        <a:bodyPr/>
        <a:lstStyle/>
        <a:p>
          <a:endParaRPr lang="en-US"/>
        </a:p>
      </dgm:t>
    </dgm:pt>
    <dgm:pt modelId="{B6E08396-76DB-4AF6-A1E1-37AFC24A4123}">
      <dgm:prSet/>
      <dgm:spPr/>
      <dgm:t>
        <a:bodyPr/>
        <a:lstStyle/>
        <a:p>
          <a:r>
            <a: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Function to create background</a:t>
          </a:r>
          <a:endParaRPr lang="en-IN" b="1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5BD8A-AEDA-466A-B50D-CCD2E651E186}" type="parTrans" cxnId="{AD290808-E3CD-48CA-8350-F80D3A8422E6}">
      <dgm:prSet/>
      <dgm:spPr/>
      <dgm:t>
        <a:bodyPr/>
        <a:lstStyle/>
        <a:p>
          <a:endParaRPr lang="en-US"/>
        </a:p>
      </dgm:t>
    </dgm:pt>
    <dgm:pt modelId="{FE38C944-7102-49E4-A336-96D9F98EA37F}" type="sibTrans" cxnId="{AD290808-E3CD-48CA-8350-F80D3A8422E6}">
      <dgm:prSet/>
      <dgm:spPr/>
      <dgm:t>
        <a:bodyPr/>
        <a:lstStyle/>
        <a:p>
          <a:endParaRPr lang="en-US"/>
        </a:p>
      </dgm:t>
    </dgm:pt>
    <dgm:pt modelId="{493F1BDB-BC6C-4DC6-B3EF-D7A6CE19AF73}">
      <dgm:prSet/>
      <dgm:spPr/>
      <dgm:t>
        <a:bodyPr/>
        <a:lstStyle/>
        <a:p>
          <a:r>
            <a:rPr lang="en-US" dirty="0"/>
            <a:t>void Background();</a:t>
          </a:r>
          <a:endParaRPr lang="en-IN" dirty="0"/>
        </a:p>
      </dgm:t>
    </dgm:pt>
    <dgm:pt modelId="{24C5D032-A56E-493F-B98B-E79D3039924B}" type="parTrans" cxnId="{F7C24DF0-5969-4F86-B73D-8BC78309EFBD}">
      <dgm:prSet/>
      <dgm:spPr/>
      <dgm:t>
        <a:bodyPr/>
        <a:lstStyle/>
        <a:p>
          <a:endParaRPr lang="en-US"/>
        </a:p>
      </dgm:t>
    </dgm:pt>
    <dgm:pt modelId="{313936BF-8934-4EBA-BBA9-65B4D35420B7}" type="sibTrans" cxnId="{F7C24DF0-5969-4F86-B73D-8BC78309EFBD}">
      <dgm:prSet/>
      <dgm:spPr/>
      <dgm:t>
        <a:bodyPr/>
        <a:lstStyle/>
        <a:p>
          <a:endParaRPr lang="en-US"/>
        </a:p>
      </dgm:t>
    </dgm:pt>
    <dgm:pt modelId="{653B0454-4291-4711-9DF1-F5EAD58AC413}">
      <dgm:prSet/>
      <dgm:spPr/>
      <dgm:t>
        <a:bodyPr/>
        <a:lstStyle/>
        <a:p>
          <a:r>
            <a: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Function to draw board</a:t>
          </a:r>
          <a:endParaRPr lang="en-IN" b="1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9329BA-E58A-418B-A466-23B6E8192BEB}" type="parTrans" cxnId="{B0C063D3-E041-4603-855E-D49F999CA09B}">
      <dgm:prSet/>
      <dgm:spPr/>
      <dgm:t>
        <a:bodyPr/>
        <a:lstStyle/>
        <a:p>
          <a:endParaRPr lang="en-US"/>
        </a:p>
      </dgm:t>
    </dgm:pt>
    <dgm:pt modelId="{E314292C-D1EC-46C7-B18C-350A4871CFE6}" type="sibTrans" cxnId="{B0C063D3-E041-4603-855E-D49F999CA09B}">
      <dgm:prSet/>
      <dgm:spPr/>
      <dgm:t>
        <a:bodyPr/>
        <a:lstStyle/>
        <a:p>
          <a:endParaRPr lang="en-US"/>
        </a:p>
      </dgm:t>
    </dgm:pt>
    <dgm:pt modelId="{D3A078D4-2390-4D40-B64B-C50DD310F46D}">
      <dgm:prSet/>
      <dgm:spPr/>
      <dgm:t>
        <a:bodyPr/>
        <a:lstStyle/>
        <a:p>
          <a:r>
            <a:rPr lang="en-US" dirty="0"/>
            <a:t>void DrawBoard();</a:t>
          </a:r>
          <a:endParaRPr lang="en-IN" dirty="0"/>
        </a:p>
      </dgm:t>
    </dgm:pt>
    <dgm:pt modelId="{66A12232-A7E3-4C1E-9C43-BF27E2D1164F}" type="parTrans" cxnId="{C468F469-59D9-45EE-97F0-090E8358A0B3}">
      <dgm:prSet/>
      <dgm:spPr/>
      <dgm:t>
        <a:bodyPr/>
        <a:lstStyle/>
        <a:p>
          <a:endParaRPr lang="en-US"/>
        </a:p>
      </dgm:t>
    </dgm:pt>
    <dgm:pt modelId="{E338069E-9F19-433D-B180-6F1E0E6DBD0A}" type="sibTrans" cxnId="{C468F469-59D9-45EE-97F0-090E8358A0B3}">
      <dgm:prSet/>
      <dgm:spPr/>
      <dgm:t>
        <a:bodyPr/>
        <a:lstStyle/>
        <a:p>
          <a:endParaRPr lang="en-US"/>
        </a:p>
      </dgm:t>
    </dgm:pt>
    <dgm:pt modelId="{30DEF364-7E99-49D6-B1BA-A122591A6381}">
      <dgm:prSet/>
      <dgm:spPr/>
      <dgm:t>
        <a:bodyPr/>
        <a:lstStyle/>
        <a:p>
          <a:r>
            <a: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Function to get board</a:t>
          </a:r>
          <a:endParaRPr lang="en-IN" b="1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B105132-2065-4FE0-A5AC-E62795AFA8FA}" type="parTrans" cxnId="{BB495184-7926-4330-9B2A-82AB5ED6FB59}">
      <dgm:prSet/>
      <dgm:spPr/>
      <dgm:t>
        <a:bodyPr/>
        <a:lstStyle/>
        <a:p>
          <a:endParaRPr lang="en-US"/>
        </a:p>
      </dgm:t>
    </dgm:pt>
    <dgm:pt modelId="{E66C05AA-3220-4DAF-9A78-EA3A2B71E9EF}" type="sibTrans" cxnId="{BB495184-7926-4330-9B2A-82AB5ED6FB59}">
      <dgm:prSet/>
      <dgm:spPr/>
      <dgm:t>
        <a:bodyPr/>
        <a:lstStyle/>
        <a:p>
          <a:endParaRPr lang="en-US"/>
        </a:p>
      </dgm:t>
    </dgm:pt>
    <dgm:pt modelId="{C46A1780-8BFA-4D2B-AD0D-318C67E66B85}">
      <dgm:prSet/>
      <dgm:spPr/>
      <dgm:t>
        <a:bodyPr/>
        <a:lstStyle/>
        <a:p>
          <a:r>
            <a:rPr lang="en-US" dirty="0"/>
            <a:t>int GetBoard(int X, int Y);</a:t>
          </a:r>
          <a:endParaRPr lang="en-IN" dirty="0"/>
        </a:p>
      </dgm:t>
    </dgm:pt>
    <dgm:pt modelId="{63126B90-A300-4A84-B93E-CB8B85E0D36E}" type="parTrans" cxnId="{2358AA35-E759-406A-A4DE-52C3E99ED8E6}">
      <dgm:prSet/>
      <dgm:spPr/>
      <dgm:t>
        <a:bodyPr/>
        <a:lstStyle/>
        <a:p>
          <a:endParaRPr lang="en-US"/>
        </a:p>
      </dgm:t>
    </dgm:pt>
    <dgm:pt modelId="{635FBAF6-4D08-491D-BA25-3CD72602F754}" type="sibTrans" cxnId="{2358AA35-E759-406A-A4DE-52C3E99ED8E6}">
      <dgm:prSet/>
      <dgm:spPr/>
      <dgm:t>
        <a:bodyPr/>
        <a:lstStyle/>
        <a:p>
          <a:endParaRPr lang="en-US"/>
        </a:p>
      </dgm:t>
    </dgm:pt>
    <dgm:pt modelId="{6B818DAC-6726-4450-9AE9-817D401771E1}">
      <dgm:prSet/>
      <dgm:spPr/>
      <dgm:t>
        <a:bodyPr/>
        <a:lstStyle/>
        <a:p>
          <a:r>
            <a: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Function to set board</a:t>
          </a:r>
          <a:endParaRPr lang="en-IN" b="1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062A6FF-106D-4DFC-BE51-8E35D135CF28}" type="parTrans" cxnId="{8CF75F99-5B76-493F-986D-E7A84D6E1C38}">
      <dgm:prSet/>
      <dgm:spPr/>
      <dgm:t>
        <a:bodyPr/>
        <a:lstStyle/>
        <a:p>
          <a:endParaRPr lang="en-US"/>
        </a:p>
      </dgm:t>
    </dgm:pt>
    <dgm:pt modelId="{97CCC915-ABA5-40EB-88FA-55CEEED9CCC3}" type="sibTrans" cxnId="{8CF75F99-5B76-493F-986D-E7A84D6E1C38}">
      <dgm:prSet/>
      <dgm:spPr/>
      <dgm:t>
        <a:bodyPr/>
        <a:lstStyle/>
        <a:p>
          <a:endParaRPr lang="en-US"/>
        </a:p>
      </dgm:t>
    </dgm:pt>
    <dgm:pt modelId="{97AA0D6C-B064-40BD-8CF8-F0A59997820C}">
      <dgm:prSet/>
      <dgm:spPr/>
      <dgm:t>
        <a:bodyPr/>
        <a:lstStyle/>
        <a:p>
          <a:r>
            <a:rPr lang="en-US" dirty="0"/>
            <a:t>void SetBoard(int X, int Y, int element);</a:t>
          </a:r>
          <a:endParaRPr lang="en-IN" dirty="0"/>
        </a:p>
      </dgm:t>
    </dgm:pt>
    <dgm:pt modelId="{44C945F2-30DD-4C4C-BEEB-4DAF96CA846C}" type="parTrans" cxnId="{DE9FB878-9F34-48B7-A3AD-FD57BEB3F085}">
      <dgm:prSet/>
      <dgm:spPr/>
      <dgm:t>
        <a:bodyPr/>
        <a:lstStyle/>
        <a:p>
          <a:endParaRPr lang="en-US"/>
        </a:p>
      </dgm:t>
    </dgm:pt>
    <dgm:pt modelId="{88CC78DA-7AAA-47A5-BBB2-E5214DC787B3}" type="sibTrans" cxnId="{DE9FB878-9F34-48B7-A3AD-FD57BEB3F085}">
      <dgm:prSet/>
      <dgm:spPr/>
      <dgm:t>
        <a:bodyPr/>
        <a:lstStyle/>
        <a:p>
          <a:endParaRPr lang="en-US"/>
        </a:p>
      </dgm:t>
    </dgm:pt>
    <dgm:pt modelId="{84E01C5E-D925-4127-BE53-531FDF93485F}" type="pres">
      <dgm:prSet presAssocID="{F70559E2-1CB3-4155-8CA1-32CEDDCE6941}" presName="Name0" presStyleCnt="0">
        <dgm:presLayoutVars>
          <dgm:dir/>
          <dgm:animLvl val="lvl"/>
          <dgm:resizeHandles val="exact"/>
        </dgm:presLayoutVars>
      </dgm:prSet>
      <dgm:spPr/>
    </dgm:pt>
    <dgm:pt modelId="{3A944DAA-8D92-4C59-8F1A-47AB2B8BEAAC}" type="pres">
      <dgm:prSet presAssocID="{BDA0C510-1F4C-48D5-9BE0-72C2F443ED99}" presName="linNode" presStyleCnt="0"/>
      <dgm:spPr/>
    </dgm:pt>
    <dgm:pt modelId="{05884385-E2AB-4BCA-B781-0E323027608D}" type="pres">
      <dgm:prSet presAssocID="{BDA0C510-1F4C-48D5-9BE0-72C2F443ED99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F9AEB99-8597-4489-BD50-52A4D981FA34}" type="pres">
      <dgm:prSet presAssocID="{BDA0C510-1F4C-48D5-9BE0-72C2F443ED99}" presName="descendantText" presStyleLbl="alignAccFollowNode1" presStyleIdx="0" presStyleCnt="6">
        <dgm:presLayoutVars>
          <dgm:bulletEnabled val="1"/>
        </dgm:presLayoutVars>
      </dgm:prSet>
      <dgm:spPr/>
    </dgm:pt>
    <dgm:pt modelId="{7AE2BBEA-5CAB-488F-A3EF-7E48ED28A923}" type="pres">
      <dgm:prSet presAssocID="{58099959-FF09-4DDC-B908-1367FF2802EB}" presName="sp" presStyleCnt="0"/>
      <dgm:spPr/>
    </dgm:pt>
    <dgm:pt modelId="{C963CD0D-6F54-4C4C-8B3E-7BA690F7ED5D}" type="pres">
      <dgm:prSet presAssocID="{F721ECC6-7A38-4167-BE28-77825FAEDA1C}" presName="linNode" presStyleCnt="0"/>
      <dgm:spPr/>
    </dgm:pt>
    <dgm:pt modelId="{4BF55DD3-FAEB-4BA7-92A9-D1C898AE1320}" type="pres">
      <dgm:prSet presAssocID="{F721ECC6-7A38-4167-BE28-77825FAEDA1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CD3C724F-D364-4A3F-A2FD-7F350A920453}" type="pres">
      <dgm:prSet presAssocID="{F721ECC6-7A38-4167-BE28-77825FAEDA1C}" presName="descendantText" presStyleLbl="alignAccFollowNode1" presStyleIdx="1" presStyleCnt="6">
        <dgm:presLayoutVars>
          <dgm:bulletEnabled val="1"/>
        </dgm:presLayoutVars>
      </dgm:prSet>
      <dgm:spPr/>
    </dgm:pt>
    <dgm:pt modelId="{C52F78BB-7A34-48AC-B23F-EF82239A53C4}" type="pres">
      <dgm:prSet presAssocID="{E2FB156F-A30B-475B-9DE7-812D521CAF98}" presName="sp" presStyleCnt="0"/>
      <dgm:spPr/>
    </dgm:pt>
    <dgm:pt modelId="{21D8F3C2-4E0D-424C-A78D-E662036565BA}" type="pres">
      <dgm:prSet presAssocID="{B6E08396-76DB-4AF6-A1E1-37AFC24A4123}" presName="linNode" presStyleCnt="0"/>
      <dgm:spPr/>
    </dgm:pt>
    <dgm:pt modelId="{B5CECEFD-9A36-4399-BF21-E48642822381}" type="pres">
      <dgm:prSet presAssocID="{B6E08396-76DB-4AF6-A1E1-37AFC24A4123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08EE43B0-1F7F-42FE-BE1F-ACFDC61F8149}" type="pres">
      <dgm:prSet presAssocID="{B6E08396-76DB-4AF6-A1E1-37AFC24A4123}" presName="descendantText" presStyleLbl="alignAccFollowNode1" presStyleIdx="2" presStyleCnt="6">
        <dgm:presLayoutVars>
          <dgm:bulletEnabled val="1"/>
        </dgm:presLayoutVars>
      </dgm:prSet>
      <dgm:spPr/>
    </dgm:pt>
    <dgm:pt modelId="{C0B23BBB-4870-4231-8FF4-8BCC13BE4853}" type="pres">
      <dgm:prSet presAssocID="{FE38C944-7102-49E4-A336-96D9F98EA37F}" presName="sp" presStyleCnt="0"/>
      <dgm:spPr/>
    </dgm:pt>
    <dgm:pt modelId="{2D3CF59C-FD6D-4176-8723-C02D6CAFD799}" type="pres">
      <dgm:prSet presAssocID="{653B0454-4291-4711-9DF1-F5EAD58AC413}" presName="linNode" presStyleCnt="0"/>
      <dgm:spPr/>
    </dgm:pt>
    <dgm:pt modelId="{2C791BF4-2CCD-4E59-B002-8307751B0DDE}" type="pres">
      <dgm:prSet presAssocID="{653B0454-4291-4711-9DF1-F5EAD58AC41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028F5147-D642-4E50-A8ED-E9D0030B6E2B}" type="pres">
      <dgm:prSet presAssocID="{653B0454-4291-4711-9DF1-F5EAD58AC413}" presName="descendantText" presStyleLbl="alignAccFollowNode1" presStyleIdx="3" presStyleCnt="6">
        <dgm:presLayoutVars>
          <dgm:bulletEnabled val="1"/>
        </dgm:presLayoutVars>
      </dgm:prSet>
      <dgm:spPr/>
    </dgm:pt>
    <dgm:pt modelId="{737AD1ED-9758-42A0-AFEC-96D0AE14D67E}" type="pres">
      <dgm:prSet presAssocID="{E314292C-D1EC-46C7-B18C-350A4871CFE6}" presName="sp" presStyleCnt="0"/>
      <dgm:spPr/>
    </dgm:pt>
    <dgm:pt modelId="{EF82C8FE-9064-4F7C-9606-A5519230B9E0}" type="pres">
      <dgm:prSet presAssocID="{30DEF364-7E99-49D6-B1BA-A122591A6381}" presName="linNode" presStyleCnt="0"/>
      <dgm:spPr/>
    </dgm:pt>
    <dgm:pt modelId="{945725FD-9617-4218-AF65-AEA918C4E213}" type="pres">
      <dgm:prSet presAssocID="{30DEF364-7E99-49D6-B1BA-A122591A6381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D8361FD7-D74C-4A08-B4A4-2CB0BC7F87E0}" type="pres">
      <dgm:prSet presAssocID="{30DEF364-7E99-49D6-B1BA-A122591A6381}" presName="descendantText" presStyleLbl="alignAccFollowNode1" presStyleIdx="4" presStyleCnt="6">
        <dgm:presLayoutVars>
          <dgm:bulletEnabled val="1"/>
        </dgm:presLayoutVars>
      </dgm:prSet>
      <dgm:spPr/>
    </dgm:pt>
    <dgm:pt modelId="{50BB4FB1-AF46-4A07-B1EF-4C5FA2DC4DF2}" type="pres">
      <dgm:prSet presAssocID="{E66C05AA-3220-4DAF-9A78-EA3A2B71E9EF}" presName="sp" presStyleCnt="0"/>
      <dgm:spPr/>
    </dgm:pt>
    <dgm:pt modelId="{F518F014-1249-4534-B953-B58C582B1805}" type="pres">
      <dgm:prSet presAssocID="{6B818DAC-6726-4450-9AE9-817D401771E1}" presName="linNode" presStyleCnt="0"/>
      <dgm:spPr/>
    </dgm:pt>
    <dgm:pt modelId="{2B58E5D0-8828-4AD5-BE96-CBA6F22CE304}" type="pres">
      <dgm:prSet presAssocID="{6B818DAC-6726-4450-9AE9-817D401771E1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3E9992AA-DC55-4BEC-A7C8-421700A44997}" type="pres">
      <dgm:prSet presAssocID="{6B818DAC-6726-4450-9AE9-817D401771E1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2358AA35-E759-406A-A4DE-52C3E99ED8E6}" srcId="{30DEF364-7E99-49D6-B1BA-A122591A6381}" destId="{C46A1780-8BFA-4D2B-AD0D-318C67E66B85}" srcOrd="0" destOrd="0" parTransId="{63126B90-A300-4A84-B93E-CB8B85E0D36E}" sibTransId="{635FBAF6-4D08-491D-BA25-3CD72602F754}"/>
    <dgm:cxn modelId="{AD290808-E3CD-48CA-8350-F80D3A8422E6}" srcId="{F70559E2-1CB3-4155-8CA1-32CEDDCE6941}" destId="{B6E08396-76DB-4AF6-A1E1-37AFC24A4123}" srcOrd="2" destOrd="0" parTransId="{FCC5BD8A-AEDA-466A-B50D-CCD2E651E186}" sibTransId="{FE38C944-7102-49E4-A336-96D9F98EA37F}"/>
    <dgm:cxn modelId="{0586A989-9DCE-4BB2-972B-0824B9E0022B}" srcId="{F721ECC6-7A38-4167-BE28-77825FAEDA1C}" destId="{EA2F09E8-AC1F-4107-A08B-44101B63E098}" srcOrd="0" destOrd="0" parTransId="{EADDD3ED-BCE3-4208-9BB3-D1F9E9D24A39}" sibTransId="{F8C0FB59-7F1D-4CDC-9E10-1FFAEA2EFA2C}"/>
    <dgm:cxn modelId="{A695C03D-AA7A-4707-903D-F5AB0F4631AA}" srcId="{F70559E2-1CB3-4155-8CA1-32CEDDCE6941}" destId="{F721ECC6-7A38-4167-BE28-77825FAEDA1C}" srcOrd="1" destOrd="0" parTransId="{2C96F546-76AB-4EEF-8F9D-1D19BBA2449B}" sibTransId="{E2FB156F-A30B-475B-9DE7-812D521CAF98}"/>
    <dgm:cxn modelId="{47DCD76F-986B-4DB2-8A22-2359DEEA4C42}" srcId="{BDA0C510-1F4C-48D5-9BE0-72C2F443ED99}" destId="{7FD75D71-BFB0-49B9-930C-3E6F2EC2AE4D}" srcOrd="0" destOrd="0" parTransId="{F0EB5E77-D87E-4BF8-A71F-C5AFAD8C4448}" sibTransId="{72418EB4-4BCC-42F6-8C3D-1991FC1E0E28}"/>
    <dgm:cxn modelId="{DE9FB878-9F34-48B7-A3AD-FD57BEB3F085}" srcId="{6B818DAC-6726-4450-9AE9-817D401771E1}" destId="{97AA0D6C-B064-40BD-8CF8-F0A59997820C}" srcOrd="0" destOrd="0" parTransId="{44C945F2-30DD-4C4C-BEEB-4DAF96CA846C}" sibTransId="{88CC78DA-7AAA-47A5-BBB2-E5214DC787B3}"/>
    <dgm:cxn modelId="{CA9B06D7-5953-4B34-AFE1-BF23805E4839}" type="presOf" srcId="{653B0454-4291-4711-9DF1-F5EAD58AC413}" destId="{2C791BF4-2CCD-4E59-B002-8307751B0DDE}" srcOrd="0" destOrd="0" presId="urn:microsoft.com/office/officeart/2005/8/layout/vList5"/>
    <dgm:cxn modelId="{3D33490E-F860-4E49-9D66-8E0D62EC41F8}" type="presOf" srcId="{D3A078D4-2390-4D40-B64B-C50DD310F46D}" destId="{028F5147-D642-4E50-A8ED-E9D0030B6E2B}" srcOrd="0" destOrd="0" presId="urn:microsoft.com/office/officeart/2005/8/layout/vList5"/>
    <dgm:cxn modelId="{2AB35BF4-6BFA-4F73-B1B8-A3673F338C5E}" type="presOf" srcId="{493F1BDB-BC6C-4DC6-B3EF-D7A6CE19AF73}" destId="{08EE43B0-1F7F-42FE-BE1F-ACFDC61F8149}" srcOrd="0" destOrd="0" presId="urn:microsoft.com/office/officeart/2005/8/layout/vList5"/>
    <dgm:cxn modelId="{8CF75F99-5B76-493F-986D-E7A84D6E1C38}" srcId="{F70559E2-1CB3-4155-8CA1-32CEDDCE6941}" destId="{6B818DAC-6726-4450-9AE9-817D401771E1}" srcOrd="5" destOrd="0" parTransId="{9062A6FF-106D-4DFC-BE51-8E35D135CF28}" sibTransId="{97CCC915-ABA5-40EB-88FA-55CEEED9CCC3}"/>
    <dgm:cxn modelId="{428A933B-1578-4078-ACC7-CF6EB469EABB}" type="presOf" srcId="{EA2F09E8-AC1F-4107-A08B-44101B63E098}" destId="{CD3C724F-D364-4A3F-A2FD-7F350A920453}" srcOrd="0" destOrd="0" presId="urn:microsoft.com/office/officeart/2005/8/layout/vList5"/>
    <dgm:cxn modelId="{A947D3C4-6314-41A2-AEA8-6E50E198530C}" type="presOf" srcId="{30DEF364-7E99-49D6-B1BA-A122591A6381}" destId="{945725FD-9617-4218-AF65-AEA918C4E213}" srcOrd="0" destOrd="0" presId="urn:microsoft.com/office/officeart/2005/8/layout/vList5"/>
    <dgm:cxn modelId="{DE1E7BF9-459E-437C-97C1-912CF0A84355}" type="presOf" srcId="{F70559E2-1CB3-4155-8CA1-32CEDDCE6941}" destId="{84E01C5E-D925-4127-BE53-531FDF93485F}" srcOrd="0" destOrd="0" presId="urn:microsoft.com/office/officeart/2005/8/layout/vList5"/>
    <dgm:cxn modelId="{1549C16B-D830-45AD-B87F-648227A453F7}" type="presOf" srcId="{BDA0C510-1F4C-48D5-9BE0-72C2F443ED99}" destId="{05884385-E2AB-4BCA-B781-0E323027608D}" srcOrd="0" destOrd="0" presId="urn:microsoft.com/office/officeart/2005/8/layout/vList5"/>
    <dgm:cxn modelId="{A03F89EB-9DF8-4F96-B148-1FBC9A4909B4}" type="presOf" srcId="{7FD75D71-BFB0-49B9-930C-3E6F2EC2AE4D}" destId="{DF9AEB99-8597-4489-BD50-52A4D981FA34}" srcOrd="0" destOrd="0" presId="urn:microsoft.com/office/officeart/2005/8/layout/vList5"/>
    <dgm:cxn modelId="{AC397C30-16D7-4CA8-8DAF-6D3494A543A3}" type="presOf" srcId="{6B818DAC-6726-4450-9AE9-817D401771E1}" destId="{2B58E5D0-8828-4AD5-BE96-CBA6F22CE304}" srcOrd="0" destOrd="0" presId="urn:microsoft.com/office/officeart/2005/8/layout/vList5"/>
    <dgm:cxn modelId="{34894B05-48B4-49BB-87DD-AB25676B323B}" type="presOf" srcId="{C46A1780-8BFA-4D2B-AD0D-318C67E66B85}" destId="{D8361FD7-D74C-4A08-B4A4-2CB0BC7F87E0}" srcOrd="0" destOrd="0" presId="urn:microsoft.com/office/officeart/2005/8/layout/vList5"/>
    <dgm:cxn modelId="{BB495184-7926-4330-9B2A-82AB5ED6FB59}" srcId="{F70559E2-1CB3-4155-8CA1-32CEDDCE6941}" destId="{30DEF364-7E99-49D6-B1BA-A122591A6381}" srcOrd="4" destOrd="0" parTransId="{BB105132-2065-4FE0-A5AC-E62795AFA8FA}" sibTransId="{E66C05AA-3220-4DAF-9A78-EA3A2B71E9EF}"/>
    <dgm:cxn modelId="{C468F469-59D9-45EE-97F0-090E8358A0B3}" srcId="{653B0454-4291-4711-9DF1-F5EAD58AC413}" destId="{D3A078D4-2390-4D40-B64B-C50DD310F46D}" srcOrd="0" destOrd="0" parTransId="{66A12232-A7E3-4C1E-9C43-BF27E2D1164F}" sibTransId="{E338069E-9F19-433D-B180-6F1E0E6DBD0A}"/>
    <dgm:cxn modelId="{2415CC43-8C54-4749-B736-768246292732}" type="presOf" srcId="{B6E08396-76DB-4AF6-A1E1-37AFC24A4123}" destId="{B5CECEFD-9A36-4399-BF21-E48642822381}" srcOrd="0" destOrd="0" presId="urn:microsoft.com/office/officeart/2005/8/layout/vList5"/>
    <dgm:cxn modelId="{B0C063D3-E041-4603-855E-D49F999CA09B}" srcId="{F70559E2-1CB3-4155-8CA1-32CEDDCE6941}" destId="{653B0454-4291-4711-9DF1-F5EAD58AC413}" srcOrd="3" destOrd="0" parTransId="{979329BA-E58A-418B-A466-23B6E8192BEB}" sibTransId="{E314292C-D1EC-46C7-B18C-350A4871CFE6}"/>
    <dgm:cxn modelId="{EC3F1C20-F41E-4ABF-A22F-4096FEE25535}" type="presOf" srcId="{97AA0D6C-B064-40BD-8CF8-F0A59997820C}" destId="{3E9992AA-DC55-4BEC-A7C8-421700A44997}" srcOrd="0" destOrd="0" presId="urn:microsoft.com/office/officeart/2005/8/layout/vList5"/>
    <dgm:cxn modelId="{F3054C97-CAF5-43C3-BFE6-E7C44EDDB836}" srcId="{F70559E2-1CB3-4155-8CA1-32CEDDCE6941}" destId="{BDA0C510-1F4C-48D5-9BE0-72C2F443ED99}" srcOrd="0" destOrd="0" parTransId="{482430B5-69A7-4A2A-8909-202F683C3945}" sibTransId="{58099959-FF09-4DDC-B908-1367FF2802EB}"/>
    <dgm:cxn modelId="{8A3B41A6-2E1B-4CF4-889A-62EF2DEF336E}" type="presOf" srcId="{F721ECC6-7A38-4167-BE28-77825FAEDA1C}" destId="{4BF55DD3-FAEB-4BA7-92A9-D1C898AE1320}" srcOrd="0" destOrd="0" presId="urn:microsoft.com/office/officeart/2005/8/layout/vList5"/>
    <dgm:cxn modelId="{F7C24DF0-5969-4F86-B73D-8BC78309EFBD}" srcId="{B6E08396-76DB-4AF6-A1E1-37AFC24A4123}" destId="{493F1BDB-BC6C-4DC6-B3EF-D7A6CE19AF73}" srcOrd="0" destOrd="0" parTransId="{24C5D032-A56E-493F-B98B-E79D3039924B}" sibTransId="{313936BF-8934-4EBA-BBA9-65B4D35420B7}"/>
    <dgm:cxn modelId="{04EFEC57-C728-494B-9801-8C85A98215A1}" type="presParOf" srcId="{84E01C5E-D925-4127-BE53-531FDF93485F}" destId="{3A944DAA-8D92-4C59-8F1A-47AB2B8BEAAC}" srcOrd="0" destOrd="0" presId="urn:microsoft.com/office/officeart/2005/8/layout/vList5"/>
    <dgm:cxn modelId="{A770DC43-D7F8-4D22-BEB6-470D596BF095}" type="presParOf" srcId="{3A944DAA-8D92-4C59-8F1A-47AB2B8BEAAC}" destId="{05884385-E2AB-4BCA-B781-0E323027608D}" srcOrd="0" destOrd="0" presId="urn:microsoft.com/office/officeart/2005/8/layout/vList5"/>
    <dgm:cxn modelId="{DB32B4C2-F31B-4EDF-BA90-8455BCB44B36}" type="presParOf" srcId="{3A944DAA-8D92-4C59-8F1A-47AB2B8BEAAC}" destId="{DF9AEB99-8597-4489-BD50-52A4D981FA34}" srcOrd="1" destOrd="0" presId="urn:microsoft.com/office/officeart/2005/8/layout/vList5"/>
    <dgm:cxn modelId="{A037F618-C0FD-40F4-9E19-5945D49C2793}" type="presParOf" srcId="{84E01C5E-D925-4127-BE53-531FDF93485F}" destId="{7AE2BBEA-5CAB-488F-A3EF-7E48ED28A923}" srcOrd="1" destOrd="0" presId="urn:microsoft.com/office/officeart/2005/8/layout/vList5"/>
    <dgm:cxn modelId="{27E6BCA7-EAE3-4FEA-A817-11A591A567B6}" type="presParOf" srcId="{84E01C5E-D925-4127-BE53-531FDF93485F}" destId="{C963CD0D-6F54-4C4C-8B3E-7BA690F7ED5D}" srcOrd="2" destOrd="0" presId="urn:microsoft.com/office/officeart/2005/8/layout/vList5"/>
    <dgm:cxn modelId="{2A4D6BB7-D1A6-450E-800B-BB674E501FC6}" type="presParOf" srcId="{C963CD0D-6F54-4C4C-8B3E-7BA690F7ED5D}" destId="{4BF55DD3-FAEB-4BA7-92A9-D1C898AE1320}" srcOrd="0" destOrd="0" presId="urn:microsoft.com/office/officeart/2005/8/layout/vList5"/>
    <dgm:cxn modelId="{6C11010C-F193-4B4A-BEB0-807FFB670A94}" type="presParOf" srcId="{C963CD0D-6F54-4C4C-8B3E-7BA690F7ED5D}" destId="{CD3C724F-D364-4A3F-A2FD-7F350A920453}" srcOrd="1" destOrd="0" presId="urn:microsoft.com/office/officeart/2005/8/layout/vList5"/>
    <dgm:cxn modelId="{E3A088D9-F23A-47EF-8566-DDC1C27E93F9}" type="presParOf" srcId="{84E01C5E-D925-4127-BE53-531FDF93485F}" destId="{C52F78BB-7A34-48AC-B23F-EF82239A53C4}" srcOrd="3" destOrd="0" presId="urn:microsoft.com/office/officeart/2005/8/layout/vList5"/>
    <dgm:cxn modelId="{2334D930-EFE2-43A0-9180-35177BEDF662}" type="presParOf" srcId="{84E01C5E-D925-4127-BE53-531FDF93485F}" destId="{21D8F3C2-4E0D-424C-A78D-E662036565BA}" srcOrd="4" destOrd="0" presId="urn:microsoft.com/office/officeart/2005/8/layout/vList5"/>
    <dgm:cxn modelId="{D58A2952-D42A-4225-9B6C-F83FE5F3D419}" type="presParOf" srcId="{21D8F3C2-4E0D-424C-A78D-E662036565BA}" destId="{B5CECEFD-9A36-4399-BF21-E48642822381}" srcOrd="0" destOrd="0" presId="urn:microsoft.com/office/officeart/2005/8/layout/vList5"/>
    <dgm:cxn modelId="{786734E5-6492-48E4-ABEB-2F7696D545DB}" type="presParOf" srcId="{21D8F3C2-4E0D-424C-A78D-E662036565BA}" destId="{08EE43B0-1F7F-42FE-BE1F-ACFDC61F8149}" srcOrd="1" destOrd="0" presId="urn:microsoft.com/office/officeart/2005/8/layout/vList5"/>
    <dgm:cxn modelId="{71C42163-51A1-40A7-B884-CEA9DC187806}" type="presParOf" srcId="{84E01C5E-D925-4127-BE53-531FDF93485F}" destId="{C0B23BBB-4870-4231-8FF4-8BCC13BE4853}" srcOrd="5" destOrd="0" presId="urn:microsoft.com/office/officeart/2005/8/layout/vList5"/>
    <dgm:cxn modelId="{880B0423-6FF7-4CB9-AA86-E6349EE8E03B}" type="presParOf" srcId="{84E01C5E-D925-4127-BE53-531FDF93485F}" destId="{2D3CF59C-FD6D-4176-8723-C02D6CAFD799}" srcOrd="6" destOrd="0" presId="urn:microsoft.com/office/officeart/2005/8/layout/vList5"/>
    <dgm:cxn modelId="{92EB47EC-0A6E-4B6B-BCBD-8F5915E35935}" type="presParOf" srcId="{2D3CF59C-FD6D-4176-8723-C02D6CAFD799}" destId="{2C791BF4-2CCD-4E59-B002-8307751B0DDE}" srcOrd="0" destOrd="0" presId="urn:microsoft.com/office/officeart/2005/8/layout/vList5"/>
    <dgm:cxn modelId="{6F80DCA9-CB13-40EA-A229-DB201268A5B1}" type="presParOf" srcId="{2D3CF59C-FD6D-4176-8723-C02D6CAFD799}" destId="{028F5147-D642-4E50-A8ED-E9D0030B6E2B}" srcOrd="1" destOrd="0" presId="urn:microsoft.com/office/officeart/2005/8/layout/vList5"/>
    <dgm:cxn modelId="{0BE45504-291C-4369-A572-C2FF28AD22AB}" type="presParOf" srcId="{84E01C5E-D925-4127-BE53-531FDF93485F}" destId="{737AD1ED-9758-42A0-AFEC-96D0AE14D67E}" srcOrd="7" destOrd="0" presId="urn:microsoft.com/office/officeart/2005/8/layout/vList5"/>
    <dgm:cxn modelId="{537A7393-8B54-4C13-95FA-11AED9217EB1}" type="presParOf" srcId="{84E01C5E-D925-4127-BE53-531FDF93485F}" destId="{EF82C8FE-9064-4F7C-9606-A5519230B9E0}" srcOrd="8" destOrd="0" presId="urn:microsoft.com/office/officeart/2005/8/layout/vList5"/>
    <dgm:cxn modelId="{A4DC0595-0CC7-4338-88CD-D09CDEA7800B}" type="presParOf" srcId="{EF82C8FE-9064-4F7C-9606-A5519230B9E0}" destId="{945725FD-9617-4218-AF65-AEA918C4E213}" srcOrd="0" destOrd="0" presId="urn:microsoft.com/office/officeart/2005/8/layout/vList5"/>
    <dgm:cxn modelId="{1132E8D6-5E9E-4662-B68C-B46E5637AC4B}" type="presParOf" srcId="{EF82C8FE-9064-4F7C-9606-A5519230B9E0}" destId="{D8361FD7-D74C-4A08-B4A4-2CB0BC7F87E0}" srcOrd="1" destOrd="0" presId="urn:microsoft.com/office/officeart/2005/8/layout/vList5"/>
    <dgm:cxn modelId="{DDDF7091-F908-499F-8B06-814DFA625A08}" type="presParOf" srcId="{84E01C5E-D925-4127-BE53-531FDF93485F}" destId="{50BB4FB1-AF46-4A07-B1EF-4C5FA2DC4DF2}" srcOrd="9" destOrd="0" presId="urn:microsoft.com/office/officeart/2005/8/layout/vList5"/>
    <dgm:cxn modelId="{0DDD1FAE-9FFB-4433-A621-794E41E72F0F}" type="presParOf" srcId="{84E01C5E-D925-4127-BE53-531FDF93485F}" destId="{F518F014-1249-4534-B953-B58C582B1805}" srcOrd="10" destOrd="0" presId="urn:microsoft.com/office/officeart/2005/8/layout/vList5"/>
    <dgm:cxn modelId="{58CE3FBB-0CA4-448F-A8F4-30E4D9491044}" type="presParOf" srcId="{F518F014-1249-4534-B953-B58C582B1805}" destId="{2B58E5D0-8828-4AD5-BE96-CBA6F22CE304}" srcOrd="0" destOrd="0" presId="urn:microsoft.com/office/officeart/2005/8/layout/vList5"/>
    <dgm:cxn modelId="{E60E780B-9321-4A54-8A73-D7B79082FAE9}" type="presParOf" srcId="{F518F014-1249-4534-B953-B58C582B1805}" destId="{3E9992AA-DC55-4BEC-A7C8-421700A4499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1D11D8-7FEE-4A02-9F24-19126C93F90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1A14E-1900-42D7-8C71-6C5F16708F68}">
      <dgm:prSet/>
      <dgm:spPr/>
      <dgm:t>
        <a:bodyPr/>
        <a:lstStyle/>
        <a:p>
          <a:r>
            <a:rPr lang="en-US" b="1" dirty="0"/>
            <a:t>Function for intro screen</a:t>
          </a:r>
          <a:endParaRPr lang="en-IN" b="1" dirty="0"/>
        </a:p>
      </dgm:t>
    </dgm:pt>
    <dgm:pt modelId="{7F0CD791-DB51-4F51-8F5C-569DFC6BF1D6}" type="parTrans" cxnId="{12EF38D6-77A0-4722-BDA9-784137698209}">
      <dgm:prSet/>
      <dgm:spPr/>
      <dgm:t>
        <a:bodyPr/>
        <a:lstStyle/>
        <a:p>
          <a:endParaRPr lang="en-US"/>
        </a:p>
      </dgm:t>
    </dgm:pt>
    <dgm:pt modelId="{A749057A-7898-4AC5-8B71-5847D837E65E}" type="sibTrans" cxnId="{12EF38D6-77A0-4722-BDA9-784137698209}">
      <dgm:prSet/>
      <dgm:spPr/>
      <dgm:t>
        <a:bodyPr/>
        <a:lstStyle/>
        <a:p>
          <a:endParaRPr lang="en-US"/>
        </a:p>
      </dgm:t>
    </dgm:pt>
    <dgm:pt modelId="{AFA14927-612E-429A-9790-0A88678EEAF5}">
      <dgm:prSet custT="1"/>
      <dgm:spPr/>
      <dgm:t>
        <a:bodyPr/>
        <a:lstStyle/>
        <a:p>
          <a:r>
            <a:rPr lang="en-US" sz="2000" dirty="0"/>
            <a:t>void Intro();</a:t>
          </a:r>
          <a:endParaRPr lang="en-IN" sz="2000" dirty="0"/>
        </a:p>
      </dgm:t>
    </dgm:pt>
    <dgm:pt modelId="{6CA56F5F-6CC2-407C-8708-EFAC9940E81B}" type="parTrans" cxnId="{80ED9187-B3E6-4C0C-825F-6F76540E53D3}">
      <dgm:prSet/>
      <dgm:spPr/>
      <dgm:t>
        <a:bodyPr/>
        <a:lstStyle/>
        <a:p>
          <a:endParaRPr lang="en-US"/>
        </a:p>
      </dgm:t>
    </dgm:pt>
    <dgm:pt modelId="{267BD29C-930D-4E5F-B0E4-59399DA2A406}" type="sibTrans" cxnId="{80ED9187-B3E6-4C0C-825F-6F76540E53D3}">
      <dgm:prSet/>
      <dgm:spPr/>
      <dgm:t>
        <a:bodyPr/>
        <a:lstStyle/>
        <a:p>
          <a:endParaRPr lang="en-US"/>
        </a:p>
      </dgm:t>
    </dgm:pt>
    <dgm:pt modelId="{8FD6EFB5-2821-43CE-845B-6CE818AF2C7D}">
      <dgm:prSet/>
      <dgm:spPr/>
      <dgm:t>
        <a:bodyPr/>
        <a:lstStyle/>
        <a:p>
          <a:r>
            <a:rPr lang="en-US" b="1" dirty="0"/>
            <a:t>Function for creating shadows</a:t>
          </a:r>
          <a:endParaRPr lang="en-IN" b="1" dirty="0"/>
        </a:p>
      </dgm:t>
    </dgm:pt>
    <dgm:pt modelId="{D75B897A-65FD-493F-B196-4DD43AFB3623}" type="parTrans" cxnId="{EF7F379D-69C3-49CB-8403-44BFEF13DE4C}">
      <dgm:prSet/>
      <dgm:spPr/>
      <dgm:t>
        <a:bodyPr/>
        <a:lstStyle/>
        <a:p>
          <a:endParaRPr lang="en-US"/>
        </a:p>
      </dgm:t>
    </dgm:pt>
    <dgm:pt modelId="{C5F5A507-3B0B-4BE4-8849-7770B6775699}" type="sibTrans" cxnId="{EF7F379D-69C3-49CB-8403-44BFEF13DE4C}">
      <dgm:prSet/>
      <dgm:spPr/>
      <dgm:t>
        <a:bodyPr/>
        <a:lstStyle/>
        <a:p>
          <a:endParaRPr lang="en-US"/>
        </a:p>
      </dgm:t>
    </dgm:pt>
    <dgm:pt modelId="{DF994765-3E14-4DF3-987B-B9E7FBC9EA10}">
      <dgm:prSet custT="1"/>
      <dgm:spPr/>
      <dgm:t>
        <a:bodyPr/>
        <a:lstStyle/>
        <a:p>
          <a:r>
            <a:rPr lang="en-US" sz="2000" dirty="0"/>
            <a:t>void winp(int sx, int sy, int ex, int ey, int state);</a:t>
          </a:r>
          <a:endParaRPr lang="en-IN" sz="2000" dirty="0"/>
        </a:p>
      </dgm:t>
    </dgm:pt>
    <dgm:pt modelId="{AD076C92-B217-4888-AB31-E38820C18330}" type="parTrans" cxnId="{20219AA0-9D0D-4956-81E9-41F2693B3498}">
      <dgm:prSet/>
      <dgm:spPr/>
      <dgm:t>
        <a:bodyPr/>
        <a:lstStyle/>
        <a:p>
          <a:endParaRPr lang="en-US"/>
        </a:p>
      </dgm:t>
    </dgm:pt>
    <dgm:pt modelId="{75FE295C-BA50-410F-93C1-E9D04F7EF7B7}" type="sibTrans" cxnId="{20219AA0-9D0D-4956-81E9-41F2693B3498}">
      <dgm:prSet/>
      <dgm:spPr/>
      <dgm:t>
        <a:bodyPr/>
        <a:lstStyle/>
        <a:p>
          <a:endParaRPr lang="en-US"/>
        </a:p>
      </dgm:t>
    </dgm:pt>
    <dgm:pt modelId="{C5402D87-F0D4-4571-9199-764FDA93550C}">
      <dgm:prSet/>
      <dgm:spPr/>
      <dgm:t>
        <a:bodyPr/>
        <a:lstStyle/>
        <a:p>
          <a:r>
            <a:rPr lang="en-US" b="1" dirty="0"/>
            <a:t>Function for creating dialog boxes with title bar</a:t>
          </a:r>
          <a:endParaRPr lang="en-IN" b="1" dirty="0"/>
        </a:p>
      </dgm:t>
    </dgm:pt>
    <dgm:pt modelId="{A15054B6-5154-4F1E-8912-B44D4CFCF085}" type="parTrans" cxnId="{159A1B02-4073-45B7-9458-863DE42E5EE5}">
      <dgm:prSet/>
      <dgm:spPr/>
      <dgm:t>
        <a:bodyPr/>
        <a:lstStyle/>
        <a:p>
          <a:endParaRPr lang="en-US"/>
        </a:p>
      </dgm:t>
    </dgm:pt>
    <dgm:pt modelId="{7A55FACB-411E-44F1-8D34-CEDABE95D006}" type="sibTrans" cxnId="{159A1B02-4073-45B7-9458-863DE42E5EE5}">
      <dgm:prSet/>
      <dgm:spPr/>
      <dgm:t>
        <a:bodyPr/>
        <a:lstStyle/>
        <a:p>
          <a:endParaRPr lang="en-US"/>
        </a:p>
      </dgm:t>
    </dgm:pt>
    <dgm:pt modelId="{B19FE866-B574-4EAE-8210-FCEBB6310513}">
      <dgm:prSet custT="1"/>
      <dgm:spPr/>
      <dgm:t>
        <a:bodyPr/>
        <a:lstStyle/>
        <a:p>
          <a:r>
            <a:rPr lang="en-US" sz="2000" dirty="0"/>
            <a:t>void win(char *text, int sx, int sy, int ex, int ey, int ck);</a:t>
          </a:r>
          <a:endParaRPr lang="en-IN" sz="2000" dirty="0"/>
        </a:p>
      </dgm:t>
    </dgm:pt>
    <dgm:pt modelId="{9C7E3080-8CFA-4D10-8633-746A515919AD}" type="parTrans" cxnId="{3984E35B-935D-4F81-A2B2-92FF5A9769D5}">
      <dgm:prSet/>
      <dgm:spPr/>
      <dgm:t>
        <a:bodyPr/>
        <a:lstStyle/>
        <a:p>
          <a:endParaRPr lang="en-US"/>
        </a:p>
      </dgm:t>
    </dgm:pt>
    <dgm:pt modelId="{186D247E-5C57-4C91-8701-0D6D4E3E22E8}" type="sibTrans" cxnId="{3984E35B-935D-4F81-A2B2-92FF5A9769D5}">
      <dgm:prSet/>
      <dgm:spPr/>
      <dgm:t>
        <a:bodyPr/>
        <a:lstStyle/>
        <a:p>
          <a:endParaRPr lang="en-US"/>
        </a:p>
      </dgm:t>
    </dgm:pt>
    <dgm:pt modelId="{ADBC58CE-C5DC-46AD-9218-30DD60D4E996}">
      <dgm:prSet/>
      <dgm:spPr/>
      <dgm:t>
        <a:bodyPr/>
        <a:lstStyle/>
        <a:p>
          <a:r>
            <a:rPr lang="en-US" b="1" dirty="0"/>
            <a:t>Function to draw border</a:t>
          </a:r>
          <a:endParaRPr lang="en-IN" b="1" dirty="0"/>
        </a:p>
      </dgm:t>
    </dgm:pt>
    <dgm:pt modelId="{CA690A96-9767-4E27-B021-A75E3FAB2B37}" type="parTrans" cxnId="{3562990B-1315-4087-A96E-FD6AE7A3F27B}">
      <dgm:prSet/>
      <dgm:spPr/>
      <dgm:t>
        <a:bodyPr/>
        <a:lstStyle/>
        <a:p>
          <a:endParaRPr lang="en-US"/>
        </a:p>
      </dgm:t>
    </dgm:pt>
    <dgm:pt modelId="{BFBA6E58-C1D2-4332-B017-FA67E8D78AE4}" type="sibTrans" cxnId="{3562990B-1315-4087-A96E-FD6AE7A3F27B}">
      <dgm:prSet/>
      <dgm:spPr/>
      <dgm:t>
        <a:bodyPr/>
        <a:lstStyle/>
        <a:p>
          <a:endParaRPr lang="en-US"/>
        </a:p>
      </dgm:t>
    </dgm:pt>
    <dgm:pt modelId="{53B75E4B-4B90-4A54-B4C1-C7307BDA271F}">
      <dgm:prSet custT="1"/>
      <dgm:spPr/>
      <dgm:t>
        <a:bodyPr/>
        <a:lstStyle/>
        <a:p>
          <a:r>
            <a:rPr lang="en-US" sz="2000" dirty="0"/>
            <a:t>void DrawBorder(int x, int y);</a:t>
          </a:r>
          <a:endParaRPr lang="en-IN" sz="2000" dirty="0"/>
        </a:p>
      </dgm:t>
    </dgm:pt>
    <dgm:pt modelId="{43471302-DA52-4559-9D13-0AFEDED49B9C}" type="parTrans" cxnId="{696B2194-95D1-401A-8892-5EFD540A6B3C}">
      <dgm:prSet/>
      <dgm:spPr/>
      <dgm:t>
        <a:bodyPr/>
        <a:lstStyle/>
        <a:p>
          <a:endParaRPr lang="en-US"/>
        </a:p>
      </dgm:t>
    </dgm:pt>
    <dgm:pt modelId="{1C532895-E989-44F2-ACB1-A6241FAFD022}" type="sibTrans" cxnId="{696B2194-95D1-401A-8892-5EFD540A6B3C}">
      <dgm:prSet/>
      <dgm:spPr/>
      <dgm:t>
        <a:bodyPr/>
        <a:lstStyle/>
        <a:p>
          <a:endParaRPr lang="en-US"/>
        </a:p>
      </dgm:t>
    </dgm:pt>
    <dgm:pt modelId="{AD986337-17EA-408A-880B-A8F1374959A1}">
      <dgm:prSet/>
      <dgm:spPr/>
      <dgm:t>
        <a:bodyPr/>
        <a:lstStyle/>
        <a:p>
          <a:r>
            <a:rPr lang="en-US" b="1" dirty="0"/>
            <a:t>Function to generate LCD style numbers</a:t>
          </a:r>
          <a:endParaRPr lang="en-IN" b="1" dirty="0"/>
        </a:p>
      </dgm:t>
    </dgm:pt>
    <dgm:pt modelId="{0ABEDEFA-C69C-4761-95F7-B2B5E89B7DE9}" type="parTrans" cxnId="{657E4188-5B82-496F-9BC8-9E010A5A3594}">
      <dgm:prSet/>
      <dgm:spPr/>
      <dgm:t>
        <a:bodyPr/>
        <a:lstStyle/>
        <a:p>
          <a:endParaRPr lang="en-US"/>
        </a:p>
      </dgm:t>
    </dgm:pt>
    <dgm:pt modelId="{23CDD39E-31D4-46CC-A60F-A3472CD728F3}" type="sibTrans" cxnId="{657E4188-5B82-496F-9BC8-9E010A5A3594}">
      <dgm:prSet/>
      <dgm:spPr/>
      <dgm:t>
        <a:bodyPr/>
        <a:lstStyle/>
        <a:p>
          <a:endParaRPr lang="en-US"/>
        </a:p>
      </dgm:t>
    </dgm:pt>
    <dgm:pt modelId="{658680EE-8096-400D-9087-DCB5CCFE877A}">
      <dgm:prSet custT="1"/>
      <dgm:spPr/>
      <dgm:t>
        <a:bodyPr/>
        <a:lstStyle/>
        <a:p>
          <a:r>
            <a:rPr lang="en-US" sz="2000" dirty="0"/>
            <a:t>void LCD(int left, int top, int NUM);</a:t>
          </a:r>
          <a:endParaRPr lang="en-IN" sz="2000" dirty="0"/>
        </a:p>
      </dgm:t>
    </dgm:pt>
    <dgm:pt modelId="{7F260AD4-A352-479B-B931-2F411037F948}" type="parTrans" cxnId="{D8FF89B9-B95C-49A1-88F4-7327D5917D44}">
      <dgm:prSet/>
      <dgm:spPr/>
      <dgm:t>
        <a:bodyPr/>
        <a:lstStyle/>
        <a:p>
          <a:endParaRPr lang="en-US"/>
        </a:p>
      </dgm:t>
    </dgm:pt>
    <dgm:pt modelId="{3DA1F7BF-D0A2-4153-A660-7B68AD683924}" type="sibTrans" cxnId="{D8FF89B9-B95C-49A1-88F4-7327D5917D44}">
      <dgm:prSet/>
      <dgm:spPr/>
      <dgm:t>
        <a:bodyPr/>
        <a:lstStyle/>
        <a:p>
          <a:endParaRPr lang="en-US"/>
        </a:p>
      </dgm:t>
    </dgm:pt>
    <dgm:pt modelId="{738D553C-FA71-44EB-98BF-49933A7C653E}">
      <dgm:prSet custT="1"/>
      <dgm:spPr/>
      <dgm:t>
        <a:bodyPr/>
        <a:lstStyle/>
        <a:p>
          <a:r>
            <a:rPr lang="en-US" sz="2000" dirty="0"/>
            <a:t>void Lcd(int x, int y, int n);</a:t>
          </a:r>
          <a:endParaRPr lang="en-IN" sz="2000" dirty="0"/>
        </a:p>
      </dgm:t>
    </dgm:pt>
    <dgm:pt modelId="{1A804497-09AC-427D-B0DA-E70A2559973A}" type="parTrans" cxnId="{89443B07-7CAF-496D-8C5D-A82EF1C34D4E}">
      <dgm:prSet/>
      <dgm:spPr/>
      <dgm:t>
        <a:bodyPr/>
        <a:lstStyle/>
        <a:p>
          <a:endParaRPr lang="en-US"/>
        </a:p>
      </dgm:t>
    </dgm:pt>
    <dgm:pt modelId="{793E281E-C8F9-485A-8520-6E9A2CFC5C6B}" type="sibTrans" cxnId="{89443B07-7CAF-496D-8C5D-A82EF1C34D4E}">
      <dgm:prSet/>
      <dgm:spPr/>
      <dgm:t>
        <a:bodyPr/>
        <a:lstStyle/>
        <a:p>
          <a:endParaRPr lang="en-US"/>
        </a:p>
      </dgm:t>
    </dgm:pt>
    <dgm:pt modelId="{FD569E1F-5B2D-4073-83F1-E16AA14CB95B}" type="pres">
      <dgm:prSet presAssocID="{831D11D8-7FEE-4A02-9F24-19126C93F90A}" presName="Name0" presStyleCnt="0">
        <dgm:presLayoutVars>
          <dgm:dir/>
          <dgm:animLvl val="lvl"/>
          <dgm:resizeHandles val="exact"/>
        </dgm:presLayoutVars>
      </dgm:prSet>
      <dgm:spPr/>
    </dgm:pt>
    <dgm:pt modelId="{A0E93A89-19F1-4B4C-ACED-54D6850B7936}" type="pres">
      <dgm:prSet presAssocID="{F191A14E-1900-42D7-8C71-6C5F16708F68}" presName="linNode" presStyleCnt="0"/>
      <dgm:spPr/>
    </dgm:pt>
    <dgm:pt modelId="{091670E9-8BFD-4E82-92BD-43F104C0EE3B}" type="pres">
      <dgm:prSet presAssocID="{F191A14E-1900-42D7-8C71-6C5F16708F68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3F24787-D02F-4939-8A5E-4A78C8E34FBC}" type="pres">
      <dgm:prSet presAssocID="{F191A14E-1900-42D7-8C71-6C5F16708F68}" presName="descendantText" presStyleLbl="alignAccFollowNode1" presStyleIdx="0" presStyleCnt="5">
        <dgm:presLayoutVars>
          <dgm:bulletEnabled val="1"/>
        </dgm:presLayoutVars>
      </dgm:prSet>
      <dgm:spPr/>
    </dgm:pt>
    <dgm:pt modelId="{A68AFB18-2315-4F88-8BE2-20B09FCF81F4}" type="pres">
      <dgm:prSet presAssocID="{A749057A-7898-4AC5-8B71-5847D837E65E}" presName="sp" presStyleCnt="0"/>
      <dgm:spPr/>
    </dgm:pt>
    <dgm:pt modelId="{A96A175F-006C-457F-9354-40D2B7972FA8}" type="pres">
      <dgm:prSet presAssocID="{8FD6EFB5-2821-43CE-845B-6CE818AF2C7D}" presName="linNode" presStyleCnt="0"/>
      <dgm:spPr/>
    </dgm:pt>
    <dgm:pt modelId="{63BAD501-B6E7-424D-92A6-5048DCF72353}" type="pres">
      <dgm:prSet presAssocID="{8FD6EFB5-2821-43CE-845B-6CE818AF2C7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293C2A4-369B-40B7-888D-6450B6DAF639}" type="pres">
      <dgm:prSet presAssocID="{8FD6EFB5-2821-43CE-845B-6CE818AF2C7D}" presName="descendantText" presStyleLbl="alignAccFollowNode1" presStyleIdx="1" presStyleCnt="5">
        <dgm:presLayoutVars>
          <dgm:bulletEnabled val="1"/>
        </dgm:presLayoutVars>
      </dgm:prSet>
      <dgm:spPr/>
    </dgm:pt>
    <dgm:pt modelId="{FA9193C5-D96D-4550-A934-C607A1CB43F2}" type="pres">
      <dgm:prSet presAssocID="{C5F5A507-3B0B-4BE4-8849-7770B6775699}" presName="sp" presStyleCnt="0"/>
      <dgm:spPr/>
    </dgm:pt>
    <dgm:pt modelId="{19B7F230-653C-40ED-951D-18F47597E162}" type="pres">
      <dgm:prSet presAssocID="{C5402D87-F0D4-4571-9199-764FDA93550C}" presName="linNode" presStyleCnt="0"/>
      <dgm:spPr/>
    </dgm:pt>
    <dgm:pt modelId="{02DED422-3CB7-47A6-8BD9-B3B487D5C6E9}" type="pres">
      <dgm:prSet presAssocID="{C5402D87-F0D4-4571-9199-764FDA93550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6A079565-A1BC-4D0B-9102-EDCCD4AA8F42}" type="pres">
      <dgm:prSet presAssocID="{C5402D87-F0D4-4571-9199-764FDA93550C}" presName="descendantText" presStyleLbl="alignAccFollowNode1" presStyleIdx="2" presStyleCnt="5">
        <dgm:presLayoutVars>
          <dgm:bulletEnabled val="1"/>
        </dgm:presLayoutVars>
      </dgm:prSet>
      <dgm:spPr/>
    </dgm:pt>
    <dgm:pt modelId="{00A26834-E6AE-4BBC-89E7-6765D8C7C2F5}" type="pres">
      <dgm:prSet presAssocID="{7A55FACB-411E-44F1-8D34-CEDABE95D006}" presName="sp" presStyleCnt="0"/>
      <dgm:spPr/>
    </dgm:pt>
    <dgm:pt modelId="{C47702C8-1F11-4808-8D00-D0F1C222A007}" type="pres">
      <dgm:prSet presAssocID="{ADBC58CE-C5DC-46AD-9218-30DD60D4E996}" presName="linNode" presStyleCnt="0"/>
      <dgm:spPr/>
    </dgm:pt>
    <dgm:pt modelId="{5CB7D703-168C-451B-952A-2F486275598F}" type="pres">
      <dgm:prSet presAssocID="{ADBC58CE-C5DC-46AD-9218-30DD60D4E99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F8B3C4B1-828D-4586-A294-A09E6C499660}" type="pres">
      <dgm:prSet presAssocID="{ADBC58CE-C5DC-46AD-9218-30DD60D4E996}" presName="descendantText" presStyleLbl="alignAccFollowNode1" presStyleIdx="3" presStyleCnt="5">
        <dgm:presLayoutVars>
          <dgm:bulletEnabled val="1"/>
        </dgm:presLayoutVars>
      </dgm:prSet>
      <dgm:spPr/>
    </dgm:pt>
    <dgm:pt modelId="{0307CDED-1ECF-474D-B342-0AF92582AC36}" type="pres">
      <dgm:prSet presAssocID="{BFBA6E58-C1D2-4332-B017-FA67E8D78AE4}" presName="sp" presStyleCnt="0"/>
      <dgm:spPr/>
    </dgm:pt>
    <dgm:pt modelId="{0620804C-382E-47CE-AEFB-7F6D7073FAFB}" type="pres">
      <dgm:prSet presAssocID="{AD986337-17EA-408A-880B-A8F1374959A1}" presName="linNode" presStyleCnt="0"/>
      <dgm:spPr/>
    </dgm:pt>
    <dgm:pt modelId="{30141797-8FFB-4133-B7B1-7D373C569097}" type="pres">
      <dgm:prSet presAssocID="{AD986337-17EA-408A-880B-A8F1374959A1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FBB43EB-69EB-4572-8735-38238346BDC7}" type="pres">
      <dgm:prSet presAssocID="{AD986337-17EA-408A-880B-A8F1374959A1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F7520166-5B92-4A69-850E-591D61DDBD0E}" type="presOf" srcId="{F191A14E-1900-42D7-8C71-6C5F16708F68}" destId="{091670E9-8BFD-4E82-92BD-43F104C0EE3B}" srcOrd="0" destOrd="0" presId="urn:microsoft.com/office/officeart/2005/8/layout/vList5"/>
    <dgm:cxn modelId="{A91E6CF5-414C-4B4B-BC61-3F8BB037365A}" type="presOf" srcId="{53B75E4B-4B90-4A54-B4C1-C7307BDA271F}" destId="{F8B3C4B1-828D-4586-A294-A09E6C499660}" srcOrd="0" destOrd="0" presId="urn:microsoft.com/office/officeart/2005/8/layout/vList5"/>
    <dgm:cxn modelId="{657E4188-5B82-496F-9BC8-9E010A5A3594}" srcId="{831D11D8-7FEE-4A02-9F24-19126C93F90A}" destId="{AD986337-17EA-408A-880B-A8F1374959A1}" srcOrd="4" destOrd="0" parTransId="{0ABEDEFA-C69C-4761-95F7-B2B5E89B7DE9}" sibTransId="{23CDD39E-31D4-46CC-A60F-A3472CD728F3}"/>
    <dgm:cxn modelId="{8D9544C9-0241-4CDB-AAE1-23FDE760DB78}" type="presOf" srcId="{B19FE866-B574-4EAE-8210-FCEBB6310513}" destId="{6A079565-A1BC-4D0B-9102-EDCCD4AA8F42}" srcOrd="0" destOrd="0" presId="urn:microsoft.com/office/officeart/2005/8/layout/vList5"/>
    <dgm:cxn modelId="{159A1B02-4073-45B7-9458-863DE42E5EE5}" srcId="{831D11D8-7FEE-4A02-9F24-19126C93F90A}" destId="{C5402D87-F0D4-4571-9199-764FDA93550C}" srcOrd="2" destOrd="0" parTransId="{A15054B6-5154-4F1E-8912-B44D4CFCF085}" sibTransId="{7A55FACB-411E-44F1-8D34-CEDABE95D006}"/>
    <dgm:cxn modelId="{2C0A9364-2B64-46F6-B43E-5795DC1FE60C}" type="presOf" srcId="{AD986337-17EA-408A-880B-A8F1374959A1}" destId="{30141797-8FFB-4133-B7B1-7D373C569097}" srcOrd="0" destOrd="0" presId="urn:microsoft.com/office/officeart/2005/8/layout/vList5"/>
    <dgm:cxn modelId="{3984E35B-935D-4F81-A2B2-92FF5A9769D5}" srcId="{C5402D87-F0D4-4571-9199-764FDA93550C}" destId="{B19FE866-B574-4EAE-8210-FCEBB6310513}" srcOrd="0" destOrd="0" parTransId="{9C7E3080-8CFA-4D10-8633-746A515919AD}" sibTransId="{186D247E-5C57-4C91-8701-0D6D4E3E22E8}"/>
    <dgm:cxn modelId="{12EF38D6-77A0-4722-BDA9-784137698209}" srcId="{831D11D8-7FEE-4A02-9F24-19126C93F90A}" destId="{F191A14E-1900-42D7-8C71-6C5F16708F68}" srcOrd="0" destOrd="0" parTransId="{7F0CD791-DB51-4F51-8F5C-569DFC6BF1D6}" sibTransId="{A749057A-7898-4AC5-8B71-5847D837E65E}"/>
    <dgm:cxn modelId="{89443B07-7CAF-496D-8C5D-A82EF1C34D4E}" srcId="{AD986337-17EA-408A-880B-A8F1374959A1}" destId="{738D553C-FA71-44EB-98BF-49933A7C653E}" srcOrd="1" destOrd="0" parTransId="{1A804497-09AC-427D-B0DA-E70A2559973A}" sibTransId="{793E281E-C8F9-485A-8520-6E9A2CFC5C6B}"/>
    <dgm:cxn modelId="{696B2194-95D1-401A-8892-5EFD540A6B3C}" srcId="{ADBC58CE-C5DC-46AD-9218-30DD60D4E996}" destId="{53B75E4B-4B90-4A54-B4C1-C7307BDA271F}" srcOrd="0" destOrd="0" parTransId="{43471302-DA52-4559-9D13-0AFEDED49B9C}" sibTransId="{1C532895-E989-44F2-ACB1-A6241FAFD022}"/>
    <dgm:cxn modelId="{3562990B-1315-4087-A96E-FD6AE7A3F27B}" srcId="{831D11D8-7FEE-4A02-9F24-19126C93F90A}" destId="{ADBC58CE-C5DC-46AD-9218-30DD60D4E996}" srcOrd="3" destOrd="0" parTransId="{CA690A96-9767-4E27-B021-A75E3FAB2B37}" sibTransId="{BFBA6E58-C1D2-4332-B017-FA67E8D78AE4}"/>
    <dgm:cxn modelId="{33349805-1720-49B4-9E0F-5A402CA355B3}" type="presOf" srcId="{831D11D8-7FEE-4A02-9F24-19126C93F90A}" destId="{FD569E1F-5B2D-4073-83F1-E16AA14CB95B}" srcOrd="0" destOrd="0" presId="urn:microsoft.com/office/officeart/2005/8/layout/vList5"/>
    <dgm:cxn modelId="{EF7F379D-69C3-49CB-8403-44BFEF13DE4C}" srcId="{831D11D8-7FEE-4A02-9F24-19126C93F90A}" destId="{8FD6EFB5-2821-43CE-845B-6CE818AF2C7D}" srcOrd="1" destOrd="0" parTransId="{D75B897A-65FD-493F-B196-4DD43AFB3623}" sibTransId="{C5F5A507-3B0B-4BE4-8849-7770B6775699}"/>
    <dgm:cxn modelId="{8A64AAA0-5909-488B-B572-8BFC46CEF7AE}" type="presOf" srcId="{AFA14927-612E-429A-9790-0A88678EEAF5}" destId="{33F24787-D02F-4939-8A5E-4A78C8E34FBC}" srcOrd="0" destOrd="0" presId="urn:microsoft.com/office/officeart/2005/8/layout/vList5"/>
    <dgm:cxn modelId="{D8FF89B9-B95C-49A1-88F4-7327D5917D44}" srcId="{AD986337-17EA-408A-880B-A8F1374959A1}" destId="{658680EE-8096-400D-9087-DCB5CCFE877A}" srcOrd="0" destOrd="0" parTransId="{7F260AD4-A352-479B-B931-2F411037F948}" sibTransId="{3DA1F7BF-D0A2-4153-A660-7B68AD683924}"/>
    <dgm:cxn modelId="{80ED9187-B3E6-4C0C-825F-6F76540E53D3}" srcId="{F191A14E-1900-42D7-8C71-6C5F16708F68}" destId="{AFA14927-612E-429A-9790-0A88678EEAF5}" srcOrd="0" destOrd="0" parTransId="{6CA56F5F-6CC2-407C-8708-EFAC9940E81B}" sibTransId="{267BD29C-930D-4E5F-B0E4-59399DA2A406}"/>
    <dgm:cxn modelId="{20219AA0-9D0D-4956-81E9-41F2693B3498}" srcId="{8FD6EFB5-2821-43CE-845B-6CE818AF2C7D}" destId="{DF994765-3E14-4DF3-987B-B9E7FBC9EA10}" srcOrd="0" destOrd="0" parTransId="{AD076C92-B217-4888-AB31-E38820C18330}" sibTransId="{75FE295C-BA50-410F-93C1-E9D04F7EF7B7}"/>
    <dgm:cxn modelId="{7E80E8DD-7265-4637-A22B-7F8D4D6DE175}" type="presOf" srcId="{8FD6EFB5-2821-43CE-845B-6CE818AF2C7D}" destId="{63BAD501-B6E7-424D-92A6-5048DCF72353}" srcOrd="0" destOrd="0" presId="urn:microsoft.com/office/officeart/2005/8/layout/vList5"/>
    <dgm:cxn modelId="{18556458-413C-4394-865F-A140446A6D33}" type="presOf" srcId="{658680EE-8096-400D-9087-DCB5CCFE877A}" destId="{FFBB43EB-69EB-4572-8735-38238346BDC7}" srcOrd="0" destOrd="0" presId="urn:microsoft.com/office/officeart/2005/8/layout/vList5"/>
    <dgm:cxn modelId="{88F13100-3066-43A6-A991-D806E5C37F17}" type="presOf" srcId="{ADBC58CE-C5DC-46AD-9218-30DD60D4E996}" destId="{5CB7D703-168C-451B-952A-2F486275598F}" srcOrd="0" destOrd="0" presId="urn:microsoft.com/office/officeart/2005/8/layout/vList5"/>
    <dgm:cxn modelId="{569E2D61-73EE-4165-A5AF-2DF84E7DBF45}" type="presOf" srcId="{DF994765-3E14-4DF3-987B-B9E7FBC9EA10}" destId="{F293C2A4-369B-40B7-888D-6450B6DAF639}" srcOrd="0" destOrd="0" presId="urn:microsoft.com/office/officeart/2005/8/layout/vList5"/>
    <dgm:cxn modelId="{30CD9675-8D7A-439C-943A-15BCC4977054}" type="presOf" srcId="{738D553C-FA71-44EB-98BF-49933A7C653E}" destId="{FFBB43EB-69EB-4572-8735-38238346BDC7}" srcOrd="0" destOrd="1" presId="urn:microsoft.com/office/officeart/2005/8/layout/vList5"/>
    <dgm:cxn modelId="{88EABB32-650B-4EE1-B317-305C91C76934}" type="presOf" srcId="{C5402D87-F0D4-4571-9199-764FDA93550C}" destId="{02DED422-3CB7-47A6-8BD9-B3B487D5C6E9}" srcOrd="0" destOrd="0" presId="urn:microsoft.com/office/officeart/2005/8/layout/vList5"/>
    <dgm:cxn modelId="{095FB94B-DF97-48A7-B638-1FD08BE81061}" type="presParOf" srcId="{FD569E1F-5B2D-4073-83F1-E16AA14CB95B}" destId="{A0E93A89-19F1-4B4C-ACED-54D6850B7936}" srcOrd="0" destOrd="0" presId="urn:microsoft.com/office/officeart/2005/8/layout/vList5"/>
    <dgm:cxn modelId="{74B6DFFC-0C28-4BF9-B15F-FFAB0F6F583B}" type="presParOf" srcId="{A0E93A89-19F1-4B4C-ACED-54D6850B7936}" destId="{091670E9-8BFD-4E82-92BD-43F104C0EE3B}" srcOrd="0" destOrd="0" presId="urn:microsoft.com/office/officeart/2005/8/layout/vList5"/>
    <dgm:cxn modelId="{C1E226C9-03B7-41DA-B322-D70E82FFF48F}" type="presParOf" srcId="{A0E93A89-19F1-4B4C-ACED-54D6850B7936}" destId="{33F24787-D02F-4939-8A5E-4A78C8E34FBC}" srcOrd="1" destOrd="0" presId="urn:microsoft.com/office/officeart/2005/8/layout/vList5"/>
    <dgm:cxn modelId="{4123C527-8911-4492-B905-615130EFD37F}" type="presParOf" srcId="{FD569E1F-5B2D-4073-83F1-E16AA14CB95B}" destId="{A68AFB18-2315-4F88-8BE2-20B09FCF81F4}" srcOrd="1" destOrd="0" presId="urn:microsoft.com/office/officeart/2005/8/layout/vList5"/>
    <dgm:cxn modelId="{65CABF67-F9B2-41B6-93DA-791DA80812E7}" type="presParOf" srcId="{FD569E1F-5B2D-4073-83F1-E16AA14CB95B}" destId="{A96A175F-006C-457F-9354-40D2B7972FA8}" srcOrd="2" destOrd="0" presId="urn:microsoft.com/office/officeart/2005/8/layout/vList5"/>
    <dgm:cxn modelId="{4DAF7EAB-B0A6-4EF0-9D61-E9E698CA65F2}" type="presParOf" srcId="{A96A175F-006C-457F-9354-40D2B7972FA8}" destId="{63BAD501-B6E7-424D-92A6-5048DCF72353}" srcOrd="0" destOrd="0" presId="urn:microsoft.com/office/officeart/2005/8/layout/vList5"/>
    <dgm:cxn modelId="{71AE3785-270D-4AA1-AFEA-7F293B3AD21E}" type="presParOf" srcId="{A96A175F-006C-457F-9354-40D2B7972FA8}" destId="{F293C2A4-369B-40B7-888D-6450B6DAF639}" srcOrd="1" destOrd="0" presId="urn:microsoft.com/office/officeart/2005/8/layout/vList5"/>
    <dgm:cxn modelId="{AED93119-F6DD-4CDB-AA00-F230ED6380AB}" type="presParOf" srcId="{FD569E1F-5B2D-4073-83F1-E16AA14CB95B}" destId="{FA9193C5-D96D-4550-A934-C607A1CB43F2}" srcOrd="3" destOrd="0" presId="urn:microsoft.com/office/officeart/2005/8/layout/vList5"/>
    <dgm:cxn modelId="{D90D82B9-19DE-42F5-880D-FC5892CD10BD}" type="presParOf" srcId="{FD569E1F-5B2D-4073-83F1-E16AA14CB95B}" destId="{19B7F230-653C-40ED-951D-18F47597E162}" srcOrd="4" destOrd="0" presId="urn:microsoft.com/office/officeart/2005/8/layout/vList5"/>
    <dgm:cxn modelId="{68B3C9E5-216D-48D0-BF07-70E4B6DC30F0}" type="presParOf" srcId="{19B7F230-653C-40ED-951D-18F47597E162}" destId="{02DED422-3CB7-47A6-8BD9-B3B487D5C6E9}" srcOrd="0" destOrd="0" presId="urn:microsoft.com/office/officeart/2005/8/layout/vList5"/>
    <dgm:cxn modelId="{09B0C5CA-7D6F-4D4D-8B7D-569D4CF52519}" type="presParOf" srcId="{19B7F230-653C-40ED-951D-18F47597E162}" destId="{6A079565-A1BC-4D0B-9102-EDCCD4AA8F42}" srcOrd="1" destOrd="0" presId="urn:microsoft.com/office/officeart/2005/8/layout/vList5"/>
    <dgm:cxn modelId="{B832A33C-175A-4626-AD4B-829359EA69CA}" type="presParOf" srcId="{FD569E1F-5B2D-4073-83F1-E16AA14CB95B}" destId="{00A26834-E6AE-4BBC-89E7-6765D8C7C2F5}" srcOrd="5" destOrd="0" presId="urn:microsoft.com/office/officeart/2005/8/layout/vList5"/>
    <dgm:cxn modelId="{A9F1B12B-5CFB-4408-8DC5-0DF69FA97AB2}" type="presParOf" srcId="{FD569E1F-5B2D-4073-83F1-E16AA14CB95B}" destId="{C47702C8-1F11-4808-8D00-D0F1C222A007}" srcOrd="6" destOrd="0" presId="urn:microsoft.com/office/officeart/2005/8/layout/vList5"/>
    <dgm:cxn modelId="{269FC313-AA93-4623-A1F7-5DEFC2ED9B3C}" type="presParOf" srcId="{C47702C8-1F11-4808-8D00-D0F1C222A007}" destId="{5CB7D703-168C-451B-952A-2F486275598F}" srcOrd="0" destOrd="0" presId="urn:microsoft.com/office/officeart/2005/8/layout/vList5"/>
    <dgm:cxn modelId="{5E8E72B7-0086-4EE7-BACA-745E09F5A439}" type="presParOf" srcId="{C47702C8-1F11-4808-8D00-D0F1C222A007}" destId="{F8B3C4B1-828D-4586-A294-A09E6C499660}" srcOrd="1" destOrd="0" presId="urn:microsoft.com/office/officeart/2005/8/layout/vList5"/>
    <dgm:cxn modelId="{99B39853-7506-4ACB-88A2-37177F62859F}" type="presParOf" srcId="{FD569E1F-5B2D-4073-83F1-E16AA14CB95B}" destId="{0307CDED-1ECF-474D-B342-0AF92582AC36}" srcOrd="7" destOrd="0" presId="urn:microsoft.com/office/officeart/2005/8/layout/vList5"/>
    <dgm:cxn modelId="{01E58290-0648-4431-8B8E-2BD76E7D1E55}" type="presParOf" srcId="{FD569E1F-5B2D-4073-83F1-E16AA14CB95B}" destId="{0620804C-382E-47CE-AEFB-7F6D7073FAFB}" srcOrd="8" destOrd="0" presId="urn:microsoft.com/office/officeart/2005/8/layout/vList5"/>
    <dgm:cxn modelId="{A895931B-A058-47F8-981F-6E6F3D943B98}" type="presParOf" srcId="{0620804C-382E-47CE-AEFB-7F6D7073FAFB}" destId="{30141797-8FFB-4133-B7B1-7D373C569097}" srcOrd="0" destOrd="0" presId="urn:microsoft.com/office/officeart/2005/8/layout/vList5"/>
    <dgm:cxn modelId="{699CDFA7-0994-47C0-9D76-1AC2E4BB4BBB}" type="presParOf" srcId="{0620804C-382E-47CE-AEFB-7F6D7073FAFB}" destId="{FFBB43EB-69EB-4572-8735-38238346BDC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721F6F-1FCD-4EC6-8812-4D62F429352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76B16C-5BF3-4F90-8700-4128BB36DEEF}">
      <dgm:prSet/>
      <dgm:spPr/>
      <dgm:t>
        <a:bodyPr/>
        <a:lstStyle/>
        <a:p>
          <a:r>
            <a:rPr lang="en-US" b="1" dirty="0"/>
            <a:t>Function to perform blink action</a:t>
          </a:r>
          <a:endParaRPr lang="en-IN" dirty="0"/>
        </a:p>
      </dgm:t>
    </dgm:pt>
    <dgm:pt modelId="{204B0836-1154-40FB-A21B-4DF5AEB1CCB3}" type="parTrans" cxnId="{7A914B01-861C-4B39-9C4A-CAEAB25CBF54}">
      <dgm:prSet/>
      <dgm:spPr/>
      <dgm:t>
        <a:bodyPr/>
        <a:lstStyle/>
        <a:p>
          <a:endParaRPr lang="en-US"/>
        </a:p>
      </dgm:t>
    </dgm:pt>
    <dgm:pt modelId="{EB81D25E-6061-4397-AD85-12943F5C04CB}" type="sibTrans" cxnId="{7A914B01-861C-4B39-9C4A-CAEAB25CBF54}">
      <dgm:prSet/>
      <dgm:spPr/>
      <dgm:t>
        <a:bodyPr/>
        <a:lstStyle/>
        <a:p>
          <a:endParaRPr lang="en-US"/>
        </a:p>
      </dgm:t>
    </dgm:pt>
    <dgm:pt modelId="{0A334230-D936-4D15-866D-EBC76869CA03}">
      <dgm:prSet/>
      <dgm:spPr/>
      <dgm:t>
        <a:bodyPr/>
        <a:lstStyle/>
        <a:p>
          <a:r>
            <a:rPr lang="en-US" dirty="0"/>
            <a:t>void Blink(int x, int y, int c);</a:t>
          </a:r>
          <a:endParaRPr lang="en-IN" dirty="0"/>
        </a:p>
      </dgm:t>
    </dgm:pt>
    <dgm:pt modelId="{78D4D5C1-8739-48A2-8B4C-FF1380DAF9FB}" type="parTrans" cxnId="{07C36D08-E072-404D-8964-4F5D0C9318F6}">
      <dgm:prSet/>
      <dgm:spPr/>
      <dgm:t>
        <a:bodyPr/>
        <a:lstStyle/>
        <a:p>
          <a:endParaRPr lang="en-US"/>
        </a:p>
      </dgm:t>
    </dgm:pt>
    <dgm:pt modelId="{608BA4A0-5315-4149-B568-4824FEFF2B01}" type="sibTrans" cxnId="{07C36D08-E072-404D-8964-4F5D0C9318F6}">
      <dgm:prSet/>
      <dgm:spPr/>
      <dgm:t>
        <a:bodyPr/>
        <a:lstStyle/>
        <a:p>
          <a:endParaRPr lang="en-US"/>
        </a:p>
      </dgm:t>
    </dgm:pt>
    <dgm:pt modelId="{D9A8F21B-1313-43EB-B3F0-F79B2AB542A9}">
      <dgm:prSet/>
      <dgm:spPr/>
      <dgm:t>
        <a:bodyPr/>
        <a:lstStyle/>
        <a:p>
          <a:r>
            <a:rPr lang="en-US" b="1" dirty="0"/>
            <a:t>Function which handles all functions and perform moves</a:t>
          </a:r>
          <a:endParaRPr lang="en-IN" dirty="0"/>
        </a:p>
      </dgm:t>
    </dgm:pt>
    <dgm:pt modelId="{93F1C77B-B1A4-45D6-B55F-4CA43E9E38B9}" type="parTrans" cxnId="{8BE0C99A-41DB-4B89-9C8E-2F5DDB850C44}">
      <dgm:prSet/>
      <dgm:spPr/>
      <dgm:t>
        <a:bodyPr/>
        <a:lstStyle/>
        <a:p>
          <a:endParaRPr lang="en-US"/>
        </a:p>
      </dgm:t>
    </dgm:pt>
    <dgm:pt modelId="{3D217720-65F6-452E-B708-A2520E906387}" type="sibTrans" cxnId="{8BE0C99A-41DB-4B89-9C8E-2F5DDB850C44}">
      <dgm:prSet/>
      <dgm:spPr/>
      <dgm:t>
        <a:bodyPr/>
        <a:lstStyle/>
        <a:p>
          <a:endParaRPr lang="en-US"/>
        </a:p>
      </dgm:t>
    </dgm:pt>
    <dgm:pt modelId="{B18467FF-FCA0-4C64-8667-04084AC8F291}">
      <dgm:prSet/>
      <dgm:spPr/>
      <dgm:t>
        <a:bodyPr/>
        <a:lstStyle/>
        <a:p>
          <a:r>
            <a:rPr lang="en-US" dirty="0"/>
            <a:t>void Init();</a:t>
          </a:r>
          <a:endParaRPr lang="en-IN" dirty="0"/>
        </a:p>
      </dgm:t>
    </dgm:pt>
    <dgm:pt modelId="{E6840F5E-1E78-49D7-B540-D8EB9D3DA9EC}" type="parTrans" cxnId="{D1A74CF4-6259-4DFD-9C62-2DB358803E70}">
      <dgm:prSet/>
      <dgm:spPr/>
      <dgm:t>
        <a:bodyPr/>
        <a:lstStyle/>
        <a:p>
          <a:endParaRPr lang="en-US"/>
        </a:p>
      </dgm:t>
    </dgm:pt>
    <dgm:pt modelId="{5C97B2AB-ED96-4B3A-870E-DD85C5BE7C6E}" type="sibTrans" cxnId="{D1A74CF4-6259-4DFD-9C62-2DB358803E70}">
      <dgm:prSet/>
      <dgm:spPr/>
      <dgm:t>
        <a:bodyPr/>
        <a:lstStyle/>
        <a:p>
          <a:endParaRPr lang="en-US"/>
        </a:p>
      </dgm:t>
    </dgm:pt>
    <dgm:pt modelId="{047C5A08-C88D-4F75-A58B-F21474806109}">
      <dgm:prSet/>
      <dgm:spPr/>
      <dgm:t>
        <a:bodyPr/>
        <a:lstStyle/>
        <a:p>
          <a:r>
            <a:rPr lang="en-US" b="1" dirty="0"/>
            <a:t>Function to get current coordinates</a:t>
          </a:r>
          <a:endParaRPr lang="en-IN" dirty="0"/>
        </a:p>
      </dgm:t>
    </dgm:pt>
    <dgm:pt modelId="{62E5FBD0-2180-48BF-AB67-407C7026B07F}" type="parTrans" cxnId="{4C8B90E6-95A1-43C2-A7C0-6F8BEA2BA9B0}">
      <dgm:prSet/>
      <dgm:spPr/>
      <dgm:t>
        <a:bodyPr/>
        <a:lstStyle/>
        <a:p>
          <a:endParaRPr lang="en-US"/>
        </a:p>
      </dgm:t>
    </dgm:pt>
    <dgm:pt modelId="{BA216B6D-55BE-4B92-BFEE-27230CC8A52C}" type="sibTrans" cxnId="{4C8B90E6-95A1-43C2-A7C0-6F8BEA2BA9B0}">
      <dgm:prSet/>
      <dgm:spPr/>
      <dgm:t>
        <a:bodyPr/>
        <a:lstStyle/>
        <a:p>
          <a:endParaRPr lang="en-US"/>
        </a:p>
      </dgm:t>
    </dgm:pt>
    <dgm:pt modelId="{09A8F5A0-7011-40D9-B9CD-33B562DBD47C}">
      <dgm:prSet/>
      <dgm:spPr/>
      <dgm:t>
        <a:bodyPr/>
        <a:lstStyle/>
        <a:p>
          <a:r>
            <a:rPr lang="en-US" dirty="0"/>
            <a:t>int GetXY(int X, int Y);</a:t>
          </a:r>
          <a:endParaRPr lang="en-IN" dirty="0"/>
        </a:p>
      </dgm:t>
    </dgm:pt>
    <dgm:pt modelId="{32FD195C-9FC9-4D2A-B026-5BC58B64065B}" type="parTrans" cxnId="{05B2257A-7577-4D55-969E-138F2EFD13B7}">
      <dgm:prSet/>
      <dgm:spPr/>
      <dgm:t>
        <a:bodyPr/>
        <a:lstStyle/>
        <a:p>
          <a:endParaRPr lang="en-US"/>
        </a:p>
      </dgm:t>
    </dgm:pt>
    <dgm:pt modelId="{1CAE1D1A-5A24-4846-B03D-1856947DD410}" type="sibTrans" cxnId="{05B2257A-7577-4D55-969E-138F2EFD13B7}">
      <dgm:prSet/>
      <dgm:spPr/>
      <dgm:t>
        <a:bodyPr/>
        <a:lstStyle/>
        <a:p>
          <a:endParaRPr lang="en-US"/>
        </a:p>
      </dgm:t>
    </dgm:pt>
    <dgm:pt modelId="{ABE7C889-EBDC-48A9-8A08-2E63325E6C3B}">
      <dgm:prSet/>
      <dgm:spPr/>
      <dgm:t>
        <a:bodyPr/>
        <a:lstStyle/>
        <a:p>
          <a:r>
            <a:rPr lang="en-US" b="1" dirty="0"/>
            <a:t>Function to check for valid moves</a:t>
          </a:r>
          <a:endParaRPr lang="en-IN" dirty="0"/>
        </a:p>
      </dgm:t>
    </dgm:pt>
    <dgm:pt modelId="{1EB6C692-183B-4F1E-8FB4-2B9C8939D50D}" type="parTrans" cxnId="{DFD916FD-9522-4E29-84E9-D842D4FAB99E}">
      <dgm:prSet/>
      <dgm:spPr/>
      <dgm:t>
        <a:bodyPr/>
        <a:lstStyle/>
        <a:p>
          <a:endParaRPr lang="en-US"/>
        </a:p>
      </dgm:t>
    </dgm:pt>
    <dgm:pt modelId="{A06091FD-B847-4149-BD62-4F61D6BD1768}" type="sibTrans" cxnId="{DFD916FD-9522-4E29-84E9-D842D4FAB99E}">
      <dgm:prSet/>
      <dgm:spPr/>
      <dgm:t>
        <a:bodyPr/>
        <a:lstStyle/>
        <a:p>
          <a:endParaRPr lang="en-US"/>
        </a:p>
      </dgm:t>
    </dgm:pt>
    <dgm:pt modelId="{D747FE2A-CFEE-4E0C-8EAD-7DD0FCD7E06A}">
      <dgm:prSet/>
      <dgm:spPr/>
      <dgm:t>
        <a:bodyPr/>
        <a:lstStyle/>
        <a:p>
          <a:r>
            <a:rPr lang="en-US" dirty="0"/>
            <a:t>int check();</a:t>
          </a:r>
          <a:endParaRPr lang="en-IN" dirty="0"/>
        </a:p>
      </dgm:t>
    </dgm:pt>
    <dgm:pt modelId="{27B3AE73-42AC-4133-9C33-DC89B242339D}" type="parTrans" cxnId="{7F3AB0AC-D1FE-49E0-8DBA-65D9A2564218}">
      <dgm:prSet/>
      <dgm:spPr/>
      <dgm:t>
        <a:bodyPr/>
        <a:lstStyle/>
        <a:p>
          <a:endParaRPr lang="en-US"/>
        </a:p>
      </dgm:t>
    </dgm:pt>
    <dgm:pt modelId="{D415A54B-51D6-4B45-B39A-CE7A9EE37DB2}" type="sibTrans" cxnId="{7F3AB0AC-D1FE-49E0-8DBA-65D9A2564218}">
      <dgm:prSet/>
      <dgm:spPr/>
      <dgm:t>
        <a:bodyPr/>
        <a:lstStyle/>
        <a:p>
          <a:endParaRPr lang="en-US"/>
        </a:p>
      </dgm:t>
    </dgm:pt>
    <dgm:pt modelId="{19039D80-7018-41A4-8E75-70420114F867}">
      <dgm:prSet/>
      <dgm:spPr/>
      <dgm:t>
        <a:bodyPr/>
        <a:lstStyle/>
        <a:p>
          <a:r>
            <a:rPr lang="en-US" b="1" dirty="0"/>
            <a:t>Function to make a move</a:t>
          </a:r>
          <a:endParaRPr lang="en-IN" dirty="0"/>
        </a:p>
      </dgm:t>
    </dgm:pt>
    <dgm:pt modelId="{FADFB4AC-FC04-4611-9EF3-188D2DF96C28}" type="parTrans" cxnId="{C2C38F5A-EEFE-4296-9840-E998106DA3E2}">
      <dgm:prSet/>
      <dgm:spPr/>
      <dgm:t>
        <a:bodyPr/>
        <a:lstStyle/>
        <a:p>
          <a:endParaRPr lang="en-US"/>
        </a:p>
      </dgm:t>
    </dgm:pt>
    <dgm:pt modelId="{513A9E5E-A67B-445B-B812-085FDB613F29}" type="sibTrans" cxnId="{C2C38F5A-EEFE-4296-9840-E998106DA3E2}">
      <dgm:prSet/>
      <dgm:spPr/>
      <dgm:t>
        <a:bodyPr/>
        <a:lstStyle/>
        <a:p>
          <a:endParaRPr lang="en-US"/>
        </a:p>
      </dgm:t>
    </dgm:pt>
    <dgm:pt modelId="{406D917E-2C41-48BD-9EFF-5B8459EFA0DE}">
      <dgm:prSet/>
      <dgm:spPr/>
      <dgm:t>
        <a:bodyPr/>
        <a:lstStyle/>
        <a:p>
          <a:r>
            <a:rPr lang="en-US" dirty="0"/>
            <a:t>int MakeMove(int X, int Y);</a:t>
          </a:r>
          <a:endParaRPr lang="en-IN" dirty="0"/>
        </a:p>
      </dgm:t>
    </dgm:pt>
    <dgm:pt modelId="{E345D4FC-B3D9-405C-A04D-1D2BB20D3BB7}" type="parTrans" cxnId="{E72BFF27-EA7A-42C8-9D0C-6456F433805E}">
      <dgm:prSet/>
      <dgm:spPr/>
      <dgm:t>
        <a:bodyPr/>
        <a:lstStyle/>
        <a:p>
          <a:endParaRPr lang="en-US"/>
        </a:p>
      </dgm:t>
    </dgm:pt>
    <dgm:pt modelId="{E5C8A38E-AACC-4F7C-B4F1-F0FEE3B8D8C4}" type="sibTrans" cxnId="{E72BFF27-EA7A-42C8-9D0C-6456F433805E}">
      <dgm:prSet/>
      <dgm:spPr/>
      <dgm:t>
        <a:bodyPr/>
        <a:lstStyle/>
        <a:p>
          <a:endParaRPr lang="en-US"/>
        </a:p>
      </dgm:t>
    </dgm:pt>
    <dgm:pt modelId="{0E0FC6A1-C702-48F6-9BAF-0D05430A9517}">
      <dgm:prSet/>
      <dgm:spPr/>
      <dgm:t>
        <a:bodyPr/>
        <a:lstStyle/>
        <a:p>
          <a:r>
            <a:rPr lang="en-US" b="1" dirty="0"/>
            <a:t>Function to display finish page</a:t>
          </a:r>
          <a:endParaRPr lang="en-IN" dirty="0"/>
        </a:p>
      </dgm:t>
    </dgm:pt>
    <dgm:pt modelId="{305AA4CF-5B64-41D4-B397-D7706187D5A0}" type="parTrans" cxnId="{DE3971A9-E0C4-427E-AE70-799CF653C9F5}">
      <dgm:prSet/>
      <dgm:spPr/>
      <dgm:t>
        <a:bodyPr/>
        <a:lstStyle/>
        <a:p>
          <a:endParaRPr lang="en-US"/>
        </a:p>
      </dgm:t>
    </dgm:pt>
    <dgm:pt modelId="{C2029993-C30B-4982-A1E2-C98416BE8169}" type="sibTrans" cxnId="{DE3971A9-E0C4-427E-AE70-799CF653C9F5}">
      <dgm:prSet/>
      <dgm:spPr/>
      <dgm:t>
        <a:bodyPr/>
        <a:lstStyle/>
        <a:p>
          <a:endParaRPr lang="en-US"/>
        </a:p>
      </dgm:t>
    </dgm:pt>
    <dgm:pt modelId="{643C8277-0814-4746-9044-BF64FC840540}">
      <dgm:prSet/>
      <dgm:spPr/>
      <dgm:t>
        <a:bodyPr/>
        <a:lstStyle/>
        <a:p>
          <a:r>
            <a:rPr lang="en-US" dirty="0"/>
            <a:t>int finish();</a:t>
          </a:r>
          <a:endParaRPr lang="en-IN" dirty="0"/>
        </a:p>
      </dgm:t>
    </dgm:pt>
    <dgm:pt modelId="{8A38650E-0619-405A-A507-6E340B99B3F2}" type="parTrans" cxnId="{D75D5613-AA3D-4B86-BF42-64EC44B9F0DD}">
      <dgm:prSet/>
      <dgm:spPr/>
      <dgm:t>
        <a:bodyPr/>
        <a:lstStyle/>
        <a:p>
          <a:endParaRPr lang="en-US"/>
        </a:p>
      </dgm:t>
    </dgm:pt>
    <dgm:pt modelId="{94F0855E-528B-4D48-93AC-8B0C499B15BC}" type="sibTrans" cxnId="{D75D5613-AA3D-4B86-BF42-64EC44B9F0DD}">
      <dgm:prSet/>
      <dgm:spPr/>
      <dgm:t>
        <a:bodyPr/>
        <a:lstStyle/>
        <a:p>
          <a:endParaRPr lang="en-US"/>
        </a:p>
      </dgm:t>
    </dgm:pt>
    <dgm:pt modelId="{4CEAEBCF-0351-4363-8FA8-9BE074B28CBA}" type="pres">
      <dgm:prSet presAssocID="{34721F6F-1FCD-4EC6-8812-4D62F4293520}" presName="Name0" presStyleCnt="0">
        <dgm:presLayoutVars>
          <dgm:dir/>
          <dgm:animLvl val="lvl"/>
          <dgm:resizeHandles val="exact"/>
        </dgm:presLayoutVars>
      </dgm:prSet>
      <dgm:spPr/>
    </dgm:pt>
    <dgm:pt modelId="{89A0D4E3-6B02-4BCE-821C-0236943E63F2}" type="pres">
      <dgm:prSet presAssocID="{7D76B16C-5BF3-4F90-8700-4128BB36DEEF}" presName="linNode" presStyleCnt="0"/>
      <dgm:spPr/>
    </dgm:pt>
    <dgm:pt modelId="{7D69565F-96E0-482F-A28F-CDC75B4864FC}" type="pres">
      <dgm:prSet presAssocID="{7D76B16C-5BF3-4F90-8700-4128BB36DEEF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AA5D8263-F964-4EDE-8C83-3393277AE97C}" type="pres">
      <dgm:prSet presAssocID="{7D76B16C-5BF3-4F90-8700-4128BB36DEEF}" presName="descendantText" presStyleLbl="alignAccFollowNode1" presStyleIdx="0" presStyleCnt="6">
        <dgm:presLayoutVars>
          <dgm:bulletEnabled val="1"/>
        </dgm:presLayoutVars>
      </dgm:prSet>
      <dgm:spPr/>
    </dgm:pt>
    <dgm:pt modelId="{5EAA8389-F735-49C9-85DF-ABE3E52F8EE4}" type="pres">
      <dgm:prSet presAssocID="{EB81D25E-6061-4397-AD85-12943F5C04CB}" presName="sp" presStyleCnt="0"/>
      <dgm:spPr/>
    </dgm:pt>
    <dgm:pt modelId="{718B0214-053A-47B4-BEF4-8F10233E93F9}" type="pres">
      <dgm:prSet presAssocID="{D9A8F21B-1313-43EB-B3F0-F79B2AB542A9}" presName="linNode" presStyleCnt="0"/>
      <dgm:spPr/>
    </dgm:pt>
    <dgm:pt modelId="{C1F2AB9C-E11B-42BA-9178-2BED609ABB19}" type="pres">
      <dgm:prSet presAssocID="{D9A8F21B-1313-43EB-B3F0-F79B2AB542A9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93951E26-5D6F-4040-8CE8-559F8DD7C4F7}" type="pres">
      <dgm:prSet presAssocID="{D9A8F21B-1313-43EB-B3F0-F79B2AB542A9}" presName="descendantText" presStyleLbl="alignAccFollowNode1" presStyleIdx="1" presStyleCnt="6">
        <dgm:presLayoutVars>
          <dgm:bulletEnabled val="1"/>
        </dgm:presLayoutVars>
      </dgm:prSet>
      <dgm:spPr/>
    </dgm:pt>
    <dgm:pt modelId="{8338D129-2C6F-42A7-81EC-66B591EC1CEF}" type="pres">
      <dgm:prSet presAssocID="{3D217720-65F6-452E-B708-A2520E906387}" presName="sp" presStyleCnt="0"/>
      <dgm:spPr/>
    </dgm:pt>
    <dgm:pt modelId="{9DED6C33-EF95-4D94-80D8-F3B40C2EBAC4}" type="pres">
      <dgm:prSet presAssocID="{047C5A08-C88D-4F75-A58B-F21474806109}" presName="linNode" presStyleCnt="0"/>
      <dgm:spPr/>
    </dgm:pt>
    <dgm:pt modelId="{0DDE6CEF-AAE7-48B2-BB1D-D574A496FBDD}" type="pres">
      <dgm:prSet presAssocID="{047C5A08-C88D-4F75-A58B-F21474806109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F1AA36D6-7274-4B3C-9091-B6FD11BA653D}" type="pres">
      <dgm:prSet presAssocID="{047C5A08-C88D-4F75-A58B-F21474806109}" presName="descendantText" presStyleLbl="alignAccFollowNode1" presStyleIdx="2" presStyleCnt="6">
        <dgm:presLayoutVars>
          <dgm:bulletEnabled val="1"/>
        </dgm:presLayoutVars>
      </dgm:prSet>
      <dgm:spPr/>
    </dgm:pt>
    <dgm:pt modelId="{59401225-ED3B-454C-B4CB-9FF4BACA4142}" type="pres">
      <dgm:prSet presAssocID="{BA216B6D-55BE-4B92-BFEE-27230CC8A52C}" presName="sp" presStyleCnt="0"/>
      <dgm:spPr/>
    </dgm:pt>
    <dgm:pt modelId="{B39DC3BD-2CCC-4DDC-BDFE-101F4C209BBD}" type="pres">
      <dgm:prSet presAssocID="{ABE7C889-EBDC-48A9-8A08-2E63325E6C3B}" presName="linNode" presStyleCnt="0"/>
      <dgm:spPr/>
    </dgm:pt>
    <dgm:pt modelId="{B5EC328E-D980-4CCD-B1FB-17E6997DC6D0}" type="pres">
      <dgm:prSet presAssocID="{ABE7C889-EBDC-48A9-8A08-2E63325E6C3B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71597C28-1324-470E-9223-6D05A9889702}" type="pres">
      <dgm:prSet presAssocID="{ABE7C889-EBDC-48A9-8A08-2E63325E6C3B}" presName="descendantText" presStyleLbl="alignAccFollowNode1" presStyleIdx="3" presStyleCnt="6">
        <dgm:presLayoutVars>
          <dgm:bulletEnabled val="1"/>
        </dgm:presLayoutVars>
      </dgm:prSet>
      <dgm:spPr/>
    </dgm:pt>
    <dgm:pt modelId="{778FF074-538B-4FA2-8FC5-90F6575D781D}" type="pres">
      <dgm:prSet presAssocID="{A06091FD-B847-4149-BD62-4F61D6BD1768}" presName="sp" presStyleCnt="0"/>
      <dgm:spPr/>
    </dgm:pt>
    <dgm:pt modelId="{33475520-B7D1-4CA3-8C74-2742EF4698B8}" type="pres">
      <dgm:prSet presAssocID="{19039D80-7018-41A4-8E75-70420114F867}" presName="linNode" presStyleCnt="0"/>
      <dgm:spPr/>
    </dgm:pt>
    <dgm:pt modelId="{698EECB3-18C6-41B5-A1D5-E495AD85D287}" type="pres">
      <dgm:prSet presAssocID="{19039D80-7018-41A4-8E75-70420114F867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9387701-5774-4499-8AF9-4B2E16CCD30F}" type="pres">
      <dgm:prSet presAssocID="{19039D80-7018-41A4-8E75-70420114F867}" presName="descendantText" presStyleLbl="alignAccFollowNode1" presStyleIdx="4" presStyleCnt="6">
        <dgm:presLayoutVars>
          <dgm:bulletEnabled val="1"/>
        </dgm:presLayoutVars>
      </dgm:prSet>
      <dgm:spPr/>
    </dgm:pt>
    <dgm:pt modelId="{FE238180-D101-4B05-9070-07C7B3F9C5AB}" type="pres">
      <dgm:prSet presAssocID="{513A9E5E-A67B-445B-B812-085FDB613F29}" presName="sp" presStyleCnt="0"/>
      <dgm:spPr/>
    </dgm:pt>
    <dgm:pt modelId="{C206C9EE-E766-4C12-BCCF-F5F4DDA06A93}" type="pres">
      <dgm:prSet presAssocID="{0E0FC6A1-C702-48F6-9BAF-0D05430A9517}" presName="linNode" presStyleCnt="0"/>
      <dgm:spPr/>
    </dgm:pt>
    <dgm:pt modelId="{7E1FB066-AED5-4300-A140-E12CC7BE479F}" type="pres">
      <dgm:prSet presAssocID="{0E0FC6A1-C702-48F6-9BAF-0D05430A9517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555D897E-4212-4AC6-ABFE-31B432CE64BF}" type="pres">
      <dgm:prSet presAssocID="{0E0FC6A1-C702-48F6-9BAF-0D05430A9517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7756A43D-27DE-4A4C-AB67-2618639B7B48}" type="presOf" srcId="{09A8F5A0-7011-40D9-B9CD-33B562DBD47C}" destId="{F1AA36D6-7274-4B3C-9091-B6FD11BA653D}" srcOrd="0" destOrd="0" presId="urn:microsoft.com/office/officeart/2005/8/layout/vList5"/>
    <dgm:cxn modelId="{07C36D08-E072-404D-8964-4F5D0C9318F6}" srcId="{7D76B16C-5BF3-4F90-8700-4128BB36DEEF}" destId="{0A334230-D936-4D15-866D-EBC76869CA03}" srcOrd="0" destOrd="0" parTransId="{78D4D5C1-8739-48A2-8B4C-FF1380DAF9FB}" sibTransId="{608BA4A0-5315-4149-B568-4824FEFF2B01}"/>
    <dgm:cxn modelId="{BD343AB0-AC6A-429A-BE62-A2A47C238C4E}" type="presOf" srcId="{D747FE2A-CFEE-4E0C-8EAD-7DD0FCD7E06A}" destId="{71597C28-1324-470E-9223-6D05A9889702}" srcOrd="0" destOrd="0" presId="urn:microsoft.com/office/officeart/2005/8/layout/vList5"/>
    <dgm:cxn modelId="{0D39B718-0C44-4ECE-B63C-A85061230D22}" type="presOf" srcId="{ABE7C889-EBDC-48A9-8A08-2E63325E6C3B}" destId="{B5EC328E-D980-4CCD-B1FB-17E6997DC6D0}" srcOrd="0" destOrd="0" presId="urn:microsoft.com/office/officeart/2005/8/layout/vList5"/>
    <dgm:cxn modelId="{7F3AB0AC-D1FE-49E0-8DBA-65D9A2564218}" srcId="{ABE7C889-EBDC-48A9-8A08-2E63325E6C3B}" destId="{D747FE2A-CFEE-4E0C-8EAD-7DD0FCD7E06A}" srcOrd="0" destOrd="0" parTransId="{27B3AE73-42AC-4133-9C33-DC89B242339D}" sibTransId="{D415A54B-51D6-4B45-B39A-CE7A9EE37DB2}"/>
    <dgm:cxn modelId="{7A914B01-861C-4B39-9C4A-CAEAB25CBF54}" srcId="{34721F6F-1FCD-4EC6-8812-4D62F4293520}" destId="{7D76B16C-5BF3-4F90-8700-4128BB36DEEF}" srcOrd="0" destOrd="0" parTransId="{204B0836-1154-40FB-A21B-4DF5AEB1CCB3}" sibTransId="{EB81D25E-6061-4397-AD85-12943F5C04CB}"/>
    <dgm:cxn modelId="{DFD916FD-9522-4E29-84E9-D842D4FAB99E}" srcId="{34721F6F-1FCD-4EC6-8812-4D62F4293520}" destId="{ABE7C889-EBDC-48A9-8A08-2E63325E6C3B}" srcOrd="3" destOrd="0" parTransId="{1EB6C692-183B-4F1E-8FB4-2B9C8939D50D}" sibTransId="{A06091FD-B847-4149-BD62-4F61D6BD1768}"/>
    <dgm:cxn modelId="{3D399F32-DB5E-4240-B1DD-608D1674EBB7}" type="presOf" srcId="{0E0FC6A1-C702-48F6-9BAF-0D05430A9517}" destId="{7E1FB066-AED5-4300-A140-E12CC7BE479F}" srcOrd="0" destOrd="0" presId="urn:microsoft.com/office/officeart/2005/8/layout/vList5"/>
    <dgm:cxn modelId="{395E352B-B8EC-41AA-A0B8-2FFE7CBD61D2}" type="presOf" srcId="{406D917E-2C41-48BD-9EFF-5B8459EFA0DE}" destId="{89387701-5774-4499-8AF9-4B2E16CCD30F}" srcOrd="0" destOrd="0" presId="urn:microsoft.com/office/officeart/2005/8/layout/vList5"/>
    <dgm:cxn modelId="{D1A74CF4-6259-4DFD-9C62-2DB358803E70}" srcId="{D9A8F21B-1313-43EB-B3F0-F79B2AB542A9}" destId="{B18467FF-FCA0-4C64-8667-04084AC8F291}" srcOrd="0" destOrd="0" parTransId="{E6840F5E-1E78-49D7-B540-D8EB9D3DA9EC}" sibTransId="{5C97B2AB-ED96-4B3A-870E-DD85C5BE7C6E}"/>
    <dgm:cxn modelId="{4C8B90E6-95A1-43C2-A7C0-6F8BEA2BA9B0}" srcId="{34721F6F-1FCD-4EC6-8812-4D62F4293520}" destId="{047C5A08-C88D-4F75-A58B-F21474806109}" srcOrd="2" destOrd="0" parTransId="{62E5FBD0-2180-48BF-AB67-407C7026B07F}" sibTransId="{BA216B6D-55BE-4B92-BFEE-27230CC8A52C}"/>
    <dgm:cxn modelId="{0498F829-ED04-49C2-9784-7AE4AEF5E11B}" type="presOf" srcId="{643C8277-0814-4746-9044-BF64FC840540}" destId="{555D897E-4212-4AC6-ABFE-31B432CE64BF}" srcOrd="0" destOrd="0" presId="urn:microsoft.com/office/officeart/2005/8/layout/vList5"/>
    <dgm:cxn modelId="{E72BFF27-EA7A-42C8-9D0C-6456F433805E}" srcId="{19039D80-7018-41A4-8E75-70420114F867}" destId="{406D917E-2C41-48BD-9EFF-5B8459EFA0DE}" srcOrd="0" destOrd="0" parTransId="{E345D4FC-B3D9-405C-A04D-1D2BB20D3BB7}" sibTransId="{E5C8A38E-AACC-4F7C-B4F1-F0FEE3B8D8C4}"/>
    <dgm:cxn modelId="{DE3971A9-E0C4-427E-AE70-799CF653C9F5}" srcId="{34721F6F-1FCD-4EC6-8812-4D62F4293520}" destId="{0E0FC6A1-C702-48F6-9BAF-0D05430A9517}" srcOrd="5" destOrd="0" parTransId="{305AA4CF-5B64-41D4-B397-D7706187D5A0}" sibTransId="{C2029993-C30B-4982-A1E2-C98416BE8169}"/>
    <dgm:cxn modelId="{C2C38F5A-EEFE-4296-9840-E998106DA3E2}" srcId="{34721F6F-1FCD-4EC6-8812-4D62F4293520}" destId="{19039D80-7018-41A4-8E75-70420114F867}" srcOrd="4" destOrd="0" parTransId="{FADFB4AC-FC04-4611-9EF3-188D2DF96C28}" sibTransId="{513A9E5E-A67B-445B-B812-085FDB613F29}"/>
    <dgm:cxn modelId="{0E9F325A-1C04-48D9-B5A0-E81AF0627871}" type="presOf" srcId="{7D76B16C-5BF3-4F90-8700-4128BB36DEEF}" destId="{7D69565F-96E0-482F-A28F-CDC75B4864FC}" srcOrd="0" destOrd="0" presId="urn:microsoft.com/office/officeart/2005/8/layout/vList5"/>
    <dgm:cxn modelId="{2E41AAAD-4640-484F-B481-9C8A3E9274EF}" type="presOf" srcId="{047C5A08-C88D-4F75-A58B-F21474806109}" destId="{0DDE6CEF-AAE7-48B2-BB1D-D574A496FBDD}" srcOrd="0" destOrd="0" presId="urn:microsoft.com/office/officeart/2005/8/layout/vList5"/>
    <dgm:cxn modelId="{05B2257A-7577-4D55-969E-138F2EFD13B7}" srcId="{047C5A08-C88D-4F75-A58B-F21474806109}" destId="{09A8F5A0-7011-40D9-B9CD-33B562DBD47C}" srcOrd="0" destOrd="0" parTransId="{32FD195C-9FC9-4D2A-B026-5BC58B64065B}" sibTransId="{1CAE1D1A-5A24-4846-B03D-1856947DD410}"/>
    <dgm:cxn modelId="{21B89465-BBD8-4355-8393-F87C2B77A3E3}" type="presOf" srcId="{34721F6F-1FCD-4EC6-8812-4D62F4293520}" destId="{4CEAEBCF-0351-4363-8FA8-9BE074B28CBA}" srcOrd="0" destOrd="0" presId="urn:microsoft.com/office/officeart/2005/8/layout/vList5"/>
    <dgm:cxn modelId="{D75D5613-AA3D-4B86-BF42-64EC44B9F0DD}" srcId="{0E0FC6A1-C702-48F6-9BAF-0D05430A9517}" destId="{643C8277-0814-4746-9044-BF64FC840540}" srcOrd="0" destOrd="0" parTransId="{8A38650E-0619-405A-A507-6E340B99B3F2}" sibTransId="{94F0855E-528B-4D48-93AC-8B0C499B15BC}"/>
    <dgm:cxn modelId="{8BE0C99A-41DB-4B89-9C8E-2F5DDB850C44}" srcId="{34721F6F-1FCD-4EC6-8812-4D62F4293520}" destId="{D9A8F21B-1313-43EB-B3F0-F79B2AB542A9}" srcOrd="1" destOrd="0" parTransId="{93F1C77B-B1A4-45D6-B55F-4CA43E9E38B9}" sibTransId="{3D217720-65F6-452E-B708-A2520E906387}"/>
    <dgm:cxn modelId="{B3A7C2E0-5D24-4A94-A5FF-ED16C5B4F00A}" type="presOf" srcId="{19039D80-7018-41A4-8E75-70420114F867}" destId="{698EECB3-18C6-41B5-A1D5-E495AD85D287}" srcOrd="0" destOrd="0" presId="urn:microsoft.com/office/officeart/2005/8/layout/vList5"/>
    <dgm:cxn modelId="{2E0A0EB0-22B6-43DC-838D-0E91A35CF89A}" type="presOf" srcId="{D9A8F21B-1313-43EB-B3F0-F79B2AB542A9}" destId="{C1F2AB9C-E11B-42BA-9178-2BED609ABB19}" srcOrd="0" destOrd="0" presId="urn:microsoft.com/office/officeart/2005/8/layout/vList5"/>
    <dgm:cxn modelId="{77B4CCB9-4324-4EE6-871A-DF4016CB2B39}" type="presOf" srcId="{B18467FF-FCA0-4C64-8667-04084AC8F291}" destId="{93951E26-5D6F-4040-8CE8-559F8DD7C4F7}" srcOrd="0" destOrd="0" presId="urn:microsoft.com/office/officeart/2005/8/layout/vList5"/>
    <dgm:cxn modelId="{AC913320-F9DC-4E55-BBAF-B6FE5FBA7173}" type="presOf" srcId="{0A334230-D936-4D15-866D-EBC76869CA03}" destId="{AA5D8263-F964-4EDE-8C83-3393277AE97C}" srcOrd="0" destOrd="0" presId="urn:microsoft.com/office/officeart/2005/8/layout/vList5"/>
    <dgm:cxn modelId="{C9324CC7-647F-47BB-BD4A-EE8677BF3547}" type="presParOf" srcId="{4CEAEBCF-0351-4363-8FA8-9BE074B28CBA}" destId="{89A0D4E3-6B02-4BCE-821C-0236943E63F2}" srcOrd="0" destOrd="0" presId="urn:microsoft.com/office/officeart/2005/8/layout/vList5"/>
    <dgm:cxn modelId="{90A17B8E-15B0-4D20-945A-7FB5C19A0338}" type="presParOf" srcId="{89A0D4E3-6B02-4BCE-821C-0236943E63F2}" destId="{7D69565F-96E0-482F-A28F-CDC75B4864FC}" srcOrd="0" destOrd="0" presId="urn:microsoft.com/office/officeart/2005/8/layout/vList5"/>
    <dgm:cxn modelId="{F3F97487-9489-4F8F-B49E-F3D590A1AC4C}" type="presParOf" srcId="{89A0D4E3-6B02-4BCE-821C-0236943E63F2}" destId="{AA5D8263-F964-4EDE-8C83-3393277AE97C}" srcOrd="1" destOrd="0" presId="urn:microsoft.com/office/officeart/2005/8/layout/vList5"/>
    <dgm:cxn modelId="{428FD8C1-5998-4B9F-BD74-597547504489}" type="presParOf" srcId="{4CEAEBCF-0351-4363-8FA8-9BE074B28CBA}" destId="{5EAA8389-F735-49C9-85DF-ABE3E52F8EE4}" srcOrd="1" destOrd="0" presId="urn:microsoft.com/office/officeart/2005/8/layout/vList5"/>
    <dgm:cxn modelId="{69ACF8C0-3B3C-47EC-A244-52FE35F99F77}" type="presParOf" srcId="{4CEAEBCF-0351-4363-8FA8-9BE074B28CBA}" destId="{718B0214-053A-47B4-BEF4-8F10233E93F9}" srcOrd="2" destOrd="0" presId="urn:microsoft.com/office/officeart/2005/8/layout/vList5"/>
    <dgm:cxn modelId="{6867B13A-EF4C-4316-B9F5-F79D41EA4F40}" type="presParOf" srcId="{718B0214-053A-47B4-BEF4-8F10233E93F9}" destId="{C1F2AB9C-E11B-42BA-9178-2BED609ABB19}" srcOrd="0" destOrd="0" presId="urn:microsoft.com/office/officeart/2005/8/layout/vList5"/>
    <dgm:cxn modelId="{76FEB5F5-F16F-42AE-B24B-F7EFB091B2E3}" type="presParOf" srcId="{718B0214-053A-47B4-BEF4-8F10233E93F9}" destId="{93951E26-5D6F-4040-8CE8-559F8DD7C4F7}" srcOrd="1" destOrd="0" presId="urn:microsoft.com/office/officeart/2005/8/layout/vList5"/>
    <dgm:cxn modelId="{722F39CF-7EF6-4B04-BED3-FAF3F3F626AB}" type="presParOf" srcId="{4CEAEBCF-0351-4363-8FA8-9BE074B28CBA}" destId="{8338D129-2C6F-42A7-81EC-66B591EC1CEF}" srcOrd="3" destOrd="0" presId="urn:microsoft.com/office/officeart/2005/8/layout/vList5"/>
    <dgm:cxn modelId="{B425F586-6736-4B49-B240-D1E73C0E5A09}" type="presParOf" srcId="{4CEAEBCF-0351-4363-8FA8-9BE074B28CBA}" destId="{9DED6C33-EF95-4D94-80D8-F3B40C2EBAC4}" srcOrd="4" destOrd="0" presId="urn:microsoft.com/office/officeart/2005/8/layout/vList5"/>
    <dgm:cxn modelId="{233183E6-CB43-41B4-AEF5-EA6C59E06272}" type="presParOf" srcId="{9DED6C33-EF95-4D94-80D8-F3B40C2EBAC4}" destId="{0DDE6CEF-AAE7-48B2-BB1D-D574A496FBDD}" srcOrd="0" destOrd="0" presId="urn:microsoft.com/office/officeart/2005/8/layout/vList5"/>
    <dgm:cxn modelId="{6682A98B-498E-464B-B6F8-311E07EB7F74}" type="presParOf" srcId="{9DED6C33-EF95-4D94-80D8-F3B40C2EBAC4}" destId="{F1AA36D6-7274-4B3C-9091-B6FD11BA653D}" srcOrd="1" destOrd="0" presId="urn:microsoft.com/office/officeart/2005/8/layout/vList5"/>
    <dgm:cxn modelId="{294B46CC-BDCD-49C8-9FB0-D6F3A791CD30}" type="presParOf" srcId="{4CEAEBCF-0351-4363-8FA8-9BE074B28CBA}" destId="{59401225-ED3B-454C-B4CB-9FF4BACA4142}" srcOrd="5" destOrd="0" presId="urn:microsoft.com/office/officeart/2005/8/layout/vList5"/>
    <dgm:cxn modelId="{7CADA270-EA96-4AEC-BA02-D16C33D5BEFB}" type="presParOf" srcId="{4CEAEBCF-0351-4363-8FA8-9BE074B28CBA}" destId="{B39DC3BD-2CCC-4DDC-BDFE-101F4C209BBD}" srcOrd="6" destOrd="0" presId="urn:microsoft.com/office/officeart/2005/8/layout/vList5"/>
    <dgm:cxn modelId="{B344DBB8-92C3-4911-8EB5-A95F556BAD3D}" type="presParOf" srcId="{B39DC3BD-2CCC-4DDC-BDFE-101F4C209BBD}" destId="{B5EC328E-D980-4CCD-B1FB-17E6997DC6D0}" srcOrd="0" destOrd="0" presId="urn:microsoft.com/office/officeart/2005/8/layout/vList5"/>
    <dgm:cxn modelId="{042BCB28-D795-41DB-8F69-A09D3C952A91}" type="presParOf" srcId="{B39DC3BD-2CCC-4DDC-BDFE-101F4C209BBD}" destId="{71597C28-1324-470E-9223-6D05A9889702}" srcOrd="1" destOrd="0" presId="urn:microsoft.com/office/officeart/2005/8/layout/vList5"/>
    <dgm:cxn modelId="{44E87925-8E28-49C8-9662-B50EAEB503F1}" type="presParOf" srcId="{4CEAEBCF-0351-4363-8FA8-9BE074B28CBA}" destId="{778FF074-538B-4FA2-8FC5-90F6575D781D}" srcOrd="7" destOrd="0" presId="urn:microsoft.com/office/officeart/2005/8/layout/vList5"/>
    <dgm:cxn modelId="{91393E73-0751-4EFC-BAC0-216F0BCF8566}" type="presParOf" srcId="{4CEAEBCF-0351-4363-8FA8-9BE074B28CBA}" destId="{33475520-B7D1-4CA3-8C74-2742EF4698B8}" srcOrd="8" destOrd="0" presId="urn:microsoft.com/office/officeart/2005/8/layout/vList5"/>
    <dgm:cxn modelId="{4BFBE866-9758-4195-A7E3-8F3023113CE5}" type="presParOf" srcId="{33475520-B7D1-4CA3-8C74-2742EF4698B8}" destId="{698EECB3-18C6-41B5-A1D5-E495AD85D287}" srcOrd="0" destOrd="0" presId="urn:microsoft.com/office/officeart/2005/8/layout/vList5"/>
    <dgm:cxn modelId="{8612FAAC-D9DA-4E17-8DCC-D5E5E3BABE11}" type="presParOf" srcId="{33475520-B7D1-4CA3-8C74-2742EF4698B8}" destId="{89387701-5774-4499-8AF9-4B2E16CCD30F}" srcOrd="1" destOrd="0" presId="urn:microsoft.com/office/officeart/2005/8/layout/vList5"/>
    <dgm:cxn modelId="{72CACCBA-A3DB-48BD-99B3-58199B18DFFD}" type="presParOf" srcId="{4CEAEBCF-0351-4363-8FA8-9BE074B28CBA}" destId="{FE238180-D101-4B05-9070-07C7B3F9C5AB}" srcOrd="9" destOrd="0" presId="urn:microsoft.com/office/officeart/2005/8/layout/vList5"/>
    <dgm:cxn modelId="{010C4EE9-C9C1-411E-8E39-2F5124A459B9}" type="presParOf" srcId="{4CEAEBCF-0351-4363-8FA8-9BE074B28CBA}" destId="{C206C9EE-E766-4C12-BCCF-F5F4DDA06A93}" srcOrd="10" destOrd="0" presId="urn:microsoft.com/office/officeart/2005/8/layout/vList5"/>
    <dgm:cxn modelId="{3811896D-857A-4CAD-9120-A8ADE8E466B2}" type="presParOf" srcId="{C206C9EE-E766-4C12-BCCF-F5F4DDA06A93}" destId="{7E1FB066-AED5-4300-A140-E12CC7BE479F}" srcOrd="0" destOrd="0" presId="urn:microsoft.com/office/officeart/2005/8/layout/vList5"/>
    <dgm:cxn modelId="{9910662E-E9F7-465E-891F-AD0E0BB71CEB}" type="presParOf" srcId="{C206C9EE-E766-4C12-BCCF-F5F4DDA06A93}" destId="{555D897E-4212-4AC6-ABFE-31B432CE64B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1E325C-22C2-4784-9AC7-9AF68F1F0C4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936382-6CF4-421F-8A3D-B0D2CFE4521B}">
      <dgm:prSet/>
      <dgm:spPr/>
      <dgm:t>
        <a:bodyPr/>
        <a:lstStyle/>
        <a:p>
          <a:r>
            <a:rPr lang="en-US" b="1" dirty="0"/>
            <a:t>Kbhit() </a:t>
          </a:r>
          <a:endParaRPr lang="en-IN" dirty="0"/>
        </a:p>
      </dgm:t>
    </dgm:pt>
    <dgm:pt modelId="{81991E41-9F8C-48EE-B032-9627435F121C}" type="parTrans" cxnId="{F2C16D26-EAE8-4899-9FCF-B5384008D481}">
      <dgm:prSet/>
      <dgm:spPr/>
      <dgm:t>
        <a:bodyPr/>
        <a:lstStyle/>
        <a:p>
          <a:endParaRPr lang="en-US"/>
        </a:p>
      </dgm:t>
    </dgm:pt>
    <dgm:pt modelId="{3CF69F43-E072-47D9-B25B-81D33A9428AB}" type="sibTrans" cxnId="{F2C16D26-EAE8-4899-9FCF-B5384008D481}">
      <dgm:prSet/>
      <dgm:spPr/>
      <dgm:t>
        <a:bodyPr/>
        <a:lstStyle/>
        <a:p>
          <a:endParaRPr lang="en-US"/>
        </a:p>
      </dgm:t>
    </dgm:pt>
    <dgm:pt modelId="{F82E0408-E67B-4EAC-A59C-48D2AF5C0601}">
      <dgm:prSet/>
      <dgm:spPr/>
      <dgm:t>
        <a:bodyPr/>
        <a:lstStyle/>
        <a:p>
          <a:r>
            <a:rPr lang="en-US" dirty="0"/>
            <a:t>Used to determine if key has been pressed or not.</a:t>
          </a:r>
          <a:endParaRPr lang="en-IN" dirty="0"/>
        </a:p>
      </dgm:t>
    </dgm:pt>
    <dgm:pt modelId="{40F39854-20A3-407A-A8B9-14B068D30F4D}" type="parTrans" cxnId="{DC435638-A916-44B8-A6B3-54C823DDC644}">
      <dgm:prSet/>
      <dgm:spPr/>
      <dgm:t>
        <a:bodyPr/>
        <a:lstStyle/>
        <a:p>
          <a:endParaRPr lang="en-US"/>
        </a:p>
      </dgm:t>
    </dgm:pt>
    <dgm:pt modelId="{71A34C5A-9122-4880-9362-C47752C517BA}" type="sibTrans" cxnId="{DC435638-A916-44B8-A6B3-54C823DDC644}">
      <dgm:prSet/>
      <dgm:spPr/>
      <dgm:t>
        <a:bodyPr/>
        <a:lstStyle/>
        <a:p>
          <a:endParaRPr lang="en-US"/>
        </a:p>
      </dgm:t>
    </dgm:pt>
    <dgm:pt modelId="{DC9BD4DC-1ED8-49F5-A06D-09B76AAB2FDC}">
      <dgm:prSet/>
      <dgm:spPr/>
      <dgm:t>
        <a:bodyPr/>
        <a:lstStyle/>
        <a:p>
          <a:r>
            <a:rPr lang="en-US" b="1" dirty="0"/>
            <a:t>Clock() </a:t>
          </a:r>
          <a:endParaRPr lang="en-IN" dirty="0"/>
        </a:p>
      </dgm:t>
    </dgm:pt>
    <dgm:pt modelId="{0F9EDA59-703A-4B77-83F1-284ADFDEAF12}" type="parTrans" cxnId="{44152B8C-CEFD-46D3-B42B-F76FC2BBC47B}">
      <dgm:prSet/>
      <dgm:spPr/>
      <dgm:t>
        <a:bodyPr/>
        <a:lstStyle/>
        <a:p>
          <a:endParaRPr lang="en-US"/>
        </a:p>
      </dgm:t>
    </dgm:pt>
    <dgm:pt modelId="{76496412-22A7-4F4B-8BD9-EB6BD4BF959F}" type="sibTrans" cxnId="{44152B8C-CEFD-46D3-B42B-F76FC2BBC47B}">
      <dgm:prSet/>
      <dgm:spPr/>
      <dgm:t>
        <a:bodyPr/>
        <a:lstStyle/>
        <a:p>
          <a:endParaRPr lang="en-US"/>
        </a:p>
      </dgm:t>
    </dgm:pt>
    <dgm:pt modelId="{11CA3818-CC9A-49FF-AD87-5CED6EB6C83D}">
      <dgm:prSet/>
      <dgm:spPr/>
      <dgm:t>
        <a:bodyPr/>
        <a:lstStyle/>
        <a:p>
          <a:r>
            <a:rPr lang="en-US" dirty="0"/>
            <a:t>Returns the number of clock ticks elapsed since program was launched.</a:t>
          </a:r>
          <a:endParaRPr lang="en-IN" dirty="0"/>
        </a:p>
      </dgm:t>
    </dgm:pt>
    <dgm:pt modelId="{9554AE1E-365D-49F9-B90C-3D0C00351B24}" type="parTrans" cxnId="{5A3FE2DE-58D9-4B4F-9F98-457B11839D76}">
      <dgm:prSet/>
      <dgm:spPr/>
      <dgm:t>
        <a:bodyPr/>
        <a:lstStyle/>
        <a:p>
          <a:endParaRPr lang="en-US"/>
        </a:p>
      </dgm:t>
    </dgm:pt>
    <dgm:pt modelId="{AF8496C8-8D12-4BA9-8DFC-A47674C0DABE}" type="sibTrans" cxnId="{5A3FE2DE-58D9-4B4F-9F98-457B11839D76}">
      <dgm:prSet/>
      <dgm:spPr/>
      <dgm:t>
        <a:bodyPr/>
        <a:lstStyle/>
        <a:p>
          <a:endParaRPr lang="en-US"/>
        </a:p>
      </dgm:t>
    </dgm:pt>
    <dgm:pt modelId="{7281803A-E594-4ACB-A08B-4F295886C124}">
      <dgm:prSet/>
      <dgm:spPr/>
      <dgm:t>
        <a:bodyPr/>
        <a:lstStyle/>
        <a:p>
          <a:r>
            <a:rPr lang="en-US" b="1" dirty="0"/>
            <a:t>Graphresult() </a:t>
          </a:r>
          <a:endParaRPr lang="en-IN" dirty="0"/>
        </a:p>
      </dgm:t>
    </dgm:pt>
    <dgm:pt modelId="{79B242EB-6524-4F3F-B789-A685ABC60FA5}" type="parTrans" cxnId="{C0A06CA5-F7E6-4AC8-A568-666D996AEDB5}">
      <dgm:prSet/>
      <dgm:spPr/>
      <dgm:t>
        <a:bodyPr/>
        <a:lstStyle/>
        <a:p>
          <a:endParaRPr lang="en-US"/>
        </a:p>
      </dgm:t>
    </dgm:pt>
    <dgm:pt modelId="{566091A2-6D30-4A01-9052-73AE5B84A667}" type="sibTrans" cxnId="{C0A06CA5-F7E6-4AC8-A568-666D996AEDB5}">
      <dgm:prSet/>
      <dgm:spPr/>
      <dgm:t>
        <a:bodyPr/>
        <a:lstStyle/>
        <a:p>
          <a:endParaRPr lang="en-US"/>
        </a:p>
      </dgm:t>
    </dgm:pt>
    <dgm:pt modelId="{CD6C77B1-93C4-476E-B188-0E39A0C505A9}">
      <dgm:prSet/>
      <dgm:spPr/>
      <dgm:t>
        <a:bodyPr/>
        <a:lstStyle/>
        <a:p>
          <a:r>
            <a:rPr lang="en-US" dirty="0"/>
            <a:t>Returns error code for last graphics operations.</a:t>
          </a:r>
          <a:endParaRPr lang="en-IN" dirty="0"/>
        </a:p>
      </dgm:t>
    </dgm:pt>
    <dgm:pt modelId="{B1170082-AC17-4344-B731-127D8ED72AA8}" type="parTrans" cxnId="{F8890C05-5E9F-4C67-9ACF-35AFD935E5D3}">
      <dgm:prSet/>
      <dgm:spPr/>
      <dgm:t>
        <a:bodyPr/>
        <a:lstStyle/>
        <a:p>
          <a:endParaRPr lang="en-US"/>
        </a:p>
      </dgm:t>
    </dgm:pt>
    <dgm:pt modelId="{48E778EC-3F64-425B-A373-D644FE12FCB1}" type="sibTrans" cxnId="{F8890C05-5E9F-4C67-9ACF-35AFD935E5D3}">
      <dgm:prSet/>
      <dgm:spPr/>
      <dgm:t>
        <a:bodyPr/>
        <a:lstStyle/>
        <a:p>
          <a:endParaRPr lang="en-US"/>
        </a:p>
      </dgm:t>
    </dgm:pt>
    <dgm:pt modelId="{6D900A4C-D6C6-486C-8B66-ACA774A33C12}">
      <dgm:prSet/>
      <dgm:spPr/>
      <dgm:t>
        <a:bodyPr/>
        <a:lstStyle/>
        <a:p>
          <a:r>
            <a:rPr lang="en-US" b="1" dirty="0"/>
            <a:t>Grapherrormsg()</a:t>
          </a:r>
          <a:endParaRPr lang="en-IN" dirty="0"/>
        </a:p>
      </dgm:t>
    </dgm:pt>
    <dgm:pt modelId="{4104E3A4-67DE-4CA1-A559-6A9BAF35FC23}" type="parTrans" cxnId="{119DFA70-CB0E-4A98-A9A1-85AD3C5D6944}">
      <dgm:prSet/>
      <dgm:spPr/>
      <dgm:t>
        <a:bodyPr/>
        <a:lstStyle/>
        <a:p>
          <a:endParaRPr lang="en-US"/>
        </a:p>
      </dgm:t>
    </dgm:pt>
    <dgm:pt modelId="{83726B72-0F26-49A1-A73E-99E73FDB8F9C}" type="sibTrans" cxnId="{119DFA70-CB0E-4A98-A9A1-85AD3C5D6944}">
      <dgm:prSet/>
      <dgm:spPr/>
      <dgm:t>
        <a:bodyPr/>
        <a:lstStyle/>
        <a:p>
          <a:endParaRPr lang="en-US"/>
        </a:p>
      </dgm:t>
    </dgm:pt>
    <dgm:pt modelId="{04EA0B41-D048-43C0-9E49-4201D4A35466}">
      <dgm:prSet/>
      <dgm:spPr/>
      <dgm:t>
        <a:bodyPr/>
        <a:lstStyle/>
        <a:p>
          <a:r>
            <a:rPr lang="en-US" dirty="0"/>
            <a:t>Displays error message corresponding to error code.</a:t>
          </a:r>
          <a:endParaRPr lang="en-IN" dirty="0"/>
        </a:p>
      </dgm:t>
    </dgm:pt>
    <dgm:pt modelId="{752EA79B-909B-4AE7-A5BF-599137BCD9BD}" type="parTrans" cxnId="{6F67CAAE-FCAC-4875-AD6E-20030E55B8B1}">
      <dgm:prSet/>
      <dgm:spPr/>
      <dgm:t>
        <a:bodyPr/>
        <a:lstStyle/>
        <a:p>
          <a:endParaRPr lang="en-US"/>
        </a:p>
      </dgm:t>
    </dgm:pt>
    <dgm:pt modelId="{149864C1-B373-4613-AEE5-90C30B455B79}" type="sibTrans" cxnId="{6F67CAAE-FCAC-4875-AD6E-20030E55B8B1}">
      <dgm:prSet/>
      <dgm:spPr/>
      <dgm:t>
        <a:bodyPr/>
        <a:lstStyle/>
        <a:p>
          <a:endParaRPr lang="en-US"/>
        </a:p>
      </dgm:t>
    </dgm:pt>
    <dgm:pt modelId="{9177297B-349D-4C99-8059-FBB2EECECC72}">
      <dgm:prSet/>
      <dgm:spPr/>
      <dgm:t>
        <a:bodyPr/>
        <a:lstStyle/>
        <a:p>
          <a:r>
            <a:rPr lang="en-US" b="1" dirty="0"/>
            <a:t>Imagesize(x1, y1, x2, y2)</a:t>
          </a:r>
          <a:endParaRPr lang="en-IN" dirty="0"/>
        </a:p>
      </dgm:t>
    </dgm:pt>
    <dgm:pt modelId="{5ACF03BC-5CFB-44CC-9D6C-77C7CF9396D8}" type="parTrans" cxnId="{D7A100AB-0514-4CEF-A78B-830A67B0A15F}">
      <dgm:prSet/>
      <dgm:spPr/>
      <dgm:t>
        <a:bodyPr/>
        <a:lstStyle/>
        <a:p>
          <a:endParaRPr lang="en-US"/>
        </a:p>
      </dgm:t>
    </dgm:pt>
    <dgm:pt modelId="{7CD8B8B1-7F06-4706-A1F9-9149088A0747}" type="sibTrans" cxnId="{D7A100AB-0514-4CEF-A78B-830A67B0A15F}">
      <dgm:prSet/>
      <dgm:spPr/>
      <dgm:t>
        <a:bodyPr/>
        <a:lstStyle/>
        <a:p>
          <a:endParaRPr lang="en-US"/>
        </a:p>
      </dgm:t>
    </dgm:pt>
    <dgm:pt modelId="{7E46BA81-F503-42B6-9725-A2CC7E5F578E}">
      <dgm:prSet/>
      <dgm:spPr/>
      <dgm:t>
        <a:bodyPr/>
        <a:lstStyle/>
        <a:p>
          <a:r>
            <a:rPr lang="en-US" dirty="0"/>
            <a:t>Returns bytes required to store image in memory.</a:t>
          </a:r>
          <a:endParaRPr lang="en-IN" dirty="0"/>
        </a:p>
      </dgm:t>
    </dgm:pt>
    <dgm:pt modelId="{418C2F64-2C5C-4D40-8533-829A045E0760}" type="parTrans" cxnId="{97290850-8A42-4B42-A989-CC24BAFB0457}">
      <dgm:prSet/>
      <dgm:spPr/>
      <dgm:t>
        <a:bodyPr/>
        <a:lstStyle/>
        <a:p>
          <a:endParaRPr lang="en-US"/>
        </a:p>
      </dgm:t>
    </dgm:pt>
    <dgm:pt modelId="{AACA6CFF-8B01-42DD-A5BE-23E0AE5FF8A4}" type="sibTrans" cxnId="{97290850-8A42-4B42-A989-CC24BAFB0457}">
      <dgm:prSet/>
      <dgm:spPr/>
      <dgm:t>
        <a:bodyPr/>
        <a:lstStyle/>
        <a:p>
          <a:endParaRPr lang="en-US"/>
        </a:p>
      </dgm:t>
    </dgm:pt>
    <dgm:pt modelId="{8332C952-A6D0-4456-AC65-1940FA0BCD7E}" type="pres">
      <dgm:prSet presAssocID="{E61E325C-22C2-4784-9AC7-9AF68F1F0C4A}" presName="Name0" presStyleCnt="0">
        <dgm:presLayoutVars>
          <dgm:dir/>
          <dgm:animLvl val="lvl"/>
          <dgm:resizeHandles val="exact"/>
        </dgm:presLayoutVars>
      </dgm:prSet>
      <dgm:spPr/>
    </dgm:pt>
    <dgm:pt modelId="{C7BE5D09-19FD-479F-9D7A-8B57FD809D4A}" type="pres">
      <dgm:prSet presAssocID="{93936382-6CF4-421F-8A3D-B0D2CFE4521B}" presName="linNode" presStyleCnt="0"/>
      <dgm:spPr/>
    </dgm:pt>
    <dgm:pt modelId="{8BF84DA1-817A-43CE-AB30-0510B7D98679}" type="pres">
      <dgm:prSet presAssocID="{93936382-6CF4-421F-8A3D-B0D2CFE4521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66A89E7C-1459-439C-8EB2-9778D7FB4F5D}" type="pres">
      <dgm:prSet presAssocID="{93936382-6CF4-421F-8A3D-B0D2CFE4521B}" presName="descendantText" presStyleLbl="alignAccFollowNode1" presStyleIdx="0" presStyleCnt="5">
        <dgm:presLayoutVars>
          <dgm:bulletEnabled val="1"/>
        </dgm:presLayoutVars>
      </dgm:prSet>
      <dgm:spPr/>
    </dgm:pt>
    <dgm:pt modelId="{F599DC5F-810F-458A-BF1B-BBFC08BE1918}" type="pres">
      <dgm:prSet presAssocID="{3CF69F43-E072-47D9-B25B-81D33A9428AB}" presName="sp" presStyleCnt="0"/>
      <dgm:spPr/>
    </dgm:pt>
    <dgm:pt modelId="{B0C75E63-A14C-4D7B-BC0C-C714FAFA1FE9}" type="pres">
      <dgm:prSet presAssocID="{DC9BD4DC-1ED8-49F5-A06D-09B76AAB2FDC}" presName="linNode" presStyleCnt="0"/>
      <dgm:spPr/>
    </dgm:pt>
    <dgm:pt modelId="{138F22B5-266A-4853-92CA-1D57B93F7BF8}" type="pres">
      <dgm:prSet presAssocID="{DC9BD4DC-1ED8-49F5-A06D-09B76AAB2FD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E698A296-2571-407F-B517-3D298C834D9C}" type="pres">
      <dgm:prSet presAssocID="{DC9BD4DC-1ED8-49F5-A06D-09B76AAB2FDC}" presName="descendantText" presStyleLbl="alignAccFollowNode1" presStyleIdx="1" presStyleCnt="5">
        <dgm:presLayoutVars>
          <dgm:bulletEnabled val="1"/>
        </dgm:presLayoutVars>
      </dgm:prSet>
      <dgm:spPr/>
    </dgm:pt>
    <dgm:pt modelId="{AB529892-DB3B-4740-BDC7-2FD25267B9A8}" type="pres">
      <dgm:prSet presAssocID="{76496412-22A7-4F4B-8BD9-EB6BD4BF959F}" presName="sp" presStyleCnt="0"/>
      <dgm:spPr/>
    </dgm:pt>
    <dgm:pt modelId="{F7192E1E-6E1B-408C-B5D0-3B2223F69827}" type="pres">
      <dgm:prSet presAssocID="{7281803A-E594-4ACB-A08B-4F295886C124}" presName="linNode" presStyleCnt="0"/>
      <dgm:spPr/>
    </dgm:pt>
    <dgm:pt modelId="{88E789C6-F6AF-429F-B758-9CB318DAFCAE}" type="pres">
      <dgm:prSet presAssocID="{7281803A-E594-4ACB-A08B-4F295886C124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D9476919-B1CC-4D4E-A9F3-FB628FB01A7D}" type="pres">
      <dgm:prSet presAssocID="{7281803A-E594-4ACB-A08B-4F295886C124}" presName="descendantText" presStyleLbl="alignAccFollowNode1" presStyleIdx="2" presStyleCnt="5">
        <dgm:presLayoutVars>
          <dgm:bulletEnabled val="1"/>
        </dgm:presLayoutVars>
      </dgm:prSet>
      <dgm:spPr/>
    </dgm:pt>
    <dgm:pt modelId="{8BBF02DF-9074-47B7-8F0F-5977503AACD3}" type="pres">
      <dgm:prSet presAssocID="{566091A2-6D30-4A01-9052-73AE5B84A667}" presName="sp" presStyleCnt="0"/>
      <dgm:spPr/>
    </dgm:pt>
    <dgm:pt modelId="{3A790376-F7EF-4A2E-8B7C-B89C714C570E}" type="pres">
      <dgm:prSet presAssocID="{6D900A4C-D6C6-486C-8B66-ACA774A33C12}" presName="linNode" presStyleCnt="0"/>
      <dgm:spPr/>
    </dgm:pt>
    <dgm:pt modelId="{3E138A32-FF37-4D80-8100-3FF2088B6517}" type="pres">
      <dgm:prSet presAssocID="{6D900A4C-D6C6-486C-8B66-ACA774A33C12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0EB4012-131A-46B7-A6C1-CB575D7D13FE}" type="pres">
      <dgm:prSet presAssocID="{6D900A4C-D6C6-486C-8B66-ACA774A33C12}" presName="descendantText" presStyleLbl="alignAccFollowNode1" presStyleIdx="3" presStyleCnt="5">
        <dgm:presLayoutVars>
          <dgm:bulletEnabled val="1"/>
        </dgm:presLayoutVars>
      </dgm:prSet>
      <dgm:spPr/>
    </dgm:pt>
    <dgm:pt modelId="{81211D12-DDE7-4A85-8166-1D095ACBB011}" type="pres">
      <dgm:prSet presAssocID="{83726B72-0F26-49A1-A73E-99E73FDB8F9C}" presName="sp" presStyleCnt="0"/>
      <dgm:spPr/>
    </dgm:pt>
    <dgm:pt modelId="{6A15DB1E-9238-43C2-A07F-748379F45570}" type="pres">
      <dgm:prSet presAssocID="{9177297B-349D-4C99-8059-FBB2EECECC72}" presName="linNode" presStyleCnt="0"/>
      <dgm:spPr/>
    </dgm:pt>
    <dgm:pt modelId="{4674A517-3E90-44B9-A69E-F513E1E39098}" type="pres">
      <dgm:prSet presAssocID="{9177297B-349D-4C99-8059-FBB2EECECC72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0BDB171C-AEA5-4497-BB93-A4D935E74096}" type="pres">
      <dgm:prSet presAssocID="{9177297B-349D-4C99-8059-FBB2EECECC72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BCD3D8BD-46E8-43F9-8853-2E2B2B118426}" type="presOf" srcId="{6D900A4C-D6C6-486C-8B66-ACA774A33C12}" destId="{3E138A32-FF37-4D80-8100-3FF2088B6517}" srcOrd="0" destOrd="0" presId="urn:microsoft.com/office/officeart/2005/8/layout/vList5"/>
    <dgm:cxn modelId="{FE47B631-2FDB-46BE-937E-E4A5CD073519}" type="presOf" srcId="{04EA0B41-D048-43C0-9E49-4201D4A35466}" destId="{B0EB4012-131A-46B7-A6C1-CB575D7D13FE}" srcOrd="0" destOrd="0" presId="urn:microsoft.com/office/officeart/2005/8/layout/vList5"/>
    <dgm:cxn modelId="{F8890C05-5E9F-4C67-9ACF-35AFD935E5D3}" srcId="{7281803A-E594-4ACB-A08B-4F295886C124}" destId="{CD6C77B1-93C4-476E-B188-0E39A0C505A9}" srcOrd="0" destOrd="0" parTransId="{B1170082-AC17-4344-B731-127D8ED72AA8}" sibTransId="{48E778EC-3F64-425B-A373-D644FE12FCB1}"/>
    <dgm:cxn modelId="{63412D9E-E8A9-4875-8A10-75ECA9BE255A}" type="presOf" srcId="{93936382-6CF4-421F-8A3D-B0D2CFE4521B}" destId="{8BF84DA1-817A-43CE-AB30-0510B7D98679}" srcOrd="0" destOrd="0" presId="urn:microsoft.com/office/officeart/2005/8/layout/vList5"/>
    <dgm:cxn modelId="{97290850-8A42-4B42-A989-CC24BAFB0457}" srcId="{9177297B-349D-4C99-8059-FBB2EECECC72}" destId="{7E46BA81-F503-42B6-9725-A2CC7E5F578E}" srcOrd="0" destOrd="0" parTransId="{418C2F64-2C5C-4D40-8533-829A045E0760}" sibTransId="{AACA6CFF-8B01-42DD-A5BE-23E0AE5FF8A4}"/>
    <dgm:cxn modelId="{6E2A86D9-D98F-45F2-81F9-DD3AB1E24640}" type="presOf" srcId="{7E46BA81-F503-42B6-9725-A2CC7E5F578E}" destId="{0BDB171C-AEA5-4497-BB93-A4D935E74096}" srcOrd="0" destOrd="0" presId="urn:microsoft.com/office/officeart/2005/8/layout/vList5"/>
    <dgm:cxn modelId="{119DFA70-CB0E-4A98-A9A1-85AD3C5D6944}" srcId="{E61E325C-22C2-4784-9AC7-9AF68F1F0C4A}" destId="{6D900A4C-D6C6-486C-8B66-ACA774A33C12}" srcOrd="3" destOrd="0" parTransId="{4104E3A4-67DE-4CA1-A559-6A9BAF35FC23}" sibTransId="{83726B72-0F26-49A1-A73E-99E73FDB8F9C}"/>
    <dgm:cxn modelId="{D450A55C-AA39-4856-837B-483D9890054C}" type="presOf" srcId="{9177297B-349D-4C99-8059-FBB2EECECC72}" destId="{4674A517-3E90-44B9-A69E-F513E1E39098}" srcOrd="0" destOrd="0" presId="urn:microsoft.com/office/officeart/2005/8/layout/vList5"/>
    <dgm:cxn modelId="{D6652BD5-3918-48F1-9259-26AF60FF0ED7}" type="presOf" srcId="{DC9BD4DC-1ED8-49F5-A06D-09B76AAB2FDC}" destId="{138F22B5-266A-4853-92CA-1D57B93F7BF8}" srcOrd="0" destOrd="0" presId="urn:microsoft.com/office/officeart/2005/8/layout/vList5"/>
    <dgm:cxn modelId="{C0DDE6BD-1759-454E-A5F6-1632155B548D}" type="presOf" srcId="{CD6C77B1-93C4-476E-B188-0E39A0C505A9}" destId="{D9476919-B1CC-4D4E-A9F3-FB628FB01A7D}" srcOrd="0" destOrd="0" presId="urn:microsoft.com/office/officeart/2005/8/layout/vList5"/>
    <dgm:cxn modelId="{44152B8C-CEFD-46D3-B42B-F76FC2BBC47B}" srcId="{E61E325C-22C2-4784-9AC7-9AF68F1F0C4A}" destId="{DC9BD4DC-1ED8-49F5-A06D-09B76AAB2FDC}" srcOrd="1" destOrd="0" parTransId="{0F9EDA59-703A-4B77-83F1-284ADFDEAF12}" sibTransId="{76496412-22A7-4F4B-8BD9-EB6BD4BF959F}"/>
    <dgm:cxn modelId="{6F67CAAE-FCAC-4875-AD6E-20030E55B8B1}" srcId="{6D900A4C-D6C6-486C-8B66-ACA774A33C12}" destId="{04EA0B41-D048-43C0-9E49-4201D4A35466}" srcOrd="0" destOrd="0" parTransId="{752EA79B-909B-4AE7-A5BF-599137BCD9BD}" sibTransId="{149864C1-B373-4613-AEE5-90C30B455B79}"/>
    <dgm:cxn modelId="{DC435638-A916-44B8-A6B3-54C823DDC644}" srcId="{93936382-6CF4-421F-8A3D-B0D2CFE4521B}" destId="{F82E0408-E67B-4EAC-A59C-48D2AF5C0601}" srcOrd="0" destOrd="0" parTransId="{40F39854-20A3-407A-A8B9-14B068D30F4D}" sibTransId="{71A34C5A-9122-4880-9362-C47752C517BA}"/>
    <dgm:cxn modelId="{F2C16D26-EAE8-4899-9FCF-B5384008D481}" srcId="{E61E325C-22C2-4784-9AC7-9AF68F1F0C4A}" destId="{93936382-6CF4-421F-8A3D-B0D2CFE4521B}" srcOrd="0" destOrd="0" parTransId="{81991E41-9F8C-48EE-B032-9627435F121C}" sibTransId="{3CF69F43-E072-47D9-B25B-81D33A9428AB}"/>
    <dgm:cxn modelId="{207DDB8C-4802-42C6-B171-4C0AEE9592B9}" type="presOf" srcId="{7281803A-E594-4ACB-A08B-4F295886C124}" destId="{88E789C6-F6AF-429F-B758-9CB318DAFCAE}" srcOrd="0" destOrd="0" presId="urn:microsoft.com/office/officeart/2005/8/layout/vList5"/>
    <dgm:cxn modelId="{5A3FE2DE-58D9-4B4F-9F98-457B11839D76}" srcId="{DC9BD4DC-1ED8-49F5-A06D-09B76AAB2FDC}" destId="{11CA3818-CC9A-49FF-AD87-5CED6EB6C83D}" srcOrd="0" destOrd="0" parTransId="{9554AE1E-365D-49F9-B90C-3D0C00351B24}" sibTransId="{AF8496C8-8D12-4BA9-8DFC-A47674C0DABE}"/>
    <dgm:cxn modelId="{F60862BE-C4BD-44C3-B99B-A270F0F9C7F5}" type="presOf" srcId="{F82E0408-E67B-4EAC-A59C-48D2AF5C0601}" destId="{66A89E7C-1459-439C-8EB2-9778D7FB4F5D}" srcOrd="0" destOrd="0" presId="urn:microsoft.com/office/officeart/2005/8/layout/vList5"/>
    <dgm:cxn modelId="{D7A100AB-0514-4CEF-A78B-830A67B0A15F}" srcId="{E61E325C-22C2-4784-9AC7-9AF68F1F0C4A}" destId="{9177297B-349D-4C99-8059-FBB2EECECC72}" srcOrd="4" destOrd="0" parTransId="{5ACF03BC-5CFB-44CC-9D6C-77C7CF9396D8}" sibTransId="{7CD8B8B1-7F06-4706-A1F9-9149088A0747}"/>
    <dgm:cxn modelId="{07086182-140D-41C4-BC4E-398F4099A0F7}" type="presOf" srcId="{E61E325C-22C2-4784-9AC7-9AF68F1F0C4A}" destId="{8332C952-A6D0-4456-AC65-1940FA0BCD7E}" srcOrd="0" destOrd="0" presId="urn:microsoft.com/office/officeart/2005/8/layout/vList5"/>
    <dgm:cxn modelId="{C0A06CA5-F7E6-4AC8-A568-666D996AEDB5}" srcId="{E61E325C-22C2-4784-9AC7-9AF68F1F0C4A}" destId="{7281803A-E594-4ACB-A08B-4F295886C124}" srcOrd="2" destOrd="0" parTransId="{79B242EB-6524-4F3F-B789-A685ABC60FA5}" sibTransId="{566091A2-6D30-4A01-9052-73AE5B84A667}"/>
    <dgm:cxn modelId="{6A1325C8-1FD9-4E1B-B01D-7DBC861C5F99}" type="presOf" srcId="{11CA3818-CC9A-49FF-AD87-5CED6EB6C83D}" destId="{E698A296-2571-407F-B517-3D298C834D9C}" srcOrd="0" destOrd="0" presId="urn:microsoft.com/office/officeart/2005/8/layout/vList5"/>
    <dgm:cxn modelId="{76F58836-91B5-4F4A-B589-749317883243}" type="presParOf" srcId="{8332C952-A6D0-4456-AC65-1940FA0BCD7E}" destId="{C7BE5D09-19FD-479F-9D7A-8B57FD809D4A}" srcOrd="0" destOrd="0" presId="urn:microsoft.com/office/officeart/2005/8/layout/vList5"/>
    <dgm:cxn modelId="{4E61659B-9567-431B-97D6-BD27C28F2888}" type="presParOf" srcId="{C7BE5D09-19FD-479F-9D7A-8B57FD809D4A}" destId="{8BF84DA1-817A-43CE-AB30-0510B7D98679}" srcOrd="0" destOrd="0" presId="urn:microsoft.com/office/officeart/2005/8/layout/vList5"/>
    <dgm:cxn modelId="{4E97755E-6052-46D3-8FC7-AE30C541FB62}" type="presParOf" srcId="{C7BE5D09-19FD-479F-9D7A-8B57FD809D4A}" destId="{66A89E7C-1459-439C-8EB2-9778D7FB4F5D}" srcOrd="1" destOrd="0" presId="urn:microsoft.com/office/officeart/2005/8/layout/vList5"/>
    <dgm:cxn modelId="{3AC3814C-1125-45CE-BBCD-D0670FAAB2A9}" type="presParOf" srcId="{8332C952-A6D0-4456-AC65-1940FA0BCD7E}" destId="{F599DC5F-810F-458A-BF1B-BBFC08BE1918}" srcOrd="1" destOrd="0" presId="urn:microsoft.com/office/officeart/2005/8/layout/vList5"/>
    <dgm:cxn modelId="{29DA2BCF-4F94-4183-8CF8-A786D3CB4A02}" type="presParOf" srcId="{8332C952-A6D0-4456-AC65-1940FA0BCD7E}" destId="{B0C75E63-A14C-4D7B-BC0C-C714FAFA1FE9}" srcOrd="2" destOrd="0" presId="urn:microsoft.com/office/officeart/2005/8/layout/vList5"/>
    <dgm:cxn modelId="{01C8876C-F95F-420D-AD01-F986F850ED60}" type="presParOf" srcId="{B0C75E63-A14C-4D7B-BC0C-C714FAFA1FE9}" destId="{138F22B5-266A-4853-92CA-1D57B93F7BF8}" srcOrd="0" destOrd="0" presId="urn:microsoft.com/office/officeart/2005/8/layout/vList5"/>
    <dgm:cxn modelId="{B36E132C-2073-40AD-BB75-ADB6857D94E8}" type="presParOf" srcId="{B0C75E63-A14C-4D7B-BC0C-C714FAFA1FE9}" destId="{E698A296-2571-407F-B517-3D298C834D9C}" srcOrd="1" destOrd="0" presId="urn:microsoft.com/office/officeart/2005/8/layout/vList5"/>
    <dgm:cxn modelId="{B8F58104-DCD7-46A8-BB86-CDDE0B04B143}" type="presParOf" srcId="{8332C952-A6D0-4456-AC65-1940FA0BCD7E}" destId="{AB529892-DB3B-4740-BDC7-2FD25267B9A8}" srcOrd="3" destOrd="0" presId="urn:microsoft.com/office/officeart/2005/8/layout/vList5"/>
    <dgm:cxn modelId="{23AC4907-A07D-4422-823E-061547B64E5A}" type="presParOf" srcId="{8332C952-A6D0-4456-AC65-1940FA0BCD7E}" destId="{F7192E1E-6E1B-408C-B5D0-3B2223F69827}" srcOrd="4" destOrd="0" presId="urn:microsoft.com/office/officeart/2005/8/layout/vList5"/>
    <dgm:cxn modelId="{29FBCF23-0CA8-462B-A58D-05094E4A3E56}" type="presParOf" srcId="{F7192E1E-6E1B-408C-B5D0-3B2223F69827}" destId="{88E789C6-F6AF-429F-B758-9CB318DAFCAE}" srcOrd="0" destOrd="0" presId="urn:microsoft.com/office/officeart/2005/8/layout/vList5"/>
    <dgm:cxn modelId="{10308DEC-2348-47A1-ACC2-2D87EACF3B21}" type="presParOf" srcId="{F7192E1E-6E1B-408C-B5D0-3B2223F69827}" destId="{D9476919-B1CC-4D4E-A9F3-FB628FB01A7D}" srcOrd="1" destOrd="0" presId="urn:microsoft.com/office/officeart/2005/8/layout/vList5"/>
    <dgm:cxn modelId="{E5CD3B2B-CFC1-4997-99B3-6C40294885BB}" type="presParOf" srcId="{8332C952-A6D0-4456-AC65-1940FA0BCD7E}" destId="{8BBF02DF-9074-47B7-8F0F-5977503AACD3}" srcOrd="5" destOrd="0" presId="urn:microsoft.com/office/officeart/2005/8/layout/vList5"/>
    <dgm:cxn modelId="{F62B7631-CC52-4DDC-A81D-FC9D9F980FBF}" type="presParOf" srcId="{8332C952-A6D0-4456-AC65-1940FA0BCD7E}" destId="{3A790376-F7EF-4A2E-8B7C-B89C714C570E}" srcOrd="6" destOrd="0" presId="urn:microsoft.com/office/officeart/2005/8/layout/vList5"/>
    <dgm:cxn modelId="{084CFAB3-DF82-47BD-B221-092426AE05E9}" type="presParOf" srcId="{3A790376-F7EF-4A2E-8B7C-B89C714C570E}" destId="{3E138A32-FF37-4D80-8100-3FF2088B6517}" srcOrd="0" destOrd="0" presId="urn:microsoft.com/office/officeart/2005/8/layout/vList5"/>
    <dgm:cxn modelId="{5F17FB0D-F4E9-42F8-AE59-423ACE4C3B35}" type="presParOf" srcId="{3A790376-F7EF-4A2E-8B7C-B89C714C570E}" destId="{B0EB4012-131A-46B7-A6C1-CB575D7D13FE}" srcOrd="1" destOrd="0" presId="urn:microsoft.com/office/officeart/2005/8/layout/vList5"/>
    <dgm:cxn modelId="{84C95530-DBCF-46D2-9FF0-C638FB859D96}" type="presParOf" srcId="{8332C952-A6D0-4456-AC65-1940FA0BCD7E}" destId="{81211D12-DDE7-4A85-8166-1D095ACBB011}" srcOrd="7" destOrd="0" presId="urn:microsoft.com/office/officeart/2005/8/layout/vList5"/>
    <dgm:cxn modelId="{5116465F-472D-46CE-A555-50B8FC1FE8CE}" type="presParOf" srcId="{8332C952-A6D0-4456-AC65-1940FA0BCD7E}" destId="{6A15DB1E-9238-43C2-A07F-748379F45570}" srcOrd="8" destOrd="0" presId="urn:microsoft.com/office/officeart/2005/8/layout/vList5"/>
    <dgm:cxn modelId="{C05DC04A-68B7-4CC9-9DD4-7A23B88469CF}" type="presParOf" srcId="{6A15DB1E-9238-43C2-A07F-748379F45570}" destId="{4674A517-3E90-44B9-A69E-F513E1E39098}" srcOrd="0" destOrd="0" presId="urn:microsoft.com/office/officeart/2005/8/layout/vList5"/>
    <dgm:cxn modelId="{AD092608-AC73-4FE8-BBE1-D0724824405E}" type="presParOf" srcId="{6A15DB1E-9238-43C2-A07F-748379F45570}" destId="{0BDB171C-AEA5-4497-BB93-A4D935E7409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C9605A-900C-4F2B-AA6F-D9CA578EFA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9A5B11-1459-481E-8790-58E4F43D11AA}">
      <dgm:prSet/>
      <dgm:spPr/>
      <dgm:t>
        <a:bodyPr/>
        <a:lstStyle/>
        <a:p>
          <a:r>
            <a:rPr lang="en-US" b="1" dirty="0"/>
            <a:t>Initgraph(gd, gm, path)</a:t>
          </a:r>
          <a:endParaRPr lang="en-IN" b="1" dirty="0"/>
        </a:p>
      </dgm:t>
    </dgm:pt>
    <dgm:pt modelId="{144655BB-CA8E-4E92-BE6C-5D264FE9A058}" type="parTrans" cxnId="{5AAA91F4-776F-4BDA-9118-DE66CD16674D}">
      <dgm:prSet/>
      <dgm:spPr/>
      <dgm:t>
        <a:bodyPr/>
        <a:lstStyle/>
        <a:p>
          <a:endParaRPr lang="en-US"/>
        </a:p>
      </dgm:t>
    </dgm:pt>
    <dgm:pt modelId="{53D8B389-E7E1-404D-9ABA-3551693CA7C8}" type="sibTrans" cxnId="{5AAA91F4-776F-4BDA-9118-DE66CD16674D}">
      <dgm:prSet/>
      <dgm:spPr/>
      <dgm:t>
        <a:bodyPr/>
        <a:lstStyle/>
        <a:p>
          <a:endParaRPr lang="en-US"/>
        </a:p>
      </dgm:t>
    </dgm:pt>
    <dgm:pt modelId="{2C47430B-D206-4AB1-9B39-90F6717C7D9D}">
      <dgm:prSet custT="1"/>
      <dgm:spPr/>
      <dgm:t>
        <a:bodyPr/>
        <a:lstStyle/>
        <a:p>
          <a:r>
            <a:rPr lang="en-US" sz="1600" dirty="0"/>
            <a:t>To initialize the graph.</a:t>
          </a:r>
          <a:endParaRPr lang="en-IN" sz="1600" dirty="0"/>
        </a:p>
      </dgm:t>
    </dgm:pt>
    <dgm:pt modelId="{C12DE1ED-5D6A-472B-A430-F9BF2AB8C4D0}" type="parTrans" cxnId="{C37ADD82-5BAD-4A5E-A533-0CB54A568E67}">
      <dgm:prSet/>
      <dgm:spPr/>
      <dgm:t>
        <a:bodyPr/>
        <a:lstStyle/>
        <a:p>
          <a:endParaRPr lang="en-US"/>
        </a:p>
      </dgm:t>
    </dgm:pt>
    <dgm:pt modelId="{D8ED4036-868B-44CE-B874-147608DE8D42}" type="sibTrans" cxnId="{C37ADD82-5BAD-4A5E-A533-0CB54A568E67}">
      <dgm:prSet/>
      <dgm:spPr/>
      <dgm:t>
        <a:bodyPr/>
        <a:lstStyle/>
        <a:p>
          <a:endParaRPr lang="en-US"/>
        </a:p>
      </dgm:t>
    </dgm:pt>
    <dgm:pt modelId="{FEAC20A9-A98D-4DA2-AE09-BC7ADCEDA7D8}">
      <dgm:prSet/>
      <dgm:spPr/>
      <dgm:t>
        <a:bodyPr/>
        <a:lstStyle/>
        <a:p>
          <a:r>
            <a:rPr lang="en-US" b="1" dirty="0"/>
            <a:t>Closegraph()</a:t>
          </a:r>
          <a:endParaRPr lang="en-IN" b="1" dirty="0"/>
        </a:p>
      </dgm:t>
    </dgm:pt>
    <dgm:pt modelId="{1C3A4118-EA89-4F7E-972D-ABE3B6AC8608}" type="parTrans" cxnId="{3F68308C-EE5F-4771-B0B0-D1EE5D31305A}">
      <dgm:prSet/>
      <dgm:spPr/>
      <dgm:t>
        <a:bodyPr/>
        <a:lstStyle/>
        <a:p>
          <a:endParaRPr lang="en-US"/>
        </a:p>
      </dgm:t>
    </dgm:pt>
    <dgm:pt modelId="{6674FC48-5A5F-4C13-B640-F53C0D46FA32}" type="sibTrans" cxnId="{3F68308C-EE5F-4771-B0B0-D1EE5D31305A}">
      <dgm:prSet/>
      <dgm:spPr/>
      <dgm:t>
        <a:bodyPr/>
        <a:lstStyle/>
        <a:p>
          <a:endParaRPr lang="en-US"/>
        </a:p>
      </dgm:t>
    </dgm:pt>
    <dgm:pt modelId="{9BE3F733-51B5-4C76-9C3A-DDF3C3C09BD9}">
      <dgm:prSet custT="1"/>
      <dgm:spPr/>
      <dgm:t>
        <a:bodyPr/>
        <a:lstStyle/>
        <a:p>
          <a:r>
            <a:rPr lang="en-US" sz="1600" dirty="0"/>
            <a:t>To close the currently open graph.</a:t>
          </a:r>
          <a:endParaRPr lang="en-IN" sz="1600" dirty="0"/>
        </a:p>
      </dgm:t>
    </dgm:pt>
    <dgm:pt modelId="{57C33AAD-1433-4EFD-BA48-0BD0BEBCB754}" type="parTrans" cxnId="{08889AFB-B4CF-4EA6-B2EA-5863BD381E06}">
      <dgm:prSet/>
      <dgm:spPr/>
      <dgm:t>
        <a:bodyPr/>
        <a:lstStyle/>
        <a:p>
          <a:endParaRPr lang="en-US"/>
        </a:p>
      </dgm:t>
    </dgm:pt>
    <dgm:pt modelId="{2E5FD64C-7293-488D-B4F6-6E9B0ABECDCD}" type="sibTrans" cxnId="{08889AFB-B4CF-4EA6-B2EA-5863BD381E06}">
      <dgm:prSet/>
      <dgm:spPr/>
      <dgm:t>
        <a:bodyPr/>
        <a:lstStyle/>
        <a:p>
          <a:endParaRPr lang="en-US"/>
        </a:p>
      </dgm:t>
    </dgm:pt>
    <dgm:pt modelId="{FD7D4B49-58AF-4E1D-BB9C-FA75AB96A0A2}">
      <dgm:prSet/>
      <dgm:spPr/>
      <dgm:t>
        <a:bodyPr/>
        <a:lstStyle/>
        <a:p>
          <a:r>
            <a:rPr lang="en-US" b="1" dirty="0"/>
            <a:t>Setfillstyle(style, color)</a:t>
          </a:r>
          <a:endParaRPr lang="en-IN" b="1" dirty="0"/>
        </a:p>
      </dgm:t>
    </dgm:pt>
    <dgm:pt modelId="{5182427A-366E-4CED-B746-85A0B0F97524}" type="parTrans" cxnId="{A90CA416-1373-4DB8-A1B3-A67A2C61F435}">
      <dgm:prSet/>
      <dgm:spPr/>
      <dgm:t>
        <a:bodyPr/>
        <a:lstStyle/>
        <a:p>
          <a:endParaRPr lang="en-US"/>
        </a:p>
      </dgm:t>
    </dgm:pt>
    <dgm:pt modelId="{8CA4662F-A0AC-4ED5-BD24-26939DEE4C54}" type="sibTrans" cxnId="{A90CA416-1373-4DB8-A1B3-A67A2C61F435}">
      <dgm:prSet/>
      <dgm:spPr/>
      <dgm:t>
        <a:bodyPr/>
        <a:lstStyle/>
        <a:p>
          <a:endParaRPr lang="en-US"/>
        </a:p>
      </dgm:t>
    </dgm:pt>
    <dgm:pt modelId="{8625AC99-A2E4-42E7-84CE-BD832E33317A}">
      <dgm:prSet custT="1"/>
      <dgm:spPr/>
      <dgm:t>
        <a:bodyPr/>
        <a:lstStyle/>
        <a:p>
          <a:r>
            <a:rPr lang="en-US" sz="1600" dirty="0"/>
            <a:t>Set style and color according to the arguments.</a:t>
          </a:r>
          <a:endParaRPr lang="en-IN" sz="1600" dirty="0"/>
        </a:p>
      </dgm:t>
    </dgm:pt>
    <dgm:pt modelId="{C853EE41-9317-414C-8223-B87D5B123348}" type="parTrans" cxnId="{3F7BEF48-E091-4407-BEEA-797DBB411342}">
      <dgm:prSet/>
      <dgm:spPr/>
      <dgm:t>
        <a:bodyPr/>
        <a:lstStyle/>
        <a:p>
          <a:endParaRPr lang="en-US"/>
        </a:p>
      </dgm:t>
    </dgm:pt>
    <dgm:pt modelId="{A3C8B139-D1E4-4922-BC71-A82D7B7A84EE}" type="sibTrans" cxnId="{3F7BEF48-E091-4407-BEEA-797DBB411342}">
      <dgm:prSet/>
      <dgm:spPr/>
      <dgm:t>
        <a:bodyPr/>
        <a:lstStyle/>
        <a:p>
          <a:endParaRPr lang="en-US"/>
        </a:p>
      </dgm:t>
    </dgm:pt>
    <dgm:pt modelId="{25FE70A5-F3F0-4599-B251-F76D04B0A7BC}">
      <dgm:prSet/>
      <dgm:spPr/>
      <dgm:t>
        <a:bodyPr/>
        <a:lstStyle/>
        <a:p>
          <a:r>
            <a:rPr lang="en-US" b="1" dirty="0"/>
            <a:t>Setcolor(color)</a:t>
          </a:r>
          <a:endParaRPr lang="en-IN" b="1" dirty="0"/>
        </a:p>
      </dgm:t>
    </dgm:pt>
    <dgm:pt modelId="{A9282FD8-8C2D-4BCE-8B57-7F94BDF12A2E}" type="parTrans" cxnId="{E889F59C-6ACF-4098-8040-39F09905E73B}">
      <dgm:prSet/>
      <dgm:spPr/>
      <dgm:t>
        <a:bodyPr/>
        <a:lstStyle/>
        <a:p>
          <a:endParaRPr lang="en-US"/>
        </a:p>
      </dgm:t>
    </dgm:pt>
    <dgm:pt modelId="{E0D20CFE-C644-47F4-B387-4EF187E6C7E5}" type="sibTrans" cxnId="{E889F59C-6ACF-4098-8040-39F09905E73B}">
      <dgm:prSet/>
      <dgm:spPr/>
      <dgm:t>
        <a:bodyPr/>
        <a:lstStyle/>
        <a:p>
          <a:endParaRPr lang="en-US"/>
        </a:p>
      </dgm:t>
    </dgm:pt>
    <dgm:pt modelId="{9BF6535F-4ECC-42A7-8236-F8C046DC612B}">
      <dgm:prSet custT="1"/>
      <dgm:spPr/>
      <dgm:t>
        <a:bodyPr/>
        <a:lstStyle/>
        <a:p>
          <a:r>
            <a:rPr lang="en-US" sz="1600" dirty="0"/>
            <a:t>Set the color.</a:t>
          </a:r>
          <a:endParaRPr lang="en-IN" sz="1600" dirty="0"/>
        </a:p>
      </dgm:t>
    </dgm:pt>
    <dgm:pt modelId="{FAE4BB79-4BCB-465D-B05C-1AC49160E0BD}" type="parTrans" cxnId="{C6B72FCA-ACC0-4AD0-B830-C66F3643B892}">
      <dgm:prSet/>
      <dgm:spPr/>
      <dgm:t>
        <a:bodyPr/>
        <a:lstStyle/>
        <a:p>
          <a:endParaRPr lang="en-US"/>
        </a:p>
      </dgm:t>
    </dgm:pt>
    <dgm:pt modelId="{91EDE3D5-738C-475B-B6FC-BB9C401A2E8E}" type="sibTrans" cxnId="{C6B72FCA-ACC0-4AD0-B830-C66F3643B892}">
      <dgm:prSet/>
      <dgm:spPr/>
      <dgm:t>
        <a:bodyPr/>
        <a:lstStyle/>
        <a:p>
          <a:endParaRPr lang="en-US"/>
        </a:p>
      </dgm:t>
    </dgm:pt>
    <dgm:pt modelId="{0BFBCE9D-47A5-4C64-ABB2-C7C2AF77B5B2}">
      <dgm:prSet/>
      <dgm:spPr/>
      <dgm:t>
        <a:bodyPr/>
        <a:lstStyle/>
        <a:p>
          <a:r>
            <a:rPr lang="en-US" b="1" dirty="0"/>
            <a:t>Fillellipse(x, y, r1, r2)</a:t>
          </a:r>
          <a:endParaRPr lang="en-IN" b="1" dirty="0"/>
        </a:p>
      </dgm:t>
    </dgm:pt>
    <dgm:pt modelId="{FE3FFB42-7B5F-4B69-A7D2-F8CFF26BE3F2}" type="parTrans" cxnId="{2F2AA569-CD13-4792-8A5B-D0A62481BE72}">
      <dgm:prSet/>
      <dgm:spPr/>
      <dgm:t>
        <a:bodyPr/>
        <a:lstStyle/>
        <a:p>
          <a:endParaRPr lang="en-US"/>
        </a:p>
      </dgm:t>
    </dgm:pt>
    <dgm:pt modelId="{35AD8E43-41CB-4F1F-9860-C99346E89DB7}" type="sibTrans" cxnId="{2F2AA569-CD13-4792-8A5B-D0A62481BE72}">
      <dgm:prSet/>
      <dgm:spPr/>
      <dgm:t>
        <a:bodyPr/>
        <a:lstStyle/>
        <a:p>
          <a:endParaRPr lang="en-US"/>
        </a:p>
      </dgm:t>
    </dgm:pt>
    <dgm:pt modelId="{F8646733-E9CF-41BF-B61C-0D47F2E91C4C}">
      <dgm:prSet custT="1"/>
      <dgm:spPr/>
      <dgm:t>
        <a:bodyPr/>
        <a:lstStyle/>
        <a:p>
          <a:r>
            <a:rPr lang="en-US" sz="1600" dirty="0"/>
            <a:t>Used to draw solid ellipse at (x, y) having major and minor axes as r1 and r2 respectively.</a:t>
          </a:r>
          <a:endParaRPr lang="en-IN" sz="1600" dirty="0"/>
        </a:p>
      </dgm:t>
    </dgm:pt>
    <dgm:pt modelId="{34A86C1B-3809-4231-A142-4DC6A29E71E9}" type="parTrans" cxnId="{1C83866A-A7B8-41BF-9AF0-35C4CF3783CB}">
      <dgm:prSet/>
      <dgm:spPr/>
      <dgm:t>
        <a:bodyPr/>
        <a:lstStyle/>
        <a:p>
          <a:endParaRPr lang="en-US"/>
        </a:p>
      </dgm:t>
    </dgm:pt>
    <dgm:pt modelId="{EC2377CC-D126-4E09-AEDA-0FDCF7DF6A59}" type="sibTrans" cxnId="{1C83866A-A7B8-41BF-9AF0-35C4CF3783CB}">
      <dgm:prSet/>
      <dgm:spPr/>
      <dgm:t>
        <a:bodyPr/>
        <a:lstStyle/>
        <a:p>
          <a:endParaRPr lang="en-US"/>
        </a:p>
      </dgm:t>
    </dgm:pt>
    <dgm:pt modelId="{A42DA234-E155-4AC3-9B0A-697C5DA32ED7}" type="pres">
      <dgm:prSet presAssocID="{21C9605A-900C-4F2B-AA6F-D9CA578EFA28}" presName="Name0" presStyleCnt="0">
        <dgm:presLayoutVars>
          <dgm:dir/>
          <dgm:animLvl val="lvl"/>
          <dgm:resizeHandles val="exact"/>
        </dgm:presLayoutVars>
      </dgm:prSet>
      <dgm:spPr/>
    </dgm:pt>
    <dgm:pt modelId="{BF1FA0B8-B75C-410E-B77B-D3CF2501B16A}" type="pres">
      <dgm:prSet presAssocID="{B79A5B11-1459-481E-8790-58E4F43D11AA}" presName="linNode" presStyleCnt="0"/>
      <dgm:spPr/>
    </dgm:pt>
    <dgm:pt modelId="{F7EC08F7-B7FC-4000-AD63-3B0301CC9863}" type="pres">
      <dgm:prSet presAssocID="{B79A5B11-1459-481E-8790-58E4F43D11A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CB3D8DB4-2731-4055-AC0E-C0B27C12033B}" type="pres">
      <dgm:prSet presAssocID="{B79A5B11-1459-481E-8790-58E4F43D11AA}" presName="descendantText" presStyleLbl="alignAccFollowNode1" presStyleIdx="0" presStyleCnt="5">
        <dgm:presLayoutVars>
          <dgm:bulletEnabled val="1"/>
        </dgm:presLayoutVars>
      </dgm:prSet>
      <dgm:spPr/>
    </dgm:pt>
    <dgm:pt modelId="{D7F2292D-FDCC-4C2B-862A-061C93340A76}" type="pres">
      <dgm:prSet presAssocID="{53D8B389-E7E1-404D-9ABA-3551693CA7C8}" presName="sp" presStyleCnt="0"/>
      <dgm:spPr/>
    </dgm:pt>
    <dgm:pt modelId="{422E59AC-C38B-48AA-9BBE-89F141A55ACC}" type="pres">
      <dgm:prSet presAssocID="{FEAC20A9-A98D-4DA2-AE09-BC7ADCEDA7D8}" presName="linNode" presStyleCnt="0"/>
      <dgm:spPr/>
    </dgm:pt>
    <dgm:pt modelId="{E081037E-B4BA-4560-BFE2-DA14E06E560C}" type="pres">
      <dgm:prSet presAssocID="{FEAC20A9-A98D-4DA2-AE09-BC7ADCEDA7D8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EED4DD79-1AC1-4839-9A61-0DEDEC8BA7AD}" type="pres">
      <dgm:prSet presAssocID="{FEAC20A9-A98D-4DA2-AE09-BC7ADCEDA7D8}" presName="descendantText" presStyleLbl="alignAccFollowNode1" presStyleIdx="1" presStyleCnt="5">
        <dgm:presLayoutVars>
          <dgm:bulletEnabled val="1"/>
        </dgm:presLayoutVars>
      </dgm:prSet>
      <dgm:spPr/>
    </dgm:pt>
    <dgm:pt modelId="{4B87C012-2793-4C2D-97E8-968F5FFFCF76}" type="pres">
      <dgm:prSet presAssocID="{6674FC48-5A5F-4C13-B640-F53C0D46FA32}" presName="sp" presStyleCnt="0"/>
      <dgm:spPr/>
    </dgm:pt>
    <dgm:pt modelId="{EDE0574D-DD72-4441-B339-00E4D514326A}" type="pres">
      <dgm:prSet presAssocID="{FD7D4B49-58AF-4E1D-BB9C-FA75AB96A0A2}" presName="linNode" presStyleCnt="0"/>
      <dgm:spPr/>
    </dgm:pt>
    <dgm:pt modelId="{31315DA0-85CA-4BC5-9DA0-334A8C44F761}" type="pres">
      <dgm:prSet presAssocID="{FD7D4B49-58AF-4E1D-BB9C-FA75AB96A0A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A3E3750-3CAB-4AC6-BA0B-AAC347AAC8AF}" type="pres">
      <dgm:prSet presAssocID="{FD7D4B49-58AF-4E1D-BB9C-FA75AB96A0A2}" presName="descendantText" presStyleLbl="alignAccFollowNode1" presStyleIdx="2" presStyleCnt="5">
        <dgm:presLayoutVars>
          <dgm:bulletEnabled val="1"/>
        </dgm:presLayoutVars>
      </dgm:prSet>
      <dgm:spPr/>
    </dgm:pt>
    <dgm:pt modelId="{3D9C9ED7-E0DB-42C1-9043-BF6D7F375E6D}" type="pres">
      <dgm:prSet presAssocID="{8CA4662F-A0AC-4ED5-BD24-26939DEE4C54}" presName="sp" presStyleCnt="0"/>
      <dgm:spPr/>
    </dgm:pt>
    <dgm:pt modelId="{C7C70F95-E193-4FD9-A763-CEB4AE3DE416}" type="pres">
      <dgm:prSet presAssocID="{25FE70A5-F3F0-4599-B251-F76D04B0A7BC}" presName="linNode" presStyleCnt="0"/>
      <dgm:spPr/>
    </dgm:pt>
    <dgm:pt modelId="{94B6D978-FED9-462B-9746-55259609F978}" type="pres">
      <dgm:prSet presAssocID="{25FE70A5-F3F0-4599-B251-F76D04B0A7BC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3F89A1B-4DD2-477D-915E-7BE79C132B9D}" type="pres">
      <dgm:prSet presAssocID="{25FE70A5-F3F0-4599-B251-F76D04B0A7BC}" presName="descendantText" presStyleLbl="alignAccFollowNode1" presStyleIdx="3" presStyleCnt="5">
        <dgm:presLayoutVars>
          <dgm:bulletEnabled val="1"/>
        </dgm:presLayoutVars>
      </dgm:prSet>
      <dgm:spPr/>
    </dgm:pt>
    <dgm:pt modelId="{208E59D9-ED18-47C7-B261-B4FAE2AA398B}" type="pres">
      <dgm:prSet presAssocID="{E0D20CFE-C644-47F4-B387-4EF187E6C7E5}" presName="sp" presStyleCnt="0"/>
      <dgm:spPr/>
    </dgm:pt>
    <dgm:pt modelId="{283F16AD-CD18-4739-88CC-737799916F40}" type="pres">
      <dgm:prSet presAssocID="{0BFBCE9D-47A5-4C64-ABB2-C7C2AF77B5B2}" presName="linNode" presStyleCnt="0"/>
      <dgm:spPr/>
    </dgm:pt>
    <dgm:pt modelId="{3FF15BED-3728-4D42-ADB4-BD64DE01B7F6}" type="pres">
      <dgm:prSet presAssocID="{0BFBCE9D-47A5-4C64-ABB2-C7C2AF77B5B2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B8909CE4-CC74-4431-968D-6FA53EB298A6}" type="pres">
      <dgm:prSet presAssocID="{0BFBCE9D-47A5-4C64-ABB2-C7C2AF77B5B2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AAA91F4-776F-4BDA-9118-DE66CD16674D}" srcId="{21C9605A-900C-4F2B-AA6F-D9CA578EFA28}" destId="{B79A5B11-1459-481E-8790-58E4F43D11AA}" srcOrd="0" destOrd="0" parTransId="{144655BB-CA8E-4E92-BE6C-5D264FE9A058}" sibTransId="{53D8B389-E7E1-404D-9ABA-3551693CA7C8}"/>
    <dgm:cxn modelId="{CF0BFD91-AD41-4825-9D80-AABBBD5D70A8}" type="presOf" srcId="{9BF6535F-4ECC-42A7-8236-F8C046DC612B}" destId="{43F89A1B-4DD2-477D-915E-7BE79C132B9D}" srcOrd="0" destOrd="0" presId="urn:microsoft.com/office/officeart/2005/8/layout/vList5"/>
    <dgm:cxn modelId="{1C83866A-A7B8-41BF-9AF0-35C4CF3783CB}" srcId="{0BFBCE9D-47A5-4C64-ABB2-C7C2AF77B5B2}" destId="{F8646733-E9CF-41BF-B61C-0D47F2E91C4C}" srcOrd="0" destOrd="0" parTransId="{34A86C1B-3809-4231-A142-4DC6A29E71E9}" sibTransId="{EC2377CC-D126-4E09-AEDA-0FDCF7DF6A59}"/>
    <dgm:cxn modelId="{3F7BEF48-E091-4407-BEEA-797DBB411342}" srcId="{FD7D4B49-58AF-4E1D-BB9C-FA75AB96A0A2}" destId="{8625AC99-A2E4-42E7-84CE-BD832E33317A}" srcOrd="0" destOrd="0" parTransId="{C853EE41-9317-414C-8223-B87D5B123348}" sibTransId="{A3C8B139-D1E4-4922-BC71-A82D7B7A84EE}"/>
    <dgm:cxn modelId="{F8546ED0-6B7C-4D28-8396-38E53ECCC1C7}" type="presOf" srcId="{8625AC99-A2E4-42E7-84CE-BD832E33317A}" destId="{1A3E3750-3CAB-4AC6-BA0B-AAC347AAC8AF}" srcOrd="0" destOrd="0" presId="urn:microsoft.com/office/officeart/2005/8/layout/vList5"/>
    <dgm:cxn modelId="{0BFD5884-869F-4BBC-94BC-F2F2B9BE5B1F}" type="presOf" srcId="{25FE70A5-F3F0-4599-B251-F76D04B0A7BC}" destId="{94B6D978-FED9-462B-9746-55259609F978}" srcOrd="0" destOrd="0" presId="urn:microsoft.com/office/officeart/2005/8/layout/vList5"/>
    <dgm:cxn modelId="{6FF91E92-4B72-4A1D-8987-F6F5EB53C2C0}" type="presOf" srcId="{9BE3F733-51B5-4C76-9C3A-DDF3C3C09BD9}" destId="{EED4DD79-1AC1-4839-9A61-0DEDEC8BA7AD}" srcOrd="0" destOrd="0" presId="urn:microsoft.com/office/officeart/2005/8/layout/vList5"/>
    <dgm:cxn modelId="{A90CA416-1373-4DB8-A1B3-A67A2C61F435}" srcId="{21C9605A-900C-4F2B-AA6F-D9CA578EFA28}" destId="{FD7D4B49-58AF-4E1D-BB9C-FA75AB96A0A2}" srcOrd="2" destOrd="0" parTransId="{5182427A-366E-4CED-B746-85A0B0F97524}" sibTransId="{8CA4662F-A0AC-4ED5-BD24-26939DEE4C54}"/>
    <dgm:cxn modelId="{A0667108-E516-4177-A289-D6CCBAFE514C}" type="presOf" srcId="{FD7D4B49-58AF-4E1D-BB9C-FA75AB96A0A2}" destId="{31315DA0-85CA-4BC5-9DA0-334A8C44F761}" srcOrd="0" destOrd="0" presId="urn:microsoft.com/office/officeart/2005/8/layout/vList5"/>
    <dgm:cxn modelId="{B320E49C-42ED-46CA-9590-580163C0E9FB}" type="presOf" srcId="{21C9605A-900C-4F2B-AA6F-D9CA578EFA28}" destId="{A42DA234-E155-4AC3-9B0A-697C5DA32ED7}" srcOrd="0" destOrd="0" presId="urn:microsoft.com/office/officeart/2005/8/layout/vList5"/>
    <dgm:cxn modelId="{C6B72FCA-ACC0-4AD0-B830-C66F3643B892}" srcId="{25FE70A5-F3F0-4599-B251-F76D04B0A7BC}" destId="{9BF6535F-4ECC-42A7-8236-F8C046DC612B}" srcOrd="0" destOrd="0" parTransId="{FAE4BB79-4BCB-465D-B05C-1AC49160E0BD}" sibTransId="{91EDE3D5-738C-475B-B6FC-BB9C401A2E8E}"/>
    <dgm:cxn modelId="{AF3AF768-4C32-4777-8E62-2C6C013A3222}" type="presOf" srcId="{F8646733-E9CF-41BF-B61C-0D47F2E91C4C}" destId="{B8909CE4-CC74-4431-968D-6FA53EB298A6}" srcOrd="0" destOrd="0" presId="urn:microsoft.com/office/officeart/2005/8/layout/vList5"/>
    <dgm:cxn modelId="{C37ADD82-5BAD-4A5E-A533-0CB54A568E67}" srcId="{B79A5B11-1459-481E-8790-58E4F43D11AA}" destId="{2C47430B-D206-4AB1-9B39-90F6717C7D9D}" srcOrd="0" destOrd="0" parTransId="{C12DE1ED-5D6A-472B-A430-F9BF2AB8C4D0}" sibTransId="{D8ED4036-868B-44CE-B874-147608DE8D42}"/>
    <dgm:cxn modelId="{E889F59C-6ACF-4098-8040-39F09905E73B}" srcId="{21C9605A-900C-4F2B-AA6F-D9CA578EFA28}" destId="{25FE70A5-F3F0-4599-B251-F76D04B0A7BC}" srcOrd="3" destOrd="0" parTransId="{A9282FD8-8C2D-4BCE-8B57-7F94BDF12A2E}" sibTransId="{E0D20CFE-C644-47F4-B387-4EF187E6C7E5}"/>
    <dgm:cxn modelId="{08889AFB-B4CF-4EA6-B2EA-5863BD381E06}" srcId="{FEAC20A9-A98D-4DA2-AE09-BC7ADCEDA7D8}" destId="{9BE3F733-51B5-4C76-9C3A-DDF3C3C09BD9}" srcOrd="0" destOrd="0" parTransId="{57C33AAD-1433-4EFD-BA48-0BD0BEBCB754}" sibTransId="{2E5FD64C-7293-488D-B4F6-6E9B0ABECDCD}"/>
    <dgm:cxn modelId="{54653F02-3DA2-4B00-8CA2-EAB448AB674D}" type="presOf" srcId="{2C47430B-D206-4AB1-9B39-90F6717C7D9D}" destId="{CB3D8DB4-2731-4055-AC0E-C0B27C12033B}" srcOrd="0" destOrd="0" presId="urn:microsoft.com/office/officeart/2005/8/layout/vList5"/>
    <dgm:cxn modelId="{CAB1070F-C994-405D-A188-4CC948D966FA}" type="presOf" srcId="{0BFBCE9D-47A5-4C64-ABB2-C7C2AF77B5B2}" destId="{3FF15BED-3728-4D42-ADB4-BD64DE01B7F6}" srcOrd="0" destOrd="0" presId="urn:microsoft.com/office/officeart/2005/8/layout/vList5"/>
    <dgm:cxn modelId="{7ABFED51-FC5A-4CBF-A664-4C437BAC4A5F}" type="presOf" srcId="{FEAC20A9-A98D-4DA2-AE09-BC7ADCEDA7D8}" destId="{E081037E-B4BA-4560-BFE2-DA14E06E560C}" srcOrd="0" destOrd="0" presId="urn:microsoft.com/office/officeart/2005/8/layout/vList5"/>
    <dgm:cxn modelId="{2F2AA569-CD13-4792-8A5B-D0A62481BE72}" srcId="{21C9605A-900C-4F2B-AA6F-D9CA578EFA28}" destId="{0BFBCE9D-47A5-4C64-ABB2-C7C2AF77B5B2}" srcOrd="4" destOrd="0" parTransId="{FE3FFB42-7B5F-4B69-A7D2-F8CFF26BE3F2}" sibTransId="{35AD8E43-41CB-4F1F-9860-C99346E89DB7}"/>
    <dgm:cxn modelId="{1BDA5924-8A7F-4D5B-B91A-14EC4D033438}" type="presOf" srcId="{B79A5B11-1459-481E-8790-58E4F43D11AA}" destId="{F7EC08F7-B7FC-4000-AD63-3B0301CC9863}" srcOrd="0" destOrd="0" presId="urn:microsoft.com/office/officeart/2005/8/layout/vList5"/>
    <dgm:cxn modelId="{3F68308C-EE5F-4771-B0B0-D1EE5D31305A}" srcId="{21C9605A-900C-4F2B-AA6F-D9CA578EFA28}" destId="{FEAC20A9-A98D-4DA2-AE09-BC7ADCEDA7D8}" srcOrd="1" destOrd="0" parTransId="{1C3A4118-EA89-4F7E-972D-ABE3B6AC8608}" sibTransId="{6674FC48-5A5F-4C13-B640-F53C0D46FA32}"/>
    <dgm:cxn modelId="{02ABC747-4CD8-4296-8B0B-CFCF30B8BFA2}" type="presParOf" srcId="{A42DA234-E155-4AC3-9B0A-697C5DA32ED7}" destId="{BF1FA0B8-B75C-410E-B77B-D3CF2501B16A}" srcOrd="0" destOrd="0" presId="urn:microsoft.com/office/officeart/2005/8/layout/vList5"/>
    <dgm:cxn modelId="{CABD4CF0-3B5F-4E5D-8C0D-0B67CBB8AFD3}" type="presParOf" srcId="{BF1FA0B8-B75C-410E-B77B-D3CF2501B16A}" destId="{F7EC08F7-B7FC-4000-AD63-3B0301CC9863}" srcOrd="0" destOrd="0" presId="urn:microsoft.com/office/officeart/2005/8/layout/vList5"/>
    <dgm:cxn modelId="{B9925024-FFF7-48A1-9509-989ABA45CBDE}" type="presParOf" srcId="{BF1FA0B8-B75C-410E-B77B-D3CF2501B16A}" destId="{CB3D8DB4-2731-4055-AC0E-C0B27C12033B}" srcOrd="1" destOrd="0" presId="urn:microsoft.com/office/officeart/2005/8/layout/vList5"/>
    <dgm:cxn modelId="{D63A6AAA-3620-4A7A-AA02-3C689B7B28D4}" type="presParOf" srcId="{A42DA234-E155-4AC3-9B0A-697C5DA32ED7}" destId="{D7F2292D-FDCC-4C2B-862A-061C93340A76}" srcOrd="1" destOrd="0" presId="urn:microsoft.com/office/officeart/2005/8/layout/vList5"/>
    <dgm:cxn modelId="{A2929EA6-7A6C-47F9-A826-B8E349CB8039}" type="presParOf" srcId="{A42DA234-E155-4AC3-9B0A-697C5DA32ED7}" destId="{422E59AC-C38B-48AA-9BBE-89F141A55ACC}" srcOrd="2" destOrd="0" presId="urn:microsoft.com/office/officeart/2005/8/layout/vList5"/>
    <dgm:cxn modelId="{2F5896EC-BBE7-4D27-8CF3-35C792786C40}" type="presParOf" srcId="{422E59AC-C38B-48AA-9BBE-89F141A55ACC}" destId="{E081037E-B4BA-4560-BFE2-DA14E06E560C}" srcOrd="0" destOrd="0" presId="urn:microsoft.com/office/officeart/2005/8/layout/vList5"/>
    <dgm:cxn modelId="{5D18E9DE-3BC3-4C51-B3AB-501F78D07CEB}" type="presParOf" srcId="{422E59AC-C38B-48AA-9BBE-89F141A55ACC}" destId="{EED4DD79-1AC1-4839-9A61-0DEDEC8BA7AD}" srcOrd="1" destOrd="0" presId="urn:microsoft.com/office/officeart/2005/8/layout/vList5"/>
    <dgm:cxn modelId="{E9DCAECF-7D4D-4FC1-8496-E970507CE020}" type="presParOf" srcId="{A42DA234-E155-4AC3-9B0A-697C5DA32ED7}" destId="{4B87C012-2793-4C2D-97E8-968F5FFFCF76}" srcOrd="3" destOrd="0" presId="urn:microsoft.com/office/officeart/2005/8/layout/vList5"/>
    <dgm:cxn modelId="{20040797-2CE2-41F3-AF76-0C098ACA17E0}" type="presParOf" srcId="{A42DA234-E155-4AC3-9B0A-697C5DA32ED7}" destId="{EDE0574D-DD72-4441-B339-00E4D514326A}" srcOrd="4" destOrd="0" presId="urn:microsoft.com/office/officeart/2005/8/layout/vList5"/>
    <dgm:cxn modelId="{A9C6383B-B119-4F4D-8703-33E99292C47E}" type="presParOf" srcId="{EDE0574D-DD72-4441-B339-00E4D514326A}" destId="{31315DA0-85CA-4BC5-9DA0-334A8C44F761}" srcOrd="0" destOrd="0" presId="urn:microsoft.com/office/officeart/2005/8/layout/vList5"/>
    <dgm:cxn modelId="{86738769-7F4C-4BF7-951C-6D366341965D}" type="presParOf" srcId="{EDE0574D-DD72-4441-B339-00E4D514326A}" destId="{1A3E3750-3CAB-4AC6-BA0B-AAC347AAC8AF}" srcOrd="1" destOrd="0" presId="urn:microsoft.com/office/officeart/2005/8/layout/vList5"/>
    <dgm:cxn modelId="{C17B652B-3B48-4939-8F15-28F0B51C5636}" type="presParOf" srcId="{A42DA234-E155-4AC3-9B0A-697C5DA32ED7}" destId="{3D9C9ED7-E0DB-42C1-9043-BF6D7F375E6D}" srcOrd="5" destOrd="0" presId="urn:microsoft.com/office/officeart/2005/8/layout/vList5"/>
    <dgm:cxn modelId="{EAE32701-9C3D-40F5-A1DD-6CD475C8BB56}" type="presParOf" srcId="{A42DA234-E155-4AC3-9B0A-697C5DA32ED7}" destId="{C7C70F95-E193-4FD9-A763-CEB4AE3DE416}" srcOrd="6" destOrd="0" presId="urn:microsoft.com/office/officeart/2005/8/layout/vList5"/>
    <dgm:cxn modelId="{156ADD14-F851-45A3-AAE5-585C07CCFE2A}" type="presParOf" srcId="{C7C70F95-E193-4FD9-A763-CEB4AE3DE416}" destId="{94B6D978-FED9-462B-9746-55259609F978}" srcOrd="0" destOrd="0" presId="urn:microsoft.com/office/officeart/2005/8/layout/vList5"/>
    <dgm:cxn modelId="{ECF8C56E-AC57-4CA1-90E2-857B7CDFEA91}" type="presParOf" srcId="{C7C70F95-E193-4FD9-A763-CEB4AE3DE416}" destId="{43F89A1B-4DD2-477D-915E-7BE79C132B9D}" srcOrd="1" destOrd="0" presId="urn:microsoft.com/office/officeart/2005/8/layout/vList5"/>
    <dgm:cxn modelId="{CB9D7D67-B747-4E07-8D32-A58C96A7DB72}" type="presParOf" srcId="{A42DA234-E155-4AC3-9B0A-697C5DA32ED7}" destId="{208E59D9-ED18-47C7-B261-B4FAE2AA398B}" srcOrd="7" destOrd="0" presId="urn:microsoft.com/office/officeart/2005/8/layout/vList5"/>
    <dgm:cxn modelId="{43CD8BAD-F272-4B4F-9955-0848F732B0D8}" type="presParOf" srcId="{A42DA234-E155-4AC3-9B0A-697C5DA32ED7}" destId="{283F16AD-CD18-4739-88CC-737799916F40}" srcOrd="8" destOrd="0" presId="urn:microsoft.com/office/officeart/2005/8/layout/vList5"/>
    <dgm:cxn modelId="{53615A2D-8880-499A-86BF-A469A5502435}" type="presParOf" srcId="{283F16AD-CD18-4739-88CC-737799916F40}" destId="{3FF15BED-3728-4D42-ADB4-BD64DE01B7F6}" srcOrd="0" destOrd="0" presId="urn:microsoft.com/office/officeart/2005/8/layout/vList5"/>
    <dgm:cxn modelId="{7938CDFB-D138-490C-8606-7DDD80A02ED0}" type="presParOf" srcId="{283F16AD-CD18-4739-88CC-737799916F40}" destId="{B8909CE4-CC74-4431-968D-6FA53EB298A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74433C-3777-4234-B5A9-3F527A5F7C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1A8956-EB36-4D5B-B704-F594E0F3F746}">
      <dgm:prSet/>
      <dgm:spPr/>
      <dgm:t>
        <a:bodyPr/>
        <a:lstStyle/>
        <a:p>
          <a:r>
            <a:rPr lang="en-US" b="1" dirty="0"/>
            <a:t>Bar(x1, y1, x2, y2)</a:t>
          </a:r>
          <a:endParaRPr lang="en-IN" dirty="0"/>
        </a:p>
      </dgm:t>
    </dgm:pt>
    <dgm:pt modelId="{9FE075C7-B942-46B3-B8A9-A84252097E43}" type="parTrans" cxnId="{F35B53C4-E0C6-4864-84F2-D907BE494107}">
      <dgm:prSet/>
      <dgm:spPr/>
      <dgm:t>
        <a:bodyPr/>
        <a:lstStyle/>
        <a:p>
          <a:endParaRPr lang="en-US"/>
        </a:p>
      </dgm:t>
    </dgm:pt>
    <dgm:pt modelId="{242063CB-ECF7-475F-AF3F-0548BAD3EB3B}" type="sibTrans" cxnId="{F35B53C4-E0C6-4864-84F2-D907BE494107}">
      <dgm:prSet/>
      <dgm:spPr/>
      <dgm:t>
        <a:bodyPr/>
        <a:lstStyle/>
        <a:p>
          <a:endParaRPr lang="en-US"/>
        </a:p>
      </dgm:t>
    </dgm:pt>
    <dgm:pt modelId="{BA72AF35-C898-4AE1-BB4A-8705CBE1F94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Used to draw bar with top left coordinates (x1, y1) and bottom right coordinates (x2, y2).</a:t>
          </a:r>
          <a:endParaRPr lang="en-IN" sz="1600" dirty="0"/>
        </a:p>
      </dgm:t>
    </dgm:pt>
    <dgm:pt modelId="{E324494B-D9A9-40FB-BD83-9FDE8FE20433}" type="parTrans" cxnId="{7B3F31BC-BF83-416D-B57D-6ECF328DCB54}">
      <dgm:prSet/>
      <dgm:spPr/>
      <dgm:t>
        <a:bodyPr/>
        <a:lstStyle/>
        <a:p>
          <a:endParaRPr lang="en-US"/>
        </a:p>
      </dgm:t>
    </dgm:pt>
    <dgm:pt modelId="{38381FE0-17AB-47B8-9E7A-551703F120CD}" type="sibTrans" cxnId="{7B3F31BC-BF83-416D-B57D-6ECF328DCB54}">
      <dgm:prSet/>
      <dgm:spPr/>
      <dgm:t>
        <a:bodyPr/>
        <a:lstStyle/>
        <a:p>
          <a:endParaRPr lang="en-US"/>
        </a:p>
      </dgm:t>
    </dgm:pt>
    <dgm:pt modelId="{185C185B-4F92-4024-98F6-1A270106053D}">
      <dgm:prSet/>
      <dgm:spPr/>
      <dgm:t>
        <a:bodyPr/>
        <a:lstStyle/>
        <a:p>
          <a:r>
            <a:rPr lang="en-US" b="1" dirty="0"/>
            <a:t>Settextstyle(font, direction, size)</a:t>
          </a:r>
          <a:endParaRPr lang="en-IN" dirty="0"/>
        </a:p>
      </dgm:t>
    </dgm:pt>
    <dgm:pt modelId="{CD363A61-A1E2-4345-B499-33F208536058}" type="parTrans" cxnId="{17A10212-6C57-486C-8B4F-87821D5AFF69}">
      <dgm:prSet/>
      <dgm:spPr/>
      <dgm:t>
        <a:bodyPr/>
        <a:lstStyle/>
        <a:p>
          <a:endParaRPr lang="en-US"/>
        </a:p>
      </dgm:t>
    </dgm:pt>
    <dgm:pt modelId="{49EAD16D-3393-4592-9DC2-5A2955268CD8}" type="sibTrans" cxnId="{17A10212-6C57-486C-8B4F-87821D5AFF69}">
      <dgm:prSet/>
      <dgm:spPr/>
      <dgm:t>
        <a:bodyPr/>
        <a:lstStyle/>
        <a:p>
          <a:endParaRPr lang="en-US"/>
        </a:p>
      </dgm:t>
    </dgm:pt>
    <dgm:pt modelId="{7642F406-1239-47B7-86D4-8CF1BE027103}">
      <dgm:prSet custT="1"/>
      <dgm:spPr/>
      <dgm:t>
        <a:bodyPr/>
        <a:lstStyle/>
        <a:p>
          <a:r>
            <a:rPr lang="en-US" sz="1600" dirty="0"/>
            <a:t>Used to set the text style to respective font and size in horizontal or vertical direction.</a:t>
          </a:r>
          <a:endParaRPr lang="en-IN" sz="1600" dirty="0"/>
        </a:p>
      </dgm:t>
    </dgm:pt>
    <dgm:pt modelId="{4CF6E749-C5F0-45CE-B76E-1228B729AEB8}" type="parTrans" cxnId="{D77754A4-560F-4150-BCFC-A369EA46E0E4}">
      <dgm:prSet/>
      <dgm:spPr/>
      <dgm:t>
        <a:bodyPr/>
        <a:lstStyle/>
        <a:p>
          <a:endParaRPr lang="en-US"/>
        </a:p>
      </dgm:t>
    </dgm:pt>
    <dgm:pt modelId="{C63D9664-9276-406B-8BDB-0374F1A57D47}" type="sibTrans" cxnId="{D77754A4-560F-4150-BCFC-A369EA46E0E4}">
      <dgm:prSet/>
      <dgm:spPr/>
      <dgm:t>
        <a:bodyPr/>
        <a:lstStyle/>
        <a:p>
          <a:endParaRPr lang="en-US"/>
        </a:p>
      </dgm:t>
    </dgm:pt>
    <dgm:pt modelId="{C8B29CFF-5464-4B4E-9B3B-53BCC2A605EE}">
      <dgm:prSet/>
      <dgm:spPr/>
      <dgm:t>
        <a:bodyPr/>
        <a:lstStyle/>
        <a:p>
          <a:r>
            <a:rPr lang="en-US" b="1" dirty="0"/>
            <a:t>Outtextxy(x, y, text)</a:t>
          </a:r>
          <a:endParaRPr lang="en-IN" dirty="0"/>
        </a:p>
      </dgm:t>
    </dgm:pt>
    <dgm:pt modelId="{2731D3B4-C6F4-427B-BF0B-529D62ABB2D3}" type="parTrans" cxnId="{D3AE52E1-BBCF-4DEB-9EFE-758695DB3D0C}">
      <dgm:prSet/>
      <dgm:spPr/>
      <dgm:t>
        <a:bodyPr/>
        <a:lstStyle/>
        <a:p>
          <a:endParaRPr lang="en-US"/>
        </a:p>
      </dgm:t>
    </dgm:pt>
    <dgm:pt modelId="{BE2E42D8-398D-40A2-9C32-8FAE7D6F8E03}" type="sibTrans" cxnId="{D3AE52E1-BBCF-4DEB-9EFE-758695DB3D0C}">
      <dgm:prSet/>
      <dgm:spPr/>
      <dgm:t>
        <a:bodyPr/>
        <a:lstStyle/>
        <a:p>
          <a:endParaRPr lang="en-US"/>
        </a:p>
      </dgm:t>
    </dgm:pt>
    <dgm:pt modelId="{1DE6127D-4739-4AB2-818D-997B507DEE11}">
      <dgm:prSet custT="1"/>
      <dgm:spPr/>
      <dgm:t>
        <a:bodyPr/>
        <a:lstStyle/>
        <a:p>
          <a:r>
            <a:rPr lang="en-US" sz="1600" dirty="0"/>
            <a:t>Used to display the given text at (x, y).</a:t>
          </a:r>
          <a:endParaRPr lang="en-IN" sz="1600" dirty="0"/>
        </a:p>
      </dgm:t>
    </dgm:pt>
    <dgm:pt modelId="{749390F9-CF84-4F54-9695-A178B29B206E}" type="parTrans" cxnId="{E02DAA2C-512F-489C-9052-77A9AA980024}">
      <dgm:prSet/>
      <dgm:spPr/>
      <dgm:t>
        <a:bodyPr/>
        <a:lstStyle/>
        <a:p>
          <a:endParaRPr lang="en-US"/>
        </a:p>
      </dgm:t>
    </dgm:pt>
    <dgm:pt modelId="{05A57C5E-6B70-44D2-BCEB-FDCFF3A0DAB7}" type="sibTrans" cxnId="{E02DAA2C-512F-489C-9052-77A9AA980024}">
      <dgm:prSet/>
      <dgm:spPr/>
      <dgm:t>
        <a:bodyPr/>
        <a:lstStyle/>
        <a:p>
          <a:endParaRPr lang="en-US"/>
        </a:p>
      </dgm:t>
    </dgm:pt>
    <dgm:pt modelId="{6236C8E7-6F30-4AF0-8FBF-5D35EA562CE6}">
      <dgm:prSet/>
      <dgm:spPr/>
      <dgm:t>
        <a:bodyPr/>
        <a:lstStyle/>
        <a:p>
          <a:r>
            <a:rPr lang="en-US" b="1" dirty="0"/>
            <a:t>Line(x1, y1, x2, y2)</a:t>
          </a:r>
          <a:endParaRPr lang="en-IN" dirty="0"/>
        </a:p>
      </dgm:t>
    </dgm:pt>
    <dgm:pt modelId="{1BF716EA-B29A-4FA5-A0DA-D066F0977EE9}" type="parTrans" cxnId="{FD6FE289-86E9-47DE-A56D-6C6F1AB2EF0C}">
      <dgm:prSet/>
      <dgm:spPr/>
      <dgm:t>
        <a:bodyPr/>
        <a:lstStyle/>
        <a:p>
          <a:endParaRPr lang="en-US"/>
        </a:p>
      </dgm:t>
    </dgm:pt>
    <dgm:pt modelId="{684C6F7F-FD68-4C3A-9CA8-5F932176D356}" type="sibTrans" cxnId="{FD6FE289-86E9-47DE-A56D-6C6F1AB2EF0C}">
      <dgm:prSet/>
      <dgm:spPr/>
      <dgm:t>
        <a:bodyPr/>
        <a:lstStyle/>
        <a:p>
          <a:endParaRPr lang="en-US"/>
        </a:p>
      </dgm:t>
    </dgm:pt>
    <dgm:pt modelId="{7261A548-D993-4BE9-8C05-967355645BDE}">
      <dgm:prSet custT="1"/>
      <dgm:spPr/>
      <dgm:t>
        <a:bodyPr/>
        <a:lstStyle/>
        <a:p>
          <a:r>
            <a:rPr lang="en-US" sz="1600" dirty="0"/>
            <a:t>Used to draw a line between coordinates (x1, y1) and (x2, y2).</a:t>
          </a:r>
          <a:endParaRPr lang="en-IN" sz="1600" dirty="0"/>
        </a:p>
      </dgm:t>
    </dgm:pt>
    <dgm:pt modelId="{A2F0217D-A7F8-47D1-8CB9-A6136C87D8C3}" type="parTrans" cxnId="{D330C1A0-4765-41A8-8087-6649CBD8472E}">
      <dgm:prSet/>
      <dgm:spPr/>
      <dgm:t>
        <a:bodyPr/>
        <a:lstStyle/>
        <a:p>
          <a:endParaRPr lang="en-US"/>
        </a:p>
      </dgm:t>
    </dgm:pt>
    <dgm:pt modelId="{E715C416-73D5-498F-A8F3-81ABEA2E52D4}" type="sibTrans" cxnId="{D330C1A0-4765-41A8-8087-6649CBD8472E}">
      <dgm:prSet/>
      <dgm:spPr/>
      <dgm:t>
        <a:bodyPr/>
        <a:lstStyle/>
        <a:p>
          <a:endParaRPr lang="en-US"/>
        </a:p>
      </dgm:t>
    </dgm:pt>
    <dgm:pt modelId="{C6DB681E-39F7-411F-92BA-CA8E2BCF6BA8}">
      <dgm:prSet/>
      <dgm:spPr/>
      <dgm:t>
        <a:bodyPr/>
        <a:lstStyle/>
        <a:p>
          <a:r>
            <a:rPr lang="en-US" b="1" dirty="0"/>
            <a:t>Setfillpattern(pattern, color)</a:t>
          </a:r>
          <a:endParaRPr lang="en-IN" dirty="0"/>
        </a:p>
      </dgm:t>
    </dgm:pt>
    <dgm:pt modelId="{76AEC566-96DC-47BE-8A68-D260F4CA4DB4}" type="parTrans" cxnId="{5A448EEE-1538-4B28-B209-671264C73F0F}">
      <dgm:prSet/>
      <dgm:spPr/>
      <dgm:t>
        <a:bodyPr/>
        <a:lstStyle/>
        <a:p>
          <a:endParaRPr lang="en-US"/>
        </a:p>
      </dgm:t>
    </dgm:pt>
    <dgm:pt modelId="{CCE15F96-00C0-4BDA-828C-498348B7A6D1}" type="sibTrans" cxnId="{5A448EEE-1538-4B28-B209-671264C73F0F}">
      <dgm:prSet/>
      <dgm:spPr/>
      <dgm:t>
        <a:bodyPr/>
        <a:lstStyle/>
        <a:p>
          <a:endParaRPr lang="en-US"/>
        </a:p>
      </dgm:t>
    </dgm:pt>
    <dgm:pt modelId="{16DDF798-81FB-49B0-AB6D-6CE1148490D0}">
      <dgm:prSet custT="1"/>
      <dgm:spPr/>
      <dgm:t>
        <a:bodyPr/>
        <a:lstStyle/>
        <a:p>
          <a:r>
            <a:rPr lang="en-US" sz="1600" dirty="0"/>
            <a:t>Used to create user defined pattern of given color.</a:t>
          </a:r>
          <a:endParaRPr lang="en-IN" sz="1600" dirty="0"/>
        </a:p>
      </dgm:t>
    </dgm:pt>
    <dgm:pt modelId="{D7F11364-8FDA-4748-ACB1-92AB6CE312AC}" type="parTrans" cxnId="{E3F6462B-7900-449C-9B52-DD44F32D3E44}">
      <dgm:prSet/>
      <dgm:spPr/>
      <dgm:t>
        <a:bodyPr/>
        <a:lstStyle/>
        <a:p>
          <a:endParaRPr lang="en-US"/>
        </a:p>
      </dgm:t>
    </dgm:pt>
    <dgm:pt modelId="{B2BEEC19-17EE-4B79-874E-244EA786D338}" type="sibTrans" cxnId="{E3F6462B-7900-449C-9B52-DD44F32D3E44}">
      <dgm:prSet/>
      <dgm:spPr/>
      <dgm:t>
        <a:bodyPr/>
        <a:lstStyle/>
        <a:p>
          <a:endParaRPr lang="en-US"/>
        </a:p>
      </dgm:t>
    </dgm:pt>
    <dgm:pt modelId="{174A35B5-A447-4398-9E89-FD14CDF1D338}" type="pres">
      <dgm:prSet presAssocID="{BD74433C-3777-4234-B5A9-3F527A5F7CEA}" presName="Name0" presStyleCnt="0">
        <dgm:presLayoutVars>
          <dgm:dir/>
          <dgm:animLvl val="lvl"/>
          <dgm:resizeHandles val="exact"/>
        </dgm:presLayoutVars>
      </dgm:prSet>
      <dgm:spPr/>
    </dgm:pt>
    <dgm:pt modelId="{AC9D46DF-F427-4B1D-AF88-000353EC8491}" type="pres">
      <dgm:prSet presAssocID="{071A8956-EB36-4D5B-B704-F594E0F3F746}" presName="linNode" presStyleCnt="0"/>
      <dgm:spPr/>
    </dgm:pt>
    <dgm:pt modelId="{757554F6-5CDA-4D49-878E-B268B0DE5EAB}" type="pres">
      <dgm:prSet presAssocID="{071A8956-EB36-4D5B-B704-F594E0F3F74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30DB838-5BD1-4692-994A-89C06493E247}" type="pres">
      <dgm:prSet presAssocID="{071A8956-EB36-4D5B-B704-F594E0F3F746}" presName="descendantText" presStyleLbl="alignAccFollowNode1" presStyleIdx="0" presStyleCnt="5">
        <dgm:presLayoutVars>
          <dgm:bulletEnabled val="1"/>
        </dgm:presLayoutVars>
      </dgm:prSet>
      <dgm:spPr/>
    </dgm:pt>
    <dgm:pt modelId="{E6E2867F-5140-4B4B-A2A0-9077EDE4CA5C}" type="pres">
      <dgm:prSet presAssocID="{242063CB-ECF7-475F-AF3F-0548BAD3EB3B}" presName="sp" presStyleCnt="0"/>
      <dgm:spPr/>
    </dgm:pt>
    <dgm:pt modelId="{94692588-A14F-40FF-A686-B38D0CFAAAF0}" type="pres">
      <dgm:prSet presAssocID="{185C185B-4F92-4024-98F6-1A270106053D}" presName="linNode" presStyleCnt="0"/>
      <dgm:spPr/>
    </dgm:pt>
    <dgm:pt modelId="{397F6EE8-E8EC-4B2F-91D3-1415468A577E}" type="pres">
      <dgm:prSet presAssocID="{185C185B-4F92-4024-98F6-1A270106053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E4DDEF9C-3543-40EC-BA68-FC76F8079595}" type="pres">
      <dgm:prSet presAssocID="{185C185B-4F92-4024-98F6-1A270106053D}" presName="descendantText" presStyleLbl="alignAccFollowNode1" presStyleIdx="1" presStyleCnt="5">
        <dgm:presLayoutVars>
          <dgm:bulletEnabled val="1"/>
        </dgm:presLayoutVars>
      </dgm:prSet>
      <dgm:spPr/>
    </dgm:pt>
    <dgm:pt modelId="{90A90A94-2C41-4CAD-B053-31CE446D09AF}" type="pres">
      <dgm:prSet presAssocID="{49EAD16D-3393-4592-9DC2-5A2955268CD8}" presName="sp" presStyleCnt="0"/>
      <dgm:spPr/>
    </dgm:pt>
    <dgm:pt modelId="{8644C12E-6F45-497D-9444-FE87A34BCECB}" type="pres">
      <dgm:prSet presAssocID="{C8B29CFF-5464-4B4E-9B3B-53BCC2A605EE}" presName="linNode" presStyleCnt="0"/>
      <dgm:spPr/>
    </dgm:pt>
    <dgm:pt modelId="{640969F7-5BBF-41AF-8ABE-A2494F5B32E9}" type="pres">
      <dgm:prSet presAssocID="{C8B29CFF-5464-4B4E-9B3B-53BCC2A605E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F880581-1354-4D05-BA9E-2D38433F3FC3}" type="pres">
      <dgm:prSet presAssocID="{C8B29CFF-5464-4B4E-9B3B-53BCC2A605EE}" presName="descendantText" presStyleLbl="alignAccFollowNode1" presStyleIdx="2" presStyleCnt="5">
        <dgm:presLayoutVars>
          <dgm:bulletEnabled val="1"/>
        </dgm:presLayoutVars>
      </dgm:prSet>
      <dgm:spPr/>
    </dgm:pt>
    <dgm:pt modelId="{E9AD4378-4892-4B37-9988-A06A4C30B930}" type="pres">
      <dgm:prSet presAssocID="{BE2E42D8-398D-40A2-9C32-8FAE7D6F8E03}" presName="sp" presStyleCnt="0"/>
      <dgm:spPr/>
    </dgm:pt>
    <dgm:pt modelId="{4C5244D8-1E91-42B2-BE38-D2D4D77211A2}" type="pres">
      <dgm:prSet presAssocID="{6236C8E7-6F30-4AF0-8FBF-5D35EA562CE6}" presName="linNode" presStyleCnt="0"/>
      <dgm:spPr/>
    </dgm:pt>
    <dgm:pt modelId="{1AD4D23B-32E3-4E53-B90E-0D7C772AAAFE}" type="pres">
      <dgm:prSet presAssocID="{6236C8E7-6F30-4AF0-8FBF-5D35EA562CE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AFF87754-CA9F-4119-AA32-3C8239AA0015}" type="pres">
      <dgm:prSet presAssocID="{6236C8E7-6F30-4AF0-8FBF-5D35EA562CE6}" presName="descendantText" presStyleLbl="alignAccFollowNode1" presStyleIdx="3" presStyleCnt="5">
        <dgm:presLayoutVars>
          <dgm:bulletEnabled val="1"/>
        </dgm:presLayoutVars>
      </dgm:prSet>
      <dgm:spPr/>
    </dgm:pt>
    <dgm:pt modelId="{54C25D31-EEA2-476F-830B-C76A975EC396}" type="pres">
      <dgm:prSet presAssocID="{684C6F7F-FD68-4C3A-9CA8-5F932176D356}" presName="sp" presStyleCnt="0"/>
      <dgm:spPr/>
    </dgm:pt>
    <dgm:pt modelId="{D8702AB8-51EF-481E-8D5A-EE04C9855283}" type="pres">
      <dgm:prSet presAssocID="{C6DB681E-39F7-411F-92BA-CA8E2BCF6BA8}" presName="linNode" presStyleCnt="0"/>
      <dgm:spPr/>
    </dgm:pt>
    <dgm:pt modelId="{5F4C14B1-622E-4216-8128-3FD58DC1F25D}" type="pres">
      <dgm:prSet presAssocID="{C6DB681E-39F7-411F-92BA-CA8E2BCF6BA8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EEEFF339-289A-4771-AB5B-444B68589CA8}" type="pres">
      <dgm:prSet presAssocID="{C6DB681E-39F7-411F-92BA-CA8E2BCF6BA8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D3AE52E1-BBCF-4DEB-9EFE-758695DB3D0C}" srcId="{BD74433C-3777-4234-B5A9-3F527A5F7CEA}" destId="{C8B29CFF-5464-4B4E-9B3B-53BCC2A605EE}" srcOrd="2" destOrd="0" parTransId="{2731D3B4-C6F4-427B-BF0B-529D62ABB2D3}" sibTransId="{BE2E42D8-398D-40A2-9C32-8FAE7D6F8E03}"/>
    <dgm:cxn modelId="{AF0774DB-AE87-4CD7-BFFC-93162EC056A6}" type="presOf" srcId="{BD74433C-3777-4234-B5A9-3F527A5F7CEA}" destId="{174A35B5-A447-4398-9E89-FD14CDF1D338}" srcOrd="0" destOrd="0" presId="urn:microsoft.com/office/officeart/2005/8/layout/vList5"/>
    <dgm:cxn modelId="{7A7F7EB7-9856-484D-8137-B21958ADB846}" type="presOf" srcId="{185C185B-4F92-4024-98F6-1A270106053D}" destId="{397F6EE8-E8EC-4B2F-91D3-1415468A577E}" srcOrd="0" destOrd="0" presId="urn:microsoft.com/office/officeart/2005/8/layout/vList5"/>
    <dgm:cxn modelId="{B302E17B-69E0-4903-816F-7E4ED13FFFEC}" type="presOf" srcId="{16DDF798-81FB-49B0-AB6D-6CE1148490D0}" destId="{EEEFF339-289A-4771-AB5B-444B68589CA8}" srcOrd="0" destOrd="0" presId="urn:microsoft.com/office/officeart/2005/8/layout/vList5"/>
    <dgm:cxn modelId="{F35B53C4-E0C6-4864-84F2-D907BE494107}" srcId="{BD74433C-3777-4234-B5A9-3F527A5F7CEA}" destId="{071A8956-EB36-4D5B-B704-F594E0F3F746}" srcOrd="0" destOrd="0" parTransId="{9FE075C7-B942-46B3-B8A9-A84252097E43}" sibTransId="{242063CB-ECF7-475F-AF3F-0548BAD3EB3B}"/>
    <dgm:cxn modelId="{6D13D064-FC02-4A2E-B7BB-5056F8E953C7}" type="presOf" srcId="{7261A548-D993-4BE9-8C05-967355645BDE}" destId="{AFF87754-CA9F-4119-AA32-3C8239AA0015}" srcOrd="0" destOrd="0" presId="urn:microsoft.com/office/officeart/2005/8/layout/vList5"/>
    <dgm:cxn modelId="{D330C1A0-4765-41A8-8087-6649CBD8472E}" srcId="{6236C8E7-6F30-4AF0-8FBF-5D35EA562CE6}" destId="{7261A548-D993-4BE9-8C05-967355645BDE}" srcOrd="0" destOrd="0" parTransId="{A2F0217D-A7F8-47D1-8CB9-A6136C87D8C3}" sibTransId="{E715C416-73D5-498F-A8F3-81ABEA2E52D4}"/>
    <dgm:cxn modelId="{74065AD6-E3F2-4BC8-981A-A7832D1BC32B}" type="presOf" srcId="{1DE6127D-4739-4AB2-818D-997B507DEE11}" destId="{AF880581-1354-4D05-BA9E-2D38433F3FC3}" srcOrd="0" destOrd="0" presId="urn:microsoft.com/office/officeart/2005/8/layout/vList5"/>
    <dgm:cxn modelId="{5A448EEE-1538-4B28-B209-671264C73F0F}" srcId="{BD74433C-3777-4234-B5A9-3F527A5F7CEA}" destId="{C6DB681E-39F7-411F-92BA-CA8E2BCF6BA8}" srcOrd="4" destOrd="0" parTransId="{76AEC566-96DC-47BE-8A68-D260F4CA4DB4}" sibTransId="{CCE15F96-00C0-4BDA-828C-498348B7A6D1}"/>
    <dgm:cxn modelId="{3CF99C8C-1C07-4419-957A-38A4F03EFB38}" type="presOf" srcId="{071A8956-EB36-4D5B-B704-F594E0F3F746}" destId="{757554F6-5CDA-4D49-878E-B268B0DE5EAB}" srcOrd="0" destOrd="0" presId="urn:microsoft.com/office/officeart/2005/8/layout/vList5"/>
    <dgm:cxn modelId="{D77754A4-560F-4150-BCFC-A369EA46E0E4}" srcId="{185C185B-4F92-4024-98F6-1A270106053D}" destId="{7642F406-1239-47B7-86D4-8CF1BE027103}" srcOrd="0" destOrd="0" parTransId="{4CF6E749-C5F0-45CE-B76E-1228B729AEB8}" sibTransId="{C63D9664-9276-406B-8BDB-0374F1A57D47}"/>
    <dgm:cxn modelId="{D8B94B53-6269-40B5-A3FA-2C0A4B1125BB}" type="presOf" srcId="{7642F406-1239-47B7-86D4-8CF1BE027103}" destId="{E4DDEF9C-3543-40EC-BA68-FC76F8079595}" srcOrd="0" destOrd="0" presId="urn:microsoft.com/office/officeart/2005/8/layout/vList5"/>
    <dgm:cxn modelId="{E3F6462B-7900-449C-9B52-DD44F32D3E44}" srcId="{C6DB681E-39F7-411F-92BA-CA8E2BCF6BA8}" destId="{16DDF798-81FB-49B0-AB6D-6CE1148490D0}" srcOrd="0" destOrd="0" parTransId="{D7F11364-8FDA-4748-ACB1-92AB6CE312AC}" sibTransId="{B2BEEC19-17EE-4B79-874E-244EA786D338}"/>
    <dgm:cxn modelId="{7B3F31BC-BF83-416D-B57D-6ECF328DCB54}" srcId="{071A8956-EB36-4D5B-B704-F594E0F3F746}" destId="{BA72AF35-C898-4AE1-BB4A-8705CBE1F944}" srcOrd="0" destOrd="0" parTransId="{E324494B-D9A9-40FB-BD83-9FDE8FE20433}" sibTransId="{38381FE0-17AB-47B8-9E7A-551703F120CD}"/>
    <dgm:cxn modelId="{E02DAA2C-512F-489C-9052-77A9AA980024}" srcId="{C8B29CFF-5464-4B4E-9B3B-53BCC2A605EE}" destId="{1DE6127D-4739-4AB2-818D-997B507DEE11}" srcOrd="0" destOrd="0" parTransId="{749390F9-CF84-4F54-9695-A178B29B206E}" sibTransId="{05A57C5E-6B70-44D2-BCEB-FDCFF3A0DAB7}"/>
    <dgm:cxn modelId="{17A10212-6C57-486C-8B4F-87821D5AFF69}" srcId="{BD74433C-3777-4234-B5A9-3F527A5F7CEA}" destId="{185C185B-4F92-4024-98F6-1A270106053D}" srcOrd="1" destOrd="0" parTransId="{CD363A61-A1E2-4345-B499-33F208536058}" sibTransId="{49EAD16D-3393-4592-9DC2-5A2955268CD8}"/>
    <dgm:cxn modelId="{C9829BDA-C64B-4545-8CFD-A76D2D33B698}" type="presOf" srcId="{C8B29CFF-5464-4B4E-9B3B-53BCC2A605EE}" destId="{640969F7-5BBF-41AF-8ABE-A2494F5B32E9}" srcOrd="0" destOrd="0" presId="urn:microsoft.com/office/officeart/2005/8/layout/vList5"/>
    <dgm:cxn modelId="{A4D580C8-A368-426E-A6C8-95154B785C5A}" type="presOf" srcId="{6236C8E7-6F30-4AF0-8FBF-5D35EA562CE6}" destId="{1AD4D23B-32E3-4E53-B90E-0D7C772AAAFE}" srcOrd="0" destOrd="0" presId="urn:microsoft.com/office/officeart/2005/8/layout/vList5"/>
    <dgm:cxn modelId="{E6ED3DBE-5CEF-4B9A-A610-E68A87A97716}" type="presOf" srcId="{BA72AF35-C898-4AE1-BB4A-8705CBE1F944}" destId="{030DB838-5BD1-4692-994A-89C06493E247}" srcOrd="0" destOrd="0" presId="urn:microsoft.com/office/officeart/2005/8/layout/vList5"/>
    <dgm:cxn modelId="{FD6FE289-86E9-47DE-A56D-6C6F1AB2EF0C}" srcId="{BD74433C-3777-4234-B5A9-3F527A5F7CEA}" destId="{6236C8E7-6F30-4AF0-8FBF-5D35EA562CE6}" srcOrd="3" destOrd="0" parTransId="{1BF716EA-B29A-4FA5-A0DA-D066F0977EE9}" sibTransId="{684C6F7F-FD68-4C3A-9CA8-5F932176D356}"/>
    <dgm:cxn modelId="{239F5600-9211-49DA-ADD8-3E33E49C627C}" type="presOf" srcId="{C6DB681E-39F7-411F-92BA-CA8E2BCF6BA8}" destId="{5F4C14B1-622E-4216-8128-3FD58DC1F25D}" srcOrd="0" destOrd="0" presId="urn:microsoft.com/office/officeart/2005/8/layout/vList5"/>
    <dgm:cxn modelId="{95F336B1-7D55-4DFB-94DF-3619ED99DAA3}" type="presParOf" srcId="{174A35B5-A447-4398-9E89-FD14CDF1D338}" destId="{AC9D46DF-F427-4B1D-AF88-000353EC8491}" srcOrd="0" destOrd="0" presId="urn:microsoft.com/office/officeart/2005/8/layout/vList5"/>
    <dgm:cxn modelId="{321268FC-5C09-4AE2-B52B-5E503D475F90}" type="presParOf" srcId="{AC9D46DF-F427-4B1D-AF88-000353EC8491}" destId="{757554F6-5CDA-4D49-878E-B268B0DE5EAB}" srcOrd="0" destOrd="0" presId="urn:microsoft.com/office/officeart/2005/8/layout/vList5"/>
    <dgm:cxn modelId="{1B066258-0F9D-408A-812E-6CFD110EEE3B}" type="presParOf" srcId="{AC9D46DF-F427-4B1D-AF88-000353EC8491}" destId="{030DB838-5BD1-4692-994A-89C06493E247}" srcOrd="1" destOrd="0" presId="urn:microsoft.com/office/officeart/2005/8/layout/vList5"/>
    <dgm:cxn modelId="{B3A34B75-1768-4FE6-B1C7-4FC5AA2F5489}" type="presParOf" srcId="{174A35B5-A447-4398-9E89-FD14CDF1D338}" destId="{E6E2867F-5140-4B4B-A2A0-9077EDE4CA5C}" srcOrd="1" destOrd="0" presId="urn:microsoft.com/office/officeart/2005/8/layout/vList5"/>
    <dgm:cxn modelId="{7AB4534B-4552-464F-89D8-B05E37C1AB56}" type="presParOf" srcId="{174A35B5-A447-4398-9E89-FD14CDF1D338}" destId="{94692588-A14F-40FF-A686-B38D0CFAAAF0}" srcOrd="2" destOrd="0" presId="urn:microsoft.com/office/officeart/2005/8/layout/vList5"/>
    <dgm:cxn modelId="{37EBE7B4-83CA-4198-BB17-5B561D58F3C5}" type="presParOf" srcId="{94692588-A14F-40FF-A686-B38D0CFAAAF0}" destId="{397F6EE8-E8EC-4B2F-91D3-1415468A577E}" srcOrd="0" destOrd="0" presId="urn:microsoft.com/office/officeart/2005/8/layout/vList5"/>
    <dgm:cxn modelId="{35A15466-C22F-48C8-A3C9-9F34CB2589B3}" type="presParOf" srcId="{94692588-A14F-40FF-A686-B38D0CFAAAF0}" destId="{E4DDEF9C-3543-40EC-BA68-FC76F8079595}" srcOrd="1" destOrd="0" presId="urn:microsoft.com/office/officeart/2005/8/layout/vList5"/>
    <dgm:cxn modelId="{CC68DC69-D7CB-40E0-8EE6-4B4463AD745C}" type="presParOf" srcId="{174A35B5-A447-4398-9E89-FD14CDF1D338}" destId="{90A90A94-2C41-4CAD-B053-31CE446D09AF}" srcOrd="3" destOrd="0" presId="urn:microsoft.com/office/officeart/2005/8/layout/vList5"/>
    <dgm:cxn modelId="{5AE1B0E2-AFA8-49DE-A5BA-28F5997A5F9F}" type="presParOf" srcId="{174A35B5-A447-4398-9E89-FD14CDF1D338}" destId="{8644C12E-6F45-497D-9444-FE87A34BCECB}" srcOrd="4" destOrd="0" presId="urn:microsoft.com/office/officeart/2005/8/layout/vList5"/>
    <dgm:cxn modelId="{8F0F1DDF-68AD-4E86-B4A5-904A6686AEE2}" type="presParOf" srcId="{8644C12E-6F45-497D-9444-FE87A34BCECB}" destId="{640969F7-5BBF-41AF-8ABE-A2494F5B32E9}" srcOrd="0" destOrd="0" presId="urn:microsoft.com/office/officeart/2005/8/layout/vList5"/>
    <dgm:cxn modelId="{B8F95922-33A9-4C2A-B0CE-96BD30051222}" type="presParOf" srcId="{8644C12E-6F45-497D-9444-FE87A34BCECB}" destId="{AF880581-1354-4D05-BA9E-2D38433F3FC3}" srcOrd="1" destOrd="0" presId="urn:microsoft.com/office/officeart/2005/8/layout/vList5"/>
    <dgm:cxn modelId="{477D38BE-6CDE-424A-B187-5C7D2BA437D1}" type="presParOf" srcId="{174A35B5-A447-4398-9E89-FD14CDF1D338}" destId="{E9AD4378-4892-4B37-9988-A06A4C30B930}" srcOrd="5" destOrd="0" presId="urn:microsoft.com/office/officeart/2005/8/layout/vList5"/>
    <dgm:cxn modelId="{12021EF3-6C68-4706-9D66-DD81E10F2618}" type="presParOf" srcId="{174A35B5-A447-4398-9E89-FD14CDF1D338}" destId="{4C5244D8-1E91-42B2-BE38-D2D4D77211A2}" srcOrd="6" destOrd="0" presId="urn:microsoft.com/office/officeart/2005/8/layout/vList5"/>
    <dgm:cxn modelId="{74568A41-2564-46CA-BD7C-D3EA7354FC14}" type="presParOf" srcId="{4C5244D8-1E91-42B2-BE38-D2D4D77211A2}" destId="{1AD4D23B-32E3-4E53-B90E-0D7C772AAAFE}" srcOrd="0" destOrd="0" presId="urn:microsoft.com/office/officeart/2005/8/layout/vList5"/>
    <dgm:cxn modelId="{FCA952B3-D18D-4701-B96D-BE221A3F978F}" type="presParOf" srcId="{4C5244D8-1E91-42B2-BE38-D2D4D77211A2}" destId="{AFF87754-CA9F-4119-AA32-3C8239AA0015}" srcOrd="1" destOrd="0" presId="urn:microsoft.com/office/officeart/2005/8/layout/vList5"/>
    <dgm:cxn modelId="{8CDD5754-C765-4E56-B2FC-0E4534793F4F}" type="presParOf" srcId="{174A35B5-A447-4398-9E89-FD14CDF1D338}" destId="{54C25D31-EEA2-476F-830B-C76A975EC396}" srcOrd="7" destOrd="0" presId="urn:microsoft.com/office/officeart/2005/8/layout/vList5"/>
    <dgm:cxn modelId="{AEB91771-2DF4-4B86-8666-2434EEAE5F73}" type="presParOf" srcId="{174A35B5-A447-4398-9E89-FD14CDF1D338}" destId="{D8702AB8-51EF-481E-8D5A-EE04C9855283}" srcOrd="8" destOrd="0" presId="urn:microsoft.com/office/officeart/2005/8/layout/vList5"/>
    <dgm:cxn modelId="{B8A602BF-1505-4CEB-8F9C-BE38E136C6F1}" type="presParOf" srcId="{D8702AB8-51EF-481E-8D5A-EE04C9855283}" destId="{5F4C14B1-622E-4216-8128-3FD58DC1F25D}" srcOrd="0" destOrd="0" presId="urn:microsoft.com/office/officeart/2005/8/layout/vList5"/>
    <dgm:cxn modelId="{5D111207-33D0-4C84-BE12-043BC8918F07}" type="presParOf" srcId="{D8702AB8-51EF-481E-8D5A-EE04C9855283}" destId="{EEEFF339-289A-4771-AB5B-444B68589C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9D8844E-8B0D-4B87-8120-19435D398CC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9D265-504A-4F54-BCAE-E6673E3F0397}">
      <dgm:prSet/>
      <dgm:spPr/>
      <dgm:t>
        <a:bodyPr/>
        <a:lstStyle/>
        <a:p>
          <a:r>
            <a:rPr lang="en-US" b="1" dirty="0"/>
            <a:t>Rectangle(x1, y1, x2, y2)</a:t>
          </a:r>
          <a:endParaRPr lang="en-IN" dirty="0"/>
        </a:p>
      </dgm:t>
    </dgm:pt>
    <dgm:pt modelId="{7BAC3761-B524-49C9-8C75-0E9543651371}" type="parTrans" cxnId="{ED830C62-6D83-47B4-A256-175A63F653F5}">
      <dgm:prSet/>
      <dgm:spPr/>
      <dgm:t>
        <a:bodyPr/>
        <a:lstStyle/>
        <a:p>
          <a:endParaRPr lang="en-US"/>
        </a:p>
      </dgm:t>
    </dgm:pt>
    <dgm:pt modelId="{E2A6C946-EDD0-4977-877D-7F870F56EDDD}" type="sibTrans" cxnId="{ED830C62-6D83-47B4-A256-175A63F653F5}">
      <dgm:prSet/>
      <dgm:spPr/>
      <dgm:t>
        <a:bodyPr/>
        <a:lstStyle/>
        <a:p>
          <a:endParaRPr lang="en-US"/>
        </a:p>
      </dgm:t>
    </dgm:pt>
    <dgm:pt modelId="{D149DF0B-DF10-46F4-A457-393549F7CF2E}">
      <dgm:prSet custT="1"/>
      <dgm:spPr/>
      <dgm:t>
        <a:bodyPr/>
        <a:lstStyle/>
        <a:p>
          <a:r>
            <a:rPr lang="en-US" sz="1600" dirty="0"/>
            <a:t>Used to draw rectangle with top left coordinates (x1, y1) and bottom right coordinates (x2, y2).</a:t>
          </a:r>
          <a:endParaRPr lang="en-IN" sz="1600" dirty="0"/>
        </a:p>
      </dgm:t>
    </dgm:pt>
    <dgm:pt modelId="{A94169DB-D092-4E93-BD57-ADF7C1E69D71}" type="parTrans" cxnId="{CF9ADA4D-53EC-4A89-8A6B-1124B22D94F4}">
      <dgm:prSet/>
      <dgm:spPr/>
      <dgm:t>
        <a:bodyPr/>
        <a:lstStyle/>
        <a:p>
          <a:endParaRPr lang="en-US"/>
        </a:p>
      </dgm:t>
    </dgm:pt>
    <dgm:pt modelId="{BE51662A-657E-4F64-9320-07A6FE700954}" type="sibTrans" cxnId="{CF9ADA4D-53EC-4A89-8A6B-1124B22D94F4}">
      <dgm:prSet/>
      <dgm:spPr/>
      <dgm:t>
        <a:bodyPr/>
        <a:lstStyle/>
        <a:p>
          <a:endParaRPr lang="en-US"/>
        </a:p>
      </dgm:t>
    </dgm:pt>
    <dgm:pt modelId="{45EB4928-6623-4AFD-BEE4-D443F8B9F5F2}">
      <dgm:prSet/>
      <dgm:spPr/>
      <dgm:t>
        <a:bodyPr/>
        <a:lstStyle/>
        <a:p>
          <a:r>
            <a:rPr lang="en-US" b="1" dirty="0"/>
            <a:t>Setwritemode(mode)</a:t>
          </a:r>
          <a:endParaRPr lang="en-IN" dirty="0"/>
        </a:p>
      </dgm:t>
    </dgm:pt>
    <dgm:pt modelId="{E2BDDAFF-C453-45EB-BE5B-0DFB928D6239}" type="parTrans" cxnId="{CC287124-A5BD-47A6-B729-3DA0B242A925}">
      <dgm:prSet/>
      <dgm:spPr/>
      <dgm:t>
        <a:bodyPr/>
        <a:lstStyle/>
        <a:p>
          <a:endParaRPr lang="en-US"/>
        </a:p>
      </dgm:t>
    </dgm:pt>
    <dgm:pt modelId="{9D45E330-3591-4450-8437-A77ACCC88E42}" type="sibTrans" cxnId="{CC287124-A5BD-47A6-B729-3DA0B242A925}">
      <dgm:prSet/>
      <dgm:spPr/>
      <dgm:t>
        <a:bodyPr/>
        <a:lstStyle/>
        <a:p>
          <a:endParaRPr lang="en-US"/>
        </a:p>
      </dgm:t>
    </dgm:pt>
    <dgm:pt modelId="{D5A2A0BF-1CC8-4FC4-958C-A814D104D579}">
      <dgm:prSet custT="1"/>
      <dgm:spPr/>
      <dgm:t>
        <a:bodyPr/>
        <a:lstStyle/>
        <a:p>
          <a:r>
            <a:rPr lang="en-US" sz="1200" dirty="0"/>
            <a:t>Decides the mode of writing on graph.</a:t>
          </a:r>
          <a:endParaRPr lang="en-IN" sz="1200" dirty="0"/>
        </a:p>
      </dgm:t>
    </dgm:pt>
    <dgm:pt modelId="{9487792D-0CE1-4F8D-9ACF-DBD9BF3D3845}" type="parTrans" cxnId="{CDA64BDB-D5F1-4151-85E2-A31363C917CB}">
      <dgm:prSet/>
      <dgm:spPr/>
      <dgm:t>
        <a:bodyPr/>
        <a:lstStyle/>
        <a:p>
          <a:endParaRPr lang="en-US"/>
        </a:p>
      </dgm:t>
    </dgm:pt>
    <dgm:pt modelId="{506F6C4F-EFB7-486F-BFA4-AE7C1769C3D1}" type="sibTrans" cxnId="{CDA64BDB-D5F1-4151-85E2-A31363C917CB}">
      <dgm:prSet/>
      <dgm:spPr/>
      <dgm:t>
        <a:bodyPr/>
        <a:lstStyle/>
        <a:p>
          <a:endParaRPr lang="en-US"/>
        </a:p>
      </dgm:t>
    </dgm:pt>
    <dgm:pt modelId="{F8AC8DCC-CB66-40EB-8B93-EC1B1DE6EBC4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200" dirty="0"/>
            <a:t>COPY_PUT : Overwrites with the line whatever is on the screen.</a:t>
          </a:r>
          <a:endParaRPr lang="en-IN" sz="1200" dirty="0"/>
        </a:p>
      </dgm:t>
    </dgm:pt>
    <dgm:pt modelId="{DA2C451B-78ED-47FE-BE2D-85E151FF80C5}" type="parTrans" cxnId="{1E8F20CC-DF32-4E4C-9687-6FAE954163DF}">
      <dgm:prSet/>
      <dgm:spPr/>
      <dgm:t>
        <a:bodyPr/>
        <a:lstStyle/>
        <a:p>
          <a:endParaRPr lang="en-US"/>
        </a:p>
      </dgm:t>
    </dgm:pt>
    <dgm:pt modelId="{C878F365-3C8C-448D-A1DA-5BEAC7641F61}" type="sibTrans" cxnId="{1E8F20CC-DF32-4E4C-9687-6FAE954163DF}">
      <dgm:prSet/>
      <dgm:spPr/>
      <dgm:t>
        <a:bodyPr/>
        <a:lstStyle/>
        <a:p>
          <a:endParaRPr lang="en-US"/>
        </a:p>
      </dgm:t>
    </dgm:pt>
    <dgm:pt modelId="{13FD6CCD-8EB4-4C89-AF43-2BF0DD59CB47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200" dirty="0"/>
            <a:t>XOR_PUT : Combines the line with screen.</a:t>
          </a:r>
          <a:endParaRPr lang="en-IN" sz="1200" dirty="0"/>
        </a:p>
      </dgm:t>
    </dgm:pt>
    <dgm:pt modelId="{D0916595-EABC-4C61-AD37-078B4D2B1222}" type="parTrans" cxnId="{5A5EC042-82A9-4935-B111-5AF51B346D03}">
      <dgm:prSet/>
      <dgm:spPr/>
      <dgm:t>
        <a:bodyPr/>
        <a:lstStyle/>
        <a:p>
          <a:endParaRPr lang="en-US"/>
        </a:p>
      </dgm:t>
    </dgm:pt>
    <dgm:pt modelId="{7D72B8D4-76AA-4FF4-AB25-DEC68CF0A1CD}" type="sibTrans" cxnId="{5A5EC042-82A9-4935-B111-5AF51B346D03}">
      <dgm:prSet/>
      <dgm:spPr/>
      <dgm:t>
        <a:bodyPr/>
        <a:lstStyle/>
        <a:p>
          <a:endParaRPr lang="en-US"/>
        </a:p>
      </dgm:t>
    </dgm:pt>
    <dgm:pt modelId="{9E6C6015-1E5F-45EB-A595-2C818884BB7A}">
      <dgm:prSet/>
      <dgm:spPr/>
      <dgm:t>
        <a:bodyPr/>
        <a:lstStyle/>
        <a:p>
          <a:r>
            <a:rPr lang="en-US" b="1" dirty="0"/>
            <a:t>Sound(frequency)</a:t>
          </a:r>
          <a:endParaRPr lang="en-IN" dirty="0"/>
        </a:p>
      </dgm:t>
    </dgm:pt>
    <dgm:pt modelId="{48786078-4115-47B4-8B88-B83A3A714599}" type="parTrans" cxnId="{E122F85A-F6DC-4246-8851-5DC85FB1AA1F}">
      <dgm:prSet/>
      <dgm:spPr/>
      <dgm:t>
        <a:bodyPr/>
        <a:lstStyle/>
        <a:p>
          <a:endParaRPr lang="en-US"/>
        </a:p>
      </dgm:t>
    </dgm:pt>
    <dgm:pt modelId="{24EAC523-3B2B-45F0-969B-605598416508}" type="sibTrans" cxnId="{E122F85A-F6DC-4246-8851-5DC85FB1AA1F}">
      <dgm:prSet/>
      <dgm:spPr/>
      <dgm:t>
        <a:bodyPr/>
        <a:lstStyle/>
        <a:p>
          <a:endParaRPr lang="en-US"/>
        </a:p>
      </dgm:t>
    </dgm:pt>
    <dgm:pt modelId="{FB5FFCF2-E7E8-4B35-83E4-79EFEB950B2D}">
      <dgm:prSet custT="1"/>
      <dgm:spPr/>
      <dgm:t>
        <a:bodyPr/>
        <a:lstStyle/>
        <a:p>
          <a:r>
            <a:rPr lang="en-US" sz="1600" dirty="0"/>
            <a:t>Produces sound of given frequency.</a:t>
          </a:r>
          <a:endParaRPr lang="en-IN" sz="1600" dirty="0"/>
        </a:p>
      </dgm:t>
    </dgm:pt>
    <dgm:pt modelId="{06319425-62DD-4EF5-9A37-5B4AABB3899F}" type="parTrans" cxnId="{B060B7CD-C3D8-4027-AF49-96D4F6B4D150}">
      <dgm:prSet/>
      <dgm:spPr/>
      <dgm:t>
        <a:bodyPr/>
        <a:lstStyle/>
        <a:p>
          <a:endParaRPr lang="en-US"/>
        </a:p>
      </dgm:t>
    </dgm:pt>
    <dgm:pt modelId="{DDB2AA9A-FA75-483E-8EA0-7EE6DFEAD272}" type="sibTrans" cxnId="{B060B7CD-C3D8-4027-AF49-96D4F6B4D150}">
      <dgm:prSet/>
      <dgm:spPr/>
      <dgm:t>
        <a:bodyPr/>
        <a:lstStyle/>
        <a:p>
          <a:endParaRPr lang="en-US"/>
        </a:p>
      </dgm:t>
    </dgm:pt>
    <dgm:pt modelId="{55891B88-E841-46FA-9F77-BDB2BD9F8C74}">
      <dgm:prSet/>
      <dgm:spPr/>
      <dgm:t>
        <a:bodyPr/>
        <a:lstStyle/>
        <a:p>
          <a:r>
            <a:rPr lang="en-US" b="1" dirty="0"/>
            <a:t>Delay(millisec)</a:t>
          </a:r>
          <a:endParaRPr lang="en-IN" dirty="0"/>
        </a:p>
      </dgm:t>
    </dgm:pt>
    <dgm:pt modelId="{01FF2702-745F-483A-B2DC-60E4B2810FD6}" type="parTrans" cxnId="{A06731CB-4A0F-4096-9A3D-125128BB1272}">
      <dgm:prSet/>
      <dgm:spPr/>
      <dgm:t>
        <a:bodyPr/>
        <a:lstStyle/>
        <a:p>
          <a:endParaRPr lang="en-US"/>
        </a:p>
      </dgm:t>
    </dgm:pt>
    <dgm:pt modelId="{FDA6ED8B-0A43-4EA0-9C05-7692C9799929}" type="sibTrans" cxnId="{A06731CB-4A0F-4096-9A3D-125128BB1272}">
      <dgm:prSet/>
      <dgm:spPr/>
      <dgm:t>
        <a:bodyPr/>
        <a:lstStyle/>
        <a:p>
          <a:endParaRPr lang="en-US"/>
        </a:p>
      </dgm:t>
    </dgm:pt>
    <dgm:pt modelId="{493BFDFC-01B8-4575-8E88-501AE772CE14}">
      <dgm:prSet custT="1"/>
      <dgm:spPr/>
      <dgm:t>
        <a:bodyPr/>
        <a:lstStyle/>
        <a:p>
          <a:r>
            <a:rPr lang="en-US" sz="1600" dirty="0"/>
            <a:t>Produces delay for given milliseconds.</a:t>
          </a:r>
          <a:endParaRPr lang="en-IN" sz="1600" dirty="0"/>
        </a:p>
      </dgm:t>
    </dgm:pt>
    <dgm:pt modelId="{A41E8049-B436-40F3-BCC1-6D300FDA7B53}" type="parTrans" cxnId="{524AB677-E1E0-4C9F-9043-5BBB7DE05EFE}">
      <dgm:prSet/>
      <dgm:spPr/>
      <dgm:t>
        <a:bodyPr/>
        <a:lstStyle/>
        <a:p>
          <a:endParaRPr lang="en-US"/>
        </a:p>
      </dgm:t>
    </dgm:pt>
    <dgm:pt modelId="{B2CE68D9-0E58-4A15-A93B-5C6A65D343F9}" type="sibTrans" cxnId="{524AB677-E1E0-4C9F-9043-5BBB7DE05EFE}">
      <dgm:prSet/>
      <dgm:spPr/>
      <dgm:t>
        <a:bodyPr/>
        <a:lstStyle/>
        <a:p>
          <a:endParaRPr lang="en-US"/>
        </a:p>
      </dgm:t>
    </dgm:pt>
    <dgm:pt modelId="{66FE627B-3773-4F53-A962-76B945877FA3}">
      <dgm:prSet/>
      <dgm:spPr/>
      <dgm:t>
        <a:bodyPr/>
        <a:lstStyle/>
        <a:p>
          <a:r>
            <a:rPr lang="en-US" b="1" dirty="0"/>
            <a:t>Nosound()</a:t>
          </a:r>
          <a:endParaRPr lang="en-IN" dirty="0"/>
        </a:p>
      </dgm:t>
    </dgm:pt>
    <dgm:pt modelId="{7AD4DAED-CA92-42E9-AA16-12BD50CB23E1}" type="parTrans" cxnId="{5C10553C-A653-49D5-983D-0542D71C124C}">
      <dgm:prSet/>
      <dgm:spPr/>
      <dgm:t>
        <a:bodyPr/>
        <a:lstStyle/>
        <a:p>
          <a:endParaRPr lang="en-US"/>
        </a:p>
      </dgm:t>
    </dgm:pt>
    <dgm:pt modelId="{E3866A1F-19EC-4AFC-AAA1-74A25698FA11}" type="sibTrans" cxnId="{5C10553C-A653-49D5-983D-0542D71C124C}">
      <dgm:prSet/>
      <dgm:spPr/>
      <dgm:t>
        <a:bodyPr/>
        <a:lstStyle/>
        <a:p>
          <a:endParaRPr lang="en-US"/>
        </a:p>
      </dgm:t>
    </dgm:pt>
    <dgm:pt modelId="{A75B8926-B1C2-4C17-BD00-2BB5E69C1149}">
      <dgm:prSet custT="1"/>
      <dgm:spPr/>
      <dgm:t>
        <a:bodyPr/>
        <a:lstStyle/>
        <a:p>
          <a:r>
            <a:rPr lang="en-US" sz="1600" dirty="0"/>
            <a:t>To stop the current sound.</a:t>
          </a:r>
          <a:endParaRPr lang="en-IN" sz="1600" dirty="0"/>
        </a:p>
      </dgm:t>
    </dgm:pt>
    <dgm:pt modelId="{2FF79FF8-7DB0-42EF-A3E8-3C4A31911341}" type="parTrans" cxnId="{984A5C54-1D02-4C98-9D7B-7BD55529943E}">
      <dgm:prSet/>
      <dgm:spPr/>
      <dgm:t>
        <a:bodyPr/>
        <a:lstStyle/>
        <a:p>
          <a:endParaRPr lang="en-US"/>
        </a:p>
      </dgm:t>
    </dgm:pt>
    <dgm:pt modelId="{2900F5AD-9968-44A1-BBA6-4B56314EFAC0}" type="sibTrans" cxnId="{984A5C54-1D02-4C98-9D7B-7BD55529943E}">
      <dgm:prSet/>
      <dgm:spPr/>
      <dgm:t>
        <a:bodyPr/>
        <a:lstStyle/>
        <a:p>
          <a:endParaRPr lang="en-US"/>
        </a:p>
      </dgm:t>
    </dgm:pt>
    <dgm:pt modelId="{BC378588-5903-40D5-BACA-990F1D563E64}" type="pres">
      <dgm:prSet presAssocID="{79D8844E-8B0D-4B87-8120-19435D398CC3}" presName="Name0" presStyleCnt="0">
        <dgm:presLayoutVars>
          <dgm:dir/>
          <dgm:animLvl val="lvl"/>
          <dgm:resizeHandles val="exact"/>
        </dgm:presLayoutVars>
      </dgm:prSet>
      <dgm:spPr/>
    </dgm:pt>
    <dgm:pt modelId="{44460B7B-1FBB-4606-9AF2-18FA22FCD8FF}" type="pres">
      <dgm:prSet presAssocID="{FB39D265-504A-4F54-BCAE-E6673E3F0397}" presName="linNode" presStyleCnt="0"/>
      <dgm:spPr/>
    </dgm:pt>
    <dgm:pt modelId="{C8F37779-7FFC-4B00-A32C-839EA2ED4314}" type="pres">
      <dgm:prSet presAssocID="{FB39D265-504A-4F54-BCAE-E6673E3F0397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792CF94-0A55-4B90-BE9A-F68A444F07E2}" type="pres">
      <dgm:prSet presAssocID="{FB39D265-504A-4F54-BCAE-E6673E3F0397}" presName="descendantText" presStyleLbl="alignAccFollowNode1" presStyleIdx="0" presStyleCnt="5">
        <dgm:presLayoutVars>
          <dgm:bulletEnabled val="1"/>
        </dgm:presLayoutVars>
      </dgm:prSet>
      <dgm:spPr/>
    </dgm:pt>
    <dgm:pt modelId="{F372F349-4EAF-4318-9D5A-EE2312F1B506}" type="pres">
      <dgm:prSet presAssocID="{E2A6C946-EDD0-4977-877D-7F870F56EDDD}" presName="sp" presStyleCnt="0"/>
      <dgm:spPr/>
    </dgm:pt>
    <dgm:pt modelId="{18A6F786-E535-4B0F-85E5-3ECF0BC1B054}" type="pres">
      <dgm:prSet presAssocID="{45EB4928-6623-4AFD-BEE4-D443F8B9F5F2}" presName="linNode" presStyleCnt="0"/>
      <dgm:spPr/>
    </dgm:pt>
    <dgm:pt modelId="{95DEF937-CA4A-4AD6-A649-DFD1F9D0C09E}" type="pres">
      <dgm:prSet presAssocID="{45EB4928-6623-4AFD-BEE4-D443F8B9F5F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8C6190E-95FC-4D42-B6C3-703491B3B6D2}" type="pres">
      <dgm:prSet presAssocID="{45EB4928-6623-4AFD-BEE4-D443F8B9F5F2}" presName="descendantText" presStyleLbl="alignAccFollowNode1" presStyleIdx="1" presStyleCnt="5">
        <dgm:presLayoutVars>
          <dgm:bulletEnabled val="1"/>
        </dgm:presLayoutVars>
      </dgm:prSet>
      <dgm:spPr/>
    </dgm:pt>
    <dgm:pt modelId="{2EE80619-4742-496D-89AE-787B652FF4E1}" type="pres">
      <dgm:prSet presAssocID="{9D45E330-3591-4450-8437-A77ACCC88E42}" presName="sp" presStyleCnt="0"/>
      <dgm:spPr/>
    </dgm:pt>
    <dgm:pt modelId="{5FD3A261-DC3A-4AF0-81F0-CDEBCFCD76A4}" type="pres">
      <dgm:prSet presAssocID="{9E6C6015-1E5F-45EB-A595-2C818884BB7A}" presName="linNode" presStyleCnt="0"/>
      <dgm:spPr/>
    </dgm:pt>
    <dgm:pt modelId="{9F318A1A-5B23-483F-98E8-BBB8363C029E}" type="pres">
      <dgm:prSet presAssocID="{9E6C6015-1E5F-45EB-A595-2C818884BB7A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2674EE2-99D2-4418-84B6-E6A53813DAE3}" type="pres">
      <dgm:prSet presAssocID="{9E6C6015-1E5F-45EB-A595-2C818884BB7A}" presName="descendantText" presStyleLbl="alignAccFollowNode1" presStyleIdx="2" presStyleCnt="5">
        <dgm:presLayoutVars>
          <dgm:bulletEnabled val="1"/>
        </dgm:presLayoutVars>
      </dgm:prSet>
      <dgm:spPr/>
    </dgm:pt>
    <dgm:pt modelId="{CE67C0A2-E8F4-4F5B-9B48-41FEAE31A048}" type="pres">
      <dgm:prSet presAssocID="{24EAC523-3B2B-45F0-969B-605598416508}" presName="sp" presStyleCnt="0"/>
      <dgm:spPr/>
    </dgm:pt>
    <dgm:pt modelId="{840A255D-253D-4087-871F-E7C55A838BE6}" type="pres">
      <dgm:prSet presAssocID="{55891B88-E841-46FA-9F77-BDB2BD9F8C74}" presName="linNode" presStyleCnt="0"/>
      <dgm:spPr/>
    </dgm:pt>
    <dgm:pt modelId="{EC68CBFA-F3CB-4B54-B6AC-2AA9F1260B10}" type="pres">
      <dgm:prSet presAssocID="{55891B88-E841-46FA-9F77-BDB2BD9F8C7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DE6119C6-8B69-469D-BC67-7C71C173BD7D}" type="pres">
      <dgm:prSet presAssocID="{55891B88-E841-46FA-9F77-BDB2BD9F8C74}" presName="descendantText" presStyleLbl="alignAccFollowNode1" presStyleIdx="3" presStyleCnt="5">
        <dgm:presLayoutVars>
          <dgm:bulletEnabled val="1"/>
        </dgm:presLayoutVars>
      </dgm:prSet>
      <dgm:spPr/>
    </dgm:pt>
    <dgm:pt modelId="{29D7BC66-B564-43C7-B420-245E41A03ACF}" type="pres">
      <dgm:prSet presAssocID="{FDA6ED8B-0A43-4EA0-9C05-7692C9799929}" presName="sp" presStyleCnt="0"/>
      <dgm:spPr/>
    </dgm:pt>
    <dgm:pt modelId="{48A4E045-6138-4027-BD09-E2413FCC51BF}" type="pres">
      <dgm:prSet presAssocID="{66FE627B-3773-4F53-A962-76B945877FA3}" presName="linNode" presStyleCnt="0"/>
      <dgm:spPr/>
    </dgm:pt>
    <dgm:pt modelId="{40721DB0-D5DF-4EC4-BA94-23E978719029}" type="pres">
      <dgm:prSet presAssocID="{66FE627B-3773-4F53-A962-76B945877FA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87B0CF4B-A00F-44D0-8723-E1AB10DDE344}" type="pres">
      <dgm:prSet presAssocID="{66FE627B-3773-4F53-A962-76B945877FA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24AB677-E1E0-4C9F-9043-5BBB7DE05EFE}" srcId="{55891B88-E841-46FA-9F77-BDB2BD9F8C74}" destId="{493BFDFC-01B8-4575-8E88-501AE772CE14}" srcOrd="0" destOrd="0" parTransId="{A41E8049-B436-40F3-BCC1-6D300FDA7B53}" sibTransId="{B2CE68D9-0E58-4A15-A93B-5C6A65D343F9}"/>
    <dgm:cxn modelId="{232BD220-905A-4248-8AD0-2ABD9402F1A3}" type="presOf" srcId="{FB5FFCF2-E7E8-4B35-83E4-79EFEB950B2D}" destId="{02674EE2-99D2-4418-84B6-E6A53813DAE3}" srcOrd="0" destOrd="0" presId="urn:microsoft.com/office/officeart/2005/8/layout/vList5"/>
    <dgm:cxn modelId="{915EFC49-2151-4E7C-974F-E9F8CBD7A9B1}" type="presOf" srcId="{D149DF0B-DF10-46F4-A457-393549F7CF2E}" destId="{2792CF94-0A55-4B90-BE9A-F68A444F07E2}" srcOrd="0" destOrd="0" presId="urn:microsoft.com/office/officeart/2005/8/layout/vList5"/>
    <dgm:cxn modelId="{5C10553C-A653-49D5-983D-0542D71C124C}" srcId="{79D8844E-8B0D-4B87-8120-19435D398CC3}" destId="{66FE627B-3773-4F53-A962-76B945877FA3}" srcOrd="4" destOrd="0" parTransId="{7AD4DAED-CA92-42E9-AA16-12BD50CB23E1}" sibTransId="{E3866A1F-19EC-4AFC-AAA1-74A25698FA11}"/>
    <dgm:cxn modelId="{984A5C54-1D02-4C98-9D7B-7BD55529943E}" srcId="{66FE627B-3773-4F53-A962-76B945877FA3}" destId="{A75B8926-B1C2-4C17-BD00-2BB5E69C1149}" srcOrd="0" destOrd="0" parTransId="{2FF79FF8-7DB0-42EF-A3E8-3C4A31911341}" sibTransId="{2900F5AD-9968-44A1-BBA6-4B56314EFAC0}"/>
    <dgm:cxn modelId="{10836C56-3E0E-4007-AD17-09918A02A07A}" type="presOf" srcId="{D5A2A0BF-1CC8-4FC4-958C-A814D104D579}" destId="{08C6190E-95FC-4D42-B6C3-703491B3B6D2}" srcOrd="0" destOrd="0" presId="urn:microsoft.com/office/officeart/2005/8/layout/vList5"/>
    <dgm:cxn modelId="{CC287124-A5BD-47A6-B729-3DA0B242A925}" srcId="{79D8844E-8B0D-4B87-8120-19435D398CC3}" destId="{45EB4928-6623-4AFD-BEE4-D443F8B9F5F2}" srcOrd="1" destOrd="0" parTransId="{E2BDDAFF-C453-45EB-BE5B-0DFB928D6239}" sibTransId="{9D45E330-3591-4450-8437-A77ACCC88E42}"/>
    <dgm:cxn modelId="{CC2F8BFE-D259-45F0-813F-7CC7637A5F8E}" type="presOf" srcId="{9E6C6015-1E5F-45EB-A595-2C818884BB7A}" destId="{9F318A1A-5B23-483F-98E8-BBB8363C029E}" srcOrd="0" destOrd="0" presId="urn:microsoft.com/office/officeart/2005/8/layout/vList5"/>
    <dgm:cxn modelId="{D7AEF35D-FB13-4560-902C-9207AD5BB213}" type="presOf" srcId="{13FD6CCD-8EB4-4C89-AF43-2BF0DD59CB47}" destId="{08C6190E-95FC-4D42-B6C3-703491B3B6D2}" srcOrd="0" destOrd="2" presId="urn:microsoft.com/office/officeart/2005/8/layout/vList5"/>
    <dgm:cxn modelId="{9D9720F7-03B5-4B4E-9A37-55580845340E}" type="presOf" srcId="{66FE627B-3773-4F53-A962-76B945877FA3}" destId="{40721DB0-D5DF-4EC4-BA94-23E978719029}" srcOrd="0" destOrd="0" presId="urn:microsoft.com/office/officeart/2005/8/layout/vList5"/>
    <dgm:cxn modelId="{FA32F156-D41B-4594-8F7C-6F85BA2E1C68}" type="presOf" srcId="{F8AC8DCC-CB66-40EB-8B93-EC1B1DE6EBC4}" destId="{08C6190E-95FC-4D42-B6C3-703491B3B6D2}" srcOrd="0" destOrd="1" presId="urn:microsoft.com/office/officeart/2005/8/layout/vList5"/>
    <dgm:cxn modelId="{D3CAB501-4FD6-4EA9-891A-CB7945E4D3B5}" type="presOf" srcId="{FB39D265-504A-4F54-BCAE-E6673E3F0397}" destId="{C8F37779-7FFC-4B00-A32C-839EA2ED4314}" srcOrd="0" destOrd="0" presId="urn:microsoft.com/office/officeart/2005/8/layout/vList5"/>
    <dgm:cxn modelId="{B060B7CD-C3D8-4027-AF49-96D4F6B4D150}" srcId="{9E6C6015-1E5F-45EB-A595-2C818884BB7A}" destId="{FB5FFCF2-E7E8-4B35-83E4-79EFEB950B2D}" srcOrd="0" destOrd="0" parTransId="{06319425-62DD-4EF5-9A37-5B4AABB3899F}" sibTransId="{DDB2AA9A-FA75-483E-8EA0-7EE6DFEAD272}"/>
    <dgm:cxn modelId="{A06731CB-4A0F-4096-9A3D-125128BB1272}" srcId="{79D8844E-8B0D-4B87-8120-19435D398CC3}" destId="{55891B88-E841-46FA-9F77-BDB2BD9F8C74}" srcOrd="3" destOrd="0" parTransId="{01FF2702-745F-483A-B2DC-60E4B2810FD6}" sibTransId="{FDA6ED8B-0A43-4EA0-9C05-7692C9799929}"/>
    <dgm:cxn modelId="{A3A959F1-9BF4-402C-B9B9-9B53962B96B7}" type="presOf" srcId="{55891B88-E841-46FA-9F77-BDB2BD9F8C74}" destId="{EC68CBFA-F3CB-4B54-B6AC-2AA9F1260B10}" srcOrd="0" destOrd="0" presId="urn:microsoft.com/office/officeart/2005/8/layout/vList5"/>
    <dgm:cxn modelId="{5A5EC042-82A9-4935-B111-5AF51B346D03}" srcId="{D5A2A0BF-1CC8-4FC4-958C-A814D104D579}" destId="{13FD6CCD-8EB4-4C89-AF43-2BF0DD59CB47}" srcOrd="1" destOrd="0" parTransId="{D0916595-EABC-4C61-AD37-078B4D2B1222}" sibTransId="{7D72B8D4-76AA-4FF4-AB25-DEC68CF0A1CD}"/>
    <dgm:cxn modelId="{E122F85A-F6DC-4246-8851-5DC85FB1AA1F}" srcId="{79D8844E-8B0D-4B87-8120-19435D398CC3}" destId="{9E6C6015-1E5F-45EB-A595-2C818884BB7A}" srcOrd="2" destOrd="0" parTransId="{48786078-4115-47B4-8B88-B83A3A714599}" sibTransId="{24EAC523-3B2B-45F0-969B-605598416508}"/>
    <dgm:cxn modelId="{CF9ADA4D-53EC-4A89-8A6B-1124B22D94F4}" srcId="{FB39D265-504A-4F54-BCAE-E6673E3F0397}" destId="{D149DF0B-DF10-46F4-A457-393549F7CF2E}" srcOrd="0" destOrd="0" parTransId="{A94169DB-D092-4E93-BD57-ADF7C1E69D71}" sibTransId="{BE51662A-657E-4F64-9320-07A6FE700954}"/>
    <dgm:cxn modelId="{ED830C62-6D83-47B4-A256-175A63F653F5}" srcId="{79D8844E-8B0D-4B87-8120-19435D398CC3}" destId="{FB39D265-504A-4F54-BCAE-E6673E3F0397}" srcOrd="0" destOrd="0" parTransId="{7BAC3761-B524-49C9-8C75-0E9543651371}" sibTransId="{E2A6C946-EDD0-4977-877D-7F870F56EDDD}"/>
    <dgm:cxn modelId="{1E8F20CC-DF32-4E4C-9687-6FAE954163DF}" srcId="{D5A2A0BF-1CC8-4FC4-958C-A814D104D579}" destId="{F8AC8DCC-CB66-40EB-8B93-EC1B1DE6EBC4}" srcOrd="0" destOrd="0" parTransId="{DA2C451B-78ED-47FE-BE2D-85E151FF80C5}" sibTransId="{C878F365-3C8C-448D-A1DA-5BEAC7641F61}"/>
    <dgm:cxn modelId="{1E165540-3A30-4E5A-B293-1922D59E00BB}" type="presOf" srcId="{45EB4928-6623-4AFD-BEE4-D443F8B9F5F2}" destId="{95DEF937-CA4A-4AD6-A649-DFD1F9D0C09E}" srcOrd="0" destOrd="0" presId="urn:microsoft.com/office/officeart/2005/8/layout/vList5"/>
    <dgm:cxn modelId="{F8153483-2370-48FC-9165-16A26BBA2B4E}" type="presOf" srcId="{493BFDFC-01B8-4575-8E88-501AE772CE14}" destId="{DE6119C6-8B69-469D-BC67-7C71C173BD7D}" srcOrd="0" destOrd="0" presId="urn:microsoft.com/office/officeart/2005/8/layout/vList5"/>
    <dgm:cxn modelId="{7FC28B32-70C8-4AD4-B4E2-4E219DA0887A}" type="presOf" srcId="{A75B8926-B1C2-4C17-BD00-2BB5E69C1149}" destId="{87B0CF4B-A00F-44D0-8723-E1AB10DDE344}" srcOrd="0" destOrd="0" presId="urn:microsoft.com/office/officeart/2005/8/layout/vList5"/>
    <dgm:cxn modelId="{AB86D379-679B-4522-B143-404EFA064FD9}" type="presOf" srcId="{79D8844E-8B0D-4B87-8120-19435D398CC3}" destId="{BC378588-5903-40D5-BACA-990F1D563E64}" srcOrd="0" destOrd="0" presId="urn:microsoft.com/office/officeart/2005/8/layout/vList5"/>
    <dgm:cxn modelId="{CDA64BDB-D5F1-4151-85E2-A31363C917CB}" srcId="{45EB4928-6623-4AFD-BEE4-D443F8B9F5F2}" destId="{D5A2A0BF-1CC8-4FC4-958C-A814D104D579}" srcOrd="0" destOrd="0" parTransId="{9487792D-0CE1-4F8D-9ACF-DBD9BF3D3845}" sibTransId="{506F6C4F-EFB7-486F-BFA4-AE7C1769C3D1}"/>
    <dgm:cxn modelId="{35BB1C85-BAFF-429D-8645-17ADD847C030}" type="presParOf" srcId="{BC378588-5903-40D5-BACA-990F1D563E64}" destId="{44460B7B-1FBB-4606-9AF2-18FA22FCD8FF}" srcOrd="0" destOrd="0" presId="urn:microsoft.com/office/officeart/2005/8/layout/vList5"/>
    <dgm:cxn modelId="{CC672CD4-D501-4F14-B194-244272036EDB}" type="presParOf" srcId="{44460B7B-1FBB-4606-9AF2-18FA22FCD8FF}" destId="{C8F37779-7FFC-4B00-A32C-839EA2ED4314}" srcOrd="0" destOrd="0" presId="urn:microsoft.com/office/officeart/2005/8/layout/vList5"/>
    <dgm:cxn modelId="{871FB349-83D1-4E4F-8E66-8C8D5293E024}" type="presParOf" srcId="{44460B7B-1FBB-4606-9AF2-18FA22FCD8FF}" destId="{2792CF94-0A55-4B90-BE9A-F68A444F07E2}" srcOrd="1" destOrd="0" presId="urn:microsoft.com/office/officeart/2005/8/layout/vList5"/>
    <dgm:cxn modelId="{1FD5915C-511E-48A4-A0B5-0833C56F7499}" type="presParOf" srcId="{BC378588-5903-40D5-BACA-990F1D563E64}" destId="{F372F349-4EAF-4318-9D5A-EE2312F1B506}" srcOrd="1" destOrd="0" presId="urn:microsoft.com/office/officeart/2005/8/layout/vList5"/>
    <dgm:cxn modelId="{89A7C406-DC92-4788-BC4F-70F9B394D7E6}" type="presParOf" srcId="{BC378588-5903-40D5-BACA-990F1D563E64}" destId="{18A6F786-E535-4B0F-85E5-3ECF0BC1B054}" srcOrd="2" destOrd="0" presId="urn:microsoft.com/office/officeart/2005/8/layout/vList5"/>
    <dgm:cxn modelId="{2E698E23-DDF8-4F11-8260-A29B28ABD58E}" type="presParOf" srcId="{18A6F786-E535-4B0F-85E5-3ECF0BC1B054}" destId="{95DEF937-CA4A-4AD6-A649-DFD1F9D0C09E}" srcOrd="0" destOrd="0" presId="urn:microsoft.com/office/officeart/2005/8/layout/vList5"/>
    <dgm:cxn modelId="{FFE383C7-C1AA-4FE4-A5FA-3328880AE413}" type="presParOf" srcId="{18A6F786-E535-4B0F-85E5-3ECF0BC1B054}" destId="{08C6190E-95FC-4D42-B6C3-703491B3B6D2}" srcOrd="1" destOrd="0" presId="urn:microsoft.com/office/officeart/2005/8/layout/vList5"/>
    <dgm:cxn modelId="{7E76098A-787D-4B7F-97DE-994F8578DE48}" type="presParOf" srcId="{BC378588-5903-40D5-BACA-990F1D563E64}" destId="{2EE80619-4742-496D-89AE-787B652FF4E1}" srcOrd="3" destOrd="0" presId="urn:microsoft.com/office/officeart/2005/8/layout/vList5"/>
    <dgm:cxn modelId="{5327970D-A324-4C97-BA18-AAB8BCF7E9D5}" type="presParOf" srcId="{BC378588-5903-40D5-BACA-990F1D563E64}" destId="{5FD3A261-DC3A-4AF0-81F0-CDEBCFCD76A4}" srcOrd="4" destOrd="0" presId="urn:microsoft.com/office/officeart/2005/8/layout/vList5"/>
    <dgm:cxn modelId="{3AECD224-2754-4E95-9EE1-463EFB11B9AA}" type="presParOf" srcId="{5FD3A261-DC3A-4AF0-81F0-CDEBCFCD76A4}" destId="{9F318A1A-5B23-483F-98E8-BBB8363C029E}" srcOrd="0" destOrd="0" presId="urn:microsoft.com/office/officeart/2005/8/layout/vList5"/>
    <dgm:cxn modelId="{8AD9906D-65B1-4F11-9A99-D80C0E98B140}" type="presParOf" srcId="{5FD3A261-DC3A-4AF0-81F0-CDEBCFCD76A4}" destId="{02674EE2-99D2-4418-84B6-E6A53813DAE3}" srcOrd="1" destOrd="0" presId="urn:microsoft.com/office/officeart/2005/8/layout/vList5"/>
    <dgm:cxn modelId="{9D50C8BA-FE84-403D-932E-3601C41A31ED}" type="presParOf" srcId="{BC378588-5903-40D5-BACA-990F1D563E64}" destId="{CE67C0A2-E8F4-4F5B-9B48-41FEAE31A048}" srcOrd="5" destOrd="0" presId="urn:microsoft.com/office/officeart/2005/8/layout/vList5"/>
    <dgm:cxn modelId="{24E32301-B5B6-486E-96A4-91E15E49C152}" type="presParOf" srcId="{BC378588-5903-40D5-BACA-990F1D563E64}" destId="{840A255D-253D-4087-871F-E7C55A838BE6}" srcOrd="6" destOrd="0" presId="urn:microsoft.com/office/officeart/2005/8/layout/vList5"/>
    <dgm:cxn modelId="{E6043BA9-99F5-440A-8FB3-DB4FF9F6BBC3}" type="presParOf" srcId="{840A255D-253D-4087-871F-E7C55A838BE6}" destId="{EC68CBFA-F3CB-4B54-B6AC-2AA9F1260B10}" srcOrd="0" destOrd="0" presId="urn:microsoft.com/office/officeart/2005/8/layout/vList5"/>
    <dgm:cxn modelId="{8F60090C-AA72-4FDD-BA1D-52CE0A3A9D32}" type="presParOf" srcId="{840A255D-253D-4087-871F-E7C55A838BE6}" destId="{DE6119C6-8B69-469D-BC67-7C71C173BD7D}" srcOrd="1" destOrd="0" presId="urn:microsoft.com/office/officeart/2005/8/layout/vList5"/>
    <dgm:cxn modelId="{0297F6C5-93B2-40C6-B5A1-4E884420F75C}" type="presParOf" srcId="{BC378588-5903-40D5-BACA-990F1D563E64}" destId="{29D7BC66-B564-43C7-B420-245E41A03ACF}" srcOrd="7" destOrd="0" presId="urn:microsoft.com/office/officeart/2005/8/layout/vList5"/>
    <dgm:cxn modelId="{6D0D4125-5DC6-4439-9519-E08F6436676F}" type="presParOf" srcId="{BC378588-5903-40D5-BACA-990F1D563E64}" destId="{48A4E045-6138-4027-BD09-E2413FCC51BF}" srcOrd="8" destOrd="0" presId="urn:microsoft.com/office/officeart/2005/8/layout/vList5"/>
    <dgm:cxn modelId="{47190370-E781-43B7-9B9B-24FA5137E0F2}" type="presParOf" srcId="{48A4E045-6138-4027-BD09-E2413FCC51BF}" destId="{40721DB0-D5DF-4EC4-BA94-23E978719029}" srcOrd="0" destOrd="0" presId="urn:microsoft.com/office/officeart/2005/8/layout/vList5"/>
    <dgm:cxn modelId="{EA4D42B1-E5DD-467C-8518-C49C12402516}" type="presParOf" srcId="{48A4E045-6138-4027-BD09-E2413FCC51BF}" destId="{87B0CF4B-A00F-44D0-8723-E1AB10DDE34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CF319-6257-475A-8773-21AA42B5E5E5}">
      <dsp:nvSpPr>
        <dsp:cNvPr id="0" name=""/>
        <dsp:cNvSpPr/>
      </dsp:nvSpPr>
      <dsp:spPr>
        <a:xfrm rot="10800000">
          <a:off x="2035061" y="2308"/>
          <a:ext cx="7522131" cy="56155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30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Graphics.h</a:t>
          </a:r>
          <a:endParaRPr lang="en-IN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This interface provides access to simple graphics functions. </a:t>
          </a:r>
          <a:endParaRPr lang="en-IN" sz="1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2175450" y="2308"/>
        <a:ext cx="7381742" cy="561555"/>
      </dsp:txXfrm>
    </dsp:sp>
    <dsp:sp modelId="{1B44974D-894C-45E5-A305-5B5D0A249A49}">
      <dsp:nvSpPr>
        <dsp:cNvPr id="0" name=""/>
        <dsp:cNvSpPr/>
      </dsp:nvSpPr>
      <dsp:spPr>
        <a:xfrm>
          <a:off x="1754283" y="2308"/>
          <a:ext cx="561555" cy="5615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97B6AC-AFB2-4E91-B36C-5A6826F4F4E7}">
      <dsp:nvSpPr>
        <dsp:cNvPr id="0" name=""/>
        <dsp:cNvSpPr/>
      </dsp:nvSpPr>
      <dsp:spPr>
        <a:xfrm rot="10800000">
          <a:off x="2035061" y="731492"/>
          <a:ext cx="7522131" cy="56155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30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Stdlib.h</a:t>
          </a:r>
          <a:endParaRPr lang="en-IN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Used for exit() function.</a:t>
          </a:r>
          <a:endParaRPr lang="en-IN" sz="1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2175450" y="731492"/>
        <a:ext cx="7381742" cy="561555"/>
      </dsp:txXfrm>
    </dsp:sp>
    <dsp:sp modelId="{7B7E4B7F-4AE3-42D5-ACD0-3C0919B24F54}">
      <dsp:nvSpPr>
        <dsp:cNvPr id="0" name=""/>
        <dsp:cNvSpPr/>
      </dsp:nvSpPr>
      <dsp:spPr>
        <a:xfrm>
          <a:off x="1754283" y="731492"/>
          <a:ext cx="561555" cy="5615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2EEAEF-3990-426A-A8FB-906F22822791}">
      <dsp:nvSpPr>
        <dsp:cNvPr id="0" name=""/>
        <dsp:cNvSpPr/>
      </dsp:nvSpPr>
      <dsp:spPr>
        <a:xfrm rot="10800000">
          <a:off x="2035061" y="1460676"/>
          <a:ext cx="7522131" cy="56155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30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Iostream.h</a:t>
          </a:r>
          <a:endParaRPr lang="en-IN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This is used for basic input / output operations. </a:t>
          </a:r>
          <a:endParaRPr lang="en-IN" sz="1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2175450" y="1460676"/>
        <a:ext cx="7381742" cy="561555"/>
      </dsp:txXfrm>
    </dsp:sp>
    <dsp:sp modelId="{4CC5A2C9-9C77-4FAC-B9EA-6883EB1C730F}">
      <dsp:nvSpPr>
        <dsp:cNvPr id="0" name=""/>
        <dsp:cNvSpPr/>
      </dsp:nvSpPr>
      <dsp:spPr>
        <a:xfrm>
          <a:off x="1754283" y="1460676"/>
          <a:ext cx="561555" cy="5615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1434C7-BAC4-4A6D-97D7-5A8EB63B8390}">
      <dsp:nvSpPr>
        <dsp:cNvPr id="0" name=""/>
        <dsp:cNvSpPr/>
      </dsp:nvSpPr>
      <dsp:spPr>
        <a:xfrm rot="10800000">
          <a:off x="2035061" y="2189861"/>
          <a:ext cx="7522131" cy="56155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30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Conio.h</a:t>
          </a:r>
          <a:endParaRPr lang="en-IN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This header is used for console input / output operations like kbhit() and getch().</a:t>
          </a:r>
          <a:endParaRPr lang="en-IN" sz="1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2175450" y="2189861"/>
        <a:ext cx="7381742" cy="561555"/>
      </dsp:txXfrm>
    </dsp:sp>
    <dsp:sp modelId="{0791ACCB-E0C9-4995-B44A-EF3EFDDE58B6}">
      <dsp:nvSpPr>
        <dsp:cNvPr id="0" name=""/>
        <dsp:cNvSpPr/>
      </dsp:nvSpPr>
      <dsp:spPr>
        <a:xfrm>
          <a:off x="1754283" y="2189861"/>
          <a:ext cx="561555" cy="5615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1CA253-5238-4EE1-B267-A2E6A027B0E5}">
      <dsp:nvSpPr>
        <dsp:cNvPr id="0" name=""/>
        <dsp:cNvSpPr/>
      </dsp:nvSpPr>
      <dsp:spPr>
        <a:xfrm rot="10800000">
          <a:off x="2035061" y="2919045"/>
          <a:ext cx="7522131" cy="56155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30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Dos.h</a:t>
          </a:r>
          <a:endParaRPr lang="en-IN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This header is containing functions for handling interrupts, producing sound and delay.</a:t>
          </a:r>
          <a:endParaRPr lang="en-IN" sz="1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2175450" y="2919045"/>
        <a:ext cx="7381742" cy="561555"/>
      </dsp:txXfrm>
    </dsp:sp>
    <dsp:sp modelId="{0B191AA8-7CCA-4684-8512-B5B35CBE5066}">
      <dsp:nvSpPr>
        <dsp:cNvPr id="0" name=""/>
        <dsp:cNvSpPr/>
      </dsp:nvSpPr>
      <dsp:spPr>
        <a:xfrm>
          <a:off x="1754283" y="2919045"/>
          <a:ext cx="561555" cy="5615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47869E-DFF3-4CB2-A923-F8A4A24EDB71}">
      <dsp:nvSpPr>
        <dsp:cNvPr id="0" name=""/>
        <dsp:cNvSpPr/>
      </dsp:nvSpPr>
      <dsp:spPr>
        <a:xfrm rot="10800000">
          <a:off x="2035061" y="3648229"/>
          <a:ext cx="7522131" cy="56155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30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Time.h</a:t>
          </a:r>
          <a:endParaRPr lang="en-IN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Contains functions to manipulate date and time.</a:t>
          </a:r>
          <a:endParaRPr lang="en-IN" sz="1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2175450" y="3648229"/>
        <a:ext cx="7381742" cy="561555"/>
      </dsp:txXfrm>
    </dsp:sp>
    <dsp:sp modelId="{8B9817AE-0074-4FF2-BE87-BB255FD54E39}">
      <dsp:nvSpPr>
        <dsp:cNvPr id="0" name=""/>
        <dsp:cNvSpPr/>
      </dsp:nvSpPr>
      <dsp:spPr>
        <a:xfrm>
          <a:off x="1754283" y="3648229"/>
          <a:ext cx="561555" cy="5615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66D493-A208-4F56-82B3-7FDC5E4E776E}">
      <dsp:nvSpPr>
        <dsp:cNvPr id="0" name=""/>
        <dsp:cNvSpPr/>
      </dsp:nvSpPr>
      <dsp:spPr>
        <a:xfrm rot="10800000">
          <a:off x="2035061" y="4377413"/>
          <a:ext cx="7522131" cy="56155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30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Bios.h</a:t>
          </a:r>
          <a:endParaRPr lang="en-IN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This header is used to make use of bioskey command.</a:t>
          </a:r>
          <a:endParaRPr lang="en-IN" sz="1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2175450" y="4377413"/>
        <a:ext cx="7381742" cy="561555"/>
      </dsp:txXfrm>
    </dsp:sp>
    <dsp:sp modelId="{A6889C9E-F001-410C-9968-797EF8CF7C8E}">
      <dsp:nvSpPr>
        <dsp:cNvPr id="0" name=""/>
        <dsp:cNvSpPr/>
      </dsp:nvSpPr>
      <dsp:spPr>
        <a:xfrm>
          <a:off x="1754283" y="4377413"/>
          <a:ext cx="561555" cy="5615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AEB99-8597-4489-BD50-52A4D981FA34}">
      <dsp:nvSpPr>
        <dsp:cNvPr id="0" name=""/>
        <dsp:cNvSpPr/>
      </dsp:nvSpPr>
      <dsp:spPr>
        <a:xfrm rot="5400000">
          <a:off x="6655952" y="-2949283"/>
          <a:ext cx="466832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void Graph();</a:t>
          </a:r>
          <a:endParaRPr lang="en-IN" sz="2300" kern="1200" dirty="0"/>
        </a:p>
      </dsp:txBody>
      <dsp:txXfrm rot="-5400000">
        <a:off x="3647313" y="82145"/>
        <a:ext cx="6461323" cy="421254"/>
      </dsp:txXfrm>
    </dsp:sp>
    <dsp:sp modelId="{05884385-E2AB-4BCA-B781-0E323027608D}">
      <dsp:nvSpPr>
        <dsp:cNvPr id="0" name=""/>
        <dsp:cNvSpPr/>
      </dsp:nvSpPr>
      <dsp:spPr>
        <a:xfrm>
          <a:off x="0" y="1002"/>
          <a:ext cx="3647313" cy="583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Function to open graph</a:t>
          </a:r>
          <a:endParaRPr lang="en-IN" sz="2100" b="1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486" y="29488"/>
        <a:ext cx="3590341" cy="526568"/>
      </dsp:txXfrm>
    </dsp:sp>
    <dsp:sp modelId="{CD3C724F-D364-4A3F-A2FD-7F350A920453}">
      <dsp:nvSpPr>
        <dsp:cNvPr id="0" name=""/>
        <dsp:cNvSpPr/>
      </dsp:nvSpPr>
      <dsp:spPr>
        <a:xfrm rot="5400000">
          <a:off x="6655952" y="-2336565"/>
          <a:ext cx="466832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void Marble(int x, int y, int col);</a:t>
          </a:r>
          <a:endParaRPr lang="en-IN" sz="2300" kern="1200" dirty="0"/>
        </a:p>
      </dsp:txBody>
      <dsp:txXfrm rot="-5400000">
        <a:off x="3647313" y="694863"/>
        <a:ext cx="6461323" cy="421254"/>
      </dsp:txXfrm>
    </dsp:sp>
    <dsp:sp modelId="{4BF55DD3-FAEB-4BA7-92A9-D1C898AE1320}">
      <dsp:nvSpPr>
        <dsp:cNvPr id="0" name=""/>
        <dsp:cNvSpPr/>
      </dsp:nvSpPr>
      <dsp:spPr>
        <a:xfrm>
          <a:off x="0" y="613719"/>
          <a:ext cx="3647313" cy="583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Function to create marbles</a:t>
          </a:r>
          <a:endParaRPr lang="en-IN" sz="2100" b="1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486" y="642205"/>
        <a:ext cx="3590341" cy="526568"/>
      </dsp:txXfrm>
    </dsp:sp>
    <dsp:sp modelId="{08EE43B0-1F7F-42FE-BE1F-ACFDC61F8149}">
      <dsp:nvSpPr>
        <dsp:cNvPr id="0" name=""/>
        <dsp:cNvSpPr/>
      </dsp:nvSpPr>
      <dsp:spPr>
        <a:xfrm rot="5400000">
          <a:off x="6655952" y="-1723848"/>
          <a:ext cx="466832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void Background();</a:t>
          </a:r>
          <a:endParaRPr lang="en-IN" sz="2300" kern="1200" dirty="0"/>
        </a:p>
      </dsp:txBody>
      <dsp:txXfrm rot="-5400000">
        <a:off x="3647313" y="1307580"/>
        <a:ext cx="6461323" cy="421254"/>
      </dsp:txXfrm>
    </dsp:sp>
    <dsp:sp modelId="{B5CECEFD-9A36-4399-BF21-E48642822381}">
      <dsp:nvSpPr>
        <dsp:cNvPr id="0" name=""/>
        <dsp:cNvSpPr/>
      </dsp:nvSpPr>
      <dsp:spPr>
        <a:xfrm>
          <a:off x="0" y="1226437"/>
          <a:ext cx="3647313" cy="583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Function to create background</a:t>
          </a:r>
          <a:endParaRPr lang="en-IN" sz="2100" b="1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486" y="1254923"/>
        <a:ext cx="3590341" cy="526568"/>
      </dsp:txXfrm>
    </dsp:sp>
    <dsp:sp modelId="{028F5147-D642-4E50-A8ED-E9D0030B6E2B}">
      <dsp:nvSpPr>
        <dsp:cNvPr id="0" name=""/>
        <dsp:cNvSpPr/>
      </dsp:nvSpPr>
      <dsp:spPr>
        <a:xfrm rot="5400000">
          <a:off x="6655952" y="-1111130"/>
          <a:ext cx="466832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void DrawBoard();</a:t>
          </a:r>
          <a:endParaRPr lang="en-IN" sz="2300" kern="1200" dirty="0"/>
        </a:p>
      </dsp:txBody>
      <dsp:txXfrm rot="-5400000">
        <a:off x="3647313" y="1920298"/>
        <a:ext cx="6461323" cy="421254"/>
      </dsp:txXfrm>
    </dsp:sp>
    <dsp:sp modelId="{2C791BF4-2CCD-4E59-B002-8307751B0DDE}">
      <dsp:nvSpPr>
        <dsp:cNvPr id="0" name=""/>
        <dsp:cNvSpPr/>
      </dsp:nvSpPr>
      <dsp:spPr>
        <a:xfrm>
          <a:off x="0" y="1839155"/>
          <a:ext cx="3647313" cy="583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Function to draw board</a:t>
          </a:r>
          <a:endParaRPr lang="en-IN" sz="2100" b="1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486" y="1867641"/>
        <a:ext cx="3590341" cy="526568"/>
      </dsp:txXfrm>
    </dsp:sp>
    <dsp:sp modelId="{D8361FD7-D74C-4A08-B4A4-2CB0BC7F87E0}">
      <dsp:nvSpPr>
        <dsp:cNvPr id="0" name=""/>
        <dsp:cNvSpPr/>
      </dsp:nvSpPr>
      <dsp:spPr>
        <a:xfrm rot="5400000">
          <a:off x="6655952" y="-498413"/>
          <a:ext cx="466832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int GetBoard(int X, int Y);</a:t>
          </a:r>
          <a:endParaRPr lang="en-IN" sz="2300" kern="1200" dirty="0"/>
        </a:p>
      </dsp:txBody>
      <dsp:txXfrm rot="-5400000">
        <a:off x="3647313" y="2533015"/>
        <a:ext cx="6461323" cy="421254"/>
      </dsp:txXfrm>
    </dsp:sp>
    <dsp:sp modelId="{945725FD-9617-4218-AF65-AEA918C4E213}">
      <dsp:nvSpPr>
        <dsp:cNvPr id="0" name=""/>
        <dsp:cNvSpPr/>
      </dsp:nvSpPr>
      <dsp:spPr>
        <a:xfrm>
          <a:off x="0" y="2451872"/>
          <a:ext cx="3647313" cy="583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Function to get board</a:t>
          </a:r>
          <a:endParaRPr lang="en-IN" sz="2100" b="1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486" y="2480358"/>
        <a:ext cx="3590341" cy="526568"/>
      </dsp:txXfrm>
    </dsp:sp>
    <dsp:sp modelId="{3E9992AA-DC55-4BEC-A7C8-421700A44997}">
      <dsp:nvSpPr>
        <dsp:cNvPr id="0" name=""/>
        <dsp:cNvSpPr/>
      </dsp:nvSpPr>
      <dsp:spPr>
        <a:xfrm rot="5400000">
          <a:off x="6655952" y="114304"/>
          <a:ext cx="466832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void SetBoard(int X, int Y, int element);</a:t>
          </a:r>
          <a:endParaRPr lang="en-IN" sz="2300" kern="1200" dirty="0"/>
        </a:p>
      </dsp:txBody>
      <dsp:txXfrm rot="-5400000">
        <a:off x="3647313" y="3145733"/>
        <a:ext cx="6461323" cy="421254"/>
      </dsp:txXfrm>
    </dsp:sp>
    <dsp:sp modelId="{2B58E5D0-8828-4AD5-BE96-CBA6F22CE304}">
      <dsp:nvSpPr>
        <dsp:cNvPr id="0" name=""/>
        <dsp:cNvSpPr/>
      </dsp:nvSpPr>
      <dsp:spPr>
        <a:xfrm>
          <a:off x="0" y="3064590"/>
          <a:ext cx="3647313" cy="583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Function to set board</a:t>
          </a:r>
          <a:endParaRPr lang="en-IN" sz="2100" b="1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486" y="3093076"/>
        <a:ext cx="3590341" cy="526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24787-D02F-4939-8A5E-4A78C8E34FBC}">
      <dsp:nvSpPr>
        <dsp:cNvPr id="0" name=""/>
        <dsp:cNvSpPr/>
      </dsp:nvSpPr>
      <dsp:spPr>
        <a:xfrm rot="5400000">
          <a:off x="6608913" y="-2889882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void Intro();</a:t>
          </a:r>
          <a:endParaRPr lang="en-IN" sz="2000" kern="1200" dirty="0"/>
        </a:p>
      </dsp:txBody>
      <dsp:txXfrm rot="-5400000">
        <a:off x="3647313" y="99099"/>
        <a:ext cx="6456731" cy="506149"/>
      </dsp:txXfrm>
    </dsp:sp>
    <dsp:sp modelId="{091670E9-8BFD-4E82-92BD-43F104C0EE3B}">
      <dsp:nvSpPr>
        <dsp:cNvPr id="0" name=""/>
        <dsp:cNvSpPr/>
      </dsp:nvSpPr>
      <dsp:spPr>
        <a:xfrm>
          <a:off x="0" y="1603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Function for intro screen</a:t>
          </a:r>
          <a:endParaRPr lang="en-IN" sz="1900" b="1" kern="1200" dirty="0"/>
        </a:p>
      </dsp:txBody>
      <dsp:txXfrm>
        <a:off x="34227" y="35830"/>
        <a:ext cx="3578859" cy="632685"/>
      </dsp:txXfrm>
    </dsp:sp>
    <dsp:sp modelId="{F293C2A4-369B-40B7-888D-6450B6DAF639}">
      <dsp:nvSpPr>
        <dsp:cNvPr id="0" name=""/>
        <dsp:cNvSpPr/>
      </dsp:nvSpPr>
      <dsp:spPr>
        <a:xfrm rot="5400000">
          <a:off x="6608913" y="-2153686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void winp(int sx, int sy, int ex, int ey, int state);</a:t>
          </a:r>
          <a:endParaRPr lang="en-IN" sz="2000" kern="1200" dirty="0"/>
        </a:p>
      </dsp:txBody>
      <dsp:txXfrm rot="-5400000">
        <a:off x="3647313" y="835295"/>
        <a:ext cx="6456731" cy="506149"/>
      </dsp:txXfrm>
    </dsp:sp>
    <dsp:sp modelId="{63BAD501-B6E7-424D-92A6-5048DCF72353}">
      <dsp:nvSpPr>
        <dsp:cNvPr id="0" name=""/>
        <dsp:cNvSpPr/>
      </dsp:nvSpPr>
      <dsp:spPr>
        <a:xfrm>
          <a:off x="0" y="737800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Function for creating shadows</a:t>
          </a:r>
          <a:endParaRPr lang="en-IN" sz="1900" b="1" kern="1200" dirty="0"/>
        </a:p>
      </dsp:txBody>
      <dsp:txXfrm>
        <a:off x="34227" y="772027"/>
        <a:ext cx="3578859" cy="632685"/>
      </dsp:txXfrm>
    </dsp:sp>
    <dsp:sp modelId="{6A079565-A1BC-4D0B-9102-EDCCD4AA8F42}">
      <dsp:nvSpPr>
        <dsp:cNvPr id="0" name=""/>
        <dsp:cNvSpPr/>
      </dsp:nvSpPr>
      <dsp:spPr>
        <a:xfrm rot="5400000">
          <a:off x="6608913" y="-1417489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void win(char *text, int sx, int sy, int ex, int ey, int ck);</a:t>
          </a:r>
          <a:endParaRPr lang="en-IN" sz="2000" kern="1200" dirty="0"/>
        </a:p>
      </dsp:txBody>
      <dsp:txXfrm rot="-5400000">
        <a:off x="3647313" y="1571492"/>
        <a:ext cx="6456731" cy="506149"/>
      </dsp:txXfrm>
    </dsp:sp>
    <dsp:sp modelId="{02DED422-3CB7-47A6-8BD9-B3B487D5C6E9}">
      <dsp:nvSpPr>
        <dsp:cNvPr id="0" name=""/>
        <dsp:cNvSpPr/>
      </dsp:nvSpPr>
      <dsp:spPr>
        <a:xfrm>
          <a:off x="0" y="1473996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Function for creating dialog boxes with title bar</a:t>
          </a:r>
          <a:endParaRPr lang="en-IN" sz="1900" b="1" kern="1200" dirty="0"/>
        </a:p>
      </dsp:txBody>
      <dsp:txXfrm>
        <a:off x="34227" y="1508223"/>
        <a:ext cx="3578859" cy="632685"/>
      </dsp:txXfrm>
    </dsp:sp>
    <dsp:sp modelId="{F8B3C4B1-828D-4586-A294-A09E6C499660}">
      <dsp:nvSpPr>
        <dsp:cNvPr id="0" name=""/>
        <dsp:cNvSpPr/>
      </dsp:nvSpPr>
      <dsp:spPr>
        <a:xfrm rot="5400000">
          <a:off x="6608913" y="-681292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void DrawBorder(int x, int y);</a:t>
          </a:r>
          <a:endParaRPr lang="en-IN" sz="2000" kern="1200" dirty="0"/>
        </a:p>
      </dsp:txBody>
      <dsp:txXfrm rot="-5400000">
        <a:off x="3647313" y="2307689"/>
        <a:ext cx="6456731" cy="506149"/>
      </dsp:txXfrm>
    </dsp:sp>
    <dsp:sp modelId="{5CB7D703-168C-451B-952A-2F486275598F}">
      <dsp:nvSpPr>
        <dsp:cNvPr id="0" name=""/>
        <dsp:cNvSpPr/>
      </dsp:nvSpPr>
      <dsp:spPr>
        <a:xfrm>
          <a:off x="0" y="2210193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Function to draw border</a:t>
          </a:r>
          <a:endParaRPr lang="en-IN" sz="1900" b="1" kern="1200" dirty="0"/>
        </a:p>
      </dsp:txBody>
      <dsp:txXfrm>
        <a:off x="34227" y="2244420"/>
        <a:ext cx="3578859" cy="632685"/>
      </dsp:txXfrm>
    </dsp:sp>
    <dsp:sp modelId="{FFBB43EB-69EB-4572-8735-38238346BDC7}">
      <dsp:nvSpPr>
        <dsp:cNvPr id="0" name=""/>
        <dsp:cNvSpPr/>
      </dsp:nvSpPr>
      <dsp:spPr>
        <a:xfrm rot="5400000">
          <a:off x="6608913" y="54903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void LCD(int left, int top, int NUM);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void Lcd(int x, int y, int n);</a:t>
          </a:r>
          <a:endParaRPr lang="en-IN" sz="2000" kern="1200" dirty="0"/>
        </a:p>
      </dsp:txBody>
      <dsp:txXfrm rot="-5400000">
        <a:off x="3647313" y="3043885"/>
        <a:ext cx="6456731" cy="506149"/>
      </dsp:txXfrm>
    </dsp:sp>
    <dsp:sp modelId="{30141797-8FFB-4133-B7B1-7D373C569097}">
      <dsp:nvSpPr>
        <dsp:cNvPr id="0" name=""/>
        <dsp:cNvSpPr/>
      </dsp:nvSpPr>
      <dsp:spPr>
        <a:xfrm>
          <a:off x="0" y="2946389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Function to generate LCD style numbers</a:t>
          </a:r>
          <a:endParaRPr lang="en-IN" sz="1900" b="1" kern="1200" dirty="0"/>
        </a:p>
      </dsp:txBody>
      <dsp:txXfrm>
        <a:off x="34227" y="2980616"/>
        <a:ext cx="3578859" cy="6326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D8263-F964-4EDE-8C83-3393277AE97C}">
      <dsp:nvSpPr>
        <dsp:cNvPr id="0" name=""/>
        <dsp:cNvSpPr/>
      </dsp:nvSpPr>
      <dsp:spPr>
        <a:xfrm rot="5400000">
          <a:off x="6655952" y="-2949283"/>
          <a:ext cx="466832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void Blink(int x, int y, int c);</a:t>
          </a:r>
          <a:endParaRPr lang="en-IN" sz="2300" kern="1200" dirty="0"/>
        </a:p>
      </dsp:txBody>
      <dsp:txXfrm rot="-5400000">
        <a:off x="3647313" y="82145"/>
        <a:ext cx="6461323" cy="421254"/>
      </dsp:txXfrm>
    </dsp:sp>
    <dsp:sp modelId="{7D69565F-96E0-482F-A28F-CDC75B4864FC}">
      <dsp:nvSpPr>
        <dsp:cNvPr id="0" name=""/>
        <dsp:cNvSpPr/>
      </dsp:nvSpPr>
      <dsp:spPr>
        <a:xfrm>
          <a:off x="0" y="1002"/>
          <a:ext cx="3647313" cy="583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Function to perform blink action</a:t>
          </a:r>
          <a:endParaRPr lang="en-IN" sz="1600" kern="1200" dirty="0"/>
        </a:p>
      </dsp:txBody>
      <dsp:txXfrm>
        <a:off x="28486" y="29488"/>
        <a:ext cx="3590341" cy="526568"/>
      </dsp:txXfrm>
    </dsp:sp>
    <dsp:sp modelId="{93951E26-5D6F-4040-8CE8-559F8DD7C4F7}">
      <dsp:nvSpPr>
        <dsp:cNvPr id="0" name=""/>
        <dsp:cNvSpPr/>
      </dsp:nvSpPr>
      <dsp:spPr>
        <a:xfrm rot="5400000">
          <a:off x="6655952" y="-2336565"/>
          <a:ext cx="466832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void Init();</a:t>
          </a:r>
          <a:endParaRPr lang="en-IN" sz="2300" kern="1200" dirty="0"/>
        </a:p>
      </dsp:txBody>
      <dsp:txXfrm rot="-5400000">
        <a:off x="3647313" y="694863"/>
        <a:ext cx="6461323" cy="421254"/>
      </dsp:txXfrm>
    </dsp:sp>
    <dsp:sp modelId="{C1F2AB9C-E11B-42BA-9178-2BED609ABB19}">
      <dsp:nvSpPr>
        <dsp:cNvPr id="0" name=""/>
        <dsp:cNvSpPr/>
      </dsp:nvSpPr>
      <dsp:spPr>
        <a:xfrm>
          <a:off x="0" y="613719"/>
          <a:ext cx="3647313" cy="583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Function which handles all functions and perform moves</a:t>
          </a:r>
          <a:endParaRPr lang="en-IN" sz="1600" kern="1200" dirty="0"/>
        </a:p>
      </dsp:txBody>
      <dsp:txXfrm>
        <a:off x="28486" y="642205"/>
        <a:ext cx="3590341" cy="526568"/>
      </dsp:txXfrm>
    </dsp:sp>
    <dsp:sp modelId="{F1AA36D6-7274-4B3C-9091-B6FD11BA653D}">
      <dsp:nvSpPr>
        <dsp:cNvPr id="0" name=""/>
        <dsp:cNvSpPr/>
      </dsp:nvSpPr>
      <dsp:spPr>
        <a:xfrm rot="5400000">
          <a:off x="6655952" y="-1723848"/>
          <a:ext cx="466832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int GetXY(int X, int Y);</a:t>
          </a:r>
          <a:endParaRPr lang="en-IN" sz="2300" kern="1200" dirty="0"/>
        </a:p>
      </dsp:txBody>
      <dsp:txXfrm rot="-5400000">
        <a:off x="3647313" y="1307580"/>
        <a:ext cx="6461323" cy="421254"/>
      </dsp:txXfrm>
    </dsp:sp>
    <dsp:sp modelId="{0DDE6CEF-AAE7-48B2-BB1D-D574A496FBDD}">
      <dsp:nvSpPr>
        <dsp:cNvPr id="0" name=""/>
        <dsp:cNvSpPr/>
      </dsp:nvSpPr>
      <dsp:spPr>
        <a:xfrm>
          <a:off x="0" y="1226437"/>
          <a:ext cx="3647313" cy="583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Function to get current coordinates</a:t>
          </a:r>
          <a:endParaRPr lang="en-IN" sz="1600" kern="1200" dirty="0"/>
        </a:p>
      </dsp:txBody>
      <dsp:txXfrm>
        <a:off x="28486" y="1254923"/>
        <a:ext cx="3590341" cy="526568"/>
      </dsp:txXfrm>
    </dsp:sp>
    <dsp:sp modelId="{71597C28-1324-470E-9223-6D05A9889702}">
      <dsp:nvSpPr>
        <dsp:cNvPr id="0" name=""/>
        <dsp:cNvSpPr/>
      </dsp:nvSpPr>
      <dsp:spPr>
        <a:xfrm rot="5400000">
          <a:off x="6655952" y="-1111130"/>
          <a:ext cx="466832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int check();</a:t>
          </a:r>
          <a:endParaRPr lang="en-IN" sz="2300" kern="1200" dirty="0"/>
        </a:p>
      </dsp:txBody>
      <dsp:txXfrm rot="-5400000">
        <a:off x="3647313" y="1920298"/>
        <a:ext cx="6461323" cy="421254"/>
      </dsp:txXfrm>
    </dsp:sp>
    <dsp:sp modelId="{B5EC328E-D980-4CCD-B1FB-17E6997DC6D0}">
      <dsp:nvSpPr>
        <dsp:cNvPr id="0" name=""/>
        <dsp:cNvSpPr/>
      </dsp:nvSpPr>
      <dsp:spPr>
        <a:xfrm>
          <a:off x="0" y="1839155"/>
          <a:ext cx="3647313" cy="583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Function to check for valid moves</a:t>
          </a:r>
          <a:endParaRPr lang="en-IN" sz="1600" kern="1200" dirty="0"/>
        </a:p>
      </dsp:txBody>
      <dsp:txXfrm>
        <a:off x="28486" y="1867641"/>
        <a:ext cx="3590341" cy="526568"/>
      </dsp:txXfrm>
    </dsp:sp>
    <dsp:sp modelId="{89387701-5774-4499-8AF9-4B2E16CCD30F}">
      <dsp:nvSpPr>
        <dsp:cNvPr id="0" name=""/>
        <dsp:cNvSpPr/>
      </dsp:nvSpPr>
      <dsp:spPr>
        <a:xfrm rot="5400000">
          <a:off x="6655952" y="-498413"/>
          <a:ext cx="466832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int MakeMove(int X, int Y);</a:t>
          </a:r>
          <a:endParaRPr lang="en-IN" sz="2300" kern="1200" dirty="0"/>
        </a:p>
      </dsp:txBody>
      <dsp:txXfrm rot="-5400000">
        <a:off x="3647313" y="2533015"/>
        <a:ext cx="6461323" cy="421254"/>
      </dsp:txXfrm>
    </dsp:sp>
    <dsp:sp modelId="{698EECB3-18C6-41B5-A1D5-E495AD85D287}">
      <dsp:nvSpPr>
        <dsp:cNvPr id="0" name=""/>
        <dsp:cNvSpPr/>
      </dsp:nvSpPr>
      <dsp:spPr>
        <a:xfrm>
          <a:off x="0" y="2451872"/>
          <a:ext cx="3647313" cy="583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Function to make a move</a:t>
          </a:r>
          <a:endParaRPr lang="en-IN" sz="1600" kern="1200" dirty="0"/>
        </a:p>
      </dsp:txBody>
      <dsp:txXfrm>
        <a:off x="28486" y="2480358"/>
        <a:ext cx="3590341" cy="526568"/>
      </dsp:txXfrm>
    </dsp:sp>
    <dsp:sp modelId="{555D897E-4212-4AC6-ABFE-31B432CE64BF}">
      <dsp:nvSpPr>
        <dsp:cNvPr id="0" name=""/>
        <dsp:cNvSpPr/>
      </dsp:nvSpPr>
      <dsp:spPr>
        <a:xfrm rot="5400000">
          <a:off x="6655952" y="114304"/>
          <a:ext cx="466832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int finish();</a:t>
          </a:r>
          <a:endParaRPr lang="en-IN" sz="2300" kern="1200" dirty="0"/>
        </a:p>
      </dsp:txBody>
      <dsp:txXfrm rot="-5400000">
        <a:off x="3647313" y="3145733"/>
        <a:ext cx="6461323" cy="421254"/>
      </dsp:txXfrm>
    </dsp:sp>
    <dsp:sp modelId="{7E1FB066-AED5-4300-A140-E12CC7BE479F}">
      <dsp:nvSpPr>
        <dsp:cNvPr id="0" name=""/>
        <dsp:cNvSpPr/>
      </dsp:nvSpPr>
      <dsp:spPr>
        <a:xfrm>
          <a:off x="0" y="3064590"/>
          <a:ext cx="3647313" cy="583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Function to display finish page</a:t>
          </a:r>
          <a:endParaRPr lang="en-IN" sz="1600" kern="1200" dirty="0"/>
        </a:p>
      </dsp:txBody>
      <dsp:txXfrm>
        <a:off x="28486" y="3093076"/>
        <a:ext cx="3590341" cy="526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89E7C-1459-439C-8EB2-9778D7FB4F5D}">
      <dsp:nvSpPr>
        <dsp:cNvPr id="0" name=""/>
        <dsp:cNvSpPr/>
      </dsp:nvSpPr>
      <dsp:spPr>
        <a:xfrm rot="5400000">
          <a:off x="6608913" y="-2889882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Used to determine if key has been pressed or not.</a:t>
          </a:r>
          <a:endParaRPr lang="en-IN" sz="1600" kern="1200" dirty="0"/>
        </a:p>
      </dsp:txBody>
      <dsp:txXfrm rot="-5400000">
        <a:off x="3647313" y="99099"/>
        <a:ext cx="6456731" cy="506149"/>
      </dsp:txXfrm>
    </dsp:sp>
    <dsp:sp modelId="{8BF84DA1-817A-43CE-AB30-0510B7D98679}">
      <dsp:nvSpPr>
        <dsp:cNvPr id="0" name=""/>
        <dsp:cNvSpPr/>
      </dsp:nvSpPr>
      <dsp:spPr>
        <a:xfrm>
          <a:off x="0" y="1603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Kbhit() </a:t>
          </a:r>
          <a:endParaRPr lang="en-IN" sz="2600" kern="1200" dirty="0"/>
        </a:p>
      </dsp:txBody>
      <dsp:txXfrm>
        <a:off x="34227" y="35830"/>
        <a:ext cx="3578859" cy="632685"/>
      </dsp:txXfrm>
    </dsp:sp>
    <dsp:sp modelId="{E698A296-2571-407F-B517-3D298C834D9C}">
      <dsp:nvSpPr>
        <dsp:cNvPr id="0" name=""/>
        <dsp:cNvSpPr/>
      </dsp:nvSpPr>
      <dsp:spPr>
        <a:xfrm rot="5400000">
          <a:off x="6608913" y="-2153686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Returns the number of clock ticks elapsed since program was launched.</a:t>
          </a:r>
          <a:endParaRPr lang="en-IN" sz="1600" kern="1200" dirty="0"/>
        </a:p>
      </dsp:txBody>
      <dsp:txXfrm rot="-5400000">
        <a:off x="3647313" y="835295"/>
        <a:ext cx="6456731" cy="506149"/>
      </dsp:txXfrm>
    </dsp:sp>
    <dsp:sp modelId="{138F22B5-266A-4853-92CA-1D57B93F7BF8}">
      <dsp:nvSpPr>
        <dsp:cNvPr id="0" name=""/>
        <dsp:cNvSpPr/>
      </dsp:nvSpPr>
      <dsp:spPr>
        <a:xfrm>
          <a:off x="0" y="737800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Clock() </a:t>
          </a:r>
          <a:endParaRPr lang="en-IN" sz="2600" kern="1200" dirty="0"/>
        </a:p>
      </dsp:txBody>
      <dsp:txXfrm>
        <a:off x="34227" y="772027"/>
        <a:ext cx="3578859" cy="632685"/>
      </dsp:txXfrm>
    </dsp:sp>
    <dsp:sp modelId="{D9476919-B1CC-4D4E-A9F3-FB628FB01A7D}">
      <dsp:nvSpPr>
        <dsp:cNvPr id="0" name=""/>
        <dsp:cNvSpPr/>
      </dsp:nvSpPr>
      <dsp:spPr>
        <a:xfrm rot="5400000">
          <a:off x="6608913" y="-1417489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Returns error code for last graphics operations.</a:t>
          </a:r>
          <a:endParaRPr lang="en-IN" sz="1600" kern="1200" dirty="0"/>
        </a:p>
      </dsp:txBody>
      <dsp:txXfrm rot="-5400000">
        <a:off x="3647313" y="1571492"/>
        <a:ext cx="6456731" cy="506149"/>
      </dsp:txXfrm>
    </dsp:sp>
    <dsp:sp modelId="{88E789C6-F6AF-429F-B758-9CB318DAFCAE}">
      <dsp:nvSpPr>
        <dsp:cNvPr id="0" name=""/>
        <dsp:cNvSpPr/>
      </dsp:nvSpPr>
      <dsp:spPr>
        <a:xfrm>
          <a:off x="0" y="1473996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Graphresult() </a:t>
          </a:r>
          <a:endParaRPr lang="en-IN" sz="2600" kern="1200" dirty="0"/>
        </a:p>
      </dsp:txBody>
      <dsp:txXfrm>
        <a:off x="34227" y="1508223"/>
        <a:ext cx="3578859" cy="632685"/>
      </dsp:txXfrm>
    </dsp:sp>
    <dsp:sp modelId="{B0EB4012-131A-46B7-A6C1-CB575D7D13FE}">
      <dsp:nvSpPr>
        <dsp:cNvPr id="0" name=""/>
        <dsp:cNvSpPr/>
      </dsp:nvSpPr>
      <dsp:spPr>
        <a:xfrm rot="5400000">
          <a:off x="6608913" y="-681292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Displays error message corresponding to error code.</a:t>
          </a:r>
          <a:endParaRPr lang="en-IN" sz="1600" kern="1200" dirty="0"/>
        </a:p>
      </dsp:txBody>
      <dsp:txXfrm rot="-5400000">
        <a:off x="3647313" y="2307689"/>
        <a:ext cx="6456731" cy="506149"/>
      </dsp:txXfrm>
    </dsp:sp>
    <dsp:sp modelId="{3E138A32-FF37-4D80-8100-3FF2088B6517}">
      <dsp:nvSpPr>
        <dsp:cNvPr id="0" name=""/>
        <dsp:cNvSpPr/>
      </dsp:nvSpPr>
      <dsp:spPr>
        <a:xfrm>
          <a:off x="0" y="2210193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Grapherrormsg()</a:t>
          </a:r>
          <a:endParaRPr lang="en-IN" sz="2600" kern="1200" dirty="0"/>
        </a:p>
      </dsp:txBody>
      <dsp:txXfrm>
        <a:off x="34227" y="2244420"/>
        <a:ext cx="3578859" cy="632685"/>
      </dsp:txXfrm>
    </dsp:sp>
    <dsp:sp modelId="{0BDB171C-AEA5-4497-BB93-A4D935E74096}">
      <dsp:nvSpPr>
        <dsp:cNvPr id="0" name=""/>
        <dsp:cNvSpPr/>
      </dsp:nvSpPr>
      <dsp:spPr>
        <a:xfrm rot="5400000">
          <a:off x="6608913" y="54903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Returns bytes required to store image in memory.</a:t>
          </a:r>
          <a:endParaRPr lang="en-IN" sz="1600" kern="1200" dirty="0"/>
        </a:p>
      </dsp:txBody>
      <dsp:txXfrm rot="-5400000">
        <a:off x="3647313" y="3043885"/>
        <a:ext cx="6456731" cy="506149"/>
      </dsp:txXfrm>
    </dsp:sp>
    <dsp:sp modelId="{4674A517-3E90-44B9-A69E-F513E1E39098}">
      <dsp:nvSpPr>
        <dsp:cNvPr id="0" name=""/>
        <dsp:cNvSpPr/>
      </dsp:nvSpPr>
      <dsp:spPr>
        <a:xfrm>
          <a:off x="0" y="2946389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Imagesize(x1, y1, x2, y2)</a:t>
          </a:r>
          <a:endParaRPr lang="en-IN" sz="2600" kern="1200" dirty="0"/>
        </a:p>
      </dsp:txBody>
      <dsp:txXfrm>
        <a:off x="34227" y="2980616"/>
        <a:ext cx="3578859" cy="6326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D8DB4-2731-4055-AC0E-C0B27C12033B}">
      <dsp:nvSpPr>
        <dsp:cNvPr id="0" name=""/>
        <dsp:cNvSpPr/>
      </dsp:nvSpPr>
      <dsp:spPr>
        <a:xfrm rot="5400000">
          <a:off x="6608913" y="-2889882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 initialize the graph.</a:t>
          </a:r>
          <a:endParaRPr lang="en-IN" sz="1600" kern="1200" dirty="0"/>
        </a:p>
      </dsp:txBody>
      <dsp:txXfrm rot="-5400000">
        <a:off x="3647313" y="99099"/>
        <a:ext cx="6456731" cy="506149"/>
      </dsp:txXfrm>
    </dsp:sp>
    <dsp:sp modelId="{F7EC08F7-B7FC-4000-AD63-3B0301CC9863}">
      <dsp:nvSpPr>
        <dsp:cNvPr id="0" name=""/>
        <dsp:cNvSpPr/>
      </dsp:nvSpPr>
      <dsp:spPr>
        <a:xfrm>
          <a:off x="0" y="1603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Initgraph(gd, gm, path)</a:t>
          </a:r>
          <a:endParaRPr lang="en-IN" sz="2700" b="1" kern="1200" dirty="0"/>
        </a:p>
      </dsp:txBody>
      <dsp:txXfrm>
        <a:off x="34227" y="35830"/>
        <a:ext cx="3578859" cy="632685"/>
      </dsp:txXfrm>
    </dsp:sp>
    <dsp:sp modelId="{EED4DD79-1AC1-4839-9A61-0DEDEC8BA7AD}">
      <dsp:nvSpPr>
        <dsp:cNvPr id="0" name=""/>
        <dsp:cNvSpPr/>
      </dsp:nvSpPr>
      <dsp:spPr>
        <a:xfrm rot="5400000">
          <a:off x="6608913" y="-2153686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 close the currently open graph.</a:t>
          </a:r>
          <a:endParaRPr lang="en-IN" sz="1600" kern="1200" dirty="0"/>
        </a:p>
      </dsp:txBody>
      <dsp:txXfrm rot="-5400000">
        <a:off x="3647313" y="835295"/>
        <a:ext cx="6456731" cy="506149"/>
      </dsp:txXfrm>
    </dsp:sp>
    <dsp:sp modelId="{E081037E-B4BA-4560-BFE2-DA14E06E560C}">
      <dsp:nvSpPr>
        <dsp:cNvPr id="0" name=""/>
        <dsp:cNvSpPr/>
      </dsp:nvSpPr>
      <dsp:spPr>
        <a:xfrm>
          <a:off x="0" y="737800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Closegraph()</a:t>
          </a:r>
          <a:endParaRPr lang="en-IN" sz="2700" b="1" kern="1200" dirty="0"/>
        </a:p>
      </dsp:txBody>
      <dsp:txXfrm>
        <a:off x="34227" y="772027"/>
        <a:ext cx="3578859" cy="632685"/>
      </dsp:txXfrm>
    </dsp:sp>
    <dsp:sp modelId="{1A3E3750-3CAB-4AC6-BA0B-AAC347AAC8AF}">
      <dsp:nvSpPr>
        <dsp:cNvPr id="0" name=""/>
        <dsp:cNvSpPr/>
      </dsp:nvSpPr>
      <dsp:spPr>
        <a:xfrm rot="5400000">
          <a:off x="6608913" y="-1417489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Set style and color according to the arguments.</a:t>
          </a:r>
          <a:endParaRPr lang="en-IN" sz="1600" kern="1200" dirty="0"/>
        </a:p>
      </dsp:txBody>
      <dsp:txXfrm rot="-5400000">
        <a:off x="3647313" y="1571492"/>
        <a:ext cx="6456731" cy="506149"/>
      </dsp:txXfrm>
    </dsp:sp>
    <dsp:sp modelId="{31315DA0-85CA-4BC5-9DA0-334A8C44F761}">
      <dsp:nvSpPr>
        <dsp:cNvPr id="0" name=""/>
        <dsp:cNvSpPr/>
      </dsp:nvSpPr>
      <dsp:spPr>
        <a:xfrm>
          <a:off x="0" y="1473996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Setfillstyle(style, color)</a:t>
          </a:r>
          <a:endParaRPr lang="en-IN" sz="2700" b="1" kern="1200" dirty="0"/>
        </a:p>
      </dsp:txBody>
      <dsp:txXfrm>
        <a:off x="34227" y="1508223"/>
        <a:ext cx="3578859" cy="632685"/>
      </dsp:txXfrm>
    </dsp:sp>
    <dsp:sp modelId="{43F89A1B-4DD2-477D-915E-7BE79C132B9D}">
      <dsp:nvSpPr>
        <dsp:cNvPr id="0" name=""/>
        <dsp:cNvSpPr/>
      </dsp:nvSpPr>
      <dsp:spPr>
        <a:xfrm rot="5400000">
          <a:off x="6608913" y="-681292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Set the color.</a:t>
          </a:r>
          <a:endParaRPr lang="en-IN" sz="1600" kern="1200" dirty="0"/>
        </a:p>
      </dsp:txBody>
      <dsp:txXfrm rot="-5400000">
        <a:off x="3647313" y="2307689"/>
        <a:ext cx="6456731" cy="506149"/>
      </dsp:txXfrm>
    </dsp:sp>
    <dsp:sp modelId="{94B6D978-FED9-462B-9746-55259609F978}">
      <dsp:nvSpPr>
        <dsp:cNvPr id="0" name=""/>
        <dsp:cNvSpPr/>
      </dsp:nvSpPr>
      <dsp:spPr>
        <a:xfrm>
          <a:off x="0" y="2210193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Setcolor(color)</a:t>
          </a:r>
          <a:endParaRPr lang="en-IN" sz="2700" b="1" kern="1200" dirty="0"/>
        </a:p>
      </dsp:txBody>
      <dsp:txXfrm>
        <a:off x="34227" y="2244420"/>
        <a:ext cx="3578859" cy="632685"/>
      </dsp:txXfrm>
    </dsp:sp>
    <dsp:sp modelId="{B8909CE4-CC74-4431-968D-6FA53EB298A6}">
      <dsp:nvSpPr>
        <dsp:cNvPr id="0" name=""/>
        <dsp:cNvSpPr/>
      </dsp:nvSpPr>
      <dsp:spPr>
        <a:xfrm rot="5400000">
          <a:off x="6608913" y="54903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Used to draw solid ellipse at (x, y) having major and minor axes as r1 and r2 respectively.</a:t>
          </a:r>
          <a:endParaRPr lang="en-IN" sz="1600" kern="1200" dirty="0"/>
        </a:p>
      </dsp:txBody>
      <dsp:txXfrm rot="-5400000">
        <a:off x="3647313" y="3043885"/>
        <a:ext cx="6456731" cy="506149"/>
      </dsp:txXfrm>
    </dsp:sp>
    <dsp:sp modelId="{3FF15BED-3728-4D42-ADB4-BD64DE01B7F6}">
      <dsp:nvSpPr>
        <dsp:cNvPr id="0" name=""/>
        <dsp:cNvSpPr/>
      </dsp:nvSpPr>
      <dsp:spPr>
        <a:xfrm>
          <a:off x="0" y="2946389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Fillellipse(x, y, r1, r2)</a:t>
          </a:r>
          <a:endParaRPr lang="en-IN" sz="2700" b="1" kern="1200" dirty="0"/>
        </a:p>
      </dsp:txBody>
      <dsp:txXfrm>
        <a:off x="34227" y="2980616"/>
        <a:ext cx="3578859" cy="6326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DB838-5BD1-4692-994A-89C06493E247}">
      <dsp:nvSpPr>
        <dsp:cNvPr id="0" name=""/>
        <dsp:cNvSpPr/>
      </dsp:nvSpPr>
      <dsp:spPr>
        <a:xfrm rot="5400000">
          <a:off x="6608913" y="-2889882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/>
            <a:t>Used to draw bar with top left coordinates (x1, y1) and bottom right coordinates (x2, y2).</a:t>
          </a:r>
          <a:endParaRPr lang="en-IN" sz="1600" kern="1200" dirty="0"/>
        </a:p>
      </dsp:txBody>
      <dsp:txXfrm rot="-5400000">
        <a:off x="3647313" y="99099"/>
        <a:ext cx="6456731" cy="506149"/>
      </dsp:txXfrm>
    </dsp:sp>
    <dsp:sp modelId="{757554F6-5CDA-4D49-878E-B268B0DE5EAB}">
      <dsp:nvSpPr>
        <dsp:cNvPr id="0" name=""/>
        <dsp:cNvSpPr/>
      </dsp:nvSpPr>
      <dsp:spPr>
        <a:xfrm>
          <a:off x="0" y="1603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Bar(x1, y1, x2, y2)</a:t>
          </a:r>
          <a:endParaRPr lang="en-IN" sz="2000" kern="1200" dirty="0"/>
        </a:p>
      </dsp:txBody>
      <dsp:txXfrm>
        <a:off x="34227" y="35830"/>
        <a:ext cx="3578859" cy="632685"/>
      </dsp:txXfrm>
    </dsp:sp>
    <dsp:sp modelId="{E4DDEF9C-3543-40EC-BA68-FC76F8079595}">
      <dsp:nvSpPr>
        <dsp:cNvPr id="0" name=""/>
        <dsp:cNvSpPr/>
      </dsp:nvSpPr>
      <dsp:spPr>
        <a:xfrm rot="5400000">
          <a:off x="6608913" y="-2153686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Used to set the text style to respective font and size in horizontal or vertical direction.</a:t>
          </a:r>
          <a:endParaRPr lang="en-IN" sz="1600" kern="1200" dirty="0"/>
        </a:p>
      </dsp:txBody>
      <dsp:txXfrm rot="-5400000">
        <a:off x="3647313" y="835295"/>
        <a:ext cx="6456731" cy="506149"/>
      </dsp:txXfrm>
    </dsp:sp>
    <dsp:sp modelId="{397F6EE8-E8EC-4B2F-91D3-1415468A577E}">
      <dsp:nvSpPr>
        <dsp:cNvPr id="0" name=""/>
        <dsp:cNvSpPr/>
      </dsp:nvSpPr>
      <dsp:spPr>
        <a:xfrm>
          <a:off x="0" y="737800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Settextstyle(font, direction, size)</a:t>
          </a:r>
          <a:endParaRPr lang="en-IN" sz="2000" kern="1200" dirty="0"/>
        </a:p>
      </dsp:txBody>
      <dsp:txXfrm>
        <a:off x="34227" y="772027"/>
        <a:ext cx="3578859" cy="632685"/>
      </dsp:txXfrm>
    </dsp:sp>
    <dsp:sp modelId="{AF880581-1354-4D05-BA9E-2D38433F3FC3}">
      <dsp:nvSpPr>
        <dsp:cNvPr id="0" name=""/>
        <dsp:cNvSpPr/>
      </dsp:nvSpPr>
      <dsp:spPr>
        <a:xfrm rot="5400000">
          <a:off x="6608913" y="-1417489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Used to display the given text at (x, y).</a:t>
          </a:r>
          <a:endParaRPr lang="en-IN" sz="1600" kern="1200" dirty="0"/>
        </a:p>
      </dsp:txBody>
      <dsp:txXfrm rot="-5400000">
        <a:off x="3647313" y="1571492"/>
        <a:ext cx="6456731" cy="506149"/>
      </dsp:txXfrm>
    </dsp:sp>
    <dsp:sp modelId="{640969F7-5BBF-41AF-8ABE-A2494F5B32E9}">
      <dsp:nvSpPr>
        <dsp:cNvPr id="0" name=""/>
        <dsp:cNvSpPr/>
      </dsp:nvSpPr>
      <dsp:spPr>
        <a:xfrm>
          <a:off x="0" y="1473996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Outtextxy(x, y, text)</a:t>
          </a:r>
          <a:endParaRPr lang="en-IN" sz="2000" kern="1200" dirty="0"/>
        </a:p>
      </dsp:txBody>
      <dsp:txXfrm>
        <a:off x="34227" y="1508223"/>
        <a:ext cx="3578859" cy="632685"/>
      </dsp:txXfrm>
    </dsp:sp>
    <dsp:sp modelId="{AFF87754-CA9F-4119-AA32-3C8239AA0015}">
      <dsp:nvSpPr>
        <dsp:cNvPr id="0" name=""/>
        <dsp:cNvSpPr/>
      </dsp:nvSpPr>
      <dsp:spPr>
        <a:xfrm rot="5400000">
          <a:off x="6608913" y="-681292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Used to draw a line between coordinates (x1, y1) and (x2, y2).</a:t>
          </a:r>
          <a:endParaRPr lang="en-IN" sz="1600" kern="1200" dirty="0"/>
        </a:p>
      </dsp:txBody>
      <dsp:txXfrm rot="-5400000">
        <a:off x="3647313" y="2307689"/>
        <a:ext cx="6456731" cy="506149"/>
      </dsp:txXfrm>
    </dsp:sp>
    <dsp:sp modelId="{1AD4D23B-32E3-4E53-B90E-0D7C772AAAFE}">
      <dsp:nvSpPr>
        <dsp:cNvPr id="0" name=""/>
        <dsp:cNvSpPr/>
      </dsp:nvSpPr>
      <dsp:spPr>
        <a:xfrm>
          <a:off x="0" y="2210193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Line(x1, y1, x2, y2)</a:t>
          </a:r>
          <a:endParaRPr lang="en-IN" sz="2000" kern="1200" dirty="0"/>
        </a:p>
      </dsp:txBody>
      <dsp:txXfrm>
        <a:off x="34227" y="2244420"/>
        <a:ext cx="3578859" cy="632685"/>
      </dsp:txXfrm>
    </dsp:sp>
    <dsp:sp modelId="{EEEFF339-289A-4771-AB5B-444B68589CA8}">
      <dsp:nvSpPr>
        <dsp:cNvPr id="0" name=""/>
        <dsp:cNvSpPr/>
      </dsp:nvSpPr>
      <dsp:spPr>
        <a:xfrm rot="5400000">
          <a:off x="6608913" y="54903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Used to create user defined pattern of given color.</a:t>
          </a:r>
          <a:endParaRPr lang="en-IN" sz="1600" kern="1200" dirty="0"/>
        </a:p>
      </dsp:txBody>
      <dsp:txXfrm rot="-5400000">
        <a:off x="3647313" y="3043885"/>
        <a:ext cx="6456731" cy="506149"/>
      </dsp:txXfrm>
    </dsp:sp>
    <dsp:sp modelId="{5F4C14B1-622E-4216-8128-3FD58DC1F25D}">
      <dsp:nvSpPr>
        <dsp:cNvPr id="0" name=""/>
        <dsp:cNvSpPr/>
      </dsp:nvSpPr>
      <dsp:spPr>
        <a:xfrm>
          <a:off x="0" y="2946389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Setfillpattern(pattern, color)</a:t>
          </a:r>
          <a:endParaRPr lang="en-IN" sz="2000" kern="1200" dirty="0"/>
        </a:p>
      </dsp:txBody>
      <dsp:txXfrm>
        <a:off x="34227" y="2980616"/>
        <a:ext cx="3578859" cy="6326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2CF94-0A55-4B90-BE9A-F68A444F07E2}">
      <dsp:nvSpPr>
        <dsp:cNvPr id="0" name=""/>
        <dsp:cNvSpPr/>
      </dsp:nvSpPr>
      <dsp:spPr>
        <a:xfrm rot="5400000">
          <a:off x="6608913" y="-2889882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Used to draw rectangle with top left coordinates (x1, y1) and bottom right coordinates (x2, y2).</a:t>
          </a:r>
          <a:endParaRPr lang="en-IN" sz="1600" kern="1200" dirty="0"/>
        </a:p>
      </dsp:txBody>
      <dsp:txXfrm rot="-5400000">
        <a:off x="3647313" y="99099"/>
        <a:ext cx="6456731" cy="506149"/>
      </dsp:txXfrm>
    </dsp:sp>
    <dsp:sp modelId="{C8F37779-7FFC-4B00-A32C-839EA2ED4314}">
      <dsp:nvSpPr>
        <dsp:cNvPr id="0" name=""/>
        <dsp:cNvSpPr/>
      </dsp:nvSpPr>
      <dsp:spPr>
        <a:xfrm>
          <a:off x="0" y="1603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Rectangle(x1, y1, x2, y2)</a:t>
          </a:r>
          <a:endParaRPr lang="en-IN" sz="2600" kern="1200" dirty="0"/>
        </a:p>
      </dsp:txBody>
      <dsp:txXfrm>
        <a:off x="34227" y="35830"/>
        <a:ext cx="3578859" cy="632685"/>
      </dsp:txXfrm>
    </dsp:sp>
    <dsp:sp modelId="{08C6190E-95FC-4D42-B6C3-703491B3B6D2}">
      <dsp:nvSpPr>
        <dsp:cNvPr id="0" name=""/>
        <dsp:cNvSpPr/>
      </dsp:nvSpPr>
      <dsp:spPr>
        <a:xfrm rot="5400000">
          <a:off x="6608913" y="-2153686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Decides the mode of writing on graph.</a:t>
          </a:r>
          <a:endParaRPr lang="en-IN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kern="1200" dirty="0"/>
            <a:t>COPY_PUT : Overwrites with the line whatever is on the screen.</a:t>
          </a:r>
          <a:endParaRPr lang="en-IN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kern="1200" dirty="0"/>
            <a:t>XOR_PUT : Combines the line with screen.</a:t>
          </a:r>
          <a:endParaRPr lang="en-IN" sz="1200" kern="1200" dirty="0"/>
        </a:p>
      </dsp:txBody>
      <dsp:txXfrm rot="-5400000">
        <a:off x="3647313" y="835295"/>
        <a:ext cx="6456731" cy="506149"/>
      </dsp:txXfrm>
    </dsp:sp>
    <dsp:sp modelId="{95DEF937-CA4A-4AD6-A649-DFD1F9D0C09E}">
      <dsp:nvSpPr>
        <dsp:cNvPr id="0" name=""/>
        <dsp:cNvSpPr/>
      </dsp:nvSpPr>
      <dsp:spPr>
        <a:xfrm>
          <a:off x="0" y="737800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Setwritemode(mode)</a:t>
          </a:r>
          <a:endParaRPr lang="en-IN" sz="2600" kern="1200" dirty="0"/>
        </a:p>
      </dsp:txBody>
      <dsp:txXfrm>
        <a:off x="34227" y="772027"/>
        <a:ext cx="3578859" cy="632685"/>
      </dsp:txXfrm>
    </dsp:sp>
    <dsp:sp modelId="{02674EE2-99D2-4418-84B6-E6A53813DAE3}">
      <dsp:nvSpPr>
        <dsp:cNvPr id="0" name=""/>
        <dsp:cNvSpPr/>
      </dsp:nvSpPr>
      <dsp:spPr>
        <a:xfrm rot="5400000">
          <a:off x="6608913" y="-1417489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Produces sound of given frequency.</a:t>
          </a:r>
          <a:endParaRPr lang="en-IN" sz="1600" kern="1200" dirty="0"/>
        </a:p>
      </dsp:txBody>
      <dsp:txXfrm rot="-5400000">
        <a:off x="3647313" y="1571492"/>
        <a:ext cx="6456731" cy="506149"/>
      </dsp:txXfrm>
    </dsp:sp>
    <dsp:sp modelId="{9F318A1A-5B23-483F-98E8-BBB8363C029E}">
      <dsp:nvSpPr>
        <dsp:cNvPr id="0" name=""/>
        <dsp:cNvSpPr/>
      </dsp:nvSpPr>
      <dsp:spPr>
        <a:xfrm>
          <a:off x="0" y="1473996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Sound(frequency)</a:t>
          </a:r>
          <a:endParaRPr lang="en-IN" sz="2600" kern="1200" dirty="0"/>
        </a:p>
      </dsp:txBody>
      <dsp:txXfrm>
        <a:off x="34227" y="1508223"/>
        <a:ext cx="3578859" cy="632685"/>
      </dsp:txXfrm>
    </dsp:sp>
    <dsp:sp modelId="{DE6119C6-8B69-469D-BC67-7C71C173BD7D}">
      <dsp:nvSpPr>
        <dsp:cNvPr id="0" name=""/>
        <dsp:cNvSpPr/>
      </dsp:nvSpPr>
      <dsp:spPr>
        <a:xfrm rot="5400000">
          <a:off x="6608913" y="-681292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Produces delay for given milliseconds.</a:t>
          </a:r>
          <a:endParaRPr lang="en-IN" sz="1600" kern="1200" dirty="0"/>
        </a:p>
      </dsp:txBody>
      <dsp:txXfrm rot="-5400000">
        <a:off x="3647313" y="2307689"/>
        <a:ext cx="6456731" cy="506149"/>
      </dsp:txXfrm>
    </dsp:sp>
    <dsp:sp modelId="{EC68CBFA-F3CB-4B54-B6AC-2AA9F1260B10}">
      <dsp:nvSpPr>
        <dsp:cNvPr id="0" name=""/>
        <dsp:cNvSpPr/>
      </dsp:nvSpPr>
      <dsp:spPr>
        <a:xfrm>
          <a:off x="0" y="2210193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Delay(millisec)</a:t>
          </a:r>
          <a:endParaRPr lang="en-IN" sz="2600" kern="1200" dirty="0"/>
        </a:p>
      </dsp:txBody>
      <dsp:txXfrm>
        <a:off x="34227" y="2244420"/>
        <a:ext cx="3578859" cy="632685"/>
      </dsp:txXfrm>
    </dsp:sp>
    <dsp:sp modelId="{87B0CF4B-A00F-44D0-8723-E1AB10DDE344}">
      <dsp:nvSpPr>
        <dsp:cNvPr id="0" name=""/>
        <dsp:cNvSpPr/>
      </dsp:nvSpPr>
      <dsp:spPr>
        <a:xfrm rot="5400000">
          <a:off x="6608913" y="54903"/>
          <a:ext cx="560911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 stop the current sound.</a:t>
          </a:r>
          <a:endParaRPr lang="en-IN" sz="1600" kern="1200" dirty="0"/>
        </a:p>
      </dsp:txBody>
      <dsp:txXfrm rot="-5400000">
        <a:off x="3647313" y="3043885"/>
        <a:ext cx="6456731" cy="506149"/>
      </dsp:txXfrm>
    </dsp:sp>
    <dsp:sp modelId="{40721DB0-D5DF-4EC4-BA94-23E978719029}">
      <dsp:nvSpPr>
        <dsp:cNvPr id="0" name=""/>
        <dsp:cNvSpPr/>
      </dsp:nvSpPr>
      <dsp:spPr>
        <a:xfrm>
          <a:off x="0" y="2946389"/>
          <a:ext cx="3647313" cy="70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Nosound()</a:t>
          </a:r>
          <a:endParaRPr lang="en-IN" sz="2600" kern="1200" dirty="0"/>
        </a:p>
      </dsp:txBody>
      <dsp:txXfrm>
        <a:off x="34227" y="2980616"/>
        <a:ext cx="3578859" cy="632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Audiowide" panose="02000503000000020004" pitchFamily="2" charset="0"/>
              </a:rPr>
              <a:t>Peg solitaire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Audiowide" panose="02000503000000020004" pitchFamily="2" charset="0"/>
              </a:rPr>
              <a:t>Puzzle game - Coded in c++</a:t>
            </a:r>
          </a:p>
          <a:p>
            <a:endParaRPr lang="en-IN" dirty="0"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4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udiowide" panose="02000503000000020004" pitchFamily="2" charset="0"/>
              </a:rPr>
              <a:t>Built in Functions</a:t>
            </a:r>
            <a:br>
              <a:rPr lang="en-IN" b="1" dirty="0">
                <a:latin typeface="Audiowide" panose="02000503000000020004" pitchFamily="2" charset="0"/>
              </a:rPr>
            </a:br>
            <a:endParaRPr lang="en-IN" dirty="0">
              <a:latin typeface="Audiowide" panose="02000503000000020004" pitchFamily="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415662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291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udiowide" panose="02000503000000020004" pitchFamily="2" charset="0"/>
              </a:rPr>
              <a:t>Built in Functions</a:t>
            </a:r>
            <a:br>
              <a:rPr lang="en-IN" b="1" dirty="0">
                <a:latin typeface="Audiowide" panose="02000503000000020004" pitchFamily="2" charset="0"/>
              </a:rPr>
            </a:br>
            <a:endParaRPr lang="en-IN" dirty="0">
              <a:latin typeface="Audiowide" panose="02000503000000020004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945169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944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udiowide" panose="02000503000000020004" pitchFamily="2" charset="0"/>
              </a:rPr>
              <a:t>Built in Functions</a:t>
            </a:r>
            <a:br>
              <a:rPr lang="en-IN" b="1" dirty="0">
                <a:latin typeface="Audiowide" panose="02000503000000020004" pitchFamily="2" charset="0"/>
              </a:rPr>
            </a:br>
            <a:endParaRPr lang="en-IN" dirty="0">
              <a:latin typeface="Audiowide" panose="02000503000000020004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082475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292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25842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158" y="0"/>
            <a:ext cx="6125842" cy="68580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559417" y="6753111"/>
            <a:ext cx="41106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670022" y="118282"/>
            <a:ext cx="0" cy="6630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670022" y="118282"/>
            <a:ext cx="19579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72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udiowide" panose="02000503000000020004" pitchFamily="2" charset="0"/>
              </a:rPr>
              <a:t>OUTPUTS</a:t>
            </a:r>
          </a:p>
        </p:txBody>
      </p:sp>
      <p:pic>
        <p:nvPicPr>
          <p:cNvPr id="11" name="Picture 10" descr="C:\Users\hp\AppData\Local\Microsoft\Windows\INetCacheContent.Word\1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94" y="2002153"/>
            <a:ext cx="5446150" cy="4312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C:\Users\hp\AppData\Local\Microsoft\Windows\INetCacheContent.Word\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355" y="2010407"/>
            <a:ext cx="5418853" cy="4291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181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udiowide" panose="02000503000000020004" pitchFamily="2" charset="0"/>
              </a:rPr>
              <a:t>OUTPUTS</a:t>
            </a:r>
            <a:endParaRPr lang="en-IN" dirty="0"/>
          </a:p>
        </p:txBody>
      </p:sp>
      <p:pic>
        <p:nvPicPr>
          <p:cNvPr id="5" name="Picture 4" descr="C:\Users\hp\AppData\Local\Microsoft\Windows\INetCacheContent.Word\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627" y="2017441"/>
            <a:ext cx="5335276" cy="4225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C:\Users\hp\AppData\Local\Microsoft\Windows\INetCacheContent.Word\Untitl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42" y="2017441"/>
            <a:ext cx="5335276" cy="4225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142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udiowide" panose="02000503000000020004" pitchFamily="2" charset="0"/>
              </a:rPr>
              <a:t>OUTPUTS</a:t>
            </a:r>
            <a:endParaRPr lang="en-IN" dirty="0"/>
          </a:p>
        </p:txBody>
      </p:sp>
      <p:pic>
        <p:nvPicPr>
          <p:cNvPr id="9" name="Picture 8" descr="C:\Users\hp\AppData\Local\Microsoft\Windows\INetCacheContent.Word\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592" y="1994161"/>
            <a:ext cx="5463908" cy="4326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C:\Users\hp\AppData\Local\Microsoft\Windows\INetCacheContent.Word\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85" y="1994161"/>
            <a:ext cx="5423138" cy="42946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6774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udiowide" panose="02000503000000020004" pitchFamily="2" charset="0"/>
              </a:rPr>
              <a:t>OUTPUTS</a:t>
            </a:r>
            <a:endParaRPr lang="en-IN" dirty="0"/>
          </a:p>
        </p:txBody>
      </p:sp>
      <p:pic>
        <p:nvPicPr>
          <p:cNvPr id="3" name="Picture 2" descr="C:\Users\hp\AppData\Local\Microsoft\Windows\INetCacheContent.Word\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701" y="609600"/>
            <a:ext cx="7295638" cy="5777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8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032737" y="2483013"/>
            <a:ext cx="7197726" cy="2421464"/>
          </a:xfrm>
        </p:spPr>
        <p:txBody>
          <a:bodyPr/>
          <a:lstStyle/>
          <a:p>
            <a:r>
              <a:rPr lang="en-IN" dirty="0">
                <a:latin typeface="Audiowide" panose="02000503000000020004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74163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p\AppData\Local\Microsoft\Windows\INetCacheContent.Word\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962" y="444938"/>
            <a:ext cx="7494408" cy="59382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656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udiowide" panose="02000503000000020004" pitchFamily="2" charset="0"/>
              </a:rPr>
              <a:t>Peg solitaire</a:t>
            </a:r>
            <a:endParaRPr lang="en-IN" dirty="0">
              <a:latin typeface="Audiowide" panose="02000503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Peg solitaire</a:t>
            </a:r>
            <a:r>
              <a:rPr lang="en-IN" dirty="0"/>
              <a:t> (or </a:t>
            </a:r>
            <a:r>
              <a:rPr lang="en-IN" b="1" dirty="0"/>
              <a:t>Solo Noble</a:t>
            </a:r>
            <a:r>
              <a:rPr lang="en-IN" dirty="0"/>
              <a:t>) is a board game for one player involving movement of pegs on a board with holes. Some sets use marbles in a board with indentations. The game is known simply as </a:t>
            </a:r>
            <a:r>
              <a:rPr lang="en-IN" b="1" dirty="0"/>
              <a:t>Solitaire</a:t>
            </a:r>
            <a:r>
              <a:rPr lang="en-IN" dirty="0"/>
              <a:t> in the United Kingdom where the card games are called Patience. It is also referred to as </a:t>
            </a:r>
            <a:r>
              <a:rPr lang="en-IN" b="1" dirty="0"/>
              <a:t>Brainvita</a:t>
            </a:r>
            <a:r>
              <a:rPr lang="en-IN" dirty="0"/>
              <a:t> (especially in India).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objective of the game is to empty the board and leave only one </a:t>
            </a:r>
            <a:br>
              <a:rPr lang="en-IN" dirty="0"/>
            </a:br>
            <a:r>
              <a:rPr lang="en-IN" dirty="0"/>
              <a:t>peg in the central square.</a:t>
            </a:r>
          </a:p>
        </p:txBody>
      </p:sp>
    </p:spTree>
    <p:extLst>
      <p:ext uri="{BB962C8B-B14F-4D97-AF65-F5344CB8AC3E}">
        <p14:creationId xmlns:p14="http://schemas.microsoft.com/office/powerpoint/2010/main" val="262687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udiowide" panose="02000503000000020004" pitchFamily="2" charset="0"/>
              </a:rPr>
              <a:t>Concepts used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Looping constraints</a:t>
            </a:r>
            <a:endParaRPr lang="en-IN" dirty="0"/>
          </a:p>
          <a:p>
            <a:pPr lvl="0"/>
            <a:r>
              <a:rPr lang="en-US" dirty="0"/>
              <a:t>Conditional statements</a:t>
            </a:r>
            <a:endParaRPr lang="en-IN" dirty="0"/>
          </a:p>
          <a:p>
            <a:pPr lvl="0"/>
            <a:r>
              <a:rPr lang="en-US" dirty="0"/>
              <a:t>Functions</a:t>
            </a:r>
            <a:endParaRPr lang="en-IN" dirty="0"/>
          </a:p>
          <a:p>
            <a:pPr lvl="0"/>
            <a:r>
              <a:rPr lang="en-US" dirty="0"/>
              <a:t>Graphics</a:t>
            </a:r>
            <a:endParaRPr lang="en-IN" dirty="0"/>
          </a:p>
          <a:p>
            <a:pPr lvl="0"/>
            <a:r>
              <a:rPr lang="en-US" dirty="0"/>
              <a:t>BIOS interrupt calls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581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udiowide" panose="02000503000000020004" pitchFamily="2" charset="0"/>
              </a:rPr>
              <a:t>HEADERS files USED</a:t>
            </a:r>
            <a:br>
              <a:rPr lang="en-US" b="1" dirty="0">
                <a:latin typeface="Audiowide" panose="02000503000000020004" pitchFamily="2" charset="0"/>
              </a:rPr>
            </a:br>
            <a:endParaRPr lang="en-IN" dirty="0">
              <a:latin typeface="Audiowide" panose="02000503000000020004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185754"/>
              </p:ext>
            </p:extLst>
          </p:nvPr>
        </p:nvGraphicFramePr>
        <p:xfrm>
          <a:off x="424148" y="1626577"/>
          <a:ext cx="11311476" cy="4941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375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udiowide" panose="02000503000000020004" pitchFamily="2" charset="0"/>
              </a:rPr>
              <a:t>User defined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051499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087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udiowide" panose="02000503000000020004" pitchFamily="2" charset="0"/>
              </a:rPr>
              <a:t>User defined functions</a:t>
            </a:r>
            <a:endParaRPr lang="en-IN" dirty="0">
              <a:latin typeface="Audiowide" panose="02000503000000020004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651694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2283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udiowide" panose="02000503000000020004" pitchFamily="2" charset="0"/>
              </a:rPr>
              <a:t>User defined functions</a:t>
            </a:r>
            <a:endParaRPr lang="en-IN" dirty="0">
              <a:latin typeface="Audiowide" panose="02000503000000020004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258868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309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udiowide" panose="02000503000000020004" pitchFamily="2" charset="0"/>
              </a:rPr>
              <a:t>Built in Functions</a:t>
            </a:r>
            <a:br>
              <a:rPr lang="en-IN" b="1" dirty="0">
                <a:latin typeface="Audiowide" panose="02000503000000020004" pitchFamily="2" charset="0"/>
              </a:rPr>
            </a:br>
            <a:endParaRPr lang="en-IN" b="1" dirty="0">
              <a:latin typeface="Audiowide" panose="02000503000000020004" pitchFamily="2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275407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8790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198</TotalTime>
  <Words>682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Audiowide</vt:lpstr>
      <vt:lpstr>Calibri</vt:lpstr>
      <vt:lpstr>Calibri Light</vt:lpstr>
      <vt:lpstr>Wingdings</vt:lpstr>
      <vt:lpstr>Celestial</vt:lpstr>
      <vt:lpstr>Peg solitaire</vt:lpstr>
      <vt:lpstr>PowerPoint Presentation</vt:lpstr>
      <vt:lpstr>Peg solitaire</vt:lpstr>
      <vt:lpstr>Concepts used   </vt:lpstr>
      <vt:lpstr>HEADERS files USED </vt:lpstr>
      <vt:lpstr>User defined functions</vt:lpstr>
      <vt:lpstr>User defined functions</vt:lpstr>
      <vt:lpstr>User defined functions</vt:lpstr>
      <vt:lpstr>Built in Functions </vt:lpstr>
      <vt:lpstr>Built in Functions </vt:lpstr>
      <vt:lpstr>Built in Functions </vt:lpstr>
      <vt:lpstr>Built in Functions </vt:lpstr>
      <vt:lpstr>PowerPoint Presentation</vt:lpstr>
      <vt:lpstr>OUTPUTS</vt:lpstr>
      <vt:lpstr>OUTPUTS</vt:lpstr>
      <vt:lpstr>OUTPUTS</vt:lpstr>
      <vt:lpstr>OUTPUTS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Peg solitaire</dc:title>
  <dc:creator>Prashant Mall</dc:creator>
  <cp:lastModifiedBy>Prashant Mall</cp:lastModifiedBy>
  <cp:revision>21</cp:revision>
  <dcterms:created xsi:type="dcterms:W3CDTF">2016-10-17T18:02:25Z</dcterms:created>
  <dcterms:modified xsi:type="dcterms:W3CDTF">2016-10-18T16:56:42Z</dcterms:modified>
</cp:coreProperties>
</file>