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09731-D36B-DB43-BC7E-988CDD8F3510}" v="11" dt="2022-05-08T00:57:4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10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46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3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6C92-594A-E9D1-7605-BF42B036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Autofit/>
          </a:bodyPr>
          <a:lstStyle/>
          <a:p>
            <a:r>
              <a:rPr lang="en-US" sz="4800" dirty="0"/>
              <a:t>Stock Information Web Interface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FFB27-1323-51D7-2F1B-2BD0BCDB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FE520 Final Project (Group 27)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By-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Prashant Mall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CWID: 10459371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49265D9-E68D-637B-2E67-CA2156750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3" r="1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415F-1A8A-F7EC-2A5A-607AF97F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web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1FFD-667B-D8E0-7050-B5708458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historical Stock Data on a single page web application</a:t>
            </a:r>
          </a:p>
          <a:p>
            <a:r>
              <a:rPr lang="en-US" dirty="0"/>
              <a:t>Gives the user option to type in and search for specific Stock listed in the market</a:t>
            </a:r>
          </a:p>
          <a:p>
            <a:r>
              <a:rPr lang="en-US" dirty="0"/>
              <a:t>Fetch stock historical data from Yahoo Finances </a:t>
            </a:r>
          </a:p>
          <a:p>
            <a:r>
              <a:rPr lang="en-US" dirty="0"/>
              <a:t>Store a local copy in SQL DB for offline access and analysis</a:t>
            </a:r>
          </a:p>
          <a:p>
            <a:r>
              <a:rPr lang="en-US" dirty="0"/>
              <a:t>Interactive graph with features to analyze stock data</a:t>
            </a:r>
          </a:p>
        </p:txBody>
      </p:sp>
    </p:spTree>
    <p:extLst>
      <p:ext uri="{BB962C8B-B14F-4D97-AF65-F5344CB8AC3E}">
        <p14:creationId xmlns:p14="http://schemas.microsoft.com/office/powerpoint/2010/main" val="169133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86B-1EB5-A8CF-1941-AC0E228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2579-ECA5-CC1B-05E9-DB92FB33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to write the webserver using Flask web framework</a:t>
            </a:r>
          </a:p>
          <a:p>
            <a:r>
              <a:rPr lang="en-US" dirty="0"/>
              <a:t>Flask is a micro web framework written in Python</a:t>
            </a:r>
          </a:p>
          <a:p>
            <a:r>
              <a:rPr lang="en-US" dirty="0"/>
              <a:t>HTML, CSS and JS along with Flask Templating to build the front end of the application</a:t>
            </a:r>
          </a:p>
          <a:p>
            <a:r>
              <a:rPr lang="en-US" dirty="0"/>
              <a:t>Highcharts for data visualization for graphs </a:t>
            </a:r>
          </a:p>
          <a:p>
            <a:r>
              <a:rPr lang="en-US" dirty="0"/>
              <a:t>Panda for modifying the raw data received from Yahoo Finance </a:t>
            </a:r>
          </a:p>
          <a:p>
            <a:r>
              <a:rPr lang="en-US" dirty="0"/>
              <a:t>PostgreSQL to store modified data locally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215A-FC65-9DB2-6753-654F9208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F0EBEF45-1553-AA29-3588-0D2F4A43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website is a single page application to display historical stock data</a:t>
            </a:r>
          </a:p>
          <a:p>
            <a:r>
              <a:rPr lang="en-US" sz="1600" dirty="0"/>
              <a:t>The user can search for different stocks by typing in the stock symbol</a:t>
            </a:r>
          </a:p>
          <a:p>
            <a:r>
              <a:rPr lang="en-US" sz="1600" dirty="0"/>
              <a:t>The search auto-populates the list as the user types</a:t>
            </a:r>
          </a:p>
          <a:p>
            <a:r>
              <a:rPr lang="en-US" sz="1600" dirty="0"/>
              <a:t>The page also shows few other basic information about the company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3EACF9-1567-50E7-A619-980D2586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8" r="12793" b="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B941D-7C57-0E06-9251-1DF3375A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does the raw CSV data look?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E4D0-E61E-AD35-DC13-5DE4615E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The CSV file is automatically downloaded from Yahoo Finances using the ‘</a:t>
            </a:r>
            <a:r>
              <a:rPr lang="en-US" dirty="0"/>
              <a:t>yfinance</a:t>
            </a:r>
            <a:r>
              <a:rPr lang="en-US" sz="1600" dirty="0"/>
              <a:t>’ pip module</a:t>
            </a:r>
          </a:p>
          <a:p>
            <a:r>
              <a:rPr lang="en-US" sz="1600" dirty="0"/>
              <a:t>This data is stored in a panda data frame initially</a:t>
            </a:r>
          </a:p>
          <a:p>
            <a:r>
              <a:rPr lang="en-US" sz="1600" dirty="0"/>
              <a:t>Column ‘Adj Close’ is removed as Highcharts does not take that into account</a:t>
            </a:r>
          </a:p>
          <a:p>
            <a:r>
              <a:rPr lang="en-US" sz="1600" dirty="0"/>
              <a:t>The data frame is further modified to format data to be better stored in SQL DB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98BEC43-5862-EAA5-F65F-B2DE1919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574288"/>
            <a:ext cx="7090237" cy="570942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99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9DE8E-0FD7-CA41-EE11-DBE7A62C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Data stored in PostgreSQL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68554-44F1-7561-9F3C-BDD9C2E4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752773"/>
            <a:ext cx="6973882" cy="5352454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DCA4B4-D5D2-E915-FDF8-9A6E52BD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Items in data column are stored in date format for easier calculation</a:t>
            </a:r>
          </a:p>
          <a:p>
            <a:r>
              <a:rPr lang="en-US" sz="1600" dirty="0"/>
              <a:t>All other columns are in numeric data format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07FB2-8B6B-B0A8-ABFA-0070BD8D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Autofill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CE53E-7A0D-D000-7E1B-5A84A9C8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search autocompletes the stock symbol name</a:t>
            </a:r>
          </a:p>
          <a:p>
            <a:r>
              <a:rPr lang="en-US" sz="1600" dirty="0"/>
              <a:t>This is implemented to ease the search and reduce errors</a:t>
            </a:r>
          </a:p>
          <a:p>
            <a:r>
              <a:rPr lang="en-US" sz="1600" dirty="0"/>
              <a:t>The stock list is populated from NASDAQ Stock Screener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2BF9C-0D7C-9528-A074-70219A72C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r="3704" b="2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5487-225D-8125-E867-C65BD47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091D-600F-E5C0-27C4-99530BD4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 had to learn flask from scratch and get familiar with the framework </a:t>
            </a:r>
          </a:p>
          <a:p>
            <a:r>
              <a:rPr lang="en-US" dirty="0"/>
              <a:t>I had to research to find suitable data and visualization tools for the project</a:t>
            </a:r>
          </a:p>
          <a:p>
            <a:r>
              <a:rPr lang="en-US" dirty="0"/>
              <a:t>Handling bad data or bad user input </a:t>
            </a:r>
          </a:p>
          <a:p>
            <a:r>
              <a:rPr lang="en-US" dirty="0"/>
              <a:t>Linking the front end and making routers work as intended</a:t>
            </a:r>
          </a:p>
        </p:txBody>
      </p:sp>
    </p:spTree>
    <p:extLst>
      <p:ext uri="{BB962C8B-B14F-4D97-AF65-F5344CB8AC3E}">
        <p14:creationId xmlns:p14="http://schemas.microsoft.com/office/powerpoint/2010/main" val="335761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A73-B3A4-C315-5B24-1A789E4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80" y="2959506"/>
            <a:ext cx="3803040" cy="938988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99423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1"/>
      </a:lt2>
      <a:accent1>
        <a:srgbClr val="DC34AA"/>
      </a:accent1>
      <a:accent2>
        <a:srgbClr val="B622CA"/>
      </a:accent2>
      <a:accent3>
        <a:srgbClr val="8234DC"/>
      </a:accent3>
      <a:accent4>
        <a:srgbClr val="3730CD"/>
      </a:accent4>
      <a:accent5>
        <a:srgbClr val="3472DC"/>
      </a:accent5>
      <a:accent6>
        <a:srgbClr val="22A6CA"/>
      </a:accent6>
      <a:hlink>
        <a:srgbClr val="3F59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Sitka Heading</vt:lpstr>
      <vt:lpstr>Source Sans Pro</vt:lpstr>
      <vt:lpstr>3DFloatVTI</vt:lpstr>
      <vt:lpstr>Stock Information Web Interface</vt:lpstr>
      <vt:lpstr>What does the web app do?</vt:lpstr>
      <vt:lpstr>Technologies Used </vt:lpstr>
      <vt:lpstr>Result</vt:lpstr>
      <vt:lpstr>How does the raw CSV data look?</vt:lpstr>
      <vt:lpstr>Data stored in PostgreSQL DB</vt:lpstr>
      <vt:lpstr>Autofill 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Information Web Interface</dc:title>
  <dc:creator>Prashant Mall</dc:creator>
  <cp:lastModifiedBy>Prashant Mall</cp:lastModifiedBy>
  <cp:revision>1</cp:revision>
  <dcterms:created xsi:type="dcterms:W3CDTF">2022-05-08T00:26:39Z</dcterms:created>
  <dcterms:modified xsi:type="dcterms:W3CDTF">2022-05-08T01:00:27Z</dcterms:modified>
</cp:coreProperties>
</file>