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  <p:sldMasterId id="2147483889" r:id="rId6"/>
  </p:sldMasterIdLst>
  <p:notesMasterIdLst>
    <p:notesMasterId r:id="rId9"/>
  </p:notesMasterIdLst>
  <p:handoutMasterIdLst>
    <p:handoutMasterId r:id="rId10"/>
  </p:handoutMasterIdLst>
  <p:sldIdLst>
    <p:sldId id="260" r:id="rId7"/>
    <p:sldId id="257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7EBEB-440E-4D91-BF92-47BD67131799}" v="7" dt="2023-12-27T04:25:56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2" y="57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thmesh Lonkar" userId="daff6499327647ea" providerId="LiveId" clId="{D7B7EBEB-440E-4D91-BF92-47BD67131799}"/>
    <pc:docChg chg="undo custSel addSld delSld modSld">
      <pc:chgData name="Prathmesh Lonkar" userId="daff6499327647ea" providerId="LiveId" clId="{D7B7EBEB-440E-4D91-BF92-47BD67131799}" dt="2023-12-27T04:26:47.771" v="165" actId="1076"/>
      <pc:docMkLst>
        <pc:docMk/>
      </pc:docMkLst>
      <pc:sldChg chg="del">
        <pc:chgData name="Prathmesh Lonkar" userId="daff6499327647ea" providerId="LiveId" clId="{D7B7EBEB-440E-4D91-BF92-47BD67131799}" dt="2023-12-27T04:18:33.744" v="38" actId="47"/>
        <pc:sldMkLst>
          <pc:docMk/>
          <pc:sldMk cId="130638167" sldId="256"/>
        </pc:sldMkLst>
      </pc:sldChg>
      <pc:sldChg chg="addSp delSp modSp mod">
        <pc:chgData name="Prathmesh Lonkar" userId="daff6499327647ea" providerId="LiveId" clId="{D7B7EBEB-440E-4D91-BF92-47BD67131799}" dt="2023-12-27T04:26:47.771" v="165" actId="1076"/>
        <pc:sldMkLst>
          <pc:docMk/>
          <pc:sldMk cId="2539196362" sldId="257"/>
        </pc:sldMkLst>
        <pc:spChg chg="mod">
          <ac:chgData name="Prathmesh Lonkar" userId="daff6499327647ea" providerId="LiveId" clId="{D7B7EBEB-440E-4D91-BF92-47BD67131799}" dt="2023-12-27T04:19:41.646" v="43" actId="313"/>
          <ac:spMkLst>
            <pc:docMk/>
            <pc:sldMk cId="2539196362" sldId="257"/>
            <ac:spMk id="2" creationId="{4C7C9EE2-AB7B-7C0C-1FC8-20E35CF4B6CB}"/>
          </ac:spMkLst>
        </pc:spChg>
        <pc:spChg chg="mod">
          <ac:chgData name="Prathmesh Lonkar" userId="daff6499327647ea" providerId="LiveId" clId="{D7B7EBEB-440E-4D91-BF92-47BD67131799}" dt="2023-12-27T04:24:00.921" v="157" actId="20577"/>
          <ac:spMkLst>
            <pc:docMk/>
            <pc:sldMk cId="2539196362" sldId="257"/>
            <ac:spMk id="3" creationId="{F982B97B-A940-5016-BA5F-A9A5A4B44DC0}"/>
          </ac:spMkLst>
        </pc:spChg>
        <pc:spChg chg="add mod">
          <ac:chgData name="Prathmesh Lonkar" userId="daff6499327647ea" providerId="LiveId" clId="{D7B7EBEB-440E-4D91-BF92-47BD67131799}" dt="2023-12-27T04:25:43.181" v="162" actId="20577"/>
          <ac:spMkLst>
            <pc:docMk/>
            <pc:sldMk cId="2539196362" sldId="257"/>
            <ac:spMk id="7" creationId="{0B441F4E-3901-0FA7-F682-DD5DC7F2CBC0}"/>
          </ac:spMkLst>
        </pc:spChg>
        <pc:picChg chg="del">
          <ac:chgData name="Prathmesh Lonkar" userId="daff6499327647ea" providerId="LiveId" clId="{D7B7EBEB-440E-4D91-BF92-47BD67131799}" dt="2023-12-27T04:18:51.319" v="39" actId="478"/>
          <ac:picMkLst>
            <pc:docMk/>
            <pc:sldMk cId="2539196362" sldId="257"/>
            <ac:picMk id="4" creationId="{00000000-0000-0000-0000-000000000000}"/>
          </ac:picMkLst>
        </pc:picChg>
        <pc:picChg chg="add mod">
          <ac:chgData name="Prathmesh Lonkar" userId="daff6499327647ea" providerId="LiveId" clId="{D7B7EBEB-440E-4D91-BF92-47BD67131799}" dt="2023-12-27T04:26:47.771" v="165" actId="1076"/>
          <ac:picMkLst>
            <pc:docMk/>
            <pc:sldMk cId="2539196362" sldId="257"/>
            <ac:picMk id="6" creationId="{E0B5F846-B04D-5BF1-BEE8-8DA575A6DAD5}"/>
          </ac:picMkLst>
        </pc:picChg>
      </pc:sldChg>
      <pc:sldChg chg="modSp add mod">
        <pc:chgData name="Prathmesh Lonkar" userId="daff6499327647ea" providerId="LiveId" clId="{D7B7EBEB-440E-4D91-BF92-47BD67131799}" dt="2023-12-27T04:18:24.041" v="37" actId="20577"/>
        <pc:sldMkLst>
          <pc:docMk/>
          <pc:sldMk cId="404133856" sldId="258"/>
        </pc:sldMkLst>
        <pc:spChg chg="mod">
          <ac:chgData name="Prathmesh Lonkar" userId="daff6499327647ea" providerId="LiveId" clId="{D7B7EBEB-440E-4D91-BF92-47BD67131799}" dt="2023-12-27T04:18:15.787" v="35" actId="20577"/>
          <ac:spMkLst>
            <pc:docMk/>
            <pc:sldMk cId="404133856" sldId="258"/>
            <ac:spMk id="3" creationId="{A28FAAD5-BEA6-D647-CD8F-9337612F188E}"/>
          </ac:spMkLst>
        </pc:spChg>
        <pc:spChg chg="mod">
          <ac:chgData name="Prathmesh Lonkar" userId="daff6499327647ea" providerId="LiveId" clId="{D7B7EBEB-440E-4D91-BF92-47BD67131799}" dt="2023-12-27T04:18:24.041" v="37" actId="20577"/>
          <ac:spMkLst>
            <pc:docMk/>
            <pc:sldMk cId="404133856" sldId="258"/>
            <ac:spMk id="4" creationId="{35DAAE56-6498-6C34-D5D9-05A0333BD3B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21/02/2025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21/02/2025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42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2949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156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5878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00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175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495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072969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299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2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233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0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1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31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4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22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21/02/2025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ext Placeholder 19">
            <a:extLst>
              <a:ext uri="{FF2B5EF4-FFF2-40B4-BE49-F238E27FC236}">
                <a16:creationId xmlns:a16="http://schemas.microsoft.com/office/drawing/2014/main" id="{E1FE5987-CABB-6FFD-9E0C-9340AE139E11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402826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36401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041129"/>
            <a:ext cx="9144000" cy="2516124"/>
          </a:xfrm>
        </p:spPr>
        <p:txBody>
          <a:bodyPr/>
          <a:lstStyle/>
          <a:p>
            <a:r>
              <a:rPr lang="en-GB" sz="1600" b="1" dirty="0"/>
              <a:t>02/21/2023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1" y="2803144"/>
            <a:ext cx="4672079" cy="73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89FFFFDA-F346-D454-11DD-56BB64F3A161}"/>
              </a:ext>
            </a:extLst>
          </p:cNvPr>
          <p:cNvSpPr txBox="1">
            <a:spLocks/>
          </p:cNvSpPr>
          <p:nvPr/>
        </p:nvSpPr>
        <p:spPr>
          <a:xfrm>
            <a:off x="1524000" y="5497531"/>
            <a:ext cx="9144000" cy="870483"/>
          </a:xfr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i="0" kern="1200" cap="all" spc="30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ylius Modern" panose="020B0504020202020204" pitchFamily="34" charset="0"/>
                <a:ea typeface="+mn-ea"/>
                <a:cs typeface="+mn-cs"/>
              </a:rPr>
              <a:t>Prashant Raut, Junior Data Scientist</a:t>
            </a:r>
          </a:p>
        </p:txBody>
      </p:sp>
    </p:spTree>
    <p:extLst>
      <p:ext uri="{BB962C8B-B14F-4D97-AF65-F5344CB8AC3E}">
        <p14:creationId xmlns:p14="http://schemas.microsoft.com/office/powerpoint/2010/main" val="173335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45117" y="1471802"/>
            <a:ext cx="8338212" cy="1297410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Training Accuracy: 99.98 </a:t>
            </a:r>
          </a:p>
          <a:p>
            <a:r>
              <a:rPr lang="en-US" sz="1800" dirty="0"/>
              <a:t>Validation Accuracy: 85.17</a:t>
            </a:r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B5F846-B04D-5BF1-BEE8-8DA575A6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561" y="2314045"/>
            <a:ext cx="6795322" cy="37751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441F4E-3901-0FA7-F682-DD5DC7F2CBC0}"/>
              </a:ext>
            </a:extLst>
          </p:cNvPr>
          <p:cNvSpPr txBox="1"/>
          <p:nvPr/>
        </p:nvSpPr>
        <p:spPr>
          <a:xfrm>
            <a:off x="845117" y="3566002"/>
            <a:ext cx="3658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Top 5 features which influence </a:t>
            </a:r>
          </a:p>
          <a:p>
            <a:r>
              <a:rPr lang="en-US" sz="1800" b="0" dirty="0"/>
              <a:t>Customer buying behavior:</a:t>
            </a:r>
          </a:p>
          <a:p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booking_origin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flight_duration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length_of_stay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/>
              <a:t>trip_type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</TotalTime>
  <Words>65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Century Gothic</vt:lpstr>
      <vt:lpstr>Mylius Modern</vt:lpstr>
      <vt:lpstr>Wingdings 3</vt:lpstr>
      <vt:lpstr>Section Heading</vt:lpstr>
      <vt:lpstr>Slide Body - Curious Blue (ABBA)</vt:lpstr>
      <vt:lpstr>Wisp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Prashant Raut</cp:lastModifiedBy>
  <cp:revision>15</cp:revision>
  <cp:lastPrinted>2022-06-09T07:44:13Z</cp:lastPrinted>
  <dcterms:created xsi:type="dcterms:W3CDTF">2022-02-22T07:39:05Z</dcterms:created>
  <dcterms:modified xsi:type="dcterms:W3CDTF">2025-02-21T10:28:01Z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