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B31BE-7A80-44CA-A69A-4909E2466E0E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332CB32-10EC-4119-91B3-F245D84581A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Need for the system ?</a:t>
          </a:r>
        </a:p>
      </dgm:t>
    </dgm:pt>
    <dgm:pt modelId="{A87C170D-C5A1-4F9A-978B-9FCAD7637A3D}" type="parTrans" cxnId="{F4B37819-2B0A-4D46-9339-6C1C88FB40C3}">
      <dgm:prSet/>
      <dgm:spPr/>
      <dgm:t>
        <a:bodyPr/>
        <a:lstStyle/>
        <a:p>
          <a:endParaRPr lang="en-US"/>
        </a:p>
      </dgm:t>
    </dgm:pt>
    <dgm:pt modelId="{B7ED7F8F-8F8A-4BB3-BE40-0C1080118F25}" type="sibTrans" cxnId="{F4B37819-2B0A-4D46-9339-6C1C88FB40C3}">
      <dgm:prSet/>
      <dgm:spPr/>
      <dgm:t>
        <a:bodyPr/>
        <a:lstStyle/>
        <a:p>
          <a:endParaRPr lang="en-US"/>
        </a:p>
      </dgm:t>
    </dgm:pt>
    <dgm:pt modelId="{BCA1159F-7387-4475-A908-624C29D605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What we built ?</a:t>
          </a:r>
        </a:p>
      </dgm:t>
    </dgm:pt>
    <dgm:pt modelId="{DAE3D8CE-7546-4CA7-BB63-D71934849B54}" type="parTrans" cxnId="{0D28C113-FB55-48B5-B50E-16DE6DE561F5}">
      <dgm:prSet/>
      <dgm:spPr/>
      <dgm:t>
        <a:bodyPr/>
        <a:lstStyle/>
        <a:p>
          <a:endParaRPr lang="en-US"/>
        </a:p>
      </dgm:t>
    </dgm:pt>
    <dgm:pt modelId="{BFA3652F-3382-4A6A-90F5-CA7CF6CBC758}" type="sibTrans" cxnId="{0D28C113-FB55-48B5-B50E-16DE6DE561F5}">
      <dgm:prSet/>
      <dgm:spPr/>
      <dgm:t>
        <a:bodyPr/>
        <a:lstStyle/>
        <a:p>
          <a:endParaRPr lang="en-US"/>
        </a:p>
      </dgm:t>
    </dgm:pt>
    <dgm:pt modelId="{82C9AD10-0FCA-4EC3-813A-380796C4C154}" type="pres">
      <dgm:prSet presAssocID="{2E1B31BE-7A80-44CA-A69A-4909E2466E0E}" presName="root" presStyleCnt="0">
        <dgm:presLayoutVars>
          <dgm:dir/>
          <dgm:resizeHandles val="exact"/>
        </dgm:presLayoutVars>
      </dgm:prSet>
      <dgm:spPr/>
    </dgm:pt>
    <dgm:pt modelId="{390D78FF-053C-4EEA-900D-78665BCC0696}" type="pres">
      <dgm:prSet presAssocID="{B332CB32-10EC-4119-91B3-F245D84581A5}" presName="compNode" presStyleCnt="0"/>
      <dgm:spPr/>
    </dgm:pt>
    <dgm:pt modelId="{77745DAA-3CE3-45DC-B0DD-4041FED48E85}" type="pres">
      <dgm:prSet presAssocID="{B332CB32-10EC-4119-91B3-F245D84581A5}" presName="iconBgRect" presStyleLbl="bgShp" presStyleIdx="0" presStyleCnt="2"/>
      <dgm:spPr/>
    </dgm:pt>
    <dgm:pt modelId="{B1ADBCBA-76D8-44A1-836C-F7F37DEFA229}" type="pres">
      <dgm:prSet presAssocID="{B332CB32-10EC-4119-91B3-F245D84581A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F9CD91E-D40B-4680-AE4A-5001FE38219E}" type="pres">
      <dgm:prSet presAssocID="{B332CB32-10EC-4119-91B3-F245D84581A5}" presName="spaceRect" presStyleCnt="0"/>
      <dgm:spPr/>
    </dgm:pt>
    <dgm:pt modelId="{8FD95BE0-8634-48F1-8891-863C59293792}" type="pres">
      <dgm:prSet presAssocID="{B332CB32-10EC-4119-91B3-F245D84581A5}" presName="textRect" presStyleLbl="revTx" presStyleIdx="0" presStyleCnt="2">
        <dgm:presLayoutVars>
          <dgm:chMax val="1"/>
          <dgm:chPref val="1"/>
        </dgm:presLayoutVars>
      </dgm:prSet>
      <dgm:spPr/>
    </dgm:pt>
    <dgm:pt modelId="{8865CDF4-2C38-4B27-A32B-B51FE1F90383}" type="pres">
      <dgm:prSet presAssocID="{B7ED7F8F-8F8A-4BB3-BE40-0C1080118F25}" presName="sibTrans" presStyleCnt="0"/>
      <dgm:spPr/>
    </dgm:pt>
    <dgm:pt modelId="{459A348A-0A95-4E5B-8D51-230E5974C5F0}" type="pres">
      <dgm:prSet presAssocID="{BCA1159F-7387-4475-A908-624C29D60592}" presName="compNode" presStyleCnt="0"/>
      <dgm:spPr/>
    </dgm:pt>
    <dgm:pt modelId="{4C441A8E-3889-40B0-B62E-865044A6DBEE}" type="pres">
      <dgm:prSet presAssocID="{BCA1159F-7387-4475-A908-624C29D60592}" presName="iconBgRect" presStyleLbl="bgShp" presStyleIdx="1" presStyleCnt="2"/>
      <dgm:spPr/>
    </dgm:pt>
    <dgm:pt modelId="{2EBD94BE-31CA-4B06-84BA-A71C327FED42}" type="pres">
      <dgm:prSet presAssocID="{BCA1159F-7387-4475-A908-624C29D6059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B8F15D1B-FF64-4617-B4BE-654331B8555B}" type="pres">
      <dgm:prSet presAssocID="{BCA1159F-7387-4475-A908-624C29D60592}" presName="spaceRect" presStyleCnt="0"/>
      <dgm:spPr/>
    </dgm:pt>
    <dgm:pt modelId="{BFDF0EFC-8BC8-4117-A83B-BD8B8D2AE732}" type="pres">
      <dgm:prSet presAssocID="{BCA1159F-7387-4475-A908-624C29D6059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3548609-CD6E-4B95-B516-3EA1C665EA89}" type="presOf" srcId="{B332CB32-10EC-4119-91B3-F245D84581A5}" destId="{8FD95BE0-8634-48F1-8891-863C59293792}" srcOrd="0" destOrd="0" presId="urn:microsoft.com/office/officeart/2018/5/layout/IconCircleLabelList"/>
    <dgm:cxn modelId="{6256340A-9F76-438B-A34F-5E6375267511}" type="presOf" srcId="{BCA1159F-7387-4475-A908-624C29D60592}" destId="{BFDF0EFC-8BC8-4117-A83B-BD8B8D2AE732}" srcOrd="0" destOrd="0" presId="urn:microsoft.com/office/officeart/2018/5/layout/IconCircleLabelList"/>
    <dgm:cxn modelId="{0D28C113-FB55-48B5-B50E-16DE6DE561F5}" srcId="{2E1B31BE-7A80-44CA-A69A-4909E2466E0E}" destId="{BCA1159F-7387-4475-A908-624C29D60592}" srcOrd="1" destOrd="0" parTransId="{DAE3D8CE-7546-4CA7-BB63-D71934849B54}" sibTransId="{BFA3652F-3382-4A6A-90F5-CA7CF6CBC758}"/>
    <dgm:cxn modelId="{F4B37819-2B0A-4D46-9339-6C1C88FB40C3}" srcId="{2E1B31BE-7A80-44CA-A69A-4909E2466E0E}" destId="{B332CB32-10EC-4119-91B3-F245D84581A5}" srcOrd="0" destOrd="0" parTransId="{A87C170D-C5A1-4F9A-978B-9FCAD7637A3D}" sibTransId="{B7ED7F8F-8F8A-4BB3-BE40-0C1080118F25}"/>
    <dgm:cxn modelId="{D7DA4833-9F72-4067-A002-BC723D7F45DA}" type="presOf" srcId="{2E1B31BE-7A80-44CA-A69A-4909E2466E0E}" destId="{82C9AD10-0FCA-4EC3-813A-380796C4C154}" srcOrd="0" destOrd="0" presId="urn:microsoft.com/office/officeart/2018/5/layout/IconCircleLabelList"/>
    <dgm:cxn modelId="{FB33AC79-D6A1-4EC7-94DB-071CA4C2D987}" type="presParOf" srcId="{82C9AD10-0FCA-4EC3-813A-380796C4C154}" destId="{390D78FF-053C-4EEA-900D-78665BCC0696}" srcOrd="0" destOrd="0" presId="urn:microsoft.com/office/officeart/2018/5/layout/IconCircleLabelList"/>
    <dgm:cxn modelId="{05CA9231-CCF6-4D84-A6CA-7C90E556F57A}" type="presParOf" srcId="{390D78FF-053C-4EEA-900D-78665BCC0696}" destId="{77745DAA-3CE3-45DC-B0DD-4041FED48E85}" srcOrd="0" destOrd="0" presId="urn:microsoft.com/office/officeart/2018/5/layout/IconCircleLabelList"/>
    <dgm:cxn modelId="{73C4C60F-B7FE-4E00-9F84-5E0F047D707B}" type="presParOf" srcId="{390D78FF-053C-4EEA-900D-78665BCC0696}" destId="{B1ADBCBA-76D8-44A1-836C-F7F37DEFA229}" srcOrd="1" destOrd="0" presId="urn:microsoft.com/office/officeart/2018/5/layout/IconCircleLabelList"/>
    <dgm:cxn modelId="{9F632717-CFD4-4D66-A2A4-AB3F532CFD9E}" type="presParOf" srcId="{390D78FF-053C-4EEA-900D-78665BCC0696}" destId="{FF9CD91E-D40B-4680-AE4A-5001FE38219E}" srcOrd="2" destOrd="0" presId="urn:microsoft.com/office/officeart/2018/5/layout/IconCircleLabelList"/>
    <dgm:cxn modelId="{00D673F5-244A-475E-828A-2762C1BE5DFA}" type="presParOf" srcId="{390D78FF-053C-4EEA-900D-78665BCC0696}" destId="{8FD95BE0-8634-48F1-8891-863C59293792}" srcOrd="3" destOrd="0" presId="urn:microsoft.com/office/officeart/2018/5/layout/IconCircleLabelList"/>
    <dgm:cxn modelId="{5932ADF3-A2C0-4519-8C06-B08DDBFF591A}" type="presParOf" srcId="{82C9AD10-0FCA-4EC3-813A-380796C4C154}" destId="{8865CDF4-2C38-4B27-A32B-B51FE1F90383}" srcOrd="1" destOrd="0" presId="urn:microsoft.com/office/officeart/2018/5/layout/IconCircleLabelList"/>
    <dgm:cxn modelId="{030960FB-6D93-4138-99C4-46A92302AF87}" type="presParOf" srcId="{82C9AD10-0FCA-4EC3-813A-380796C4C154}" destId="{459A348A-0A95-4E5B-8D51-230E5974C5F0}" srcOrd="2" destOrd="0" presId="urn:microsoft.com/office/officeart/2018/5/layout/IconCircleLabelList"/>
    <dgm:cxn modelId="{B4D24894-DC16-4E40-8FDE-342C550E05EE}" type="presParOf" srcId="{459A348A-0A95-4E5B-8D51-230E5974C5F0}" destId="{4C441A8E-3889-40B0-B62E-865044A6DBEE}" srcOrd="0" destOrd="0" presId="urn:microsoft.com/office/officeart/2018/5/layout/IconCircleLabelList"/>
    <dgm:cxn modelId="{110F1948-8E95-4DA6-BC1D-8684B7704363}" type="presParOf" srcId="{459A348A-0A95-4E5B-8D51-230E5974C5F0}" destId="{2EBD94BE-31CA-4B06-84BA-A71C327FED42}" srcOrd="1" destOrd="0" presId="urn:microsoft.com/office/officeart/2018/5/layout/IconCircleLabelList"/>
    <dgm:cxn modelId="{A703C591-E6D6-4B14-AB65-1E66D90EB823}" type="presParOf" srcId="{459A348A-0A95-4E5B-8D51-230E5974C5F0}" destId="{B8F15D1B-FF64-4617-B4BE-654331B8555B}" srcOrd="2" destOrd="0" presId="urn:microsoft.com/office/officeart/2018/5/layout/IconCircleLabelList"/>
    <dgm:cxn modelId="{B74B5194-8B33-45F2-B667-6D6DDF4EA91B}" type="presParOf" srcId="{459A348A-0A95-4E5B-8D51-230E5974C5F0}" destId="{BFDF0EFC-8BC8-4117-A83B-BD8B8D2AE73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7DEF1B-ED6F-4AFA-B9D8-97AD8F8185E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07B2CC3-4CD9-4884-B267-174B54964EF3}">
      <dgm:prSet/>
      <dgm:spPr/>
      <dgm:t>
        <a:bodyPr/>
        <a:lstStyle/>
        <a:p>
          <a:r>
            <a:rPr lang="en-US"/>
            <a:t>Read</a:t>
          </a:r>
        </a:p>
      </dgm:t>
    </dgm:pt>
    <dgm:pt modelId="{27AE8AE6-043C-4CB6-99B9-17719760E503}" type="parTrans" cxnId="{4C49B0B7-0E58-4ABC-8662-0E475671896C}">
      <dgm:prSet/>
      <dgm:spPr/>
      <dgm:t>
        <a:bodyPr/>
        <a:lstStyle/>
        <a:p>
          <a:endParaRPr lang="en-US"/>
        </a:p>
      </dgm:t>
    </dgm:pt>
    <dgm:pt modelId="{76E785C9-7A98-4537-B604-5AF00BA8958C}" type="sibTrans" cxnId="{4C49B0B7-0E58-4ABC-8662-0E475671896C}">
      <dgm:prSet/>
      <dgm:spPr/>
      <dgm:t>
        <a:bodyPr/>
        <a:lstStyle/>
        <a:p>
          <a:endParaRPr lang="en-US"/>
        </a:p>
      </dgm:t>
    </dgm:pt>
    <dgm:pt modelId="{D6E4D205-D87C-493E-A7D6-64123EAD8B4A}">
      <dgm:prSet/>
      <dgm:spPr/>
      <dgm:t>
        <a:bodyPr/>
        <a:lstStyle/>
        <a:p>
          <a:r>
            <a:rPr lang="en-US"/>
            <a:t>Analyze</a:t>
          </a:r>
        </a:p>
      </dgm:t>
    </dgm:pt>
    <dgm:pt modelId="{E6661C4F-ADD6-4E51-A819-9E52639EA1E0}" type="parTrans" cxnId="{944781AA-1CAE-4F45-90CF-7E5BF620B3D2}">
      <dgm:prSet/>
      <dgm:spPr/>
      <dgm:t>
        <a:bodyPr/>
        <a:lstStyle/>
        <a:p>
          <a:endParaRPr lang="en-US"/>
        </a:p>
      </dgm:t>
    </dgm:pt>
    <dgm:pt modelId="{19ACB79B-BC38-4264-A8EE-4BCA51D3862F}" type="sibTrans" cxnId="{944781AA-1CAE-4F45-90CF-7E5BF620B3D2}">
      <dgm:prSet/>
      <dgm:spPr/>
      <dgm:t>
        <a:bodyPr/>
        <a:lstStyle/>
        <a:p>
          <a:endParaRPr lang="en-US"/>
        </a:p>
      </dgm:t>
    </dgm:pt>
    <dgm:pt modelId="{F031A376-83C7-4D74-BE0B-9CBD2DAB7D8F}">
      <dgm:prSet/>
      <dgm:spPr/>
      <dgm:t>
        <a:bodyPr/>
        <a:lstStyle/>
        <a:p>
          <a:r>
            <a:rPr lang="en-US"/>
            <a:t>Visualize</a:t>
          </a:r>
        </a:p>
      </dgm:t>
    </dgm:pt>
    <dgm:pt modelId="{116B4F1E-17D6-41C6-A008-C34FF7BD346E}" type="parTrans" cxnId="{A5BC165E-80F5-4C76-8C8E-F5A53367B55F}">
      <dgm:prSet/>
      <dgm:spPr/>
      <dgm:t>
        <a:bodyPr/>
        <a:lstStyle/>
        <a:p>
          <a:endParaRPr lang="en-US"/>
        </a:p>
      </dgm:t>
    </dgm:pt>
    <dgm:pt modelId="{F2B8F38A-3FCA-4560-A8BF-E92E63AFCCAE}" type="sibTrans" cxnId="{A5BC165E-80F5-4C76-8C8E-F5A53367B55F}">
      <dgm:prSet/>
      <dgm:spPr/>
      <dgm:t>
        <a:bodyPr/>
        <a:lstStyle/>
        <a:p>
          <a:endParaRPr lang="en-US"/>
        </a:p>
      </dgm:t>
    </dgm:pt>
    <dgm:pt modelId="{E7F7B2AE-922D-480E-A80A-01432D6A8A7C}" type="pres">
      <dgm:prSet presAssocID="{787DEF1B-ED6F-4AFA-B9D8-97AD8F8185EA}" presName="root" presStyleCnt="0">
        <dgm:presLayoutVars>
          <dgm:dir/>
          <dgm:resizeHandles val="exact"/>
        </dgm:presLayoutVars>
      </dgm:prSet>
      <dgm:spPr/>
    </dgm:pt>
    <dgm:pt modelId="{F51B0B7F-212B-43D3-9547-3FD18623A7A6}" type="pres">
      <dgm:prSet presAssocID="{907B2CC3-4CD9-4884-B267-174B54964EF3}" presName="compNode" presStyleCnt="0"/>
      <dgm:spPr/>
    </dgm:pt>
    <dgm:pt modelId="{8E3B855F-4FF1-446B-8C42-D336B9EA183B}" type="pres">
      <dgm:prSet presAssocID="{907B2CC3-4CD9-4884-B267-174B54964E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4461FD9-63FA-4BB0-AA6D-64F3C0FC688D}" type="pres">
      <dgm:prSet presAssocID="{907B2CC3-4CD9-4884-B267-174B54964EF3}" presName="spaceRect" presStyleCnt="0"/>
      <dgm:spPr/>
    </dgm:pt>
    <dgm:pt modelId="{B81B9D4C-D455-4191-8F1C-390D222F6CBF}" type="pres">
      <dgm:prSet presAssocID="{907B2CC3-4CD9-4884-B267-174B54964EF3}" presName="textRect" presStyleLbl="revTx" presStyleIdx="0" presStyleCnt="3">
        <dgm:presLayoutVars>
          <dgm:chMax val="1"/>
          <dgm:chPref val="1"/>
        </dgm:presLayoutVars>
      </dgm:prSet>
      <dgm:spPr/>
    </dgm:pt>
    <dgm:pt modelId="{FD2BA639-724A-4DC0-A24E-1CF17758CCEC}" type="pres">
      <dgm:prSet presAssocID="{76E785C9-7A98-4537-B604-5AF00BA8958C}" presName="sibTrans" presStyleCnt="0"/>
      <dgm:spPr/>
    </dgm:pt>
    <dgm:pt modelId="{E25FB3A9-9006-4AC5-AA80-5ABA53A8C0DB}" type="pres">
      <dgm:prSet presAssocID="{D6E4D205-D87C-493E-A7D6-64123EAD8B4A}" presName="compNode" presStyleCnt="0"/>
      <dgm:spPr/>
    </dgm:pt>
    <dgm:pt modelId="{105D8649-B0A0-4FD5-8714-49DF954345D6}" type="pres">
      <dgm:prSet presAssocID="{D6E4D205-D87C-493E-A7D6-64123EAD8B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378F9CF-C337-4021-A46D-AC020C959BB4}" type="pres">
      <dgm:prSet presAssocID="{D6E4D205-D87C-493E-A7D6-64123EAD8B4A}" presName="spaceRect" presStyleCnt="0"/>
      <dgm:spPr/>
    </dgm:pt>
    <dgm:pt modelId="{7FEFAB26-604A-4F8A-8B19-6810976042B8}" type="pres">
      <dgm:prSet presAssocID="{D6E4D205-D87C-493E-A7D6-64123EAD8B4A}" presName="textRect" presStyleLbl="revTx" presStyleIdx="1" presStyleCnt="3">
        <dgm:presLayoutVars>
          <dgm:chMax val="1"/>
          <dgm:chPref val="1"/>
        </dgm:presLayoutVars>
      </dgm:prSet>
      <dgm:spPr/>
    </dgm:pt>
    <dgm:pt modelId="{6B45381C-A527-444D-9C28-F8AC77C93A1D}" type="pres">
      <dgm:prSet presAssocID="{19ACB79B-BC38-4264-A8EE-4BCA51D3862F}" presName="sibTrans" presStyleCnt="0"/>
      <dgm:spPr/>
    </dgm:pt>
    <dgm:pt modelId="{1E2619BD-0543-484B-8D05-E4CA4EE79399}" type="pres">
      <dgm:prSet presAssocID="{F031A376-83C7-4D74-BE0B-9CBD2DAB7D8F}" presName="compNode" presStyleCnt="0"/>
      <dgm:spPr/>
    </dgm:pt>
    <dgm:pt modelId="{BDF5CEC8-706F-4D5D-A4E5-AE191663DF48}" type="pres">
      <dgm:prSet presAssocID="{F031A376-83C7-4D74-BE0B-9CBD2DAB7D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57331361-6414-415E-9D3A-CD423CA4B71B}" type="pres">
      <dgm:prSet presAssocID="{F031A376-83C7-4D74-BE0B-9CBD2DAB7D8F}" presName="spaceRect" presStyleCnt="0"/>
      <dgm:spPr/>
    </dgm:pt>
    <dgm:pt modelId="{E7D71E38-DB0C-4A7F-9BD0-F9D6F6B5AF52}" type="pres">
      <dgm:prSet presAssocID="{F031A376-83C7-4D74-BE0B-9CBD2DAB7D8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5BC165E-80F5-4C76-8C8E-F5A53367B55F}" srcId="{787DEF1B-ED6F-4AFA-B9D8-97AD8F8185EA}" destId="{F031A376-83C7-4D74-BE0B-9CBD2DAB7D8F}" srcOrd="2" destOrd="0" parTransId="{116B4F1E-17D6-41C6-A008-C34FF7BD346E}" sibTransId="{F2B8F38A-3FCA-4560-A8BF-E92E63AFCCAE}"/>
    <dgm:cxn modelId="{B54C6064-4BF6-4463-95AA-D6E76CC2E528}" type="presOf" srcId="{907B2CC3-4CD9-4884-B267-174B54964EF3}" destId="{B81B9D4C-D455-4191-8F1C-390D222F6CBF}" srcOrd="0" destOrd="0" presId="urn:microsoft.com/office/officeart/2018/2/layout/IconLabelList"/>
    <dgm:cxn modelId="{B9C7464C-2728-475F-81FB-74AFC5A22888}" type="presOf" srcId="{D6E4D205-D87C-493E-A7D6-64123EAD8B4A}" destId="{7FEFAB26-604A-4F8A-8B19-6810976042B8}" srcOrd="0" destOrd="0" presId="urn:microsoft.com/office/officeart/2018/2/layout/IconLabelList"/>
    <dgm:cxn modelId="{944781AA-1CAE-4F45-90CF-7E5BF620B3D2}" srcId="{787DEF1B-ED6F-4AFA-B9D8-97AD8F8185EA}" destId="{D6E4D205-D87C-493E-A7D6-64123EAD8B4A}" srcOrd="1" destOrd="0" parTransId="{E6661C4F-ADD6-4E51-A819-9E52639EA1E0}" sibTransId="{19ACB79B-BC38-4264-A8EE-4BCA51D3862F}"/>
    <dgm:cxn modelId="{4C49B0B7-0E58-4ABC-8662-0E475671896C}" srcId="{787DEF1B-ED6F-4AFA-B9D8-97AD8F8185EA}" destId="{907B2CC3-4CD9-4884-B267-174B54964EF3}" srcOrd="0" destOrd="0" parTransId="{27AE8AE6-043C-4CB6-99B9-17719760E503}" sibTransId="{76E785C9-7A98-4537-B604-5AF00BA8958C}"/>
    <dgm:cxn modelId="{6D0EC7C5-C3D6-4C85-BB76-52D8F1C2F328}" type="presOf" srcId="{787DEF1B-ED6F-4AFA-B9D8-97AD8F8185EA}" destId="{E7F7B2AE-922D-480E-A80A-01432D6A8A7C}" srcOrd="0" destOrd="0" presId="urn:microsoft.com/office/officeart/2018/2/layout/IconLabelList"/>
    <dgm:cxn modelId="{E96150E8-4DF3-4536-BEC7-CEE3DC77A996}" type="presOf" srcId="{F031A376-83C7-4D74-BE0B-9CBD2DAB7D8F}" destId="{E7D71E38-DB0C-4A7F-9BD0-F9D6F6B5AF52}" srcOrd="0" destOrd="0" presId="urn:microsoft.com/office/officeart/2018/2/layout/IconLabelList"/>
    <dgm:cxn modelId="{AC189B1A-6738-4B93-9BC3-1513483E3446}" type="presParOf" srcId="{E7F7B2AE-922D-480E-A80A-01432D6A8A7C}" destId="{F51B0B7F-212B-43D3-9547-3FD18623A7A6}" srcOrd="0" destOrd="0" presId="urn:microsoft.com/office/officeart/2018/2/layout/IconLabelList"/>
    <dgm:cxn modelId="{68B98A93-6340-4C33-BF33-D5ED8CD5E795}" type="presParOf" srcId="{F51B0B7F-212B-43D3-9547-3FD18623A7A6}" destId="{8E3B855F-4FF1-446B-8C42-D336B9EA183B}" srcOrd="0" destOrd="0" presId="urn:microsoft.com/office/officeart/2018/2/layout/IconLabelList"/>
    <dgm:cxn modelId="{94D0827F-E02A-4948-8ADC-2A9CD93F23FB}" type="presParOf" srcId="{F51B0B7F-212B-43D3-9547-3FD18623A7A6}" destId="{54461FD9-63FA-4BB0-AA6D-64F3C0FC688D}" srcOrd="1" destOrd="0" presId="urn:microsoft.com/office/officeart/2018/2/layout/IconLabelList"/>
    <dgm:cxn modelId="{FCAAD671-109C-4C33-BBEE-E638733D4F43}" type="presParOf" srcId="{F51B0B7F-212B-43D3-9547-3FD18623A7A6}" destId="{B81B9D4C-D455-4191-8F1C-390D222F6CBF}" srcOrd="2" destOrd="0" presId="urn:microsoft.com/office/officeart/2018/2/layout/IconLabelList"/>
    <dgm:cxn modelId="{4517ADBE-30E5-47A1-B3E5-036B5BEE4D86}" type="presParOf" srcId="{E7F7B2AE-922D-480E-A80A-01432D6A8A7C}" destId="{FD2BA639-724A-4DC0-A24E-1CF17758CCEC}" srcOrd="1" destOrd="0" presId="urn:microsoft.com/office/officeart/2018/2/layout/IconLabelList"/>
    <dgm:cxn modelId="{7A17FB4E-E676-4EC4-BAFA-047A95F91D09}" type="presParOf" srcId="{E7F7B2AE-922D-480E-A80A-01432D6A8A7C}" destId="{E25FB3A9-9006-4AC5-AA80-5ABA53A8C0DB}" srcOrd="2" destOrd="0" presId="urn:microsoft.com/office/officeart/2018/2/layout/IconLabelList"/>
    <dgm:cxn modelId="{8CF5907A-F117-48F1-A979-62BB34B0E880}" type="presParOf" srcId="{E25FB3A9-9006-4AC5-AA80-5ABA53A8C0DB}" destId="{105D8649-B0A0-4FD5-8714-49DF954345D6}" srcOrd="0" destOrd="0" presId="urn:microsoft.com/office/officeart/2018/2/layout/IconLabelList"/>
    <dgm:cxn modelId="{C3F7E18A-3EC9-4A05-AC77-7BFD7704C8F7}" type="presParOf" srcId="{E25FB3A9-9006-4AC5-AA80-5ABA53A8C0DB}" destId="{F378F9CF-C337-4021-A46D-AC020C959BB4}" srcOrd="1" destOrd="0" presId="urn:microsoft.com/office/officeart/2018/2/layout/IconLabelList"/>
    <dgm:cxn modelId="{4BBAD373-3A22-4631-B45E-5ECFCF87A47A}" type="presParOf" srcId="{E25FB3A9-9006-4AC5-AA80-5ABA53A8C0DB}" destId="{7FEFAB26-604A-4F8A-8B19-6810976042B8}" srcOrd="2" destOrd="0" presId="urn:microsoft.com/office/officeart/2018/2/layout/IconLabelList"/>
    <dgm:cxn modelId="{C0706946-1143-4535-854C-63A67C47C5BF}" type="presParOf" srcId="{E7F7B2AE-922D-480E-A80A-01432D6A8A7C}" destId="{6B45381C-A527-444D-9C28-F8AC77C93A1D}" srcOrd="3" destOrd="0" presId="urn:microsoft.com/office/officeart/2018/2/layout/IconLabelList"/>
    <dgm:cxn modelId="{DB116D92-15C1-4705-9534-9E7354BA7160}" type="presParOf" srcId="{E7F7B2AE-922D-480E-A80A-01432D6A8A7C}" destId="{1E2619BD-0543-484B-8D05-E4CA4EE79399}" srcOrd="4" destOrd="0" presId="urn:microsoft.com/office/officeart/2018/2/layout/IconLabelList"/>
    <dgm:cxn modelId="{28A32701-0F1B-49E4-942B-84D4392504F5}" type="presParOf" srcId="{1E2619BD-0543-484B-8D05-E4CA4EE79399}" destId="{BDF5CEC8-706F-4D5D-A4E5-AE191663DF48}" srcOrd="0" destOrd="0" presId="urn:microsoft.com/office/officeart/2018/2/layout/IconLabelList"/>
    <dgm:cxn modelId="{D592DA17-6BCB-45FD-B97E-AEDB5C731E61}" type="presParOf" srcId="{1E2619BD-0543-484B-8D05-E4CA4EE79399}" destId="{57331361-6414-415E-9D3A-CD423CA4B71B}" srcOrd="1" destOrd="0" presId="urn:microsoft.com/office/officeart/2018/2/layout/IconLabelList"/>
    <dgm:cxn modelId="{10DBA755-C17F-48F5-8D38-299D60DEC1FF}" type="presParOf" srcId="{1E2619BD-0543-484B-8D05-E4CA4EE79399}" destId="{E7D71E38-DB0C-4A7F-9BD0-F9D6F6B5AF5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45DAA-3CE3-45DC-B0DD-4041FED48E85}">
      <dsp:nvSpPr>
        <dsp:cNvPr id="0" name=""/>
        <dsp:cNvSpPr/>
      </dsp:nvSpPr>
      <dsp:spPr>
        <a:xfrm>
          <a:off x="2398914" y="13181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1ADBCBA-76D8-44A1-836C-F7F37DEFA229}">
      <dsp:nvSpPr>
        <dsp:cNvPr id="0" name=""/>
        <dsp:cNvSpPr/>
      </dsp:nvSpPr>
      <dsp:spPr>
        <a:xfrm>
          <a:off x="2786476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D95BE0-8634-48F1-8891-863C59293792}">
      <dsp:nvSpPr>
        <dsp:cNvPr id="0" name=""/>
        <dsp:cNvSpPr/>
      </dsp:nvSpPr>
      <dsp:spPr>
        <a:xfrm>
          <a:off x="1817570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Need for the system ?</a:t>
          </a:r>
        </a:p>
      </dsp:txBody>
      <dsp:txXfrm>
        <a:off x="1817570" y="2398182"/>
        <a:ext cx="2981250" cy="720000"/>
      </dsp:txXfrm>
    </dsp:sp>
    <dsp:sp modelId="{4C441A8E-3889-40B0-B62E-865044A6DBEE}">
      <dsp:nvSpPr>
        <dsp:cNvPr id="0" name=""/>
        <dsp:cNvSpPr/>
      </dsp:nvSpPr>
      <dsp:spPr>
        <a:xfrm>
          <a:off x="5901883" y="13181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BD94BE-31CA-4B06-84BA-A71C327FED42}">
      <dsp:nvSpPr>
        <dsp:cNvPr id="0" name=""/>
        <dsp:cNvSpPr/>
      </dsp:nvSpPr>
      <dsp:spPr>
        <a:xfrm>
          <a:off x="6289445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DF0EFC-8BC8-4117-A83B-BD8B8D2AE732}">
      <dsp:nvSpPr>
        <dsp:cNvPr id="0" name=""/>
        <dsp:cNvSpPr/>
      </dsp:nvSpPr>
      <dsp:spPr>
        <a:xfrm>
          <a:off x="5320539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What we built ?</a:t>
          </a:r>
        </a:p>
      </dsp:txBody>
      <dsp:txXfrm>
        <a:off x="5320539" y="2398182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B855F-4FF1-446B-8C42-D336B9EA183B}">
      <dsp:nvSpPr>
        <dsp:cNvPr id="0" name=""/>
        <dsp:cNvSpPr/>
      </dsp:nvSpPr>
      <dsp:spPr>
        <a:xfrm>
          <a:off x="1083792" y="390377"/>
          <a:ext cx="1277963" cy="12779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1B9D4C-D455-4191-8F1C-390D222F6CBF}">
      <dsp:nvSpPr>
        <dsp:cNvPr id="0" name=""/>
        <dsp:cNvSpPr/>
      </dsp:nvSpPr>
      <dsp:spPr>
        <a:xfrm>
          <a:off x="302814" y="2020986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Read</a:t>
          </a:r>
        </a:p>
      </dsp:txBody>
      <dsp:txXfrm>
        <a:off x="302814" y="2020986"/>
        <a:ext cx="2839919" cy="720000"/>
      </dsp:txXfrm>
    </dsp:sp>
    <dsp:sp modelId="{105D8649-B0A0-4FD5-8714-49DF954345D6}">
      <dsp:nvSpPr>
        <dsp:cNvPr id="0" name=""/>
        <dsp:cNvSpPr/>
      </dsp:nvSpPr>
      <dsp:spPr>
        <a:xfrm>
          <a:off x="4420698" y="390377"/>
          <a:ext cx="1277963" cy="12779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EFAB26-604A-4F8A-8B19-6810976042B8}">
      <dsp:nvSpPr>
        <dsp:cNvPr id="0" name=""/>
        <dsp:cNvSpPr/>
      </dsp:nvSpPr>
      <dsp:spPr>
        <a:xfrm>
          <a:off x="3639720" y="2020986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Analyze</a:t>
          </a:r>
        </a:p>
      </dsp:txBody>
      <dsp:txXfrm>
        <a:off x="3639720" y="2020986"/>
        <a:ext cx="2839919" cy="720000"/>
      </dsp:txXfrm>
    </dsp:sp>
    <dsp:sp modelId="{BDF5CEC8-706F-4D5D-A4E5-AE191663DF48}">
      <dsp:nvSpPr>
        <dsp:cNvPr id="0" name=""/>
        <dsp:cNvSpPr/>
      </dsp:nvSpPr>
      <dsp:spPr>
        <a:xfrm>
          <a:off x="7757604" y="390377"/>
          <a:ext cx="1277963" cy="12779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D71E38-DB0C-4A7F-9BD0-F9D6F6B5AF52}">
      <dsp:nvSpPr>
        <dsp:cNvPr id="0" name=""/>
        <dsp:cNvSpPr/>
      </dsp:nvSpPr>
      <dsp:spPr>
        <a:xfrm>
          <a:off x="6976626" y="2020986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Visualize</a:t>
          </a:r>
        </a:p>
      </dsp:txBody>
      <dsp:txXfrm>
        <a:off x="6976626" y="2020986"/>
        <a:ext cx="283991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DF30-46D4-4255-8121-BAAB4E35F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08502-A25E-4AEF-90C7-B3395C2BE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A9D1D-F951-4BA8-9B4D-163E9DA2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0133-EB5A-482E-953F-F4A40E1A81D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5BC40-4FDF-4D36-8C94-99C6AF1F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A37D9-8093-49E0-B2C0-E3A3706C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71B8-523E-4D23-8E80-FD9FD5A5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8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916E-131C-4F83-944A-435DEBAB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73A62-C623-4318-BC42-A2899BF38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6F759-12F1-4446-AF15-258D5EAF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0133-EB5A-482E-953F-F4A40E1A81D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DECD-8FE2-4C81-8648-325B7DE3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CFB6-E3A2-4F47-A0E3-54D072FB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71B8-523E-4D23-8E80-FD9FD5A5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719A2-61F1-40A6-AF84-5CC691144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AF520-D8FA-4D27-975A-F1FE6D11A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1DDA6-D8F3-4476-BA9B-92956C06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0133-EB5A-482E-953F-F4A40E1A81D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7C30B-C98A-42BF-8724-017493A9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2B403-A0DA-451A-9B0E-8B5C6939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71B8-523E-4D23-8E80-FD9FD5A5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1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B908-BCE0-4C45-A4E7-5E2E3158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8B6-9941-49D5-8CCF-EF359ACB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DD42D-1B36-4FBF-AF65-20617CDB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0133-EB5A-482E-953F-F4A40E1A81D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549EA-08C5-4F24-BC13-170A3BFE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8F344-8763-4BAC-9FC3-84A6F6DD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71B8-523E-4D23-8E80-FD9FD5A5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8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A161-C87E-47E3-A165-C58EEBEAA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B5380-678C-4587-B17E-AF530344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A02C0-4BD0-4A8D-813C-99058A903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0133-EB5A-482E-953F-F4A40E1A81D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D6CD9-D2A8-4F4C-8ECC-C7BD20B9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5E8A8-73C1-4446-9F48-C680EC66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71B8-523E-4D23-8E80-FD9FD5A5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6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A984-4AD2-483C-8C6F-59FB9EA2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CFD2D-AEC3-4AD9-92EF-42D359243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426C8-2A0B-4F87-AC91-6B0EE64A2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27043-069B-4E8A-9083-AD33FC04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0133-EB5A-482E-953F-F4A40E1A81D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ACBF2-DD46-43FF-B0DA-1730847C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97E41-8F06-4BEB-9F23-55653698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71B8-523E-4D23-8E80-FD9FD5A5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0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15A1-DFAA-445A-A742-7F756952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28B74-0548-413D-B58F-5B245D5EC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E4C0C-5D66-4647-8BF6-7FC4B4F1F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B197C-5EB6-4C82-A0C3-DB6ECDFD6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6ECAD-0713-43D9-B80E-5CA57C0B2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841360-32E2-4E3C-B4D3-2F8D751C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0133-EB5A-482E-953F-F4A40E1A81D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E55A8-0CDC-494D-873A-F71CF088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AE0AE-9816-4C24-8282-F41A8A73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71B8-523E-4D23-8E80-FD9FD5A5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3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9C99-8976-4CCA-ACF0-5B6134E7C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7F8EF-E364-4E87-B4BB-EA1FF217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0133-EB5A-482E-953F-F4A40E1A81D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36B48-B2D0-48D2-A4DC-6B5CEC21A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74A45-0BFA-4A22-8755-615FAC4B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71B8-523E-4D23-8E80-FD9FD5A5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1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E130A4-B842-46CF-8373-EDCEAEB1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0133-EB5A-482E-953F-F4A40E1A81D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08CBE-41FE-4760-8E76-A5B0CBC9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7E9E-14A9-461E-B9CB-22E4656E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71B8-523E-4D23-8E80-FD9FD5A5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2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4215-58F9-4517-9F0C-772B34E7C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D6218-8453-4FF9-8476-B51FC87E2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27556-DE1C-41E0-ADED-2355622D5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058FE-B2CA-4887-870F-8B8686F0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0133-EB5A-482E-953F-F4A40E1A81D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1EAE9-26D3-40AA-A50E-9928C805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25E0F-3C29-43CA-BEE5-1A151533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71B8-523E-4D23-8E80-FD9FD5A5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2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B2939-9E58-4BD3-968D-EFAC515F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1B6AF-389A-4021-8CAE-543AB8B92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235BA-506B-4CCF-BE6B-50F71AFAB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D49AC-A2C6-45FA-94B3-0619D015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0133-EB5A-482E-953F-F4A40E1A81D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46652-42DD-40DE-8988-CA3CACEA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89104-102D-48ED-BAB0-38C41ACA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71B8-523E-4D23-8E80-FD9FD5A5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61D27-F42B-4943-9F04-408D9F79C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573CC-BACA-4CD8-9CDE-24A0429E5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36D23-1216-4233-80FF-609D5D26F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90133-EB5A-482E-953F-F4A40E1A81D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537DD-963C-4BE0-B6EA-ED28DB47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D3706-2947-4B3B-A7B1-9DF2B46BC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671B8-523E-4D23-8E80-FD9FD5A5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5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ta.ee.lbl.gov/html/contrib/NASA-HTTP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2891F-9BB1-498A-B590-4D9DEA8AA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br>
              <a:rPr lang="en-US" sz="2400"/>
            </a:br>
            <a:r>
              <a:rPr lang="en-US" sz="2400"/>
              <a:t> </a:t>
            </a:r>
            <a:br>
              <a:rPr lang="en-US" sz="2400"/>
            </a:br>
            <a:r>
              <a:rPr lang="en-US" sz="2400"/>
              <a:t>A Real-time Web Server Access Logs Monitoring And Analyzing System</a:t>
            </a:r>
            <a:br>
              <a:rPr lang="en-US" sz="2400"/>
            </a:br>
            <a:endParaRPr lang="en-US" sz="2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3475D-12CF-4782-B884-D1BDD8FC4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By – </a:t>
            </a:r>
          </a:p>
          <a:p>
            <a:pPr algn="l"/>
            <a:r>
              <a:rPr lang="en-US"/>
              <a:t>Prashant Pardeshi</a:t>
            </a:r>
          </a:p>
          <a:p>
            <a:pPr algn="l"/>
            <a:r>
              <a:rPr lang="en-US"/>
              <a:t>Aniket Chandak</a:t>
            </a:r>
          </a:p>
        </p:txBody>
      </p:sp>
      <p:sp>
        <p:nvSpPr>
          <p:cNvPr id="30" name="Oval 2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76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52FFDD-E1E4-4389-A57E-8A63BF0A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F3C379-0A0E-42BC-9124-AE4D1B5C71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367464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738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AF9D26-D8CF-429B-A55F-95F64AC4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Dataset Used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606C633-F266-4738-892E-86ACC4FE6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NASA HTTP Access Log - </a:t>
            </a:r>
            <a:r>
              <a:rPr lang="en-US" sz="2400" dirty="0">
                <a:solidFill>
                  <a:srgbClr val="000000"/>
                </a:solidFill>
                <a:hlinkClick r:id="rId3"/>
              </a:rPr>
              <a:t>http://ita.ee.lbl.gov/html/contrib/NASA-HTTP.html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Log Format –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Host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Timestamp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Request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Response Code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Content Size</a:t>
            </a:r>
          </a:p>
        </p:txBody>
      </p:sp>
    </p:spTree>
    <p:extLst>
      <p:ext uri="{BB962C8B-B14F-4D97-AF65-F5344CB8AC3E}">
        <p14:creationId xmlns:p14="http://schemas.microsoft.com/office/powerpoint/2010/main" val="376769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368DD5-4C0B-4E4F-A89E-B6812549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69" y="2048951"/>
            <a:ext cx="429768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we planned to find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1FC9A-8917-4D5B-B12B-D4D8C6874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636606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Following statistics in real-time -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Count of all response codes.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Count of all client error responses (4xx).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Count of all server error responses (5xx).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Top 10 requested resources.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Top 10 requested resources with the error responses.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Top 10 frequent IP addresses.</a:t>
            </a:r>
          </a:p>
        </p:txBody>
      </p:sp>
    </p:spTree>
    <p:extLst>
      <p:ext uri="{BB962C8B-B14F-4D97-AF65-F5344CB8AC3E}">
        <p14:creationId xmlns:p14="http://schemas.microsoft.com/office/powerpoint/2010/main" val="117279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295D12-4E68-46B6-B088-CD5BCCBF0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How it works?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8938EC6-630F-4950-B00A-783C948728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107872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349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2DC0-C07D-4D2D-A75A-30C978A770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81075" y="642938"/>
            <a:ext cx="11210925" cy="746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33" name="Content Placeholder 10">
            <a:extLst>
              <a:ext uri="{FF2B5EF4-FFF2-40B4-BE49-F238E27FC236}">
                <a16:creationId xmlns:a16="http://schemas.microsoft.com/office/drawing/2014/main" id="{307A73CA-E155-45CD-B776-0E854110AEA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3"/>
          <a:stretch/>
        </p:blipFill>
        <p:spPr>
          <a:xfrm>
            <a:off x="228601" y="148589"/>
            <a:ext cx="11692890" cy="670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9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8C88C-AF06-44C3-A781-4E9D7F8B8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316BA-7E83-406B-B297-BF1AE6C39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8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1F98-A090-43C6-866B-442AAEDE0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56" y="126682"/>
            <a:ext cx="10515600" cy="982028"/>
          </a:xfrm>
        </p:spPr>
        <p:txBody>
          <a:bodyPr/>
          <a:lstStyle/>
          <a:p>
            <a:r>
              <a:rPr lang="en-US"/>
              <a:t>Results </a:t>
            </a:r>
            <a:endParaRPr lang="en-US" dirty="0"/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3ED1ADB-563B-487A-A388-D26EAF001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" t="6902" r="58121" b="23751"/>
          <a:stretch/>
        </p:blipFill>
        <p:spPr>
          <a:xfrm>
            <a:off x="831447" y="1108710"/>
            <a:ext cx="5987761" cy="5269230"/>
          </a:xfr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58ECF4F-7D2E-46B2-BEE1-010FB6DFF1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4" t="9499" r="37843" b="59167"/>
          <a:stretch/>
        </p:blipFill>
        <p:spPr>
          <a:xfrm>
            <a:off x="6995196" y="1108710"/>
            <a:ext cx="4107872" cy="2637724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AE646C2-89E3-481E-AF0F-5C678D24E5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42" t="8442" r="38799" b="61039"/>
          <a:stretch/>
        </p:blipFill>
        <p:spPr>
          <a:xfrm>
            <a:off x="6995196" y="3429000"/>
            <a:ext cx="4023361" cy="311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61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115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  A Real-time Web Server Access Logs Monitoring And Analyzing System </vt:lpstr>
      <vt:lpstr>Introduction</vt:lpstr>
      <vt:lpstr>Dataset Used </vt:lpstr>
      <vt:lpstr>What we planned to find ?</vt:lpstr>
      <vt:lpstr>How it works?</vt:lpstr>
      <vt:lpstr>Architecture</vt:lpstr>
      <vt:lpstr>Demo</vt:lpstr>
      <vt:lpstr>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A Real-time Web Server Access Logs Monitoring And Analyzing System </dc:title>
  <dc:creator>Prashant Pardeshi</dc:creator>
  <cp:lastModifiedBy>Prashant Pardeshi</cp:lastModifiedBy>
  <cp:revision>2</cp:revision>
  <dcterms:created xsi:type="dcterms:W3CDTF">2018-12-04T00:51:18Z</dcterms:created>
  <dcterms:modified xsi:type="dcterms:W3CDTF">2018-12-04T01:14:25Z</dcterms:modified>
</cp:coreProperties>
</file>