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9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2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CC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39" y="1231232"/>
            <a:ext cx="5899997" cy="4185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85034"/>
            <a:ext cx="8384345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2415" y="5705966"/>
            <a:ext cx="3227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</a:t>
            </a:r>
          </a:p>
          <a:p>
            <a:pPr algn="ctr"/>
            <a:r>
              <a:rPr lang="en-US" sz="2000" b="1" dirty="0">
                <a:solidFill>
                  <a:srgbClr val="F56617">
                    <a:lumMod val="5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(Python Implementation)</a:t>
            </a:r>
          </a:p>
        </p:txBody>
      </p:sp>
      <p:pic>
        <p:nvPicPr>
          <p:cNvPr id="9" name="image1.png" descr="icon.png"/>
          <p:cNvPicPr>
            <a:picLocks noChangeAspect="1"/>
          </p:cNvPicPr>
          <p:nvPr/>
        </p:nvPicPr>
        <p:blipFill>
          <a:blip r:embed="rId3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3.png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6483" y="33033"/>
            <a:ext cx="2713027" cy="50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43" y="3964298"/>
            <a:ext cx="3691208" cy="25731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7186411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(Strengths)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104" y="1613211"/>
            <a:ext cx="5884514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The strengths of Decision Tree methods are: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55" y="2405054"/>
            <a:ext cx="9364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trees are able to generate understandable rules.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23755" y="3200532"/>
            <a:ext cx="9364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trees perform classification without requiring much computation.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3755" y="3996010"/>
            <a:ext cx="9364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trees are able to handle both continuous and categorical variables.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55" y="4784694"/>
            <a:ext cx="936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trees provide a clear indication of which fields are most important for prediction 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5618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7186411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(Weaknesses)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104" y="1613211"/>
            <a:ext cx="646230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The weaknesses of Decision Tree methods are: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0316" y="2175460"/>
            <a:ext cx="9569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trees are less appropriate for estimation tasks where the goal is to predict the value of a continuous attribute.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0316" y="3001832"/>
            <a:ext cx="9569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trees are prone to errors in classification problems with many class and relatively small number of training examples.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0316" y="3828204"/>
            <a:ext cx="95690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can be computationally expensive to train. The process of growing a decision tree is computationally expensive.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7110" y="4654576"/>
            <a:ext cx="898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 each node, each candidate splitting field must be sorted before its best split can be found.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7110" y="5357838"/>
            <a:ext cx="898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some algorithms, combinations of fields are used and a search must be made for optimal combining weights.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7110" y="6117372"/>
            <a:ext cx="898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Pruning algorithms can also be expensive since many candidate sub-trees must be formed and compared.</a:t>
            </a:r>
          </a:p>
        </p:txBody>
      </p:sp>
    </p:spTree>
    <p:extLst>
      <p:ext uri="{BB962C8B-B14F-4D97-AF65-F5344CB8AC3E}">
        <p14:creationId xmlns:p14="http://schemas.microsoft.com/office/powerpoint/2010/main" val="11039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7293996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(Assumptions)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214" y="1768489"/>
            <a:ext cx="905163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There are some assumptions that we make while using Decision Tree: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0287" y="2715611"/>
            <a:ext cx="98781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 the beginning, we consider the whole training set as the root.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0287" y="3523524"/>
            <a:ext cx="9878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Attributes are assumed to be categorical for information gain and for </a:t>
            </a:r>
            <a:r>
              <a:rPr lang="en-US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gini</a:t>
            </a: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index attributes are assumed to be continuous.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0287" y="4669991"/>
            <a:ext cx="98781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 the basis of attribute values records are distributed recursively.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0287" y="5477904"/>
            <a:ext cx="98781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use statistical methods for ordering attributes as root or internal node.</a:t>
            </a:r>
          </a:p>
        </p:txBody>
      </p:sp>
    </p:spTree>
    <p:extLst>
      <p:ext uri="{BB962C8B-B14F-4D97-AF65-F5344CB8AC3E}">
        <p14:creationId xmlns:p14="http://schemas.microsoft.com/office/powerpoint/2010/main" val="22418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272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Corbel</vt:lpstr>
      <vt:lpstr>Source Sans Pro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Kumar</dc:creator>
  <cp:lastModifiedBy>Palash Goyal</cp:lastModifiedBy>
  <cp:revision>51</cp:revision>
  <dcterms:created xsi:type="dcterms:W3CDTF">2018-05-01T07:22:57Z</dcterms:created>
  <dcterms:modified xsi:type="dcterms:W3CDTF">2018-05-23T16:03:29Z</dcterms:modified>
</cp:coreProperties>
</file>