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9" r:id="rId5"/>
    <p:sldId id="266" r:id="rId6"/>
    <p:sldId id="267" r:id="rId7"/>
    <p:sldId id="268" r:id="rId8"/>
    <p:sldId id="272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49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3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2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5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25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4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9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11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6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8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915C512-9B36-4409-A390-231E284FEEF9}" type="datetimeFigureOut">
              <a:rPr lang="en-US" smtClean="0">
                <a:solidFill>
                  <a:prstClr val="black"/>
                </a:solidFill>
              </a:rPr>
              <a:pPr/>
              <a:t>5/23/2018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344481A-DF6E-4234-89AE-BEA172B7B25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0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CC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39" y="1231232"/>
            <a:ext cx="5899997" cy="4185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85034"/>
            <a:ext cx="8384345" cy="76944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C000">
                    <a:lumMod val="20000"/>
                    <a:lumOff val="8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2415" y="5705966"/>
            <a:ext cx="3227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</a:t>
            </a:r>
          </a:p>
          <a:p>
            <a:pPr algn="ctr"/>
            <a:r>
              <a:rPr lang="en-US" sz="2000" b="1" dirty="0">
                <a:solidFill>
                  <a:srgbClr val="F56617">
                    <a:lumMod val="5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(Python Implementation)</a:t>
            </a:r>
          </a:p>
        </p:txBody>
      </p:sp>
      <p:pic>
        <p:nvPicPr>
          <p:cNvPr id="9" name="image1.png" descr="icon.png"/>
          <p:cNvPicPr>
            <a:picLocks noChangeAspect="1"/>
          </p:cNvPicPr>
          <p:nvPr/>
        </p:nvPicPr>
        <p:blipFill>
          <a:blip r:embed="rId3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3.png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36483" y="33033"/>
            <a:ext cx="2713027" cy="50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43" y="3964298"/>
            <a:ext cx="3691208" cy="25731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88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-1" y="544369"/>
            <a:ext cx="8243455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580" y="1378428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Slicing :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0568" y="2427932"/>
            <a:ext cx="7930265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Function to split the dataset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splitdataset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balance_data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</a:t>
            </a:r>
          </a:p>
          <a:p>
            <a:r>
              <a:rPr lang="en-US" dirty="0"/>
              <a:t>    # </a:t>
            </a:r>
            <a:r>
              <a:rPr lang="en-US" dirty="0" err="1"/>
              <a:t>Seperating</a:t>
            </a:r>
            <a:r>
              <a:rPr lang="en-US" dirty="0"/>
              <a:t> the target variable</a:t>
            </a:r>
          </a:p>
          <a:p>
            <a:r>
              <a:rPr lang="en-US" dirty="0"/>
              <a:t>   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X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balance_data.values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[:, 1:5]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Y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balance_data.values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[:, 0]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</a:t>
            </a:r>
          </a:p>
          <a:p>
            <a:r>
              <a:rPr lang="en-US" dirty="0"/>
              <a:t>    # </a:t>
            </a:r>
            <a:r>
              <a:rPr lang="en-US" dirty="0" err="1"/>
              <a:t>Spliting</a:t>
            </a:r>
            <a:r>
              <a:rPr lang="en-US" dirty="0"/>
              <a:t> the dataset into train and test</a:t>
            </a:r>
          </a:p>
          <a:p>
            <a:r>
              <a:rPr lang="en-US" dirty="0"/>
              <a:t>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train_test_split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 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X, Y,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test_size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0.3,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random_state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100)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 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return X, Y,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y_test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9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-1" y="544369"/>
            <a:ext cx="8049227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580" y="1378428"/>
            <a:ext cx="2948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Data-set Description :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85916" y="1966266"/>
            <a:ext cx="890359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Title 			:	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Balance Scale Weight &amp; Distance Database 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Instances	: 	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625 (49 balanced, 288 left, 288 right) 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Attributes	: 	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 (numeric) + class name = 5 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Attribute Information	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Name (Target variable):	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 [balance scale tip to the left]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 [balance scale be balanced]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 [balance scale tip to the right]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Left-Weight		:	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 (1, 2, 3, 4, 5)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Left-Distance		:	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 (1, 2, 3, 4, 5)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Right-Weight		:	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 (1, 2, 3, 4, 5)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Right-Distance		:	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 (1, 2, 3, 4, 5) </a:t>
            </a:r>
          </a:p>
          <a:p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Missing Attribute Values	: 	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None </a:t>
            </a:r>
          </a:p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Distribution		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46.08 percent are 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07.84 percent are 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46.08 percent are R</a:t>
            </a:r>
          </a:p>
        </p:txBody>
      </p:sp>
    </p:spTree>
    <p:extLst>
      <p:ext uri="{BB962C8B-B14F-4D97-AF65-F5344CB8AC3E}">
        <p14:creationId xmlns:p14="http://schemas.microsoft.com/office/powerpoint/2010/main" val="258629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0" y="544369"/>
            <a:ext cx="8021782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580" y="1378428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Used Python Packages :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0209" y="2028291"/>
            <a:ext cx="169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sklearn</a:t>
            </a:r>
            <a:r>
              <a:rPr lang="en-US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02295" y="2464830"/>
            <a:ext cx="10133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python,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sklearn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 a machine learning package which include a lot of ML algorithms.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2295" y="3006672"/>
            <a:ext cx="101333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Here, we are using some of its modules like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train_test_split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DecisionTreeClassifier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accuracy_score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209" y="3764888"/>
            <a:ext cx="17876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02295" y="4175562"/>
            <a:ext cx="10133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 is a numeric python module which provides fast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maths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functions for calculations.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02295" y="4585050"/>
            <a:ext cx="10133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 is used to read data in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numpy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arrays and for manipulation purpose.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0209" y="5071812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Pandas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2294" y="5397026"/>
            <a:ext cx="5493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Used to read and write different files.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02294" y="5858691"/>
            <a:ext cx="7123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manipulation can be done easily with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dataframes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7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0" y="544369"/>
            <a:ext cx="792480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580" y="1378428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Packages Import 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7996" y="1924070"/>
            <a:ext cx="10457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need to import the packages into our local system in order to run the program.</a:t>
            </a:r>
            <a:endParaRPr lang="en-US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6333" y="2619617"/>
            <a:ext cx="804071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Importing the required packages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import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numpy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as np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import pandas as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pd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sklearn.metrics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confusion_matrix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sklearn.cross_validation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train_test_split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sklearn.tree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DecisionTreeClassifier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sklearn.metrics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accuracy_score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sklearn.metrics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classification_report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7996" y="5648070"/>
            <a:ext cx="10457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will import all the required packages into our local system.</a:t>
            </a:r>
            <a:endParaRPr lang="en-US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6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0" y="544369"/>
            <a:ext cx="8035636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580" y="1378428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Pseudocode :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1018" y="2062961"/>
            <a:ext cx="9908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Find the best attribute and place it on the root node of the tree.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1017" y="2510690"/>
            <a:ext cx="9908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Now, split the training set of the dataset into subsets. While making the subset make sure that each subset of training dataset should have the same value for an attribute.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1017" y="3495378"/>
            <a:ext cx="9908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Find leaf nodes in all branches by repeating steps 1 and 2 on each subset.</a:t>
            </a:r>
          </a:p>
        </p:txBody>
      </p:sp>
    </p:spTree>
    <p:extLst>
      <p:ext uri="{BB962C8B-B14F-4D97-AF65-F5344CB8AC3E}">
        <p14:creationId xmlns:p14="http://schemas.microsoft.com/office/powerpoint/2010/main" val="102257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-1" y="544369"/>
            <a:ext cx="8113689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0820" y="1624650"/>
            <a:ext cx="1100456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22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While implementing the decision tree we will go through the following two phases: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7345" y="2212488"/>
            <a:ext cx="28652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Building Phase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7689" y="2661864"/>
            <a:ext cx="9637691" cy="142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Preprocess the dataset.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Split the dataset from train and test using Python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sklearn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package.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Train the classifier.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7345" y="4266028"/>
            <a:ext cx="32258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Operational Phase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7689" y="4701719"/>
            <a:ext cx="6096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Make predictions.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Calculate the accuracy.</a:t>
            </a:r>
          </a:p>
        </p:txBody>
      </p:sp>
    </p:spTree>
    <p:extLst>
      <p:ext uri="{BB962C8B-B14F-4D97-AF65-F5344CB8AC3E}">
        <p14:creationId xmlns:p14="http://schemas.microsoft.com/office/powerpoint/2010/main" val="397798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0" y="544369"/>
            <a:ext cx="8118764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580" y="1378428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Import 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7996" y="1924070"/>
            <a:ext cx="10457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To import and manipulate the data we are using the </a:t>
            </a:r>
            <a:r>
              <a:rPr lang="en-US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pandas</a:t>
            </a:r>
            <a:r>
              <a:rPr lang="en-US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package provided in python.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7996" y="2361654"/>
            <a:ext cx="10457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Here, we are using a URL which is directly fetching the dataset from the UCI site no need to download the dataset. For this, you need an active internet connection.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996" y="3074263"/>
            <a:ext cx="10457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 the dataset is separated by “,” so we have to pass the </a:t>
            </a:r>
            <a:r>
              <a:rPr lang="en-US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sep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parameter’s value as “,”.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7996" y="3509873"/>
            <a:ext cx="10457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Another thing to notice is that the dataset doesn’t contain the header so we will pass the Header parameter’s value as none.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97996" y="4222482"/>
            <a:ext cx="10457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we will not pass the header parameter then it will consider the first line of the dataset as the header.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5564" y="5063239"/>
            <a:ext cx="906087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Function importing Dataset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def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importdata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balance_data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pd.read_csv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>
                <a:solidFill>
                  <a:srgbClr val="002060"/>
                </a:solidFill>
              </a:rPr>
              <a:t>'https://archive.ics.uci.edu/ml/machine-learning-'+</a:t>
            </a:r>
          </a:p>
          <a:p>
            <a:r>
              <a:rPr lang="en-US" dirty="0">
                <a:solidFill>
                  <a:srgbClr val="002060"/>
                </a:solidFill>
              </a:rPr>
              <a:t>'databases/balance-scale/balance-</a:t>
            </a:r>
            <a:r>
              <a:rPr lang="en-US" dirty="0" err="1">
                <a:solidFill>
                  <a:srgbClr val="002060"/>
                </a:solidFill>
              </a:rPr>
              <a:t>scale.data</a:t>
            </a:r>
            <a:r>
              <a:rPr lang="en-US" dirty="0">
                <a:solidFill>
                  <a:srgbClr val="002060"/>
                </a:solidFill>
              </a:rPr>
              <a:t>’, 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= ',', header = None)</a:t>
            </a:r>
          </a:p>
        </p:txBody>
      </p:sp>
    </p:spTree>
    <p:extLst>
      <p:ext uri="{BB962C8B-B14F-4D97-AF65-F5344CB8AC3E}">
        <p14:creationId xmlns:p14="http://schemas.microsoft.com/office/powerpoint/2010/main" val="7545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0" y="544369"/>
            <a:ext cx="7976316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580" y="1378428"/>
            <a:ext cx="286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Printing the dataset :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6338" y="1974943"/>
            <a:ext cx="7976316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Printing the dataset shape</a:t>
            </a:r>
          </a:p>
          <a:p>
            <a:r>
              <a:rPr lang="en-US" dirty="0"/>
              <a:t>    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print ("Dataset Length: ",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balance_data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print ("Dataset Shape: ",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balance_data.shape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/>
              <a:t>     </a:t>
            </a:r>
          </a:p>
          <a:p>
            <a:r>
              <a:rPr lang="en-US" dirty="0"/>
              <a:t># Printing the dataset </a:t>
            </a:r>
            <a:r>
              <a:rPr lang="en-US" dirty="0" err="1"/>
              <a:t>obseravtions</a:t>
            </a:r>
            <a:endParaRPr lang="en-US" dirty="0"/>
          </a:p>
          <a:p>
            <a:r>
              <a:rPr lang="en-US" dirty="0"/>
              <a:t>   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print ("Dataset: ",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balance_data.head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())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   return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balance_data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0463" y="184009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[in: 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0810" t="42437" r="31655" b="30695"/>
          <a:stretch/>
        </p:blipFill>
        <p:spPr>
          <a:xfrm>
            <a:off x="2216338" y="4234684"/>
            <a:ext cx="7976316" cy="25346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20463" y="4183168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[out: ]</a:t>
            </a:r>
          </a:p>
        </p:txBody>
      </p:sp>
    </p:spTree>
    <p:extLst>
      <p:ext uri="{BB962C8B-B14F-4D97-AF65-F5344CB8AC3E}">
        <p14:creationId xmlns:p14="http://schemas.microsoft.com/office/powerpoint/2010/main" val="5311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icon.png"/>
          <p:cNvPicPr>
            <a:picLocks noChangeAspect="1"/>
          </p:cNvPicPr>
          <p:nvPr/>
        </p:nvPicPr>
        <p:blipFill>
          <a:blip r:embed="rId2">
            <a:alphaModFix amt="3000"/>
            <a:extLst/>
          </a:blip>
          <a:stretch>
            <a:fillRect/>
          </a:stretch>
        </p:blipFill>
        <p:spPr>
          <a:xfrm>
            <a:off x="7293996" y="2427932"/>
            <a:ext cx="4866308" cy="4401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3.png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60834" y="84549"/>
            <a:ext cx="2124281" cy="3946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-1" y="544369"/>
            <a:ext cx="8049161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C2C2C">
                    <a:lumMod val="10000"/>
                    <a:lumOff val="90000"/>
                  </a:srgb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 Tree (Implementation)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580" y="1378428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Slicing 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7996" y="1949346"/>
            <a:ext cx="10328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Before training the model we have to split the dataset into the training and testing dataset.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7996" y="2376416"/>
            <a:ext cx="10328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split the dataset for training and testing we are using the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sklearn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module </a:t>
            </a:r>
            <a:r>
              <a:rPr lang="en-US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train_test_split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7996" y="2790607"/>
            <a:ext cx="10328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First of all we have to separate the target variable from the attributes in the dataset.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095967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0745" y="3211864"/>
            <a:ext cx="603044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X = </a:t>
            </a:r>
            <a:r>
              <a:rPr lang="fr-F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balance_data.values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[:, 1:5] </a:t>
            </a:r>
          </a:p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 = </a:t>
            </a:r>
            <a:r>
              <a:rPr lang="fr-F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balance_data.values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[:,0]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97994" y="3944265"/>
            <a:ext cx="1056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Above are the lines from the code which separate the dataset. The variable X contains the attributes while the variable Y contains the target variable of the dataset.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97994" y="4584846"/>
            <a:ext cx="10560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Next step is to split the dataset for training and testing purpose.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095967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0632" y="5054779"/>
            <a:ext cx="872332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X_test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y_train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y_test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train_test_split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 X, Y,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test_size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0.3,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random_state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= 100)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97994" y="5569852"/>
            <a:ext cx="10560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Above line split the dataset for training and testing. As we are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spliting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the dataset in a ratio of 70:30 between training and testing so we are pass 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test_size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parameter’s value as 0.3.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97993" y="6216183"/>
            <a:ext cx="10560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random_state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 variable is a pseudo-random number generator state used for random sampling.</a:t>
            </a:r>
          </a:p>
        </p:txBody>
      </p:sp>
    </p:spTree>
    <p:extLst>
      <p:ext uri="{BB962C8B-B14F-4D97-AF65-F5344CB8AC3E}">
        <p14:creationId xmlns:p14="http://schemas.microsoft.com/office/powerpoint/2010/main" val="31502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/>
      <p:bldP spid="13" grpId="0"/>
      <p:bldP spid="16" grpId="0" animBg="1"/>
      <p:bldP spid="17" grpId="0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683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Source Sans Pro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Kumar</dc:creator>
  <cp:lastModifiedBy>Palash Goyal</cp:lastModifiedBy>
  <cp:revision>65</cp:revision>
  <dcterms:created xsi:type="dcterms:W3CDTF">2018-05-01T07:22:57Z</dcterms:created>
  <dcterms:modified xsi:type="dcterms:W3CDTF">2018-05-23T16:25:21Z</dcterms:modified>
</cp:coreProperties>
</file>