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9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2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C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39" y="1231232"/>
            <a:ext cx="5899997" cy="4185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85034"/>
            <a:ext cx="8384345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2415" y="5705966"/>
            <a:ext cx="3227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</a:t>
            </a:r>
          </a:p>
          <a:p>
            <a:pPr algn="ctr"/>
            <a:r>
              <a:rPr lang="en-US" sz="2000" b="1" dirty="0">
                <a:solidFill>
                  <a:srgbClr val="F56617">
                    <a:lumMod val="5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(Python Implementation)</a:t>
            </a:r>
          </a:p>
        </p:txBody>
      </p:sp>
      <p:pic>
        <p:nvPicPr>
          <p:cNvPr id="9" name="image1.png" descr="icon.png"/>
          <p:cNvPicPr>
            <a:picLocks noChangeAspect="1"/>
          </p:cNvPicPr>
          <p:nvPr/>
        </p:nvPicPr>
        <p:blipFill>
          <a:blip r:embed="rId3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3.png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6483" y="33033"/>
            <a:ext cx="2713027" cy="50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3" y="3964298"/>
            <a:ext cx="3691208" cy="2573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20189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 Training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9836" y="1840093"/>
            <a:ext cx="86331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Function to perform training with </a:t>
            </a:r>
            <a:r>
              <a:rPr lang="en-US" dirty="0" err="1"/>
              <a:t>giniIndex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train_using_gini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# Creating the classifier object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DecisionTreeClassifier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(criterion =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random_state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100,max_depth=3,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min_samples_leaf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=5)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# Performing training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clf_gini.fit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return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clf_gini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9836" y="4221161"/>
            <a:ext cx="863313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Function to perform training with entropy.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tarin_using_entropy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# Decision tree with entropy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DecisionTreeClassifier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        criterion = "entropy",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random_state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100,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max_depth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3,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min_samples_leaf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5)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# Performing training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clf_entropy.fit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return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clf_entropy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118764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Predictions and calculate accuracy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9370" y="1949186"/>
            <a:ext cx="8267064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Function to make predictions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prediction(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clf_object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# </a:t>
            </a:r>
            <a:r>
              <a:rPr lang="en-US" dirty="0" err="1"/>
              <a:t>Predicton</a:t>
            </a:r>
            <a:r>
              <a:rPr lang="en-US" dirty="0"/>
              <a:t> on test with </a:t>
            </a:r>
            <a:r>
              <a:rPr lang="en-US" dirty="0" err="1"/>
              <a:t>giniIndex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clf_object.predict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print("Predicted values:")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return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# Function to calculate accuracy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cal_accuracy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print("Confusion Matrix: ",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confusion_matrix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 ("Accuracy : ",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accuracy_score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y_test,y_pred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)*100)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print("Report : ",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classification_report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5171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02783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Driver Code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0573" y="1378428"/>
            <a:ext cx="8027831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Driver code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main()</a:t>
            </a:r>
          </a:p>
          <a:p>
            <a:r>
              <a:rPr lang="en-US" dirty="0"/>
              <a:t>    # Building Phase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importdata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X, Y,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splitdataset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(data)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train_using_gini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tarin_using_entropy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 # Operational Phase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print("Results Using Gini Index:")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 # Prediction using </a:t>
            </a:r>
            <a:r>
              <a:rPr lang="en-US" dirty="0" err="1"/>
              <a:t>gini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prediction(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cal_accuracy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y_pred_gini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print("Results Using Entropy:")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    # Prediction using entropy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prediction(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clf_entropy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cal_accuracy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y_pred_entropy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5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17418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 (Using Gini Index):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704" t="25340" r="31021" b="12846"/>
          <a:stretch/>
        </p:blipFill>
        <p:spPr>
          <a:xfrm>
            <a:off x="2704562" y="1840093"/>
            <a:ext cx="6851562" cy="49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104909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 (Using Entropy):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704" t="24025" r="30704" b="13410"/>
          <a:stretch/>
        </p:blipFill>
        <p:spPr>
          <a:xfrm>
            <a:off x="2176528" y="1840093"/>
            <a:ext cx="7598537" cy="49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8288530" y="6371044"/>
            <a:ext cx="390347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(Full Code)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245" y="430957"/>
            <a:ext cx="3649014" cy="6340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# Importing the required packages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as np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pandas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pd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sklearn.metrics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confusion_matrix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sklearn.cross_validation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train_test_split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sklearn.tree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DecisionTreeClassifier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sklearn.metrics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accuracy_score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sklearn.metrics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classification_report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# Function importing Dataset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importdata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():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balance_data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pd.read_csv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(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'https://archive.ics.uci.edu/ml/machine-learning-'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+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'databases/balance-scale/balance-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scale.data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',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',', header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None)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# Printing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dataswet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shape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print ("Dataset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Lenght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: ",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balance_data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print ("Dataset Shape: ",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balance_data.shape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# Printing the dataset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obseravtions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print ("Dataset: ",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balance_data.head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())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cs typeface="Consolas" panose="020B0609020204030204" pitchFamily="49" charset="0"/>
              </a:rPr>
              <a:t>balance_data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4374" y="584520"/>
            <a:ext cx="4181274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Function to split the dataset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splitdataset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balance_data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):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Seperating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the target variable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X 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balance_data.values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[:, 1:5]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Y 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balance_data.values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[:, 0]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Spliting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the dataset into train and test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train_test_split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 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X, Y,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test_size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0.3,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random_state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100)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X, Y,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Function to perform training with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giniIndex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train_using_gini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Creating the classifier 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clf_gini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DecisionTreeClassifier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(criterion = "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gini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random_state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100,max_depth=3,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min_samples_leaf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=5)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Performing training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clf_gini.fit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return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clf_gini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2607" y="479179"/>
            <a:ext cx="3993623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Function to perform training with entropy.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tarin_using_entropy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Decision tree with entropy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clf_entropy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DecisionTreeClassifier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       criterion = "entropy",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random_state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100,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max_depth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3,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min_samples_leaf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Performing training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clf_entropy.fit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return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clf_entropy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Function to make predictions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 prediction(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clf_object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Predicton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on test with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giniIndex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clf_object.predict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print("Predicted values:")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return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endParaRPr lang="en-US" alt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Function to calculate accuracy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cal_accuracy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print("Confusion Matrix: 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confusion_matrix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 ("Accuracy : 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accuracy_score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y_test,y_pred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)*100)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print("Report : 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classification_report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</a:t>
            </a:r>
            <a:r>
              <a:rPr lang="en-US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8288530" y="6371044"/>
            <a:ext cx="390347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(Full Code)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7640" y="479179"/>
            <a:ext cx="3993623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Driver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def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main():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Building Phase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data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importdata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X, Y,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splitdataset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(data)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clf_gini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train_using_gini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clf_entropy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tarin_using_entropy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Operational Phase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print("Results Using Gini Index:")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Prediction using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gini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y_pred_gini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prediction(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clf_gini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cal_accuracy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y_pred_gini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print("Results Using Entropy:")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# Prediction using entropy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y_pred_entropy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 = prediction(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clf_entropy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cal_accuracy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y_pred_entropy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# Calling main function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if __name__=="__main__":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2539524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245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Corbel</vt:lpstr>
      <vt:lpstr>Source Sans Pro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Kumar</dc:creator>
  <cp:lastModifiedBy>Palash Goyal</cp:lastModifiedBy>
  <cp:revision>57</cp:revision>
  <dcterms:created xsi:type="dcterms:W3CDTF">2018-05-01T07:22:57Z</dcterms:created>
  <dcterms:modified xsi:type="dcterms:W3CDTF">2018-05-23T16:17:18Z</dcterms:modified>
</cp:coreProperties>
</file>