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6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67" r:id="rId12"/>
    <p:sldId id="268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11C5"/>
    <a:srgbClr val="FAB12E"/>
    <a:srgbClr val="E0CE48"/>
    <a:srgbClr val="ECBA3C"/>
    <a:srgbClr val="D3570B"/>
    <a:srgbClr val="F6BB00"/>
    <a:srgbClr val="FFE07D"/>
    <a:srgbClr val="A43618"/>
    <a:srgbClr val="319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 varScale="1">
        <p:scale>
          <a:sx n="81" d="100"/>
          <a:sy n="81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D4FBE4-88C0-4EE4-AA22-7315E14AEB6E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0131ED-43D5-49F1-A9AC-D9A2C208E2AE}">
      <dgm:prSet/>
      <dgm:spPr/>
      <dgm:t>
        <a:bodyPr/>
        <a:lstStyle/>
        <a:p>
          <a:r>
            <a:rPr lang="en-US" dirty="0"/>
            <a:t>Favorite List</a:t>
          </a:r>
        </a:p>
      </dgm:t>
    </dgm:pt>
    <dgm:pt modelId="{3260038C-5CF8-45A3-B177-128162E5E77E}" type="parTrans" cxnId="{8371FFF2-7D55-4756-A22B-58312FACB348}">
      <dgm:prSet/>
      <dgm:spPr/>
      <dgm:t>
        <a:bodyPr/>
        <a:lstStyle/>
        <a:p>
          <a:endParaRPr lang="en-US"/>
        </a:p>
      </dgm:t>
    </dgm:pt>
    <dgm:pt modelId="{3AC2C840-EBB6-40FE-930D-F692736A56D0}" type="sibTrans" cxnId="{8371FFF2-7D55-4756-A22B-58312FACB348}">
      <dgm:prSet/>
      <dgm:spPr/>
      <dgm:t>
        <a:bodyPr/>
        <a:lstStyle/>
        <a:p>
          <a:endParaRPr lang="en-US"/>
        </a:p>
      </dgm:t>
    </dgm:pt>
    <dgm:pt modelId="{300957B2-8DEC-4C27-B4D0-EC64DDC8FA3E}">
      <dgm:prSet/>
      <dgm:spPr/>
      <dgm:t>
        <a:bodyPr/>
        <a:lstStyle/>
        <a:p>
          <a:r>
            <a:rPr lang="en-US" dirty="0"/>
            <a:t>User can create a favorite list..</a:t>
          </a:r>
        </a:p>
      </dgm:t>
    </dgm:pt>
    <dgm:pt modelId="{CE9D2545-FE62-4541-BF4C-DEE9F7AEF683}" type="parTrans" cxnId="{34287D14-FCB9-4F1B-A7B3-4AFF2492796B}">
      <dgm:prSet/>
      <dgm:spPr/>
      <dgm:t>
        <a:bodyPr/>
        <a:lstStyle/>
        <a:p>
          <a:endParaRPr lang="en-US"/>
        </a:p>
      </dgm:t>
    </dgm:pt>
    <dgm:pt modelId="{2D5AC1F8-FE2D-4C7E-AE65-D65DA8B58455}" type="sibTrans" cxnId="{34287D14-FCB9-4F1B-A7B3-4AFF2492796B}">
      <dgm:prSet/>
      <dgm:spPr/>
      <dgm:t>
        <a:bodyPr/>
        <a:lstStyle/>
        <a:p>
          <a:endParaRPr lang="en-US"/>
        </a:p>
      </dgm:t>
    </dgm:pt>
    <dgm:pt modelId="{E0EA8486-A178-457B-8147-095D4A68F11C}">
      <dgm:prSet/>
      <dgm:spPr/>
      <dgm:t>
        <a:bodyPr/>
        <a:lstStyle/>
        <a:p>
          <a:r>
            <a:rPr lang="en-US"/>
            <a:t>Browse</a:t>
          </a:r>
        </a:p>
      </dgm:t>
    </dgm:pt>
    <dgm:pt modelId="{C95D7FFA-993E-4979-AB4D-FAE291001016}" type="parTrans" cxnId="{E494AD17-E49A-49E5-A034-BF2955380F04}">
      <dgm:prSet/>
      <dgm:spPr/>
      <dgm:t>
        <a:bodyPr/>
        <a:lstStyle/>
        <a:p>
          <a:endParaRPr lang="en-US"/>
        </a:p>
      </dgm:t>
    </dgm:pt>
    <dgm:pt modelId="{7345873D-9F2B-4AE1-B180-56F901A88811}" type="sibTrans" cxnId="{E494AD17-E49A-49E5-A034-BF2955380F04}">
      <dgm:prSet/>
      <dgm:spPr/>
      <dgm:t>
        <a:bodyPr/>
        <a:lstStyle/>
        <a:p>
          <a:endParaRPr lang="en-US"/>
        </a:p>
      </dgm:t>
    </dgm:pt>
    <dgm:pt modelId="{A75EBD42-BFE9-4091-9271-477A33FE9F9E}">
      <dgm:prSet/>
      <dgm:spPr/>
      <dgm:t>
        <a:bodyPr/>
        <a:lstStyle/>
        <a:p>
          <a:r>
            <a:rPr lang="en-US" dirty="0"/>
            <a:t>Browse movies and enjoy any movie trailer with IMDB ratings.</a:t>
          </a:r>
        </a:p>
      </dgm:t>
    </dgm:pt>
    <dgm:pt modelId="{D6C10D85-A57C-42AD-813F-650767A78F2E}" type="parTrans" cxnId="{024D7A56-C21F-4F01-81B6-FDEE1A3BE027}">
      <dgm:prSet/>
      <dgm:spPr/>
      <dgm:t>
        <a:bodyPr/>
        <a:lstStyle/>
        <a:p>
          <a:endParaRPr lang="en-US"/>
        </a:p>
      </dgm:t>
    </dgm:pt>
    <dgm:pt modelId="{03BDBA1E-C90F-4109-850B-9E8F6F3DA0D0}" type="sibTrans" cxnId="{024D7A56-C21F-4F01-81B6-FDEE1A3BE027}">
      <dgm:prSet/>
      <dgm:spPr/>
      <dgm:t>
        <a:bodyPr/>
        <a:lstStyle/>
        <a:p>
          <a:endParaRPr lang="en-US"/>
        </a:p>
      </dgm:t>
    </dgm:pt>
    <dgm:pt modelId="{601C601B-B2D6-41EA-9B34-38A37D257DDC}">
      <dgm:prSet/>
      <dgm:spPr/>
      <dgm:t>
        <a:bodyPr/>
        <a:lstStyle/>
        <a:p>
          <a:r>
            <a:rPr lang="en-US" dirty="0"/>
            <a:t>Search</a:t>
          </a:r>
        </a:p>
      </dgm:t>
    </dgm:pt>
    <dgm:pt modelId="{0C4EB98B-FA0E-4A6C-964F-063513E205EF}" type="parTrans" cxnId="{D5E7CD40-AEF3-46D3-B780-FB68705BBDFC}">
      <dgm:prSet/>
      <dgm:spPr/>
      <dgm:t>
        <a:bodyPr/>
        <a:lstStyle/>
        <a:p>
          <a:endParaRPr lang="en-US"/>
        </a:p>
      </dgm:t>
    </dgm:pt>
    <dgm:pt modelId="{AEE234F7-8C95-4203-8B42-E5FD2F3D2D95}" type="sibTrans" cxnId="{D5E7CD40-AEF3-46D3-B780-FB68705BBDFC}">
      <dgm:prSet/>
      <dgm:spPr/>
      <dgm:t>
        <a:bodyPr/>
        <a:lstStyle/>
        <a:p>
          <a:endParaRPr lang="en-US"/>
        </a:p>
      </dgm:t>
    </dgm:pt>
    <dgm:pt modelId="{CE0A00FC-1BE8-4664-82E3-17203B4A0BE4}">
      <dgm:prSet/>
      <dgm:spPr/>
      <dgm:t>
        <a:bodyPr/>
        <a:lstStyle/>
        <a:p>
          <a:r>
            <a:rPr lang="en-US" dirty="0"/>
            <a:t>Search movies on language, genre, kids and name basis.</a:t>
          </a:r>
        </a:p>
      </dgm:t>
    </dgm:pt>
    <dgm:pt modelId="{90C329DA-CB8E-40BB-BEB2-CA29CDAA0F88}" type="parTrans" cxnId="{1B711376-D9C3-4227-B8F5-FD428D7D53F7}">
      <dgm:prSet/>
      <dgm:spPr/>
      <dgm:t>
        <a:bodyPr/>
        <a:lstStyle/>
        <a:p>
          <a:endParaRPr lang="en-US"/>
        </a:p>
      </dgm:t>
    </dgm:pt>
    <dgm:pt modelId="{C59566B3-3F05-427E-99C2-BB6A92D4DBC4}" type="sibTrans" cxnId="{1B711376-D9C3-4227-B8F5-FD428D7D53F7}">
      <dgm:prSet/>
      <dgm:spPr/>
      <dgm:t>
        <a:bodyPr/>
        <a:lstStyle/>
        <a:p>
          <a:endParaRPr lang="en-US"/>
        </a:p>
      </dgm:t>
    </dgm:pt>
    <dgm:pt modelId="{80096FFA-0607-4B87-B723-7DB284F7B408}">
      <dgm:prSet/>
      <dgm:spPr/>
      <dgm:t>
        <a:bodyPr/>
        <a:lstStyle/>
        <a:p>
          <a:r>
            <a:rPr lang="en-US" dirty="0"/>
            <a:t>Add/Delete</a:t>
          </a:r>
        </a:p>
      </dgm:t>
    </dgm:pt>
    <dgm:pt modelId="{E31D1B79-B30A-4983-8AD4-0979EA338C97}" type="parTrans" cxnId="{EE649AD3-D8F2-42F8-AB5F-882AD97500A0}">
      <dgm:prSet/>
      <dgm:spPr/>
      <dgm:t>
        <a:bodyPr/>
        <a:lstStyle/>
        <a:p>
          <a:endParaRPr lang="en-US"/>
        </a:p>
      </dgm:t>
    </dgm:pt>
    <dgm:pt modelId="{1ED0722A-597F-404D-A34F-CA58E9469345}" type="sibTrans" cxnId="{EE649AD3-D8F2-42F8-AB5F-882AD97500A0}">
      <dgm:prSet/>
      <dgm:spPr/>
      <dgm:t>
        <a:bodyPr/>
        <a:lstStyle/>
        <a:p>
          <a:endParaRPr lang="en-US"/>
        </a:p>
      </dgm:t>
    </dgm:pt>
    <dgm:pt modelId="{DB138174-5331-4726-8C3B-B40F4DDDECF2}">
      <dgm:prSet/>
      <dgm:spPr/>
      <dgm:t>
        <a:bodyPr/>
        <a:lstStyle/>
        <a:p>
          <a:r>
            <a:rPr lang="en-US" dirty="0"/>
            <a:t>Users can add and delete any movie from favorite list.</a:t>
          </a:r>
        </a:p>
      </dgm:t>
    </dgm:pt>
    <dgm:pt modelId="{43E3B1FD-1C05-4B82-A3BA-9E60C12F5E76}" type="parTrans" cxnId="{8ACBCAAA-60F4-4DD7-B4F4-B1BCCBE31F6B}">
      <dgm:prSet/>
      <dgm:spPr/>
      <dgm:t>
        <a:bodyPr/>
        <a:lstStyle/>
        <a:p>
          <a:endParaRPr lang="en-US"/>
        </a:p>
      </dgm:t>
    </dgm:pt>
    <dgm:pt modelId="{6639FAA6-AB84-4F26-9087-1FF29809F301}" type="sibTrans" cxnId="{8ACBCAAA-60F4-4DD7-B4F4-B1BCCBE31F6B}">
      <dgm:prSet/>
      <dgm:spPr/>
      <dgm:t>
        <a:bodyPr/>
        <a:lstStyle/>
        <a:p>
          <a:endParaRPr lang="en-US"/>
        </a:p>
      </dgm:t>
    </dgm:pt>
    <dgm:pt modelId="{9E13EAD2-B63D-4894-9340-2162B6510053}">
      <dgm:prSet/>
      <dgm:spPr/>
      <dgm:t>
        <a:bodyPr/>
        <a:lstStyle/>
        <a:p>
          <a:r>
            <a:rPr lang="en-US" dirty="0"/>
            <a:t>Recommend movies filtered by language as per your favorite list.</a:t>
          </a:r>
        </a:p>
      </dgm:t>
    </dgm:pt>
    <dgm:pt modelId="{76D15426-4695-4FC8-84A4-4831931BAEA8}" type="sibTrans" cxnId="{A1E13048-37EC-49DA-9AD7-1412950C23F6}">
      <dgm:prSet/>
      <dgm:spPr/>
      <dgm:t>
        <a:bodyPr/>
        <a:lstStyle/>
        <a:p>
          <a:endParaRPr lang="en-US"/>
        </a:p>
      </dgm:t>
    </dgm:pt>
    <dgm:pt modelId="{18A77C9A-0B53-449D-9F6B-2AD4ED32467B}" type="parTrans" cxnId="{A1E13048-37EC-49DA-9AD7-1412950C23F6}">
      <dgm:prSet/>
      <dgm:spPr/>
      <dgm:t>
        <a:bodyPr/>
        <a:lstStyle/>
        <a:p>
          <a:endParaRPr lang="en-US"/>
        </a:p>
      </dgm:t>
    </dgm:pt>
    <dgm:pt modelId="{15E29502-5B17-433A-B442-D9DB69DDA141}">
      <dgm:prSet/>
      <dgm:spPr/>
      <dgm:t>
        <a:bodyPr/>
        <a:lstStyle/>
        <a:p>
          <a:r>
            <a:rPr lang="en-US" dirty="0"/>
            <a:t>Retrieve Password</a:t>
          </a:r>
        </a:p>
      </dgm:t>
    </dgm:pt>
    <dgm:pt modelId="{5A06CCC0-DB52-4D15-B899-F2046C9BA1B7}" type="parTrans" cxnId="{20B129A9-80AC-40C1-BA94-D6426E14DAF6}">
      <dgm:prSet/>
      <dgm:spPr/>
      <dgm:t>
        <a:bodyPr/>
        <a:lstStyle/>
        <a:p>
          <a:endParaRPr lang="en-IN"/>
        </a:p>
      </dgm:t>
    </dgm:pt>
    <dgm:pt modelId="{BBB295DF-B213-4A47-9640-A86DB5FF153E}" type="sibTrans" cxnId="{20B129A9-80AC-40C1-BA94-D6426E14DAF6}">
      <dgm:prSet/>
      <dgm:spPr/>
      <dgm:t>
        <a:bodyPr/>
        <a:lstStyle/>
        <a:p>
          <a:endParaRPr lang="en-IN"/>
        </a:p>
      </dgm:t>
    </dgm:pt>
    <dgm:pt modelId="{6A57356C-91EA-4A51-A215-8CA053B06212}">
      <dgm:prSet/>
      <dgm:spPr/>
      <dgm:t>
        <a:bodyPr/>
        <a:lstStyle/>
        <a:p>
          <a:r>
            <a:rPr lang="en-US" dirty="0"/>
            <a:t>User can retrieve his old password through OTP.</a:t>
          </a:r>
          <a:endParaRPr lang="en-IN" dirty="0"/>
        </a:p>
      </dgm:t>
    </dgm:pt>
    <dgm:pt modelId="{51BDC558-EEBE-4479-AD65-DFF9BEEC9202}" type="parTrans" cxnId="{DA18AC54-7BF9-432A-AE01-7FFAA9DCF311}">
      <dgm:prSet/>
      <dgm:spPr/>
      <dgm:t>
        <a:bodyPr/>
        <a:lstStyle/>
        <a:p>
          <a:endParaRPr lang="en-IN"/>
        </a:p>
      </dgm:t>
    </dgm:pt>
    <dgm:pt modelId="{5B1DA0FC-ED44-45F2-A250-D6A6F64AC96D}" type="sibTrans" cxnId="{DA18AC54-7BF9-432A-AE01-7FFAA9DCF311}">
      <dgm:prSet/>
      <dgm:spPr/>
      <dgm:t>
        <a:bodyPr/>
        <a:lstStyle/>
        <a:p>
          <a:endParaRPr lang="en-IN"/>
        </a:p>
      </dgm:t>
    </dgm:pt>
    <dgm:pt modelId="{64A8D4AE-22FF-447C-A354-47A113FAA2AF}">
      <dgm:prSet/>
      <dgm:spPr/>
      <dgm:t>
        <a:bodyPr/>
        <a:lstStyle/>
        <a:p>
          <a:r>
            <a:rPr lang="en-US" dirty="0"/>
            <a:t>Dedicated Segment</a:t>
          </a:r>
        </a:p>
      </dgm:t>
    </dgm:pt>
    <dgm:pt modelId="{A132C3AF-8155-4F6F-B372-08B2A259D0FE}" type="parTrans" cxnId="{5FCBB871-6DFD-4257-B720-D26159BFD1D9}">
      <dgm:prSet/>
      <dgm:spPr/>
      <dgm:t>
        <a:bodyPr/>
        <a:lstStyle/>
        <a:p>
          <a:endParaRPr lang="en-IN"/>
        </a:p>
      </dgm:t>
    </dgm:pt>
    <dgm:pt modelId="{DF6ABE52-8D6E-411B-AC61-3C3F14A83D3D}" type="sibTrans" cxnId="{5FCBB871-6DFD-4257-B720-D26159BFD1D9}">
      <dgm:prSet/>
      <dgm:spPr/>
      <dgm:t>
        <a:bodyPr/>
        <a:lstStyle/>
        <a:p>
          <a:endParaRPr lang="en-IN"/>
        </a:p>
      </dgm:t>
    </dgm:pt>
    <dgm:pt modelId="{D3C98132-983C-4F90-8203-1A4FD7F757F5}">
      <dgm:prSet/>
      <dgm:spPr/>
      <dgm:t>
        <a:bodyPr/>
        <a:lstStyle/>
        <a:p>
          <a:r>
            <a:rPr lang="en-US" dirty="0"/>
            <a:t>Binge watch kids and trending shows and movies.</a:t>
          </a:r>
          <a:endParaRPr lang="en-IN" dirty="0"/>
        </a:p>
      </dgm:t>
    </dgm:pt>
    <dgm:pt modelId="{87E606A3-DEC7-4089-B5F5-CE1F8265D9A4}" type="parTrans" cxnId="{DB5A1F1E-C8FA-4422-ADD8-32D2800843C4}">
      <dgm:prSet/>
      <dgm:spPr/>
      <dgm:t>
        <a:bodyPr/>
        <a:lstStyle/>
        <a:p>
          <a:endParaRPr lang="en-IN"/>
        </a:p>
      </dgm:t>
    </dgm:pt>
    <dgm:pt modelId="{7CE74313-43AD-4687-82D2-18194E2B7480}" type="sibTrans" cxnId="{DB5A1F1E-C8FA-4422-ADD8-32D2800843C4}">
      <dgm:prSet/>
      <dgm:spPr/>
      <dgm:t>
        <a:bodyPr/>
        <a:lstStyle/>
        <a:p>
          <a:endParaRPr lang="en-IN"/>
        </a:p>
      </dgm:t>
    </dgm:pt>
    <dgm:pt modelId="{79B38B3E-9488-4AA3-BDEC-231438F40F33}">
      <dgm:prSet/>
      <dgm:spPr/>
      <dgm:t>
        <a:bodyPr/>
        <a:lstStyle/>
        <a:p>
          <a:r>
            <a:rPr lang="en-US" dirty="0"/>
            <a:t>Recommend</a:t>
          </a:r>
        </a:p>
      </dgm:t>
    </dgm:pt>
    <dgm:pt modelId="{12F20519-B919-4B10-9123-459881C5D98B}" type="sibTrans" cxnId="{C6A1F869-B5CB-4CA6-94AF-F36551057621}">
      <dgm:prSet/>
      <dgm:spPr/>
      <dgm:t>
        <a:bodyPr/>
        <a:lstStyle/>
        <a:p>
          <a:endParaRPr lang="en-US"/>
        </a:p>
      </dgm:t>
    </dgm:pt>
    <dgm:pt modelId="{C24EE852-E1A9-42E1-BC40-1F3043B47699}" type="parTrans" cxnId="{C6A1F869-B5CB-4CA6-94AF-F36551057621}">
      <dgm:prSet/>
      <dgm:spPr/>
      <dgm:t>
        <a:bodyPr/>
        <a:lstStyle/>
        <a:p>
          <a:endParaRPr lang="en-US"/>
        </a:p>
      </dgm:t>
    </dgm:pt>
    <dgm:pt modelId="{DBBFD98D-29F6-4963-B98A-91931CC27C2B}" type="pres">
      <dgm:prSet presAssocID="{58D4FBE4-88C0-4EE4-AA22-7315E14AEB6E}" presName="Name0" presStyleCnt="0">
        <dgm:presLayoutVars>
          <dgm:dir/>
          <dgm:animLvl val="lvl"/>
          <dgm:resizeHandles val="exact"/>
        </dgm:presLayoutVars>
      </dgm:prSet>
      <dgm:spPr/>
    </dgm:pt>
    <dgm:pt modelId="{92EF69B9-BA02-42C9-9FCA-B172511A174D}" type="pres">
      <dgm:prSet presAssocID="{FB0131ED-43D5-49F1-A9AC-D9A2C208E2AE}" presName="composite" presStyleCnt="0"/>
      <dgm:spPr/>
    </dgm:pt>
    <dgm:pt modelId="{72EC5E65-42C0-4A70-8005-BE5521F7BB66}" type="pres">
      <dgm:prSet presAssocID="{FB0131ED-43D5-49F1-A9AC-D9A2C208E2AE}" presName="parTx" presStyleLbl="alignNode1" presStyleIdx="0" presStyleCnt="7" custLinFactY="-15576" custLinFactNeighborX="26501" custLinFactNeighborY="-100000">
        <dgm:presLayoutVars>
          <dgm:chMax val="0"/>
          <dgm:chPref val="0"/>
        </dgm:presLayoutVars>
      </dgm:prSet>
      <dgm:spPr/>
    </dgm:pt>
    <dgm:pt modelId="{9F2919C5-C774-423F-AD21-0163391914A5}" type="pres">
      <dgm:prSet presAssocID="{FB0131ED-43D5-49F1-A9AC-D9A2C208E2AE}" presName="desTx" presStyleLbl="alignAccFollowNode1" presStyleIdx="0" presStyleCnt="7" custScaleX="100009" custScaleY="38316" custLinFactNeighborX="26506" custLinFactNeighborY="-48933">
        <dgm:presLayoutVars/>
      </dgm:prSet>
      <dgm:spPr/>
    </dgm:pt>
    <dgm:pt modelId="{98064242-8EC5-4F96-956E-794D42E2340A}" type="pres">
      <dgm:prSet presAssocID="{3AC2C840-EBB6-40FE-930D-F692736A56D0}" presName="space" presStyleCnt="0"/>
      <dgm:spPr/>
    </dgm:pt>
    <dgm:pt modelId="{C3A1EA58-9761-4996-94E0-3787E981F7D4}" type="pres">
      <dgm:prSet presAssocID="{E0EA8486-A178-457B-8147-095D4A68F11C}" presName="composite" presStyleCnt="0"/>
      <dgm:spPr/>
    </dgm:pt>
    <dgm:pt modelId="{2D909DCA-E610-4DB2-A5C7-8DD1FC44BAE2}" type="pres">
      <dgm:prSet presAssocID="{E0EA8486-A178-457B-8147-095D4A68F11C}" presName="parTx" presStyleLbl="alignNode1" presStyleIdx="1" presStyleCnt="7" custLinFactY="-13649" custLinFactNeighborX="56374" custLinFactNeighborY="-100000">
        <dgm:presLayoutVars>
          <dgm:chMax val="0"/>
          <dgm:chPref val="0"/>
        </dgm:presLayoutVars>
      </dgm:prSet>
      <dgm:spPr/>
    </dgm:pt>
    <dgm:pt modelId="{1507B80E-DED2-4520-9BB6-5E6655DFD292}" type="pres">
      <dgm:prSet presAssocID="{E0EA8486-A178-457B-8147-095D4A68F11C}" presName="desTx" presStyleLbl="alignAccFollowNode1" presStyleIdx="1" presStyleCnt="7" custScaleY="39594" custLinFactNeighborX="56374" custLinFactNeighborY="-47888">
        <dgm:presLayoutVars/>
      </dgm:prSet>
      <dgm:spPr/>
    </dgm:pt>
    <dgm:pt modelId="{7CA11F07-6EB9-41BC-8D17-3C61679DB75E}" type="pres">
      <dgm:prSet presAssocID="{7345873D-9F2B-4AE1-B180-56F901A88811}" presName="space" presStyleCnt="0"/>
      <dgm:spPr/>
    </dgm:pt>
    <dgm:pt modelId="{FB2F083B-7593-4920-B30E-0497F71D2DE1}" type="pres">
      <dgm:prSet presAssocID="{601C601B-B2D6-41EA-9B34-38A37D257DDC}" presName="composite" presStyleCnt="0"/>
      <dgm:spPr/>
    </dgm:pt>
    <dgm:pt modelId="{881FFB7B-7156-4DFB-91F1-E63F01635F76}" type="pres">
      <dgm:prSet presAssocID="{601C601B-B2D6-41EA-9B34-38A37D257DDC}" presName="parTx" presStyleLbl="alignNode1" presStyleIdx="2" presStyleCnt="7" custLinFactX="-45029" custLinFactY="200000" custLinFactNeighborX="-100000" custLinFactNeighborY="217913">
        <dgm:presLayoutVars>
          <dgm:chMax val="0"/>
          <dgm:chPref val="0"/>
        </dgm:presLayoutVars>
      </dgm:prSet>
      <dgm:spPr/>
    </dgm:pt>
    <dgm:pt modelId="{94536959-B69C-4369-BAF1-AA0C5FA55FAE}" type="pres">
      <dgm:prSet presAssocID="{601C601B-B2D6-41EA-9B34-38A37D257DDC}" presName="desTx" presStyleLbl="alignAccFollowNode1" presStyleIdx="2" presStyleCnt="7" custScaleY="39124" custLinFactX="-45029" custLinFactNeighborX="-100000" custLinFactNeighborY="43005">
        <dgm:presLayoutVars/>
      </dgm:prSet>
      <dgm:spPr/>
    </dgm:pt>
    <dgm:pt modelId="{19FCEA7D-E3D7-44A9-8745-9866468CF6C1}" type="pres">
      <dgm:prSet presAssocID="{AEE234F7-8C95-4203-8B42-E5FD2F3D2D95}" presName="space" presStyleCnt="0"/>
      <dgm:spPr/>
    </dgm:pt>
    <dgm:pt modelId="{DCBD6CB3-82D0-4163-B7EB-D8C4204D077C}" type="pres">
      <dgm:prSet presAssocID="{80096FFA-0607-4B87-B723-7DB284F7B408}" presName="composite" presStyleCnt="0"/>
      <dgm:spPr/>
    </dgm:pt>
    <dgm:pt modelId="{EDF5DFEA-70B5-481C-8AC8-1D7AD9C820C5}" type="pres">
      <dgm:prSet presAssocID="{80096FFA-0607-4B87-B723-7DB284F7B408}" presName="parTx" presStyleLbl="alignNode1" presStyleIdx="3" presStyleCnt="7" custLinFactY="200000" custLinFactNeighborX="-82112" custLinFactNeighborY="219191">
        <dgm:presLayoutVars>
          <dgm:chMax val="0"/>
          <dgm:chPref val="0"/>
        </dgm:presLayoutVars>
      </dgm:prSet>
      <dgm:spPr/>
    </dgm:pt>
    <dgm:pt modelId="{64754574-1CA5-4A49-96FC-DCC28DC2D33B}" type="pres">
      <dgm:prSet presAssocID="{80096FFA-0607-4B87-B723-7DB284F7B408}" presName="desTx" presStyleLbl="alignAccFollowNode1" presStyleIdx="3" presStyleCnt="7" custScaleY="40001" custLinFactNeighborX="-82112" custLinFactNeighborY="43663">
        <dgm:presLayoutVars/>
      </dgm:prSet>
      <dgm:spPr/>
    </dgm:pt>
    <dgm:pt modelId="{02923A71-B69D-4004-9749-404BBB96FD45}" type="pres">
      <dgm:prSet presAssocID="{1ED0722A-597F-404D-A34F-CA58E9469345}" presName="space" presStyleCnt="0"/>
      <dgm:spPr/>
    </dgm:pt>
    <dgm:pt modelId="{7BE71122-531C-4508-A6F4-335D51B62EF2}" type="pres">
      <dgm:prSet presAssocID="{79B38B3E-9488-4AA3-BDEC-231438F40F33}" presName="composite" presStyleCnt="0"/>
      <dgm:spPr/>
    </dgm:pt>
    <dgm:pt modelId="{ACF6D6CB-F2AB-48EE-B6D3-95C1BAC422F2}" type="pres">
      <dgm:prSet presAssocID="{79B38B3E-9488-4AA3-BDEC-231438F40F33}" presName="parTx" presStyleLbl="alignNode1" presStyleIdx="4" presStyleCnt="7" custScaleX="100106" custScaleY="255951" custLinFactY="500000" custLinFactNeighborX="-19194" custLinFactNeighborY="569341">
        <dgm:presLayoutVars>
          <dgm:chMax val="0"/>
          <dgm:chPref val="0"/>
        </dgm:presLayoutVars>
      </dgm:prSet>
      <dgm:spPr/>
    </dgm:pt>
    <dgm:pt modelId="{6CBD74E1-B5DF-4619-999B-714CBF7E3394}" type="pres">
      <dgm:prSet presAssocID="{79B38B3E-9488-4AA3-BDEC-231438F40F33}" presName="desTx" presStyleLbl="alignAccFollowNode1" presStyleIdx="4" presStyleCnt="7" custScaleY="38384" custLinFactNeighborX="-19247" custLinFactNeighborY="41996">
        <dgm:presLayoutVars/>
      </dgm:prSet>
      <dgm:spPr/>
    </dgm:pt>
    <dgm:pt modelId="{3162426C-69D3-4CF5-B43A-4059C32C8F3B}" type="pres">
      <dgm:prSet presAssocID="{12F20519-B919-4B10-9123-459881C5D98B}" presName="space" presStyleCnt="0"/>
      <dgm:spPr/>
    </dgm:pt>
    <dgm:pt modelId="{1B4DCA62-FB34-4B8C-A1BF-65D625CB0DA9}" type="pres">
      <dgm:prSet presAssocID="{15E29502-5B17-433A-B442-D9DB69DDA141}" presName="composite" presStyleCnt="0"/>
      <dgm:spPr/>
    </dgm:pt>
    <dgm:pt modelId="{42425135-BEA1-4F54-AE34-533A92F91A35}" type="pres">
      <dgm:prSet presAssocID="{15E29502-5B17-433A-B442-D9DB69DDA141}" presName="parTx" presStyleLbl="alignNode1" presStyleIdx="5" presStyleCnt="7" custScaleY="271420" custLinFactY="-140463" custLinFactNeighborX="-88543" custLinFactNeighborY="-200000">
        <dgm:presLayoutVars>
          <dgm:chMax val="0"/>
          <dgm:chPref val="0"/>
        </dgm:presLayoutVars>
      </dgm:prSet>
      <dgm:spPr/>
    </dgm:pt>
    <dgm:pt modelId="{57C626A6-F364-4F31-81A2-E6D23B4F0FA3}" type="pres">
      <dgm:prSet presAssocID="{15E29502-5B17-433A-B442-D9DB69DDA141}" presName="desTx" presStyleLbl="alignAccFollowNode1" presStyleIdx="5" presStyleCnt="7" custScaleY="36943" custLinFactNeighborX="-88543" custLinFactNeighborY="-45352">
        <dgm:presLayoutVars/>
      </dgm:prSet>
      <dgm:spPr/>
    </dgm:pt>
    <dgm:pt modelId="{42C0FF65-B96C-4A6F-BD04-382B5FE8B874}" type="pres">
      <dgm:prSet presAssocID="{BBB295DF-B213-4A47-9640-A86DB5FF153E}" presName="space" presStyleCnt="0"/>
      <dgm:spPr/>
    </dgm:pt>
    <dgm:pt modelId="{DB46149C-D9C6-4D50-9008-37A6595255D8}" type="pres">
      <dgm:prSet presAssocID="{64A8D4AE-22FF-447C-A354-47A113FAA2AF}" presName="composite" presStyleCnt="0"/>
      <dgm:spPr/>
    </dgm:pt>
    <dgm:pt modelId="{46AF9D33-7A2C-4F52-A574-3CCE96FCC0B7}" type="pres">
      <dgm:prSet presAssocID="{64A8D4AE-22FF-447C-A354-47A113FAA2AF}" presName="parTx" presStyleLbl="alignNode1" presStyleIdx="6" presStyleCnt="7" custScaleY="144222" custLinFactX="-139506" custLinFactY="-70505" custLinFactNeighborX="-200000" custLinFactNeighborY="-100000">
        <dgm:presLayoutVars>
          <dgm:chMax val="0"/>
          <dgm:chPref val="0"/>
        </dgm:presLayoutVars>
      </dgm:prSet>
      <dgm:spPr/>
    </dgm:pt>
    <dgm:pt modelId="{A843915D-5445-4DB2-B842-92F95FCDEE5A}" type="pres">
      <dgm:prSet presAssocID="{64A8D4AE-22FF-447C-A354-47A113FAA2AF}" presName="desTx" presStyleLbl="alignAccFollowNode1" presStyleIdx="6" presStyleCnt="7" custScaleY="36813" custLinFactX="-139506" custLinFactNeighborX="-200000" custLinFactNeighborY="-46967">
        <dgm:presLayoutVars/>
      </dgm:prSet>
      <dgm:spPr/>
    </dgm:pt>
  </dgm:ptLst>
  <dgm:cxnLst>
    <dgm:cxn modelId="{4962B40B-69AD-42EC-AA39-C8779A5C1D58}" type="presOf" srcId="{E0EA8486-A178-457B-8147-095D4A68F11C}" destId="{2D909DCA-E610-4DB2-A5C7-8DD1FC44BAE2}" srcOrd="0" destOrd="0" presId="urn:microsoft.com/office/officeart/2016/7/layout/HorizontalActionList"/>
    <dgm:cxn modelId="{34287D14-FCB9-4F1B-A7B3-4AFF2492796B}" srcId="{FB0131ED-43D5-49F1-A9AC-D9A2C208E2AE}" destId="{300957B2-8DEC-4C27-B4D0-EC64DDC8FA3E}" srcOrd="0" destOrd="0" parTransId="{CE9D2545-FE62-4541-BF4C-DEE9F7AEF683}" sibTransId="{2D5AC1F8-FE2D-4C7E-AE65-D65DA8B58455}"/>
    <dgm:cxn modelId="{E494AD17-E49A-49E5-A034-BF2955380F04}" srcId="{58D4FBE4-88C0-4EE4-AA22-7315E14AEB6E}" destId="{E0EA8486-A178-457B-8147-095D4A68F11C}" srcOrd="1" destOrd="0" parTransId="{C95D7FFA-993E-4979-AB4D-FAE291001016}" sibTransId="{7345873D-9F2B-4AE1-B180-56F901A88811}"/>
    <dgm:cxn modelId="{DB5A1F1E-C8FA-4422-ADD8-32D2800843C4}" srcId="{64A8D4AE-22FF-447C-A354-47A113FAA2AF}" destId="{D3C98132-983C-4F90-8203-1A4FD7F757F5}" srcOrd="0" destOrd="0" parTransId="{87E606A3-DEC7-4089-B5F5-CE1F8265D9A4}" sibTransId="{7CE74313-43AD-4687-82D2-18194E2B7480}"/>
    <dgm:cxn modelId="{6A59F82E-24D0-474E-BA9F-ABA272521146}" type="presOf" srcId="{601C601B-B2D6-41EA-9B34-38A37D257DDC}" destId="{881FFB7B-7156-4DFB-91F1-E63F01635F76}" srcOrd="0" destOrd="0" presId="urn:microsoft.com/office/officeart/2016/7/layout/HorizontalActionList"/>
    <dgm:cxn modelId="{D5E7CD40-AEF3-46D3-B780-FB68705BBDFC}" srcId="{58D4FBE4-88C0-4EE4-AA22-7315E14AEB6E}" destId="{601C601B-B2D6-41EA-9B34-38A37D257DDC}" srcOrd="2" destOrd="0" parTransId="{0C4EB98B-FA0E-4A6C-964F-063513E205EF}" sibTransId="{AEE234F7-8C95-4203-8B42-E5FD2F3D2D95}"/>
    <dgm:cxn modelId="{A1E13048-37EC-49DA-9AD7-1412950C23F6}" srcId="{79B38B3E-9488-4AA3-BDEC-231438F40F33}" destId="{9E13EAD2-B63D-4894-9340-2162B6510053}" srcOrd="0" destOrd="0" parTransId="{18A77C9A-0B53-449D-9F6B-2AD4ED32467B}" sibTransId="{76D15426-4695-4FC8-84A4-4831931BAEA8}"/>
    <dgm:cxn modelId="{C6A1F869-B5CB-4CA6-94AF-F36551057621}" srcId="{58D4FBE4-88C0-4EE4-AA22-7315E14AEB6E}" destId="{79B38B3E-9488-4AA3-BDEC-231438F40F33}" srcOrd="4" destOrd="0" parTransId="{C24EE852-E1A9-42E1-BC40-1F3043B47699}" sibTransId="{12F20519-B919-4B10-9123-459881C5D98B}"/>
    <dgm:cxn modelId="{EF0E4A71-1F42-40D9-801E-A03E0B657F24}" type="presOf" srcId="{A75EBD42-BFE9-4091-9271-477A33FE9F9E}" destId="{1507B80E-DED2-4520-9BB6-5E6655DFD292}" srcOrd="0" destOrd="0" presId="urn:microsoft.com/office/officeart/2016/7/layout/HorizontalActionList"/>
    <dgm:cxn modelId="{5FCBB871-6DFD-4257-B720-D26159BFD1D9}" srcId="{58D4FBE4-88C0-4EE4-AA22-7315E14AEB6E}" destId="{64A8D4AE-22FF-447C-A354-47A113FAA2AF}" srcOrd="6" destOrd="0" parTransId="{A132C3AF-8155-4F6F-B372-08B2A259D0FE}" sibTransId="{DF6ABE52-8D6E-411B-AC61-3C3F14A83D3D}"/>
    <dgm:cxn modelId="{DA18AC54-7BF9-432A-AE01-7FFAA9DCF311}" srcId="{15E29502-5B17-433A-B442-D9DB69DDA141}" destId="{6A57356C-91EA-4A51-A215-8CA053B06212}" srcOrd="0" destOrd="0" parTransId="{51BDC558-EEBE-4479-AD65-DFF9BEEC9202}" sibTransId="{5B1DA0FC-ED44-45F2-A250-D6A6F64AC96D}"/>
    <dgm:cxn modelId="{4BAAB575-10F1-414E-92C2-0D105F45440E}" type="presOf" srcId="{FB0131ED-43D5-49F1-A9AC-D9A2C208E2AE}" destId="{72EC5E65-42C0-4A70-8005-BE5521F7BB66}" srcOrd="0" destOrd="0" presId="urn:microsoft.com/office/officeart/2016/7/layout/HorizontalActionList"/>
    <dgm:cxn modelId="{1B711376-D9C3-4227-B8F5-FD428D7D53F7}" srcId="{601C601B-B2D6-41EA-9B34-38A37D257DDC}" destId="{CE0A00FC-1BE8-4664-82E3-17203B4A0BE4}" srcOrd="0" destOrd="0" parTransId="{90C329DA-CB8E-40BB-BEB2-CA29CDAA0F88}" sibTransId="{C59566B3-3F05-427E-99C2-BB6A92D4DBC4}"/>
    <dgm:cxn modelId="{024D7A56-C21F-4F01-81B6-FDEE1A3BE027}" srcId="{E0EA8486-A178-457B-8147-095D4A68F11C}" destId="{A75EBD42-BFE9-4091-9271-477A33FE9F9E}" srcOrd="0" destOrd="0" parTransId="{D6C10D85-A57C-42AD-813F-650767A78F2E}" sibTransId="{03BDBA1E-C90F-4109-850B-9E8F6F3DA0D0}"/>
    <dgm:cxn modelId="{242A5D59-F8D3-4430-8382-0340F08D8CC7}" type="presOf" srcId="{15E29502-5B17-433A-B442-D9DB69DDA141}" destId="{42425135-BEA1-4F54-AE34-533A92F91A35}" srcOrd="0" destOrd="0" presId="urn:microsoft.com/office/officeart/2016/7/layout/HorizontalActionList"/>
    <dgm:cxn modelId="{CBAD4396-0546-4F88-9361-3612A7B2028F}" type="presOf" srcId="{DB138174-5331-4726-8C3B-B40F4DDDECF2}" destId="{64754574-1CA5-4A49-96FC-DCC28DC2D33B}" srcOrd="0" destOrd="0" presId="urn:microsoft.com/office/officeart/2016/7/layout/HorizontalActionList"/>
    <dgm:cxn modelId="{468E649B-882C-4A51-A09E-E6AE06F40BEA}" type="presOf" srcId="{64A8D4AE-22FF-447C-A354-47A113FAA2AF}" destId="{46AF9D33-7A2C-4F52-A574-3CCE96FCC0B7}" srcOrd="0" destOrd="0" presId="urn:microsoft.com/office/officeart/2016/7/layout/HorizontalActionList"/>
    <dgm:cxn modelId="{2F63E5A6-748E-4050-BF17-18FB7199AA27}" type="presOf" srcId="{CE0A00FC-1BE8-4664-82E3-17203B4A0BE4}" destId="{94536959-B69C-4369-BAF1-AA0C5FA55FAE}" srcOrd="0" destOrd="0" presId="urn:microsoft.com/office/officeart/2016/7/layout/HorizontalActionList"/>
    <dgm:cxn modelId="{20B129A9-80AC-40C1-BA94-D6426E14DAF6}" srcId="{58D4FBE4-88C0-4EE4-AA22-7315E14AEB6E}" destId="{15E29502-5B17-433A-B442-D9DB69DDA141}" srcOrd="5" destOrd="0" parTransId="{5A06CCC0-DB52-4D15-B899-F2046C9BA1B7}" sibTransId="{BBB295DF-B213-4A47-9640-A86DB5FF153E}"/>
    <dgm:cxn modelId="{8ACBCAAA-60F4-4DD7-B4F4-B1BCCBE31F6B}" srcId="{80096FFA-0607-4B87-B723-7DB284F7B408}" destId="{DB138174-5331-4726-8C3B-B40F4DDDECF2}" srcOrd="0" destOrd="0" parTransId="{43E3B1FD-1C05-4B82-A3BA-9E60C12F5E76}" sibTransId="{6639FAA6-AB84-4F26-9087-1FF29809F301}"/>
    <dgm:cxn modelId="{8F27D3B4-BDAD-4478-AC1E-AE0077EFB65B}" type="presOf" srcId="{58D4FBE4-88C0-4EE4-AA22-7315E14AEB6E}" destId="{DBBFD98D-29F6-4963-B98A-91931CC27C2B}" srcOrd="0" destOrd="0" presId="urn:microsoft.com/office/officeart/2016/7/layout/HorizontalActionList"/>
    <dgm:cxn modelId="{E1EA65D2-6A66-42AE-BBC0-EF36AC432D9F}" type="presOf" srcId="{9E13EAD2-B63D-4894-9340-2162B6510053}" destId="{6CBD74E1-B5DF-4619-999B-714CBF7E3394}" srcOrd="0" destOrd="0" presId="urn:microsoft.com/office/officeart/2016/7/layout/HorizontalActionList"/>
    <dgm:cxn modelId="{B31D41D3-819D-441F-B4C2-9D62F28278D7}" type="presOf" srcId="{6A57356C-91EA-4A51-A215-8CA053B06212}" destId="{57C626A6-F364-4F31-81A2-E6D23B4F0FA3}" srcOrd="0" destOrd="0" presId="urn:microsoft.com/office/officeart/2016/7/layout/HorizontalActionList"/>
    <dgm:cxn modelId="{EE649AD3-D8F2-42F8-AB5F-882AD97500A0}" srcId="{58D4FBE4-88C0-4EE4-AA22-7315E14AEB6E}" destId="{80096FFA-0607-4B87-B723-7DB284F7B408}" srcOrd="3" destOrd="0" parTransId="{E31D1B79-B30A-4983-8AD4-0979EA338C97}" sibTransId="{1ED0722A-597F-404D-A34F-CA58E9469345}"/>
    <dgm:cxn modelId="{193F96D6-92D4-4719-A715-510359B96995}" type="presOf" srcId="{D3C98132-983C-4F90-8203-1A4FD7F757F5}" destId="{A843915D-5445-4DB2-B842-92F95FCDEE5A}" srcOrd="0" destOrd="0" presId="urn:microsoft.com/office/officeart/2016/7/layout/HorizontalActionList"/>
    <dgm:cxn modelId="{1ED3B5D8-8080-4C37-9885-0DEF252B2EB1}" type="presOf" srcId="{300957B2-8DEC-4C27-B4D0-EC64DDC8FA3E}" destId="{9F2919C5-C774-423F-AD21-0163391914A5}" srcOrd="0" destOrd="0" presId="urn:microsoft.com/office/officeart/2016/7/layout/HorizontalActionList"/>
    <dgm:cxn modelId="{8371FFF2-7D55-4756-A22B-58312FACB348}" srcId="{58D4FBE4-88C0-4EE4-AA22-7315E14AEB6E}" destId="{FB0131ED-43D5-49F1-A9AC-D9A2C208E2AE}" srcOrd="0" destOrd="0" parTransId="{3260038C-5CF8-45A3-B177-128162E5E77E}" sibTransId="{3AC2C840-EBB6-40FE-930D-F692736A56D0}"/>
    <dgm:cxn modelId="{818145F7-B995-45F9-8CA1-7FBF6CF27894}" type="presOf" srcId="{79B38B3E-9488-4AA3-BDEC-231438F40F33}" destId="{ACF6D6CB-F2AB-48EE-B6D3-95C1BAC422F2}" srcOrd="0" destOrd="0" presId="urn:microsoft.com/office/officeart/2016/7/layout/HorizontalActionList"/>
    <dgm:cxn modelId="{A839E0FC-9C3F-47DF-8F0F-D0A741353CA7}" type="presOf" srcId="{80096FFA-0607-4B87-B723-7DB284F7B408}" destId="{EDF5DFEA-70B5-481C-8AC8-1D7AD9C820C5}" srcOrd="0" destOrd="0" presId="urn:microsoft.com/office/officeart/2016/7/layout/HorizontalActionList"/>
    <dgm:cxn modelId="{D88600F7-85E3-4542-BAF6-7967BB75233B}" type="presParOf" srcId="{DBBFD98D-29F6-4963-B98A-91931CC27C2B}" destId="{92EF69B9-BA02-42C9-9FCA-B172511A174D}" srcOrd="0" destOrd="0" presId="urn:microsoft.com/office/officeart/2016/7/layout/HorizontalActionList"/>
    <dgm:cxn modelId="{A376834E-F3ED-421B-8047-D4AFD1CB15AA}" type="presParOf" srcId="{92EF69B9-BA02-42C9-9FCA-B172511A174D}" destId="{72EC5E65-42C0-4A70-8005-BE5521F7BB66}" srcOrd="0" destOrd="0" presId="urn:microsoft.com/office/officeart/2016/7/layout/HorizontalActionList"/>
    <dgm:cxn modelId="{50576B5F-1291-4CF0-8541-AE699218494C}" type="presParOf" srcId="{92EF69B9-BA02-42C9-9FCA-B172511A174D}" destId="{9F2919C5-C774-423F-AD21-0163391914A5}" srcOrd="1" destOrd="0" presId="urn:microsoft.com/office/officeart/2016/7/layout/HorizontalActionList"/>
    <dgm:cxn modelId="{EF599E08-A959-469D-B8DB-9D64BC6C9B20}" type="presParOf" srcId="{DBBFD98D-29F6-4963-B98A-91931CC27C2B}" destId="{98064242-8EC5-4F96-956E-794D42E2340A}" srcOrd="1" destOrd="0" presId="urn:microsoft.com/office/officeart/2016/7/layout/HorizontalActionList"/>
    <dgm:cxn modelId="{9BCACA81-244C-4AD8-A807-5EA230FDAC87}" type="presParOf" srcId="{DBBFD98D-29F6-4963-B98A-91931CC27C2B}" destId="{C3A1EA58-9761-4996-94E0-3787E981F7D4}" srcOrd="2" destOrd="0" presId="urn:microsoft.com/office/officeart/2016/7/layout/HorizontalActionList"/>
    <dgm:cxn modelId="{39F3D7FF-7131-4CCF-8050-A53E1EADCE94}" type="presParOf" srcId="{C3A1EA58-9761-4996-94E0-3787E981F7D4}" destId="{2D909DCA-E610-4DB2-A5C7-8DD1FC44BAE2}" srcOrd="0" destOrd="0" presId="urn:microsoft.com/office/officeart/2016/7/layout/HorizontalActionList"/>
    <dgm:cxn modelId="{914D5091-92AF-48F2-AAE8-32030FDBD3DE}" type="presParOf" srcId="{C3A1EA58-9761-4996-94E0-3787E981F7D4}" destId="{1507B80E-DED2-4520-9BB6-5E6655DFD292}" srcOrd="1" destOrd="0" presId="urn:microsoft.com/office/officeart/2016/7/layout/HorizontalActionList"/>
    <dgm:cxn modelId="{A5CB9621-84C2-4D16-9DC8-D1E6BF4F1A6C}" type="presParOf" srcId="{DBBFD98D-29F6-4963-B98A-91931CC27C2B}" destId="{7CA11F07-6EB9-41BC-8D17-3C61679DB75E}" srcOrd="3" destOrd="0" presId="urn:microsoft.com/office/officeart/2016/7/layout/HorizontalActionList"/>
    <dgm:cxn modelId="{242F9DCE-FA69-478F-8C83-6988BC21267C}" type="presParOf" srcId="{DBBFD98D-29F6-4963-B98A-91931CC27C2B}" destId="{FB2F083B-7593-4920-B30E-0497F71D2DE1}" srcOrd="4" destOrd="0" presId="urn:microsoft.com/office/officeart/2016/7/layout/HorizontalActionList"/>
    <dgm:cxn modelId="{7DF7BB94-2F22-4687-9B18-C42987B1E237}" type="presParOf" srcId="{FB2F083B-7593-4920-B30E-0497F71D2DE1}" destId="{881FFB7B-7156-4DFB-91F1-E63F01635F76}" srcOrd="0" destOrd="0" presId="urn:microsoft.com/office/officeart/2016/7/layout/HorizontalActionList"/>
    <dgm:cxn modelId="{251DF604-7551-41F1-8AAE-3DAE36C95511}" type="presParOf" srcId="{FB2F083B-7593-4920-B30E-0497F71D2DE1}" destId="{94536959-B69C-4369-BAF1-AA0C5FA55FAE}" srcOrd="1" destOrd="0" presId="urn:microsoft.com/office/officeart/2016/7/layout/HorizontalActionList"/>
    <dgm:cxn modelId="{784F28EB-4851-43DB-8F55-4C015A54B98F}" type="presParOf" srcId="{DBBFD98D-29F6-4963-B98A-91931CC27C2B}" destId="{19FCEA7D-E3D7-44A9-8745-9866468CF6C1}" srcOrd="5" destOrd="0" presId="urn:microsoft.com/office/officeart/2016/7/layout/HorizontalActionList"/>
    <dgm:cxn modelId="{85389815-7075-4244-9D95-7A3612E12542}" type="presParOf" srcId="{DBBFD98D-29F6-4963-B98A-91931CC27C2B}" destId="{DCBD6CB3-82D0-4163-B7EB-D8C4204D077C}" srcOrd="6" destOrd="0" presId="urn:microsoft.com/office/officeart/2016/7/layout/HorizontalActionList"/>
    <dgm:cxn modelId="{F734ECFB-55F6-488B-A740-773E4C85B080}" type="presParOf" srcId="{DCBD6CB3-82D0-4163-B7EB-D8C4204D077C}" destId="{EDF5DFEA-70B5-481C-8AC8-1D7AD9C820C5}" srcOrd="0" destOrd="0" presId="urn:microsoft.com/office/officeart/2016/7/layout/HorizontalActionList"/>
    <dgm:cxn modelId="{E2CF9252-30E6-4620-845F-C0A4CD439FD2}" type="presParOf" srcId="{DCBD6CB3-82D0-4163-B7EB-D8C4204D077C}" destId="{64754574-1CA5-4A49-96FC-DCC28DC2D33B}" srcOrd="1" destOrd="0" presId="urn:microsoft.com/office/officeart/2016/7/layout/HorizontalActionList"/>
    <dgm:cxn modelId="{AA699A15-E91D-4F8D-BE2C-E3E1594CBFCD}" type="presParOf" srcId="{DBBFD98D-29F6-4963-B98A-91931CC27C2B}" destId="{02923A71-B69D-4004-9749-404BBB96FD45}" srcOrd="7" destOrd="0" presId="urn:microsoft.com/office/officeart/2016/7/layout/HorizontalActionList"/>
    <dgm:cxn modelId="{053ACC47-D300-42C9-875D-42C2DA7BE2B8}" type="presParOf" srcId="{DBBFD98D-29F6-4963-B98A-91931CC27C2B}" destId="{7BE71122-531C-4508-A6F4-335D51B62EF2}" srcOrd="8" destOrd="0" presId="urn:microsoft.com/office/officeart/2016/7/layout/HorizontalActionList"/>
    <dgm:cxn modelId="{429343D1-E3E8-4F39-8967-3B2EBE7E9AC9}" type="presParOf" srcId="{7BE71122-531C-4508-A6F4-335D51B62EF2}" destId="{ACF6D6CB-F2AB-48EE-B6D3-95C1BAC422F2}" srcOrd="0" destOrd="0" presId="urn:microsoft.com/office/officeart/2016/7/layout/HorizontalActionList"/>
    <dgm:cxn modelId="{7FCC84B8-20DB-4350-9253-ED33041D8B48}" type="presParOf" srcId="{7BE71122-531C-4508-A6F4-335D51B62EF2}" destId="{6CBD74E1-B5DF-4619-999B-714CBF7E3394}" srcOrd="1" destOrd="0" presId="urn:microsoft.com/office/officeart/2016/7/layout/HorizontalActionList"/>
    <dgm:cxn modelId="{E26939E7-7C49-4687-9251-A4E37692787C}" type="presParOf" srcId="{DBBFD98D-29F6-4963-B98A-91931CC27C2B}" destId="{3162426C-69D3-4CF5-B43A-4059C32C8F3B}" srcOrd="9" destOrd="0" presId="urn:microsoft.com/office/officeart/2016/7/layout/HorizontalActionList"/>
    <dgm:cxn modelId="{8B2F5A7A-66E9-4073-9F04-46DCF9D502C6}" type="presParOf" srcId="{DBBFD98D-29F6-4963-B98A-91931CC27C2B}" destId="{1B4DCA62-FB34-4B8C-A1BF-65D625CB0DA9}" srcOrd="10" destOrd="0" presId="urn:microsoft.com/office/officeart/2016/7/layout/HorizontalActionList"/>
    <dgm:cxn modelId="{B10403CF-A30C-476E-BA0D-6DE993A14B44}" type="presParOf" srcId="{1B4DCA62-FB34-4B8C-A1BF-65D625CB0DA9}" destId="{42425135-BEA1-4F54-AE34-533A92F91A35}" srcOrd="0" destOrd="0" presId="urn:microsoft.com/office/officeart/2016/7/layout/HorizontalActionList"/>
    <dgm:cxn modelId="{1E9D1642-7071-401A-A9D5-D84C725EF6F4}" type="presParOf" srcId="{1B4DCA62-FB34-4B8C-A1BF-65D625CB0DA9}" destId="{57C626A6-F364-4F31-81A2-E6D23B4F0FA3}" srcOrd="1" destOrd="0" presId="urn:microsoft.com/office/officeart/2016/7/layout/HorizontalActionList"/>
    <dgm:cxn modelId="{0B6856BD-9B56-4CF2-8CE2-87A298C292AD}" type="presParOf" srcId="{DBBFD98D-29F6-4963-B98A-91931CC27C2B}" destId="{42C0FF65-B96C-4A6F-BD04-382B5FE8B874}" srcOrd="11" destOrd="0" presId="urn:microsoft.com/office/officeart/2016/7/layout/HorizontalActionList"/>
    <dgm:cxn modelId="{5B044E61-8F45-4413-867C-57249240EB3C}" type="presParOf" srcId="{DBBFD98D-29F6-4963-B98A-91931CC27C2B}" destId="{DB46149C-D9C6-4D50-9008-37A6595255D8}" srcOrd="12" destOrd="0" presId="urn:microsoft.com/office/officeart/2016/7/layout/HorizontalActionList"/>
    <dgm:cxn modelId="{03B62E02-6156-4F27-B1B5-AA8778C9E480}" type="presParOf" srcId="{DB46149C-D9C6-4D50-9008-37A6595255D8}" destId="{46AF9D33-7A2C-4F52-A574-3CCE96FCC0B7}" srcOrd="0" destOrd="0" presId="urn:microsoft.com/office/officeart/2016/7/layout/HorizontalActionList"/>
    <dgm:cxn modelId="{1671A10D-3C64-437E-A41D-D2F7B1E145F9}" type="presParOf" srcId="{DB46149C-D9C6-4D50-9008-37A6595255D8}" destId="{A843915D-5445-4DB2-B842-92F95FCDEE5A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C5E65-42C0-4A70-8005-BE5521F7BB66}">
      <dsp:nvSpPr>
        <dsp:cNvPr id="0" name=""/>
        <dsp:cNvSpPr/>
      </dsp:nvSpPr>
      <dsp:spPr>
        <a:xfrm>
          <a:off x="380997" y="838198"/>
          <a:ext cx="1383776" cy="415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349" tIns="109349" rIns="109349" bIns="10934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Favorite List</a:t>
          </a:r>
        </a:p>
      </dsp:txBody>
      <dsp:txXfrm>
        <a:off x="380997" y="838198"/>
        <a:ext cx="1383776" cy="415132"/>
      </dsp:txXfrm>
    </dsp:sp>
    <dsp:sp modelId="{9F2919C5-C774-423F-AD21-0163391914A5}">
      <dsp:nvSpPr>
        <dsp:cNvPr id="0" name=""/>
        <dsp:cNvSpPr/>
      </dsp:nvSpPr>
      <dsp:spPr>
        <a:xfrm>
          <a:off x="381003" y="1295412"/>
          <a:ext cx="1383900" cy="9270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686" tIns="136686" rIns="136686" bIns="136686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User can create a favorite list..</a:t>
          </a:r>
        </a:p>
      </dsp:txBody>
      <dsp:txXfrm>
        <a:off x="381003" y="1295412"/>
        <a:ext cx="1383900" cy="927058"/>
      </dsp:txXfrm>
    </dsp:sp>
    <dsp:sp modelId="{2D909DCA-E610-4DB2-A5C7-8DD1FC44BAE2}">
      <dsp:nvSpPr>
        <dsp:cNvPr id="0" name=""/>
        <dsp:cNvSpPr/>
      </dsp:nvSpPr>
      <dsp:spPr>
        <a:xfrm>
          <a:off x="2286000" y="838198"/>
          <a:ext cx="1383776" cy="415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349" tIns="109349" rIns="109349" bIns="10934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Browse</a:t>
          </a:r>
        </a:p>
      </dsp:txBody>
      <dsp:txXfrm>
        <a:off x="2286000" y="838198"/>
        <a:ext cx="1383776" cy="415132"/>
      </dsp:txXfrm>
    </dsp:sp>
    <dsp:sp modelId="{1507B80E-DED2-4520-9BB6-5E6655DFD292}">
      <dsp:nvSpPr>
        <dsp:cNvPr id="0" name=""/>
        <dsp:cNvSpPr/>
      </dsp:nvSpPr>
      <dsp:spPr>
        <a:xfrm>
          <a:off x="2286000" y="1295394"/>
          <a:ext cx="1383776" cy="9590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686" tIns="136686" rIns="136686" bIns="136686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Browse movies and enjoy any movie trailer with IMDB ratings.</a:t>
          </a:r>
        </a:p>
      </dsp:txBody>
      <dsp:txXfrm>
        <a:off x="2286000" y="1295394"/>
        <a:ext cx="1383776" cy="959056"/>
      </dsp:txXfrm>
    </dsp:sp>
    <dsp:sp modelId="{881FFB7B-7156-4DFB-91F1-E63F01635F76}">
      <dsp:nvSpPr>
        <dsp:cNvPr id="0" name=""/>
        <dsp:cNvSpPr/>
      </dsp:nvSpPr>
      <dsp:spPr>
        <a:xfrm>
          <a:off x="990598" y="3047998"/>
          <a:ext cx="1383776" cy="415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349" tIns="109349" rIns="109349" bIns="10934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Search</a:t>
          </a:r>
        </a:p>
      </dsp:txBody>
      <dsp:txXfrm>
        <a:off x="990598" y="3047998"/>
        <a:ext cx="1383776" cy="415132"/>
      </dsp:txXfrm>
    </dsp:sp>
    <dsp:sp modelId="{94536959-B69C-4369-BAF1-AA0C5FA55FAE}">
      <dsp:nvSpPr>
        <dsp:cNvPr id="0" name=""/>
        <dsp:cNvSpPr/>
      </dsp:nvSpPr>
      <dsp:spPr>
        <a:xfrm>
          <a:off x="990598" y="3505196"/>
          <a:ext cx="1383776" cy="9466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686" tIns="136686" rIns="136686" bIns="136686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Search movies on language, genre, kids and name basis.</a:t>
          </a:r>
        </a:p>
      </dsp:txBody>
      <dsp:txXfrm>
        <a:off x="990598" y="3505196"/>
        <a:ext cx="1383776" cy="946607"/>
      </dsp:txXfrm>
    </dsp:sp>
    <dsp:sp modelId="{EDF5DFEA-70B5-481C-8AC8-1D7AD9C820C5}">
      <dsp:nvSpPr>
        <dsp:cNvPr id="0" name=""/>
        <dsp:cNvSpPr/>
      </dsp:nvSpPr>
      <dsp:spPr>
        <a:xfrm>
          <a:off x="3352794" y="3047999"/>
          <a:ext cx="1383776" cy="415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349" tIns="109349" rIns="109349" bIns="10934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Add/Delete</a:t>
          </a:r>
        </a:p>
      </dsp:txBody>
      <dsp:txXfrm>
        <a:off x="3352794" y="3047999"/>
        <a:ext cx="1383776" cy="415132"/>
      </dsp:txXfrm>
    </dsp:sp>
    <dsp:sp modelId="{64754574-1CA5-4A49-96FC-DCC28DC2D33B}">
      <dsp:nvSpPr>
        <dsp:cNvPr id="0" name=""/>
        <dsp:cNvSpPr/>
      </dsp:nvSpPr>
      <dsp:spPr>
        <a:xfrm>
          <a:off x="3352794" y="3505202"/>
          <a:ext cx="1383776" cy="9678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686" tIns="136686" rIns="136686" bIns="136686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Users can add and delete any movie from favorite list.</a:t>
          </a:r>
        </a:p>
      </dsp:txBody>
      <dsp:txXfrm>
        <a:off x="3352794" y="3505202"/>
        <a:ext cx="1383776" cy="967827"/>
      </dsp:txXfrm>
    </dsp:sp>
    <dsp:sp modelId="{ACF6D6CB-F2AB-48EE-B6D3-95C1BAC422F2}">
      <dsp:nvSpPr>
        <dsp:cNvPr id="0" name=""/>
        <dsp:cNvSpPr/>
      </dsp:nvSpPr>
      <dsp:spPr>
        <a:xfrm>
          <a:off x="5715004" y="3048000"/>
          <a:ext cx="1385242" cy="415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349" tIns="109349" rIns="109349" bIns="10934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Recommend</a:t>
          </a:r>
        </a:p>
      </dsp:txBody>
      <dsp:txXfrm>
        <a:off x="5715004" y="3048000"/>
        <a:ext cx="1385242" cy="415132"/>
      </dsp:txXfrm>
    </dsp:sp>
    <dsp:sp modelId="{6CBD74E1-B5DF-4619-999B-714CBF7E3394}">
      <dsp:nvSpPr>
        <dsp:cNvPr id="0" name=""/>
        <dsp:cNvSpPr/>
      </dsp:nvSpPr>
      <dsp:spPr>
        <a:xfrm>
          <a:off x="5715004" y="3505189"/>
          <a:ext cx="1383776" cy="10031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686" tIns="136686" rIns="136686" bIns="136686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Recommend movies filtered by language as per your favorite list.</a:t>
          </a:r>
        </a:p>
      </dsp:txBody>
      <dsp:txXfrm>
        <a:off x="5715004" y="3505189"/>
        <a:ext cx="1383776" cy="1003178"/>
      </dsp:txXfrm>
    </dsp:sp>
    <dsp:sp modelId="{42425135-BEA1-4F54-AE34-533A92F91A35}">
      <dsp:nvSpPr>
        <dsp:cNvPr id="0" name=""/>
        <dsp:cNvSpPr/>
      </dsp:nvSpPr>
      <dsp:spPr>
        <a:xfrm>
          <a:off x="6248401" y="838199"/>
          <a:ext cx="1383776" cy="415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349" tIns="109349" rIns="109349" bIns="10934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Retrieve Password</a:t>
          </a:r>
        </a:p>
      </dsp:txBody>
      <dsp:txXfrm>
        <a:off x="6248401" y="838199"/>
        <a:ext cx="1383776" cy="415132"/>
      </dsp:txXfrm>
    </dsp:sp>
    <dsp:sp modelId="{57C626A6-F364-4F31-81A2-E6D23B4F0FA3}">
      <dsp:nvSpPr>
        <dsp:cNvPr id="0" name=""/>
        <dsp:cNvSpPr/>
      </dsp:nvSpPr>
      <dsp:spPr>
        <a:xfrm>
          <a:off x="6248401" y="1295404"/>
          <a:ext cx="1383776" cy="9292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686" tIns="136686" rIns="136686" bIns="136686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User can retrieve his old password through OTP.</a:t>
          </a:r>
          <a:endParaRPr lang="en-IN" sz="1100" kern="1200" dirty="0"/>
        </a:p>
      </dsp:txBody>
      <dsp:txXfrm>
        <a:off x="6248401" y="1295404"/>
        <a:ext cx="1383776" cy="929270"/>
      </dsp:txXfrm>
    </dsp:sp>
    <dsp:sp modelId="{46AF9D33-7A2C-4F52-A574-3CCE96FCC0B7}">
      <dsp:nvSpPr>
        <dsp:cNvPr id="0" name=""/>
        <dsp:cNvSpPr/>
      </dsp:nvSpPr>
      <dsp:spPr>
        <a:xfrm>
          <a:off x="4267200" y="838201"/>
          <a:ext cx="1383776" cy="415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349" tIns="109349" rIns="109349" bIns="10934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Dedicated Segment</a:t>
          </a:r>
        </a:p>
      </dsp:txBody>
      <dsp:txXfrm>
        <a:off x="4267200" y="838201"/>
        <a:ext cx="1383776" cy="415132"/>
      </dsp:txXfrm>
    </dsp:sp>
    <dsp:sp modelId="{A843915D-5445-4DB2-B842-92F95FCDEE5A}">
      <dsp:nvSpPr>
        <dsp:cNvPr id="0" name=""/>
        <dsp:cNvSpPr/>
      </dsp:nvSpPr>
      <dsp:spPr>
        <a:xfrm>
          <a:off x="4267200" y="1295410"/>
          <a:ext cx="1383776" cy="9227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686" tIns="136686" rIns="136686" bIns="136686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Binge watch kids and trending shows and movies.</a:t>
          </a:r>
          <a:endParaRPr lang="en-IN" sz="1100" kern="1200" dirty="0"/>
        </a:p>
      </dsp:txBody>
      <dsp:txXfrm>
        <a:off x="4267200" y="1295410"/>
        <a:ext cx="1383776" cy="922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7D908-2C42-4C09-8FD3-AD32A6332B1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80213-D708-4EF9-94FB-3919DDD2C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86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DD36285-4CEC-4890-9759-5E11455CC5C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BDA65A3-2B45-4C67-9D77-E828FD75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1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6285-4CEC-4890-9759-5E11455CC5C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BDA65A3-2B45-4C67-9D77-E828FD75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2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6285-4CEC-4890-9759-5E11455CC5C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BDA65A3-2B45-4C67-9D77-E828FD75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47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6285-4CEC-4890-9759-5E11455CC5C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BDA65A3-2B45-4C67-9D77-E828FD75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58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6285-4CEC-4890-9759-5E11455CC5C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BDA65A3-2B45-4C67-9D77-E828FD75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03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6285-4CEC-4890-9759-5E11455CC5C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BDA65A3-2B45-4C67-9D77-E828FD75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19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6285-4CEC-4890-9759-5E11455CC5C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BDA65A3-2B45-4C67-9D77-E828FD75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8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7DD36285-4CEC-4890-9759-5E11455CC5C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BDA65A3-2B45-4C67-9D77-E828FD75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31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6285-4CEC-4890-9759-5E11455CC5C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BDA65A3-2B45-4C67-9D77-E828FD75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2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6285-4CEC-4890-9759-5E11455CC5C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BDA65A3-2B45-4C67-9D77-E828FD75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6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6285-4CEC-4890-9759-5E11455CC5C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BDA65A3-2B45-4C67-9D77-E828FD75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6285-4CEC-4890-9759-5E11455CC5C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BDA65A3-2B45-4C67-9D77-E828FD75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6285-4CEC-4890-9759-5E11455CC5C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BDA65A3-2B45-4C67-9D77-E828FD75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3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6285-4CEC-4890-9759-5E11455CC5C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BDA65A3-2B45-4C67-9D77-E828FD75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1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6285-4CEC-4890-9759-5E11455CC5C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BDA65A3-2B45-4C67-9D77-E828FD75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9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6285-4CEC-4890-9759-5E11455CC5C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BDA65A3-2B45-4C67-9D77-E828FD75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2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6285-4CEC-4890-9759-5E11455CC5C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BDA65A3-2B45-4C67-9D77-E828FD75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9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7DD36285-4CEC-4890-9759-5E11455CC5C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8BDA65A3-2B45-4C67-9D77-E828FD75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11" Type="http://schemas.openxmlformats.org/officeDocument/2006/relationships/image" Target="../media/image24.jp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INEPLU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086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12"/>
          <p:cNvSpPr/>
          <p:nvPr/>
        </p:nvSpPr>
        <p:spPr>
          <a:xfrm>
            <a:off x="2362200" y="2667000"/>
            <a:ext cx="4800600" cy="9906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38400" y="2743200"/>
            <a:ext cx="4648200" cy="7620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sz="2400" b="1" i="0" dirty="0">
                <a:solidFill>
                  <a:srgbClr val="D1D2D3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CIN</a:t>
            </a:r>
            <a:r>
              <a:rPr lang="el-GR" sz="2400" b="1" i="0" dirty="0">
                <a:solidFill>
                  <a:srgbClr val="D1D2D3"/>
                </a:solidFill>
                <a:effectLst/>
                <a:latin typeface="Century Gothic (Body)"/>
                <a:cs typeface="Aharoni" panose="02010803020104030203" pitchFamily="2" charset="-79"/>
              </a:rPr>
              <a:t>Σ_</a:t>
            </a:r>
            <a:r>
              <a:rPr lang="en-IN" sz="2400" b="1" i="0" dirty="0">
                <a:solidFill>
                  <a:srgbClr val="D1D2D3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PLUS MOVIE MUZIX APP</a:t>
            </a:r>
            <a:endParaRPr lang="en-US" sz="24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ransition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48444-0071-CC24-5927-E445DD057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6600" y="914400"/>
            <a:ext cx="2743200" cy="609600"/>
          </a:xfrm>
        </p:spPr>
        <p:txBody>
          <a:bodyPr/>
          <a:lstStyle/>
          <a:p>
            <a:r>
              <a:rPr lang="en-US" sz="4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FEATURES</a:t>
            </a:r>
            <a:endParaRPr lang="en-IN" sz="42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" name="TextBox 4">
            <a:extLst>
              <a:ext uri="{FF2B5EF4-FFF2-40B4-BE49-F238E27FC236}">
                <a16:creationId xmlns:a16="http://schemas.microsoft.com/office/drawing/2014/main" id="{DC6B2568-CA0E-E4B3-3F32-B5C9B163DA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8243463"/>
              </p:ext>
            </p:extLst>
          </p:nvPr>
        </p:nvGraphicFramePr>
        <p:xfrm>
          <a:off x="609600" y="1295400"/>
          <a:ext cx="10363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0086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B19CC9-4FF0-3DCE-C51C-D13BE87822B3}"/>
              </a:ext>
            </a:extLst>
          </p:cNvPr>
          <p:cNvSpPr/>
          <p:nvPr/>
        </p:nvSpPr>
        <p:spPr>
          <a:xfrm>
            <a:off x="1143000" y="1676400"/>
            <a:ext cx="6858000" cy="34925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sz="5400" b="1" cap="none" spc="0" dirty="0">
              <a:ln/>
              <a:solidFill>
                <a:srgbClr val="5111C5"/>
              </a:solidFill>
              <a:effectLst/>
            </a:endParaRPr>
          </a:p>
          <a:p>
            <a:pPr algn="ctr"/>
            <a:r>
              <a:rPr lang="en-US" sz="5400" b="1" cap="none" spc="0" dirty="0">
                <a:ln/>
                <a:solidFill>
                  <a:srgbClr val="5111C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PROCEED TO</a:t>
            </a:r>
            <a:br>
              <a:rPr lang="en-US" sz="5400" b="1" cap="none" spc="0" dirty="0">
                <a:ln/>
                <a:solidFill>
                  <a:srgbClr val="5111C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b="1" cap="none" spc="0" dirty="0">
                <a:ln/>
                <a:solidFill>
                  <a:srgbClr val="5111C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PROJECT</a:t>
            </a:r>
          </a:p>
          <a:p>
            <a:pPr algn="ctr"/>
            <a:endParaRPr lang="en-IN" sz="5400" b="1" cap="none" spc="0" dirty="0">
              <a:ln/>
              <a:solidFill>
                <a:srgbClr val="5111C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8675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23F861-CCA4-97A0-09B8-7CE6818F0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8610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44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577010-905E-31A3-DE45-F632ECFD2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533400"/>
            <a:ext cx="4086560" cy="891180"/>
          </a:xfrm>
        </p:spPr>
        <p:txBody>
          <a:bodyPr/>
          <a:lstStyle/>
          <a:p>
            <a:r>
              <a:rPr lang="en-US" sz="3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CONCLUSION</a:t>
            </a:r>
            <a:endParaRPr lang="en-IN" sz="39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7DBCF1-0F49-88F7-D28E-EDD85CF076FE}"/>
              </a:ext>
            </a:extLst>
          </p:cNvPr>
          <p:cNvSpPr/>
          <p:nvPr/>
        </p:nvSpPr>
        <p:spPr>
          <a:xfrm>
            <a:off x="762000" y="2057400"/>
            <a:ext cx="7696200" cy="4038600"/>
          </a:xfrm>
          <a:prstGeom prst="roundRect">
            <a:avLst/>
          </a:prstGeom>
          <a:solidFill>
            <a:srgbClr val="F6BB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More or, less there are countless n redundant ways of implementing modules/functions to make CinePlus Muzix Movie Application look more corollary, so we made it simple yet attractive.</a:t>
            </a:r>
          </a:p>
          <a:p>
            <a:pPr algn="ctr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Thus, easy to access for the user or viewer and luring them into it where they can not only browse but also have a preview of the content and all data is provided by TMDB.</a:t>
            </a:r>
          </a:p>
          <a:p>
            <a:pPr algn="ctr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Last but not the least we also want to Thank our mentors who helped n guided us through our journey and having belief on us.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97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04391CA-6ED4-B850-F402-2BB8E4F77466}"/>
              </a:ext>
            </a:extLst>
          </p:cNvPr>
          <p:cNvSpPr/>
          <p:nvPr/>
        </p:nvSpPr>
        <p:spPr>
          <a:xfrm>
            <a:off x="1828800" y="1447800"/>
            <a:ext cx="5410200" cy="861774"/>
          </a:xfrm>
          <a:prstGeom prst="rect">
            <a:avLst/>
          </a:prstGeom>
          <a:solidFill>
            <a:srgbClr val="D3570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>
              <a:rot lat="0" lon="0" rev="0"/>
            </a:camera>
            <a:lightRig rig="threePt" dir="tl"/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THE END</a:t>
            </a:r>
            <a:endParaRPr lang="en-IN" sz="5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2012D9-1FCB-6B62-0B23-D43A8D9D3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3200400"/>
            <a:ext cx="5715000" cy="2209800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69850"/>
          </a:sp3d>
        </p:spPr>
        <p:txBody>
          <a:bodyPr anchor="b" anchorCtr="0">
            <a:sp3d extrusionH="57150">
              <a:bevelT w="82550" h="38100" prst="coolSlant"/>
            </a:sp3d>
          </a:bodyPr>
          <a:lstStyle/>
          <a:p>
            <a:br>
              <a:rPr lang="en-US" sz="7000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br>
              <a:rPr lang="en-US" sz="7000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US" sz="7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0" endPos="65000" dist="50800" dir="5400000" sy="-100000" algn="bl" rotWithShape="0"/>
                </a:effectLst>
                <a:latin typeface="Algerian" panose="04020705040A02060702" pitchFamily="82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97080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2746-3400-266A-F3B7-BD4DA79FF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400" y="609600"/>
            <a:ext cx="5686760" cy="891180"/>
          </a:xfrm>
        </p:spPr>
        <p:txBody>
          <a:bodyPr/>
          <a:lstStyle/>
          <a:p>
            <a:r>
              <a:rPr lang="en-US" sz="3700" dirty="0"/>
              <a:t>Under Guidance:-</a:t>
            </a:r>
            <a:endParaRPr lang="en-IN" sz="3700" dirty="0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1A404E71-9947-D1BD-B770-DD8AA1974FCD}"/>
              </a:ext>
            </a:extLst>
          </p:cNvPr>
          <p:cNvSpPr/>
          <p:nvPr/>
        </p:nvSpPr>
        <p:spPr>
          <a:xfrm>
            <a:off x="762000" y="2438400"/>
            <a:ext cx="4724400" cy="1447800"/>
          </a:xfrm>
          <a:prstGeom prst="round2SameRect">
            <a:avLst/>
          </a:prstGeom>
          <a:ln>
            <a:noFill/>
          </a:ln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accent4">
                    <a:lumMod val="40000"/>
                    <a:lumOff val="60000"/>
                  </a:schemeClr>
                </a:solidFill>
                <a:latin typeface="Algerian" panose="04020705040A02060702" pitchFamily="82" charset="0"/>
                <a:ea typeface="Microsoft YaHei UI" panose="020B0503020204020204" pitchFamily="34" charset="-122"/>
              </a:rPr>
              <a:t>MRs. Sangeetha BooPathy</a:t>
            </a:r>
          </a:p>
          <a:p>
            <a:pPr algn="ctr"/>
            <a:r>
              <a:rPr lang="en-US" sz="2100" dirty="0">
                <a:solidFill>
                  <a:schemeClr val="accent4">
                    <a:lumMod val="40000"/>
                    <a:lumOff val="60000"/>
                  </a:schemeClr>
                </a:solidFill>
                <a:latin typeface="Algerian" panose="04020705040A02060702" pitchFamily="82" charset="0"/>
                <a:ea typeface="Microsoft YaHei UI" panose="020B0503020204020204" pitchFamily="34" charset="-122"/>
              </a:rPr>
              <a:t>MRs. Mythreye Raghunathan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672EB9-27C4-777C-566E-ABA477821D95}"/>
              </a:ext>
            </a:extLst>
          </p:cNvPr>
          <p:cNvSpPr/>
          <p:nvPr/>
        </p:nvSpPr>
        <p:spPr>
          <a:xfrm>
            <a:off x="2743200" y="4343400"/>
            <a:ext cx="5715000" cy="1600200"/>
          </a:xfrm>
          <a:prstGeom prst="rect">
            <a:avLst/>
          </a:prstGeom>
          <a:solidFill>
            <a:srgbClr val="FAB12E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Slack-Lato"/>
              </a:rPr>
              <a:t>W</a:t>
            </a:r>
            <a:r>
              <a:rPr lang="en-US" b="0" i="0" dirty="0">
                <a:solidFill>
                  <a:srgbClr val="0070C0"/>
                </a:solidFill>
                <a:effectLst/>
                <a:latin typeface="Slack-Lato"/>
              </a:rPr>
              <a:t>e have created this project under exceptional guidance of our Mentors Mythreye </a:t>
            </a:r>
            <a:r>
              <a:rPr lang="en-US" dirty="0">
                <a:solidFill>
                  <a:srgbClr val="0070C0"/>
                </a:solidFill>
                <a:latin typeface="Slack-Lato"/>
              </a:rPr>
              <a:t>M</a:t>
            </a:r>
            <a:r>
              <a:rPr lang="en-US" b="0" i="0" dirty="0">
                <a:solidFill>
                  <a:srgbClr val="0070C0"/>
                </a:solidFill>
                <a:effectLst/>
                <a:latin typeface="Slack-Lato"/>
              </a:rPr>
              <a:t>am &amp; Sangeetha </a:t>
            </a:r>
            <a:r>
              <a:rPr lang="en-US" dirty="0">
                <a:solidFill>
                  <a:srgbClr val="0070C0"/>
                </a:solidFill>
                <a:latin typeface="Slack-Lato"/>
              </a:rPr>
              <a:t>M</a:t>
            </a:r>
            <a:r>
              <a:rPr lang="en-US" b="0" i="0" dirty="0">
                <a:solidFill>
                  <a:srgbClr val="0070C0"/>
                </a:solidFill>
                <a:effectLst/>
                <a:latin typeface="Slack-Lato"/>
              </a:rPr>
              <a:t>am. Their inputs were very valuable in this project. We wish to thank them for their mentoring throughout the journey.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13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One in a crowd">
            <a:extLst>
              <a:ext uri="{FF2B5EF4-FFF2-40B4-BE49-F238E27FC236}">
                <a16:creationId xmlns:a16="http://schemas.microsoft.com/office/drawing/2014/main" id="{386BC64F-D5F5-ED73-EA18-E65381F716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31" r="-2" b="18163"/>
          <a:stretch/>
        </p:blipFill>
        <p:spPr>
          <a:xfrm>
            <a:off x="0" y="1371600"/>
            <a:ext cx="9067572" cy="3581399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9144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2142" y="3785499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A54703-6B1F-BA4B-07B0-15D87B39E9C3}"/>
              </a:ext>
            </a:extLst>
          </p:cNvPr>
          <p:cNvSpPr txBox="1"/>
          <p:nvPr/>
        </p:nvSpPr>
        <p:spPr>
          <a:xfrm>
            <a:off x="3048000" y="60960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TEAM MEMBERS</a:t>
            </a:r>
            <a:endParaRPr lang="en-IN" sz="32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C5F70-C0EE-DBE8-6243-913E4D866A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2600"/>
            <a:ext cx="1928435" cy="2286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D4C58C-AABA-3C02-6185-4B896FF51B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752600"/>
            <a:ext cx="1925053" cy="2286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4C444C-1D22-7BE2-9240-A55755B06A3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752600"/>
            <a:ext cx="1981200" cy="23231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C49744-90BC-3B67-1F4F-E0509FD543F8}"/>
              </a:ext>
            </a:extLst>
          </p:cNvPr>
          <p:cNvSpPr txBox="1"/>
          <p:nvPr/>
        </p:nvSpPr>
        <p:spPr>
          <a:xfrm>
            <a:off x="685800" y="48006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ASHWANI KU</a:t>
            </a:r>
            <a:r>
              <a:rPr lang="en-US" sz="1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MAR</a:t>
            </a:r>
            <a:endParaRPr lang="en-US" sz="18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4AEEDB-E414-1B65-32A3-6A6CCFA3D61D}"/>
              </a:ext>
            </a:extLst>
          </p:cNvPr>
          <p:cNvSpPr txBox="1"/>
          <p:nvPr/>
        </p:nvSpPr>
        <p:spPr>
          <a:xfrm>
            <a:off x="3352800" y="48006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RAGHAVENDRA SINGH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B93034-DD1D-0CD8-917A-7F20B1B63829}"/>
              </a:ext>
            </a:extLst>
          </p:cNvPr>
          <p:cNvSpPr txBox="1"/>
          <p:nvPr/>
        </p:nvSpPr>
        <p:spPr>
          <a:xfrm>
            <a:off x="6400800" y="48006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PRASHANT PANTH</a:t>
            </a:r>
            <a:endParaRPr lang="en-US" sz="18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646C1B-48DF-F41C-4159-8B9F0440C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800" y="762000"/>
            <a:ext cx="5257800" cy="685800"/>
          </a:xfrm>
        </p:spPr>
        <p:txBody>
          <a:bodyPr/>
          <a:lstStyle/>
          <a:p>
            <a:r>
              <a:rPr lang="en-US" sz="4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INTRODUCTION</a:t>
            </a:r>
            <a:endParaRPr lang="en-IN" sz="4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8F6E5-4C52-5D8F-E315-DB5AA960F275}"/>
              </a:ext>
            </a:extLst>
          </p:cNvPr>
          <p:cNvSpPr txBox="1"/>
          <p:nvPr/>
        </p:nvSpPr>
        <p:spPr>
          <a:xfrm>
            <a:off x="3352800" y="4953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2F4DAB-5082-F57E-1B7B-1CF2E42E7119}"/>
              </a:ext>
            </a:extLst>
          </p:cNvPr>
          <p:cNvSpPr txBox="1"/>
          <p:nvPr/>
        </p:nvSpPr>
        <p:spPr>
          <a:xfrm>
            <a:off x="838200" y="2057400"/>
            <a:ext cx="7696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0" i="0" dirty="0">
                <a:solidFill>
                  <a:srgbClr val="D1D2D3"/>
                </a:solidFill>
                <a:effectLst/>
                <a:latin typeface="Slack-Lato"/>
              </a:rPr>
              <a:t>CIN</a:t>
            </a:r>
            <a:r>
              <a:rPr lang="el-GR" sz="1700" b="0" i="0" dirty="0">
                <a:solidFill>
                  <a:srgbClr val="D1D2D3"/>
                </a:solidFill>
                <a:effectLst/>
                <a:latin typeface="Slack-Lato"/>
              </a:rPr>
              <a:t>Σ_</a:t>
            </a:r>
            <a:r>
              <a:rPr lang="en-IN" sz="1700" b="0" i="0" dirty="0">
                <a:solidFill>
                  <a:srgbClr val="D1D2D3"/>
                </a:solidFill>
                <a:effectLst/>
                <a:latin typeface="Slack-Lato"/>
              </a:rPr>
              <a:t>PLUS</a:t>
            </a:r>
            <a:r>
              <a:rPr lang="en-US" sz="1700" dirty="0"/>
              <a:t> Muzix App is an Indian video streaming service based on OTT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It offers films and television series available in multiple languages.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We achieved team integrity while working in this project together.</a:t>
            </a:r>
          </a:p>
          <a:p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We leant new tools &amp; acknowledged proper usage of softwares.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With this full fledged app we came across many challenges and picked up how to combine one app to other.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After this project we will get assessment in real world projects,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It also has Seamless n Quick User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366381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72ECA3-2A46-4A5A-8330-12F7E2210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2A4A5C4D-76C1-47EA-A0B6-CF294A5F4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29BC618C-AD3C-444D-B8CB-6FB6920D4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B9E498-8C63-C46C-4F34-773CBCFC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85800"/>
            <a:ext cx="4883406" cy="9890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3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OBJECTIVES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9C0D00-401D-42B7-94D8-008C7DAA8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group of people wearing 3d glasses">
            <a:extLst>
              <a:ext uri="{FF2B5EF4-FFF2-40B4-BE49-F238E27FC236}">
                <a16:creationId xmlns:a16="http://schemas.microsoft.com/office/drawing/2014/main" id="{0A111F75-697B-47E5-9989-4B1CB8EC70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8398930" cy="4724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AEF11E-B54B-06DB-ECE7-71719ED6E734}"/>
              </a:ext>
            </a:extLst>
          </p:cNvPr>
          <p:cNvSpPr/>
          <p:nvPr/>
        </p:nvSpPr>
        <p:spPr>
          <a:xfrm>
            <a:off x="685800" y="2057400"/>
            <a:ext cx="7543800" cy="403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C78A00-8210-0401-DB2F-5BD8236DCEBC}"/>
              </a:ext>
            </a:extLst>
          </p:cNvPr>
          <p:cNvSpPr txBox="1"/>
          <p:nvPr/>
        </p:nvSpPr>
        <p:spPr>
          <a:xfrm>
            <a:off x="762000" y="1524000"/>
            <a:ext cx="79248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We provide ease to access binge watching platform.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You can watch movies at your comfort.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Can watch movies based on languages.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Can preview trailers of the respective movies as per preference.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Stream movies and TV shows on your all sorts of devices.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007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F439-985E-3036-ED73-D9E0B7E51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609600"/>
            <a:ext cx="5791200" cy="685800"/>
          </a:xfrm>
        </p:spPr>
        <p:txBody>
          <a:bodyPr/>
          <a:lstStyle/>
          <a:p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ARCHITECTURAL DIAGRAM</a:t>
            </a:r>
            <a:endParaRPr lang="en-IN" sz="32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FBBB4-8E88-B0A7-FA31-0205FD466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2600"/>
            <a:ext cx="792480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3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033F-155C-081C-16B8-AF2E357CA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6600" y="609600"/>
            <a:ext cx="3248360" cy="891180"/>
          </a:xfrm>
        </p:spPr>
        <p:txBody>
          <a:bodyPr/>
          <a:lstStyle/>
          <a:p>
            <a:r>
              <a:rPr lang="en-US" sz="3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MODULES</a:t>
            </a:r>
            <a:endParaRPr lang="en-IN" sz="3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34C0E-E568-19D3-BB95-2F2C486E3AFF}"/>
              </a:ext>
            </a:extLst>
          </p:cNvPr>
          <p:cNvSpPr txBox="1"/>
          <p:nvPr/>
        </p:nvSpPr>
        <p:spPr>
          <a:xfrm>
            <a:off x="838200" y="1905000"/>
            <a:ext cx="7315200" cy="650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Register and Login.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 Login will be done by token.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 Get a single or list of movies.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 Create a  playlist of favourite movies.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>
                    <a:lumMod val="95000"/>
                  </a:schemeClr>
                </a:solidFill>
              </a:rPr>
              <a:t>  Add/remove/update favourite list.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0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>
                    <a:lumMod val="95000"/>
                  </a:schemeClr>
                </a:solidFill>
              </a:rPr>
              <a:t>  Browse movies including trailers.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0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>
                    <a:lumMod val="95000"/>
                  </a:schemeClr>
                </a:solidFill>
              </a:rPr>
              <a:t>  Get recommendations based on Language.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635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077308-0CA4-6C5C-B1A0-F7094CFE1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4600" y="609600"/>
            <a:ext cx="5534360" cy="738780"/>
          </a:xfrm>
        </p:spPr>
        <p:txBody>
          <a:bodyPr/>
          <a:lstStyle/>
          <a:p>
            <a:r>
              <a:rPr lang="en-US" sz="37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FRONTEND TOOLS</a:t>
            </a:r>
            <a:endParaRPr lang="en-IN" sz="37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7DA119-B42E-9BFF-8A6D-634A953BD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33600"/>
            <a:ext cx="609600" cy="609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E1BD88-3040-E1B7-9C30-C8DC90A5E2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57600"/>
            <a:ext cx="609600" cy="609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CCD241F-8905-D862-7166-8DAB1237AB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657600"/>
            <a:ext cx="685800" cy="6172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0A3C58B-2B2B-71E8-BF5D-367929FC8B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5105400"/>
            <a:ext cx="685800" cy="6105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9C74A92-69C6-6185-1B95-1AE1D9D4CCC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5181600"/>
            <a:ext cx="685801" cy="6488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7FC18A0-8FE3-B799-FCD9-4088A5C8C1EE}"/>
              </a:ext>
            </a:extLst>
          </p:cNvPr>
          <p:cNvSpPr txBox="1"/>
          <p:nvPr/>
        </p:nvSpPr>
        <p:spPr>
          <a:xfrm>
            <a:off x="1905000" y="2286000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ANGULAR</a:t>
            </a:r>
            <a:endParaRPr lang="en-IN" sz="2200" dirty="0">
              <a:solidFill>
                <a:schemeClr val="accent4">
                  <a:lumMod val="20000"/>
                  <a:lumOff val="8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C89EB7-894B-82A5-DB67-1407B371DD23}"/>
              </a:ext>
            </a:extLst>
          </p:cNvPr>
          <p:cNvSpPr txBox="1"/>
          <p:nvPr/>
        </p:nvSpPr>
        <p:spPr>
          <a:xfrm>
            <a:off x="1600200" y="3810000"/>
            <a:ext cx="3581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ANGULAR MATERIAL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447FBD-81FF-E645-D10F-C9861806FA03}"/>
              </a:ext>
            </a:extLst>
          </p:cNvPr>
          <p:cNvSpPr txBox="1"/>
          <p:nvPr/>
        </p:nvSpPr>
        <p:spPr>
          <a:xfrm>
            <a:off x="1524000" y="5334000"/>
            <a:ext cx="25146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HTML &amp; CSS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731A51-D690-3532-4D4B-A9AD2612B68B}"/>
              </a:ext>
            </a:extLst>
          </p:cNvPr>
          <p:cNvSpPr txBox="1"/>
          <p:nvPr/>
        </p:nvSpPr>
        <p:spPr>
          <a:xfrm>
            <a:off x="6248400" y="2209800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endParaRPr lang="en-IN" sz="2200" dirty="0">
              <a:solidFill>
                <a:schemeClr val="accent4">
                  <a:lumMod val="20000"/>
                  <a:lumOff val="8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5CA830-8F5F-27D2-0B62-060E50D8856A}"/>
              </a:ext>
            </a:extLst>
          </p:cNvPr>
          <p:cNvSpPr txBox="1"/>
          <p:nvPr/>
        </p:nvSpPr>
        <p:spPr>
          <a:xfrm>
            <a:off x="6324600" y="3810000"/>
            <a:ext cx="1981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BOOTSTRAP</a:t>
            </a:r>
            <a:endParaRPr lang="en-IN" sz="2200" dirty="0">
              <a:solidFill>
                <a:schemeClr val="accent3">
                  <a:lumMod val="20000"/>
                  <a:lumOff val="8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4D2C11-C89D-81AD-5033-EA728A5CBE6E}"/>
              </a:ext>
            </a:extLst>
          </p:cNvPr>
          <p:cNvSpPr txBox="1"/>
          <p:nvPr/>
        </p:nvSpPr>
        <p:spPr>
          <a:xfrm>
            <a:off x="6324600" y="5257800"/>
            <a:ext cx="1981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TYPESCRIPT</a:t>
            </a:r>
            <a:endParaRPr lang="en-IN" sz="2200" dirty="0">
              <a:solidFill>
                <a:schemeClr val="accent4">
                  <a:lumMod val="20000"/>
                  <a:lumOff val="8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4A29ED-589D-4BFF-49AE-702B892AE4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133600"/>
            <a:ext cx="609600" cy="609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6426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D404-956E-DBE1-33AF-88CAC2A7C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800" y="685800"/>
            <a:ext cx="4315159" cy="662580"/>
          </a:xfrm>
        </p:spPr>
        <p:txBody>
          <a:bodyPr/>
          <a:lstStyle/>
          <a:p>
            <a:r>
              <a:rPr lang="en-US" sz="3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BACKEND TOOLS</a:t>
            </a:r>
            <a:endParaRPr lang="en-IN" sz="3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FCD652-FB4C-54EA-C1E2-94268FD38987}"/>
              </a:ext>
            </a:extLst>
          </p:cNvPr>
          <p:cNvSpPr/>
          <p:nvPr/>
        </p:nvSpPr>
        <p:spPr>
          <a:xfrm>
            <a:off x="5867400" y="2209800"/>
            <a:ext cx="2514600" cy="381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>
              <a:buFont typeface="Wingdings" panose="05000000000000000000" pitchFamily="2" charset="2"/>
              <a:buChar char="q"/>
            </a:pPr>
            <a:endParaRPr lang="en-US" dirty="0"/>
          </a:p>
          <a:p>
            <a:pPr algn="just"/>
            <a:r>
              <a:rPr lang="en-US" dirty="0"/>
              <a:t>                        MySQL                                               </a:t>
            </a:r>
          </a:p>
          <a:p>
            <a:pPr marL="285750" indent="-285750" algn="r">
              <a:buFont typeface="Wingdings" panose="05000000000000000000" pitchFamily="2" charset="2"/>
              <a:buChar char="q"/>
            </a:pPr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just"/>
            <a:r>
              <a:rPr lang="en-US" dirty="0"/>
              <a:t>                   MongoDB</a:t>
            </a:r>
          </a:p>
          <a:p>
            <a:pPr marL="285750" indent="-285750" algn="r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r">
              <a:buFont typeface="Wingdings" panose="05000000000000000000" pitchFamily="2" charset="2"/>
              <a:buChar char="q"/>
            </a:pPr>
            <a:endParaRPr lang="en-US" dirty="0"/>
          </a:p>
          <a:p>
            <a:pPr algn="r"/>
            <a:r>
              <a:rPr lang="en-US" dirty="0"/>
              <a:t>      </a:t>
            </a:r>
          </a:p>
          <a:p>
            <a:pPr algn="just"/>
            <a:r>
              <a:rPr lang="en-US" dirty="0"/>
              <a:t>                           TMDB</a:t>
            </a:r>
          </a:p>
          <a:p>
            <a:pPr marL="285750" indent="-285750" algn="r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2969D1-EEE1-DF85-66C1-09ABE1D3DB41}"/>
              </a:ext>
            </a:extLst>
          </p:cNvPr>
          <p:cNvSpPr/>
          <p:nvPr/>
        </p:nvSpPr>
        <p:spPr>
          <a:xfrm>
            <a:off x="6400800" y="1752600"/>
            <a:ext cx="1371600" cy="533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DATABASES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125681-BDE0-5252-AD36-29FCCA5DF8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953000"/>
            <a:ext cx="762001" cy="533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DD2B45-ACD1-06C8-4E57-907C6388B0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048000"/>
            <a:ext cx="381000" cy="381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7A10C9-B73B-0C6B-6F17-5B708588A3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86000"/>
            <a:ext cx="381000" cy="381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CF7707C-A07B-2227-FAA8-E84A72291B4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2000" y="3810000"/>
            <a:ext cx="381000" cy="381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1060242-D375-DA0F-2AEE-E6ED9E24EF1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572000"/>
            <a:ext cx="381000" cy="381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FD944A8-0848-0C54-CD8F-4903133F07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334000"/>
            <a:ext cx="381000" cy="381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03F2F13-671C-AEC2-FAF6-70CD399815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286000"/>
            <a:ext cx="385763" cy="381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A508856-2DBA-E70E-3785-7946C6E8EF5D}"/>
              </a:ext>
            </a:extLst>
          </p:cNvPr>
          <p:cNvSpPr txBox="1"/>
          <p:nvPr/>
        </p:nvSpPr>
        <p:spPr>
          <a:xfrm>
            <a:off x="1219200" y="2286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Java/JDK 1.8</a:t>
            </a:r>
            <a:endParaRPr lang="en-IN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8F1224-DF57-CBDD-BC67-6299629B4518}"/>
              </a:ext>
            </a:extLst>
          </p:cNvPr>
          <p:cNvSpPr txBox="1"/>
          <p:nvPr/>
        </p:nvSpPr>
        <p:spPr>
          <a:xfrm>
            <a:off x="1219200" y="3048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Spring Boot</a:t>
            </a:r>
            <a:endParaRPr lang="en-IN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5B702E-B79E-D357-0813-8E9196E156F0}"/>
              </a:ext>
            </a:extLst>
          </p:cNvPr>
          <p:cNvSpPr txBox="1"/>
          <p:nvPr/>
        </p:nvSpPr>
        <p:spPr>
          <a:xfrm>
            <a:off x="1219200" y="3810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JWT</a:t>
            </a:r>
            <a:endParaRPr lang="en-IN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B58A3D-C9D2-AF10-6C2F-F0F4632B7FF9}"/>
              </a:ext>
            </a:extLst>
          </p:cNvPr>
          <p:cNvSpPr txBox="1"/>
          <p:nvPr/>
        </p:nvSpPr>
        <p:spPr>
          <a:xfrm>
            <a:off x="1219200" y="4572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Eureka</a:t>
            </a:r>
            <a:endParaRPr lang="en-IN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054F9F-EC0B-9B56-241B-BDDCC1C0E8D4}"/>
              </a:ext>
            </a:extLst>
          </p:cNvPr>
          <p:cNvSpPr txBox="1"/>
          <p:nvPr/>
        </p:nvSpPr>
        <p:spPr>
          <a:xfrm>
            <a:off x="1219200" y="5334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Feign Client</a:t>
            </a:r>
            <a:endParaRPr lang="en-IN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D7BD6A-792A-8EB0-0906-E52869DD7230}"/>
              </a:ext>
            </a:extLst>
          </p:cNvPr>
          <p:cNvSpPr txBox="1"/>
          <p:nvPr/>
        </p:nvSpPr>
        <p:spPr>
          <a:xfrm>
            <a:off x="3657600" y="2286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RabbitMQ</a:t>
            </a:r>
            <a:endParaRPr lang="en-IN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52ABB0-ACBA-1A93-3AA7-013FE28A08FD}"/>
              </a:ext>
            </a:extLst>
          </p:cNvPr>
          <p:cNvSpPr txBox="1"/>
          <p:nvPr/>
        </p:nvSpPr>
        <p:spPr>
          <a:xfrm>
            <a:off x="3657600" y="3048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API Gateway</a:t>
            </a:r>
            <a:endParaRPr lang="en-IN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622F6BB-45E8-4B3C-7FD8-3825253BAD7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048000"/>
            <a:ext cx="423930" cy="3810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40B6452-4C02-9F87-9F71-E048FE4B7F8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810000"/>
            <a:ext cx="762000" cy="6096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014F26E-8147-E935-C028-2E032EFF1BC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67000"/>
            <a:ext cx="762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55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912</TotalTime>
  <Words>489</Words>
  <Application>Microsoft Office PowerPoint</Application>
  <PresentationFormat>On-screen Show (4:3)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Aharoni</vt:lpstr>
      <vt:lpstr>Algerian</vt:lpstr>
      <vt:lpstr>Arial</vt:lpstr>
      <vt:lpstr>Baskerville Old Face</vt:lpstr>
      <vt:lpstr>Calibri</vt:lpstr>
      <vt:lpstr>Century Gothic</vt:lpstr>
      <vt:lpstr>Century Gothic (Body)</vt:lpstr>
      <vt:lpstr>Slack-Lato</vt:lpstr>
      <vt:lpstr>Wingdings</vt:lpstr>
      <vt:lpstr>Wingdings 3</vt:lpstr>
      <vt:lpstr>Ion Boardroom</vt:lpstr>
      <vt:lpstr>PowerPoint Presentation</vt:lpstr>
      <vt:lpstr>Under Guidance:-</vt:lpstr>
      <vt:lpstr>PowerPoint Presentation</vt:lpstr>
      <vt:lpstr>INTRODUCTION</vt:lpstr>
      <vt:lpstr>OBJECTIVES</vt:lpstr>
      <vt:lpstr>ARCHITECTURAL DIAGRAM</vt:lpstr>
      <vt:lpstr>MODULES</vt:lpstr>
      <vt:lpstr>FRONTEND TOOLS</vt:lpstr>
      <vt:lpstr>BACKEND TOOLS</vt:lpstr>
      <vt:lpstr>FEATURES</vt:lpstr>
      <vt:lpstr>PowerPoint Presentation</vt:lpstr>
      <vt:lpstr>PowerPoint Presentation</vt:lpstr>
      <vt:lpstr>CONCLUSION</vt:lpstr>
      <vt:lpstr>  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ASHWANI</dc:creator>
  <cp:lastModifiedBy>Prashant Panth</cp:lastModifiedBy>
  <cp:revision>46</cp:revision>
  <dcterms:created xsi:type="dcterms:W3CDTF">2023-06-26T11:05:14Z</dcterms:created>
  <dcterms:modified xsi:type="dcterms:W3CDTF">2023-07-13T04:53:36Z</dcterms:modified>
</cp:coreProperties>
</file>