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8" r:id="rId1"/>
  </p:sldMasterIdLst>
  <p:sldIdLst>
    <p:sldId id="257" r:id="rId2"/>
    <p:sldId id="269" r:id="rId3"/>
    <p:sldId id="259" r:id="rId4"/>
    <p:sldId id="272" r:id="rId5"/>
    <p:sldId id="273" r:id="rId6"/>
    <p:sldId id="274" r:id="rId7"/>
    <p:sldId id="260" r:id="rId8"/>
    <p:sldId id="265" r:id="rId9"/>
    <p:sldId id="275" r:id="rId10"/>
    <p:sldId id="267"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FF"/>
    <a:srgbClr val="B1E739"/>
    <a:srgbClr val="FE66EC"/>
    <a:srgbClr val="7CD84E"/>
    <a:srgbClr val="389E8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90" autoAdjust="0"/>
    <p:restoredTop sz="94660"/>
  </p:normalViewPr>
  <p:slideViewPr>
    <p:cSldViewPr>
      <p:cViewPr varScale="1">
        <p:scale>
          <a:sx n="81" d="100"/>
          <a:sy n="81" d="100"/>
        </p:scale>
        <p:origin x="1531"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ctrTitle"/>
          </p:nvPr>
        </p:nvSpPr>
        <p:spPr>
          <a:xfrm>
            <a:off x="914400" y="1803405"/>
            <a:ext cx="73152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914400" y="3632201"/>
            <a:ext cx="73152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5932170" y="4323845"/>
            <a:ext cx="2297429" cy="365125"/>
          </a:xfrm>
        </p:spPr>
        <p:txBody>
          <a:bodyPr/>
          <a:lstStyle/>
          <a:p>
            <a:fld id="{1E035082-DDEB-47D1-A479-76A61E5D766B}" type="datetimeFigureOut">
              <a:rPr lang="en-IN" smtClean="0"/>
              <a:t>03-10-2022</a:t>
            </a:fld>
            <a:endParaRPr lang="en-IN"/>
          </a:p>
        </p:txBody>
      </p:sp>
      <p:sp>
        <p:nvSpPr>
          <p:cNvPr id="5" name="Footer Placeholder 4"/>
          <p:cNvSpPr>
            <a:spLocks noGrp="1"/>
          </p:cNvSpPr>
          <p:nvPr>
            <p:ph type="ftr" sz="quarter" idx="11"/>
          </p:nvPr>
        </p:nvSpPr>
        <p:spPr>
          <a:xfrm>
            <a:off x="914400" y="4323846"/>
            <a:ext cx="4880610" cy="365125"/>
          </a:xfrm>
        </p:spPr>
        <p:txBody>
          <a:bodyPr/>
          <a:lstStyle/>
          <a:p>
            <a:endParaRPr lang="en-IN"/>
          </a:p>
        </p:txBody>
      </p:sp>
      <p:sp>
        <p:nvSpPr>
          <p:cNvPr id="6" name="Slide Number Placeholder 5"/>
          <p:cNvSpPr>
            <a:spLocks noGrp="1"/>
          </p:cNvSpPr>
          <p:nvPr>
            <p:ph type="sldNum" sz="quarter" idx="12"/>
          </p:nvPr>
        </p:nvSpPr>
        <p:spPr>
          <a:xfrm>
            <a:off x="6057900" y="1430867"/>
            <a:ext cx="2171700" cy="365125"/>
          </a:xfrm>
        </p:spPr>
        <p:txBody>
          <a:bodyPr/>
          <a:lstStyle/>
          <a:p>
            <a:fld id="{2592AD1A-3B78-4CAF-82B8-B77DBF257E35}" type="slidenum">
              <a:rPr lang="en-US" smtClean="0"/>
              <a:t>‹#›</a:t>
            </a:fld>
            <a:endParaRPr lang="en-US"/>
          </a:p>
        </p:txBody>
      </p:sp>
    </p:spTree>
    <p:extLst>
      <p:ext uri="{BB962C8B-B14F-4D97-AF65-F5344CB8AC3E}">
        <p14:creationId xmlns:p14="http://schemas.microsoft.com/office/powerpoint/2010/main" val="2528529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55" y="4697361"/>
            <a:ext cx="7956482"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94355" y="977035"/>
            <a:ext cx="7950260" cy="340697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94360" y="5516716"/>
            <a:ext cx="7955280" cy="746924"/>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035082-DDEB-47D1-A479-76A61E5D766B}" type="datetimeFigureOut">
              <a:rPr lang="en-IN" smtClean="0"/>
              <a:t>03-10-2022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92AD1A-3B78-4CAF-82B8-B77DBF257E35}" type="slidenum">
              <a:rPr lang="en-US" smtClean="0"/>
              <a:t>‹#›</a:t>
            </a:fld>
            <a:endParaRPr lang="en-US"/>
          </a:p>
        </p:txBody>
      </p:sp>
    </p:spTree>
    <p:extLst>
      <p:ext uri="{BB962C8B-B14F-4D97-AF65-F5344CB8AC3E}">
        <p14:creationId xmlns:p14="http://schemas.microsoft.com/office/powerpoint/2010/main" val="450813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3"/>
            <a:ext cx="795528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800" y="3649134"/>
            <a:ext cx="7772400" cy="1330852"/>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1E035082-DDEB-47D1-A479-76A61E5D766B}" type="datetimeFigureOut">
              <a:rPr lang="en-IN" smtClean="0"/>
              <a:t>03-10-2022</a:t>
            </a:fld>
            <a:endParaRPr lang="en-IN"/>
          </a:p>
        </p:txBody>
      </p:sp>
      <p:sp>
        <p:nvSpPr>
          <p:cNvPr id="6" name="Footer Placeholder 5"/>
          <p:cNvSpPr>
            <a:spLocks noGrp="1"/>
          </p:cNvSpPr>
          <p:nvPr>
            <p:ph type="ftr" sz="quarter" idx="11"/>
          </p:nvPr>
        </p:nvSpPr>
        <p:spPr>
          <a:xfrm>
            <a:off x="594360" y="381001"/>
            <a:ext cx="4830656" cy="365125"/>
          </a:xfrm>
        </p:spPr>
        <p:txBody>
          <a:bodyPr/>
          <a:lstStyle/>
          <a:p>
            <a:endParaRPr lang="en-IN"/>
          </a:p>
        </p:txBody>
      </p:sp>
      <p:sp>
        <p:nvSpPr>
          <p:cNvPr id="7" name="Slide Number Placeholder 6"/>
          <p:cNvSpPr>
            <a:spLocks noGrp="1"/>
          </p:cNvSpPr>
          <p:nvPr>
            <p:ph type="sldNum" sz="quarter" idx="12"/>
          </p:nvPr>
        </p:nvSpPr>
        <p:spPr>
          <a:xfrm>
            <a:off x="7882466" y="381001"/>
            <a:ext cx="667174" cy="365125"/>
          </a:xfrm>
        </p:spPr>
        <p:txBody>
          <a:bodyPr/>
          <a:lstStyle/>
          <a:p>
            <a:fld id="{2592AD1A-3B78-4CAF-82B8-B77DBF257E35}" type="slidenum">
              <a:rPr lang="en-US" smtClean="0"/>
              <a:t>‹#›</a:t>
            </a:fld>
            <a:endParaRPr lang="en-US"/>
          </a:p>
        </p:txBody>
      </p:sp>
    </p:spTree>
    <p:extLst>
      <p:ext uri="{BB962C8B-B14F-4D97-AF65-F5344CB8AC3E}">
        <p14:creationId xmlns:p14="http://schemas.microsoft.com/office/powerpoint/2010/main" val="1498446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768351" y="753534"/>
            <a:ext cx="7613650" cy="2756234"/>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977899" y="3509768"/>
            <a:ext cx="7194552"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0" y="4174597"/>
            <a:ext cx="7778752" cy="821265"/>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1E035082-DDEB-47D1-A479-76A61E5D766B}" type="datetimeFigureOut">
              <a:rPr lang="en-IN" smtClean="0"/>
              <a:t>03-10-2022</a:t>
            </a:fld>
            <a:endParaRPr lang="en-IN"/>
          </a:p>
        </p:txBody>
      </p:sp>
      <p:sp>
        <p:nvSpPr>
          <p:cNvPr id="6" name="Footer Placeholder 5"/>
          <p:cNvSpPr>
            <a:spLocks noGrp="1"/>
          </p:cNvSpPr>
          <p:nvPr>
            <p:ph type="ftr" sz="quarter" idx="11"/>
          </p:nvPr>
        </p:nvSpPr>
        <p:spPr>
          <a:xfrm>
            <a:off x="594360" y="379438"/>
            <a:ext cx="4830656" cy="365125"/>
          </a:xfrm>
        </p:spPr>
        <p:txBody>
          <a:bodyPr/>
          <a:lstStyle/>
          <a:p>
            <a:endParaRPr lang="en-IN"/>
          </a:p>
        </p:txBody>
      </p:sp>
      <p:sp>
        <p:nvSpPr>
          <p:cNvPr id="7" name="Slide Number Placeholder 6"/>
          <p:cNvSpPr>
            <a:spLocks noGrp="1"/>
          </p:cNvSpPr>
          <p:nvPr>
            <p:ph type="sldNum" sz="quarter" idx="12"/>
          </p:nvPr>
        </p:nvSpPr>
        <p:spPr>
          <a:xfrm>
            <a:off x="7882466" y="381001"/>
            <a:ext cx="667174" cy="365125"/>
          </a:xfrm>
        </p:spPr>
        <p:txBody>
          <a:bodyPr/>
          <a:lstStyle/>
          <a:p>
            <a:fld id="{2592AD1A-3B78-4CAF-82B8-B77DBF257E35}" type="slidenum">
              <a:rPr lang="en-US" smtClean="0"/>
              <a:t>‹#›</a:t>
            </a:fld>
            <a:endParaRPr lang="en-US"/>
          </a:p>
        </p:txBody>
      </p:sp>
      <p:sp>
        <p:nvSpPr>
          <p:cNvPr id="13" name="TextBox 12"/>
          <p:cNvSpPr txBox="1"/>
          <p:nvPr/>
        </p:nvSpPr>
        <p:spPr>
          <a:xfrm>
            <a:off x="231458" y="80772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8146733" y="302133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262555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685800" y="1124702"/>
            <a:ext cx="7774782"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792" y="3648316"/>
            <a:ext cx="7773608"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78884"/>
            <a:ext cx="2183130" cy="365125"/>
          </a:xfrm>
        </p:spPr>
        <p:txBody>
          <a:bodyPr/>
          <a:lstStyle>
            <a:lvl1pPr algn="r">
              <a:defRPr/>
            </a:lvl1pPr>
          </a:lstStyle>
          <a:p>
            <a:fld id="{1E035082-DDEB-47D1-A479-76A61E5D766B}" type="datetimeFigureOut">
              <a:rPr lang="en-IN" smtClean="0"/>
              <a:t>03-10-2022</a:t>
            </a:fld>
            <a:endParaRPr lang="en-IN"/>
          </a:p>
        </p:txBody>
      </p:sp>
      <p:sp>
        <p:nvSpPr>
          <p:cNvPr id="6" name="Footer Placeholder 5"/>
          <p:cNvSpPr>
            <a:spLocks noGrp="1"/>
          </p:cNvSpPr>
          <p:nvPr>
            <p:ph type="ftr" sz="quarter" idx="11"/>
          </p:nvPr>
        </p:nvSpPr>
        <p:spPr>
          <a:xfrm>
            <a:off x="594360" y="378884"/>
            <a:ext cx="4830656" cy="365125"/>
          </a:xfrm>
        </p:spPr>
        <p:txBody>
          <a:bodyPr/>
          <a:lstStyle/>
          <a:p>
            <a:endParaRPr lang="en-IN"/>
          </a:p>
        </p:txBody>
      </p:sp>
      <p:sp>
        <p:nvSpPr>
          <p:cNvPr id="7" name="Slide Number Placeholder 6"/>
          <p:cNvSpPr>
            <a:spLocks noGrp="1"/>
          </p:cNvSpPr>
          <p:nvPr>
            <p:ph type="sldNum" sz="quarter" idx="12"/>
          </p:nvPr>
        </p:nvSpPr>
        <p:spPr>
          <a:xfrm>
            <a:off x="7882466" y="381001"/>
            <a:ext cx="667174" cy="365125"/>
          </a:xfrm>
        </p:spPr>
        <p:txBody>
          <a:bodyPr/>
          <a:lstStyle/>
          <a:p>
            <a:fld id="{2592AD1A-3B78-4CAF-82B8-B77DBF257E35}" type="slidenum">
              <a:rPr lang="en-US" smtClean="0"/>
              <a:t>‹#›</a:t>
            </a:fld>
            <a:endParaRPr lang="en-US"/>
          </a:p>
        </p:txBody>
      </p:sp>
    </p:spTree>
    <p:extLst>
      <p:ext uri="{BB962C8B-B14F-4D97-AF65-F5344CB8AC3E}">
        <p14:creationId xmlns:p14="http://schemas.microsoft.com/office/powerpoint/2010/main" val="14058510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171701" y="762000"/>
            <a:ext cx="637793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594361" y="2202080"/>
            <a:ext cx="2560320"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59436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02237" y="2201333"/>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00781" y="2904068"/>
            <a:ext cx="2560320" cy="335957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89319" y="2192866"/>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8932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E035082-DDEB-47D1-A479-76A61E5D766B}" type="datetimeFigureOut">
              <a:rPr lang="en-IN" smtClean="0"/>
              <a:t>03-10-2022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592AD1A-3B78-4CAF-82B8-B77DBF257E35}" type="slidenum">
              <a:rPr lang="en-US" smtClean="0"/>
              <a:t>‹#›</a:t>
            </a:fld>
            <a:endParaRPr lang="en-US"/>
          </a:p>
        </p:txBody>
      </p:sp>
    </p:spTree>
    <p:extLst>
      <p:ext uri="{BB962C8B-B14F-4D97-AF65-F5344CB8AC3E}">
        <p14:creationId xmlns:p14="http://schemas.microsoft.com/office/powerpoint/2010/main" val="3771658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171702" y="762000"/>
            <a:ext cx="6381984"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94360"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594360" y="2331720"/>
            <a:ext cx="2560320" cy="15073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594360" y="4796103"/>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291873"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291872" y="2331720"/>
            <a:ext cx="2560320" cy="1509862"/>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290858" y="4796102"/>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93365"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993364" y="2331721"/>
            <a:ext cx="2560320" cy="1508919"/>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93272" y="4796100"/>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E035082-DDEB-47D1-A479-76A61E5D766B}" type="datetimeFigureOut">
              <a:rPr lang="en-IN" smtClean="0"/>
              <a:t>03-10-2022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592AD1A-3B78-4CAF-82B8-B77DBF257E35}" type="slidenum">
              <a:rPr lang="en-US" smtClean="0"/>
              <a:t>‹#›</a:t>
            </a:fld>
            <a:endParaRPr lang="en-US"/>
          </a:p>
        </p:txBody>
      </p:sp>
    </p:spTree>
    <p:extLst>
      <p:ext uri="{BB962C8B-B14F-4D97-AF65-F5344CB8AC3E}">
        <p14:creationId xmlns:p14="http://schemas.microsoft.com/office/powerpoint/2010/main" val="28357988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94360" y="2194560"/>
            <a:ext cx="7955280" cy="40690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035082-DDEB-47D1-A479-76A61E5D766B}" type="datetimeFigureOut">
              <a:rPr lang="en-IN" smtClean="0"/>
              <a:t>03-10-2022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92AD1A-3B78-4CAF-82B8-B77DBF257E35}" type="slidenum">
              <a:rPr lang="en-US" smtClean="0"/>
              <a:t>‹#›</a:t>
            </a:fld>
            <a:endParaRPr lang="en-US"/>
          </a:p>
        </p:txBody>
      </p:sp>
    </p:spTree>
    <p:extLst>
      <p:ext uri="{BB962C8B-B14F-4D97-AF65-F5344CB8AC3E}">
        <p14:creationId xmlns:p14="http://schemas.microsoft.com/office/powerpoint/2010/main" val="20591967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Vertical Title 1"/>
          <p:cNvSpPr>
            <a:spLocks noGrp="1"/>
          </p:cNvSpPr>
          <p:nvPr>
            <p:ph type="title" orient="vert"/>
          </p:nvPr>
        </p:nvSpPr>
        <p:spPr>
          <a:xfrm>
            <a:off x="7006590" y="747183"/>
            <a:ext cx="1543050" cy="4248675"/>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94360" y="746126"/>
            <a:ext cx="6278035" cy="424973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1E035082-DDEB-47D1-A479-76A61E5D766B}" type="datetimeFigureOut">
              <a:rPr lang="en-IN" smtClean="0"/>
              <a:t>03-10-2022</a:t>
            </a:fld>
            <a:endParaRPr lang="en-IN"/>
          </a:p>
        </p:txBody>
      </p:sp>
      <p:sp>
        <p:nvSpPr>
          <p:cNvPr id="5" name="Footer Placeholder 4"/>
          <p:cNvSpPr>
            <a:spLocks noGrp="1"/>
          </p:cNvSpPr>
          <p:nvPr>
            <p:ph type="ftr" sz="quarter" idx="11"/>
          </p:nvPr>
        </p:nvSpPr>
        <p:spPr>
          <a:xfrm>
            <a:off x="594360" y="381001"/>
            <a:ext cx="4830656" cy="365125"/>
          </a:xfrm>
        </p:spPr>
        <p:txBody>
          <a:bodyPr/>
          <a:lstStyle/>
          <a:p>
            <a:endParaRPr lang="en-IN"/>
          </a:p>
        </p:txBody>
      </p:sp>
      <p:sp>
        <p:nvSpPr>
          <p:cNvPr id="6" name="Slide Number Placeholder 5"/>
          <p:cNvSpPr>
            <a:spLocks noGrp="1"/>
          </p:cNvSpPr>
          <p:nvPr>
            <p:ph type="sldNum" sz="quarter" idx="12"/>
          </p:nvPr>
        </p:nvSpPr>
        <p:spPr>
          <a:xfrm>
            <a:off x="7882466" y="381001"/>
            <a:ext cx="667174" cy="365125"/>
          </a:xfrm>
        </p:spPr>
        <p:txBody>
          <a:bodyPr/>
          <a:lstStyle/>
          <a:p>
            <a:fld id="{2592AD1A-3B78-4CAF-82B8-B77DBF257E35}" type="slidenum">
              <a:rPr lang="en-US" smtClean="0"/>
              <a:t>‹#›</a:t>
            </a:fld>
            <a:endParaRPr lang="en-US"/>
          </a:p>
        </p:txBody>
      </p:sp>
    </p:spTree>
    <p:extLst>
      <p:ext uri="{BB962C8B-B14F-4D97-AF65-F5344CB8AC3E}">
        <p14:creationId xmlns:p14="http://schemas.microsoft.com/office/powerpoint/2010/main" val="4120884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855300" y="1487100"/>
            <a:ext cx="7433400" cy="1800800"/>
          </a:xfrm>
          <a:prstGeom prst="rect">
            <a:avLst/>
          </a:prstGeom>
        </p:spPr>
        <p:txBody>
          <a:bodyPr spcFirstLastPara="1" wrap="square" lIns="0" tIns="0" rIns="0" bIns="0"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rPr lang="en-US"/>
              <a:t>Click to edit Master title style</a:t>
            </a:r>
            <a:endParaRPr/>
          </a:p>
        </p:txBody>
      </p:sp>
    </p:spTree>
    <p:extLst>
      <p:ext uri="{BB962C8B-B14F-4D97-AF65-F5344CB8AC3E}">
        <p14:creationId xmlns:p14="http://schemas.microsoft.com/office/powerpoint/2010/main" val="34580210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03"/>
        <p:cNvGrpSpPr/>
        <p:nvPr/>
      </p:nvGrpSpPr>
      <p:grpSpPr>
        <a:xfrm>
          <a:off x="0" y="0"/>
          <a:ext cx="0" cy="0"/>
          <a:chOff x="0" y="0"/>
          <a:chExt cx="0" cy="0"/>
        </a:xfrm>
      </p:grpSpPr>
      <p:sp>
        <p:nvSpPr>
          <p:cNvPr id="504" name="Google Shape;504;p9"/>
          <p:cNvSpPr txBox="1">
            <a:spLocks noGrp="1"/>
          </p:cNvSpPr>
          <p:nvPr>
            <p:ph type="body" idx="1"/>
          </p:nvPr>
        </p:nvSpPr>
        <p:spPr>
          <a:xfrm>
            <a:off x="855300" y="5671867"/>
            <a:ext cx="7433400" cy="368400"/>
          </a:xfrm>
          <a:prstGeom prst="rect">
            <a:avLst/>
          </a:prstGeom>
        </p:spPr>
        <p:txBody>
          <a:bodyPr spcFirstLastPara="1" wrap="square" lIns="0" tIns="0" rIns="0" bIns="0" anchor="t" anchorCtr="0">
            <a:noAutofit/>
          </a:bodyPr>
          <a:lstStyle>
            <a:lvl1pPr marL="457200" lvl="0" indent="-228600" algn="ctr" rtl="0">
              <a:spcBef>
                <a:spcPts val="0"/>
              </a:spcBef>
              <a:spcAft>
                <a:spcPts val="800"/>
              </a:spcAft>
              <a:buSzPts val="1700"/>
              <a:buNone/>
              <a:defRPr sz="1700"/>
            </a:lvl1pPr>
          </a:lstStyle>
          <a:p>
            <a:pPr lvl="0"/>
            <a:r>
              <a:rPr lang="en-US"/>
              <a:t>Click to edit Master text styles</a:t>
            </a:r>
          </a:p>
        </p:txBody>
      </p:sp>
      <p:sp>
        <p:nvSpPr>
          <p:cNvPr id="505" name="Google Shape;505;p9"/>
          <p:cNvSpPr txBox="1">
            <a:spLocks noGrp="1"/>
          </p:cNvSpPr>
          <p:nvPr>
            <p:ph type="sldNum" idx="12"/>
          </p:nvPr>
        </p:nvSpPr>
        <p:spPr>
          <a:xfrm>
            <a:off x="4297650" y="5885065"/>
            <a:ext cx="548700" cy="972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2592AD1A-3B78-4CAF-82B8-B77DBF257E35}" type="slidenum">
              <a:rPr lang="en-US" smtClean="0"/>
              <a:t>‹#›</a:t>
            </a:fld>
            <a:endParaRPr lang="en-US"/>
          </a:p>
        </p:txBody>
      </p:sp>
    </p:spTree>
    <p:extLst>
      <p:ext uri="{BB962C8B-B14F-4D97-AF65-F5344CB8AC3E}">
        <p14:creationId xmlns:p14="http://schemas.microsoft.com/office/powerpoint/2010/main" val="3008321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035082-DDEB-47D1-A479-76A61E5D766B}" type="datetimeFigureOut">
              <a:rPr lang="en-IN" smtClean="0"/>
              <a:t>03-10-2022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92AD1A-3B78-4CAF-82B8-B77DBF257E35}" type="slidenum">
              <a:rPr lang="en-US" smtClean="0"/>
              <a:t>‹#›</a:t>
            </a:fld>
            <a:endParaRPr lang="en-US"/>
          </a:p>
        </p:txBody>
      </p:sp>
    </p:spTree>
    <p:extLst>
      <p:ext uri="{BB962C8B-B14F-4D97-AF65-F5344CB8AC3E}">
        <p14:creationId xmlns:p14="http://schemas.microsoft.com/office/powerpoint/2010/main" val="7962875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ubtitle">
  <p:cSld name="Subtitle">
    <p:bg>
      <p:bgPr>
        <a:gradFill>
          <a:gsLst>
            <a:gs pos="0">
              <a:schemeClr val="dk1"/>
            </a:gs>
            <a:gs pos="49000">
              <a:schemeClr val="dk2"/>
            </a:gs>
            <a:gs pos="100000">
              <a:schemeClr val="dk2"/>
            </a:gs>
          </a:gsLst>
          <a:lin ang="5400012" scaled="0"/>
        </a:gradFill>
        <a:effectLst/>
      </p:bgPr>
    </p:bg>
    <p:spTree>
      <p:nvGrpSpPr>
        <p:cNvPr id="1" name="Shape 63"/>
        <p:cNvGrpSpPr/>
        <p:nvPr/>
      </p:nvGrpSpPr>
      <p:grpSpPr>
        <a:xfrm>
          <a:off x="0" y="0"/>
          <a:ext cx="0" cy="0"/>
          <a:chOff x="0" y="0"/>
          <a:chExt cx="0" cy="0"/>
        </a:xfrm>
      </p:grpSpPr>
      <p:sp>
        <p:nvSpPr>
          <p:cNvPr id="88" name="Google Shape;88;p3"/>
          <p:cNvSpPr txBox="1">
            <a:spLocks noGrp="1"/>
          </p:cNvSpPr>
          <p:nvPr>
            <p:ph type="ctrTitle"/>
          </p:nvPr>
        </p:nvSpPr>
        <p:spPr>
          <a:xfrm>
            <a:off x="855300" y="1486400"/>
            <a:ext cx="7433400" cy="1358400"/>
          </a:xfrm>
          <a:prstGeom prst="rect">
            <a:avLst/>
          </a:prstGeom>
        </p:spPr>
        <p:txBody>
          <a:bodyPr spcFirstLastPara="1" wrap="square" lIns="0" tIns="0" rIns="0" bIns="0" anchor="b" anchorCtr="0">
            <a:noAutofit/>
          </a:bodyPr>
          <a:lstStyle>
            <a:lvl1pPr lvl="0" algn="ctr" rtl="0">
              <a:spcBef>
                <a:spcPts val="0"/>
              </a:spcBef>
              <a:spcAft>
                <a:spcPts val="0"/>
              </a:spcAft>
              <a:buClr>
                <a:schemeClr val="lt1"/>
              </a:buClr>
              <a:buSzPts val="3600"/>
              <a:buNone/>
              <a:defRPr sz="3600">
                <a:solidFill>
                  <a:schemeClr val="lt1"/>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r>
              <a:rPr lang="en-US"/>
              <a:t>Click to edit Master title style</a:t>
            </a:r>
            <a:endParaRPr/>
          </a:p>
        </p:txBody>
      </p:sp>
      <p:sp>
        <p:nvSpPr>
          <p:cNvPr id="89" name="Google Shape;89;p3"/>
          <p:cNvSpPr txBox="1">
            <a:spLocks noGrp="1"/>
          </p:cNvSpPr>
          <p:nvPr>
            <p:ph type="subTitle" idx="1"/>
          </p:nvPr>
        </p:nvSpPr>
        <p:spPr>
          <a:xfrm>
            <a:off x="855300" y="2823469"/>
            <a:ext cx="7433400" cy="474000"/>
          </a:xfrm>
          <a:prstGeom prst="rect">
            <a:avLst/>
          </a:prstGeom>
        </p:spPr>
        <p:txBody>
          <a:bodyPr spcFirstLastPara="1" wrap="square" lIns="0" tIns="0" rIns="0" bIns="0" anchor="t" anchorCtr="0">
            <a:noAutofit/>
          </a:bodyPr>
          <a:lstStyle>
            <a:lvl1pPr lvl="0" algn="ctr" rtl="0">
              <a:spcBef>
                <a:spcPts val="0"/>
              </a:spcBef>
              <a:spcAft>
                <a:spcPts val="0"/>
              </a:spcAft>
              <a:buClr>
                <a:schemeClr val="lt2"/>
              </a:buClr>
              <a:buSzPts val="2000"/>
              <a:buNone/>
              <a:defRPr sz="2000">
                <a:solidFill>
                  <a:schemeClr val="lt2"/>
                </a:solidFill>
              </a:defRPr>
            </a:lvl1pPr>
            <a:lvl2pPr lvl="1" algn="ctr" rtl="0">
              <a:spcBef>
                <a:spcPts val="800"/>
              </a:spcBef>
              <a:spcAft>
                <a:spcPts val="0"/>
              </a:spcAft>
              <a:buClr>
                <a:schemeClr val="lt2"/>
              </a:buClr>
              <a:buSzPts val="2000"/>
              <a:buNone/>
              <a:defRPr sz="2000">
                <a:solidFill>
                  <a:schemeClr val="lt2"/>
                </a:solidFill>
              </a:defRPr>
            </a:lvl2pPr>
            <a:lvl3pPr lvl="2" algn="ctr" rtl="0">
              <a:spcBef>
                <a:spcPts val="800"/>
              </a:spcBef>
              <a:spcAft>
                <a:spcPts val="0"/>
              </a:spcAft>
              <a:buClr>
                <a:schemeClr val="lt2"/>
              </a:buClr>
              <a:buSzPts val="2000"/>
              <a:buNone/>
              <a:defRPr sz="2000">
                <a:solidFill>
                  <a:schemeClr val="lt2"/>
                </a:solidFill>
              </a:defRPr>
            </a:lvl3pPr>
            <a:lvl4pPr lvl="3" algn="ctr" rtl="0">
              <a:spcBef>
                <a:spcPts val="800"/>
              </a:spcBef>
              <a:spcAft>
                <a:spcPts val="0"/>
              </a:spcAft>
              <a:buClr>
                <a:schemeClr val="lt2"/>
              </a:buClr>
              <a:buSzPts val="2000"/>
              <a:buNone/>
              <a:defRPr sz="2000">
                <a:solidFill>
                  <a:schemeClr val="lt2"/>
                </a:solidFill>
              </a:defRPr>
            </a:lvl4pPr>
            <a:lvl5pPr lvl="4" algn="ctr" rtl="0">
              <a:spcBef>
                <a:spcPts val="800"/>
              </a:spcBef>
              <a:spcAft>
                <a:spcPts val="0"/>
              </a:spcAft>
              <a:buClr>
                <a:schemeClr val="lt2"/>
              </a:buClr>
              <a:buSzPts val="2000"/>
              <a:buNone/>
              <a:defRPr sz="2000">
                <a:solidFill>
                  <a:schemeClr val="lt2"/>
                </a:solidFill>
              </a:defRPr>
            </a:lvl5pPr>
            <a:lvl6pPr lvl="5" algn="ctr" rtl="0">
              <a:spcBef>
                <a:spcPts val="800"/>
              </a:spcBef>
              <a:spcAft>
                <a:spcPts val="0"/>
              </a:spcAft>
              <a:buClr>
                <a:schemeClr val="lt2"/>
              </a:buClr>
              <a:buSzPts val="2000"/>
              <a:buNone/>
              <a:defRPr sz="2000">
                <a:solidFill>
                  <a:schemeClr val="lt2"/>
                </a:solidFill>
              </a:defRPr>
            </a:lvl6pPr>
            <a:lvl7pPr lvl="6" algn="ctr" rtl="0">
              <a:spcBef>
                <a:spcPts val="800"/>
              </a:spcBef>
              <a:spcAft>
                <a:spcPts val="0"/>
              </a:spcAft>
              <a:buClr>
                <a:schemeClr val="lt2"/>
              </a:buClr>
              <a:buSzPts val="2000"/>
              <a:buNone/>
              <a:defRPr sz="2000">
                <a:solidFill>
                  <a:schemeClr val="lt2"/>
                </a:solidFill>
              </a:defRPr>
            </a:lvl7pPr>
            <a:lvl8pPr lvl="7" algn="ctr" rtl="0">
              <a:spcBef>
                <a:spcPts val="800"/>
              </a:spcBef>
              <a:spcAft>
                <a:spcPts val="0"/>
              </a:spcAft>
              <a:buClr>
                <a:schemeClr val="lt2"/>
              </a:buClr>
              <a:buSzPts val="2000"/>
              <a:buNone/>
              <a:defRPr sz="2000">
                <a:solidFill>
                  <a:schemeClr val="lt2"/>
                </a:solidFill>
              </a:defRPr>
            </a:lvl8pPr>
            <a:lvl9pPr lvl="8" algn="ctr" rtl="0">
              <a:spcBef>
                <a:spcPts val="800"/>
              </a:spcBef>
              <a:spcAft>
                <a:spcPts val="800"/>
              </a:spcAft>
              <a:buClr>
                <a:schemeClr val="lt2"/>
              </a:buClr>
              <a:buSzPts val="2000"/>
              <a:buNone/>
              <a:defRPr sz="2000">
                <a:solidFill>
                  <a:schemeClr val="lt2"/>
                </a:solidFill>
              </a:defRPr>
            </a:lvl9pPr>
          </a:lstStyle>
          <a:p>
            <a:r>
              <a:rPr lang="en-US"/>
              <a:t>Click to edit Master subtitle style</a:t>
            </a:r>
            <a:endParaRPr/>
          </a:p>
        </p:txBody>
      </p:sp>
    </p:spTree>
    <p:extLst>
      <p:ext uri="{BB962C8B-B14F-4D97-AF65-F5344CB8AC3E}">
        <p14:creationId xmlns:p14="http://schemas.microsoft.com/office/powerpoint/2010/main" val="3827754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4"/>
            <a:ext cx="7955280"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594360" y="3641726"/>
            <a:ext cx="7955281" cy="1354134"/>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1E035082-DDEB-47D1-A479-76A61E5D766B}" type="datetimeFigureOut">
              <a:rPr lang="en-IN" smtClean="0"/>
              <a:t>03-10-2022</a:t>
            </a:fld>
            <a:endParaRPr lang="en-IN"/>
          </a:p>
        </p:txBody>
      </p:sp>
      <p:sp>
        <p:nvSpPr>
          <p:cNvPr id="5" name="Footer Placeholder 4"/>
          <p:cNvSpPr>
            <a:spLocks noGrp="1"/>
          </p:cNvSpPr>
          <p:nvPr>
            <p:ph type="ftr" sz="quarter" idx="11"/>
          </p:nvPr>
        </p:nvSpPr>
        <p:spPr>
          <a:xfrm>
            <a:off x="594360" y="381001"/>
            <a:ext cx="4830656" cy="365125"/>
          </a:xfrm>
        </p:spPr>
        <p:txBody>
          <a:bodyPr/>
          <a:lstStyle/>
          <a:p>
            <a:endParaRPr lang="en-IN"/>
          </a:p>
        </p:txBody>
      </p:sp>
      <p:sp>
        <p:nvSpPr>
          <p:cNvPr id="6" name="Slide Number Placeholder 5"/>
          <p:cNvSpPr>
            <a:spLocks noGrp="1"/>
          </p:cNvSpPr>
          <p:nvPr>
            <p:ph type="sldNum" sz="quarter" idx="12"/>
          </p:nvPr>
        </p:nvSpPr>
        <p:spPr>
          <a:xfrm>
            <a:off x="7882466" y="381001"/>
            <a:ext cx="667173" cy="365125"/>
          </a:xfrm>
        </p:spPr>
        <p:txBody>
          <a:bodyPr/>
          <a:lstStyle/>
          <a:p>
            <a:fld id="{2592AD1A-3B78-4CAF-82B8-B77DBF257E35}" type="slidenum">
              <a:rPr lang="en-US" smtClean="0"/>
              <a:t>‹#›</a:t>
            </a:fld>
            <a:endParaRPr lang="en-US"/>
          </a:p>
        </p:txBody>
      </p:sp>
    </p:spTree>
    <p:extLst>
      <p:ext uri="{BB962C8B-B14F-4D97-AF65-F5344CB8AC3E}">
        <p14:creationId xmlns:p14="http://schemas.microsoft.com/office/powerpoint/2010/main" val="3655150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94360" y="2194560"/>
            <a:ext cx="3910579" cy="4069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2099" y="2194560"/>
            <a:ext cx="3907540" cy="4069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035082-DDEB-47D1-A479-76A61E5D766B}" type="datetimeFigureOut">
              <a:rPr lang="en-IN" smtClean="0"/>
              <a:t>03-10-2022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92AD1A-3B78-4CAF-82B8-B77DBF257E35}" type="slidenum">
              <a:rPr lang="en-US" smtClean="0"/>
              <a:t>‹#›</a:t>
            </a:fld>
            <a:endParaRPr lang="en-US"/>
          </a:p>
        </p:txBody>
      </p:sp>
    </p:spTree>
    <p:extLst>
      <p:ext uri="{BB962C8B-B14F-4D97-AF65-F5344CB8AC3E}">
        <p14:creationId xmlns:p14="http://schemas.microsoft.com/office/powerpoint/2010/main" val="1010716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71700" y="762000"/>
            <a:ext cx="637794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1279" y="2183802"/>
            <a:ext cx="3683659"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94359" y="3132667"/>
            <a:ext cx="3910579" cy="31309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69018" y="2183802"/>
            <a:ext cx="368062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2098" y="3132667"/>
            <a:ext cx="3907541" cy="31309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035082-DDEB-47D1-A479-76A61E5D766B}" type="datetimeFigureOut">
              <a:rPr lang="en-IN" smtClean="0"/>
              <a:t>03-10-2022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592AD1A-3B78-4CAF-82B8-B77DBF257E35}" type="slidenum">
              <a:rPr lang="en-US" smtClean="0"/>
              <a:t>‹#›</a:t>
            </a:fld>
            <a:endParaRPr lang="en-US"/>
          </a:p>
        </p:txBody>
      </p:sp>
    </p:spTree>
    <p:extLst>
      <p:ext uri="{BB962C8B-B14F-4D97-AF65-F5344CB8AC3E}">
        <p14:creationId xmlns:p14="http://schemas.microsoft.com/office/powerpoint/2010/main" val="3999926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035082-DDEB-47D1-A479-76A61E5D766B}" type="datetimeFigureOut">
              <a:rPr lang="en-IN" smtClean="0"/>
              <a:t>03-10-2022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592AD1A-3B78-4CAF-82B8-B77DBF257E35}" type="slidenum">
              <a:rPr lang="en-US" smtClean="0"/>
              <a:t>‹#›</a:t>
            </a:fld>
            <a:endParaRPr lang="en-US"/>
          </a:p>
        </p:txBody>
      </p:sp>
    </p:spTree>
    <p:extLst>
      <p:ext uri="{BB962C8B-B14F-4D97-AF65-F5344CB8AC3E}">
        <p14:creationId xmlns:p14="http://schemas.microsoft.com/office/powerpoint/2010/main" val="1194242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035082-DDEB-47D1-A479-76A61E5D766B}" type="datetimeFigureOut">
              <a:rPr lang="en-IN" smtClean="0"/>
              <a:t>03-10-2022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592AD1A-3B78-4CAF-82B8-B77DBF257E35}" type="slidenum">
              <a:rPr lang="en-US" smtClean="0"/>
              <a:t>‹#›</a:t>
            </a:fld>
            <a:endParaRPr lang="en-US"/>
          </a:p>
        </p:txBody>
      </p:sp>
    </p:spTree>
    <p:extLst>
      <p:ext uri="{BB962C8B-B14F-4D97-AF65-F5344CB8AC3E}">
        <p14:creationId xmlns:p14="http://schemas.microsoft.com/office/powerpoint/2010/main" val="4120053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30861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3886200" y="746760"/>
            <a:ext cx="4663440" cy="551688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4360" y="3124200"/>
            <a:ext cx="308610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035082-DDEB-47D1-A479-76A61E5D766B}" type="datetimeFigureOut">
              <a:rPr lang="en-IN" smtClean="0"/>
              <a:t>03-10-2022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92AD1A-3B78-4CAF-82B8-B77DBF257E35}" type="slidenum">
              <a:rPr lang="en-US" smtClean="0"/>
              <a:t>‹#›</a:t>
            </a:fld>
            <a:endParaRPr lang="en-US"/>
          </a:p>
        </p:txBody>
      </p:sp>
    </p:spTree>
    <p:extLst>
      <p:ext uri="{BB962C8B-B14F-4D97-AF65-F5344CB8AC3E}">
        <p14:creationId xmlns:p14="http://schemas.microsoft.com/office/powerpoint/2010/main" val="1465415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407573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77524" y="751242"/>
            <a:ext cx="3674234" cy="5512398"/>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94360" y="3124200"/>
            <a:ext cx="407573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035082-DDEB-47D1-A479-76A61E5D766B}" type="datetimeFigureOut">
              <a:rPr lang="en-IN" smtClean="0"/>
              <a:t>03-10-2022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92AD1A-3B78-4CAF-82B8-B77DBF257E35}" type="slidenum">
              <a:rPr lang="en-US" smtClean="0"/>
              <a:t>‹#›</a:t>
            </a:fld>
            <a:endParaRPr lang="en-US"/>
          </a:p>
        </p:txBody>
      </p:sp>
    </p:spTree>
    <p:extLst>
      <p:ext uri="{BB962C8B-B14F-4D97-AF65-F5344CB8AC3E}">
        <p14:creationId xmlns:p14="http://schemas.microsoft.com/office/powerpoint/2010/main" val="630705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0" y="0"/>
            <a:ext cx="9144000" cy="1081088"/>
          </a:xfrm>
          <a:prstGeom prst="rect">
            <a:avLst/>
          </a:prstGeom>
        </p:spPr>
      </p:pic>
      <p:sp>
        <p:nvSpPr>
          <p:cNvPr id="2" name="Title Placeholder 1"/>
          <p:cNvSpPr>
            <a:spLocks noGrp="1"/>
          </p:cNvSpPr>
          <p:nvPr>
            <p:ph type="title"/>
          </p:nvPr>
        </p:nvSpPr>
        <p:spPr>
          <a:xfrm>
            <a:off x="2171700" y="764373"/>
            <a:ext cx="637794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94360" y="2194560"/>
            <a:ext cx="7955280" cy="40690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12230" y="6356351"/>
            <a:ext cx="213741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E035082-DDEB-47D1-A479-76A61E5D766B}" type="datetimeFigureOut">
              <a:rPr lang="en-IN" smtClean="0"/>
              <a:t>03-10-2022</a:t>
            </a:fld>
            <a:endParaRPr lang="en-IN"/>
          </a:p>
        </p:txBody>
      </p:sp>
      <p:sp>
        <p:nvSpPr>
          <p:cNvPr id="5" name="Footer Placeholder 4"/>
          <p:cNvSpPr>
            <a:spLocks noGrp="1"/>
          </p:cNvSpPr>
          <p:nvPr>
            <p:ph type="ftr" sz="quarter" idx="3"/>
          </p:nvPr>
        </p:nvSpPr>
        <p:spPr>
          <a:xfrm>
            <a:off x="594360" y="6355846"/>
            <a:ext cx="568071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72250" y="381001"/>
            <a:ext cx="197739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592AD1A-3B78-4CAF-82B8-B77DBF257E35}" type="slidenum">
              <a:rPr lang="en-US" smtClean="0"/>
              <a:t>‹#›</a:t>
            </a:fld>
            <a:endParaRPr lang="en-US"/>
          </a:p>
        </p:txBody>
      </p:sp>
    </p:spTree>
    <p:extLst>
      <p:ext uri="{BB962C8B-B14F-4D97-AF65-F5344CB8AC3E}">
        <p14:creationId xmlns:p14="http://schemas.microsoft.com/office/powerpoint/2010/main" val="390120603"/>
      </p:ext>
    </p:extLst>
  </p:cSld>
  <p:clrMap bg1="dk1" tx1="lt1" bg2="dk2" tx2="lt2" accent1="accent1" accent2="accent2" accent3="accent3" accent4="accent4" accent5="accent5" accent6="accent6" hlink="hlink" folHlink="folHlink"/>
  <p:sldLayoutIdLst>
    <p:sldLayoutId id="2147483849" r:id="rId1"/>
    <p:sldLayoutId id="2147483850" r:id="rId2"/>
    <p:sldLayoutId id="2147483851" r:id="rId3"/>
    <p:sldLayoutId id="2147483852" r:id="rId4"/>
    <p:sldLayoutId id="2147483853" r:id="rId5"/>
    <p:sldLayoutId id="2147483854" r:id="rId6"/>
    <p:sldLayoutId id="2147483855" r:id="rId7"/>
    <p:sldLayoutId id="2147483856" r:id="rId8"/>
    <p:sldLayoutId id="2147483857" r:id="rId9"/>
    <p:sldLayoutId id="2147483858" r:id="rId10"/>
    <p:sldLayoutId id="2147483859" r:id="rId11"/>
    <p:sldLayoutId id="2147483860" r:id="rId12"/>
    <p:sldLayoutId id="2147483861" r:id="rId13"/>
    <p:sldLayoutId id="2147483862" r:id="rId14"/>
    <p:sldLayoutId id="2147483863" r:id="rId15"/>
    <p:sldLayoutId id="2147483864" r:id="rId16"/>
    <p:sldLayoutId id="2147483865" r:id="rId17"/>
    <p:sldLayoutId id="2147483866" r:id="rId18"/>
    <p:sldLayoutId id="2147483867" r:id="rId19"/>
    <p:sldLayoutId id="2147483868" r:id="rId20"/>
  </p:sldLayoutIdLst>
  <p:transition>
    <p:fade thruBlk="1"/>
  </p:transition>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D4136F5-B637-F820-CC35-CC2A28E63646}"/>
              </a:ext>
            </a:extLst>
          </p:cNvPr>
          <p:cNvSpPr>
            <a:spLocks noGrp="1"/>
          </p:cNvSpPr>
          <p:nvPr>
            <p:ph type="subTitle" idx="1"/>
          </p:nvPr>
        </p:nvSpPr>
        <p:spPr>
          <a:xfrm>
            <a:off x="1524000" y="1314271"/>
            <a:ext cx="7467600" cy="914400"/>
          </a:xfrm>
        </p:spPr>
        <p:txBody>
          <a:bodyPr>
            <a:noAutofit/>
          </a:bodyPr>
          <a:lstStyle/>
          <a:p>
            <a:r>
              <a:rPr lang="en-US" sz="6000" b="1" u="sng" dirty="0">
                <a:solidFill>
                  <a:srgbClr val="00CCFF"/>
                </a:solidFill>
                <a:effectLst>
                  <a:outerShdw blurRad="38100" dist="38100" dir="2700000" algn="tl">
                    <a:srgbClr val="000000">
                      <a:alpha val="43137"/>
                    </a:srgbClr>
                  </a:outerShdw>
                </a:effectLst>
                <a:highlight>
                  <a:srgbClr val="808080"/>
                </a:highlight>
                <a:latin typeface="Bahnschrift SemiBold SemiConden" panose="020B0502040204020203" pitchFamily="34" charset="0"/>
              </a:rPr>
              <a:t>PROJECT  :  JUKEBOX</a:t>
            </a:r>
            <a:endParaRPr lang="en-IN" sz="6000" dirty="0">
              <a:solidFill>
                <a:srgbClr val="00CCFF"/>
              </a:solidFill>
              <a:latin typeface="Bahnschrift SemiBold SemiConden" panose="020B0502040204020203" pitchFamily="34" charset="0"/>
            </a:endParaRPr>
          </a:p>
        </p:txBody>
      </p:sp>
      <p:sp>
        <p:nvSpPr>
          <p:cNvPr id="4" name="TextBox 3">
            <a:extLst>
              <a:ext uri="{FF2B5EF4-FFF2-40B4-BE49-F238E27FC236}">
                <a16:creationId xmlns:a16="http://schemas.microsoft.com/office/drawing/2014/main" id="{C768A6A4-200F-9C0E-DF83-463F846F8A15}"/>
              </a:ext>
            </a:extLst>
          </p:cNvPr>
          <p:cNvSpPr txBox="1"/>
          <p:nvPr/>
        </p:nvSpPr>
        <p:spPr>
          <a:xfrm>
            <a:off x="685801" y="3332202"/>
            <a:ext cx="5334000" cy="2308324"/>
          </a:xfrm>
          <a:prstGeom prst="rect">
            <a:avLst/>
          </a:prstGeom>
          <a:noFill/>
        </p:spPr>
        <p:txBody>
          <a:bodyPr wrap="square">
            <a:spAutoFit/>
          </a:bodyPr>
          <a:lstStyle/>
          <a:p>
            <a:r>
              <a:rPr lang="en-US" sz="4000" b="0" dirty="0">
                <a:solidFill>
                  <a:schemeClr val="accent2">
                    <a:lumMod val="75000"/>
                  </a:schemeClr>
                </a:solidFill>
                <a:latin typeface="Cooper Black" panose="0208090404030B020404" pitchFamily="18" charset="0"/>
                <a:cs typeface="AngsanaUPC" panose="020B0502040204020203" pitchFamily="18" charset="-34"/>
              </a:rPr>
              <a:t>Under Guidance</a:t>
            </a:r>
          </a:p>
          <a:p>
            <a:r>
              <a:rPr lang="en-US" sz="4000" b="0" dirty="0">
                <a:solidFill>
                  <a:schemeClr val="accent2">
                    <a:lumMod val="75000"/>
                  </a:schemeClr>
                </a:solidFill>
                <a:latin typeface="Cooper Black" panose="0208090404030B020404" pitchFamily="18" charset="0"/>
                <a:cs typeface="AngsanaUPC" panose="020B0502040204020203" pitchFamily="18" charset="-34"/>
              </a:rPr>
              <a:t>of:   </a:t>
            </a:r>
            <a:endParaRPr lang="en-US" sz="4000" dirty="0">
              <a:solidFill>
                <a:schemeClr val="accent4">
                  <a:lumMod val="40000"/>
                  <a:lumOff val="60000"/>
                </a:schemeClr>
              </a:solidFill>
              <a:latin typeface="Cooper Black" panose="0208090404030B020404" pitchFamily="18" charset="0"/>
              <a:cs typeface="AngsanaUPC" panose="020B0502040204020203" pitchFamily="18" charset="-34"/>
            </a:endParaRPr>
          </a:p>
          <a:p>
            <a:r>
              <a:rPr lang="en-US" sz="2800" dirty="0">
                <a:solidFill>
                  <a:schemeClr val="accent4">
                    <a:lumMod val="40000"/>
                    <a:lumOff val="60000"/>
                  </a:schemeClr>
                </a:solidFill>
                <a:latin typeface="Algerian" panose="04020705040A02060702" pitchFamily="82" charset="0"/>
              </a:rPr>
              <a:t> </a:t>
            </a:r>
            <a:r>
              <a:rPr lang="en-US" sz="3000" dirty="0">
                <a:solidFill>
                  <a:schemeClr val="accent4">
                    <a:lumMod val="40000"/>
                    <a:lumOff val="60000"/>
                  </a:schemeClr>
                </a:solidFill>
                <a:latin typeface="Monotype Corsiva" panose="03010101010201010101" pitchFamily="66" charset="0"/>
              </a:rPr>
              <a:t>MRs. Mythreye Raghunathan</a:t>
            </a:r>
          </a:p>
          <a:p>
            <a:r>
              <a:rPr lang="en-US" sz="3000" dirty="0">
                <a:solidFill>
                  <a:schemeClr val="accent4">
                    <a:lumMod val="40000"/>
                    <a:lumOff val="60000"/>
                  </a:schemeClr>
                </a:solidFill>
                <a:latin typeface="Monotype Corsiva" panose="03010101010201010101" pitchFamily="66" charset="0"/>
              </a:rPr>
              <a:t> MRs. Shilpi Jain</a:t>
            </a:r>
            <a:endParaRPr lang="en-IN" sz="3000" dirty="0">
              <a:solidFill>
                <a:schemeClr val="accent4">
                  <a:lumMod val="40000"/>
                  <a:lumOff val="60000"/>
                </a:schemeClr>
              </a:solidFill>
              <a:latin typeface="Monotype Corsiva" panose="03010101010201010101" pitchFamily="66" charset="0"/>
            </a:endParaRPr>
          </a:p>
        </p:txBody>
      </p:sp>
      <p:sp>
        <p:nvSpPr>
          <p:cNvPr id="6" name="TextBox 5">
            <a:extLst>
              <a:ext uri="{FF2B5EF4-FFF2-40B4-BE49-F238E27FC236}">
                <a16:creationId xmlns:a16="http://schemas.microsoft.com/office/drawing/2014/main" id="{9A65795D-0288-7D6D-DAF6-91098298B540}"/>
              </a:ext>
            </a:extLst>
          </p:cNvPr>
          <p:cNvSpPr txBox="1"/>
          <p:nvPr/>
        </p:nvSpPr>
        <p:spPr>
          <a:xfrm>
            <a:off x="5867400" y="3657600"/>
            <a:ext cx="4199640" cy="1200329"/>
          </a:xfrm>
          <a:prstGeom prst="rect">
            <a:avLst/>
          </a:prstGeom>
          <a:noFill/>
        </p:spPr>
        <p:txBody>
          <a:bodyPr wrap="square">
            <a:spAutoFit/>
          </a:bodyPr>
          <a:lstStyle/>
          <a:p>
            <a:r>
              <a:rPr lang="en-US" sz="4400" dirty="0">
                <a:latin typeface="Agency FB" panose="020B0503020202020204" pitchFamily="34" charset="0"/>
              </a:rPr>
              <a:t>Presentation </a:t>
            </a:r>
            <a:r>
              <a:rPr lang="en-US" sz="3600" dirty="0">
                <a:latin typeface="Agency FB" panose="020B0503020202020204" pitchFamily="34" charset="0"/>
              </a:rPr>
              <a:t>BY</a:t>
            </a:r>
            <a:r>
              <a:rPr lang="en-US" sz="4400" dirty="0">
                <a:latin typeface="Agency FB" panose="020B0503020202020204" pitchFamily="34" charset="0"/>
              </a:rPr>
              <a:t> :</a:t>
            </a:r>
          </a:p>
          <a:p>
            <a:r>
              <a:rPr lang="en-US" sz="2800" dirty="0">
                <a:solidFill>
                  <a:srgbClr val="FF0000"/>
                </a:solidFill>
                <a:latin typeface="Bahnschrift SemiBold" panose="020B0502040204020203" pitchFamily="34" charset="0"/>
              </a:rPr>
              <a:t>Prashant Panth</a:t>
            </a:r>
            <a:endParaRPr lang="en-IN" sz="2800" dirty="0">
              <a:solidFill>
                <a:srgbClr val="FF0000"/>
              </a:solidFill>
              <a:latin typeface="Bahnschrift SemiBold" panose="020B0502040204020203" pitchFamily="34" charset="0"/>
            </a:endParaRPr>
          </a:p>
        </p:txBody>
      </p:sp>
    </p:spTree>
    <p:extLst>
      <p:ext uri="{BB962C8B-B14F-4D97-AF65-F5344CB8AC3E}">
        <p14:creationId xmlns:p14="http://schemas.microsoft.com/office/powerpoint/2010/main" val="31045545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ext uri="{BEBA8EAE-BF5A-486C-A8C5-ECC9F3942E4B}">
                <a14:imgProps xmlns:a14="http://schemas.microsoft.com/office/drawing/2010/main">
                  <a14:imgLayer r:embed="rId3">
                    <a14:imgEffect>
                      <a14:artisticPaintBrush trans="11000"/>
                    </a14:imgEffect>
                  </a14:imgLayer>
                </a14:imgProps>
              </a:ext>
            </a:extLst>
          </a:blip>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79100" y="3276600"/>
            <a:ext cx="7585800" cy="2209800"/>
          </a:xfrm>
          <a:effectLst>
            <a:outerShdw blurRad="76200" dist="12700" dir="2700000" sy="-23000" kx="-800400" algn="bl" rotWithShape="0">
              <a:prstClr val="black">
                <a:alpha val="20000"/>
              </a:prstClr>
            </a:outerShdw>
            <a:reflection endPos="0" dist="50800" dir="5400000" sy="-100000" algn="bl" rotWithShape="0"/>
          </a:effectLst>
          <a:scene3d>
            <a:camera prst="orthographicFront"/>
            <a:lightRig rig="threePt" dir="t"/>
          </a:scene3d>
          <a:sp3d>
            <a:bevelT w="69850"/>
          </a:sp3d>
        </p:spPr>
        <p:txBody>
          <a:bodyPr anchor="b" anchorCtr="0">
            <a:sp3d extrusionH="57150">
              <a:bevelT w="82550" h="38100" prst="coolSlant"/>
            </a:sp3d>
          </a:bodyPr>
          <a:lstStyle/>
          <a:p>
            <a:br>
              <a:rPr lang="en-US" sz="8000" dirty="0">
                <a:solidFill>
                  <a:schemeClr val="tx1"/>
                </a:solidFill>
                <a:latin typeface="Baskerville Old Face" panose="02020602080505020303" pitchFamily="18" charset="0"/>
              </a:rPr>
            </a:br>
            <a:br>
              <a:rPr lang="en-US" sz="8000" dirty="0">
                <a:solidFill>
                  <a:schemeClr val="tx1"/>
                </a:solidFill>
                <a:latin typeface="Baskerville Old Face" panose="02020602080505020303" pitchFamily="18" charset="0"/>
              </a:rPr>
            </a:br>
            <a:r>
              <a:rPr lang="en-US" sz="9600" dirty="0">
                <a:solidFill>
                  <a:srgbClr val="00B0F0"/>
                </a:solidFill>
                <a:effectLst>
                  <a:outerShdw blurRad="38100" dist="38100" dir="2700000" algn="tl">
                    <a:srgbClr val="000000">
                      <a:alpha val="43137"/>
                    </a:srgbClr>
                  </a:outerShdw>
                  <a:reflection stA="0" endPos="65000" dist="50800" dir="5400000" sy="-100000" algn="bl" rotWithShape="0"/>
                </a:effectLst>
                <a:latin typeface="Abadi Extra Light" panose="020B0604020202020204" pitchFamily="34" charset="0"/>
              </a:rPr>
              <a:t>Thank You !</a:t>
            </a:r>
          </a:p>
        </p:txBody>
      </p:sp>
      <p:sp>
        <p:nvSpPr>
          <p:cNvPr id="3" name="Title 1">
            <a:extLst>
              <a:ext uri="{FF2B5EF4-FFF2-40B4-BE49-F238E27FC236}">
                <a16:creationId xmlns:a16="http://schemas.microsoft.com/office/drawing/2014/main" id="{6C6E1A6E-E939-58AE-80FE-2CE81D0AA4FE}"/>
              </a:ext>
            </a:extLst>
          </p:cNvPr>
          <p:cNvSpPr txBox="1">
            <a:spLocks/>
          </p:cNvSpPr>
          <p:nvPr/>
        </p:nvSpPr>
        <p:spPr>
          <a:xfrm>
            <a:off x="1066800" y="1118345"/>
            <a:ext cx="7433400" cy="3668900"/>
          </a:xfrm>
          <a:prstGeom prst="rect">
            <a:avLst/>
          </a:prstGeom>
        </p:spPr>
        <p:txBody>
          <a:bodyPr spcFirstLastPara="1" vert="horz" wrap="square" lIns="0" tIns="0" rIns="0" bIns="0" rtlCol="0" anchor="b" anchorCtr="0">
            <a:noAutofit/>
          </a:bodyPr>
          <a:lstStyle>
            <a:lvl1pPr lvl="0" algn="ctr" defTabSz="457207" rtl="0" eaLnBrk="1" latinLnBrk="0" hangingPunct="1">
              <a:spcBef>
                <a:spcPts val="0"/>
              </a:spcBef>
              <a:spcAft>
                <a:spcPts val="0"/>
              </a:spcAft>
              <a:buSzPts val="4800"/>
              <a:buNone/>
              <a:defRPr sz="4800" b="0" i="0" kern="1200">
                <a:solidFill>
                  <a:schemeClr val="tx2"/>
                </a:solidFill>
                <a:latin typeface="+mj-lt"/>
                <a:ea typeface="+mj-ea"/>
                <a:cs typeface="+mj-cs"/>
              </a:defRPr>
            </a:lvl1pPr>
            <a:lvl2pPr lvl="1" algn="ctr" rtl="0" eaLnBrk="1" hangingPunct="1">
              <a:spcBef>
                <a:spcPts val="0"/>
              </a:spcBef>
              <a:spcAft>
                <a:spcPts val="0"/>
              </a:spcAft>
              <a:buSzPts val="4800"/>
              <a:buNone/>
              <a:defRPr sz="4800">
                <a:solidFill>
                  <a:schemeClr val="tx2"/>
                </a:solidFill>
              </a:defRPr>
            </a:lvl2pPr>
            <a:lvl3pPr lvl="2" algn="ctr" rtl="0" eaLnBrk="1" hangingPunct="1">
              <a:spcBef>
                <a:spcPts val="0"/>
              </a:spcBef>
              <a:spcAft>
                <a:spcPts val="0"/>
              </a:spcAft>
              <a:buSzPts val="4800"/>
              <a:buNone/>
              <a:defRPr sz="4800">
                <a:solidFill>
                  <a:schemeClr val="tx2"/>
                </a:solidFill>
              </a:defRPr>
            </a:lvl3pPr>
            <a:lvl4pPr lvl="3" algn="ctr" rtl="0" eaLnBrk="1" hangingPunct="1">
              <a:spcBef>
                <a:spcPts val="0"/>
              </a:spcBef>
              <a:spcAft>
                <a:spcPts val="0"/>
              </a:spcAft>
              <a:buSzPts val="4800"/>
              <a:buNone/>
              <a:defRPr sz="4800">
                <a:solidFill>
                  <a:schemeClr val="tx2"/>
                </a:solidFill>
              </a:defRPr>
            </a:lvl4pPr>
            <a:lvl5pPr lvl="4" algn="ctr" rtl="0" eaLnBrk="1" hangingPunct="1">
              <a:spcBef>
                <a:spcPts val="0"/>
              </a:spcBef>
              <a:spcAft>
                <a:spcPts val="0"/>
              </a:spcAft>
              <a:buSzPts val="4800"/>
              <a:buNone/>
              <a:defRPr sz="4800">
                <a:solidFill>
                  <a:schemeClr val="tx2"/>
                </a:solidFill>
              </a:defRPr>
            </a:lvl5pPr>
            <a:lvl6pPr lvl="5" algn="ctr" rtl="0" eaLnBrk="1" hangingPunct="1">
              <a:spcBef>
                <a:spcPts val="0"/>
              </a:spcBef>
              <a:spcAft>
                <a:spcPts val="0"/>
              </a:spcAft>
              <a:buSzPts val="4800"/>
              <a:buNone/>
              <a:defRPr sz="4800">
                <a:solidFill>
                  <a:schemeClr val="tx2"/>
                </a:solidFill>
              </a:defRPr>
            </a:lvl6pPr>
            <a:lvl7pPr lvl="6" algn="ctr" rtl="0" eaLnBrk="1" hangingPunct="1">
              <a:spcBef>
                <a:spcPts val="0"/>
              </a:spcBef>
              <a:spcAft>
                <a:spcPts val="0"/>
              </a:spcAft>
              <a:buSzPts val="4800"/>
              <a:buNone/>
              <a:defRPr sz="4800">
                <a:solidFill>
                  <a:schemeClr val="tx2"/>
                </a:solidFill>
              </a:defRPr>
            </a:lvl7pPr>
            <a:lvl8pPr lvl="7" algn="ctr" rtl="0" eaLnBrk="1" hangingPunct="1">
              <a:spcBef>
                <a:spcPts val="0"/>
              </a:spcBef>
              <a:spcAft>
                <a:spcPts val="0"/>
              </a:spcAft>
              <a:buSzPts val="4800"/>
              <a:buNone/>
              <a:defRPr sz="4800">
                <a:solidFill>
                  <a:schemeClr val="tx2"/>
                </a:solidFill>
              </a:defRPr>
            </a:lvl8pPr>
            <a:lvl9pPr lvl="8" algn="ctr" rtl="0" eaLnBrk="1" hangingPunct="1">
              <a:spcBef>
                <a:spcPts val="0"/>
              </a:spcBef>
              <a:spcAft>
                <a:spcPts val="0"/>
              </a:spcAft>
              <a:buSzPts val="4800"/>
              <a:buNone/>
              <a:defRPr sz="4800">
                <a:solidFill>
                  <a:schemeClr val="tx2"/>
                </a:solidFill>
              </a:defRPr>
            </a:lvl9pPr>
          </a:lstStyle>
          <a:p>
            <a:br>
              <a:rPr lang="en-US" sz="8000" dirty="0">
                <a:solidFill>
                  <a:schemeClr val="tx1"/>
                </a:solidFill>
                <a:latin typeface="Baskerville Old Face" panose="02020602080505020303" pitchFamily="18" charset="0"/>
              </a:rPr>
            </a:br>
            <a:br>
              <a:rPr lang="en-US" sz="8000" dirty="0">
                <a:solidFill>
                  <a:schemeClr val="tx1"/>
                </a:solidFill>
                <a:latin typeface="Baskerville Old Face" panose="02020602080505020303" pitchFamily="18" charset="0"/>
              </a:rPr>
            </a:br>
            <a:endParaRPr lang="en-US" sz="8000" dirty="0">
              <a:solidFill>
                <a:schemeClr val="tx1"/>
              </a:solidFill>
              <a:latin typeface="Baskerville Old Face" panose="02020602080505020303" pitchFamily="18" charset="0"/>
            </a:endParaRPr>
          </a:p>
        </p:txBody>
      </p:sp>
      <p:sp>
        <p:nvSpPr>
          <p:cNvPr id="4" name="Rectangle 3">
            <a:extLst>
              <a:ext uri="{FF2B5EF4-FFF2-40B4-BE49-F238E27FC236}">
                <a16:creationId xmlns:a16="http://schemas.microsoft.com/office/drawing/2014/main" id="{29039E40-704E-97B4-EA3D-24C015F269D0}"/>
              </a:ext>
            </a:extLst>
          </p:cNvPr>
          <p:cNvSpPr/>
          <p:nvPr/>
        </p:nvSpPr>
        <p:spPr>
          <a:xfrm>
            <a:off x="1543050" y="1447800"/>
            <a:ext cx="6057900" cy="1015663"/>
          </a:xfrm>
          <a:prstGeom prst="rect">
            <a:avLst/>
          </a:prstGeom>
          <a:solidFill>
            <a:schemeClr val="bg2">
              <a:lumMod val="60000"/>
              <a:lumOff val="40000"/>
            </a:schemeClr>
          </a:solidFill>
          <a:ln>
            <a:noFill/>
          </a:ln>
          <a:effectLst>
            <a:outerShdw blurRad="44450" dist="27940" dir="5400000" algn="ctr">
              <a:srgbClr val="000000">
                <a:alpha val="32000"/>
              </a:srgbClr>
            </a:outerShdw>
            <a:reflection blurRad="6350" stA="50000" endA="300" endPos="90000" dir="5400000" sy="-100000" algn="bl" rotWithShape="0"/>
          </a:effectLst>
          <a:scene3d>
            <a:camera prst="orthographicFront">
              <a:rot lat="0" lon="0" rev="0"/>
            </a:camera>
            <a:lightRig rig="balanced" dir="t">
              <a:rot lat="0" lon="0" rev="8700000"/>
            </a:lightRig>
          </a:scene3d>
          <a:sp3d>
            <a:bevelT w="190500" h="38100"/>
          </a:sp3d>
        </p:spPr>
        <p:style>
          <a:lnRef idx="0">
            <a:schemeClr val="accent2"/>
          </a:lnRef>
          <a:fillRef idx="3">
            <a:schemeClr val="accent2"/>
          </a:fillRef>
          <a:effectRef idx="3">
            <a:schemeClr val="accent2"/>
          </a:effectRef>
          <a:fontRef idx="minor">
            <a:schemeClr val="lt1"/>
          </a:fontRef>
        </p:style>
        <p:txBody>
          <a:bodyPr wrap="square" lIns="91440" tIns="45720" rIns="91440" bIns="45720">
            <a:spAutoFit/>
          </a:bodyPr>
          <a:lstStyle/>
          <a:p>
            <a:pPr algn="ctr"/>
            <a:r>
              <a:rPr lang="en-US" sz="5400" b="1" cap="none" spc="0" dirty="0">
                <a:ln w="12700">
                  <a:solidFill>
                    <a:schemeClr val="accent1"/>
                  </a:solidFill>
                  <a:prstDash val="solid"/>
                </a:ln>
                <a:solidFill>
                  <a:schemeClr val="accent1">
                    <a:lumMod val="50000"/>
                  </a:schemeClr>
                </a:solidFill>
                <a:effectLst>
                  <a:outerShdw blurRad="38100" dist="38100" dir="2700000" algn="tl">
                    <a:srgbClr val="000000">
                      <a:alpha val="43137"/>
                    </a:srgbClr>
                  </a:outerShdw>
                </a:effectLst>
                <a:latin typeface="Baskerville Old Face" panose="02020602080505020303" pitchFamily="18" charset="0"/>
              </a:rPr>
              <a:t>THE </a:t>
            </a:r>
            <a:r>
              <a:rPr lang="en-US" sz="6000" b="1" cap="none" spc="0" dirty="0">
                <a:ln w="12700">
                  <a:solidFill>
                    <a:schemeClr val="accent1"/>
                  </a:solidFill>
                  <a:prstDash val="solid"/>
                </a:ln>
                <a:solidFill>
                  <a:schemeClr val="accent1">
                    <a:lumMod val="50000"/>
                  </a:schemeClr>
                </a:solidFill>
                <a:effectLst>
                  <a:outerShdw blurRad="38100" dist="38100" dir="2700000" algn="tl">
                    <a:srgbClr val="000000">
                      <a:alpha val="43137"/>
                    </a:srgbClr>
                  </a:outerShdw>
                </a:effectLst>
                <a:latin typeface="Baskerville Old Face" panose="02020602080505020303" pitchFamily="18" charset="0"/>
              </a:rPr>
              <a:t>END</a:t>
            </a:r>
            <a:endParaRPr lang="en-IN" sz="6000" b="1" cap="none" spc="0" dirty="0">
              <a:ln w="12700">
                <a:solidFill>
                  <a:schemeClr val="accent1"/>
                </a:solidFill>
                <a:prstDash val="solid"/>
              </a:ln>
              <a:solidFill>
                <a:schemeClr val="accent1">
                  <a:lumMod val="5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57668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44F27-0405-37C6-EE6C-5DED7FF5C2C5}"/>
              </a:ext>
            </a:extLst>
          </p:cNvPr>
          <p:cNvSpPr>
            <a:spLocks noGrp="1"/>
          </p:cNvSpPr>
          <p:nvPr>
            <p:ph type="ctrTitle"/>
          </p:nvPr>
        </p:nvSpPr>
        <p:spPr>
          <a:xfrm>
            <a:off x="2667000" y="766535"/>
            <a:ext cx="4966834" cy="600530"/>
          </a:xfrm>
        </p:spPr>
        <p:txBody>
          <a:bodyPr>
            <a:normAutofit fontScale="90000"/>
          </a:bodyPr>
          <a:lstStyle/>
          <a:p>
            <a:r>
              <a:rPr lang="en-US" sz="4400" dirty="0"/>
              <a:t> </a:t>
            </a:r>
            <a:r>
              <a:rPr lang="en-US" sz="4900" dirty="0"/>
              <a:t>CONTENTS:</a:t>
            </a:r>
            <a:endParaRPr lang="en-IN" sz="4900" dirty="0"/>
          </a:p>
        </p:txBody>
      </p:sp>
      <p:sp>
        <p:nvSpPr>
          <p:cNvPr id="3" name="Subtitle 2">
            <a:extLst>
              <a:ext uri="{FF2B5EF4-FFF2-40B4-BE49-F238E27FC236}">
                <a16:creationId xmlns:a16="http://schemas.microsoft.com/office/drawing/2014/main" id="{99FDBA98-140A-B149-B097-3B597262CEE0}"/>
              </a:ext>
            </a:extLst>
          </p:cNvPr>
          <p:cNvSpPr>
            <a:spLocks noGrp="1"/>
          </p:cNvSpPr>
          <p:nvPr>
            <p:ph type="subTitle" idx="1"/>
          </p:nvPr>
        </p:nvSpPr>
        <p:spPr>
          <a:xfrm>
            <a:off x="1219200" y="1905000"/>
            <a:ext cx="7086600" cy="3810000"/>
          </a:xfrm>
        </p:spPr>
        <p:txBody>
          <a:bodyPr>
            <a:normAutofit/>
          </a:bodyPr>
          <a:lstStyle/>
          <a:p>
            <a:r>
              <a:rPr lang="en-US" sz="2800" dirty="0">
                <a:solidFill>
                  <a:schemeClr val="accent3">
                    <a:lumMod val="75000"/>
                  </a:schemeClr>
                </a:solidFill>
              </a:rPr>
              <a:t>1. INTRODUCTION</a:t>
            </a:r>
          </a:p>
          <a:p>
            <a:r>
              <a:rPr lang="en-IN" sz="2800" dirty="0">
                <a:solidFill>
                  <a:schemeClr val="accent3">
                    <a:lumMod val="75000"/>
                  </a:schemeClr>
                </a:solidFill>
              </a:rPr>
              <a:t>2. OBJECTIVES</a:t>
            </a:r>
          </a:p>
          <a:p>
            <a:r>
              <a:rPr lang="en-IN" sz="2800" dirty="0">
                <a:solidFill>
                  <a:schemeClr val="accent3">
                    <a:lumMod val="75000"/>
                  </a:schemeClr>
                </a:solidFill>
              </a:rPr>
              <a:t>3. MODULES</a:t>
            </a:r>
          </a:p>
          <a:p>
            <a:r>
              <a:rPr lang="en-IN" sz="2800" dirty="0">
                <a:solidFill>
                  <a:schemeClr val="accent3">
                    <a:lumMod val="75000"/>
                  </a:schemeClr>
                </a:solidFill>
              </a:rPr>
              <a:t>4. MySQL Database Queries</a:t>
            </a:r>
          </a:p>
          <a:p>
            <a:r>
              <a:rPr lang="en-IN" sz="2800" dirty="0">
                <a:solidFill>
                  <a:schemeClr val="accent3">
                    <a:lumMod val="75000"/>
                  </a:schemeClr>
                </a:solidFill>
              </a:rPr>
              <a:t>5. SOFTWARE - System REQUIREMENTS</a:t>
            </a:r>
          </a:p>
          <a:p>
            <a:r>
              <a:rPr lang="en-IN" sz="2800" dirty="0">
                <a:solidFill>
                  <a:schemeClr val="accent3">
                    <a:lumMod val="75000"/>
                  </a:schemeClr>
                </a:solidFill>
              </a:rPr>
              <a:t>6. FEATURES</a:t>
            </a:r>
          </a:p>
          <a:p>
            <a:r>
              <a:rPr lang="en-IN" sz="2800" dirty="0">
                <a:solidFill>
                  <a:schemeClr val="accent3">
                    <a:lumMod val="75000"/>
                  </a:schemeClr>
                </a:solidFill>
              </a:rPr>
              <a:t>7. CONCLUSION</a:t>
            </a:r>
          </a:p>
          <a:p>
            <a:pPr marL="342900" indent="-342900">
              <a:buAutoNum type="arabicPeriod" startAt="4"/>
            </a:pPr>
            <a:endParaRPr lang="en-US" dirty="0"/>
          </a:p>
        </p:txBody>
      </p:sp>
    </p:spTree>
    <p:extLst>
      <p:ext uri="{BB962C8B-B14F-4D97-AF65-F5344CB8AC3E}">
        <p14:creationId xmlns:p14="http://schemas.microsoft.com/office/powerpoint/2010/main" val="840134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762000" y="685800"/>
            <a:ext cx="7434262" cy="914400"/>
          </a:xfrm>
        </p:spPr>
        <p:txBody>
          <a:bodyPr>
            <a:normAutofit/>
          </a:bodyPr>
          <a:lstStyle/>
          <a:p>
            <a:r>
              <a:rPr lang="en-US" sz="4400" dirty="0"/>
              <a:t>INTRODUCTION: </a:t>
            </a:r>
          </a:p>
        </p:txBody>
      </p:sp>
      <p:sp>
        <p:nvSpPr>
          <p:cNvPr id="3" name="Subtitle 2"/>
          <p:cNvSpPr>
            <a:spLocks noGrp="1"/>
          </p:cNvSpPr>
          <p:nvPr>
            <p:ph type="subTitle" idx="4294967295"/>
          </p:nvPr>
        </p:nvSpPr>
        <p:spPr>
          <a:xfrm>
            <a:off x="0" y="2362200"/>
            <a:ext cx="9144000" cy="3657600"/>
          </a:xfrm>
        </p:spPr>
        <p:txBody>
          <a:bodyPr>
            <a:noAutofit/>
          </a:bodyPr>
          <a:lstStyle/>
          <a:p>
            <a:r>
              <a:rPr lang="en-US" sz="2100" dirty="0">
                <a:solidFill>
                  <a:srgbClr val="FFFF00"/>
                </a:solidFill>
                <a:latin typeface="Arial" panose="020B0604020202020204" pitchFamily="34" charset="0"/>
                <a:cs typeface="Arial" panose="020B0604020202020204" pitchFamily="34" charset="0"/>
              </a:rPr>
              <a:t>Jukebox is a digital half automated music playing device, with which we can listen to any type of music.</a:t>
            </a:r>
          </a:p>
          <a:p>
            <a:r>
              <a:rPr lang="en-US" sz="2100" dirty="0">
                <a:solidFill>
                  <a:srgbClr val="FFFF00"/>
                </a:solidFill>
                <a:latin typeface="Arial" panose="020B0604020202020204" pitchFamily="34" charset="0"/>
                <a:cs typeface="Arial" panose="020B0604020202020204" pitchFamily="34" charset="0"/>
              </a:rPr>
              <a:t>They were first introduced in 1890 by Louis Glass and William S. Arnold in San Francisco.</a:t>
            </a:r>
          </a:p>
          <a:p>
            <a:r>
              <a:rPr lang="en-US" sz="2100" dirty="0">
                <a:solidFill>
                  <a:srgbClr val="FFFF00"/>
                </a:solidFill>
                <a:latin typeface="Arial" panose="020B0604020202020204" pitchFamily="34" charset="0"/>
                <a:cs typeface="Arial" panose="020B0604020202020204" pitchFamily="34" charset="0"/>
              </a:rPr>
              <a:t>Origin of name Jukebox is derived from the word Jook which means slangily dancing and enjoying wildly.</a:t>
            </a:r>
          </a:p>
          <a:p>
            <a:r>
              <a:rPr lang="en-US" sz="2100" dirty="0">
                <a:solidFill>
                  <a:srgbClr val="FFFF00"/>
                </a:solidFill>
                <a:latin typeface="Arial" panose="020B0604020202020204" pitchFamily="34" charset="0"/>
                <a:cs typeface="Arial" panose="020B0604020202020204" pitchFamily="34" charset="0"/>
              </a:rPr>
              <a:t>This Jukebox Project is to build a system which will let us perform some  operations on audio files inside System.</a:t>
            </a:r>
          </a:p>
          <a:p>
            <a:r>
              <a:rPr lang="en-US" sz="2100" dirty="0">
                <a:solidFill>
                  <a:srgbClr val="FFFF00"/>
                </a:solidFill>
                <a:latin typeface="Arial" panose="020B0604020202020204" pitchFamily="34" charset="0"/>
                <a:cs typeface="Arial" panose="020B0604020202020204" pitchFamily="34" charset="0"/>
              </a:rPr>
              <a:t>We can browse through all available songs and playlists lists .</a:t>
            </a:r>
          </a:p>
          <a:p>
            <a:r>
              <a:rPr lang="en-US" sz="2100" dirty="0">
                <a:solidFill>
                  <a:srgbClr val="FFFF00"/>
                </a:solidFill>
                <a:latin typeface="Arial" panose="020B0604020202020204" pitchFamily="34" charset="0"/>
                <a:cs typeface="Arial" panose="020B0604020202020204" pitchFamily="34" charset="0"/>
              </a:rPr>
              <a:t>Aim is to create user friendly Jukebox Interface which is easy to access using Java program ,MySQL ,Audio Input Stream etc.</a:t>
            </a:r>
            <a:endParaRPr lang="en-US" sz="2300"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7090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09FE07-B770-DF1A-FE8F-AFA017A1E1B7}"/>
              </a:ext>
            </a:extLst>
          </p:cNvPr>
          <p:cNvSpPr txBox="1"/>
          <p:nvPr/>
        </p:nvSpPr>
        <p:spPr>
          <a:xfrm>
            <a:off x="2743200" y="609600"/>
            <a:ext cx="4576712" cy="769441"/>
          </a:xfrm>
          <a:prstGeom prst="rect">
            <a:avLst/>
          </a:prstGeom>
          <a:noFill/>
        </p:spPr>
        <p:txBody>
          <a:bodyPr wrap="square">
            <a:spAutoFit/>
          </a:bodyPr>
          <a:lstStyle/>
          <a:p>
            <a:r>
              <a:rPr lang="en-IN" sz="4400" dirty="0"/>
              <a:t>OBJECTIVES:</a:t>
            </a:r>
          </a:p>
        </p:txBody>
      </p:sp>
      <p:sp>
        <p:nvSpPr>
          <p:cNvPr id="4" name="Rectangle 3">
            <a:extLst>
              <a:ext uri="{FF2B5EF4-FFF2-40B4-BE49-F238E27FC236}">
                <a16:creationId xmlns:a16="http://schemas.microsoft.com/office/drawing/2014/main" id="{5400E3C0-25C8-3CE9-1425-F2B262FAD4F9}"/>
              </a:ext>
            </a:extLst>
          </p:cNvPr>
          <p:cNvSpPr/>
          <p:nvPr/>
        </p:nvSpPr>
        <p:spPr>
          <a:xfrm>
            <a:off x="152400" y="2057400"/>
            <a:ext cx="8839200" cy="4648200"/>
          </a:xfrm>
          <a:prstGeom prst="rect">
            <a:avLst/>
          </a:prstGeom>
          <a:solidFill>
            <a:srgbClr val="00B050"/>
          </a:solidFill>
          <a:ln>
            <a:noFill/>
          </a:ln>
        </p:spPr>
        <p:style>
          <a:lnRef idx="0">
            <a:scrgbClr r="0" g="0" b="0"/>
          </a:lnRef>
          <a:fillRef idx="0">
            <a:scrgbClr r="0" g="0" b="0"/>
          </a:fillRef>
          <a:effectRef idx="0">
            <a:scrgbClr r="0" g="0" b="0"/>
          </a:effectRef>
          <a:fontRef idx="minor">
            <a:schemeClr val="lt1"/>
          </a:fontRef>
        </p:style>
        <p:txBody>
          <a:bodyPr rtlCol="0" anchor="ctr"/>
          <a:lstStyle/>
          <a:p>
            <a:pPr marL="342900" indent="-342900">
              <a:buFont typeface="Wingdings" panose="05000000000000000000" pitchFamily="2" charset="2"/>
              <a:buChar char="q"/>
            </a:pPr>
            <a:endParaRPr lang="en-US" sz="2300" dirty="0">
              <a:latin typeface="Bahnschrift" panose="020B0502040204020203" pitchFamily="34" charset="0"/>
            </a:endParaRPr>
          </a:p>
          <a:p>
            <a:pPr marL="342900" indent="-342900">
              <a:buFont typeface="Wingdings" panose="05000000000000000000" pitchFamily="2" charset="2"/>
              <a:buChar char="q"/>
            </a:pPr>
            <a:endParaRPr lang="en-US" sz="2300" dirty="0">
              <a:latin typeface="Bahnschrift" panose="020B0502040204020203" pitchFamily="34" charset="0"/>
            </a:endParaRPr>
          </a:p>
          <a:p>
            <a:pPr marL="342900" indent="-342900">
              <a:buFont typeface="Wingdings" panose="05000000000000000000" pitchFamily="2" charset="2"/>
              <a:buChar char="q"/>
            </a:pPr>
            <a:r>
              <a:rPr lang="en-US" sz="2300" dirty="0">
                <a:solidFill>
                  <a:schemeClr val="accent4">
                    <a:lumMod val="50000"/>
                  </a:schemeClr>
                </a:solidFill>
                <a:latin typeface="Bahnschrift" panose="020B0502040204020203" pitchFamily="34" charset="0"/>
              </a:rPr>
              <a:t>To create a proper Jukebox for various operations on Songs.</a:t>
            </a:r>
          </a:p>
          <a:p>
            <a:pPr marL="342900" indent="-342900">
              <a:buFont typeface="Wingdings" panose="05000000000000000000" pitchFamily="2" charset="2"/>
              <a:buChar char="q"/>
            </a:pPr>
            <a:r>
              <a:rPr lang="en-US" sz="2300" dirty="0">
                <a:solidFill>
                  <a:schemeClr val="accent4">
                    <a:lumMod val="50000"/>
                  </a:schemeClr>
                </a:solidFill>
                <a:latin typeface="Bahnschrift" panose="020B0502040204020203" pitchFamily="34" charset="0"/>
                <a:cs typeface="Arial" panose="020B0604020202020204" pitchFamily="34" charset="0"/>
              </a:rPr>
              <a:t>User can view Songs and Playlists.</a:t>
            </a:r>
          </a:p>
          <a:p>
            <a:pPr marL="342900" indent="-342900">
              <a:buFont typeface="Wingdings" panose="05000000000000000000" pitchFamily="2" charset="2"/>
              <a:buChar char="q"/>
            </a:pPr>
            <a:r>
              <a:rPr lang="en-US" sz="2300" dirty="0">
                <a:solidFill>
                  <a:schemeClr val="accent4">
                    <a:lumMod val="50000"/>
                  </a:schemeClr>
                </a:solidFill>
                <a:latin typeface="Bahnschrift" panose="020B0502040204020203" pitchFamily="34" charset="0"/>
                <a:cs typeface="Arial" panose="020B0604020202020204" pitchFamily="34" charset="0"/>
              </a:rPr>
              <a:t>User can add songs to Song List, and Playlists.</a:t>
            </a:r>
            <a:endParaRPr lang="en-US" sz="2300" dirty="0">
              <a:solidFill>
                <a:schemeClr val="accent4">
                  <a:lumMod val="50000"/>
                </a:schemeClr>
              </a:solidFill>
              <a:latin typeface="Bahnschrift" panose="020B0502040204020203" pitchFamily="34" charset="0"/>
            </a:endParaRPr>
          </a:p>
          <a:p>
            <a:pPr marL="342900" indent="-342900">
              <a:buFont typeface="Wingdings" panose="05000000000000000000" pitchFamily="2" charset="2"/>
              <a:buChar char="q"/>
            </a:pPr>
            <a:r>
              <a:rPr lang="en-US" sz="2300" dirty="0">
                <a:solidFill>
                  <a:schemeClr val="accent4">
                    <a:lumMod val="50000"/>
                  </a:schemeClr>
                </a:solidFill>
                <a:latin typeface="Bahnschrift" panose="020B0502040204020203" pitchFamily="34" charset="0"/>
              </a:rPr>
              <a:t>Traverse through Songs or Playlists according to user Choice.</a:t>
            </a:r>
          </a:p>
          <a:p>
            <a:pPr marL="342900" indent="-342900">
              <a:buFont typeface="Wingdings" panose="05000000000000000000" pitchFamily="2" charset="2"/>
              <a:buChar char="q"/>
            </a:pPr>
            <a:r>
              <a:rPr lang="en-US" sz="2300" dirty="0">
                <a:solidFill>
                  <a:schemeClr val="accent4">
                    <a:lumMod val="50000"/>
                  </a:schemeClr>
                </a:solidFill>
                <a:latin typeface="Bahnschrift" panose="020B0502040204020203" pitchFamily="34" charset="0"/>
              </a:rPr>
              <a:t>User can search, listen songs by Title, Genre, Artist &amp; Album.</a:t>
            </a:r>
          </a:p>
          <a:p>
            <a:pPr marL="342900" indent="-342900">
              <a:buFont typeface="Wingdings" panose="05000000000000000000" pitchFamily="2" charset="2"/>
              <a:buChar char="q"/>
            </a:pPr>
            <a:r>
              <a:rPr lang="en-US" sz="2300" dirty="0">
                <a:solidFill>
                  <a:schemeClr val="accent4">
                    <a:lumMod val="50000"/>
                  </a:schemeClr>
                </a:solidFill>
                <a:latin typeface="Bahnschrift" panose="020B0502040204020203" pitchFamily="34" charset="0"/>
              </a:rPr>
              <a:t>User can select and choose any Song or Playlist.</a:t>
            </a:r>
          </a:p>
          <a:p>
            <a:pPr marL="342900" indent="-342900">
              <a:buFont typeface="Wingdings" panose="05000000000000000000" pitchFamily="2" charset="2"/>
              <a:buChar char="q"/>
            </a:pPr>
            <a:r>
              <a:rPr lang="en-US" sz="2300" dirty="0">
                <a:solidFill>
                  <a:schemeClr val="accent4">
                    <a:lumMod val="50000"/>
                  </a:schemeClr>
                </a:solidFill>
                <a:latin typeface="Bahnschrift" panose="020B0502040204020203" pitchFamily="34" charset="0"/>
                <a:cs typeface="Arial" panose="020B0604020202020204" pitchFamily="34" charset="0"/>
              </a:rPr>
              <a:t>It can perform operations on song like Play , Pause, Resume Next, Rewind and Stop, </a:t>
            </a:r>
            <a:r>
              <a:rPr lang="en-US" sz="2300" dirty="0">
                <a:solidFill>
                  <a:schemeClr val="accent4">
                    <a:lumMod val="50000"/>
                  </a:schemeClr>
                </a:solidFill>
                <a:latin typeface="Bahnschrift" panose="020B0502040204020203" pitchFamily="34" charset="0"/>
              </a:rPr>
              <a:t>etc.</a:t>
            </a:r>
          </a:p>
          <a:p>
            <a:pPr marL="342900" indent="-342900">
              <a:buFont typeface="Wingdings" panose="05000000000000000000" pitchFamily="2" charset="2"/>
              <a:buChar char="q"/>
            </a:pPr>
            <a:r>
              <a:rPr lang="en-US" sz="2300" dirty="0">
                <a:solidFill>
                  <a:schemeClr val="accent4">
                    <a:lumMod val="50000"/>
                  </a:schemeClr>
                </a:solidFill>
                <a:latin typeface="Bahnschrift" panose="020B0502040204020203" pitchFamily="34" charset="0"/>
              </a:rPr>
              <a:t>We can create a new Playlist also &amp; add Song and Album to it.</a:t>
            </a:r>
          </a:p>
          <a:p>
            <a:pPr marL="342900" indent="-342900">
              <a:buFont typeface="Wingdings" panose="05000000000000000000" pitchFamily="2" charset="2"/>
              <a:buChar char="q"/>
            </a:pPr>
            <a:r>
              <a:rPr lang="en-US" sz="2300" dirty="0">
                <a:solidFill>
                  <a:schemeClr val="accent4">
                    <a:lumMod val="50000"/>
                  </a:schemeClr>
                </a:solidFill>
                <a:latin typeface="Bahnschrift" panose="020B0502040204020203" pitchFamily="34" charset="0"/>
              </a:rPr>
              <a:t>In these tasks we will use Java Applications and MySQL Database.</a:t>
            </a:r>
          </a:p>
          <a:p>
            <a:pPr marL="342900" indent="-342900">
              <a:buFont typeface="Wingdings" panose="05000000000000000000" pitchFamily="2" charset="2"/>
              <a:buChar char="q"/>
            </a:pPr>
            <a:r>
              <a:rPr lang="en-US" sz="2300" dirty="0">
                <a:solidFill>
                  <a:schemeClr val="accent4">
                    <a:lumMod val="50000"/>
                  </a:schemeClr>
                </a:solidFill>
                <a:latin typeface="Bahnschrift" panose="020B0502040204020203" pitchFamily="34" charset="0"/>
              </a:rPr>
              <a:t>We can also display contents of Playlist.</a:t>
            </a:r>
          </a:p>
          <a:p>
            <a:pPr marL="342900" indent="-342900">
              <a:buFont typeface="Wingdings" panose="05000000000000000000" pitchFamily="2" charset="2"/>
              <a:buChar char="q"/>
            </a:pPr>
            <a:endParaRPr lang="en-US" sz="2200" dirty="0"/>
          </a:p>
          <a:p>
            <a:pPr marL="342900" indent="-342900">
              <a:buFont typeface="Wingdings" panose="05000000000000000000" pitchFamily="2" charset="2"/>
              <a:buChar char="q"/>
            </a:pPr>
            <a:endParaRPr lang="en-US" dirty="0"/>
          </a:p>
        </p:txBody>
      </p:sp>
    </p:spTree>
    <p:extLst>
      <p:ext uri="{BB962C8B-B14F-4D97-AF65-F5344CB8AC3E}">
        <p14:creationId xmlns:p14="http://schemas.microsoft.com/office/powerpoint/2010/main" val="894543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3EBD23F-2694-85DE-BF08-053B20BA9814}"/>
              </a:ext>
            </a:extLst>
          </p:cNvPr>
          <p:cNvSpPr txBox="1"/>
          <p:nvPr/>
        </p:nvSpPr>
        <p:spPr>
          <a:xfrm>
            <a:off x="2895600" y="609600"/>
            <a:ext cx="4576712" cy="830997"/>
          </a:xfrm>
          <a:prstGeom prst="rect">
            <a:avLst/>
          </a:prstGeom>
          <a:noFill/>
        </p:spPr>
        <p:txBody>
          <a:bodyPr wrap="square">
            <a:spAutoFit/>
          </a:bodyPr>
          <a:lstStyle/>
          <a:p>
            <a:r>
              <a:rPr lang="en-IN" sz="4800" dirty="0"/>
              <a:t>MODULES:</a:t>
            </a:r>
          </a:p>
        </p:txBody>
      </p:sp>
      <p:sp>
        <p:nvSpPr>
          <p:cNvPr id="12" name="Text Placeholder 11">
            <a:extLst>
              <a:ext uri="{FF2B5EF4-FFF2-40B4-BE49-F238E27FC236}">
                <a16:creationId xmlns:a16="http://schemas.microsoft.com/office/drawing/2014/main" id="{57204FE1-83AC-9946-73C8-BBEFB0151B6A}"/>
              </a:ext>
            </a:extLst>
          </p:cNvPr>
          <p:cNvSpPr>
            <a:spLocks noGrp="1"/>
          </p:cNvSpPr>
          <p:nvPr>
            <p:ph type="body" idx="1"/>
          </p:nvPr>
        </p:nvSpPr>
        <p:spPr>
          <a:xfrm>
            <a:off x="462699" y="2133600"/>
            <a:ext cx="8730792" cy="4038600"/>
          </a:xfrm>
        </p:spPr>
        <p:txBody>
          <a:bodyPr/>
          <a:lstStyle/>
          <a:p>
            <a:pPr marL="514350" indent="-285750" algn="l">
              <a:buFont typeface="Wingdings" panose="05000000000000000000" pitchFamily="2" charset="2"/>
              <a:buChar char="v"/>
            </a:pPr>
            <a:r>
              <a:rPr lang="en-US" sz="2800" b="1" dirty="0">
                <a:solidFill>
                  <a:srgbClr val="FF0000"/>
                </a:solidFill>
                <a:effectLst>
                  <a:outerShdw blurRad="38100" dist="38100" dir="2700000" algn="tl">
                    <a:srgbClr val="000000">
                      <a:alpha val="43137"/>
                    </a:srgbClr>
                  </a:outerShdw>
                </a:effectLst>
                <a:latin typeface="Bodoni MT" panose="02070603080606020203" pitchFamily="18" charset="0"/>
              </a:rPr>
              <a:t>Add Song to Songs List</a:t>
            </a:r>
          </a:p>
          <a:p>
            <a:pPr marL="514350" indent="-285750" algn="l">
              <a:buFont typeface="Wingdings" panose="05000000000000000000" pitchFamily="2" charset="2"/>
              <a:buChar char="v"/>
            </a:pPr>
            <a:r>
              <a:rPr lang="en-US" sz="2800" b="1" dirty="0">
                <a:solidFill>
                  <a:srgbClr val="FF0000"/>
                </a:solidFill>
                <a:effectLst>
                  <a:outerShdw blurRad="38100" dist="38100" dir="2700000" algn="tl">
                    <a:srgbClr val="000000">
                      <a:alpha val="43137"/>
                    </a:srgbClr>
                  </a:outerShdw>
                </a:effectLst>
                <a:latin typeface="Bodoni MT" panose="02070603080606020203" pitchFamily="18" charset="0"/>
              </a:rPr>
              <a:t>Search Songs by Ways</a:t>
            </a:r>
          </a:p>
          <a:p>
            <a:pPr marL="514350" indent="-285750" algn="l">
              <a:buFont typeface="Wingdings" panose="05000000000000000000" pitchFamily="2" charset="2"/>
              <a:buChar char="v"/>
            </a:pPr>
            <a:r>
              <a:rPr lang="en-US" sz="2800" b="1" dirty="0">
                <a:solidFill>
                  <a:srgbClr val="FF0000"/>
                </a:solidFill>
                <a:effectLst>
                  <a:outerShdw blurRad="38100" dist="38100" dir="2700000" algn="tl">
                    <a:srgbClr val="000000">
                      <a:alpha val="43137"/>
                    </a:srgbClr>
                  </a:outerShdw>
                </a:effectLst>
                <a:latin typeface="Bodoni MT" panose="02070603080606020203" pitchFamily="18" charset="0"/>
              </a:rPr>
              <a:t>Display or View Songs</a:t>
            </a:r>
          </a:p>
          <a:p>
            <a:pPr marL="514350" indent="-285750" algn="l">
              <a:buFont typeface="Wingdings" panose="05000000000000000000" pitchFamily="2" charset="2"/>
              <a:buChar char="v"/>
            </a:pPr>
            <a:r>
              <a:rPr lang="en-US" sz="2800" b="1" dirty="0">
                <a:solidFill>
                  <a:srgbClr val="FF0000"/>
                </a:solidFill>
                <a:effectLst>
                  <a:outerShdw blurRad="38100" dist="38100" dir="2700000" algn="tl">
                    <a:srgbClr val="000000">
                      <a:alpha val="43137"/>
                    </a:srgbClr>
                  </a:outerShdw>
                </a:effectLst>
                <a:latin typeface="Bodoni MT" panose="02070603080606020203" pitchFamily="18" charset="0"/>
              </a:rPr>
              <a:t>Create Playlists</a:t>
            </a:r>
          </a:p>
          <a:p>
            <a:pPr marL="514350" indent="-285750" algn="l">
              <a:buFont typeface="Wingdings" panose="05000000000000000000" pitchFamily="2" charset="2"/>
              <a:buChar char="v"/>
            </a:pPr>
            <a:r>
              <a:rPr lang="en-US" sz="2800" b="1" dirty="0">
                <a:solidFill>
                  <a:srgbClr val="FF0000"/>
                </a:solidFill>
                <a:effectLst>
                  <a:outerShdw blurRad="38100" dist="38100" dir="2700000" algn="tl">
                    <a:srgbClr val="000000">
                      <a:alpha val="43137"/>
                    </a:srgbClr>
                  </a:outerShdw>
                </a:effectLst>
                <a:latin typeface="Bodoni MT" panose="02070603080606020203" pitchFamily="18" charset="0"/>
              </a:rPr>
              <a:t>Display or View Playlists</a:t>
            </a:r>
          </a:p>
          <a:p>
            <a:pPr marL="514350" indent="-285750" algn="l">
              <a:buFont typeface="Wingdings" panose="05000000000000000000" pitchFamily="2" charset="2"/>
              <a:buChar char="v"/>
            </a:pPr>
            <a:r>
              <a:rPr lang="en-US" sz="2800" b="1" dirty="0">
                <a:solidFill>
                  <a:srgbClr val="FF0000"/>
                </a:solidFill>
                <a:effectLst>
                  <a:outerShdw blurRad="38100" dist="38100" dir="2700000" algn="tl">
                    <a:srgbClr val="000000">
                      <a:alpha val="43137"/>
                    </a:srgbClr>
                  </a:outerShdw>
                </a:effectLst>
                <a:latin typeface="Bodoni MT" panose="02070603080606020203" pitchFamily="18" charset="0"/>
              </a:rPr>
              <a:t>Add Song to Playlist</a:t>
            </a:r>
          </a:p>
          <a:p>
            <a:pPr marL="514350" indent="-285750" algn="l">
              <a:buFont typeface="Wingdings" panose="05000000000000000000" pitchFamily="2" charset="2"/>
              <a:buChar char="v"/>
            </a:pPr>
            <a:r>
              <a:rPr lang="en-US" sz="2800" b="1" dirty="0">
                <a:solidFill>
                  <a:srgbClr val="FF0000"/>
                </a:solidFill>
                <a:effectLst>
                  <a:outerShdw blurRad="38100" dist="38100" dir="2700000" algn="tl">
                    <a:srgbClr val="000000">
                      <a:alpha val="43137"/>
                    </a:srgbClr>
                  </a:outerShdw>
                </a:effectLst>
                <a:latin typeface="Bodoni MT" panose="02070603080606020203" pitchFamily="18" charset="0"/>
              </a:rPr>
              <a:t>Add Album to Playlist</a:t>
            </a:r>
          </a:p>
          <a:p>
            <a:pPr marL="514350" indent="-285750" algn="l">
              <a:buFont typeface="Wingdings" panose="05000000000000000000" pitchFamily="2" charset="2"/>
              <a:buChar char="v"/>
            </a:pPr>
            <a:r>
              <a:rPr lang="en-US" sz="2800" b="1" dirty="0">
                <a:solidFill>
                  <a:srgbClr val="FF0000"/>
                </a:solidFill>
                <a:effectLst>
                  <a:outerShdw blurRad="38100" dist="38100" dir="2700000" algn="tl">
                    <a:srgbClr val="000000">
                      <a:alpha val="43137"/>
                    </a:srgbClr>
                  </a:outerShdw>
                </a:effectLst>
                <a:latin typeface="Bodoni MT" panose="02070603080606020203" pitchFamily="18" charset="0"/>
              </a:rPr>
              <a:t>Display Playlist Content</a:t>
            </a:r>
          </a:p>
          <a:p>
            <a:pPr marL="514350" indent="-285750" algn="l">
              <a:buFont typeface="Wingdings" panose="05000000000000000000" pitchFamily="2" charset="2"/>
              <a:buChar char="v"/>
            </a:pPr>
            <a:r>
              <a:rPr lang="en-US" sz="2800" b="1" dirty="0">
                <a:solidFill>
                  <a:srgbClr val="FF0000"/>
                </a:solidFill>
                <a:effectLst>
                  <a:outerShdw blurRad="38100" dist="38100" dir="2700000" algn="tl">
                    <a:srgbClr val="000000">
                      <a:alpha val="43137"/>
                    </a:srgbClr>
                  </a:outerShdw>
                </a:effectLst>
                <a:latin typeface="Bodoni MT" panose="02070603080606020203" pitchFamily="18" charset="0"/>
              </a:rPr>
              <a:t>Play, Pause Song &amp; etc.</a:t>
            </a:r>
          </a:p>
          <a:p>
            <a:pPr marL="514350" indent="-285750" algn="l">
              <a:buFont typeface="Wingdings" panose="05000000000000000000" pitchFamily="2" charset="2"/>
              <a:buChar char="v"/>
            </a:pPr>
            <a:endParaRPr lang="en-IN" sz="2800" b="1" dirty="0">
              <a:solidFill>
                <a:schemeClr val="bg2">
                  <a:lumMod val="40000"/>
                  <a:lumOff val="60000"/>
                </a:schemeClr>
              </a:solidFill>
              <a:effectLst>
                <a:outerShdw blurRad="38100" dist="38100" dir="2700000" algn="tl">
                  <a:srgbClr val="000000">
                    <a:alpha val="43137"/>
                  </a:srgbClr>
                </a:outerShdw>
              </a:effectLst>
              <a:latin typeface="Bodoni MT" panose="02070603080606020203" pitchFamily="18" charset="0"/>
            </a:endParaRPr>
          </a:p>
        </p:txBody>
      </p:sp>
    </p:spTree>
    <p:extLst>
      <p:ext uri="{BB962C8B-B14F-4D97-AF65-F5344CB8AC3E}">
        <p14:creationId xmlns:p14="http://schemas.microsoft.com/office/powerpoint/2010/main" val="2720212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BE90326-AE2C-F581-9F13-816C3A49D1CC}"/>
              </a:ext>
            </a:extLst>
          </p:cNvPr>
          <p:cNvSpPr>
            <a:spLocks noGrp="1"/>
          </p:cNvSpPr>
          <p:nvPr>
            <p:ph type="body" idx="1"/>
          </p:nvPr>
        </p:nvSpPr>
        <p:spPr>
          <a:xfrm>
            <a:off x="990600" y="457200"/>
            <a:ext cx="7433400" cy="368400"/>
          </a:xfrm>
        </p:spPr>
        <p:txBody>
          <a:bodyPr/>
          <a:lstStyle/>
          <a:p>
            <a:r>
              <a:rPr lang="en-IN" sz="3200" dirty="0"/>
              <a:t>MySQL DATABASE QUERIES:</a:t>
            </a:r>
          </a:p>
        </p:txBody>
      </p:sp>
      <p:pic>
        <p:nvPicPr>
          <p:cNvPr id="5" name="Picture 4">
            <a:extLst>
              <a:ext uri="{FF2B5EF4-FFF2-40B4-BE49-F238E27FC236}">
                <a16:creationId xmlns:a16="http://schemas.microsoft.com/office/drawing/2014/main" id="{EC052F15-6AE4-0DB3-B783-239C8314BF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66800"/>
            <a:ext cx="9144000" cy="5759777"/>
          </a:xfrm>
          <a:prstGeom prst="rect">
            <a:avLst/>
          </a:prstGeom>
        </p:spPr>
      </p:pic>
    </p:spTree>
    <p:extLst>
      <p:ext uri="{BB962C8B-B14F-4D97-AF65-F5344CB8AC3E}">
        <p14:creationId xmlns:p14="http://schemas.microsoft.com/office/powerpoint/2010/main" val="3767216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55300" y="1066800"/>
            <a:ext cx="7433400" cy="762000"/>
          </a:xfrm>
        </p:spPr>
        <p:txBody>
          <a:bodyPr/>
          <a:lstStyle/>
          <a:p>
            <a:r>
              <a:rPr lang="en-IN" sz="3600" dirty="0"/>
              <a:t>SOFTWARES – SYSTEM REQUIREMENTS </a:t>
            </a:r>
            <a:r>
              <a:rPr lang="en-US" dirty="0"/>
              <a:t>: </a:t>
            </a:r>
          </a:p>
        </p:txBody>
      </p:sp>
      <p:sp>
        <p:nvSpPr>
          <p:cNvPr id="3" name="Subtitle 2"/>
          <p:cNvSpPr>
            <a:spLocks noGrp="1"/>
          </p:cNvSpPr>
          <p:nvPr>
            <p:ph type="subTitle" idx="1"/>
          </p:nvPr>
        </p:nvSpPr>
        <p:spPr>
          <a:xfrm>
            <a:off x="609600" y="1600200"/>
            <a:ext cx="8305800" cy="4800600"/>
          </a:xfrm>
        </p:spPr>
        <p:txBody>
          <a:bodyPr/>
          <a:lstStyle/>
          <a:p>
            <a:pPr algn="l">
              <a:buFont typeface="Arial" panose="020B0604020202020204" pitchFamily="34" charset="0"/>
              <a:buChar char="•"/>
            </a:pPr>
            <a:endParaRPr lang="en-US" sz="2400" dirty="0"/>
          </a:p>
          <a:p>
            <a:pPr marL="0" indent="0" algn="l"/>
            <a:endParaRPr lang="en-US" sz="2100" dirty="0"/>
          </a:p>
          <a:p>
            <a:pPr algn="l">
              <a:buClr>
                <a:srgbClr val="FF0000"/>
              </a:buClr>
              <a:buFont typeface="Wingdings" panose="05000000000000000000" pitchFamily="2" charset="2"/>
              <a:buChar char="ü"/>
            </a:pPr>
            <a:r>
              <a:rPr lang="en-US" sz="2100" dirty="0">
                <a:solidFill>
                  <a:srgbClr val="FF0000"/>
                </a:solidFill>
                <a:effectLst>
                  <a:outerShdw blurRad="38100" dist="38100" dir="2700000" algn="tl">
                    <a:srgbClr val="000000">
                      <a:alpha val="43137"/>
                    </a:srgbClr>
                  </a:outerShdw>
                </a:effectLst>
                <a:highlight>
                  <a:srgbClr val="00FFFF"/>
                </a:highlight>
              </a:rPr>
              <a:t>WINDOWS 11 O.S</a:t>
            </a:r>
          </a:p>
          <a:p>
            <a:pPr algn="l">
              <a:buClr>
                <a:srgbClr val="FF0000"/>
              </a:buClr>
              <a:buFont typeface="Wingdings" panose="05000000000000000000" pitchFamily="2" charset="2"/>
              <a:buChar char="ü"/>
            </a:pPr>
            <a:endParaRPr lang="en-US" sz="2100" dirty="0">
              <a:solidFill>
                <a:srgbClr val="FF0000"/>
              </a:solidFill>
              <a:effectLst>
                <a:outerShdw blurRad="38100" dist="38100" dir="2700000" algn="tl">
                  <a:srgbClr val="000000">
                    <a:alpha val="43137"/>
                  </a:srgbClr>
                </a:outerShdw>
              </a:effectLst>
              <a:highlight>
                <a:srgbClr val="00FFFF"/>
              </a:highlight>
            </a:endParaRPr>
          </a:p>
          <a:p>
            <a:pPr algn="l">
              <a:buClr>
                <a:srgbClr val="FF0000"/>
              </a:buClr>
              <a:buFont typeface="Wingdings" panose="05000000000000000000" pitchFamily="2" charset="2"/>
              <a:buChar char="ü"/>
            </a:pPr>
            <a:r>
              <a:rPr lang="en-US" sz="2100" dirty="0">
                <a:solidFill>
                  <a:srgbClr val="FF0000"/>
                </a:solidFill>
                <a:effectLst>
                  <a:outerShdw blurRad="38100" dist="38100" dir="2700000" algn="tl">
                    <a:srgbClr val="000000">
                      <a:alpha val="43137"/>
                    </a:srgbClr>
                  </a:outerShdw>
                </a:effectLst>
                <a:highlight>
                  <a:srgbClr val="00FFFF"/>
                </a:highlight>
              </a:rPr>
              <a:t>JDK 1.8</a:t>
            </a:r>
          </a:p>
          <a:p>
            <a:pPr algn="l">
              <a:buClr>
                <a:srgbClr val="FF0000"/>
              </a:buClr>
              <a:buFont typeface="Wingdings" panose="05000000000000000000" pitchFamily="2" charset="2"/>
              <a:buChar char="ü"/>
            </a:pPr>
            <a:endParaRPr lang="en-US" sz="2100" dirty="0">
              <a:solidFill>
                <a:srgbClr val="FF0000"/>
              </a:solidFill>
              <a:effectLst>
                <a:outerShdw blurRad="38100" dist="38100" dir="2700000" algn="tl">
                  <a:srgbClr val="000000">
                    <a:alpha val="43137"/>
                  </a:srgbClr>
                </a:outerShdw>
              </a:effectLst>
              <a:highlight>
                <a:srgbClr val="00FFFF"/>
              </a:highlight>
            </a:endParaRPr>
          </a:p>
          <a:p>
            <a:pPr algn="l">
              <a:buClr>
                <a:srgbClr val="FF0000"/>
              </a:buClr>
              <a:buFont typeface="Wingdings" panose="05000000000000000000" pitchFamily="2" charset="2"/>
              <a:buChar char="ü"/>
            </a:pPr>
            <a:r>
              <a:rPr lang="en-US" sz="2100" dirty="0">
                <a:solidFill>
                  <a:srgbClr val="FF0000"/>
                </a:solidFill>
                <a:effectLst>
                  <a:outerShdw blurRad="38100" dist="38100" dir="2700000" algn="tl">
                    <a:srgbClr val="000000">
                      <a:alpha val="43137"/>
                    </a:srgbClr>
                  </a:outerShdw>
                </a:effectLst>
                <a:highlight>
                  <a:srgbClr val="00FFFF"/>
                </a:highlight>
              </a:rPr>
              <a:t>For Each LOOP</a:t>
            </a:r>
          </a:p>
          <a:p>
            <a:pPr algn="l">
              <a:buClr>
                <a:srgbClr val="FF0000"/>
              </a:buClr>
              <a:buFont typeface="Wingdings" panose="05000000000000000000" pitchFamily="2" charset="2"/>
              <a:buChar char="ü"/>
            </a:pPr>
            <a:endParaRPr lang="en-US" sz="2100" dirty="0">
              <a:solidFill>
                <a:srgbClr val="FF0000"/>
              </a:solidFill>
              <a:effectLst>
                <a:outerShdw blurRad="38100" dist="38100" dir="2700000" algn="tl">
                  <a:srgbClr val="000000">
                    <a:alpha val="43137"/>
                  </a:srgbClr>
                </a:outerShdw>
              </a:effectLst>
              <a:highlight>
                <a:srgbClr val="00FFFF"/>
              </a:highlight>
            </a:endParaRPr>
          </a:p>
          <a:p>
            <a:pPr algn="l">
              <a:buClr>
                <a:srgbClr val="FF0000"/>
              </a:buClr>
              <a:buFont typeface="Wingdings" panose="05000000000000000000" pitchFamily="2" charset="2"/>
              <a:buChar char="ü"/>
            </a:pPr>
            <a:r>
              <a:rPr lang="en-US" sz="2100" dirty="0">
                <a:solidFill>
                  <a:srgbClr val="FF0000"/>
                </a:solidFill>
                <a:effectLst>
                  <a:outerShdw blurRad="38100" dist="38100" dir="2700000" algn="tl">
                    <a:srgbClr val="000000">
                      <a:alpha val="43137"/>
                    </a:srgbClr>
                  </a:outerShdw>
                </a:effectLst>
                <a:highlight>
                  <a:srgbClr val="00FFFF"/>
                </a:highlight>
              </a:rPr>
              <a:t>RDBMS</a:t>
            </a:r>
          </a:p>
          <a:p>
            <a:pPr algn="l">
              <a:buClr>
                <a:srgbClr val="FF0000"/>
              </a:buClr>
              <a:buFont typeface="Wingdings" panose="05000000000000000000" pitchFamily="2" charset="2"/>
              <a:buChar char="ü"/>
            </a:pPr>
            <a:endParaRPr lang="en-US" sz="2100" dirty="0">
              <a:solidFill>
                <a:srgbClr val="FF0000"/>
              </a:solidFill>
              <a:effectLst>
                <a:outerShdw blurRad="38100" dist="38100" dir="2700000" algn="tl">
                  <a:srgbClr val="000000">
                    <a:alpha val="43137"/>
                  </a:srgbClr>
                </a:outerShdw>
              </a:effectLst>
              <a:highlight>
                <a:srgbClr val="00FFFF"/>
              </a:highlight>
            </a:endParaRPr>
          </a:p>
          <a:p>
            <a:pPr algn="l">
              <a:buClr>
                <a:srgbClr val="FF0000"/>
              </a:buClr>
              <a:buFont typeface="Wingdings" panose="05000000000000000000" pitchFamily="2" charset="2"/>
              <a:buChar char="ü"/>
            </a:pPr>
            <a:r>
              <a:rPr lang="en-US" sz="2100" dirty="0">
                <a:solidFill>
                  <a:srgbClr val="FF0000"/>
                </a:solidFill>
                <a:effectLst>
                  <a:outerShdw blurRad="38100" dist="38100" dir="2700000" algn="tl">
                    <a:srgbClr val="000000">
                      <a:alpha val="43137"/>
                    </a:srgbClr>
                  </a:outerShdw>
                </a:effectLst>
                <a:highlight>
                  <a:srgbClr val="00FFFF"/>
                </a:highlight>
              </a:rPr>
              <a:t>MySQL 8.0</a:t>
            </a:r>
          </a:p>
          <a:p>
            <a:pPr marL="0" indent="0" algn="l">
              <a:buClr>
                <a:srgbClr val="FF0000"/>
              </a:buClr>
            </a:pPr>
            <a:endParaRPr lang="en-US" sz="2100" dirty="0">
              <a:solidFill>
                <a:srgbClr val="FF0000"/>
              </a:solidFill>
              <a:effectLst>
                <a:outerShdw blurRad="38100" dist="38100" dir="2700000" algn="tl">
                  <a:srgbClr val="000000">
                    <a:alpha val="43137"/>
                  </a:srgbClr>
                </a:outerShdw>
              </a:effectLst>
              <a:highlight>
                <a:srgbClr val="00FFFF"/>
              </a:highlight>
            </a:endParaRPr>
          </a:p>
          <a:p>
            <a:pPr algn="l">
              <a:buClr>
                <a:srgbClr val="FF0000"/>
              </a:buClr>
              <a:buFont typeface="Wingdings" panose="05000000000000000000" pitchFamily="2" charset="2"/>
              <a:buChar char="ü"/>
            </a:pPr>
            <a:r>
              <a:rPr lang="en-US" sz="2100" dirty="0">
                <a:solidFill>
                  <a:srgbClr val="FF0000"/>
                </a:solidFill>
                <a:effectLst>
                  <a:outerShdw blurRad="38100" dist="38100" dir="2700000" algn="tl">
                    <a:srgbClr val="000000">
                      <a:alpha val="43137"/>
                    </a:srgbClr>
                  </a:outerShdw>
                </a:effectLst>
                <a:highlight>
                  <a:srgbClr val="00FFFF"/>
                </a:highlight>
              </a:rPr>
              <a:t>JDBC API</a:t>
            </a:r>
          </a:p>
          <a:p>
            <a:pPr algn="l">
              <a:buClr>
                <a:srgbClr val="FF0000"/>
              </a:buClr>
              <a:buFont typeface="Wingdings" panose="05000000000000000000" pitchFamily="2" charset="2"/>
              <a:buChar char="ü"/>
            </a:pPr>
            <a:endParaRPr lang="en-US" sz="2100" dirty="0">
              <a:solidFill>
                <a:srgbClr val="FF0000"/>
              </a:solidFill>
              <a:effectLst>
                <a:outerShdw blurRad="38100" dist="38100" dir="2700000" algn="tl">
                  <a:srgbClr val="000000">
                    <a:alpha val="43137"/>
                  </a:srgbClr>
                </a:outerShdw>
              </a:effectLst>
              <a:highlight>
                <a:srgbClr val="00FFFF"/>
              </a:highlight>
            </a:endParaRPr>
          </a:p>
          <a:p>
            <a:pPr algn="l">
              <a:buClr>
                <a:srgbClr val="FF0000"/>
              </a:buClr>
              <a:buFont typeface="Wingdings" panose="05000000000000000000" pitchFamily="2" charset="2"/>
              <a:buChar char="ü"/>
            </a:pPr>
            <a:r>
              <a:rPr lang="en-US" sz="2100" dirty="0">
                <a:solidFill>
                  <a:srgbClr val="FF0000"/>
                </a:solidFill>
                <a:effectLst>
                  <a:outerShdw blurRad="38100" dist="38100" dir="2700000" algn="tl">
                    <a:srgbClr val="000000">
                      <a:alpha val="43137"/>
                    </a:srgbClr>
                  </a:outerShdw>
                </a:effectLst>
                <a:highlight>
                  <a:srgbClr val="00FFFF"/>
                </a:highlight>
              </a:rPr>
              <a:t>COLLECTIONS FRAMEWORK</a:t>
            </a:r>
          </a:p>
          <a:p>
            <a:pPr algn="l">
              <a:buClr>
                <a:srgbClr val="FF0000"/>
              </a:buClr>
              <a:buFont typeface="Wingdings" panose="05000000000000000000" pitchFamily="2" charset="2"/>
              <a:buChar char="ü"/>
            </a:pPr>
            <a:endParaRPr lang="en-US" sz="2100" dirty="0">
              <a:solidFill>
                <a:srgbClr val="FF0000"/>
              </a:solidFill>
              <a:effectLst>
                <a:outerShdw blurRad="38100" dist="38100" dir="2700000" algn="tl">
                  <a:srgbClr val="000000">
                    <a:alpha val="43137"/>
                  </a:srgbClr>
                </a:outerShdw>
              </a:effectLst>
              <a:highlight>
                <a:srgbClr val="00FFFF"/>
              </a:highlight>
            </a:endParaRPr>
          </a:p>
          <a:p>
            <a:pPr algn="l">
              <a:buClr>
                <a:srgbClr val="FF0000"/>
              </a:buClr>
              <a:buFont typeface="Wingdings" panose="05000000000000000000" pitchFamily="2" charset="2"/>
              <a:buChar char="ü"/>
            </a:pPr>
            <a:r>
              <a:rPr lang="en-US" sz="2100" dirty="0">
                <a:solidFill>
                  <a:srgbClr val="FF0000"/>
                </a:solidFill>
                <a:effectLst>
                  <a:outerShdw blurRad="38100" dist="38100" dir="2700000" algn="tl">
                    <a:srgbClr val="000000">
                      <a:alpha val="43137"/>
                    </a:srgbClr>
                  </a:outerShdw>
                </a:effectLst>
                <a:highlight>
                  <a:srgbClr val="00FFFF"/>
                </a:highlight>
              </a:rPr>
              <a:t>AUDIO INPUT STREAM</a:t>
            </a:r>
          </a:p>
          <a:p>
            <a:pPr algn="l">
              <a:buClr>
                <a:srgbClr val="FF0000"/>
              </a:buClr>
              <a:buFont typeface="Wingdings" panose="05000000000000000000" pitchFamily="2" charset="2"/>
              <a:buChar char="ü"/>
            </a:pPr>
            <a:endParaRPr lang="en-US" sz="2100" dirty="0">
              <a:solidFill>
                <a:srgbClr val="FFFF00"/>
              </a:solidFill>
              <a:effectLst>
                <a:outerShdw blurRad="38100" dist="38100" dir="2700000" algn="tl">
                  <a:srgbClr val="000000">
                    <a:alpha val="43137"/>
                  </a:srgbClr>
                </a:outerShdw>
              </a:effectLst>
            </a:endParaRPr>
          </a:p>
          <a:p>
            <a:pPr algn="l">
              <a:buClr>
                <a:srgbClr val="FF0000"/>
              </a:buClr>
              <a:buFont typeface="Wingdings" panose="05000000000000000000" pitchFamily="2" charset="2"/>
              <a:buChar char="ü"/>
            </a:pPr>
            <a:endParaRPr lang="en-US" sz="2400" dirty="0">
              <a:solidFill>
                <a:srgbClr val="FFFF00"/>
              </a:solidFill>
              <a:effectLst>
                <a:outerShdw blurRad="38100" dist="38100" dir="2700000" algn="tl">
                  <a:srgbClr val="000000">
                    <a:alpha val="43137"/>
                  </a:srgbClr>
                </a:outerShdw>
              </a:effectLst>
            </a:endParaRPr>
          </a:p>
          <a:p>
            <a:pPr algn="l">
              <a:buClr>
                <a:srgbClr val="FF0000"/>
              </a:buClr>
              <a:buFont typeface="Wingdings" panose="05000000000000000000" pitchFamily="2" charset="2"/>
              <a:buChar char="ü"/>
            </a:pPr>
            <a:endParaRPr lang="en-US" sz="2400" dirty="0">
              <a:solidFill>
                <a:srgbClr val="FFFF00"/>
              </a:solidFill>
              <a:effectLst>
                <a:outerShdw blurRad="38100" dist="38100" dir="2700000" algn="tl">
                  <a:srgbClr val="000000">
                    <a:alpha val="43137"/>
                  </a:srgbClr>
                </a:outerShdw>
              </a:effectLst>
            </a:endParaRPr>
          </a:p>
          <a:p>
            <a:pPr algn="l">
              <a:buClr>
                <a:srgbClr val="FF0000"/>
              </a:buClr>
              <a:buFont typeface="Wingdings" panose="05000000000000000000" pitchFamily="2" charset="2"/>
              <a:buChar char="ü"/>
            </a:pPr>
            <a:endParaRPr lang="en-US" sz="2400" dirty="0">
              <a:solidFill>
                <a:srgbClr val="FFFF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34366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685800"/>
            <a:ext cx="7433400" cy="685800"/>
          </a:xfrm>
        </p:spPr>
        <p:txBody>
          <a:bodyPr/>
          <a:lstStyle/>
          <a:p>
            <a:r>
              <a:rPr lang="en-IN" sz="4800" dirty="0"/>
              <a:t>FEATURES:</a:t>
            </a:r>
            <a:endParaRPr lang="en-US" sz="4800" dirty="0"/>
          </a:p>
        </p:txBody>
      </p:sp>
      <p:sp>
        <p:nvSpPr>
          <p:cNvPr id="3" name="Subtitle 2"/>
          <p:cNvSpPr>
            <a:spLocks noGrp="1"/>
          </p:cNvSpPr>
          <p:nvPr>
            <p:ph type="subTitle" idx="1"/>
          </p:nvPr>
        </p:nvSpPr>
        <p:spPr>
          <a:xfrm>
            <a:off x="76200" y="2209800"/>
            <a:ext cx="9258300" cy="4114800"/>
          </a:xfrm>
        </p:spPr>
        <p:txBody>
          <a:bodyPr/>
          <a:lstStyle/>
          <a:p>
            <a:pPr algn="l">
              <a:buFont typeface="Arial" panose="020B0604020202020204" pitchFamily="34" charset="0"/>
              <a:buChar char="•"/>
            </a:pPr>
            <a:r>
              <a:rPr lang="en-US" dirty="0">
                <a:solidFill>
                  <a:schemeClr val="tx1">
                    <a:lumMod val="85000"/>
                  </a:schemeClr>
                </a:solidFill>
              </a:rPr>
              <a:t>FOR EACH – Provides way of iterating over a collection.</a:t>
            </a:r>
          </a:p>
          <a:p>
            <a:pPr algn="l">
              <a:buFont typeface="Arial" panose="020B0604020202020204" pitchFamily="34" charset="0"/>
              <a:buChar char="•"/>
            </a:pPr>
            <a:endParaRPr lang="en-US" dirty="0">
              <a:solidFill>
                <a:schemeClr val="tx1">
                  <a:lumMod val="85000"/>
                </a:schemeClr>
              </a:solidFill>
            </a:endParaRPr>
          </a:p>
          <a:p>
            <a:pPr algn="l">
              <a:buFont typeface="Arial" panose="020B0604020202020204" pitchFamily="34" charset="0"/>
              <a:buChar char="•"/>
            </a:pPr>
            <a:r>
              <a:rPr lang="en-US" dirty="0">
                <a:solidFill>
                  <a:schemeClr val="tx1">
                    <a:lumMod val="85000"/>
                  </a:schemeClr>
                </a:solidFill>
              </a:rPr>
              <a:t>RDBMS  - Sort of Database that stores and provides data access.</a:t>
            </a:r>
          </a:p>
          <a:p>
            <a:pPr marL="0" indent="0" algn="l"/>
            <a:endParaRPr lang="en-IN" dirty="0">
              <a:solidFill>
                <a:schemeClr val="tx1">
                  <a:lumMod val="85000"/>
                </a:schemeClr>
              </a:solidFill>
            </a:endParaRPr>
          </a:p>
          <a:p>
            <a:pPr algn="l">
              <a:buFont typeface="Arial" panose="020B0604020202020204" pitchFamily="34" charset="0"/>
              <a:buChar char="•"/>
            </a:pPr>
            <a:r>
              <a:rPr lang="en-US" dirty="0">
                <a:solidFill>
                  <a:schemeClr val="tx1">
                    <a:lumMod val="85000"/>
                  </a:schemeClr>
                </a:solidFill>
              </a:rPr>
              <a:t>MySQL 8.0 – Use for the purpose of a web DataBase.</a:t>
            </a:r>
          </a:p>
          <a:p>
            <a:pPr marL="0" indent="0" algn="l"/>
            <a:endParaRPr lang="en-US" dirty="0">
              <a:solidFill>
                <a:schemeClr val="tx1">
                  <a:lumMod val="85000"/>
                </a:schemeClr>
              </a:solidFill>
            </a:endParaRPr>
          </a:p>
          <a:p>
            <a:pPr algn="l">
              <a:buFont typeface="Arial" panose="020B0604020202020204" pitchFamily="34" charset="0"/>
              <a:buChar char="•"/>
            </a:pPr>
            <a:r>
              <a:rPr lang="en-US" dirty="0">
                <a:solidFill>
                  <a:schemeClr val="tx1">
                    <a:lumMod val="85000"/>
                  </a:schemeClr>
                </a:solidFill>
              </a:rPr>
              <a:t>JDBC API – Provides universal data access from Java Programming  Language.</a:t>
            </a:r>
          </a:p>
          <a:p>
            <a:pPr algn="l">
              <a:buFont typeface="Arial" panose="020B0604020202020204" pitchFamily="34" charset="0"/>
              <a:buChar char="•"/>
            </a:pPr>
            <a:endParaRPr lang="en-US" dirty="0">
              <a:solidFill>
                <a:schemeClr val="tx1">
                  <a:lumMod val="85000"/>
                </a:schemeClr>
              </a:solidFill>
            </a:endParaRPr>
          </a:p>
          <a:p>
            <a:pPr algn="l">
              <a:buFont typeface="Arial" panose="020B0604020202020204" pitchFamily="34" charset="0"/>
              <a:buChar char="•"/>
            </a:pPr>
            <a:r>
              <a:rPr lang="en-IN" dirty="0">
                <a:solidFill>
                  <a:schemeClr val="tx1">
                    <a:lumMod val="85000"/>
                  </a:schemeClr>
                </a:solidFill>
              </a:rPr>
              <a:t>COLLECTION FRAMEWORK- Use for many data manipulation operations.</a:t>
            </a:r>
          </a:p>
          <a:p>
            <a:pPr marL="0" indent="0" algn="l"/>
            <a:endParaRPr lang="en-US" dirty="0">
              <a:solidFill>
                <a:schemeClr val="tx1">
                  <a:lumMod val="85000"/>
                </a:schemeClr>
              </a:solidFill>
            </a:endParaRPr>
          </a:p>
          <a:p>
            <a:pPr algn="l">
              <a:buFont typeface="Arial" panose="020B0604020202020204" pitchFamily="34" charset="0"/>
              <a:buChar char="•"/>
            </a:pPr>
            <a:r>
              <a:rPr lang="en-US" dirty="0">
                <a:solidFill>
                  <a:schemeClr val="tx1">
                    <a:lumMod val="85000"/>
                  </a:schemeClr>
                </a:solidFill>
              </a:rPr>
              <a:t>AUDIOINPUT STREAM – Input Stream with a specified audio format and length.</a:t>
            </a:r>
          </a:p>
          <a:p>
            <a:pPr algn="l">
              <a:buFont typeface="Arial" panose="020B0604020202020204" pitchFamily="34" charset="0"/>
              <a:buChar char="•"/>
            </a:pPr>
            <a:endParaRPr lang="en-US" dirty="0">
              <a:solidFill>
                <a:schemeClr val="tx1">
                  <a:lumMod val="85000"/>
                </a:schemeClr>
              </a:solidFill>
            </a:endParaRPr>
          </a:p>
          <a:p>
            <a:pPr algn="l">
              <a:buFont typeface="Arial" panose="020B0604020202020204" pitchFamily="34" charset="0"/>
              <a:buChar char="•"/>
            </a:pPr>
            <a:r>
              <a:rPr lang="en-IN" dirty="0">
                <a:solidFill>
                  <a:schemeClr val="tx1">
                    <a:lumMod val="85000"/>
                  </a:schemeClr>
                </a:solidFill>
              </a:rPr>
              <a:t>OOPS – Has many benefits like Code Reusability, DRY (Don’t Repeat Yourself).</a:t>
            </a:r>
            <a:endParaRPr lang="en-US" dirty="0">
              <a:solidFill>
                <a:schemeClr val="tx1">
                  <a:lumMod val="85000"/>
                </a:schemeClr>
              </a:solidFill>
            </a:endParaRPr>
          </a:p>
          <a:p>
            <a:pPr algn="l">
              <a:buFont typeface="Arial" panose="020B0604020202020204" pitchFamily="34" charset="0"/>
              <a:buChar char="•"/>
            </a:pPr>
            <a:endParaRPr lang="en-IN" dirty="0"/>
          </a:p>
          <a:p>
            <a:pPr algn="l">
              <a:buFont typeface="Arial" panose="020B0604020202020204" pitchFamily="34" charset="0"/>
              <a:buChar char="•"/>
            </a:pPr>
            <a:r>
              <a:rPr lang="en-IN" dirty="0"/>
              <a:t>EXCEPTION HANDLING – To Handle Runtime Errors for smooth flow of code.</a:t>
            </a:r>
          </a:p>
          <a:p>
            <a:pPr algn="l">
              <a:buFont typeface="Arial" panose="020B0604020202020204" pitchFamily="34" charset="0"/>
              <a:buChar char="•"/>
            </a:pPr>
            <a:endParaRPr lang="en-IN" dirty="0"/>
          </a:p>
          <a:p>
            <a:pPr algn="l">
              <a:buFont typeface="Arial" panose="020B0604020202020204" pitchFamily="34" charset="0"/>
              <a:buChar char="•"/>
            </a:pPr>
            <a:r>
              <a:rPr lang="en-IN" dirty="0"/>
              <a:t>ADVANCED JAVA – Has many concepts and features which makes tasks easy.</a:t>
            </a:r>
          </a:p>
          <a:p>
            <a:pPr algn="l">
              <a:buFont typeface="Arial" panose="020B0604020202020204" pitchFamily="34" charset="0"/>
              <a:buChar char="•"/>
            </a:pPr>
            <a:endParaRPr lang="en-IN" sz="1800" dirty="0"/>
          </a:p>
          <a:p>
            <a:pPr algn="l">
              <a:buFont typeface="Arial" panose="020B0604020202020204" pitchFamily="34" charset="0"/>
              <a:buChar char="•"/>
            </a:pPr>
            <a:endParaRPr lang="en-IN" dirty="0"/>
          </a:p>
          <a:p>
            <a:pPr algn="l">
              <a:buFont typeface="Arial" panose="020B0604020202020204" pitchFamily="34" charset="0"/>
              <a:buChar char="•"/>
            </a:pPr>
            <a:endParaRPr lang="en-US" dirty="0"/>
          </a:p>
        </p:txBody>
      </p:sp>
    </p:spTree>
    <p:extLst>
      <p:ext uri="{BB962C8B-B14F-4D97-AF65-F5344CB8AC3E}">
        <p14:creationId xmlns:p14="http://schemas.microsoft.com/office/powerpoint/2010/main" val="2368140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BFA8F-7033-A25D-40D8-10EE08FF9DF5}"/>
              </a:ext>
            </a:extLst>
          </p:cNvPr>
          <p:cNvSpPr>
            <a:spLocks noGrp="1"/>
          </p:cNvSpPr>
          <p:nvPr>
            <p:ph type="ctrTitle"/>
          </p:nvPr>
        </p:nvSpPr>
        <p:spPr>
          <a:xfrm>
            <a:off x="762000" y="304800"/>
            <a:ext cx="7433400" cy="1358400"/>
          </a:xfrm>
        </p:spPr>
        <p:txBody>
          <a:bodyPr/>
          <a:lstStyle/>
          <a:p>
            <a:r>
              <a:rPr lang="en-US" sz="4400" dirty="0"/>
              <a:t>CONCLUSION:</a:t>
            </a:r>
            <a:endParaRPr lang="en-IN" sz="4400" dirty="0"/>
          </a:p>
        </p:txBody>
      </p:sp>
      <p:sp>
        <p:nvSpPr>
          <p:cNvPr id="3" name="Subtitle 2">
            <a:extLst>
              <a:ext uri="{FF2B5EF4-FFF2-40B4-BE49-F238E27FC236}">
                <a16:creationId xmlns:a16="http://schemas.microsoft.com/office/drawing/2014/main" id="{6FA805EA-19F2-E6DE-75A2-1B0581393E82}"/>
              </a:ext>
            </a:extLst>
          </p:cNvPr>
          <p:cNvSpPr>
            <a:spLocks noGrp="1"/>
          </p:cNvSpPr>
          <p:nvPr>
            <p:ph type="subTitle" idx="1"/>
          </p:nvPr>
        </p:nvSpPr>
        <p:spPr>
          <a:xfrm>
            <a:off x="152400" y="2819400"/>
            <a:ext cx="8839200" cy="4876800"/>
          </a:xfrm>
        </p:spPr>
        <p:txBody>
          <a:bodyPr/>
          <a:lstStyle/>
          <a:p>
            <a:pPr>
              <a:buFont typeface="Wingdings" panose="05000000000000000000" pitchFamily="2" charset="2"/>
              <a:buChar char="Ø"/>
            </a:pPr>
            <a:r>
              <a:rPr lang="en-US" sz="2500" dirty="0">
                <a:ln w="22225">
                  <a:solidFill>
                    <a:schemeClr val="accent2"/>
                  </a:solidFill>
                  <a:prstDash val="solid"/>
                </a:ln>
                <a:solidFill>
                  <a:srgbClr val="FE66EC"/>
                </a:solidFill>
                <a:effectLst>
                  <a:outerShdw blurRad="38100" dist="38100" dir="2700000" algn="tl">
                    <a:srgbClr val="000000">
                      <a:alpha val="43137"/>
                    </a:srgbClr>
                  </a:outerShdw>
                </a:effectLst>
                <a:latin typeface="Arial Rounded MT Bold" panose="020F0704030504030204" pitchFamily="34" charset="0"/>
              </a:rPr>
              <a:t>The JUKEBOX project is developed by using JDK 1.8 and Java API’s other concepts and Features.</a:t>
            </a:r>
          </a:p>
          <a:p>
            <a:pPr marL="0" indent="0"/>
            <a:r>
              <a:rPr lang="en-US" sz="2500" dirty="0">
                <a:ln w="22225">
                  <a:solidFill>
                    <a:schemeClr val="accent2"/>
                  </a:solidFill>
                  <a:prstDash val="solid"/>
                </a:ln>
                <a:solidFill>
                  <a:srgbClr val="FE66EC"/>
                </a:solidFill>
                <a:effectLst>
                  <a:outerShdw blurRad="38100" dist="38100" dir="2700000" algn="tl">
                    <a:srgbClr val="000000">
                      <a:alpha val="43137"/>
                    </a:srgbClr>
                  </a:outerShdw>
                </a:effectLst>
                <a:latin typeface="Arial Rounded MT Bold" panose="020F0704030504030204" pitchFamily="34" charset="0"/>
              </a:rPr>
              <a:t>This design concludes that our modern jukebox allows users to access music and Playlists according to your choice whether you want to search them by genre or by song name or artists or album name, other than OOPS ,we have also used Exception Handling, Generics, Advanced Java ,MySQL Connector/J which is a JDBC Type 4 Driver Implementing the JDBC 4.2 Specification and etc...</a:t>
            </a:r>
          </a:p>
        </p:txBody>
      </p:sp>
    </p:spTree>
    <p:extLst>
      <p:ext uri="{BB962C8B-B14F-4D97-AF65-F5344CB8AC3E}">
        <p14:creationId xmlns:p14="http://schemas.microsoft.com/office/powerpoint/2010/main" val="614024529"/>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2188</TotalTime>
  <Words>566</Words>
  <Application>Microsoft Office PowerPoint</Application>
  <PresentationFormat>On-screen Show (4:3)</PresentationFormat>
  <Paragraphs>91</Paragraphs>
  <Slides>10</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10</vt:i4>
      </vt:variant>
    </vt:vector>
  </HeadingPairs>
  <TitlesOfParts>
    <vt:vector size="25" baseType="lpstr">
      <vt:lpstr>Abadi Extra Light</vt:lpstr>
      <vt:lpstr>Agency FB</vt:lpstr>
      <vt:lpstr>Algerian</vt:lpstr>
      <vt:lpstr>Arial</vt:lpstr>
      <vt:lpstr>Arial Rounded MT Bold</vt:lpstr>
      <vt:lpstr>Bahnschrift</vt:lpstr>
      <vt:lpstr>Bahnschrift SemiBold</vt:lpstr>
      <vt:lpstr>Bahnschrift SemiBold SemiConden</vt:lpstr>
      <vt:lpstr>Baskerville Old Face</vt:lpstr>
      <vt:lpstr>Bodoni MT</vt:lpstr>
      <vt:lpstr>Century Gothic</vt:lpstr>
      <vt:lpstr>Cooper Black</vt:lpstr>
      <vt:lpstr>Monotype Corsiva</vt:lpstr>
      <vt:lpstr>Wingdings</vt:lpstr>
      <vt:lpstr>Vapor Trail</vt:lpstr>
      <vt:lpstr>PowerPoint Presentation</vt:lpstr>
      <vt:lpstr> CONTENTS:</vt:lpstr>
      <vt:lpstr>INTRODUCTION: </vt:lpstr>
      <vt:lpstr>PowerPoint Presentation</vt:lpstr>
      <vt:lpstr>PowerPoint Presentation</vt:lpstr>
      <vt:lpstr>PowerPoint Presentation</vt:lpstr>
      <vt:lpstr>SOFTWARES – SYSTEM REQUIREMENTS : </vt:lpstr>
      <vt:lpstr>FEATURES:</vt:lpstr>
      <vt:lpstr>CONCLUSION:</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JUKEBOX Presented by - Ayush Tyagi Presented to – Sangeetha mam , Hasib sir and Saur</dc:title>
  <dc:creator>pc</dc:creator>
  <cp:lastModifiedBy>Prashant Panth</cp:lastModifiedBy>
  <cp:revision>29</cp:revision>
  <dcterms:created xsi:type="dcterms:W3CDTF">2022-06-21T05:42:03Z</dcterms:created>
  <dcterms:modified xsi:type="dcterms:W3CDTF">2022-10-03T10:46:45Z</dcterms:modified>
</cp:coreProperties>
</file>