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83" r:id="rId7"/>
    <p:sldId id="284" r:id="rId8"/>
    <p:sldId id="277" r:id="rId9"/>
    <p:sldId id="278" r:id="rId10"/>
    <p:sldId id="280" r:id="rId11"/>
    <p:sldId id="281" r:id="rId12"/>
    <p:sldId id="28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CA6A9-C593-4E43-9FE4-1749BB9F73A6}" v="174" dt="2023-01-12T15:27:40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Pathak" userId="f23100bd0ce18413" providerId="Windows Live" clId="Web-{206CA6A9-C593-4E43-9FE4-1749BB9F73A6}"/>
    <pc:docChg chg="addSld delSld modSld">
      <pc:chgData name="Prashant Pathak" userId="f23100bd0ce18413" providerId="Windows Live" clId="Web-{206CA6A9-C593-4E43-9FE4-1749BB9F73A6}" dt="2023-01-12T15:27:29.404" v="137" actId="20577"/>
      <pc:docMkLst>
        <pc:docMk/>
      </pc:docMkLst>
      <pc:sldChg chg="del">
        <pc:chgData name="Prashant Pathak" userId="f23100bd0ce18413" providerId="Windows Live" clId="Web-{206CA6A9-C593-4E43-9FE4-1749BB9F73A6}" dt="2023-01-12T15:22:56.362" v="69"/>
        <pc:sldMkLst>
          <pc:docMk/>
          <pc:sldMk cId="4115794889" sldId="257"/>
        </pc:sldMkLst>
      </pc:sldChg>
      <pc:sldChg chg="addSp modSp">
        <pc:chgData name="Prashant Pathak" userId="f23100bd0ce18413" providerId="Windows Live" clId="Web-{206CA6A9-C593-4E43-9FE4-1749BB9F73A6}" dt="2023-01-12T15:27:29.404" v="137" actId="20577"/>
        <pc:sldMkLst>
          <pc:docMk/>
          <pc:sldMk cId="3130276017" sldId="272"/>
        </pc:sldMkLst>
        <pc:spChg chg="mod">
          <ac:chgData name="Prashant Pathak" userId="f23100bd0ce18413" providerId="Windows Live" clId="Web-{206CA6A9-C593-4E43-9FE4-1749BB9F73A6}" dt="2023-01-12T15:23:24.535" v="73" actId="20577"/>
          <ac:spMkLst>
            <pc:docMk/>
            <pc:sldMk cId="3130276017" sldId="272"/>
            <ac:spMk id="2" creationId="{00000000-0000-0000-0000-000000000000}"/>
          </ac:spMkLst>
        </pc:spChg>
        <pc:spChg chg="add mod">
          <ac:chgData name="Prashant Pathak" userId="f23100bd0ce18413" providerId="Windows Live" clId="Web-{206CA6A9-C593-4E43-9FE4-1749BB9F73A6}" dt="2023-01-12T15:27:29.404" v="137" actId="20577"/>
          <ac:spMkLst>
            <pc:docMk/>
            <pc:sldMk cId="3130276017" sldId="272"/>
            <ac:spMk id="4" creationId="{55DD5FBD-9CFF-AEEE-F299-04F9711B24DB}"/>
          </ac:spMkLst>
        </pc:spChg>
        <pc:spChg chg="add mod">
          <ac:chgData name="Prashant Pathak" userId="f23100bd0ce18413" providerId="Windows Live" clId="Web-{206CA6A9-C593-4E43-9FE4-1749BB9F73A6}" dt="2023-01-12T15:27:20.591" v="136" actId="20577"/>
          <ac:spMkLst>
            <pc:docMk/>
            <pc:sldMk cId="3130276017" sldId="272"/>
            <ac:spMk id="5" creationId="{0C5AD0B1-2CED-D019-853F-71DAC4985036}"/>
          </ac:spMkLst>
        </pc:spChg>
      </pc:sldChg>
      <pc:sldChg chg="addSp delSp modSp">
        <pc:chgData name="Prashant Pathak" userId="f23100bd0ce18413" providerId="Windows Live" clId="Web-{206CA6A9-C593-4E43-9FE4-1749BB9F73A6}" dt="2023-01-12T15:18:22.898" v="55"/>
        <pc:sldMkLst>
          <pc:docMk/>
          <pc:sldMk cId="1812934204" sldId="276"/>
        </pc:sldMkLst>
        <pc:spChg chg="mod">
          <ac:chgData name="Prashant Pathak" userId="f23100bd0ce18413" providerId="Windows Live" clId="Web-{206CA6A9-C593-4E43-9FE4-1749BB9F73A6}" dt="2023-01-12T15:18:22.898" v="55"/>
          <ac:spMkLst>
            <pc:docMk/>
            <pc:sldMk cId="1812934204" sldId="276"/>
            <ac:spMk id="2" creationId="{00000000-0000-0000-0000-000000000000}"/>
          </ac:spMkLst>
        </pc:spChg>
        <pc:spChg chg="mod">
          <ac:chgData name="Prashant Pathak" userId="f23100bd0ce18413" providerId="Windows Live" clId="Web-{206CA6A9-C593-4E43-9FE4-1749BB9F73A6}" dt="2023-01-12T15:18:22.898" v="55"/>
          <ac:spMkLst>
            <pc:docMk/>
            <pc:sldMk cId="1812934204" sldId="276"/>
            <ac:spMk id="3" creationId="{00000000-0000-0000-0000-000000000000}"/>
          </ac:spMkLst>
        </pc:spChg>
        <pc:spChg chg="del">
          <ac:chgData name="Prashant Pathak" userId="f23100bd0ce18413" providerId="Windows Live" clId="Web-{206CA6A9-C593-4E43-9FE4-1749BB9F73A6}" dt="2023-01-12T15:18:22.898" v="55"/>
          <ac:spMkLst>
            <pc:docMk/>
            <pc:sldMk cId="1812934204" sldId="276"/>
            <ac:spMk id="12" creationId="{19F9BF86-FE94-4517-B97D-026C7515E589}"/>
          </ac:spMkLst>
        </pc:spChg>
        <pc:spChg chg="del">
          <ac:chgData name="Prashant Pathak" userId="f23100bd0ce18413" providerId="Windows Live" clId="Web-{206CA6A9-C593-4E43-9FE4-1749BB9F73A6}" dt="2023-01-12T15:18:22.898" v="55"/>
          <ac:spMkLst>
            <pc:docMk/>
            <pc:sldMk cId="1812934204" sldId="276"/>
            <ac:spMk id="14" creationId="{9BD78BA5-2579-4D62-B68F-2289D39BF376}"/>
          </ac:spMkLst>
        </pc:spChg>
        <pc:spChg chg="add">
          <ac:chgData name="Prashant Pathak" userId="f23100bd0ce18413" providerId="Windows Live" clId="Web-{206CA6A9-C593-4E43-9FE4-1749BB9F73A6}" dt="2023-01-12T15:18:22.898" v="55"/>
          <ac:spMkLst>
            <pc:docMk/>
            <pc:sldMk cId="1812934204" sldId="276"/>
            <ac:spMk id="21" creationId="{744CAA32-F237-419C-A2DD-43C28D920D3C}"/>
          </ac:spMkLst>
        </pc:spChg>
        <pc:picChg chg="mod ord">
          <ac:chgData name="Prashant Pathak" userId="f23100bd0ce18413" providerId="Windows Live" clId="Web-{206CA6A9-C593-4E43-9FE4-1749BB9F73A6}" dt="2023-01-12T15:18:22.898" v="55"/>
          <ac:picMkLst>
            <pc:docMk/>
            <pc:sldMk cId="1812934204" sldId="276"/>
            <ac:picMk id="6" creationId="{27E77D81-E31B-ED57-A798-FFC5DE22F68B}"/>
          </ac:picMkLst>
        </pc:picChg>
        <pc:cxnChg chg="del">
          <ac:chgData name="Prashant Pathak" userId="f23100bd0ce18413" providerId="Windows Live" clId="Web-{206CA6A9-C593-4E43-9FE4-1749BB9F73A6}" dt="2023-01-12T15:18:22.898" v="55"/>
          <ac:cxnSpMkLst>
            <pc:docMk/>
            <pc:sldMk cId="1812934204" sldId="276"/>
            <ac:cxnSpMk id="10" creationId="{F209B62C-3402-4623-9A7C-AA048B56F8C3}"/>
          </ac:cxnSpMkLst>
        </pc:cxnChg>
        <pc:cxnChg chg="del">
          <ac:chgData name="Prashant Pathak" userId="f23100bd0ce18413" providerId="Windows Live" clId="Web-{206CA6A9-C593-4E43-9FE4-1749BB9F73A6}" dt="2023-01-12T15:18:22.898" v="55"/>
          <ac:cxnSpMkLst>
            <pc:docMk/>
            <pc:sldMk cId="1812934204" sldId="276"/>
            <ac:cxnSpMk id="16" creationId="{97CC2FE6-3AD0-4131-B4BC-1F4D65E25E13}"/>
          </ac:cxnSpMkLst>
        </pc:cxnChg>
        <pc:cxnChg chg="add">
          <ac:chgData name="Prashant Pathak" userId="f23100bd0ce18413" providerId="Windows Live" clId="Web-{206CA6A9-C593-4E43-9FE4-1749BB9F73A6}" dt="2023-01-12T15:18:22.898" v="55"/>
          <ac:cxnSpMkLst>
            <pc:docMk/>
            <pc:sldMk cId="1812934204" sldId="276"/>
            <ac:cxnSpMk id="23" creationId="{753FE100-D0AB-4AE2-824B-60CFA31EC6A2}"/>
          </ac:cxnSpMkLst>
        </pc:cxnChg>
      </pc:sldChg>
      <pc:sldChg chg="addSp delSp modSp">
        <pc:chgData name="Prashant Pathak" userId="f23100bd0ce18413" providerId="Windows Live" clId="Web-{206CA6A9-C593-4E43-9FE4-1749BB9F73A6}" dt="2023-01-12T15:10:24.239" v="0"/>
        <pc:sldMkLst>
          <pc:docMk/>
          <pc:sldMk cId="3551394112" sldId="277"/>
        </pc:sldMkLst>
        <pc:spChg chg="mod">
          <ac:chgData name="Prashant Pathak" userId="f23100bd0ce18413" providerId="Windows Live" clId="Web-{206CA6A9-C593-4E43-9FE4-1749BB9F73A6}" dt="2023-01-12T15:10:24.239" v="0"/>
          <ac:spMkLst>
            <pc:docMk/>
            <pc:sldMk cId="3551394112" sldId="277"/>
            <ac:spMk id="2" creationId="{00000000-0000-0000-0000-000000000000}"/>
          </ac:spMkLst>
        </pc:spChg>
        <pc:spChg chg="del">
          <ac:chgData name="Prashant Pathak" userId="f23100bd0ce18413" providerId="Windows Live" clId="Web-{206CA6A9-C593-4E43-9FE4-1749BB9F73A6}" dt="2023-01-12T15:10:24.239" v="0"/>
          <ac:spMkLst>
            <pc:docMk/>
            <pc:sldMk cId="3551394112" sldId="277"/>
            <ac:spMk id="10" creationId="{A637580D-1176-4083-A9A1-BD8ED08996EC}"/>
          </ac:spMkLst>
        </pc:spChg>
        <pc:spChg chg="add">
          <ac:chgData name="Prashant Pathak" userId="f23100bd0ce18413" providerId="Windows Live" clId="Web-{206CA6A9-C593-4E43-9FE4-1749BB9F73A6}" dt="2023-01-12T15:10:24.239" v="0"/>
          <ac:spMkLst>
            <pc:docMk/>
            <pc:sldMk cId="3551394112" sldId="277"/>
            <ac:spMk id="18" creationId="{DBDA151C-5770-45E4-AAFF-59E7F403866D}"/>
          </ac:spMkLst>
        </pc:spChg>
        <pc:graphicFrameChg chg="del">
          <ac:chgData name="Prashant Pathak" userId="f23100bd0ce18413" providerId="Windows Live" clId="Web-{206CA6A9-C593-4E43-9FE4-1749BB9F73A6}" dt="2023-01-12T15:10:24.239" v="0"/>
          <ac:graphicFrameMkLst>
            <pc:docMk/>
            <pc:sldMk cId="3551394112" sldId="277"/>
            <ac:graphicFrameMk id="6" creationId="{23E9B728-5177-1071-8841-BE1AA4352A9E}"/>
          </ac:graphicFrameMkLst>
        </pc:graphicFrameChg>
        <pc:graphicFrameChg chg="add">
          <ac:chgData name="Prashant Pathak" userId="f23100bd0ce18413" providerId="Windows Live" clId="Web-{206CA6A9-C593-4E43-9FE4-1749BB9F73A6}" dt="2023-01-12T15:10:24.239" v="0"/>
          <ac:graphicFrameMkLst>
            <pc:docMk/>
            <pc:sldMk cId="3551394112" sldId="277"/>
            <ac:graphicFrameMk id="14" creationId="{005BA510-37FB-F7E3-6034-050CAFF53349}"/>
          </ac:graphicFrameMkLst>
        </pc:graphicFrameChg>
        <pc:cxnChg chg="del">
          <ac:chgData name="Prashant Pathak" userId="f23100bd0ce18413" providerId="Windows Live" clId="Web-{206CA6A9-C593-4E43-9FE4-1749BB9F73A6}" dt="2023-01-12T15:10:24.239" v="0"/>
          <ac:cxnSpMkLst>
            <pc:docMk/>
            <pc:sldMk cId="3551394112" sldId="277"/>
            <ac:cxnSpMk id="12" creationId="{0E3AD75E-1A77-4E2E-BFE0-452AC5193697}"/>
          </ac:cxnSpMkLst>
        </pc:cxnChg>
        <pc:cxnChg chg="add">
          <ac:chgData name="Prashant Pathak" userId="f23100bd0ce18413" providerId="Windows Live" clId="Web-{206CA6A9-C593-4E43-9FE4-1749BB9F73A6}" dt="2023-01-12T15:10:24.239" v="0"/>
          <ac:cxnSpMkLst>
            <pc:docMk/>
            <pc:sldMk cId="3551394112" sldId="277"/>
            <ac:cxnSpMk id="20" creationId="{B209265E-E0D7-493B-97CE-2263D50C3F0A}"/>
          </ac:cxnSpMkLst>
        </pc:cxnChg>
      </pc:sldChg>
      <pc:sldChg chg="addSp delSp modSp">
        <pc:chgData name="Prashant Pathak" userId="f23100bd0ce18413" providerId="Windows Live" clId="Web-{206CA6A9-C593-4E43-9FE4-1749BB9F73A6}" dt="2023-01-12T15:15:41.111" v="38"/>
        <pc:sldMkLst>
          <pc:docMk/>
          <pc:sldMk cId="3653910027" sldId="278"/>
        </pc:sldMkLst>
        <pc:spChg chg="mod">
          <ac:chgData name="Prashant Pathak" userId="f23100bd0ce18413" providerId="Windows Live" clId="Web-{206CA6A9-C593-4E43-9FE4-1749BB9F73A6}" dt="2023-01-12T15:14:57.828" v="30" actId="1076"/>
          <ac:spMkLst>
            <pc:docMk/>
            <pc:sldMk cId="3653910027" sldId="278"/>
            <ac:spMk id="2" creationId="{00000000-0000-0000-0000-000000000000}"/>
          </ac:spMkLst>
        </pc:spChg>
        <pc:spChg chg="add del mod">
          <ac:chgData name="Prashant Pathak" userId="f23100bd0ce18413" providerId="Windows Live" clId="Web-{206CA6A9-C593-4E43-9FE4-1749BB9F73A6}" dt="2023-01-12T15:15:41.111" v="37"/>
          <ac:spMkLst>
            <pc:docMk/>
            <pc:sldMk cId="3653910027" sldId="278"/>
            <ac:spMk id="4" creationId="{1AA8E1D4-3AB7-A877-F5D6-4F13A44D7506}"/>
          </ac:spMkLst>
        </pc:spChg>
        <pc:picChg chg="add del mod">
          <ac:chgData name="Prashant Pathak" userId="f23100bd0ce18413" providerId="Windows Live" clId="Web-{206CA6A9-C593-4E43-9FE4-1749BB9F73A6}" dt="2023-01-12T15:15:41.111" v="38"/>
          <ac:picMkLst>
            <pc:docMk/>
            <pc:sldMk cId="3653910027" sldId="278"/>
            <ac:picMk id="3" creationId="{413599EC-5609-B5A9-4613-BE37BF672A5E}"/>
          </ac:picMkLst>
        </pc:picChg>
      </pc:sldChg>
      <pc:sldChg chg="addSp delSp modSp">
        <pc:chgData name="Prashant Pathak" userId="f23100bd0ce18413" providerId="Windows Live" clId="Web-{206CA6A9-C593-4E43-9FE4-1749BB9F73A6}" dt="2023-01-12T15:12:11.493" v="20" actId="14100"/>
        <pc:sldMkLst>
          <pc:docMk/>
          <pc:sldMk cId="394670967" sldId="279"/>
        </pc:sldMkLst>
        <pc:spChg chg="mod">
          <ac:chgData name="Prashant Pathak" userId="f23100bd0ce18413" providerId="Windows Live" clId="Web-{206CA6A9-C593-4E43-9FE4-1749BB9F73A6}" dt="2023-01-12T15:10:55.412" v="1"/>
          <ac:spMkLst>
            <pc:docMk/>
            <pc:sldMk cId="394670967" sldId="279"/>
            <ac:spMk id="2" creationId="{00000000-0000-0000-0000-000000000000}"/>
          </ac:spMkLst>
        </pc:spChg>
        <pc:spChg chg="mod ord">
          <ac:chgData name="Prashant Pathak" userId="f23100bd0ce18413" providerId="Windows Live" clId="Web-{206CA6A9-C593-4E43-9FE4-1749BB9F73A6}" dt="2023-01-12T15:12:11.493" v="20" actId="14100"/>
          <ac:spMkLst>
            <pc:docMk/>
            <pc:sldMk cId="394670967" sldId="279"/>
            <ac:spMk id="3" creationId="{00000000-0000-0000-0000-000000000000}"/>
          </ac:spMkLst>
        </pc:spChg>
        <pc:spChg chg="del">
          <ac:chgData name="Prashant Pathak" userId="f23100bd0ce18413" providerId="Windows Live" clId="Web-{206CA6A9-C593-4E43-9FE4-1749BB9F73A6}" dt="2023-01-12T15:10:55.412" v="1"/>
          <ac:spMkLst>
            <pc:docMk/>
            <pc:sldMk cId="394670967" sldId="279"/>
            <ac:spMk id="11" creationId="{744CAA32-F237-419C-A2DD-43C28D920D3C}"/>
          </ac:spMkLst>
        </pc:spChg>
        <pc:spChg chg="add">
          <ac:chgData name="Prashant Pathak" userId="f23100bd0ce18413" providerId="Windows Live" clId="Web-{206CA6A9-C593-4E43-9FE4-1749BB9F73A6}" dt="2023-01-12T15:10:55.412" v="1"/>
          <ac:spMkLst>
            <pc:docMk/>
            <pc:sldMk cId="394670967" sldId="279"/>
            <ac:spMk id="18" creationId="{DBDA151C-5770-45E4-AAFF-59E7F403866D}"/>
          </ac:spMkLst>
        </pc:spChg>
        <pc:picChg chg="mod">
          <ac:chgData name="Prashant Pathak" userId="f23100bd0ce18413" providerId="Windows Live" clId="Web-{206CA6A9-C593-4E43-9FE4-1749BB9F73A6}" dt="2023-01-12T15:10:55.412" v="1"/>
          <ac:picMkLst>
            <pc:docMk/>
            <pc:sldMk cId="394670967" sldId="279"/>
            <ac:picMk id="8" creationId="{00368458-BC61-A955-6567-AB8D7A098A1C}"/>
          </ac:picMkLst>
        </pc:picChg>
        <pc:cxnChg chg="del">
          <ac:chgData name="Prashant Pathak" userId="f23100bd0ce18413" providerId="Windows Live" clId="Web-{206CA6A9-C593-4E43-9FE4-1749BB9F73A6}" dt="2023-01-12T15:10:55.412" v="1"/>
          <ac:cxnSpMkLst>
            <pc:docMk/>
            <pc:sldMk cId="394670967" sldId="279"/>
            <ac:cxnSpMk id="13" creationId="{753FE100-D0AB-4AE2-824B-60CFA31EC6A2}"/>
          </ac:cxnSpMkLst>
        </pc:cxnChg>
        <pc:cxnChg chg="add">
          <ac:chgData name="Prashant Pathak" userId="f23100bd0ce18413" providerId="Windows Live" clId="Web-{206CA6A9-C593-4E43-9FE4-1749BB9F73A6}" dt="2023-01-12T15:10:55.412" v="1"/>
          <ac:cxnSpMkLst>
            <pc:docMk/>
            <pc:sldMk cId="394670967" sldId="279"/>
            <ac:cxnSpMk id="20" creationId="{9BDAFE29-04A0-463D-818A-CF92F3272E21}"/>
          </ac:cxnSpMkLst>
        </pc:cxnChg>
      </pc:sldChg>
      <pc:sldChg chg="modSp new">
        <pc:chgData name="Prashant Pathak" userId="f23100bd0ce18413" providerId="Windows Live" clId="Web-{206CA6A9-C593-4E43-9FE4-1749BB9F73A6}" dt="2023-01-12T15:16:47.754" v="44" actId="20577"/>
        <pc:sldMkLst>
          <pc:docMk/>
          <pc:sldMk cId="4268902736" sldId="280"/>
        </pc:sldMkLst>
        <pc:spChg chg="mod">
          <ac:chgData name="Prashant Pathak" userId="f23100bd0ce18413" providerId="Windows Live" clId="Web-{206CA6A9-C593-4E43-9FE4-1749BB9F73A6}" dt="2023-01-12T15:16:47.754" v="44" actId="20577"/>
          <ac:spMkLst>
            <pc:docMk/>
            <pc:sldMk cId="4268902736" sldId="280"/>
            <ac:spMk id="3" creationId="{CB0CDCCF-7CB3-8466-9107-2ACA4B49BB4E}"/>
          </ac:spMkLst>
        </pc:spChg>
      </pc:sldChg>
      <pc:sldChg chg="modSp new">
        <pc:chgData name="Prashant Pathak" userId="f23100bd0ce18413" providerId="Windows Live" clId="Web-{206CA6A9-C593-4E43-9FE4-1749BB9F73A6}" dt="2023-01-12T15:17:23.052" v="50" actId="20577"/>
        <pc:sldMkLst>
          <pc:docMk/>
          <pc:sldMk cId="1911653269" sldId="281"/>
        </pc:sldMkLst>
        <pc:spChg chg="mod">
          <ac:chgData name="Prashant Pathak" userId="f23100bd0ce18413" providerId="Windows Live" clId="Web-{206CA6A9-C593-4E43-9FE4-1749BB9F73A6}" dt="2023-01-12T15:17:23.052" v="50" actId="20577"/>
          <ac:spMkLst>
            <pc:docMk/>
            <pc:sldMk cId="1911653269" sldId="281"/>
            <ac:spMk id="3" creationId="{8ECB6330-F5DA-C979-3B71-1A9803A0050D}"/>
          </ac:spMkLst>
        </pc:spChg>
      </pc:sldChg>
      <pc:sldChg chg="modSp new">
        <pc:chgData name="Prashant Pathak" userId="f23100bd0ce18413" providerId="Windows Live" clId="Web-{206CA6A9-C593-4E43-9FE4-1749BB9F73A6}" dt="2023-01-12T15:18:05.648" v="53" actId="20577"/>
        <pc:sldMkLst>
          <pc:docMk/>
          <pc:sldMk cId="1656134835" sldId="282"/>
        </pc:sldMkLst>
        <pc:spChg chg="mod">
          <ac:chgData name="Prashant Pathak" userId="f23100bd0ce18413" providerId="Windows Live" clId="Web-{206CA6A9-C593-4E43-9FE4-1749BB9F73A6}" dt="2023-01-12T15:18:05.648" v="53" actId="20577"/>
          <ac:spMkLst>
            <pc:docMk/>
            <pc:sldMk cId="1656134835" sldId="282"/>
            <ac:spMk id="3" creationId="{2C3B0337-1CEC-38F8-D921-0EC930C2C21B}"/>
          </ac:spMkLst>
        </pc:spChg>
      </pc:sldChg>
      <pc:sldChg chg="addSp delSp modSp new mod setBg">
        <pc:chgData name="Prashant Pathak" userId="f23100bd0ce18413" providerId="Windows Live" clId="Web-{206CA6A9-C593-4E43-9FE4-1749BB9F73A6}" dt="2023-01-12T15:22:12.673" v="66" actId="14100"/>
        <pc:sldMkLst>
          <pc:docMk/>
          <pc:sldMk cId="1926954966" sldId="283"/>
        </pc:sldMkLst>
        <pc:spChg chg="add del">
          <ac:chgData name="Prashant Pathak" userId="f23100bd0ce18413" providerId="Windows Live" clId="Web-{206CA6A9-C593-4E43-9FE4-1749BB9F73A6}" dt="2023-01-12T15:21:24.358" v="62"/>
          <ac:spMkLst>
            <pc:docMk/>
            <pc:sldMk cId="1926954966" sldId="283"/>
            <ac:spMk id="2" creationId="{5B48B707-00F3-39DF-D188-EC0D33D801DD}"/>
          </ac:spMkLst>
        </pc:spChg>
        <pc:spChg chg="del">
          <ac:chgData name="Prashant Pathak" userId="f23100bd0ce18413" providerId="Windows Live" clId="Web-{206CA6A9-C593-4E43-9FE4-1749BB9F73A6}" dt="2023-01-12T15:18:42.149" v="56"/>
          <ac:spMkLst>
            <pc:docMk/>
            <pc:sldMk cId="1926954966" sldId="283"/>
            <ac:spMk id="3" creationId="{E56D8B02-C9A8-67CC-4BB3-0D9E29E3F10C}"/>
          </ac:spMkLst>
        </pc:spChg>
        <pc:spChg chg="add del">
          <ac:chgData name="Prashant Pathak" userId="f23100bd0ce18413" providerId="Windows Live" clId="Web-{206CA6A9-C593-4E43-9FE4-1749BB9F73A6}" dt="2023-01-12T15:21:24.358" v="61"/>
          <ac:spMkLst>
            <pc:docMk/>
            <pc:sldMk cId="1926954966" sldId="283"/>
            <ac:spMk id="8" creationId="{7E7EB688-92AF-0548-E132-F3D2777F0390}"/>
          </ac:spMkLst>
        </pc:spChg>
        <pc:spChg chg="add del">
          <ac:chgData name="Prashant Pathak" userId="f23100bd0ce18413" providerId="Windows Live" clId="Web-{206CA6A9-C593-4E43-9FE4-1749BB9F73A6}" dt="2023-01-12T15:19:06.556" v="59"/>
          <ac:spMkLst>
            <pc:docMk/>
            <pc:sldMk cId="1926954966" sldId="283"/>
            <ac:spMk id="11" creationId="{ABA4FDDF-F59C-428B-8603-3A86D75931AB}"/>
          </ac:spMkLst>
        </pc:spChg>
        <pc:spChg chg="add del">
          <ac:chgData name="Prashant Pathak" userId="f23100bd0ce18413" providerId="Windows Live" clId="Web-{206CA6A9-C593-4E43-9FE4-1749BB9F73A6}" dt="2023-01-12T15:21:24.358" v="61"/>
          <ac:spMkLst>
            <pc:docMk/>
            <pc:sldMk cId="1926954966" sldId="283"/>
            <ac:spMk id="14" creationId="{744CAA32-F237-419C-A2DD-43C28D920D3C}"/>
          </ac:spMkLst>
        </pc:spChg>
        <pc:spChg chg="add del">
          <ac:chgData name="Prashant Pathak" userId="f23100bd0ce18413" providerId="Windows Live" clId="Web-{206CA6A9-C593-4E43-9FE4-1749BB9F73A6}" dt="2023-01-12T15:21:24.358" v="61"/>
          <ac:spMkLst>
            <pc:docMk/>
            <pc:sldMk cId="1926954966" sldId="283"/>
            <ac:spMk id="15" creationId="{5B48B707-00F3-39DF-D188-EC0D33D801DD}"/>
          </ac:spMkLst>
        </pc:spChg>
        <pc:spChg chg="add">
          <ac:chgData name="Prashant Pathak" userId="f23100bd0ce18413" providerId="Windows Live" clId="Web-{206CA6A9-C593-4E43-9FE4-1749BB9F73A6}" dt="2023-01-12T15:21:24.358" v="62"/>
          <ac:spMkLst>
            <pc:docMk/>
            <pc:sldMk cId="1926954966" sldId="283"/>
            <ac:spMk id="17" creationId="{744CAA32-F237-419C-A2DD-43C28D920D3C}"/>
          </ac:spMkLst>
        </pc:spChg>
        <pc:spChg chg="add">
          <ac:chgData name="Prashant Pathak" userId="f23100bd0ce18413" providerId="Windows Live" clId="Web-{206CA6A9-C593-4E43-9FE4-1749BB9F73A6}" dt="2023-01-12T15:21:24.358" v="62"/>
          <ac:spMkLst>
            <pc:docMk/>
            <pc:sldMk cId="1926954966" sldId="283"/>
            <ac:spMk id="18" creationId="{5B48B707-00F3-39DF-D188-EC0D33D801DD}"/>
          </ac:spMkLst>
        </pc:spChg>
        <pc:spChg chg="add">
          <ac:chgData name="Prashant Pathak" userId="f23100bd0ce18413" providerId="Windows Live" clId="Web-{206CA6A9-C593-4E43-9FE4-1749BB9F73A6}" dt="2023-01-12T15:21:24.358" v="62"/>
          <ac:spMkLst>
            <pc:docMk/>
            <pc:sldMk cId="1926954966" sldId="283"/>
            <ac:spMk id="20" creationId="{84557CF7-5BC7-8FD4-8840-77A98B93B68A}"/>
          </ac:spMkLst>
        </pc:spChg>
        <pc:picChg chg="add mod ord">
          <ac:chgData name="Prashant Pathak" userId="f23100bd0ce18413" providerId="Windows Live" clId="Web-{206CA6A9-C593-4E43-9FE4-1749BB9F73A6}" dt="2023-01-12T15:22:12.673" v="66" actId="14100"/>
          <ac:picMkLst>
            <pc:docMk/>
            <pc:sldMk cId="1926954966" sldId="283"/>
            <ac:picMk id="4" creationId="{1F0DFC61-2919-4EE6-9219-B1F324D91C46}"/>
          </ac:picMkLst>
        </pc:picChg>
        <pc:cxnChg chg="add del">
          <ac:chgData name="Prashant Pathak" userId="f23100bd0ce18413" providerId="Windows Live" clId="Web-{206CA6A9-C593-4E43-9FE4-1749BB9F73A6}" dt="2023-01-12T15:19:06.556" v="59"/>
          <ac:cxnSpMkLst>
            <pc:docMk/>
            <pc:sldMk cId="1926954966" sldId="283"/>
            <ac:cxnSpMk id="9" creationId="{F209B62C-3402-4623-9A7C-AA048B56F8C3}"/>
          </ac:cxnSpMkLst>
        </pc:cxnChg>
        <pc:cxnChg chg="add del">
          <ac:chgData name="Prashant Pathak" userId="f23100bd0ce18413" providerId="Windows Live" clId="Web-{206CA6A9-C593-4E43-9FE4-1749BB9F73A6}" dt="2023-01-12T15:21:24.358" v="61"/>
          <ac:cxnSpMkLst>
            <pc:docMk/>
            <pc:sldMk cId="1926954966" sldId="283"/>
            <ac:cxnSpMk id="13" creationId="{691422F5-4221-4812-AFD9-5479C6D60AD9}"/>
          </ac:cxnSpMkLst>
        </pc:cxnChg>
        <pc:cxnChg chg="add">
          <ac:chgData name="Prashant Pathak" userId="f23100bd0ce18413" providerId="Windows Live" clId="Web-{206CA6A9-C593-4E43-9FE4-1749BB9F73A6}" dt="2023-01-12T15:21:24.358" v="62"/>
          <ac:cxnSpMkLst>
            <pc:docMk/>
            <pc:sldMk cId="1926954966" sldId="283"/>
            <ac:cxnSpMk id="19" creationId="{753FE100-D0AB-4AE2-824B-60CFA31EC6A2}"/>
          </ac:cxnSpMkLst>
        </pc:cxnChg>
      </pc:sldChg>
      <pc:sldChg chg="addSp delSp modSp new">
        <pc:chgData name="Prashant Pathak" userId="f23100bd0ce18413" providerId="Windows Live" clId="Web-{206CA6A9-C593-4E43-9FE4-1749BB9F73A6}" dt="2023-01-12T15:22:45.424" v="68"/>
        <pc:sldMkLst>
          <pc:docMk/>
          <pc:sldMk cId="1247700655" sldId="284"/>
        </pc:sldMkLst>
        <pc:spChg chg="del">
          <ac:chgData name="Prashant Pathak" userId="f23100bd0ce18413" providerId="Windows Live" clId="Web-{206CA6A9-C593-4E43-9FE4-1749BB9F73A6}" dt="2023-01-12T15:22:45.424" v="68"/>
          <ac:spMkLst>
            <pc:docMk/>
            <pc:sldMk cId="1247700655" sldId="284"/>
            <ac:spMk id="3" creationId="{768FAFD7-3A65-9EDA-E924-FC1159993E61}"/>
          </ac:spMkLst>
        </pc:spChg>
        <pc:picChg chg="add mod ord">
          <ac:chgData name="Prashant Pathak" userId="f23100bd0ce18413" providerId="Windows Live" clId="Web-{206CA6A9-C593-4E43-9FE4-1749BB9F73A6}" dt="2023-01-12T15:22:45.424" v="68"/>
          <ac:picMkLst>
            <pc:docMk/>
            <pc:sldMk cId="1247700655" sldId="284"/>
            <ac:picMk id="4" creationId="{1708D6DA-076E-882F-B835-00014A6B2075}"/>
          </ac:picMkLst>
        </pc:picChg>
      </pc:sldChg>
      <pc:sldChg chg="new del">
        <pc:chgData name="Prashant Pathak" userId="f23100bd0ce18413" providerId="Windows Live" clId="Web-{206CA6A9-C593-4E43-9FE4-1749BB9F73A6}" dt="2023-01-12T15:23:48.442" v="75"/>
        <pc:sldMkLst>
          <pc:docMk/>
          <pc:sldMk cId="1339405224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260E0-1476-41AA-A435-8D352EB99D22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7779FB-6238-4E5A-9867-C1AAF3D8E40F}">
      <dgm:prSet/>
      <dgm:spPr/>
      <dgm:t>
        <a:bodyPr/>
        <a:lstStyle/>
        <a:p>
          <a:r>
            <a:rPr lang="en-US"/>
            <a:t>Splitting</a:t>
          </a:r>
        </a:p>
      </dgm:t>
    </dgm:pt>
    <dgm:pt modelId="{0C4512F1-28C1-4BEF-BBCC-5E12BB0F6F93}" type="parTrans" cxnId="{C63FF771-8CC5-4CF8-BCFF-98C42075A4D4}">
      <dgm:prSet/>
      <dgm:spPr/>
      <dgm:t>
        <a:bodyPr/>
        <a:lstStyle/>
        <a:p>
          <a:endParaRPr lang="en-US"/>
        </a:p>
      </dgm:t>
    </dgm:pt>
    <dgm:pt modelId="{FA397581-E310-4F39-AFE6-A98B471E2535}" type="sibTrans" cxnId="{C63FF771-8CC5-4CF8-BCFF-98C42075A4D4}">
      <dgm:prSet/>
      <dgm:spPr/>
      <dgm:t>
        <a:bodyPr/>
        <a:lstStyle/>
        <a:p>
          <a:endParaRPr lang="en-US"/>
        </a:p>
      </dgm:t>
    </dgm:pt>
    <dgm:pt modelId="{7E1C424A-A7C0-4880-A4EB-4E9778973322}">
      <dgm:prSet/>
      <dgm:spPr/>
      <dgm:t>
        <a:bodyPr/>
        <a:lstStyle/>
        <a:p>
          <a:r>
            <a:rPr lang="en-US"/>
            <a:t>Splitting the data</a:t>
          </a:r>
        </a:p>
      </dgm:t>
    </dgm:pt>
    <dgm:pt modelId="{6D47FE53-AFC2-4977-8614-37797725920E}" type="parTrans" cxnId="{D3C1DC3C-3DCD-4977-B833-C74B9F4052C0}">
      <dgm:prSet/>
      <dgm:spPr/>
      <dgm:t>
        <a:bodyPr/>
        <a:lstStyle/>
        <a:p>
          <a:endParaRPr lang="en-US"/>
        </a:p>
      </dgm:t>
    </dgm:pt>
    <dgm:pt modelId="{5D1EEC6D-3DDB-4D4D-BEB3-A794A9899A1B}" type="sibTrans" cxnId="{D3C1DC3C-3DCD-4977-B833-C74B9F4052C0}">
      <dgm:prSet/>
      <dgm:spPr/>
      <dgm:t>
        <a:bodyPr/>
        <a:lstStyle/>
        <a:p>
          <a:endParaRPr lang="en-US"/>
        </a:p>
      </dgm:t>
    </dgm:pt>
    <dgm:pt modelId="{8F2CEBAE-A210-4FBB-B832-6D6C474A3DA7}">
      <dgm:prSet/>
      <dgm:spPr/>
      <dgm:t>
        <a:bodyPr/>
        <a:lstStyle/>
        <a:p>
          <a:r>
            <a:rPr lang="en-US"/>
            <a:t>Defining</a:t>
          </a:r>
        </a:p>
      </dgm:t>
    </dgm:pt>
    <dgm:pt modelId="{A89B7F1D-8597-498F-926E-2022B1570B54}" type="parTrans" cxnId="{E4F10B91-9D6D-4EB1-A51C-8CD61DFD8406}">
      <dgm:prSet/>
      <dgm:spPr/>
      <dgm:t>
        <a:bodyPr/>
        <a:lstStyle/>
        <a:p>
          <a:endParaRPr lang="en-US"/>
        </a:p>
      </dgm:t>
    </dgm:pt>
    <dgm:pt modelId="{04AC6119-D672-49C5-AF25-83A64B7767D9}" type="sibTrans" cxnId="{E4F10B91-9D6D-4EB1-A51C-8CD61DFD8406}">
      <dgm:prSet/>
      <dgm:spPr/>
      <dgm:t>
        <a:bodyPr/>
        <a:lstStyle/>
        <a:p>
          <a:endParaRPr lang="en-US"/>
        </a:p>
      </dgm:t>
    </dgm:pt>
    <dgm:pt modelId="{3FD536CB-5ACF-4075-BC9F-949BD71F0C27}">
      <dgm:prSet/>
      <dgm:spPr/>
      <dgm:t>
        <a:bodyPr/>
        <a:lstStyle/>
        <a:p>
          <a:r>
            <a:rPr lang="en-US"/>
            <a:t>Defining a function to get metrics for val set</a:t>
          </a:r>
        </a:p>
      </dgm:t>
    </dgm:pt>
    <dgm:pt modelId="{17875059-EBB9-4A4E-8173-154D6C4D1CA4}" type="parTrans" cxnId="{E1C9A78F-55D3-4E1A-9A17-A73EFC937204}">
      <dgm:prSet/>
      <dgm:spPr/>
      <dgm:t>
        <a:bodyPr/>
        <a:lstStyle/>
        <a:p>
          <a:endParaRPr lang="en-US"/>
        </a:p>
      </dgm:t>
    </dgm:pt>
    <dgm:pt modelId="{A391E8D5-5461-4F38-9647-DE9122C475F5}" type="sibTrans" cxnId="{E1C9A78F-55D3-4E1A-9A17-A73EFC937204}">
      <dgm:prSet/>
      <dgm:spPr/>
      <dgm:t>
        <a:bodyPr/>
        <a:lstStyle/>
        <a:p>
          <a:endParaRPr lang="en-US"/>
        </a:p>
      </dgm:t>
    </dgm:pt>
    <dgm:pt modelId="{603FE994-7B4D-4C04-8C89-7051B492D249}">
      <dgm:prSet/>
      <dgm:spPr/>
      <dgm:t>
        <a:bodyPr/>
        <a:lstStyle/>
        <a:p>
          <a:r>
            <a:rPr lang="en-US"/>
            <a:t>Training and testing</a:t>
          </a:r>
        </a:p>
      </dgm:t>
    </dgm:pt>
    <dgm:pt modelId="{D190C95B-4943-4EE0-8370-3C737B1A2C0B}" type="parTrans" cxnId="{E2A890FB-F992-4FE8-95D8-4985E45E2A6C}">
      <dgm:prSet/>
      <dgm:spPr/>
      <dgm:t>
        <a:bodyPr/>
        <a:lstStyle/>
        <a:p>
          <a:endParaRPr lang="en-US"/>
        </a:p>
      </dgm:t>
    </dgm:pt>
    <dgm:pt modelId="{BE2B4127-9C45-4E2C-9833-8A8F23E8D4CC}" type="sibTrans" cxnId="{E2A890FB-F992-4FE8-95D8-4985E45E2A6C}">
      <dgm:prSet/>
      <dgm:spPr/>
      <dgm:t>
        <a:bodyPr/>
        <a:lstStyle/>
        <a:p>
          <a:endParaRPr lang="en-US"/>
        </a:p>
      </dgm:t>
    </dgm:pt>
    <dgm:pt modelId="{E6278291-D621-418D-AD8B-8D90791EE96A}">
      <dgm:prSet/>
      <dgm:spPr/>
      <dgm:t>
        <a:bodyPr/>
        <a:lstStyle/>
        <a:p>
          <a:r>
            <a:rPr lang="en-US"/>
            <a:t>Training and testing of many models</a:t>
          </a:r>
        </a:p>
      </dgm:t>
    </dgm:pt>
    <dgm:pt modelId="{18BECDD9-51A1-4451-A439-E317137652B6}" type="parTrans" cxnId="{5E0FBAEA-D7A6-4C1B-9132-41926ED27AD6}">
      <dgm:prSet/>
      <dgm:spPr/>
      <dgm:t>
        <a:bodyPr/>
        <a:lstStyle/>
        <a:p>
          <a:endParaRPr lang="en-US"/>
        </a:p>
      </dgm:t>
    </dgm:pt>
    <dgm:pt modelId="{3C45D709-63CA-4DC3-941C-3F84A3AA4736}" type="sibTrans" cxnId="{5E0FBAEA-D7A6-4C1B-9132-41926ED27AD6}">
      <dgm:prSet/>
      <dgm:spPr/>
      <dgm:t>
        <a:bodyPr/>
        <a:lstStyle/>
        <a:p>
          <a:endParaRPr lang="en-US"/>
        </a:p>
      </dgm:t>
    </dgm:pt>
    <dgm:pt modelId="{40EEE531-52F0-4F42-9ADB-74D908B57F5F}" type="pres">
      <dgm:prSet presAssocID="{7DF260E0-1476-41AA-A435-8D352EB99D22}" presName="Name0" presStyleCnt="0">
        <dgm:presLayoutVars>
          <dgm:dir/>
          <dgm:animLvl val="lvl"/>
          <dgm:resizeHandles val="exact"/>
        </dgm:presLayoutVars>
      </dgm:prSet>
      <dgm:spPr/>
    </dgm:pt>
    <dgm:pt modelId="{7F044972-016B-45CC-A4ED-2022E8156B2F}" type="pres">
      <dgm:prSet presAssocID="{DE7779FB-6238-4E5A-9867-C1AAF3D8E40F}" presName="composite" presStyleCnt="0"/>
      <dgm:spPr/>
    </dgm:pt>
    <dgm:pt modelId="{1DD17BBA-5E0D-41A2-8F1F-960576CA7C55}" type="pres">
      <dgm:prSet presAssocID="{DE7779FB-6238-4E5A-9867-C1AAF3D8E40F}" presName="parTx" presStyleLbl="alignNode1" presStyleIdx="0" presStyleCnt="3">
        <dgm:presLayoutVars>
          <dgm:chMax val="0"/>
          <dgm:chPref val="0"/>
        </dgm:presLayoutVars>
      </dgm:prSet>
      <dgm:spPr/>
    </dgm:pt>
    <dgm:pt modelId="{B7F2D00A-6BC1-4A6D-AAFB-9A49EA7A0D8E}" type="pres">
      <dgm:prSet presAssocID="{DE7779FB-6238-4E5A-9867-C1AAF3D8E40F}" presName="desTx" presStyleLbl="alignAccFollowNode1" presStyleIdx="0" presStyleCnt="3">
        <dgm:presLayoutVars/>
      </dgm:prSet>
      <dgm:spPr/>
    </dgm:pt>
    <dgm:pt modelId="{CB0DF537-2452-4230-A376-704860B61F4D}" type="pres">
      <dgm:prSet presAssocID="{FA397581-E310-4F39-AFE6-A98B471E2535}" presName="space" presStyleCnt="0"/>
      <dgm:spPr/>
    </dgm:pt>
    <dgm:pt modelId="{FA4C030B-6D13-4042-A79F-3FECED520A4E}" type="pres">
      <dgm:prSet presAssocID="{8F2CEBAE-A210-4FBB-B832-6D6C474A3DA7}" presName="composite" presStyleCnt="0"/>
      <dgm:spPr/>
    </dgm:pt>
    <dgm:pt modelId="{5CAEED64-F538-4E7B-A859-E3AB34956656}" type="pres">
      <dgm:prSet presAssocID="{8F2CEBAE-A210-4FBB-B832-6D6C474A3DA7}" presName="parTx" presStyleLbl="alignNode1" presStyleIdx="1" presStyleCnt="3">
        <dgm:presLayoutVars>
          <dgm:chMax val="0"/>
          <dgm:chPref val="0"/>
        </dgm:presLayoutVars>
      </dgm:prSet>
      <dgm:spPr/>
    </dgm:pt>
    <dgm:pt modelId="{C916C91D-1849-48FC-8B1B-925D0566BA5E}" type="pres">
      <dgm:prSet presAssocID="{8F2CEBAE-A210-4FBB-B832-6D6C474A3DA7}" presName="desTx" presStyleLbl="alignAccFollowNode1" presStyleIdx="1" presStyleCnt="3">
        <dgm:presLayoutVars/>
      </dgm:prSet>
      <dgm:spPr/>
    </dgm:pt>
    <dgm:pt modelId="{F4093F3E-64FD-48B3-B7CC-130849363FBC}" type="pres">
      <dgm:prSet presAssocID="{04AC6119-D672-49C5-AF25-83A64B7767D9}" presName="space" presStyleCnt="0"/>
      <dgm:spPr/>
    </dgm:pt>
    <dgm:pt modelId="{1F5B8265-8467-452E-8CEC-B55C1959341A}" type="pres">
      <dgm:prSet presAssocID="{603FE994-7B4D-4C04-8C89-7051B492D249}" presName="composite" presStyleCnt="0"/>
      <dgm:spPr/>
    </dgm:pt>
    <dgm:pt modelId="{94FDF82A-CB9F-48D1-9F9E-B88B4AAE7302}" type="pres">
      <dgm:prSet presAssocID="{603FE994-7B4D-4C04-8C89-7051B492D249}" presName="parTx" presStyleLbl="alignNode1" presStyleIdx="2" presStyleCnt="3">
        <dgm:presLayoutVars>
          <dgm:chMax val="0"/>
          <dgm:chPref val="0"/>
        </dgm:presLayoutVars>
      </dgm:prSet>
      <dgm:spPr/>
    </dgm:pt>
    <dgm:pt modelId="{C31EBB95-1554-4A35-8B12-19D08C85588E}" type="pres">
      <dgm:prSet presAssocID="{603FE994-7B4D-4C04-8C89-7051B492D249}" presName="desTx" presStyleLbl="alignAccFollowNode1" presStyleIdx="2" presStyleCnt="3">
        <dgm:presLayoutVars/>
      </dgm:prSet>
      <dgm:spPr/>
    </dgm:pt>
  </dgm:ptLst>
  <dgm:cxnLst>
    <dgm:cxn modelId="{43594F29-CEC5-4548-AC0A-674AC9DC3A15}" type="presOf" srcId="{7E1C424A-A7C0-4880-A4EB-4E9778973322}" destId="{B7F2D00A-6BC1-4A6D-AAFB-9A49EA7A0D8E}" srcOrd="0" destOrd="0" presId="urn:microsoft.com/office/officeart/2016/7/layout/ChevronBlockProcess"/>
    <dgm:cxn modelId="{595B4634-04B0-4658-BC99-22C833927817}" type="presOf" srcId="{E6278291-D621-418D-AD8B-8D90791EE96A}" destId="{C31EBB95-1554-4A35-8B12-19D08C85588E}" srcOrd="0" destOrd="0" presId="urn:microsoft.com/office/officeart/2016/7/layout/ChevronBlockProcess"/>
    <dgm:cxn modelId="{D3C1DC3C-3DCD-4977-B833-C74B9F4052C0}" srcId="{DE7779FB-6238-4E5A-9867-C1AAF3D8E40F}" destId="{7E1C424A-A7C0-4880-A4EB-4E9778973322}" srcOrd="0" destOrd="0" parTransId="{6D47FE53-AFC2-4977-8614-37797725920E}" sibTransId="{5D1EEC6D-3DDB-4D4D-BEB3-A794A9899A1B}"/>
    <dgm:cxn modelId="{57B41D68-8C21-46F1-A6FC-D5FD74A7F7AE}" type="presOf" srcId="{7DF260E0-1476-41AA-A435-8D352EB99D22}" destId="{40EEE531-52F0-4F42-9ADB-74D908B57F5F}" srcOrd="0" destOrd="0" presId="urn:microsoft.com/office/officeart/2016/7/layout/ChevronBlockProcess"/>
    <dgm:cxn modelId="{C63FF771-8CC5-4CF8-BCFF-98C42075A4D4}" srcId="{7DF260E0-1476-41AA-A435-8D352EB99D22}" destId="{DE7779FB-6238-4E5A-9867-C1AAF3D8E40F}" srcOrd="0" destOrd="0" parTransId="{0C4512F1-28C1-4BEF-BBCC-5E12BB0F6F93}" sibTransId="{FA397581-E310-4F39-AFE6-A98B471E2535}"/>
    <dgm:cxn modelId="{29C80983-55EE-4E5D-8553-DB2204D0DA48}" type="presOf" srcId="{3FD536CB-5ACF-4075-BC9F-949BD71F0C27}" destId="{C916C91D-1849-48FC-8B1B-925D0566BA5E}" srcOrd="0" destOrd="0" presId="urn:microsoft.com/office/officeart/2016/7/layout/ChevronBlockProcess"/>
    <dgm:cxn modelId="{AAA14A8C-862C-440C-B042-4D356366F888}" type="presOf" srcId="{603FE994-7B4D-4C04-8C89-7051B492D249}" destId="{94FDF82A-CB9F-48D1-9F9E-B88B4AAE7302}" srcOrd="0" destOrd="0" presId="urn:microsoft.com/office/officeart/2016/7/layout/ChevronBlockProcess"/>
    <dgm:cxn modelId="{E1C9A78F-55D3-4E1A-9A17-A73EFC937204}" srcId="{8F2CEBAE-A210-4FBB-B832-6D6C474A3DA7}" destId="{3FD536CB-5ACF-4075-BC9F-949BD71F0C27}" srcOrd="0" destOrd="0" parTransId="{17875059-EBB9-4A4E-8173-154D6C4D1CA4}" sibTransId="{A391E8D5-5461-4F38-9647-DE9122C475F5}"/>
    <dgm:cxn modelId="{E4F10B91-9D6D-4EB1-A51C-8CD61DFD8406}" srcId="{7DF260E0-1476-41AA-A435-8D352EB99D22}" destId="{8F2CEBAE-A210-4FBB-B832-6D6C474A3DA7}" srcOrd="1" destOrd="0" parTransId="{A89B7F1D-8597-498F-926E-2022B1570B54}" sibTransId="{04AC6119-D672-49C5-AF25-83A64B7767D9}"/>
    <dgm:cxn modelId="{002AF799-E00F-4828-8121-3BC42953E3DC}" type="presOf" srcId="{DE7779FB-6238-4E5A-9867-C1AAF3D8E40F}" destId="{1DD17BBA-5E0D-41A2-8F1F-960576CA7C55}" srcOrd="0" destOrd="0" presId="urn:microsoft.com/office/officeart/2016/7/layout/ChevronBlockProcess"/>
    <dgm:cxn modelId="{B0CA3EB2-85A7-499D-90A8-CD188AD888C1}" type="presOf" srcId="{8F2CEBAE-A210-4FBB-B832-6D6C474A3DA7}" destId="{5CAEED64-F538-4E7B-A859-E3AB34956656}" srcOrd="0" destOrd="0" presId="urn:microsoft.com/office/officeart/2016/7/layout/ChevronBlockProcess"/>
    <dgm:cxn modelId="{5E0FBAEA-D7A6-4C1B-9132-41926ED27AD6}" srcId="{603FE994-7B4D-4C04-8C89-7051B492D249}" destId="{E6278291-D621-418D-AD8B-8D90791EE96A}" srcOrd="0" destOrd="0" parTransId="{18BECDD9-51A1-4451-A439-E317137652B6}" sibTransId="{3C45D709-63CA-4DC3-941C-3F84A3AA4736}"/>
    <dgm:cxn modelId="{E2A890FB-F992-4FE8-95D8-4985E45E2A6C}" srcId="{7DF260E0-1476-41AA-A435-8D352EB99D22}" destId="{603FE994-7B4D-4C04-8C89-7051B492D249}" srcOrd="2" destOrd="0" parTransId="{D190C95B-4943-4EE0-8370-3C737B1A2C0B}" sibTransId="{BE2B4127-9C45-4E2C-9833-8A8F23E8D4CC}"/>
    <dgm:cxn modelId="{8AAF8D4C-770A-408A-80F1-E4265D18F1D4}" type="presParOf" srcId="{40EEE531-52F0-4F42-9ADB-74D908B57F5F}" destId="{7F044972-016B-45CC-A4ED-2022E8156B2F}" srcOrd="0" destOrd="0" presId="urn:microsoft.com/office/officeart/2016/7/layout/ChevronBlockProcess"/>
    <dgm:cxn modelId="{8201C34C-5C02-4A14-B222-B0166EA79638}" type="presParOf" srcId="{7F044972-016B-45CC-A4ED-2022E8156B2F}" destId="{1DD17BBA-5E0D-41A2-8F1F-960576CA7C55}" srcOrd="0" destOrd="0" presId="urn:microsoft.com/office/officeart/2016/7/layout/ChevronBlockProcess"/>
    <dgm:cxn modelId="{C014E594-D89C-4BE4-835B-04D81D229B4E}" type="presParOf" srcId="{7F044972-016B-45CC-A4ED-2022E8156B2F}" destId="{B7F2D00A-6BC1-4A6D-AAFB-9A49EA7A0D8E}" srcOrd="1" destOrd="0" presId="urn:microsoft.com/office/officeart/2016/7/layout/ChevronBlockProcess"/>
    <dgm:cxn modelId="{1932F64F-8C0F-422C-8FEA-24B8BDB507E7}" type="presParOf" srcId="{40EEE531-52F0-4F42-9ADB-74D908B57F5F}" destId="{CB0DF537-2452-4230-A376-704860B61F4D}" srcOrd="1" destOrd="0" presId="urn:microsoft.com/office/officeart/2016/7/layout/ChevronBlockProcess"/>
    <dgm:cxn modelId="{BB677844-B5F4-49F2-B63E-B51E7DF8E434}" type="presParOf" srcId="{40EEE531-52F0-4F42-9ADB-74D908B57F5F}" destId="{FA4C030B-6D13-4042-A79F-3FECED520A4E}" srcOrd="2" destOrd="0" presId="urn:microsoft.com/office/officeart/2016/7/layout/ChevronBlockProcess"/>
    <dgm:cxn modelId="{E7C873E7-84C5-4FE6-9720-D217CC0345A4}" type="presParOf" srcId="{FA4C030B-6D13-4042-A79F-3FECED520A4E}" destId="{5CAEED64-F538-4E7B-A859-E3AB34956656}" srcOrd="0" destOrd="0" presId="urn:microsoft.com/office/officeart/2016/7/layout/ChevronBlockProcess"/>
    <dgm:cxn modelId="{3449280F-01D8-4742-B6ED-3489A550B395}" type="presParOf" srcId="{FA4C030B-6D13-4042-A79F-3FECED520A4E}" destId="{C916C91D-1849-48FC-8B1B-925D0566BA5E}" srcOrd="1" destOrd="0" presId="urn:microsoft.com/office/officeart/2016/7/layout/ChevronBlockProcess"/>
    <dgm:cxn modelId="{4D0FE349-563D-4997-8C75-202B9AA7CE0C}" type="presParOf" srcId="{40EEE531-52F0-4F42-9ADB-74D908B57F5F}" destId="{F4093F3E-64FD-48B3-B7CC-130849363FBC}" srcOrd="3" destOrd="0" presId="urn:microsoft.com/office/officeart/2016/7/layout/ChevronBlockProcess"/>
    <dgm:cxn modelId="{D0CB6776-47C1-442E-A95C-22DB5CA87B65}" type="presParOf" srcId="{40EEE531-52F0-4F42-9ADB-74D908B57F5F}" destId="{1F5B8265-8467-452E-8CEC-B55C1959341A}" srcOrd="4" destOrd="0" presId="urn:microsoft.com/office/officeart/2016/7/layout/ChevronBlockProcess"/>
    <dgm:cxn modelId="{839597FD-74D2-4CE1-B315-2EECA5150CDA}" type="presParOf" srcId="{1F5B8265-8467-452E-8CEC-B55C1959341A}" destId="{94FDF82A-CB9F-48D1-9F9E-B88B4AAE7302}" srcOrd="0" destOrd="0" presId="urn:microsoft.com/office/officeart/2016/7/layout/ChevronBlockProcess"/>
    <dgm:cxn modelId="{8FFE8B53-ABEE-47DC-82AB-665F00961EEF}" type="presParOf" srcId="{1F5B8265-8467-452E-8CEC-B55C1959341A}" destId="{C31EBB95-1554-4A35-8B12-19D08C85588E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17BBA-5E0D-41A2-8F1F-960576CA7C55}">
      <dsp:nvSpPr>
        <dsp:cNvPr id="0" name=""/>
        <dsp:cNvSpPr/>
      </dsp:nvSpPr>
      <dsp:spPr>
        <a:xfrm>
          <a:off x="2071" y="1014957"/>
          <a:ext cx="1928461" cy="578538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33" tIns="71433" rIns="71433" bIns="7143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Splitting</a:t>
          </a:r>
        </a:p>
      </dsp:txBody>
      <dsp:txXfrm>
        <a:off x="175632" y="1014957"/>
        <a:ext cx="1581339" cy="578538"/>
      </dsp:txXfrm>
    </dsp:sp>
    <dsp:sp modelId="{B7F2D00A-6BC1-4A6D-AAFB-9A49EA7A0D8E}">
      <dsp:nvSpPr>
        <dsp:cNvPr id="0" name=""/>
        <dsp:cNvSpPr/>
      </dsp:nvSpPr>
      <dsp:spPr>
        <a:xfrm>
          <a:off x="2071" y="1593496"/>
          <a:ext cx="1754900" cy="24663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76" tIns="138676" rIns="138676" bIns="27735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Splitting the data</a:t>
          </a:r>
        </a:p>
      </dsp:txBody>
      <dsp:txXfrm>
        <a:off x="2071" y="1593496"/>
        <a:ext cx="1754900" cy="2466334"/>
      </dsp:txXfrm>
    </dsp:sp>
    <dsp:sp modelId="{5CAEED64-F538-4E7B-A859-E3AB34956656}">
      <dsp:nvSpPr>
        <dsp:cNvPr id="0" name=""/>
        <dsp:cNvSpPr/>
      </dsp:nvSpPr>
      <dsp:spPr>
        <a:xfrm>
          <a:off x="1901872" y="1014957"/>
          <a:ext cx="1928461" cy="578538"/>
        </a:xfrm>
        <a:prstGeom prst="chevron">
          <a:avLst>
            <a:gd name="adj" fmla="val 3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33" tIns="71433" rIns="71433" bIns="7143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Defining</a:t>
          </a:r>
        </a:p>
      </dsp:txBody>
      <dsp:txXfrm>
        <a:off x="2075433" y="1014957"/>
        <a:ext cx="1581339" cy="578538"/>
      </dsp:txXfrm>
    </dsp:sp>
    <dsp:sp modelId="{C916C91D-1849-48FC-8B1B-925D0566BA5E}">
      <dsp:nvSpPr>
        <dsp:cNvPr id="0" name=""/>
        <dsp:cNvSpPr/>
      </dsp:nvSpPr>
      <dsp:spPr>
        <a:xfrm>
          <a:off x="1901872" y="1593496"/>
          <a:ext cx="1754900" cy="246633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76" tIns="138676" rIns="138676" bIns="27735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Defining a function to get metrics for val set</a:t>
          </a:r>
        </a:p>
      </dsp:txBody>
      <dsp:txXfrm>
        <a:off x="1901872" y="1593496"/>
        <a:ext cx="1754900" cy="2466334"/>
      </dsp:txXfrm>
    </dsp:sp>
    <dsp:sp modelId="{94FDF82A-CB9F-48D1-9F9E-B88B4AAE7302}">
      <dsp:nvSpPr>
        <dsp:cNvPr id="0" name=""/>
        <dsp:cNvSpPr/>
      </dsp:nvSpPr>
      <dsp:spPr>
        <a:xfrm>
          <a:off x="3801672" y="1014957"/>
          <a:ext cx="1928461" cy="578538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33" tIns="71433" rIns="71433" bIns="7143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Training and testing</a:t>
          </a:r>
        </a:p>
      </dsp:txBody>
      <dsp:txXfrm>
        <a:off x="3975233" y="1014957"/>
        <a:ext cx="1581339" cy="578538"/>
      </dsp:txXfrm>
    </dsp:sp>
    <dsp:sp modelId="{C31EBB95-1554-4A35-8B12-19D08C85588E}">
      <dsp:nvSpPr>
        <dsp:cNvPr id="0" name=""/>
        <dsp:cNvSpPr/>
      </dsp:nvSpPr>
      <dsp:spPr>
        <a:xfrm>
          <a:off x="3801672" y="1593496"/>
          <a:ext cx="1754900" cy="246633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76" tIns="138676" rIns="138676" bIns="27735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Training and testing of many models</a:t>
          </a:r>
        </a:p>
      </dsp:txBody>
      <dsp:txXfrm>
        <a:off x="3801672" y="1593496"/>
        <a:ext cx="1754900" cy="2466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9EEE-16ED-4176-B32B-5AB272AB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40F01-B648-46AB-9E5B-18067C2E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118A-983C-4BAB-A2F5-F241AF81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3612-C528-4317-81AF-FF4A8727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E5F64-03B8-4684-BD50-660EC9D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275A-987F-4EB6-A02A-0F0B8350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BF2B-AEBA-4F1F-BD9C-1FAC356C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9D9E-F4D3-4F95-A71F-9FA31CBA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BFFA-6385-42DE-BC39-BADAE395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C63-CD2A-43FC-849B-2384A09A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982B9-263E-4D5E-B6F5-C8C6D7DB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15C8-B3EF-48AE-92A3-4F945016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600-AEDA-4D25-AA64-549A1B2D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1FE4-F416-4606-A61E-0E45A90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FB76-0582-4C73-8D0D-370BEE62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1F78-E800-43B6-A288-9CBD21F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8258-7259-466A-B848-0A7BDF69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AE53-1AE6-4515-9E7C-4DF370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5D63-C6EE-4D5C-B7A9-95A1E6D1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3A6C-0F5A-4140-86D7-CEA5DA9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52A-1AAC-41B7-9698-E4A5367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F0C6-2ABB-45B6-AE72-F4B46AEA5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BF74-B5B0-48C9-8830-CBA5FA0A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EC25-05AD-42BA-9E6F-CB332307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12A1E-D315-4BA7-ABB2-E712C20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85FA-A2AC-49CA-9A83-C92CE36B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BFD-420B-47B1-A399-28337F7F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09AA-FB5C-43B5-B943-D56018E7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0E27-DA14-405A-9146-FD721CF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3A21-3231-4570-9504-DEB8F019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927E2-FB38-41BF-B8D6-2EF618DE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403D-0D2B-4F1F-9759-5D2C6F2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D7F8-7B2A-42B7-9364-8B44FD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3F565-160A-49C2-AAC3-B286AF28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34-953F-46E2-9212-9C7904F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D579-8E3D-4694-B59F-C72342E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1574-27F1-4B7A-BAE3-2B6FCEC9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E433-95CB-4471-BE93-57D289E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81F0-4DBF-48CB-B4EB-04051F4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B585-6DE1-4A09-91B3-11A8D1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F36D-2A84-4C8A-A101-3B1447C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10F9-CB47-4046-B486-183E7B0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C747-7154-4E65-B288-C0F5444B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969-9787-45FF-B02B-BD60FEF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4412-3327-4562-A9B1-E3CD359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3315-3633-4ECA-B2A4-A1F648A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3A6-1D67-450F-91D0-7BE4DC5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7C49-0AF4-4BCA-BD58-5CF270B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198-316F-4B5C-A8F3-7DA172AC0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9583-D413-498F-8CDE-5451E602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6A98-151E-46AB-88EA-1F90439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D373-EEFF-4D93-BEDB-FAB39809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84BC-6EA4-40C1-BAC2-53CBBBB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06709-0A5C-4421-BC1B-068DA5C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4133-F497-49A1-A726-5A366B7E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13B9-C0F7-45D3-BD6C-98FC6F2D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9C1C-9F3E-47F1-B393-DFDEC0F47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7061-2E1E-4D31-A140-9F1497C0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Goal</a:t>
            </a:r>
            <a:endParaRPr b="1" dirty="0"/>
          </a:p>
        </p:txBody>
      </p:sp>
      <p:pic>
        <p:nvPicPr>
          <p:cNvPr id="6" name="Picture 5" descr="Aeroplane taking off against dramatic sky">
            <a:extLst>
              <a:ext uri="{FF2B5EF4-FFF2-40B4-BE49-F238E27FC236}">
                <a16:creationId xmlns:a16="http://schemas.microsoft.com/office/drawing/2014/main" id="{019D660F-29F9-704A-D5A9-23627D7EC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2" r="29303" b="9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Forecast flight prices</a:t>
            </a:r>
          </a:p>
          <a:p>
            <a:pPr lvl="0"/>
            <a:r>
              <a:rPr lang="en-US" dirty="0"/>
              <a:t>Selecting optimum time for travel</a:t>
            </a:r>
          </a:p>
          <a:p>
            <a:pPr lvl="0"/>
            <a:r>
              <a:rPr lang="en-US" dirty="0"/>
              <a:t>Selecting the cheapest flight to the desired destination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D5FBD-9CFF-AEEE-F299-04F9711B24DB}"/>
              </a:ext>
            </a:extLst>
          </p:cNvPr>
          <p:cNvSpPr txBox="1"/>
          <p:nvPr/>
        </p:nvSpPr>
        <p:spPr>
          <a:xfrm>
            <a:off x="737418" y="1094070"/>
            <a:ext cx="5575632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Georgia"/>
                <a:cs typeface="Calibri"/>
              </a:rPr>
              <a:t>Flight Price Prediction</a:t>
            </a:r>
          </a:p>
          <a:p>
            <a:endParaRPr lang="en-US" sz="3600" b="1" dirty="0">
              <a:solidFill>
                <a:srgbClr val="FF0000"/>
              </a:solidFill>
              <a:latin typeface="Georgia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AD0B1-2CED-D019-853F-71DAC4985036}"/>
              </a:ext>
            </a:extLst>
          </p:cNvPr>
          <p:cNvSpPr txBox="1"/>
          <p:nvPr/>
        </p:nvSpPr>
        <p:spPr>
          <a:xfrm>
            <a:off x="3598333" y="5820833"/>
            <a:ext cx="2728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Georgia"/>
                <a:cs typeface="Calibri"/>
              </a:rPr>
              <a:t>Submitted by: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Georgia"/>
                <a:cs typeface="Calibri"/>
              </a:rPr>
              <a:t>Prashant Pathak</a:t>
            </a:r>
          </a:p>
        </p:txBody>
      </p:sp>
    </p:spTree>
    <p:extLst>
      <p:ext uri="{BB962C8B-B14F-4D97-AF65-F5344CB8AC3E}">
        <p14:creationId xmlns:p14="http://schemas.microsoft.com/office/powerpoint/2010/main" val="313027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B195-5DAD-DC67-DF83-CF1FB697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DCCF-7CB3-8466-9107-2ACA4B49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LR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Train score 0.8040357223322144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Val score 0.7891035984538433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MAE: 225.09235539537684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MSE: 152995.68380136567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RMSE: 391.146626984518</a:t>
            </a:r>
          </a:p>
          <a:p>
            <a:r>
              <a:rPr lang="en-US" dirty="0">
                <a:ea typeface="+mn-lt"/>
                <a:cs typeface="+mn-lt"/>
              </a:rPr>
              <a:t>Lasso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Train score 0.8040183311451377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Val score 0.7891286832351017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MAE: 224.60280304137635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MSE: 152977.48594102522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RMSE: 391.12336409504513</a:t>
            </a:r>
          </a:p>
        </p:txBody>
      </p:sp>
    </p:spTree>
    <p:extLst>
      <p:ext uri="{BB962C8B-B14F-4D97-AF65-F5344CB8AC3E}">
        <p14:creationId xmlns:p14="http://schemas.microsoft.com/office/powerpoint/2010/main" val="426890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97E3-B526-4C71-E1E9-9CC95568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6330-F5DA-C979-3B71-1A9803A0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Ridge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Train score 0.8040357214700532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Val score 0.7891039650109529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MAE: 225.0937616466228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MSE: 152995.41788096476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RMSE: 391.14628706018004</a:t>
            </a:r>
          </a:p>
          <a:p>
            <a:r>
              <a:rPr lang="en-US" dirty="0" err="1">
                <a:ea typeface="+mn-lt"/>
                <a:cs typeface="+mn-lt"/>
              </a:rPr>
              <a:t>ElasticNet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Train score 0.7354476290670592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Val score 0.7243019152118472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MAE: 304.4466319557438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MSE: 200006.3381624778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RMSE: 447.2206817248927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65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EC0D-31AC-07CF-7495-96C48180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0337-1CEC-38F8-D921-0EC930C2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Random Forest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Train score -1.0693924886375732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Val score -1.0832919574956343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MAE: 885.6332189325535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MSE: 1511332.9353093393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RMSE: 1229.362816791422</a:t>
            </a:r>
          </a:p>
          <a:p>
            <a:pPr algn="ctr"/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13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399" y="4290237"/>
            <a:ext cx="4491547" cy="1500962"/>
          </a:xfrm>
        </p:spPr>
        <p:txBody>
          <a:bodyPr anchor="b">
            <a:normAutofit/>
          </a:bodyPr>
          <a:lstStyle/>
          <a:p>
            <a:r>
              <a:rPr lang="en-US" sz="4000"/>
              <a:t>Final Model Selection</a:t>
            </a:r>
          </a:p>
        </p:txBody>
      </p:sp>
      <p:pic>
        <p:nvPicPr>
          <p:cNvPr id="8" name="Graphic 7" descr="Train">
            <a:extLst>
              <a:ext uri="{FF2B5EF4-FFF2-40B4-BE49-F238E27FC236}">
                <a16:creationId xmlns:a16="http://schemas.microsoft.com/office/drawing/2014/main" id="{00368458-BC61-A955-6567-AB8D7A098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735" y="842137"/>
            <a:ext cx="3217333" cy="321733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DAFE29-04A0-463D-818A-CF92F3272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0" y="1366284"/>
            <a:ext cx="4796346" cy="3467504"/>
          </a:xfrm>
        </p:spPr>
        <p:txBody>
          <a:bodyPr anchor="t">
            <a:normAutofit/>
          </a:bodyPr>
          <a:lstStyle/>
          <a:p>
            <a:r>
              <a:rPr lang="en-US" sz="2000" dirty="0"/>
              <a:t>From the above analysis, we can see that the random forest model performed the best with: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Train score 0.9648778537711422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Val score 0.9448134490695079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MAE: 61.717733027545194</a:t>
            </a:r>
          </a:p>
          <a:p>
            <a:r>
              <a:rPr lang="en-US" sz="2000" dirty="0"/>
              <a:t>MSE: 40035.31608101726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RMSE: 200.0882707232417</a:t>
            </a:r>
            <a:endParaRPr lang="en-US" sz="2000" dirty="0">
              <a:cs typeface="Calibri" panose="020F0502020204030204"/>
            </a:endParaRPr>
          </a:p>
          <a:p>
            <a:pPr lvl="0"/>
            <a:r>
              <a:rPr lang="en-US" sz="2000" dirty="0"/>
              <a:t>So, we'll select it as our model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en-US" dirty="0"/>
              <a:t>Scraping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Source &amp; Destination</a:t>
            </a:r>
          </a:p>
          <a:p>
            <a:pPr lvl="0"/>
            <a:r>
              <a:rPr lang="en-US" dirty="0"/>
              <a:t>Date</a:t>
            </a:r>
          </a:p>
          <a:p>
            <a:pPr lvl="0"/>
            <a:r>
              <a:rPr lang="en-US" dirty="0"/>
              <a:t>Price</a:t>
            </a:r>
          </a:p>
          <a:p>
            <a:pPr lvl="0"/>
            <a:r>
              <a:rPr lang="en-US" dirty="0"/>
              <a:t>Duration</a:t>
            </a:r>
          </a:p>
          <a:p>
            <a:pPr lvl="0"/>
            <a:r>
              <a:rPr lang="en-US" dirty="0"/>
              <a:t>Total Stops</a:t>
            </a:r>
          </a:p>
          <a:p>
            <a:pPr lvl="0"/>
            <a:r>
              <a:rPr lang="en-US" dirty="0"/>
              <a:t>Airline</a:t>
            </a:r>
          </a:p>
        </p:txBody>
      </p:sp>
      <p:pic>
        <p:nvPicPr>
          <p:cNvPr id="6" name="Picture 5" descr="Plane in red circle">
            <a:extLst>
              <a:ext uri="{FF2B5EF4-FFF2-40B4-BE49-F238E27FC236}">
                <a16:creationId xmlns:a16="http://schemas.microsoft.com/office/drawing/2014/main" id="{B1FB4F13-4510-D0D7-BDF8-3501174CD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1" r="17361" b="-9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en-US" dirty="0"/>
              <a:t>Scraped Routes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SVO</a:t>
            </a:r>
          </a:p>
          <a:p>
            <a:pPr lvl="0"/>
            <a:r>
              <a:rPr lang="en-US" dirty="0"/>
              <a:t>NYC</a:t>
            </a:r>
          </a:p>
          <a:p>
            <a:pPr lvl="0"/>
            <a:r>
              <a:rPr lang="en-US" dirty="0"/>
              <a:t>PAR</a:t>
            </a:r>
          </a:p>
          <a:p>
            <a:pPr lvl="0"/>
            <a:r>
              <a:rPr lang="en-US" dirty="0"/>
              <a:t>RUH</a:t>
            </a:r>
          </a:p>
        </p:txBody>
      </p:sp>
      <p:pic>
        <p:nvPicPr>
          <p:cNvPr id="6" name="Picture 5" descr="Multiple exposure of building facades">
            <a:extLst>
              <a:ext uri="{FF2B5EF4-FFF2-40B4-BE49-F238E27FC236}">
                <a16:creationId xmlns:a16="http://schemas.microsoft.com/office/drawing/2014/main" id="{9CB21F8A-11B3-B109-1D0B-AA392A6FC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44" r="23660" b="-3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9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en-US" dirty="0"/>
              <a:t>Steps of EDA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/>
          </a:bodyPr>
          <a:lstStyle/>
          <a:p>
            <a:pPr lvl="0"/>
            <a:r>
              <a:rPr lang="en-US" sz="1100" dirty="0"/>
              <a:t>Importing necessary libraries</a:t>
            </a:r>
          </a:p>
          <a:p>
            <a:pPr lvl="0"/>
            <a:r>
              <a:rPr lang="en-US" sz="1100" dirty="0"/>
              <a:t>Loading Scraped data</a:t>
            </a:r>
          </a:p>
          <a:p>
            <a:pPr lvl="0"/>
            <a:r>
              <a:rPr lang="en-US" sz="1100" dirty="0"/>
              <a:t>Defining function to clean the data</a:t>
            </a:r>
          </a:p>
          <a:p>
            <a:pPr lvl="0"/>
            <a:r>
              <a:rPr lang="en-US" sz="1100" dirty="0"/>
              <a:t>Studying outliers and then deal with outliers</a:t>
            </a:r>
          </a:p>
          <a:p>
            <a:pPr lvl="0"/>
            <a:r>
              <a:rPr lang="en-US" sz="1100" dirty="0"/>
              <a:t>Check the null values</a:t>
            </a:r>
          </a:p>
          <a:p>
            <a:pPr lvl="0"/>
            <a:r>
              <a:rPr lang="en-US" sz="1100" dirty="0"/>
              <a:t>Handling categorical data</a:t>
            </a:r>
          </a:p>
          <a:p>
            <a:pPr lvl="0"/>
            <a:r>
              <a:rPr lang="en-US" sz="1100" dirty="0"/>
              <a:t>Drop unusual data</a:t>
            </a:r>
          </a:p>
          <a:p>
            <a:pPr lvl="0"/>
            <a:r>
              <a:rPr lang="en-US" sz="1100" dirty="0"/>
              <a:t>Creating final data frame for process</a:t>
            </a:r>
          </a:p>
          <a:p>
            <a:pPr lvl="0"/>
            <a:r>
              <a:rPr lang="en-US" sz="1100" dirty="0"/>
              <a:t>Our new data frame has 50097 rows and 10 columns</a:t>
            </a:r>
          </a:p>
          <a:p>
            <a:pPr lvl="0"/>
            <a:r>
              <a:rPr lang="en-US" sz="1100" dirty="0"/>
              <a:t>Name of columns is</a:t>
            </a:r>
          </a:p>
        </p:txBody>
      </p:sp>
      <p:pic>
        <p:nvPicPr>
          <p:cNvPr id="6" name="Picture 5" descr="Coloured organisers on shelves">
            <a:extLst>
              <a:ext uri="{FF2B5EF4-FFF2-40B4-BE49-F238E27FC236}">
                <a16:creationId xmlns:a16="http://schemas.microsoft.com/office/drawing/2014/main" id="{954A0B23-245B-2AD2-A207-E55893E28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0" r="26095" b="4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4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4079987" cy="13144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Steps of EDA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SzPct val="87000"/>
              <a:buNone/>
            </a:pPr>
            <a:r>
              <a:rPr lang="en-US" b="1" cap="all" spc="300"/>
              <a:t>Heatmap and plotting graph for finding relation between features and targeted variable</a:t>
            </a:r>
          </a:p>
        </p:txBody>
      </p:sp>
      <p:pic>
        <p:nvPicPr>
          <p:cNvPr id="6" name="Picture 5" descr="Maze">
            <a:extLst>
              <a:ext uri="{FF2B5EF4-FFF2-40B4-BE49-F238E27FC236}">
                <a16:creationId xmlns:a16="http://schemas.microsoft.com/office/drawing/2014/main" id="{27E77D81-E31B-ED57-A798-FFC5DE22F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5748569" y="1795328"/>
            <a:ext cx="5799963" cy="32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3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48B707-00F3-39DF-D188-EC0D33D8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84557CF7-5BC7-8FD4-8840-77A98B93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1F0DFC61-2919-4EE6-9219-B1F324D9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01" y="474463"/>
            <a:ext cx="5490659" cy="62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5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1641-81DF-E262-06FE-1F65D41A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708D6DA-076E-882F-B835-00014A6B2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183" y="1825625"/>
            <a:ext cx="7233635" cy="4351338"/>
          </a:xfrm>
        </p:spPr>
      </p:pic>
    </p:spTree>
    <p:extLst>
      <p:ext uri="{BB962C8B-B14F-4D97-AF65-F5344CB8AC3E}">
        <p14:creationId xmlns:p14="http://schemas.microsoft.com/office/powerpoint/2010/main" val="124770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 sz="4000"/>
              <a:t>Steps of Modeling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">
            <a:extLst>
              <a:ext uri="{FF2B5EF4-FFF2-40B4-BE49-F238E27FC236}">
                <a16:creationId xmlns:a16="http://schemas.microsoft.com/office/drawing/2014/main" id="{005BA510-37FB-F7E3-6034-050CAFF53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178965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39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671AC-9CE3-6E51-D625-0217D4755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59" r="-2" b="2809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5683" y="1475117"/>
            <a:ext cx="9378683" cy="4434282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mbria"/>
                <a:ea typeface="Cambria"/>
              </a:rPr>
              <a:t>Result of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1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Goal</vt:lpstr>
      <vt:lpstr>Scraping</vt:lpstr>
      <vt:lpstr>Scraped Routes</vt:lpstr>
      <vt:lpstr>Steps of EDA</vt:lpstr>
      <vt:lpstr>Steps of EDA</vt:lpstr>
      <vt:lpstr>PowerPoint Presentation</vt:lpstr>
      <vt:lpstr>PowerPoint Presentation</vt:lpstr>
      <vt:lpstr>Steps of Modeling</vt:lpstr>
      <vt:lpstr>Result of models</vt:lpstr>
      <vt:lpstr>PowerPoint Presentation</vt:lpstr>
      <vt:lpstr>PowerPoint Presentation</vt:lpstr>
      <vt:lpstr>PowerPoint Presentation</vt:lpstr>
      <vt:lpstr>Final 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76</cp:revision>
  <dcterms:created xsi:type="dcterms:W3CDTF">2023-01-12T15:07:38Z</dcterms:created>
  <dcterms:modified xsi:type="dcterms:W3CDTF">2023-01-12T15:27:46Z</dcterms:modified>
</cp:coreProperties>
</file>