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F316-A3DA-4398-8473-D3383643843D}" v="729" dt="2023-03-02T08:07:45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3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8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2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11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35" r:id="rId6"/>
    <p:sldLayoutId id="2147483931" r:id="rId7"/>
    <p:sldLayoutId id="2147483932" r:id="rId8"/>
    <p:sldLayoutId id="2147483933" r:id="rId9"/>
    <p:sldLayoutId id="2147483934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ACA19C-0C75-72DF-9AE9-2E3A6F45C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97281"/>
            <a:ext cx="10668000" cy="2854518"/>
          </a:xfrm>
        </p:spPr>
        <p:txBody>
          <a:bodyPr>
            <a:normAutofit/>
          </a:bodyPr>
          <a:lstStyle/>
          <a:p>
            <a:r>
              <a:rPr lang="en-US" sz="8000" dirty="0"/>
              <a:t>Black Friday Sales 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8BB78B-13E9-E746-561A-4D2501EC8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429" y="5033960"/>
            <a:ext cx="7543140" cy="1062040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/>
              <a:t>Flip Robo Technologies.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9D40B-CF33-5949-06A8-7BF31A6EC0A2}"/>
              </a:ext>
            </a:extLst>
          </p:cNvPr>
          <p:cNvSpPr txBox="1"/>
          <p:nvPr/>
        </p:nvSpPr>
        <p:spPr>
          <a:xfrm>
            <a:off x="9282545" y="5160818"/>
            <a:ext cx="23725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Prashant Pathak(INT33)</a:t>
            </a:r>
          </a:p>
        </p:txBody>
      </p:sp>
    </p:spTree>
    <p:extLst>
      <p:ext uri="{BB962C8B-B14F-4D97-AF65-F5344CB8AC3E}">
        <p14:creationId xmlns:p14="http://schemas.microsoft.com/office/powerpoint/2010/main" val="33268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4264-378F-517F-4672-9D2FBD12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5" y="5362755"/>
            <a:ext cx="9144000" cy="1263649"/>
          </a:xfrm>
        </p:spPr>
        <p:txBody>
          <a:bodyPr/>
          <a:lstStyle/>
          <a:p>
            <a:r>
              <a:rPr lang="en-US" dirty="0"/>
              <a:t>Count Vs Marital Status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06D2011-A891-92F3-57A7-1E3CF50C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52" y="573297"/>
            <a:ext cx="7178973" cy="46474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F4C7B-161D-A0C5-9A36-D063BB073929}"/>
              </a:ext>
            </a:extLst>
          </p:cNvPr>
          <p:cNvSpPr txBox="1"/>
          <p:nvPr/>
        </p:nvSpPr>
        <p:spPr>
          <a:xfrm>
            <a:off x="7935950" y="1133706"/>
            <a:ext cx="423746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ngsana New"/>
                <a:ea typeface="+mn-lt"/>
                <a:cs typeface="+mn-lt"/>
              </a:rPr>
              <a:t>Unmarried persons purchase more in Comparision of married persons.</a:t>
            </a:r>
            <a:endParaRPr lang="en-US" dirty="0"/>
          </a:p>
          <a:p>
            <a:r>
              <a:rPr lang="en-US" sz="2800" dirty="0">
                <a:latin typeface="Angsana New"/>
                <a:ea typeface="+mn-lt"/>
                <a:cs typeface="+mn-lt"/>
              </a:rPr>
              <a:t> This fact is interesting. 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3E9D-5754-0F46-D920-D4D80741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11" y="618226"/>
            <a:ext cx="9144000" cy="1263649"/>
          </a:xfrm>
        </p:spPr>
        <p:txBody>
          <a:bodyPr/>
          <a:lstStyle/>
          <a:p>
            <a:r>
              <a:rPr lang="en-US" dirty="0"/>
              <a:t>Count Vs City Category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A4F98A-272A-8FBF-976D-12D3828D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0" y="1493448"/>
            <a:ext cx="6230069" cy="44893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CDA93-64ED-3EBD-044A-9EA50B1275DF}"/>
              </a:ext>
            </a:extLst>
          </p:cNvPr>
          <p:cNvSpPr txBox="1"/>
          <p:nvPr/>
        </p:nvSpPr>
        <p:spPr>
          <a:xfrm>
            <a:off x="7359804" y="1709853"/>
            <a:ext cx="454850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ngsana New"/>
                <a:ea typeface="+mn-lt"/>
                <a:cs typeface="+mn-lt"/>
              </a:rPr>
              <a:t>City category “C” gets first rank of purchasing, and “B” gets second and “A” gets third. It means, citizens of city category “C” are good purchasers.</a:t>
            </a:r>
          </a:p>
        </p:txBody>
      </p:sp>
    </p:spTree>
    <p:extLst>
      <p:ext uri="{BB962C8B-B14F-4D97-AF65-F5344CB8AC3E}">
        <p14:creationId xmlns:p14="http://schemas.microsoft.com/office/powerpoint/2010/main" val="239532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F546-C765-A984-E2A8-CB74289A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3" y="5147094"/>
            <a:ext cx="7404340" cy="1263649"/>
          </a:xfrm>
        </p:spPr>
        <p:txBody>
          <a:bodyPr/>
          <a:lstStyle/>
          <a:p>
            <a:r>
              <a:rPr lang="en-US" dirty="0"/>
              <a:t>Count Vs Product categories</a:t>
            </a:r>
            <a:endParaRPr lang="en-US" dirty="0" err="1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F87CB31-1A28-057F-F57C-6530D6EDB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7" y="314503"/>
            <a:ext cx="3929691" cy="25340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397643-0362-54C0-D5BF-A092D886283B}"/>
              </a:ext>
            </a:extLst>
          </p:cNvPr>
          <p:cNvSpPr txBox="1"/>
          <p:nvPr/>
        </p:nvSpPr>
        <p:spPr>
          <a:xfrm>
            <a:off x="5259658" y="3438293"/>
            <a:ext cx="2546195" cy="2267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D018CDA-EE54-30F7-EA76-10F4A555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41" y="309993"/>
            <a:ext cx="3922143" cy="2543033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02DC74F-9D95-49F0-AD46-03E2E1C05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702" y="313405"/>
            <a:ext cx="3922142" cy="2536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5A48D-9A3B-6B86-05AA-0D12F07142B6}"/>
              </a:ext>
            </a:extLst>
          </p:cNvPr>
          <p:cNvSpPr txBox="1"/>
          <p:nvPr/>
        </p:nvSpPr>
        <p:spPr>
          <a:xfrm>
            <a:off x="2345613" y="3175643"/>
            <a:ext cx="6108624" cy="13993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800" dirty="0">
                <a:latin typeface="Angsana New"/>
                <a:ea typeface="+mn-lt"/>
                <a:cs typeface="+mn-lt"/>
              </a:rPr>
              <a:t>Most purchased item in Product category_1 is “5”.</a:t>
            </a:r>
          </a:p>
          <a:p>
            <a:pPr marL="285750" indent="-285750">
              <a:buFont typeface="Wingdings"/>
              <a:buChar char="v"/>
            </a:pPr>
            <a:r>
              <a:rPr lang="en-US" sz="2800" dirty="0">
                <a:latin typeface="Angsana New"/>
                <a:ea typeface="+mn-lt"/>
                <a:cs typeface="+mn-lt"/>
              </a:rPr>
              <a:t>Most purchased item in Product category_2 is “8.0”.</a:t>
            </a:r>
          </a:p>
          <a:p>
            <a:pPr marL="285750" indent="-285750">
              <a:buFont typeface="Wingdings"/>
              <a:buChar char="v"/>
            </a:pPr>
            <a:r>
              <a:rPr lang="en-US" sz="2800" dirty="0">
                <a:latin typeface="Angsana New"/>
                <a:ea typeface="+mn-lt"/>
                <a:cs typeface="+mn-lt"/>
              </a:rPr>
              <a:t>Most purchased item in Product category_3 is “16.0”.</a:t>
            </a:r>
          </a:p>
        </p:txBody>
      </p:sp>
    </p:spTree>
    <p:extLst>
      <p:ext uri="{BB962C8B-B14F-4D97-AF65-F5344CB8AC3E}">
        <p14:creationId xmlns:p14="http://schemas.microsoft.com/office/powerpoint/2010/main" val="314377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8BD0-E89F-3397-D2B1-66D1BA8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8490" cy="1263649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3600" dirty="0"/>
              <a:t>Purchase Vs Age</a:t>
            </a:r>
            <a:br>
              <a:rPr lang="en-US" sz="3600" dirty="0"/>
            </a:br>
            <a:r>
              <a:rPr lang="en-US" sz="3600" dirty="0"/>
              <a:t>Purchase Vs Occupation</a:t>
            </a:r>
          </a:p>
        </p:txBody>
      </p:sp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39C5B98-1247-70D8-F459-577BCB6CB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416" y="115018"/>
            <a:ext cx="9282375" cy="6512943"/>
          </a:xfrm>
        </p:spPr>
      </p:pic>
    </p:spTree>
    <p:extLst>
      <p:ext uri="{BB962C8B-B14F-4D97-AF65-F5344CB8AC3E}">
        <p14:creationId xmlns:p14="http://schemas.microsoft.com/office/powerpoint/2010/main" val="35486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8F76-92ED-F829-58A4-2310542D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87" y="6038491"/>
            <a:ext cx="9144000" cy="846706"/>
          </a:xfrm>
        </p:spPr>
        <p:txBody>
          <a:bodyPr/>
          <a:lstStyle/>
          <a:p>
            <a:r>
              <a:rPr lang="en-US" dirty="0"/>
              <a:t>Purchase Vs Product Categories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437EF9A-1A1B-914C-9123-6AF306809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667" y="71885"/>
            <a:ext cx="10026098" cy="5966604"/>
          </a:xfrm>
        </p:spPr>
      </p:pic>
    </p:spTree>
    <p:extLst>
      <p:ext uri="{BB962C8B-B14F-4D97-AF65-F5344CB8AC3E}">
        <p14:creationId xmlns:p14="http://schemas.microsoft.com/office/powerpoint/2010/main" val="346978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5A87-0D75-DE73-319C-07830B3F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547" y="5377132"/>
            <a:ext cx="3321170" cy="126364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End...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1AE9-DDB5-4A92-B6B7-07611205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245" y="3047999"/>
            <a:ext cx="6139132" cy="14952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800" b="1" dirty="0">
                <a:latin typeface="Georgia"/>
              </a:rPr>
              <a:t>Flip Robo Technolgies</a:t>
            </a:r>
            <a:endParaRPr lang="en-US" sz="3800" b="1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040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1323F-708F-8069-B325-9FD88FBC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055007" cy="4572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entury"/>
              </a:rPr>
              <a:t>Steps </a:t>
            </a:r>
            <a:br>
              <a:rPr lang="en-US" b="1" dirty="0">
                <a:latin typeface="Century"/>
              </a:rPr>
            </a:br>
            <a:r>
              <a:rPr lang="en-US" b="1" dirty="0">
                <a:latin typeface="Century"/>
              </a:rPr>
              <a:t>of </a:t>
            </a:r>
            <a:br>
              <a:rPr lang="en-US" b="1" dirty="0">
                <a:latin typeface="Century"/>
              </a:rPr>
            </a:br>
            <a:r>
              <a:rPr lang="en-US" b="1" dirty="0">
                <a:latin typeface="Century"/>
              </a:rPr>
              <a:t>EDA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EDE0-4F9D-5878-D662-053773F4F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567906"/>
            <a:ext cx="5876395" cy="6024112"/>
          </a:xfrm>
        </p:spPr>
        <p:txBody>
          <a:bodyPr anchor="ctr">
            <a:normAutofit/>
          </a:bodyPr>
          <a:lstStyle/>
          <a:p>
            <a:r>
              <a:rPr lang="en-US" sz="3400" dirty="0">
                <a:latin typeface="Angsana New"/>
                <a:ea typeface="+mn-lt"/>
                <a:cs typeface="+mn-lt"/>
              </a:rPr>
              <a:t>Import all required modules and libraries.</a:t>
            </a:r>
          </a:p>
          <a:p>
            <a:r>
              <a:rPr lang="en-US" sz="3400" dirty="0">
                <a:latin typeface="Angsana New"/>
                <a:ea typeface="+mn-lt"/>
                <a:cs typeface="+mn-lt"/>
              </a:rPr>
              <a:t>Lode the train dataset and test dataset.</a:t>
            </a:r>
          </a:p>
          <a:p>
            <a:r>
              <a:rPr lang="en-US" sz="3400" dirty="0">
                <a:latin typeface="Angsana New"/>
                <a:ea typeface="+mn-lt"/>
                <a:cs typeface="+mn-lt"/>
              </a:rPr>
              <a:t>Marged both datasets using append method.</a:t>
            </a:r>
          </a:p>
          <a:p>
            <a:r>
              <a:rPr lang="en-US" sz="3400" dirty="0">
                <a:latin typeface="Angsana New"/>
                <a:ea typeface="+mn-lt"/>
                <a:cs typeface="+mn-lt"/>
              </a:rPr>
              <a:t>Used df.info() to know about the dataset.</a:t>
            </a:r>
          </a:p>
          <a:p>
            <a:r>
              <a:rPr lang="en-US" sz="3400" dirty="0">
                <a:latin typeface="Angsana New"/>
                <a:ea typeface="+mn-lt"/>
                <a:cs typeface="+mn-lt"/>
              </a:rPr>
              <a:t>Drop useless columns.</a:t>
            </a:r>
          </a:p>
          <a:p>
            <a:r>
              <a:rPr lang="en-US" sz="3400" dirty="0">
                <a:latin typeface="Angsana New"/>
                <a:ea typeface="+mn-lt"/>
                <a:cs typeface="+mn-lt"/>
              </a:rPr>
              <a:t>Handle categorical features</a:t>
            </a:r>
          </a:p>
          <a:p>
            <a:r>
              <a:rPr lang="en-US" sz="3400" dirty="0">
                <a:latin typeface="Angsana New"/>
                <a:ea typeface="+mn-lt"/>
                <a:cs typeface="+mn-lt"/>
              </a:rPr>
              <a:t>Handle missing values</a:t>
            </a:r>
          </a:p>
          <a:p>
            <a:r>
              <a:rPr lang="en-US" sz="3400" dirty="0">
                <a:latin typeface="Angsana New"/>
                <a:ea typeface="+mn-lt"/>
                <a:cs typeface="+mn-lt"/>
              </a:rPr>
              <a:t>Handle datatypes of each column</a:t>
            </a:r>
          </a:p>
          <a:p>
            <a:r>
              <a:rPr lang="en-US" sz="3400" dirty="0">
                <a:latin typeface="Angsana New"/>
                <a:ea typeface="+mn-lt"/>
                <a:cs typeface="+mn-lt"/>
              </a:rPr>
              <a:t>Visualizations of data  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0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9524-EA5D-6546-6199-44DEEFB0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9" y="503208"/>
            <a:ext cx="9144000" cy="1076744"/>
          </a:xfrm>
        </p:spPr>
        <p:txBody>
          <a:bodyPr/>
          <a:lstStyle/>
          <a:p>
            <a:r>
              <a:rPr lang="en-US" dirty="0"/>
              <a:t>Data Information before processing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68160F0-FA26-F399-CD15-F26E58EF7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110" y="1408981"/>
            <a:ext cx="8018119" cy="5204603"/>
          </a:xfrm>
        </p:spPr>
      </p:pic>
    </p:spTree>
    <p:extLst>
      <p:ext uri="{BB962C8B-B14F-4D97-AF65-F5344CB8AC3E}">
        <p14:creationId xmlns:p14="http://schemas.microsoft.com/office/powerpoint/2010/main" val="364645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3F8F-C7CA-0AFE-A668-CEE8249B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510" y="445698"/>
            <a:ext cx="9144000" cy="1263649"/>
          </a:xfrm>
        </p:spPr>
        <p:txBody>
          <a:bodyPr/>
          <a:lstStyle/>
          <a:p>
            <a:r>
              <a:rPr lang="en-US" dirty="0"/>
              <a:t>Data Information after processing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4117850-BAB3-1207-1872-4BB21BA5D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748" y="1480868"/>
            <a:ext cx="8048315" cy="5075207"/>
          </a:xfrm>
        </p:spPr>
      </p:pic>
    </p:spTree>
    <p:extLst>
      <p:ext uri="{BB962C8B-B14F-4D97-AF65-F5344CB8AC3E}">
        <p14:creationId xmlns:p14="http://schemas.microsoft.com/office/powerpoint/2010/main" val="402950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450F9-6F68-6327-D801-685CFA00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63595"/>
            <a:ext cx="9906000" cy="234636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/>
              <a:t>Visualizations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4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05AC3-7EC4-6447-EDA3-072419B8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Count Vs Gender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3A010DC-86BF-F812-7C37-93FA18129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124" y="3353925"/>
            <a:ext cx="3769948" cy="2943899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7C22ABC-49CA-98BC-92C8-D1A08E869DD4}"/>
              </a:ext>
            </a:extLst>
          </p:cNvPr>
          <p:cNvSpPr txBox="1"/>
          <p:nvPr/>
        </p:nvSpPr>
        <p:spPr>
          <a:xfrm>
            <a:off x="5507182" y="4468091"/>
            <a:ext cx="6083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Angsana New"/>
                <a:ea typeface="+mn-lt"/>
                <a:cs typeface="+mn-lt"/>
              </a:rPr>
              <a:t>Men purchase </a:t>
            </a:r>
            <a:r>
              <a:rPr lang="en-US" sz="3600" dirty="0" err="1">
                <a:latin typeface="Angsana New"/>
                <a:ea typeface="+mn-lt"/>
                <a:cs typeface="+mn-lt"/>
              </a:rPr>
              <a:t>approx</a:t>
            </a:r>
            <a:r>
              <a:rPr lang="en-US" sz="3600" dirty="0">
                <a:latin typeface="Angsana New"/>
                <a:ea typeface="+mn-lt"/>
                <a:cs typeface="+mn-lt"/>
              </a:rPr>
              <a:t> 3 times more than women. Is it possible? 😁</a:t>
            </a:r>
          </a:p>
        </p:txBody>
      </p:sp>
    </p:spTree>
    <p:extLst>
      <p:ext uri="{BB962C8B-B14F-4D97-AF65-F5344CB8AC3E}">
        <p14:creationId xmlns:p14="http://schemas.microsoft.com/office/powerpoint/2010/main" val="250346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535F852-BD98-6102-4F15-606CA5EC6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28" y="497457"/>
            <a:ext cx="4510039" cy="411956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76C6EC-F63F-7630-558F-6250344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925" y="402711"/>
            <a:ext cx="6166195" cy="139027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000" dirty="0"/>
              <a:t>Count Vs Age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F1F37-AE06-2C6B-0313-5DEB3FC4CB5B}"/>
              </a:ext>
            </a:extLst>
          </p:cNvPr>
          <p:cNvSpPr txBox="1"/>
          <p:nvPr/>
        </p:nvSpPr>
        <p:spPr>
          <a:xfrm>
            <a:off x="4820009" y="2736272"/>
            <a:ext cx="7053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ngsana New"/>
                <a:ea typeface="+mn-lt"/>
                <a:cs typeface="+mn-lt"/>
              </a:rPr>
              <a:t>Young people are the biggest purchaser which age group is 26y – 35y.</a:t>
            </a:r>
          </a:p>
        </p:txBody>
      </p:sp>
    </p:spTree>
    <p:extLst>
      <p:ext uri="{BB962C8B-B14F-4D97-AF65-F5344CB8AC3E}">
        <p14:creationId xmlns:p14="http://schemas.microsoft.com/office/powerpoint/2010/main" val="22178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8744-84D3-13EF-3C31-B8DAFECC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58" y="345057"/>
            <a:ext cx="9144000" cy="1263649"/>
          </a:xfrm>
        </p:spPr>
        <p:txBody>
          <a:bodyPr/>
          <a:lstStyle/>
          <a:p>
            <a:r>
              <a:rPr lang="en-US" dirty="0"/>
              <a:t>Count Vs </a:t>
            </a:r>
            <a:r>
              <a:rPr lang="en-US" dirty="0">
                <a:ea typeface="+mj-lt"/>
                <a:cs typeface="+mj-lt"/>
              </a:rPr>
              <a:t>Occupation</a:t>
            </a:r>
            <a:endParaRPr lang="en-US" dirty="0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7A409DD-1B60-262A-1DFB-002D6D5E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11" y="1320919"/>
            <a:ext cx="5813125" cy="37560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84A62-9920-74EA-61FD-DBDCC3B67C0F}"/>
              </a:ext>
            </a:extLst>
          </p:cNvPr>
          <p:cNvSpPr txBox="1"/>
          <p:nvPr/>
        </p:nvSpPr>
        <p:spPr>
          <a:xfrm>
            <a:off x="6352832" y="2632363"/>
            <a:ext cx="56042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ngsana New"/>
                <a:ea typeface="+mn-lt"/>
                <a:cs typeface="+mn-lt"/>
              </a:rPr>
              <a:t>Occupation 4 is the biggest purchaser in occupation categories. </a:t>
            </a:r>
          </a:p>
        </p:txBody>
      </p:sp>
    </p:spTree>
    <p:extLst>
      <p:ext uri="{BB962C8B-B14F-4D97-AF65-F5344CB8AC3E}">
        <p14:creationId xmlns:p14="http://schemas.microsoft.com/office/powerpoint/2010/main" val="318424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AFD5-6884-2FA7-5B3C-5C625D1A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74" y="258792"/>
            <a:ext cx="9144000" cy="1263649"/>
          </a:xfrm>
        </p:spPr>
        <p:txBody>
          <a:bodyPr/>
          <a:lstStyle/>
          <a:p>
            <a:r>
              <a:rPr lang="en-US" dirty="0"/>
              <a:t>Count Vs Stay in current city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894727E-54A6-127F-AC23-DE265F703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02" y="1364052"/>
            <a:ext cx="6560747" cy="42449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F5CC5-1106-C4B3-F7C2-3E4F8848537E}"/>
              </a:ext>
            </a:extLst>
          </p:cNvPr>
          <p:cNvSpPr txBox="1"/>
          <p:nvPr/>
        </p:nvSpPr>
        <p:spPr>
          <a:xfrm>
            <a:off x="7062439" y="1877122"/>
            <a:ext cx="421887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ngsana New"/>
                <a:ea typeface="+mn-lt"/>
                <a:cs typeface="+mn-lt"/>
              </a:rPr>
              <a:t>People who have stayed in current city for 1 year buy more things in the Comparision of others.</a:t>
            </a:r>
          </a:p>
        </p:txBody>
      </p:sp>
    </p:spTree>
    <p:extLst>
      <p:ext uri="{BB962C8B-B14F-4D97-AF65-F5344CB8AC3E}">
        <p14:creationId xmlns:p14="http://schemas.microsoft.com/office/powerpoint/2010/main" val="410230515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TornVTI</vt:lpstr>
      <vt:lpstr>Black Friday Sales EDA</vt:lpstr>
      <vt:lpstr>Steps  of  EDA</vt:lpstr>
      <vt:lpstr>Data Information before processing</vt:lpstr>
      <vt:lpstr>Data Information after processing</vt:lpstr>
      <vt:lpstr>Visualizations  </vt:lpstr>
      <vt:lpstr>Count Vs Gender</vt:lpstr>
      <vt:lpstr>Count Vs Age </vt:lpstr>
      <vt:lpstr>Count Vs Occupation</vt:lpstr>
      <vt:lpstr>Count Vs Stay in current city</vt:lpstr>
      <vt:lpstr>Count Vs Marital Status</vt:lpstr>
      <vt:lpstr>Count Vs City Category</vt:lpstr>
      <vt:lpstr>Count Vs Product categories</vt:lpstr>
      <vt:lpstr>Purchase Vs Age Purchase Vs Occupation</vt:lpstr>
      <vt:lpstr>Purchase Vs Product Categories</vt:lpstr>
      <vt:lpstr>The End...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296</cp:revision>
  <dcterms:created xsi:type="dcterms:W3CDTF">2023-03-02T07:07:33Z</dcterms:created>
  <dcterms:modified xsi:type="dcterms:W3CDTF">2023-03-02T08:07:51Z</dcterms:modified>
</cp:coreProperties>
</file>