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E48AD-EB06-4252-9408-E4A8F39D7AEE}" v="142" dt="2023-02-14T09:21:17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D2EEC-E1DC-4FCC-9E21-46315D8053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3E8419-C861-43F4-A627-F7E24D483CB6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0104C4D3-F785-499D-9038-D276948573C8}" type="parTrans" cxnId="{C31295B6-AAF8-4D5B-A899-65D40E984BDB}">
      <dgm:prSet/>
      <dgm:spPr/>
      <dgm:t>
        <a:bodyPr/>
        <a:lstStyle/>
        <a:p>
          <a:endParaRPr lang="en-US"/>
        </a:p>
      </dgm:t>
    </dgm:pt>
    <dgm:pt modelId="{606A457D-8875-4EC4-9629-FCC43C7E16E0}" type="sibTrans" cxnId="{C31295B6-AAF8-4D5B-A899-65D40E984BDB}">
      <dgm:prSet/>
      <dgm:spPr/>
      <dgm:t>
        <a:bodyPr/>
        <a:lstStyle/>
        <a:p>
          <a:endParaRPr lang="en-US"/>
        </a:p>
      </dgm:t>
    </dgm:pt>
    <dgm:pt modelId="{9C19C065-7860-4CBD-97A7-82D8C74B13ED}">
      <dgm:prSet/>
      <dgm:spPr/>
      <dgm:t>
        <a:bodyPr/>
        <a:lstStyle/>
        <a:p>
          <a:r>
            <a:rPr lang="en-US"/>
            <a:t>Data Collection</a:t>
          </a:r>
        </a:p>
      </dgm:t>
    </dgm:pt>
    <dgm:pt modelId="{75F27E90-5B88-4753-A15F-FA28DB7B2425}" type="parTrans" cxnId="{CFB460DE-EDC5-4CFA-873C-AB910FE3403E}">
      <dgm:prSet/>
      <dgm:spPr/>
      <dgm:t>
        <a:bodyPr/>
        <a:lstStyle/>
        <a:p>
          <a:endParaRPr lang="en-US"/>
        </a:p>
      </dgm:t>
    </dgm:pt>
    <dgm:pt modelId="{3452E13D-B7F7-4B72-A8FF-109B84C6AE6E}" type="sibTrans" cxnId="{CFB460DE-EDC5-4CFA-873C-AB910FE3403E}">
      <dgm:prSet/>
      <dgm:spPr/>
      <dgm:t>
        <a:bodyPr/>
        <a:lstStyle/>
        <a:p>
          <a:endParaRPr lang="en-US"/>
        </a:p>
      </dgm:t>
    </dgm:pt>
    <dgm:pt modelId="{CB85EF18-34DE-443F-BEF5-2DDA8889D7C5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DD0BC136-C23E-4BBE-9D1B-47129906A14F}" type="parTrans" cxnId="{CC734CA6-1691-4783-AF39-EA52DF4E3F4D}">
      <dgm:prSet/>
      <dgm:spPr/>
      <dgm:t>
        <a:bodyPr/>
        <a:lstStyle/>
        <a:p>
          <a:endParaRPr lang="en-US"/>
        </a:p>
      </dgm:t>
    </dgm:pt>
    <dgm:pt modelId="{47B32A07-FC88-4BC9-A3B2-66C5322EB356}" type="sibTrans" cxnId="{CC734CA6-1691-4783-AF39-EA52DF4E3F4D}">
      <dgm:prSet/>
      <dgm:spPr/>
      <dgm:t>
        <a:bodyPr/>
        <a:lstStyle/>
        <a:p>
          <a:endParaRPr lang="en-US"/>
        </a:p>
      </dgm:t>
    </dgm:pt>
    <dgm:pt modelId="{B1CBA7C3-D1C3-4FED-863C-06E713602DAB}">
      <dgm:prSet/>
      <dgm:spPr/>
      <dgm:t>
        <a:bodyPr/>
        <a:lstStyle/>
        <a:p>
          <a:r>
            <a:rPr lang="en-US"/>
            <a:t>Data Analysis</a:t>
          </a:r>
        </a:p>
      </dgm:t>
    </dgm:pt>
    <dgm:pt modelId="{91B67B06-DBDC-49EA-92B8-6E89386490AC}" type="parTrans" cxnId="{32B40DC1-68DA-406B-9763-9C425ECE6846}">
      <dgm:prSet/>
      <dgm:spPr/>
      <dgm:t>
        <a:bodyPr/>
        <a:lstStyle/>
        <a:p>
          <a:endParaRPr lang="en-US"/>
        </a:p>
      </dgm:t>
    </dgm:pt>
    <dgm:pt modelId="{84F2B722-CB5F-4EF8-8FA9-EDCEC3350A55}" type="sibTrans" cxnId="{32B40DC1-68DA-406B-9763-9C425ECE6846}">
      <dgm:prSet/>
      <dgm:spPr/>
      <dgm:t>
        <a:bodyPr/>
        <a:lstStyle/>
        <a:p>
          <a:endParaRPr lang="en-US"/>
        </a:p>
      </dgm:t>
    </dgm:pt>
    <dgm:pt modelId="{B29900FE-0679-4DB2-9622-8A77197F1328}">
      <dgm:prSet/>
      <dgm:spPr/>
      <dgm:t>
        <a:bodyPr/>
        <a:lstStyle/>
        <a:p>
          <a:r>
            <a:rPr lang="en-US"/>
            <a:t>Preparer a best prediction model</a:t>
          </a:r>
        </a:p>
      </dgm:t>
    </dgm:pt>
    <dgm:pt modelId="{157D6266-3D14-4676-A63C-D5BF1A1B911D}" type="parTrans" cxnId="{CB8A0E3D-DA27-4E8F-BA40-C4BAF8F4C537}">
      <dgm:prSet/>
      <dgm:spPr/>
      <dgm:t>
        <a:bodyPr/>
        <a:lstStyle/>
        <a:p>
          <a:endParaRPr lang="en-US"/>
        </a:p>
      </dgm:t>
    </dgm:pt>
    <dgm:pt modelId="{62EEAC89-F2E3-4547-959B-1E0A78A7B0C1}" type="sibTrans" cxnId="{CB8A0E3D-DA27-4E8F-BA40-C4BAF8F4C537}">
      <dgm:prSet/>
      <dgm:spPr/>
      <dgm:t>
        <a:bodyPr/>
        <a:lstStyle/>
        <a:p>
          <a:endParaRPr lang="en-US"/>
        </a:p>
      </dgm:t>
    </dgm:pt>
    <dgm:pt modelId="{818F7B83-59B1-4C75-BE1B-B94879DC1D4B}" type="pres">
      <dgm:prSet presAssocID="{53AD2EEC-E1DC-4FCC-9E21-46315D805318}" presName="root" presStyleCnt="0">
        <dgm:presLayoutVars>
          <dgm:dir/>
          <dgm:resizeHandles val="exact"/>
        </dgm:presLayoutVars>
      </dgm:prSet>
      <dgm:spPr/>
    </dgm:pt>
    <dgm:pt modelId="{2C66E239-B6B8-4AA5-99FA-6937D2C28418}" type="pres">
      <dgm:prSet presAssocID="{AD3E8419-C861-43F4-A627-F7E24D483CB6}" presName="compNode" presStyleCnt="0"/>
      <dgm:spPr/>
    </dgm:pt>
    <dgm:pt modelId="{A35CB22E-A0F9-48EC-8020-C5B1808D3951}" type="pres">
      <dgm:prSet presAssocID="{AD3E8419-C861-43F4-A627-F7E24D483CB6}" presName="bgRect" presStyleLbl="bgShp" presStyleIdx="0" presStyleCnt="5"/>
      <dgm:spPr/>
    </dgm:pt>
    <dgm:pt modelId="{FEE6AE1C-E6A6-4C85-8758-ECC2594D6BFA}" type="pres">
      <dgm:prSet presAssocID="{AD3E8419-C861-43F4-A627-F7E24D483CB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C69AF9-84B6-473E-B932-F504B63C86A8}" type="pres">
      <dgm:prSet presAssocID="{AD3E8419-C861-43F4-A627-F7E24D483CB6}" presName="spaceRect" presStyleCnt="0"/>
      <dgm:spPr/>
    </dgm:pt>
    <dgm:pt modelId="{354D91FD-DBAE-433F-B773-594AD5F45B4B}" type="pres">
      <dgm:prSet presAssocID="{AD3E8419-C861-43F4-A627-F7E24D483CB6}" presName="parTx" presStyleLbl="revTx" presStyleIdx="0" presStyleCnt="5">
        <dgm:presLayoutVars>
          <dgm:chMax val="0"/>
          <dgm:chPref val="0"/>
        </dgm:presLayoutVars>
      </dgm:prSet>
      <dgm:spPr/>
    </dgm:pt>
    <dgm:pt modelId="{D6B9C9C4-C6E3-4958-A5C5-F912E7B85C15}" type="pres">
      <dgm:prSet presAssocID="{606A457D-8875-4EC4-9629-FCC43C7E16E0}" presName="sibTrans" presStyleCnt="0"/>
      <dgm:spPr/>
    </dgm:pt>
    <dgm:pt modelId="{FDD16BFD-CEEE-4AF4-A469-93BC57F38821}" type="pres">
      <dgm:prSet presAssocID="{9C19C065-7860-4CBD-97A7-82D8C74B13ED}" presName="compNode" presStyleCnt="0"/>
      <dgm:spPr/>
    </dgm:pt>
    <dgm:pt modelId="{0C1C1A40-9224-435F-B045-105321E3A108}" type="pres">
      <dgm:prSet presAssocID="{9C19C065-7860-4CBD-97A7-82D8C74B13ED}" presName="bgRect" presStyleLbl="bgShp" presStyleIdx="1" presStyleCnt="5"/>
      <dgm:spPr/>
    </dgm:pt>
    <dgm:pt modelId="{17516954-AC70-42EB-8DB8-A8A3B0E248A1}" type="pres">
      <dgm:prSet presAssocID="{9C19C065-7860-4CBD-97A7-82D8C74B13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AEDA13-98DE-4346-8004-2CD314FEB3F7}" type="pres">
      <dgm:prSet presAssocID="{9C19C065-7860-4CBD-97A7-82D8C74B13ED}" presName="spaceRect" presStyleCnt="0"/>
      <dgm:spPr/>
    </dgm:pt>
    <dgm:pt modelId="{547B7336-D792-4CA5-918F-056C3DFFB51C}" type="pres">
      <dgm:prSet presAssocID="{9C19C065-7860-4CBD-97A7-82D8C74B13ED}" presName="parTx" presStyleLbl="revTx" presStyleIdx="1" presStyleCnt="5">
        <dgm:presLayoutVars>
          <dgm:chMax val="0"/>
          <dgm:chPref val="0"/>
        </dgm:presLayoutVars>
      </dgm:prSet>
      <dgm:spPr/>
    </dgm:pt>
    <dgm:pt modelId="{19F7E2CF-3495-4327-94C2-7984000D201D}" type="pres">
      <dgm:prSet presAssocID="{3452E13D-B7F7-4B72-A8FF-109B84C6AE6E}" presName="sibTrans" presStyleCnt="0"/>
      <dgm:spPr/>
    </dgm:pt>
    <dgm:pt modelId="{06488D96-91C7-4A21-8C0F-5343632EAD86}" type="pres">
      <dgm:prSet presAssocID="{CB85EF18-34DE-443F-BEF5-2DDA8889D7C5}" presName="compNode" presStyleCnt="0"/>
      <dgm:spPr/>
    </dgm:pt>
    <dgm:pt modelId="{BC9587E9-7F43-4E36-80B5-E30BFA48F841}" type="pres">
      <dgm:prSet presAssocID="{CB85EF18-34DE-443F-BEF5-2DDA8889D7C5}" presName="bgRect" presStyleLbl="bgShp" presStyleIdx="2" presStyleCnt="5"/>
      <dgm:spPr/>
    </dgm:pt>
    <dgm:pt modelId="{A6F76A0A-374C-4843-B02E-B56A5592B950}" type="pres">
      <dgm:prSet presAssocID="{CB85EF18-34DE-443F-BEF5-2DDA8889D7C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A9F27493-35E7-4BB2-8CAF-12F2CAC4511C}" type="pres">
      <dgm:prSet presAssocID="{CB85EF18-34DE-443F-BEF5-2DDA8889D7C5}" presName="spaceRect" presStyleCnt="0"/>
      <dgm:spPr/>
    </dgm:pt>
    <dgm:pt modelId="{A212BF54-AB83-492E-B810-13E089DD0E5E}" type="pres">
      <dgm:prSet presAssocID="{CB85EF18-34DE-443F-BEF5-2DDA8889D7C5}" presName="parTx" presStyleLbl="revTx" presStyleIdx="2" presStyleCnt="5">
        <dgm:presLayoutVars>
          <dgm:chMax val="0"/>
          <dgm:chPref val="0"/>
        </dgm:presLayoutVars>
      </dgm:prSet>
      <dgm:spPr/>
    </dgm:pt>
    <dgm:pt modelId="{0788B134-4B24-4D08-AD65-2CEC6153544E}" type="pres">
      <dgm:prSet presAssocID="{47B32A07-FC88-4BC9-A3B2-66C5322EB356}" presName="sibTrans" presStyleCnt="0"/>
      <dgm:spPr/>
    </dgm:pt>
    <dgm:pt modelId="{BFF65438-E543-4EB2-9E67-063990477205}" type="pres">
      <dgm:prSet presAssocID="{B1CBA7C3-D1C3-4FED-863C-06E713602DAB}" presName="compNode" presStyleCnt="0"/>
      <dgm:spPr/>
    </dgm:pt>
    <dgm:pt modelId="{16CE45F2-A8C2-4231-91E5-E369B15536BC}" type="pres">
      <dgm:prSet presAssocID="{B1CBA7C3-D1C3-4FED-863C-06E713602DAB}" presName="bgRect" presStyleLbl="bgShp" presStyleIdx="3" presStyleCnt="5"/>
      <dgm:spPr/>
    </dgm:pt>
    <dgm:pt modelId="{A3B6F06F-7DA3-46BA-9A2C-D851B0141AD5}" type="pres">
      <dgm:prSet presAssocID="{B1CBA7C3-D1C3-4FED-863C-06E713602DA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0F9CBC4-032F-4D35-9869-72027D1E84EA}" type="pres">
      <dgm:prSet presAssocID="{B1CBA7C3-D1C3-4FED-863C-06E713602DAB}" presName="spaceRect" presStyleCnt="0"/>
      <dgm:spPr/>
    </dgm:pt>
    <dgm:pt modelId="{5AFC7CD2-38F3-45DD-8F20-B40034EFF162}" type="pres">
      <dgm:prSet presAssocID="{B1CBA7C3-D1C3-4FED-863C-06E713602DAB}" presName="parTx" presStyleLbl="revTx" presStyleIdx="3" presStyleCnt="5">
        <dgm:presLayoutVars>
          <dgm:chMax val="0"/>
          <dgm:chPref val="0"/>
        </dgm:presLayoutVars>
      </dgm:prSet>
      <dgm:spPr/>
    </dgm:pt>
    <dgm:pt modelId="{4AC9D9CC-4F49-42B7-8061-6C4EF8231876}" type="pres">
      <dgm:prSet presAssocID="{84F2B722-CB5F-4EF8-8FA9-EDCEC3350A55}" presName="sibTrans" presStyleCnt="0"/>
      <dgm:spPr/>
    </dgm:pt>
    <dgm:pt modelId="{846B7794-E3BF-45F3-AE61-CBC768769815}" type="pres">
      <dgm:prSet presAssocID="{B29900FE-0679-4DB2-9622-8A77197F1328}" presName="compNode" presStyleCnt="0"/>
      <dgm:spPr/>
    </dgm:pt>
    <dgm:pt modelId="{7D31F1BB-3797-4B0C-A388-8D122E364853}" type="pres">
      <dgm:prSet presAssocID="{B29900FE-0679-4DB2-9622-8A77197F1328}" presName="bgRect" presStyleLbl="bgShp" presStyleIdx="4" presStyleCnt="5"/>
      <dgm:spPr/>
    </dgm:pt>
    <dgm:pt modelId="{804FB2D7-6885-414C-A2EA-6132BE15482D}" type="pres">
      <dgm:prSet presAssocID="{B29900FE-0679-4DB2-9622-8A77197F132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D7FF074-93F2-4D47-BA9A-24A653173B52}" type="pres">
      <dgm:prSet presAssocID="{B29900FE-0679-4DB2-9622-8A77197F1328}" presName="spaceRect" presStyleCnt="0"/>
      <dgm:spPr/>
    </dgm:pt>
    <dgm:pt modelId="{A7248975-34B0-498B-A75F-105282F2472C}" type="pres">
      <dgm:prSet presAssocID="{B29900FE-0679-4DB2-9622-8A77197F132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B8A0E3D-DA27-4E8F-BA40-C4BAF8F4C537}" srcId="{53AD2EEC-E1DC-4FCC-9E21-46315D805318}" destId="{B29900FE-0679-4DB2-9622-8A77197F1328}" srcOrd="4" destOrd="0" parTransId="{157D6266-3D14-4676-A63C-D5BF1A1B911D}" sibTransId="{62EEAC89-F2E3-4547-959B-1E0A78A7B0C1}"/>
    <dgm:cxn modelId="{21A2D660-1330-4A52-AF7B-D2AA90162EE6}" type="presOf" srcId="{B29900FE-0679-4DB2-9622-8A77197F1328}" destId="{A7248975-34B0-498B-A75F-105282F2472C}" srcOrd="0" destOrd="0" presId="urn:microsoft.com/office/officeart/2018/2/layout/IconVerticalSolidList"/>
    <dgm:cxn modelId="{509DB66B-30F5-4947-9798-AB5D782C6850}" type="presOf" srcId="{B1CBA7C3-D1C3-4FED-863C-06E713602DAB}" destId="{5AFC7CD2-38F3-45DD-8F20-B40034EFF162}" srcOrd="0" destOrd="0" presId="urn:microsoft.com/office/officeart/2018/2/layout/IconVerticalSolidList"/>
    <dgm:cxn modelId="{5A32518D-0BA1-4BBD-B23C-C72C28A67685}" type="presOf" srcId="{AD3E8419-C861-43F4-A627-F7E24D483CB6}" destId="{354D91FD-DBAE-433F-B773-594AD5F45B4B}" srcOrd="0" destOrd="0" presId="urn:microsoft.com/office/officeart/2018/2/layout/IconVerticalSolidList"/>
    <dgm:cxn modelId="{CC734CA6-1691-4783-AF39-EA52DF4E3F4D}" srcId="{53AD2EEC-E1DC-4FCC-9E21-46315D805318}" destId="{CB85EF18-34DE-443F-BEF5-2DDA8889D7C5}" srcOrd="2" destOrd="0" parTransId="{DD0BC136-C23E-4BBE-9D1B-47129906A14F}" sibTransId="{47B32A07-FC88-4BC9-A3B2-66C5322EB356}"/>
    <dgm:cxn modelId="{C31295B6-AAF8-4D5B-A899-65D40E984BDB}" srcId="{53AD2EEC-E1DC-4FCC-9E21-46315D805318}" destId="{AD3E8419-C861-43F4-A627-F7E24D483CB6}" srcOrd="0" destOrd="0" parTransId="{0104C4D3-F785-499D-9038-D276948573C8}" sibTransId="{606A457D-8875-4EC4-9629-FCC43C7E16E0}"/>
    <dgm:cxn modelId="{32B40DC1-68DA-406B-9763-9C425ECE6846}" srcId="{53AD2EEC-E1DC-4FCC-9E21-46315D805318}" destId="{B1CBA7C3-D1C3-4FED-863C-06E713602DAB}" srcOrd="3" destOrd="0" parTransId="{91B67B06-DBDC-49EA-92B8-6E89386490AC}" sibTransId="{84F2B722-CB5F-4EF8-8FA9-EDCEC3350A55}"/>
    <dgm:cxn modelId="{BB3FBCD3-90E5-4F6E-A5C4-25CF228373F4}" type="presOf" srcId="{CB85EF18-34DE-443F-BEF5-2DDA8889D7C5}" destId="{A212BF54-AB83-492E-B810-13E089DD0E5E}" srcOrd="0" destOrd="0" presId="urn:microsoft.com/office/officeart/2018/2/layout/IconVerticalSolidList"/>
    <dgm:cxn modelId="{3D92E3DD-E746-4DC8-A213-44C706859E1A}" type="presOf" srcId="{9C19C065-7860-4CBD-97A7-82D8C74B13ED}" destId="{547B7336-D792-4CA5-918F-056C3DFFB51C}" srcOrd="0" destOrd="0" presId="urn:microsoft.com/office/officeart/2018/2/layout/IconVerticalSolidList"/>
    <dgm:cxn modelId="{CFB460DE-EDC5-4CFA-873C-AB910FE3403E}" srcId="{53AD2EEC-E1DC-4FCC-9E21-46315D805318}" destId="{9C19C065-7860-4CBD-97A7-82D8C74B13ED}" srcOrd="1" destOrd="0" parTransId="{75F27E90-5B88-4753-A15F-FA28DB7B2425}" sibTransId="{3452E13D-B7F7-4B72-A8FF-109B84C6AE6E}"/>
    <dgm:cxn modelId="{1582CCF5-7785-4672-B1D8-3054D54D9C3D}" type="presOf" srcId="{53AD2EEC-E1DC-4FCC-9E21-46315D805318}" destId="{818F7B83-59B1-4C75-BE1B-B94879DC1D4B}" srcOrd="0" destOrd="0" presId="urn:microsoft.com/office/officeart/2018/2/layout/IconVerticalSolidList"/>
    <dgm:cxn modelId="{D591AD1D-A7C8-486B-80CE-E31FF1F80236}" type="presParOf" srcId="{818F7B83-59B1-4C75-BE1B-B94879DC1D4B}" destId="{2C66E239-B6B8-4AA5-99FA-6937D2C28418}" srcOrd="0" destOrd="0" presId="urn:microsoft.com/office/officeart/2018/2/layout/IconVerticalSolidList"/>
    <dgm:cxn modelId="{84E9C9FE-8980-4CAF-8741-0A2F98F5909A}" type="presParOf" srcId="{2C66E239-B6B8-4AA5-99FA-6937D2C28418}" destId="{A35CB22E-A0F9-48EC-8020-C5B1808D3951}" srcOrd="0" destOrd="0" presId="urn:microsoft.com/office/officeart/2018/2/layout/IconVerticalSolidList"/>
    <dgm:cxn modelId="{70D3F25B-EF81-428A-8F91-80B53399BE2D}" type="presParOf" srcId="{2C66E239-B6B8-4AA5-99FA-6937D2C28418}" destId="{FEE6AE1C-E6A6-4C85-8758-ECC2594D6BFA}" srcOrd="1" destOrd="0" presId="urn:microsoft.com/office/officeart/2018/2/layout/IconVerticalSolidList"/>
    <dgm:cxn modelId="{962CD355-D47E-4AD1-8B3A-F6D13695B96F}" type="presParOf" srcId="{2C66E239-B6B8-4AA5-99FA-6937D2C28418}" destId="{40C69AF9-84B6-473E-B932-F504B63C86A8}" srcOrd="2" destOrd="0" presId="urn:microsoft.com/office/officeart/2018/2/layout/IconVerticalSolidList"/>
    <dgm:cxn modelId="{08207663-A955-4EF8-966A-FDF510FB4553}" type="presParOf" srcId="{2C66E239-B6B8-4AA5-99FA-6937D2C28418}" destId="{354D91FD-DBAE-433F-B773-594AD5F45B4B}" srcOrd="3" destOrd="0" presId="urn:microsoft.com/office/officeart/2018/2/layout/IconVerticalSolidList"/>
    <dgm:cxn modelId="{72031910-5F83-47E0-9ADC-B4023390C8D5}" type="presParOf" srcId="{818F7B83-59B1-4C75-BE1B-B94879DC1D4B}" destId="{D6B9C9C4-C6E3-4958-A5C5-F912E7B85C15}" srcOrd="1" destOrd="0" presId="urn:microsoft.com/office/officeart/2018/2/layout/IconVerticalSolidList"/>
    <dgm:cxn modelId="{D401CE02-2848-45E1-9353-4A740B9E80E3}" type="presParOf" srcId="{818F7B83-59B1-4C75-BE1B-B94879DC1D4B}" destId="{FDD16BFD-CEEE-4AF4-A469-93BC57F38821}" srcOrd="2" destOrd="0" presId="urn:microsoft.com/office/officeart/2018/2/layout/IconVerticalSolidList"/>
    <dgm:cxn modelId="{5F50DF75-16B7-4D17-BBA8-DD4A1E45334E}" type="presParOf" srcId="{FDD16BFD-CEEE-4AF4-A469-93BC57F38821}" destId="{0C1C1A40-9224-435F-B045-105321E3A108}" srcOrd="0" destOrd="0" presId="urn:microsoft.com/office/officeart/2018/2/layout/IconVerticalSolidList"/>
    <dgm:cxn modelId="{C87D762E-9A23-4578-928B-1BC5F1F7BFFF}" type="presParOf" srcId="{FDD16BFD-CEEE-4AF4-A469-93BC57F38821}" destId="{17516954-AC70-42EB-8DB8-A8A3B0E248A1}" srcOrd="1" destOrd="0" presId="urn:microsoft.com/office/officeart/2018/2/layout/IconVerticalSolidList"/>
    <dgm:cxn modelId="{4C7D0F19-3A1E-47E4-AD30-D181AB076295}" type="presParOf" srcId="{FDD16BFD-CEEE-4AF4-A469-93BC57F38821}" destId="{DFAEDA13-98DE-4346-8004-2CD314FEB3F7}" srcOrd="2" destOrd="0" presId="urn:microsoft.com/office/officeart/2018/2/layout/IconVerticalSolidList"/>
    <dgm:cxn modelId="{59ADD8DD-0E37-4468-B93D-B27977FD5129}" type="presParOf" srcId="{FDD16BFD-CEEE-4AF4-A469-93BC57F38821}" destId="{547B7336-D792-4CA5-918F-056C3DFFB51C}" srcOrd="3" destOrd="0" presId="urn:microsoft.com/office/officeart/2018/2/layout/IconVerticalSolidList"/>
    <dgm:cxn modelId="{C8DDB7C3-4DE9-4DB8-AFDC-EE7EB28AACCE}" type="presParOf" srcId="{818F7B83-59B1-4C75-BE1B-B94879DC1D4B}" destId="{19F7E2CF-3495-4327-94C2-7984000D201D}" srcOrd="3" destOrd="0" presId="urn:microsoft.com/office/officeart/2018/2/layout/IconVerticalSolidList"/>
    <dgm:cxn modelId="{BE5CCCF6-8099-4C0A-94FE-D20620E6B918}" type="presParOf" srcId="{818F7B83-59B1-4C75-BE1B-B94879DC1D4B}" destId="{06488D96-91C7-4A21-8C0F-5343632EAD86}" srcOrd="4" destOrd="0" presId="urn:microsoft.com/office/officeart/2018/2/layout/IconVerticalSolidList"/>
    <dgm:cxn modelId="{7C8BFEC7-D338-4CBB-A422-18B52816EDFE}" type="presParOf" srcId="{06488D96-91C7-4A21-8C0F-5343632EAD86}" destId="{BC9587E9-7F43-4E36-80B5-E30BFA48F841}" srcOrd="0" destOrd="0" presId="urn:microsoft.com/office/officeart/2018/2/layout/IconVerticalSolidList"/>
    <dgm:cxn modelId="{35CC8C26-BC47-4FBD-B2D9-FB3F6ED3E6F3}" type="presParOf" srcId="{06488D96-91C7-4A21-8C0F-5343632EAD86}" destId="{A6F76A0A-374C-4843-B02E-B56A5592B950}" srcOrd="1" destOrd="0" presId="urn:microsoft.com/office/officeart/2018/2/layout/IconVerticalSolidList"/>
    <dgm:cxn modelId="{52F5B1B4-FF8D-4F1F-8595-CCB6A2C4CE57}" type="presParOf" srcId="{06488D96-91C7-4A21-8C0F-5343632EAD86}" destId="{A9F27493-35E7-4BB2-8CAF-12F2CAC4511C}" srcOrd="2" destOrd="0" presId="urn:microsoft.com/office/officeart/2018/2/layout/IconVerticalSolidList"/>
    <dgm:cxn modelId="{BF8FB6AB-2996-4AA0-9AE3-6CBB00254623}" type="presParOf" srcId="{06488D96-91C7-4A21-8C0F-5343632EAD86}" destId="{A212BF54-AB83-492E-B810-13E089DD0E5E}" srcOrd="3" destOrd="0" presId="urn:microsoft.com/office/officeart/2018/2/layout/IconVerticalSolidList"/>
    <dgm:cxn modelId="{1E9C44B6-8C14-402B-99FB-87C334F9013C}" type="presParOf" srcId="{818F7B83-59B1-4C75-BE1B-B94879DC1D4B}" destId="{0788B134-4B24-4D08-AD65-2CEC6153544E}" srcOrd="5" destOrd="0" presId="urn:microsoft.com/office/officeart/2018/2/layout/IconVerticalSolidList"/>
    <dgm:cxn modelId="{EDD8D42F-4DDF-4B64-8626-DB2968757B1C}" type="presParOf" srcId="{818F7B83-59B1-4C75-BE1B-B94879DC1D4B}" destId="{BFF65438-E543-4EB2-9E67-063990477205}" srcOrd="6" destOrd="0" presId="urn:microsoft.com/office/officeart/2018/2/layout/IconVerticalSolidList"/>
    <dgm:cxn modelId="{66C9703A-83FB-4132-B964-10F3B7A1696D}" type="presParOf" srcId="{BFF65438-E543-4EB2-9E67-063990477205}" destId="{16CE45F2-A8C2-4231-91E5-E369B15536BC}" srcOrd="0" destOrd="0" presId="urn:microsoft.com/office/officeart/2018/2/layout/IconVerticalSolidList"/>
    <dgm:cxn modelId="{5F4B1CF6-3E9B-44F5-A2DE-7954FE4301DA}" type="presParOf" srcId="{BFF65438-E543-4EB2-9E67-063990477205}" destId="{A3B6F06F-7DA3-46BA-9A2C-D851B0141AD5}" srcOrd="1" destOrd="0" presId="urn:microsoft.com/office/officeart/2018/2/layout/IconVerticalSolidList"/>
    <dgm:cxn modelId="{398F9C44-139F-4520-82A4-DFD028C9779B}" type="presParOf" srcId="{BFF65438-E543-4EB2-9E67-063990477205}" destId="{70F9CBC4-032F-4D35-9869-72027D1E84EA}" srcOrd="2" destOrd="0" presId="urn:microsoft.com/office/officeart/2018/2/layout/IconVerticalSolidList"/>
    <dgm:cxn modelId="{CD907150-2005-4E96-8403-7C2B66A60376}" type="presParOf" srcId="{BFF65438-E543-4EB2-9E67-063990477205}" destId="{5AFC7CD2-38F3-45DD-8F20-B40034EFF162}" srcOrd="3" destOrd="0" presId="urn:microsoft.com/office/officeart/2018/2/layout/IconVerticalSolidList"/>
    <dgm:cxn modelId="{E6397279-258E-4630-8F68-55306BBE5FEB}" type="presParOf" srcId="{818F7B83-59B1-4C75-BE1B-B94879DC1D4B}" destId="{4AC9D9CC-4F49-42B7-8061-6C4EF8231876}" srcOrd="7" destOrd="0" presId="urn:microsoft.com/office/officeart/2018/2/layout/IconVerticalSolidList"/>
    <dgm:cxn modelId="{B346CE1D-E257-4362-B7C2-D256AF82D13D}" type="presParOf" srcId="{818F7B83-59B1-4C75-BE1B-B94879DC1D4B}" destId="{846B7794-E3BF-45F3-AE61-CBC768769815}" srcOrd="8" destOrd="0" presId="urn:microsoft.com/office/officeart/2018/2/layout/IconVerticalSolidList"/>
    <dgm:cxn modelId="{78815811-0944-47B3-B2AF-1031B0D38E02}" type="presParOf" srcId="{846B7794-E3BF-45F3-AE61-CBC768769815}" destId="{7D31F1BB-3797-4B0C-A388-8D122E364853}" srcOrd="0" destOrd="0" presId="urn:microsoft.com/office/officeart/2018/2/layout/IconVerticalSolidList"/>
    <dgm:cxn modelId="{31AC1DF7-D187-4230-AB8F-EE30F9DF609E}" type="presParOf" srcId="{846B7794-E3BF-45F3-AE61-CBC768769815}" destId="{804FB2D7-6885-414C-A2EA-6132BE15482D}" srcOrd="1" destOrd="0" presId="urn:microsoft.com/office/officeart/2018/2/layout/IconVerticalSolidList"/>
    <dgm:cxn modelId="{0DC281A5-B5DD-4A96-AC53-5CCC957D109E}" type="presParOf" srcId="{846B7794-E3BF-45F3-AE61-CBC768769815}" destId="{5D7FF074-93F2-4D47-BA9A-24A653173B52}" srcOrd="2" destOrd="0" presId="urn:microsoft.com/office/officeart/2018/2/layout/IconVerticalSolidList"/>
    <dgm:cxn modelId="{81EB86A8-3DAC-431B-BF25-7D69A8B12D4A}" type="presParOf" srcId="{846B7794-E3BF-45F3-AE61-CBC768769815}" destId="{A7248975-34B0-498B-A75F-105282F247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C48C42-CCDB-466A-99BA-C0EBBD365B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F3BF36-E06B-49D1-81F9-B31E935E89EE}">
      <dgm:prSet/>
      <dgm:spPr/>
      <dgm:t>
        <a:bodyPr/>
        <a:lstStyle/>
        <a:p>
          <a:r>
            <a:rPr lang="en-US"/>
            <a:t>With the covid 19 impact in the market, we have seen lot of changes in the car market</a:t>
          </a:r>
        </a:p>
      </dgm:t>
    </dgm:pt>
    <dgm:pt modelId="{CE3FD461-5092-4D50-9CAF-64B251E41C8E}" type="parTrans" cxnId="{A409AAA2-EF02-4F1B-AB5E-171C4EE93797}">
      <dgm:prSet/>
      <dgm:spPr/>
      <dgm:t>
        <a:bodyPr/>
        <a:lstStyle/>
        <a:p>
          <a:endParaRPr lang="en-US"/>
        </a:p>
      </dgm:t>
    </dgm:pt>
    <dgm:pt modelId="{A64F4888-1186-4201-9C4B-857736116613}" type="sibTrans" cxnId="{A409AAA2-EF02-4F1B-AB5E-171C4EE93797}">
      <dgm:prSet/>
      <dgm:spPr/>
      <dgm:t>
        <a:bodyPr/>
        <a:lstStyle/>
        <a:p>
          <a:endParaRPr lang="en-US"/>
        </a:p>
      </dgm:t>
    </dgm:pt>
    <dgm:pt modelId="{A08B1CC5-8250-4B40-BC37-5936396405D7}">
      <dgm:prSet/>
      <dgm:spPr/>
      <dgm:t>
        <a:bodyPr/>
        <a:lstStyle/>
        <a:p>
          <a:r>
            <a:rPr lang="en-US"/>
            <a:t>One of our clients works with small traders, who sell used cars</a:t>
          </a:r>
        </a:p>
      </dgm:t>
    </dgm:pt>
    <dgm:pt modelId="{6BC65CA0-6EC9-48B2-8B7D-44491CD59B03}" type="parTrans" cxnId="{053B6899-FA08-4802-A8A8-C33D67575C86}">
      <dgm:prSet/>
      <dgm:spPr/>
      <dgm:t>
        <a:bodyPr/>
        <a:lstStyle/>
        <a:p>
          <a:endParaRPr lang="en-US"/>
        </a:p>
      </dgm:t>
    </dgm:pt>
    <dgm:pt modelId="{060DEDCC-B8D2-4FD5-B907-FE5DC93D007E}" type="sibTrans" cxnId="{053B6899-FA08-4802-A8A8-C33D67575C86}">
      <dgm:prSet/>
      <dgm:spPr/>
      <dgm:t>
        <a:bodyPr/>
        <a:lstStyle/>
        <a:p>
          <a:endParaRPr lang="en-US"/>
        </a:p>
      </dgm:t>
    </dgm:pt>
    <dgm:pt modelId="{489C4BD8-2A26-4974-9197-8020D6E103FC}">
      <dgm:prSet/>
      <dgm:spPr/>
      <dgm:t>
        <a:bodyPr/>
        <a:lstStyle/>
        <a:p>
          <a:r>
            <a:rPr lang="en-US"/>
            <a:t>With the change in market due to covid 19 impact, our client is facing problems with their previous car price valuation machine learning models</a:t>
          </a:r>
        </a:p>
      </dgm:t>
    </dgm:pt>
    <dgm:pt modelId="{F1AC016D-2868-44F6-84E2-9234FA521A85}" type="parTrans" cxnId="{D368DF15-DF8E-45FD-913A-097F4E890E15}">
      <dgm:prSet/>
      <dgm:spPr/>
      <dgm:t>
        <a:bodyPr/>
        <a:lstStyle/>
        <a:p>
          <a:endParaRPr lang="en-US"/>
        </a:p>
      </dgm:t>
    </dgm:pt>
    <dgm:pt modelId="{6F6DF40D-A3C1-419C-BC06-B20A124C430F}" type="sibTrans" cxnId="{D368DF15-DF8E-45FD-913A-097F4E890E15}">
      <dgm:prSet/>
      <dgm:spPr/>
      <dgm:t>
        <a:bodyPr/>
        <a:lstStyle/>
        <a:p>
          <a:endParaRPr lang="en-US"/>
        </a:p>
      </dgm:t>
    </dgm:pt>
    <dgm:pt modelId="{A5F91FBA-3F73-4A1D-AA3F-3CB40035F0A5}" type="pres">
      <dgm:prSet presAssocID="{27C48C42-CCDB-466A-99BA-C0EBBD365B72}" presName="root" presStyleCnt="0">
        <dgm:presLayoutVars>
          <dgm:dir/>
          <dgm:resizeHandles val="exact"/>
        </dgm:presLayoutVars>
      </dgm:prSet>
      <dgm:spPr/>
    </dgm:pt>
    <dgm:pt modelId="{EDE9AE71-9208-40F7-A581-BD03419F1609}" type="pres">
      <dgm:prSet presAssocID="{E9F3BF36-E06B-49D1-81F9-B31E935E89EE}" presName="compNode" presStyleCnt="0"/>
      <dgm:spPr/>
    </dgm:pt>
    <dgm:pt modelId="{ED7165C6-8291-41FF-B6BA-98CA8B018DAC}" type="pres">
      <dgm:prSet presAssocID="{E9F3BF36-E06B-49D1-81F9-B31E935E89EE}" presName="bgRect" presStyleLbl="bgShp" presStyleIdx="0" presStyleCnt="3"/>
      <dgm:spPr/>
    </dgm:pt>
    <dgm:pt modelId="{EA9187EA-1F0D-4149-A3B9-490EF863248E}" type="pres">
      <dgm:prSet presAssocID="{E9F3BF36-E06B-49D1-81F9-B31E935E89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D8B694C3-3783-43F1-902C-D88442350324}" type="pres">
      <dgm:prSet presAssocID="{E9F3BF36-E06B-49D1-81F9-B31E935E89EE}" presName="spaceRect" presStyleCnt="0"/>
      <dgm:spPr/>
    </dgm:pt>
    <dgm:pt modelId="{9D64B77B-2632-44D0-A4D0-1479A92A2E89}" type="pres">
      <dgm:prSet presAssocID="{E9F3BF36-E06B-49D1-81F9-B31E935E89EE}" presName="parTx" presStyleLbl="revTx" presStyleIdx="0" presStyleCnt="3">
        <dgm:presLayoutVars>
          <dgm:chMax val="0"/>
          <dgm:chPref val="0"/>
        </dgm:presLayoutVars>
      </dgm:prSet>
      <dgm:spPr/>
    </dgm:pt>
    <dgm:pt modelId="{C816980E-FB59-43B5-9F22-4228CB6803B4}" type="pres">
      <dgm:prSet presAssocID="{A64F4888-1186-4201-9C4B-857736116613}" presName="sibTrans" presStyleCnt="0"/>
      <dgm:spPr/>
    </dgm:pt>
    <dgm:pt modelId="{09F7A6FE-C268-44CB-9AE6-054C299182EF}" type="pres">
      <dgm:prSet presAssocID="{A08B1CC5-8250-4B40-BC37-5936396405D7}" presName="compNode" presStyleCnt="0"/>
      <dgm:spPr/>
    </dgm:pt>
    <dgm:pt modelId="{BBDC7422-2D06-467E-96DE-BEDCDBDB2E13}" type="pres">
      <dgm:prSet presAssocID="{A08B1CC5-8250-4B40-BC37-5936396405D7}" presName="bgRect" presStyleLbl="bgShp" presStyleIdx="1" presStyleCnt="3"/>
      <dgm:spPr/>
    </dgm:pt>
    <dgm:pt modelId="{54F6C637-1554-4785-B46F-8C0170B5AAF3}" type="pres">
      <dgm:prSet presAssocID="{A08B1CC5-8250-4B40-BC37-5936396405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D9753D1F-9751-468F-9F7C-046710E554B9}" type="pres">
      <dgm:prSet presAssocID="{A08B1CC5-8250-4B40-BC37-5936396405D7}" presName="spaceRect" presStyleCnt="0"/>
      <dgm:spPr/>
    </dgm:pt>
    <dgm:pt modelId="{26350AFE-B2D9-4AED-8DDA-BD98B29E0465}" type="pres">
      <dgm:prSet presAssocID="{A08B1CC5-8250-4B40-BC37-5936396405D7}" presName="parTx" presStyleLbl="revTx" presStyleIdx="1" presStyleCnt="3">
        <dgm:presLayoutVars>
          <dgm:chMax val="0"/>
          <dgm:chPref val="0"/>
        </dgm:presLayoutVars>
      </dgm:prSet>
      <dgm:spPr/>
    </dgm:pt>
    <dgm:pt modelId="{A897AD1E-5FCD-47D8-89B2-1409A02D1B79}" type="pres">
      <dgm:prSet presAssocID="{060DEDCC-B8D2-4FD5-B907-FE5DC93D007E}" presName="sibTrans" presStyleCnt="0"/>
      <dgm:spPr/>
    </dgm:pt>
    <dgm:pt modelId="{3C67F868-A428-4A2F-8EFD-880626C0946B}" type="pres">
      <dgm:prSet presAssocID="{489C4BD8-2A26-4974-9197-8020D6E103FC}" presName="compNode" presStyleCnt="0"/>
      <dgm:spPr/>
    </dgm:pt>
    <dgm:pt modelId="{9F466123-5C5E-4BDD-AF53-A503D968CCA6}" type="pres">
      <dgm:prSet presAssocID="{489C4BD8-2A26-4974-9197-8020D6E103FC}" presName="bgRect" presStyleLbl="bgShp" presStyleIdx="2" presStyleCnt="3"/>
      <dgm:spPr/>
    </dgm:pt>
    <dgm:pt modelId="{02BEB6C5-E5A7-49B5-9EED-761673720A62}" type="pres">
      <dgm:prSet presAssocID="{489C4BD8-2A26-4974-9197-8020D6E103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FC1C691-17B5-48C6-B958-2BDACD85F8CD}" type="pres">
      <dgm:prSet presAssocID="{489C4BD8-2A26-4974-9197-8020D6E103FC}" presName="spaceRect" presStyleCnt="0"/>
      <dgm:spPr/>
    </dgm:pt>
    <dgm:pt modelId="{A197225C-B210-4EEB-965D-B00B07362C4C}" type="pres">
      <dgm:prSet presAssocID="{489C4BD8-2A26-4974-9197-8020D6E103F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368DF15-DF8E-45FD-913A-097F4E890E15}" srcId="{27C48C42-CCDB-466A-99BA-C0EBBD365B72}" destId="{489C4BD8-2A26-4974-9197-8020D6E103FC}" srcOrd="2" destOrd="0" parTransId="{F1AC016D-2868-44F6-84E2-9234FA521A85}" sibTransId="{6F6DF40D-A3C1-419C-BC06-B20A124C430F}"/>
    <dgm:cxn modelId="{C665085C-A792-4735-A38F-C3592B8FE610}" type="presOf" srcId="{E9F3BF36-E06B-49D1-81F9-B31E935E89EE}" destId="{9D64B77B-2632-44D0-A4D0-1479A92A2E89}" srcOrd="0" destOrd="0" presId="urn:microsoft.com/office/officeart/2018/2/layout/IconVerticalSolidList"/>
    <dgm:cxn modelId="{053B6899-FA08-4802-A8A8-C33D67575C86}" srcId="{27C48C42-CCDB-466A-99BA-C0EBBD365B72}" destId="{A08B1CC5-8250-4B40-BC37-5936396405D7}" srcOrd="1" destOrd="0" parTransId="{6BC65CA0-6EC9-48B2-8B7D-44491CD59B03}" sibTransId="{060DEDCC-B8D2-4FD5-B907-FE5DC93D007E}"/>
    <dgm:cxn modelId="{A54749A0-2BB6-4DA3-84BC-174D7818C075}" type="presOf" srcId="{A08B1CC5-8250-4B40-BC37-5936396405D7}" destId="{26350AFE-B2D9-4AED-8DDA-BD98B29E0465}" srcOrd="0" destOrd="0" presId="urn:microsoft.com/office/officeart/2018/2/layout/IconVerticalSolidList"/>
    <dgm:cxn modelId="{A409AAA2-EF02-4F1B-AB5E-171C4EE93797}" srcId="{27C48C42-CCDB-466A-99BA-C0EBBD365B72}" destId="{E9F3BF36-E06B-49D1-81F9-B31E935E89EE}" srcOrd="0" destOrd="0" parTransId="{CE3FD461-5092-4D50-9CAF-64B251E41C8E}" sibTransId="{A64F4888-1186-4201-9C4B-857736116613}"/>
    <dgm:cxn modelId="{604346B8-8B57-4986-965A-741A88BC0BCF}" type="presOf" srcId="{27C48C42-CCDB-466A-99BA-C0EBBD365B72}" destId="{A5F91FBA-3F73-4A1D-AA3F-3CB40035F0A5}" srcOrd="0" destOrd="0" presId="urn:microsoft.com/office/officeart/2018/2/layout/IconVerticalSolidList"/>
    <dgm:cxn modelId="{626A36EA-043A-4E89-9ADD-B398C764EDD6}" type="presOf" srcId="{489C4BD8-2A26-4974-9197-8020D6E103FC}" destId="{A197225C-B210-4EEB-965D-B00B07362C4C}" srcOrd="0" destOrd="0" presId="urn:microsoft.com/office/officeart/2018/2/layout/IconVerticalSolidList"/>
    <dgm:cxn modelId="{9B93058E-5353-422A-9CA0-C1E71C4D77A6}" type="presParOf" srcId="{A5F91FBA-3F73-4A1D-AA3F-3CB40035F0A5}" destId="{EDE9AE71-9208-40F7-A581-BD03419F1609}" srcOrd="0" destOrd="0" presId="urn:microsoft.com/office/officeart/2018/2/layout/IconVerticalSolidList"/>
    <dgm:cxn modelId="{7B813147-A3DC-4A22-8D9C-512EB9A7A53B}" type="presParOf" srcId="{EDE9AE71-9208-40F7-A581-BD03419F1609}" destId="{ED7165C6-8291-41FF-B6BA-98CA8B018DAC}" srcOrd="0" destOrd="0" presId="urn:microsoft.com/office/officeart/2018/2/layout/IconVerticalSolidList"/>
    <dgm:cxn modelId="{30F49422-218D-4FBB-80E2-EDC9D0EE4EEB}" type="presParOf" srcId="{EDE9AE71-9208-40F7-A581-BD03419F1609}" destId="{EA9187EA-1F0D-4149-A3B9-490EF863248E}" srcOrd="1" destOrd="0" presId="urn:microsoft.com/office/officeart/2018/2/layout/IconVerticalSolidList"/>
    <dgm:cxn modelId="{7E678F86-553F-44F8-8D7A-43C55A9A7F5F}" type="presParOf" srcId="{EDE9AE71-9208-40F7-A581-BD03419F1609}" destId="{D8B694C3-3783-43F1-902C-D88442350324}" srcOrd="2" destOrd="0" presId="urn:microsoft.com/office/officeart/2018/2/layout/IconVerticalSolidList"/>
    <dgm:cxn modelId="{8D333792-266F-43B0-BF30-ACEFCC023D70}" type="presParOf" srcId="{EDE9AE71-9208-40F7-A581-BD03419F1609}" destId="{9D64B77B-2632-44D0-A4D0-1479A92A2E89}" srcOrd="3" destOrd="0" presId="urn:microsoft.com/office/officeart/2018/2/layout/IconVerticalSolidList"/>
    <dgm:cxn modelId="{9006A096-790F-448E-AFA3-BB097DEEDCEC}" type="presParOf" srcId="{A5F91FBA-3F73-4A1D-AA3F-3CB40035F0A5}" destId="{C816980E-FB59-43B5-9F22-4228CB6803B4}" srcOrd="1" destOrd="0" presId="urn:microsoft.com/office/officeart/2018/2/layout/IconVerticalSolidList"/>
    <dgm:cxn modelId="{9C976013-8480-4305-8C81-5A0930DE5B36}" type="presParOf" srcId="{A5F91FBA-3F73-4A1D-AA3F-3CB40035F0A5}" destId="{09F7A6FE-C268-44CB-9AE6-054C299182EF}" srcOrd="2" destOrd="0" presId="urn:microsoft.com/office/officeart/2018/2/layout/IconVerticalSolidList"/>
    <dgm:cxn modelId="{876E6276-686C-4CEA-A1CB-AB294CCD62FD}" type="presParOf" srcId="{09F7A6FE-C268-44CB-9AE6-054C299182EF}" destId="{BBDC7422-2D06-467E-96DE-BEDCDBDB2E13}" srcOrd="0" destOrd="0" presId="urn:microsoft.com/office/officeart/2018/2/layout/IconVerticalSolidList"/>
    <dgm:cxn modelId="{FE739882-9E75-41BB-8314-2080F3E743CA}" type="presParOf" srcId="{09F7A6FE-C268-44CB-9AE6-054C299182EF}" destId="{54F6C637-1554-4785-B46F-8C0170B5AAF3}" srcOrd="1" destOrd="0" presId="urn:microsoft.com/office/officeart/2018/2/layout/IconVerticalSolidList"/>
    <dgm:cxn modelId="{9153ADBD-3814-4B9D-BD56-584A40E56B50}" type="presParOf" srcId="{09F7A6FE-C268-44CB-9AE6-054C299182EF}" destId="{D9753D1F-9751-468F-9F7C-046710E554B9}" srcOrd="2" destOrd="0" presId="urn:microsoft.com/office/officeart/2018/2/layout/IconVerticalSolidList"/>
    <dgm:cxn modelId="{337EC5EB-3ACF-4D47-84A2-ABDECB2E6928}" type="presParOf" srcId="{09F7A6FE-C268-44CB-9AE6-054C299182EF}" destId="{26350AFE-B2D9-4AED-8DDA-BD98B29E0465}" srcOrd="3" destOrd="0" presId="urn:microsoft.com/office/officeart/2018/2/layout/IconVerticalSolidList"/>
    <dgm:cxn modelId="{D02CC8A9-2801-47F3-B701-A63F7BFB2948}" type="presParOf" srcId="{A5F91FBA-3F73-4A1D-AA3F-3CB40035F0A5}" destId="{A897AD1E-5FCD-47D8-89B2-1409A02D1B79}" srcOrd="3" destOrd="0" presId="urn:microsoft.com/office/officeart/2018/2/layout/IconVerticalSolidList"/>
    <dgm:cxn modelId="{46AE4F33-2257-4DB9-A9B9-4BA32AA4A447}" type="presParOf" srcId="{A5F91FBA-3F73-4A1D-AA3F-3CB40035F0A5}" destId="{3C67F868-A428-4A2F-8EFD-880626C0946B}" srcOrd="4" destOrd="0" presId="urn:microsoft.com/office/officeart/2018/2/layout/IconVerticalSolidList"/>
    <dgm:cxn modelId="{9EB235C7-DFCA-43CF-A6F0-122981C9C226}" type="presParOf" srcId="{3C67F868-A428-4A2F-8EFD-880626C0946B}" destId="{9F466123-5C5E-4BDD-AF53-A503D968CCA6}" srcOrd="0" destOrd="0" presId="urn:microsoft.com/office/officeart/2018/2/layout/IconVerticalSolidList"/>
    <dgm:cxn modelId="{568EC0EE-80FC-4036-BADB-7351234B453C}" type="presParOf" srcId="{3C67F868-A428-4A2F-8EFD-880626C0946B}" destId="{02BEB6C5-E5A7-49B5-9EED-761673720A62}" srcOrd="1" destOrd="0" presId="urn:microsoft.com/office/officeart/2018/2/layout/IconVerticalSolidList"/>
    <dgm:cxn modelId="{ADE76645-8C05-4E5E-8D49-80E59D8B83D0}" type="presParOf" srcId="{3C67F868-A428-4A2F-8EFD-880626C0946B}" destId="{BFC1C691-17B5-48C6-B958-2BDACD85F8CD}" srcOrd="2" destOrd="0" presId="urn:microsoft.com/office/officeart/2018/2/layout/IconVerticalSolidList"/>
    <dgm:cxn modelId="{C143C901-4A4F-427B-8A6E-40A5FD995B50}" type="presParOf" srcId="{3C67F868-A428-4A2F-8EFD-880626C0946B}" destId="{A197225C-B210-4EEB-965D-B00B07362C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456E96-EF22-4F8C-B52A-B2469CF24A77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6593EF5-D717-4078-913F-F6D23CC62798}">
      <dgm:prSet/>
      <dgm:spPr/>
      <dgm:t>
        <a:bodyPr/>
        <a:lstStyle/>
        <a:p>
          <a:r>
            <a:rPr lang="en-US"/>
            <a:t>I split the data into two parts x and y, and after this I import required modules for making a good predictor</a:t>
          </a:r>
        </a:p>
      </dgm:t>
    </dgm:pt>
    <dgm:pt modelId="{95B7FF65-896E-4A44-B366-61AE5F351DD7}" type="parTrans" cxnId="{EB7CF623-02A2-4AF6-ABF4-FD586BDDF302}">
      <dgm:prSet/>
      <dgm:spPr/>
      <dgm:t>
        <a:bodyPr/>
        <a:lstStyle/>
        <a:p>
          <a:endParaRPr lang="en-US"/>
        </a:p>
      </dgm:t>
    </dgm:pt>
    <dgm:pt modelId="{D5A08B91-90B8-458E-807F-E42040C20F59}" type="sibTrans" cxnId="{EB7CF623-02A2-4AF6-ABF4-FD586BDDF302}">
      <dgm:prSet/>
      <dgm:spPr/>
      <dgm:t>
        <a:bodyPr/>
        <a:lstStyle/>
        <a:p>
          <a:endParaRPr lang="en-US"/>
        </a:p>
      </dgm:t>
    </dgm:pt>
    <dgm:pt modelId="{0F766118-9A85-4195-BD3E-2369D33572D6}">
      <dgm:prSet/>
      <dgm:spPr/>
      <dgm:t>
        <a:bodyPr/>
        <a:lstStyle/>
        <a:p>
          <a:r>
            <a:rPr lang="en-US"/>
            <a:t>Finally, 445 random state gave good result, and this is where I saved my model as a predictor using pickle</a:t>
          </a:r>
        </a:p>
      </dgm:t>
    </dgm:pt>
    <dgm:pt modelId="{56D2AD1E-2538-44F2-B052-F9DD8EA61DDA}" type="parTrans" cxnId="{84578503-9CAA-44EB-9BE9-75CB9AF62304}">
      <dgm:prSet/>
      <dgm:spPr/>
      <dgm:t>
        <a:bodyPr/>
        <a:lstStyle/>
        <a:p>
          <a:endParaRPr lang="en-US"/>
        </a:p>
      </dgm:t>
    </dgm:pt>
    <dgm:pt modelId="{0A13C584-3297-4160-B3A1-590AD55AD738}" type="sibTrans" cxnId="{84578503-9CAA-44EB-9BE9-75CB9AF62304}">
      <dgm:prSet/>
      <dgm:spPr/>
      <dgm:t>
        <a:bodyPr/>
        <a:lstStyle/>
        <a:p>
          <a:endParaRPr lang="en-US"/>
        </a:p>
      </dgm:t>
    </dgm:pt>
    <dgm:pt modelId="{3AAEBE50-DDC3-4798-A7DE-7E6C6B9AF8EF}">
      <dgm:prSet/>
      <dgm:spPr/>
      <dgm:t>
        <a:bodyPr/>
        <a:lstStyle/>
        <a:p>
          <a:r>
            <a:rPr lang="en-US"/>
            <a:t>So, this is the whole journey of this project if you want whole code of this project then follow this GitHub link; Used-Car-Price-Prediction-Project/Used Cars Price Predictions Project.ipynb at main · prashantpathakji/Used-Car-Price-Prediction-Project</a:t>
          </a:r>
        </a:p>
      </dgm:t>
    </dgm:pt>
    <dgm:pt modelId="{FB1C2ECE-9722-4F31-894A-E953BC2D6EE0}" type="parTrans" cxnId="{AA0D8100-8942-45E2-8CB3-84AEA36FFA9C}">
      <dgm:prSet/>
      <dgm:spPr/>
      <dgm:t>
        <a:bodyPr/>
        <a:lstStyle/>
        <a:p>
          <a:endParaRPr lang="en-US"/>
        </a:p>
      </dgm:t>
    </dgm:pt>
    <dgm:pt modelId="{91CB4BE7-600F-4A2F-9FDC-B7EE26A3273A}" type="sibTrans" cxnId="{AA0D8100-8942-45E2-8CB3-84AEA36FFA9C}">
      <dgm:prSet/>
      <dgm:spPr/>
      <dgm:t>
        <a:bodyPr/>
        <a:lstStyle/>
        <a:p>
          <a:endParaRPr lang="en-US"/>
        </a:p>
      </dgm:t>
    </dgm:pt>
    <dgm:pt modelId="{77209442-477F-4175-8008-6BCEE13BC77D}" type="pres">
      <dgm:prSet presAssocID="{74456E96-EF22-4F8C-B52A-B2469CF24A77}" presName="Name0" presStyleCnt="0">
        <dgm:presLayoutVars>
          <dgm:dir/>
          <dgm:resizeHandles val="exact"/>
        </dgm:presLayoutVars>
      </dgm:prSet>
      <dgm:spPr/>
    </dgm:pt>
    <dgm:pt modelId="{2A70901B-71F3-4FE3-87E5-BD0C41FE2EC1}" type="pres">
      <dgm:prSet presAssocID="{76593EF5-D717-4078-913F-F6D23CC62798}" presName="node" presStyleLbl="node1" presStyleIdx="0" presStyleCnt="3">
        <dgm:presLayoutVars>
          <dgm:bulletEnabled val="1"/>
        </dgm:presLayoutVars>
      </dgm:prSet>
      <dgm:spPr/>
    </dgm:pt>
    <dgm:pt modelId="{80D319B1-84FC-47D3-AF59-A194E861BA34}" type="pres">
      <dgm:prSet presAssocID="{D5A08B91-90B8-458E-807F-E42040C20F59}" presName="sibTrans" presStyleLbl="sibTrans2D1" presStyleIdx="0" presStyleCnt="2"/>
      <dgm:spPr/>
    </dgm:pt>
    <dgm:pt modelId="{74F9D516-5DE4-4868-B474-AE5B5B6F0CA7}" type="pres">
      <dgm:prSet presAssocID="{D5A08B91-90B8-458E-807F-E42040C20F59}" presName="connectorText" presStyleLbl="sibTrans2D1" presStyleIdx="0" presStyleCnt="2"/>
      <dgm:spPr/>
    </dgm:pt>
    <dgm:pt modelId="{52900138-B4ED-450F-82D5-9EBE14688667}" type="pres">
      <dgm:prSet presAssocID="{0F766118-9A85-4195-BD3E-2369D33572D6}" presName="node" presStyleLbl="node1" presStyleIdx="1" presStyleCnt="3">
        <dgm:presLayoutVars>
          <dgm:bulletEnabled val="1"/>
        </dgm:presLayoutVars>
      </dgm:prSet>
      <dgm:spPr/>
    </dgm:pt>
    <dgm:pt modelId="{4F5A0FAF-A470-4B0F-A7C0-6622F832FBCC}" type="pres">
      <dgm:prSet presAssocID="{0A13C584-3297-4160-B3A1-590AD55AD738}" presName="sibTrans" presStyleLbl="sibTrans2D1" presStyleIdx="1" presStyleCnt="2"/>
      <dgm:spPr/>
    </dgm:pt>
    <dgm:pt modelId="{A5F2C4ED-7374-42AF-9BA5-AC285FE85F04}" type="pres">
      <dgm:prSet presAssocID="{0A13C584-3297-4160-B3A1-590AD55AD738}" presName="connectorText" presStyleLbl="sibTrans2D1" presStyleIdx="1" presStyleCnt="2"/>
      <dgm:spPr/>
    </dgm:pt>
    <dgm:pt modelId="{CB2B8D22-DC42-48C8-8C87-59470B3EC5C3}" type="pres">
      <dgm:prSet presAssocID="{3AAEBE50-DDC3-4798-A7DE-7E6C6B9AF8EF}" presName="node" presStyleLbl="node1" presStyleIdx="2" presStyleCnt="3">
        <dgm:presLayoutVars>
          <dgm:bulletEnabled val="1"/>
        </dgm:presLayoutVars>
      </dgm:prSet>
      <dgm:spPr/>
    </dgm:pt>
  </dgm:ptLst>
  <dgm:cxnLst>
    <dgm:cxn modelId="{AA0D8100-8942-45E2-8CB3-84AEA36FFA9C}" srcId="{74456E96-EF22-4F8C-B52A-B2469CF24A77}" destId="{3AAEBE50-DDC3-4798-A7DE-7E6C6B9AF8EF}" srcOrd="2" destOrd="0" parTransId="{FB1C2ECE-9722-4F31-894A-E953BC2D6EE0}" sibTransId="{91CB4BE7-600F-4A2F-9FDC-B7EE26A3273A}"/>
    <dgm:cxn modelId="{84578503-9CAA-44EB-9BE9-75CB9AF62304}" srcId="{74456E96-EF22-4F8C-B52A-B2469CF24A77}" destId="{0F766118-9A85-4195-BD3E-2369D33572D6}" srcOrd="1" destOrd="0" parTransId="{56D2AD1E-2538-44F2-B052-F9DD8EA61DDA}" sibTransId="{0A13C584-3297-4160-B3A1-590AD55AD738}"/>
    <dgm:cxn modelId="{FAC08F04-0E7B-4DAA-9E36-F1D0D506FEDC}" type="presOf" srcId="{D5A08B91-90B8-458E-807F-E42040C20F59}" destId="{80D319B1-84FC-47D3-AF59-A194E861BA34}" srcOrd="0" destOrd="0" presId="urn:microsoft.com/office/officeart/2005/8/layout/process1"/>
    <dgm:cxn modelId="{EB7CF623-02A2-4AF6-ABF4-FD586BDDF302}" srcId="{74456E96-EF22-4F8C-B52A-B2469CF24A77}" destId="{76593EF5-D717-4078-913F-F6D23CC62798}" srcOrd="0" destOrd="0" parTransId="{95B7FF65-896E-4A44-B366-61AE5F351DD7}" sibTransId="{D5A08B91-90B8-458E-807F-E42040C20F59}"/>
    <dgm:cxn modelId="{BC104347-2A6F-4C61-AB7E-51D98C77644C}" type="presOf" srcId="{76593EF5-D717-4078-913F-F6D23CC62798}" destId="{2A70901B-71F3-4FE3-87E5-BD0C41FE2EC1}" srcOrd="0" destOrd="0" presId="urn:microsoft.com/office/officeart/2005/8/layout/process1"/>
    <dgm:cxn modelId="{99206B67-5D81-419C-95DF-0B0E51D3A8D9}" type="presOf" srcId="{0A13C584-3297-4160-B3A1-590AD55AD738}" destId="{A5F2C4ED-7374-42AF-9BA5-AC285FE85F04}" srcOrd="1" destOrd="0" presId="urn:microsoft.com/office/officeart/2005/8/layout/process1"/>
    <dgm:cxn modelId="{9AC1E459-2054-4A2F-8CD9-DC3E29986B12}" type="presOf" srcId="{0F766118-9A85-4195-BD3E-2369D33572D6}" destId="{52900138-B4ED-450F-82D5-9EBE14688667}" srcOrd="0" destOrd="0" presId="urn:microsoft.com/office/officeart/2005/8/layout/process1"/>
    <dgm:cxn modelId="{6BF57E5A-861B-44A3-9B7D-D9681078A2E5}" type="presOf" srcId="{0A13C584-3297-4160-B3A1-590AD55AD738}" destId="{4F5A0FAF-A470-4B0F-A7C0-6622F832FBCC}" srcOrd="0" destOrd="0" presId="urn:microsoft.com/office/officeart/2005/8/layout/process1"/>
    <dgm:cxn modelId="{86BABC5A-C568-44F2-ADA6-2CE6026C8737}" type="presOf" srcId="{D5A08B91-90B8-458E-807F-E42040C20F59}" destId="{74F9D516-5DE4-4868-B474-AE5B5B6F0CA7}" srcOrd="1" destOrd="0" presId="urn:microsoft.com/office/officeart/2005/8/layout/process1"/>
    <dgm:cxn modelId="{3DD71582-0DCC-4CCA-A127-FEDE19C18174}" type="presOf" srcId="{3AAEBE50-DDC3-4798-A7DE-7E6C6B9AF8EF}" destId="{CB2B8D22-DC42-48C8-8C87-59470B3EC5C3}" srcOrd="0" destOrd="0" presId="urn:microsoft.com/office/officeart/2005/8/layout/process1"/>
    <dgm:cxn modelId="{20929197-4B0D-4D7A-8DC6-AD704651C319}" type="presOf" srcId="{74456E96-EF22-4F8C-B52A-B2469CF24A77}" destId="{77209442-477F-4175-8008-6BCEE13BC77D}" srcOrd="0" destOrd="0" presId="urn:microsoft.com/office/officeart/2005/8/layout/process1"/>
    <dgm:cxn modelId="{5BB9D90A-0880-4959-8E9D-68263B996D33}" type="presParOf" srcId="{77209442-477F-4175-8008-6BCEE13BC77D}" destId="{2A70901B-71F3-4FE3-87E5-BD0C41FE2EC1}" srcOrd="0" destOrd="0" presId="urn:microsoft.com/office/officeart/2005/8/layout/process1"/>
    <dgm:cxn modelId="{8BEC3096-0EC7-48F4-A831-240085FFDD05}" type="presParOf" srcId="{77209442-477F-4175-8008-6BCEE13BC77D}" destId="{80D319B1-84FC-47D3-AF59-A194E861BA34}" srcOrd="1" destOrd="0" presId="urn:microsoft.com/office/officeart/2005/8/layout/process1"/>
    <dgm:cxn modelId="{6711D68A-5400-43D5-B0E3-C1AC8E5DE4F2}" type="presParOf" srcId="{80D319B1-84FC-47D3-AF59-A194E861BA34}" destId="{74F9D516-5DE4-4868-B474-AE5B5B6F0CA7}" srcOrd="0" destOrd="0" presId="urn:microsoft.com/office/officeart/2005/8/layout/process1"/>
    <dgm:cxn modelId="{037C771F-EA91-4E16-ABA7-FF793BACBA54}" type="presParOf" srcId="{77209442-477F-4175-8008-6BCEE13BC77D}" destId="{52900138-B4ED-450F-82D5-9EBE14688667}" srcOrd="2" destOrd="0" presId="urn:microsoft.com/office/officeart/2005/8/layout/process1"/>
    <dgm:cxn modelId="{2FD4CCEA-674A-4EA2-B686-13A520BFD7D2}" type="presParOf" srcId="{77209442-477F-4175-8008-6BCEE13BC77D}" destId="{4F5A0FAF-A470-4B0F-A7C0-6622F832FBCC}" srcOrd="3" destOrd="0" presId="urn:microsoft.com/office/officeart/2005/8/layout/process1"/>
    <dgm:cxn modelId="{7CFD41DE-DBE1-4BFA-A1A2-D92B4D6E5155}" type="presParOf" srcId="{4F5A0FAF-A470-4B0F-A7C0-6622F832FBCC}" destId="{A5F2C4ED-7374-42AF-9BA5-AC285FE85F04}" srcOrd="0" destOrd="0" presId="urn:microsoft.com/office/officeart/2005/8/layout/process1"/>
    <dgm:cxn modelId="{B5A59BEE-1D49-42B8-8ED5-9942C60E2A2A}" type="presParOf" srcId="{77209442-477F-4175-8008-6BCEE13BC77D}" destId="{CB2B8D22-DC42-48C8-8C87-59470B3EC5C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CB22E-A0F9-48EC-8020-C5B1808D3951}">
      <dsp:nvSpPr>
        <dsp:cNvPr id="0" name=""/>
        <dsp:cNvSpPr/>
      </dsp:nvSpPr>
      <dsp:spPr>
        <a:xfrm>
          <a:off x="0" y="4344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6AE1C-E6A6-4C85-8758-ECC2594D6BFA}">
      <dsp:nvSpPr>
        <dsp:cNvPr id="0" name=""/>
        <dsp:cNvSpPr/>
      </dsp:nvSpPr>
      <dsp:spPr>
        <a:xfrm>
          <a:off x="279920" y="212550"/>
          <a:ext cx="508947" cy="508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D91FD-DBAE-433F-B773-594AD5F45B4B}">
      <dsp:nvSpPr>
        <dsp:cNvPr id="0" name=""/>
        <dsp:cNvSpPr/>
      </dsp:nvSpPr>
      <dsp:spPr>
        <a:xfrm>
          <a:off x="1068788" y="4344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Statement</a:t>
          </a:r>
        </a:p>
      </dsp:txBody>
      <dsp:txXfrm>
        <a:off x="1068788" y="4344"/>
        <a:ext cx="5234940" cy="925358"/>
      </dsp:txXfrm>
    </dsp:sp>
    <dsp:sp modelId="{0C1C1A40-9224-435F-B045-105321E3A108}">
      <dsp:nvSpPr>
        <dsp:cNvPr id="0" name=""/>
        <dsp:cNvSpPr/>
      </dsp:nvSpPr>
      <dsp:spPr>
        <a:xfrm>
          <a:off x="0" y="1161042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16954-AC70-42EB-8DB8-A8A3B0E248A1}">
      <dsp:nvSpPr>
        <dsp:cNvPr id="0" name=""/>
        <dsp:cNvSpPr/>
      </dsp:nvSpPr>
      <dsp:spPr>
        <a:xfrm>
          <a:off x="279920" y="1369247"/>
          <a:ext cx="508947" cy="508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B7336-D792-4CA5-918F-056C3DFFB51C}">
      <dsp:nvSpPr>
        <dsp:cNvPr id="0" name=""/>
        <dsp:cNvSpPr/>
      </dsp:nvSpPr>
      <dsp:spPr>
        <a:xfrm>
          <a:off x="1068788" y="1161042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Collection</a:t>
          </a:r>
        </a:p>
      </dsp:txBody>
      <dsp:txXfrm>
        <a:off x="1068788" y="1161042"/>
        <a:ext cx="5234940" cy="925358"/>
      </dsp:txXfrm>
    </dsp:sp>
    <dsp:sp modelId="{BC9587E9-7F43-4E36-80B5-E30BFA48F841}">
      <dsp:nvSpPr>
        <dsp:cNvPr id="0" name=""/>
        <dsp:cNvSpPr/>
      </dsp:nvSpPr>
      <dsp:spPr>
        <a:xfrm>
          <a:off x="0" y="2317740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76A0A-374C-4843-B02E-B56A5592B950}">
      <dsp:nvSpPr>
        <dsp:cNvPr id="0" name=""/>
        <dsp:cNvSpPr/>
      </dsp:nvSpPr>
      <dsp:spPr>
        <a:xfrm>
          <a:off x="279920" y="2525945"/>
          <a:ext cx="508947" cy="508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2BF54-AB83-492E-B810-13E089DD0E5E}">
      <dsp:nvSpPr>
        <dsp:cNvPr id="0" name=""/>
        <dsp:cNvSpPr/>
      </dsp:nvSpPr>
      <dsp:spPr>
        <a:xfrm>
          <a:off x="1068788" y="2317740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Cleaning</a:t>
          </a:r>
        </a:p>
      </dsp:txBody>
      <dsp:txXfrm>
        <a:off x="1068788" y="2317740"/>
        <a:ext cx="5234940" cy="925358"/>
      </dsp:txXfrm>
    </dsp:sp>
    <dsp:sp modelId="{16CE45F2-A8C2-4231-91E5-E369B15536BC}">
      <dsp:nvSpPr>
        <dsp:cNvPr id="0" name=""/>
        <dsp:cNvSpPr/>
      </dsp:nvSpPr>
      <dsp:spPr>
        <a:xfrm>
          <a:off x="0" y="3474438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6F06F-7DA3-46BA-9A2C-D851B0141AD5}">
      <dsp:nvSpPr>
        <dsp:cNvPr id="0" name=""/>
        <dsp:cNvSpPr/>
      </dsp:nvSpPr>
      <dsp:spPr>
        <a:xfrm>
          <a:off x="279920" y="3682643"/>
          <a:ext cx="508947" cy="508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C7CD2-38F3-45DD-8F20-B40034EFF162}">
      <dsp:nvSpPr>
        <dsp:cNvPr id="0" name=""/>
        <dsp:cNvSpPr/>
      </dsp:nvSpPr>
      <dsp:spPr>
        <a:xfrm>
          <a:off x="1068788" y="3474438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Analysis</a:t>
          </a:r>
        </a:p>
      </dsp:txBody>
      <dsp:txXfrm>
        <a:off x="1068788" y="3474438"/>
        <a:ext cx="5234940" cy="925358"/>
      </dsp:txXfrm>
    </dsp:sp>
    <dsp:sp modelId="{7D31F1BB-3797-4B0C-A388-8D122E364853}">
      <dsp:nvSpPr>
        <dsp:cNvPr id="0" name=""/>
        <dsp:cNvSpPr/>
      </dsp:nvSpPr>
      <dsp:spPr>
        <a:xfrm>
          <a:off x="0" y="4631136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FB2D7-6885-414C-A2EA-6132BE15482D}">
      <dsp:nvSpPr>
        <dsp:cNvPr id="0" name=""/>
        <dsp:cNvSpPr/>
      </dsp:nvSpPr>
      <dsp:spPr>
        <a:xfrm>
          <a:off x="279920" y="4839341"/>
          <a:ext cx="508947" cy="5089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48975-34B0-498B-A75F-105282F2472C}">
      <dsp:nvSpPr>
        <dsp:cNvPr id="0" name=""/>
        <dsp:cNvSpPr/>
      </dsp:nvSpPr>
      <dsp:spPr>
        <a:xfrm>
          <a:off x="1068788" y="4631136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Preparer a best prediction model</a:t>
          </a:r>
        </a:p>
      </dsp:txBody>
      <dsp:txXfrm>
        <a:off x="1068788" y="4631136"/>
        <a:ext cx="5234940" cy="925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165C6-8291-41FF-B6BA-98CA8B018DAC}">
      <dsp:nvSpPr>
        <dsp:cNvPr id="0" name=""/>
        <dsp:cNvSpPr/>
      </dsp:nvSpPr>
      <dsp:spPr>
        <a:xfrm>
          <a:off x="0" y="678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187EA-1F0D-4149-A3B9-490EF863248E}">
      <dsp:nvSpPr>
        <dsp:cNvPr id="0" name=""/>
        <dsp:cNvSpPr/>
      </dsp:nvSpPr>
      <dsp:spPr>
        <a:xfrm>
          <a:off x="480498" y="358074"/>
          <a:ext cx="873632" cy="873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4B77B-2632-44D0-A4D0-1479A92A2E89}">
      <dsp:nvSpPr>
        <dsp:cNvPr id="0" name=""/>
        <dsp:cNvSpPr/>
      </dsp:nvSpPr>
      <dsp:spPr>
        <a:xfrm>
          <a:off x="1834628" y="678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With the covid 19 impact in the market, we have seen lot of changes in the car market</a:t>
          </a:r>
        </a:p>
      </dsp:txBody>
      <dsp:txXfrm>
        <a:off x="1834628" y="678"/>
        <a:ext cx="4469100" cy="1588423"/>
      </dsp:txXfrm>
    </dsp:sp>
    <dsp:sp modelId="{BBDC7422-2D06-467E-96DE-BEDCDBDB2E13}">
      <dsp:nvSpPr>
        <dsp:cNvPr id="0" name=""/>
        <dsp:cNvSpPr/>
      </dsp:nvSpPr>
      <dsp:spPr>
        <a:xfrm>
          <a:off x="0" y="1986207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6C637-1554-4785-B46F-8C0170B5AAF3}">
      <dsp:nvSpPr>
        <dsp:cNvPr id="0" name=""/>
        <dsp:cNvSpPr/>
      </dsp:nvSpPr>
      <dsp:spPr>
        <a:xfrm>
          <a:off x="480498" y="2343603"/>
          <a:ext cx="873632" cy="873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50AFE-B2D9-4AED-8DDA-BD98B29E0465}">
      <dsp:nvSpPr>
        <dsp:cNvPr id="0" name=""/>
        <dsp:cNvSpPr/>
      </dsp:nvSpPr>
      <dsp:spPr>
        <a:xfrm>
          <a:off x="1834628" y="1986207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One of our clients works with small traders, who sell used cars</a:t>
          </a:r>
        </a:p>
      </dsp:txBody>
      <dsp:txXfrm>
        <a:off x="1834628" y="1986207"/>
        <a:ext cx="4469100" cy="1588423"/>
      </dsp:txXfrm>
    </dsp:sp>
    <dsp:sp modelId="{9F466123-5C5E-4BDD-AF53-A503D968CCA6}">
      <dsp:nvSpPr>
        <dsp:cNvPr id="0" name=""/>
        <dsp:cNvSpPr/>
      </dsp:nvSpPr>
      <dsp:spPr>
        <a:xfrm>
          <a:off x="0" y="3971736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EB6C5-E5A7-49B5-9EED-761673720A62}">
      <dsp:nvSpPr>
        <dsp:cNvPr id="0" name=""/>
        <dsp:cNvSpPr/>
      </dsp:nvSpPr>
      <dsp:spPr>
        <a:xfrm>
          <a:off x="480498" y="4329132"/>
          <a:ext cx="873632" cy="873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7225C-B210-4EEB-965D-B00B07362C4C}">
      <dsp:nvSpPr>
        <dsp:cNvPr id="0" name=""/>
        <dsp:cNvSpPr/>
      </dsp:nvSpPr>
      <dsp:spPr>
        <a:xfrm>
          <a:off x="1834628" y="3971736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With the change in market due to covid 19 impact, our client is facing problems with their previous car price valuation machine learning models</a:t>
          </a:r>
        </a:p>
      </dsp:txBody>
      <dsp:txXfrm>
        <a:off x="1834628" y="3971736"/>
        <a:ext cx="4469100" cy="1588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0901B-71F3-4FE3-87E5-BD0C41FE2EC1}">
      <dsp:nvSpPr>
        <dsp:cNvPr id="0" name=""/>
        <dsp:cNvSpPr/>
      </dsp:nvSpPr>
      <dsp:spPr>
        <a:xfrm>
          <a:off x="9242" y="246269"/>
          <a:ext cx="2762398" cy="33666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 split the data into two parts x and y, and after this I import required modules for making a good predictor</a:t>
          </a:r>
        </a:p>
      </dsp:txBody>
      <dsp:txXfrm>
        <a:off x="90150" y="327177"/>
        <a:ext cx="2600582" cy="3204857"/>
      </dsp:txXfrm>
    </dsp:sp>
    <dsp:sp modelId="{80D319B1-84FC-47D3-AF59-A194E861BA34}">
      <dsp:nvSpPr>
        <dsp:cNvPr id="0" name=""/>
        <dsp:cNvSpPr/>
      </dsp:nvSpPr>
      <dsp:spPr>
        <a:xfrm>
          <a:off x="3047880" y="158706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047880" y="1724084"/>
        <a:ext cx="409940" cy="411044"/>
      </dsp:txXfrm>
    </dsp:sp>
    <dsp:sp modelId="{52900138-B4ED-450F-82D5-9EBE14688667}">
      <dsp:nvSpPr>
        <dsp:cNvPr id="0" name=""/>
        <dsp:cNvSpPr/>
      </dsp:nvSpPr>
      <dsp:spPr>
        <a:xfrm>
          <a:off x="3876600" y="246269"/>
          <a:ext cx="2762398" cy="3366673"/>
        </a:xfrm>
        <a:prstGeom prst="roundRect">
          <a:avLst>
            <a:gd name="adj" fmla="val 10000"/>
          </a:avLst>
        </a:prstGeom>
        <a:solidFill>
          <a:schemeClr val="accent5">
            <a:hueOff val="-3933945"/>
            <a:satOff val="10618"/>
            <a:lumOff val="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Finally, 445 random state gave good result, and this is where I saved my model as a predictor using pickle</a:t>
          </a:r>
        </a:p>
      </dsp:txBody>
      <dsp:txXfrm>
        <a:off x="3957508" y="327177"/>
        <a:ext cx="2600582" cy="3204857"/>
      </dsp:txXfrm>
    </dsp:sp>
    <dsp:sp modelId="{4F5A0FAF-A470-4B0F-A7C0-6622F832FBCC}">
      <dsp:nvSpPr>
        <dsp:cNvPr id="0" name=""/>
        <dsp:cNvSpPr/>
      </dsp:nvSpPr>
      <dsp:spPr>
        <a:xfrm>
          <a:off x="6915239" y="158706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867891"/>
            <a:satOff val="21236"/>
            <a:lumOff val="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915239" y="1724084"/>
        <a:ext cx="409940" cy="411044"/>
      </dsp:txXfrm>
    </dsp:sp>
    <dsp:sp modelId="{CB2B8D22-DC42-48C8-8C87-59470B3EC5C3}">
      <dsp:nvSpPr>
        <dsp:cNvPr id="0" name=""/>
        <dsp:cNvSpPr/>
      </dsp:nvSpPr>
      <dsp:spPr>
        <a:xfrm>
          <a:off x="7743958" y="246269"/>
          <a:ext cx="2762398" cy="3366673"/>
        </a:xfrm>
        <a:prstGeom prst="roundRect">
          <a:avLst>
            <a:gd name="adj" fmla="val 10000"/>
          </a:avLst>
        </a:prstGeom>
        <a:solidFill>
          <a:schemeClr val="accent5">
            <a:hueOff val="-7867891"/>
            <a:satOff val="21236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So, this is the whole journey of this project if you want whole code of this project then follow this GitHub link; Used-Car-Price-Prediction-Project/Used Cars Price Predictions Project.ipynb at main · prashantpathakji/Used-Car-Price-Prediction-Project</a:t>
          </a:r>
        </a:p>
      </dsp:txBody>
      <dsp:txXfrm>
        <a:off x="7824866" y="327177"/>
        <a:ext cx="2600582" cy="3204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40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8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7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15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71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03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64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07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09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81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4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US" sz="5600" dirty="0"/>
              <a:t>Used Car Price Prediction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D69F8-AF46-A85B-8AC2-7AA1F689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205"/>
            <a:ext cx="5850384" cy="3893590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57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97F5-5601-E4A0-E90D-C44860FD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Results of analysis: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51FC7-6888-6A46-53D4-59FB09BDF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Maruti is bestselling car in the market.</a:t>
            </a:r>
          </a:p>
          <a:p>
            <a:r>
              <a:rPr lang="en-US" dirty="0">
                <a:ea typeface="+mn-lt"/>
                <a:cs typeface="+mn-lt"/>
              </a:rPr>
              <a:t>The relevance of CNG cars is highest in the market.</a:t>
            </a:r>
          </a:p>
          <a:p>
            <a:r>
              <a:rPr lang="en-US" dirty="0">
                <a:ea typeface="+mn-lt"/>
                <a:cs typeface="+mn-lt"/>
              </a:rPr>
              <a:t>Maruti Suzuki Omni, and Maruti Suzuki Wagon-R are Most selling car in the market.</a:t>
            </a:r>
          </a:p>
          <a:p>
            <a:r>
              <a:rPr lang="en-US" dirty="0">
                <a:ea typeface="+mn-lt"/>
                <a:cs typeface="+mn-lt"/>
              </a:rPr>
              <a:t>First hand cars are most relevant according to market.</a:t>
            </a:r>
          </a:p>
          <a:p>
            <a:r>
              <a:rPr lang="en-US" dirty="0">
                <a:ea typeface="+mn-lt"/>
                <a:cs typeface="+mn-lt"/>
              </a:rPr>
              <a:t>Year column is Left skewed.</a:t>
            </a:r>
          </a:p>
          <a:p>
            <a:r>
              <a:rPr lang="en-US" dirty="0">
                <a:ea typeface="+mn-lt"/>
                <a:cs typeface="+mn-lt"/>
              </a:rPr>
              <a:t>Driven Km column is Right Skewed.</a:t>
            </a:r>
          </a:p>
          <a:p>
            <a:r>
              <a:rPr lang="en-US" dirty="0">
                <a:ea typeface="+mn-lt"/>
                <a:cs typeface="+mn-lt"/>
              </a:rPr>
              <a:t>Price column is also Right Skewed.</a:t>
            </a:r>
          </a:p>
          <a:p>
            <a:r>
              <a:rPr lang="en-US" dirty="0">
                <a:ea typeface="+mn-lt"/>
                <a:cs typeface="+mn-lt"/>
              </a:rPr>
              <a:t>CNG car by Third owner is most selling car.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7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Preparer a best prediction model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0513AC9-857D-769A-37F6-3AD22FAA3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731346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540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Acknowledgement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30A8779-93FF-D78F-006A-2EF7CEE12F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998776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13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EE346E6-5C47-37E6-7561-904FAE209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417479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63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Toy cars lined up in a row on floor">
            <a:extLst>
              <a:ext uri="{FF2B5EF4-FFF2-40B4-BE49-F238E27FC236}">
                <a16:creationId xmlns:a16="http://schemas.microsoft.com/office/drawing/2014/main" id="{13641346-8762-090F-B315-39E47B211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24" r="25060" b="9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In this phase I went to the website of olx.com and started collecting data with the help of selenium library. Here I have collected the data in small parts.</a:t>
            </a:r>
          </a:p>
          <a:p>
            <a:r>
              <a:rPr lang="en-US" sz="1800" dirty="0">
                <a:ea typeface="+mn-lt"/>
                <a:cs typeface="+mn-lt"/>
              </a:rPr>
              <a:t>In this data I give relevance to these following features:</a:t>
            </a:r>
          </a:p>
          <a:p>
            <a:r>
              <a:rPr lang="en-US" sz="1800" dirty="0">
                <a:ea typeface="+mn-lt"/>
                <a:cs typeface="+mn-lt"/>
              </a:rPr>
              <a:t>Brand, Model, Variant, year, driven Km, fuel type, number of owners, location and price.</a:t>
            </a:r>
          </a:p>
          <a:p>
            <a:r>
              <a:rPr lang="en-US" sz="1800" dirty="0">
                <a:ea typeface="+mn-lt"/>
                <a:cs typeface="+mn-lt"/>
              </a:rPr>
              <a:t>I have collected all this data from different areas of Uttar Pradesh.</a:t>
            </a:r>
          </a:p>
          <a:p>
            <a:r>
              <a:rPr lang="en-US" sz="1800" dirty="0">
                <a:ea typeface="+mn-lt"/>
                <a:cs typeface="+mn-lt"/>
              </a:rPr>
              <a:t>In this way I collected data of more than 5000 cars.</a:t>
            </a:r>
          </a:p>
          <a:p>
            <a:pPr lv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129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EBE0C5-1FA6-DCFE-AC85-CFB5E71F0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7" r="41132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 sz="2600" dirty="0"/>
              <a:t>In this phase I created a new file and imported the required libraries first and then I load the data and closely inspect each column</a:t>
            </a:r>
          </a:p>
          <a:p>
            <a:pPr lvl="0"/>
            <a:r>
              <a:rPr lang="en-US" sz="2600" dirty="0"/>
              <a:t>I used these methods over here: Shape, info , unique , is null etc</a:t>
            </a:r>
          </a:p>
          <a:p>
            <a:pPr lvl="0"/>
            <a:r>
              <a:rPr lang="en-US" sz="2600" dirty="0"/>
              <a:t>After this I removed all the mistakes that I see in the data, using drop, replace, astype, isdigit, isnumeric etc</a:t>
            </a:r>
          </a:p>
        </p:txBody>
      </p:sp>
    </p:spTree>
    <p:extLst>
      <p:ext uri="{BB962C8B-B14F-4D97-AF65-F5344CB8AC3E}">
        <p14:creationId xmlns:p14="http://schemas.microsoft.com/office/powerpoint/2010/main" val="257688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ars parked in a line">
            <a:extLst>
              <a:ext uri="{FF2B5EF4-FFF2-40B4-BE49-F238E27FC236}">
                <a16:creationId xmlns:a16="http://schemas.microsoft.com/office/drawing/2014/main" id="{8097B109-7697-CB55-990A-36E725122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21" r="13415" b="6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Name of data Set - car</a:t>
            </a:r>
          </a:p>
          <a:p>
            <a:r>
              <a:rPr lang="en-US" sz="2000" dirty="0">
                <a:ea typeface="+mn-lt"/>
                <a:cs typeface="+mn-lt"/>
              </a:rPr>
              <a:t>Rows in data – 5285 (after cleaning)</a:t>
            </a:r>
          </a:p>
          <a:p>
            <a:r>
              <a:rPr lang="en-US" sz="2000" dirty="0">
                <a:ea typeface="+mn-lt"/>
                <a:cs typeface="+mn-lt"/>
              </a:rPr>
              <a:t>Columns in data – 7 (after cleaning)</a:t>
            </a:r>
          </a:p>
          <a:p>
            <a:r>
              <a:rPr lang="en-US" sz="2000" dirty="0">
                <a:ea typeface="+mn-lt"/>
                <a:cs typeface="+mn-lt"/>
              </a:rPr>
              <a:t>Number of categorical columns – 4</a:t>
            </a:r>
          </a:p>
          <a:p>
            <a:r>
              <a:rPr lang="en-US" sz="2000" dirty="0">
                <a:ea typeface="+mn-lt"/>
                <a:cs typeface="+mn-lt"/>
              </a:rPr>
              <a:t>Number of numerical columns – 3</a:t>
            </a:r>
          </a:p>
          <a:p>
            <a:r>
              <a:rPr lang="en-US" sz="2000" dirty="0">
                <a:ea typeface="+mn-lt"/>
                <a:cs typeface="+mn-lt"/>
              </a:rPr>
              <a:t>Name of targeted column - “Price”</a:t>
            </a:r>
          </a:p>
          <a:p>
            <a:r>
              <a:rPr lang="en-US" sz="2000" dirty="0">
                <a:ea typeface="+mn-lt"/>
                <a:cs typeface="+mn-lt"/>
              </a:rPr>
              <a:t>Problem type – Regression (Supervised ML)</a:t>
            </a:r>
            <a:br>
              <a:rPr lang="en-US" sz="2000" dirty="0">
                <a:ea typeface="+mn-lt"/>
                <a:cs typeface="+mn-lt"/>
              </a:rPr>
            </a:br>
            <a:endParaRPr lang="en-US" sz="2000" dirty="0">
              <a:ea typeface="+mn-lt"/>
              <a:cs typeface="+mn-lt"/>
            </a:endParaRPr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156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046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3FCEC-9B5F-6EF0-4FF4-666F376C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20" y="619303"/>
            <a:ext cx="4622663" cy="2584566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Skewness: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6601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75FADA4-D1B0-4CBF-2B45-EFF6C236A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819" y="619301"/>
            <a:ext cx="5393361" cy="2584567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5" name="Picture 5" descr="Shape&#10;&#10;Description automatically generated">
            <a:extLst>
              <a:ext uri="{FF2B5EF4-FFF2-40B4-BE49-F238E27FC236}">
                <a16:creationId xmlns:a16="http://schemas.microsoft.com/office/drawing/2014/main" id="{D0DE2A69-D1E9-01CE-D9BA-31DC7E93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26" y="3769711"/>
            <a:ext cx="3267203" cy="235306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6" name="Picture 6" descr="Shape&#10;&#10;Description automatically generated">
            <a:extLst>
              <a:ext uri="{FF2B5EF4-FFF2-40B4-BE49-F238E27FC236}">
                <a16:creationId xmlns:a16="http://schemas.microsoft.com/office/drawing/2014/main" id="{44FEB423-2C6D-897E-718E-3D46C0C79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399" y="3805726"/>
            <a:ext cx="3267203" cy="2317047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7360" y="336520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58400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0623657-663D-132C-F4EF-B73EC4BAA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472" y="3805725"/>
            <a:ext cx="3267204" cy="2317047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164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17412F0-EF45-E5DE-1747-4DAFE55E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Aharoni"/>
              </a:rPr>
              <a:t>Fuel type vs Owner</a:t>
            </a:r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1364B65-AF99-EA29-3EEA-F41A1F21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40366"/>
            <a:ext cx="5440195" cy="3664379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26" name="Arc 12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562C9150-D5F2-E900-AE1C-F5D4C0C84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4890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046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9CD6-9C0B-3E65-3424-A8322F82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20" y="3592397"/>
            <a:ext cx="4622663" cy="2584566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counts of categorical columns</a:t>
            </a:r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6601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A485145-C4E9-D5E4-0120-B624D8D6E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701388"/>
            <a:ext cx="3108495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82DCD31-C322-0F5D-F2A0-3CB19D09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544" y="701387"/>
            <a:ext cx="3156913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552A7F9-55B5-D0FF-76B7-97AFEEA8F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721" y="701386"/>
            <a:ext cx="3176706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58400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52C3A4-2359-721C-314F-BF004BBC8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819" y="3592395"/>
            <a:ext cx="5393361" cy="2584567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7360" y="3429000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24034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ShapesVTI</vt:lpstr>
      <vt:lpstr>Used Car Price Prediction Report</vt:lpstr>
      <vt:lpstr>Acknowledgement</vt:lpstr>
      <vt:lpstr>Problem Statement</vt:lpstr>
      <vt:lpstr>Data Collection</vt:lpstr>
      <vt:lpstr>Data Cleaning</vt:lpstr>
      <vt:lpstr>Data Analysis</vt:lpstr>
      <vt:lpstr>Skewness:</vt:lpstr>
      <vt:lpstr>Fuel type vs Owner</vt:lpstr>
      <vt:lpstr>counts of categorical columns</vt:lpstr>
      <vt:lpstr>Results of analysis:</vt:lpstr>
      <vt:lpstr>Preparer a best prediction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46</cp:revision>
  <dcterms:created xsi:type="dcterms:W3CDTF">2023-02-14T09:12:26Z</dcterms:created>
  <dcterms:modified xsi:type="dcterms:W3CDTF">2023-02-14T09:22:01Z</dcterms:modified>
</cp:coreProperties>
</file>