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70B19-1255-4207-9BEC-92A043E6E26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040B-58B4-4541-9DDE-2165F4BC5C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040B-58B4-4541-9DDE-2165F4BC5C2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AE5C-EFF2-4049-B298-EEE70D26006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1521-7FBF-4B4A-888F-F2CB2B4A4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AE5C-EFF2-4049-B298-EEE70D26006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1521-7FBF-4B4A-888F-F2CB2B4A4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AE5C-EFF2-4049-B298-EEE70D26006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1521-7FBF-4B4A-888F-F2CB2B4A4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AE5C-EFF2-4049-B298-EEE70D26006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1521-7FBF-4B4A-888F-F2CB2B4A4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AE5C-EFF2-4049-B298-EEE70D26006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1521-7FBF-4B4A-888F-F2CB2B4A4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AE5C-EFF2-4049-B298-EEE70D26006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1521-7FBF-4B4A-888F-F2CB2B4A4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AE5C-EFF2-4049-B298-EEE70D26006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1521-7FBF-4B4A-888F-F2CB2B4A4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AE5C-EFF2-4049-B298-EEE70D26006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1521-7FBF-4B4A-888F-F2CB2B4A4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AE5C-EFF2-4049-B298-EEE70D26006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1521-7FBF-4B4A-888F-F2CB2B4A4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AE5C-EFF2-4049-B298-EEE70D26006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1521-7FBF-4B4A-888F-F2CB2B4A4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AE5C-EFF2-4049-B298-EEE70D26006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1521-7FBF-4B4A-888F-F2CB2B4A4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AE5C-EFF2-4049-B298-EEE70D26006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71521-7FBF-4B4A-888F-F2CB2B4A47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200px-CARE_International_–_friendship_and_love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2209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uhaus 93" pitchFamily="82" charset="0"/>
                <a:ea typeface="+mj-ea"/>
                <a:cs typeface="+mj-cs"/>
              </a:rPr>
              <a:t>Hand in Hand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44196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Presented by:</a:t>
            </a:r>
          </a:p>
          <a:p>
            <a:r>
              <a:rPr lang="en-US" sz="2000" b="1" dirty="0" err="1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Suman</a:t>
            </a:r>
            <a:r>
              <a:rPr lang="en-US" sz="20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Rijal</a:t>
            </a:r>
            <a:endParaRPr lang="en-US" sz="2000" b="1" dirty="0" smtClean="0">
              <a:ln w="1905"/>
              <a:solidFill>
                <a:schemeClr val="accent5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000" b="1" dirty="0" err="1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Prashant</a:t>
            </a:r>
            <a:r>
              <a:rPr lang="en-US" sz="20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Phuyal</a:t>
            </a:r>
            <a:endParaRPr lang="en-US" sz="2000" b="1" dirty="0" smtClean="0">
              <a:ln w="1905"/>
              <a:solidFill>
                <a:schemeClr val="accent5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000" b="1" dirty="0" err="1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Janak</a:t>
            </a:r>
            <a:r>
              <a:rPr lang="en-US" sz="20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Bajagain</a:t>
            </a:r>
            <a:endParaRPr lang="en-US" sz="2000" b="1" dirty="0" smtClean="0">
              <a:ln w="1905"/>
              <a:solidFill>
                <a:schemeClr val="accent5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000" b="1" dirty="0" err="1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Alina</a:t>
            </a:r>
            <a:r>
              <a:rPr lang="en-US" sz="20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karki</a:t>
            </a:r>
            <a:endParaRPr lang="en-US" sz="2000" b="1" dirty="0" smtClean="0">
              <a:ln w="1905"/>
              <a:solidFill>
                <a:schemeClr val="accent5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sz="2000" b="1" dirty="0">
              <a:ln w="1905"/>
              <a:solidFill>
                <a:schemeClr val="accent5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o.png"/>
          <p:cNvPicPr>
            <a:picLocks noGrp="1" noChangeAspect="1"/>
          </p:cNvPicPr>
          <p:nvPr>
            <p:ph idx="1"/>
          </p:nvPr>
        </p:nvPicPr>
        <p:blipFill>
          <a:blip r:embed="rId3">
            <a:lum bright="10000"/>
          </a:blip>
          <a:stretch>
            <a:fillRect/>
          </a:stretch>
        </p:blipFill>
        <p:spPr>
          <a:xfrm>
            <a:off x="0" y="0"/>
            <a:ext cx="9144000" cy="68580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H</a:t>
            </a:r>
            <a:r>
              <a:rPr lang="en-US" dirty="0" smtClean="0"/>
              <a:t>and in Hand?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752600"/>
            <a:ext cx="6705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An application for emergency.</a:t>
            </a:r>
          </a:p>
          <a:p>
            <a:r>
              <a:rPr lang="en-US" sz="3200" dirty="0"/>
              <a:t>	</a:t>
            </a:r>
            <a:r>
              <a:rPr lang="en-US" sz="2800" dirty="0"/>
              <a:t>W</a:t>
            </a:r>
            <a:r>
              <a:rPr lang="en-US" sz="2800" dirty="0" smtClean="0"/>
              <a:t>henever blood required it provide information of blood donor.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Whatever emergency occurs it provide information of near hospital, police, fire bricked and ambulance.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Related to community.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Hand in Hand?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emergency situation to community</a:t>
            </a:r>
          </a:p>
          <a:p>
            <a:r>
              <a:rPr lang="en-US" dirty="0" smtClean="0"/>
              <a:t>Related with government, NGOs.</a:t>
            </a:r>
          </a:p>
          <a:p>
            <a:r>
              <a:rPr lang="en-US" dirty="0" smtClean="0"/>
              <a:t>Easy , reliable and fast service.</a:t>
            </a:r>
          </a:p>
          <a:p>
            <a:r>
              <a:rPr lang="en-US" dirty="0" smtClean="0"/>
              <a:t>Authorized user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57</Words>
  <Application>Microsoft Office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What is Hand in Hand?</vt:lpstr>
      <vt:lpstr>Why Hand in Hand?</vt:lpstr>
      <vt:lpstr>How it works?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in Hand</dc:title>
  <dc:creator>prashant</dc:creator>
  <cp:lastModifiedBy>prashant</cp:lastModifiedBy>
  <cp:revision>20</cp:revision>
  <dcterms:created xsi:type="dcterms:W3CDTF">2019-05-23T06:23:50Z</dcterms:created>
  <dcterms:modified xsi:type="dcterms:W3CDTF">2019-05-23T08:57:30Z</dcterms:modified>
</cp:coreProperties>
</file>