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604A-64B6-42AF-93C0-1D42701D7A0C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arnumber=5231545&amp;tag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-users.cs.umn.edu/~aleks/MINDS/papers/siam200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Anomaly Detection on KDDCUP 1999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3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Goal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Identify Network Attacks (Anomaly Detection) using K-means Clustering </a:t>
            </a:r>
          </a:p>
          <a:p>
            <a:r>
              <a:rPr lang="en-US" sz="1600" dirty="0" smtClean="0"/>
              <a:t>We are using KDD Cup 1999 Data . </a:t>
            </a:r>
            <a:r>
              <a:rPr lang="en-US" sz="1600" dirty="0" smtClean="0">
                <a:hlinkClick r:id="rId2"/>
              </a:rPr>
              <a:t>http://kdd.ics.uci.edu/databases/kddcup99/kddcup99.html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The Data is labeled as Normal if its not an attack otherwise its labeled as different class value which is different types of attacks in Network.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3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Previous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http://ieeexplore.ieee.org/stamp/stamp.jsp?arnumber=5231545&amp;tag=1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All attack types are categorized in 4 different categories </a:t>
            </a:r>
          </a:p>
          <a:p>
            <a:pPr lvl="1"/>
            <a:r>
              <a:rPr lang="en-US" sz="1200" dirty="0" smtClean="0"/>
              <a:t>Probe </a:t>
            </a:r>
          </a:p>
          <a:p>
            <a:pPr lvl="1"/>
            <a:r>
              <a:rPr lang="en-US" sz="1200" dirty="0" smtClean="0"/>
              <a:t>DOS Attack </a:t>
            </a:r>
          </a:p>
          <a:p>
            <a:pPr lvl="1"/>
            <a:r>
              <a:rPr lang="en-US" sz="1200" dirty="0" smtClean="0"/>
              <a:t>U2R (User to Root)</a:t>
            </a:r>
          </a:p>
          <a:p>
            <a:pPr lvl="1"/>
            <a:r>
              <a:rPr lang="en-US" sz="1200" dirty="0" smtClean="0"/>
              <a:t>R2L (Remote to Local)</a:t>
            </a:r>
          </a:p>
          <a:p>
            <a:r>
              <a:rPr lang="en-US" sz="1600" dirty="0" smtClean="0"/>
              <a:t>Data is transformed using standardized Measurement :  z  = feature – mean / standard deviation </a:t>
            </a:r>
          </a:p>
          <a:p>
            <a:r>
              <a:rPr lang="en-US" sz="1600" dirty="0" smtClean="0"/>
              <a:t>Value of k (number of clusters ) = 5 </a:t>
            </a:r>
          </a:p>
          <a:p>
            <a:r>
              <a:rPr lang="en-US" sz="1600" dirty="0" smtClean="0"/>
              <a:t>Algorithm used : K-Means Clustering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09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Previous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http://www-users.cs.umn.edu/~aleks/MINDS/papers/siam2003.pdf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 comparative study of various algorithm on </a:t>
            </a:r>
            <a:r>
              <a:rPr lang="en-US" sz="1600" dirty="0" err="1" smtClean="0"/>
              <a:t>kddcup</a:t>
            </a:r>
            <a:r>
              <a:rPr lang="en-US" sz="1600" dirty="0" smtClean="0"/>
              <a:t> 1999 data </a:t>
            </a:r>
          </a:p>
          <a:p>
            <a:r>
              <a:rPr lang="en-US" sz="1600" dirty="0" smtClean="0"/>
              <a:t>Used 4 different Approaches </a:t>
            </a:r>
          </a:p>
          <a:p>
            <a:pPr lvl="1"/>
            <a:r>
              <a:rPr lang="en-US" sz="1200" dirty="0" smtClean="0"/>
              <a:t>LOF (Local Outlier factor)</a:t>
            </a:r>
          </a:p>
          <a:p>
            <a:pPr lvl="1"/>
            <a:r>
              <a:rPr lang="en-US" sz="1200" dirty="0" smtClean="0"/>
              <a:t>Nearest Neighbor Approach </a:t>
            </a:r>
          </a:p>
          <a:p>
            <a:pPr lvl="1"/>
            <a:r>
              <a:rPr lang="en-US" sz="1200" dirty="0" err="1" smtClean="0"/>
              <a:t>Mahalanobis</a:t>
            </a:r>
            <a:r>
              <a:rPr lang="en-US" sz="1200" dirty="0" smtClean="0"/>
              <a:t> Approach</a:t>
            </a:r>
          </a:p>
          <a:p>
            <a:pPr lvl="1"/>
            <a:r>
              <a:rPr lang="en-US" sz="1200" dirty="0" smtClean="0"/>
              <a:t>Unsupervised SVM Approach</a:t>
            </a:r>
          </a:p>
          <a:p>
            <a:r>
              <a:rPr lang="en-US" sz="1600" dirty="0" smtClean="0"/>
              <a:t>Based on the results they claim  LOF performs better than all other </a:t>
            </a:r>
            <a:r>
              <a:rPr lang="en-US" sz="1600" dirty="0" err="1" smtClean="0"/>
              <a:t>technqiues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637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choose K-mean clustering from </a:t>
            </a:r>
            <a:r>
              <a:rPr lang="en-US" sz="1600" dirty="0" err="1" smtClean="0"/>
              <a:t>Mllib</a:t>
            </a:r>
            <a:r>
              <a:rPr lang="en-US" sz="1600" dirty="0" smtClean="0"/>
              <a:t> in Apache Spark . </a:t>
            </a:r>
          </a:p>
          <a:p>
            <a:r>
              <a:rPr lang="en-US" sz="1600" dirty="0" smtClean="0"/>
              <a:t>Initially we performed clustering with K=2 , the results were not useful as only one instance from test data got into cluster 1 and rest into cluster 0. </a:t>
            </a:r>
          </a:p>
          <a:p>
            <a:r>
              <a:rPr lang="en-US" sz="1600" dirty="0" smtClean="0"/>
              <a:t>Next Goal was what can be the good value of K for this data ?</a:t>
            </a:r>
          </a:p>
          <a:p>
            <a:pPr lvl="1"/>
            <a:r>
              <a:rPr lang="en-US" sz="1200" dirty="0" smtClean="0"/>
              <a:t>We took clustering Score as  our parameter to decide what can be good value of  k? </a:t>
            </a:r>
          </a:p>
          <a:p>
            <a:pPr lvl="1"/>
            <a:r>
              <a:rPr lang="en-US" sz="1200" dirty="0" smtClean="0"/>
              <a:t>Clustering Score : it measure how points are closer to their centroid </a:t>
            </a:r>
          </a:p>
          <a:p>
            <a:pPr lvl="1"/>
            <a:r>
              <a:rPr lang="en-US" sz="1200" dirty="0" smtClean="0"/>
              <a:t>Calculated clustering score with different values of K .</a:t>
            </a:r>
          </a:p>
          <a:p>
            <a:pPr lvl="1"/>
            <a:r>
              <a:rPr lang="en-US" sz="1200" dirty="0" smtClean="0"/>
              <a:t>K &gt;=100 or k ~150 can be good value of K for this data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For our Experiments we first normalized the data using the formulae : </a:t>
            </a:r>
            <a:r>
              <a:rPr lang="en-US" sz="1600" dirty="0" smtClean="0"/>
              <a:t>z  = feature – mean / standard deviation </a:t>
            </a:r>
          </a:p>
          <a:p>
            <a:r>
              <a:rPr lang="en-US" sz="1600" dirty="0" smtClean="0"/>
              <a:t> There are three features which are symbolic in nature , we don’t take them into account</a:t>
            </a:r>
          </a:p>
          <a:p>
            <a:r>
              <a:rPr lang="en-US" sz="1600" dirty="0" smtClean="0"/>
              <a:t> We Have also done PCA (Principal Component Analysis) to do dimensionality Reduction.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35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Approach 1</a:t>
            </a:r>
          </a:p>
          <a:p>
            <a:pPr lvl="1"/>
            <a:r>
              <a:rPr lang="en-US" sz="1200" dirty="0" smtClean="0"/>
              <a:t>Pick Different values of K (Number of clusters ) and PCA (Number of principal Components) </a:t>
            </a:r>
          </a:p>
          <a:p>
            <a:pPr lvl="1"/>
            <a:r>
              <a:rPr lang="en-US" sz="1200" dirty="0" smtClean="0"/>
              <a:t>Build the model using training data containing Normal and Attack </a:t>
            </a:r>
          </a:p>
          <a:p>
            <a:pPr lvl="1"/>
            <a:r>
              <a:rPr lang="en-US" sz="1200" dirty="0" smtClean="0"/>
              <a:t>Run the Training data again to the mode and if the cluster has more number of Normal instances then mark this cluster as “Normal Cluster “ else “Attack Cluster” </a:t>
            </a:r>
          </a:p>
          <a:p>
            <a:pPr lvl="1"/>
            <a:r>
              <a:rPr lang="en-US" sz="1200" dirty="0" smtClean="0"/>
              <a:t>Run the Test data again to model and calculate TP,FP,TN,FN   </a:t>
            </a:r>
          </a:p>
          <a:p>
            <a:r>
              <a:rPr lang="en-US" sz="1600" dirty="0" smtClean="0"/>
              <a:t>The results by using this approach : 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43995"/>
              </p:ext>
            </p:extLst>
          </p:nvPr>
        </p:nvGraphicFramePr>
        <p:xfrm>
          <a:off x="1117600" y="3767666"/>
          <a:ext cx="722488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0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0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1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5158"/>
              </p:ext>
            </p:extLst>
          </p:nvPr>
        </p:nvGraphicFramePr>
        <p:xfrm>
          <a:off x="1054446" y="2268188"/>
          <a:ext cx="8108776" cy="413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7"/>
                <a:gridCol w="1013597"/>
                <a:gridCol w="1013597"/>
                <a:gridCol w="1013597"/>
                <a:gridCol w="1013597"/>
                <a:gridCol w="1013597"/>
                <a:gridCol w="1013597"/>
                <a:gridCol w="1013597"/>
              </a:tblGrid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231263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7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Approach2</a:t>
            </a:r>
          </a:p>
          <a:p>
            <a:pPr lvl="1"/>
            <a:r>
              <a:rPr lang="en-US" sz="1200" dirty="0" smtClean="0"/>
              <a:t>We build clusters only using Normal Data from training Data </a:t>
            </a:r>
          </a:p>
          <a:p>
            <a:pPr lvl="1"/>
            <a:r>
              <a:rPr lang="en-US" sz="1200" dirty="0" smtClean="0"/>
              <a:t>Normalize the data ,  Use PCA techniques as well to do dimensionality reduction </a:t>
            </a:r>
          </a:p>
          <a:p>
            <a:pPr lvl="1"/>
            <a:r>
              <a:rPr lang="en-US" sz="1200" dirty="0" smtClean="0"/>
              <a:t>Create Clusters using Different values of  k .</a:t>
            </a:r>
          </a:p>
          <a:p>
            <a:pPr lvl="1"/>
            <a:r>
              <a:rPr lang="en-US" sz="1200" dirty="0" smtClean="0"/>
              <a:t>Define a threshold value for the distance which can be considered as a part of cluster . </a:t>
            </a:r>
          </a:p>
          <a:p>
            <a:pPr lvl="1"/>
            <a:r>
              <a:rPr lang="en-US" sz="1200" dirty="0" smtClean="0"/>
              <a:t>For each Test sample find the closest cluster and then find the Euclidean distance between the cluster centroid and the test sample .</a:t>
            </a:r>
          </a:p>
          <a:p>
            <a:pPr lvl="1"/>
            <a:r>
              <a:rPr lang="en-US" sz="1200" dirty="0" smtClean="0"/>
              <a:t>If this distance is less than  threshold then this sample is “Normal” else Attack </a:t>
            </a:r>
          </a:p>
          <a:p>
            <a:r>
              <a:rPr lang="en-US" sz="1600" dirty="0" err="1" smtClean="0"/>
              <a:t>asd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654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610</Words>
  <Application>Microsoft Office PowerPoint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Anomaly Detection on KDDCUP 1999 Data</vt:lpstr>
      <vt:lpstr>Our Goal</vt:lpstr>
      <vt:lpstr>Previous Work</vt:lpstr>
      <vt:lpstr>Previous Work</vt:lpstr>
      <vt:lpstr>Our Work</vt:lpstr>
      <vt:lpstr>Our Work</vt:lpstr>
      <vt:lpstr>Our Work</vt:lpstr>
      <vt:lpstr>Our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on KDDCUP 1999 Data</dc:title>
  <dc:creator>Prakash, Prashant</dc:creator>
  <cp:lastModifiedBy>Prakash, Prashant</cp:lastModifiedBy>
  <cp:revision>54</cp:revision>
  <dcterms:created xsi:type="dcterms:W3CDTF">2015-11-02T20:45:31Z</dcterms:created>
  <dcterms:modified xsi:type="dcterms:W3CDTF">2015-11-02T22:01:34Z</dcterms:modified>
</cp:coreProperties>
</file>