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2" r:id="rId7"/>
    <p:sldId id="260" r:id="rId8"/>
    <p:sldId id="261" r:id="rId9"/>
    <p:sldId id="263" r:id="rId10"/>
    <p:sldId id="264" r:id="rId11"/>
    <p:sldId id="270" r:id="rId12"/>
    <p:sldId id="265" r:id="rId13"/>
    <p:sldId id="267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0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93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7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4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0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87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8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3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3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2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6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0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3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5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6145AC-EA40-4F38-B078-3894E81A7BE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40EC3F-A14B-4309-8514-5633CED27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5825-A356-48A4-9680-893B44550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621B3-20C0-46BB-9928-48E91C9F9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By Prashant Rawat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38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F5F1F-F28F-4EEC-BEB8-0AD912D5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9A531-5ED1-4991-ACE6-7C34EED76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MongoDB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ABF30-E06C-48E7-A226-EB9A2F9634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/>
              <a:t>JSON(JavaScript object notation)-like documents.</a:t>
            </a:r>
          </a:p>
          <a:p>
            <a:r>
              <a:rPr lang="en-US" dirty="0"/>
              <a:t>Individual records are stored as documents inside collections.</a:t>
            </a:r>
          </a:p>
          <a:p>
            <a:r>
              <a:rPr lang="en-US" dirty="0"/>
              <a:t>NoSQL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AB123E-309F-421C-8966-A8C0337F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MySQL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5D1B6C-E5C3-40C8-A9B8-588E225E16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r>
              <a:rPr lang="en-US" dirty="0"/>
              <a:t>RDBMS (Relational Database Management System)</a:t>
            </a:r>
          </a:p>
          <a:p>
            <a:r>
              <a:rPr lang="en-US" dirty="0"/>
              <a:t>Individual records are stored as rows inside tables.</a:t>
            </a:r>
          </a:p>
          <a:p>
            <a:r>
              <a:rPr lang="en-US" dirty="0"/>
              <a:t>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54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AD30DA-1096-43BE-A503-B5ABF3651B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9C73CEDF-92DA-4EBF-9E1F-673C1600F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11" y="1253940"/>
            <a:ext cx="6824177" cy="43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8D5C-0C7B-4C73-B76F-F476C6F8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b="1" dirty="0"/>
              <a:t>ReactJs</a:t>
            </a:r>
            <a:endParaRPr lang="en-IN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314CA-7DC2-469C-9DBF-7DA29A140E0F}"/>
              </a:ext>
            </a:extLst>
          </p:cNvPr>
          <p:cNvSpPr/>
          <p:nvPr/>
        </p:nvSpPr>
        <p:spPr>
          <a:xfrm>
            <a:off x="5410986" y="961534"/>
            <a:ext cx="5487203" cy="4930219"/>
          </a:xfrm>
          <a:prstGeom prst="rect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86C3-CFB5-4395-A9F4-98E589DE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JSX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Components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Virtual DOM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Simplicity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Performance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03BF-4264-4B72-8C66-5A62CE86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Front-end JavaScript library.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Offered by Meta.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Single Page App.</a:t>
            </a:r>
          </a:p>
        </p:txBody>
      </p:sp>
    </p:spTree>
    <p:extLst>
      <p:ext uri="{BB962C8B-B14F-4D97-AF65-F5344CB8AC3E}">
        <p14:creationId xmlns:p14="http://schemas.microsoft.com/office/powerpoint/2010/main" val="255367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51991D-17A9-49A0-87C7-5F232471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v/s Web Designing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4EE9E2-B98F-4BBB-9156-F1A6A9A675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Front-end</a:t>
            </a:r>
          </a:p>
          <a:p>
            <a:r>
              <a:rPr lang="en-US" dirty="0"/>
              <a:t>Back-end</a:t>
            </a:r>
          </a:p>
          <a:p>
            <a:r>
              <a:rPr lang="en-US" dirty="0"/>
              <a:t>Full stack developers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006994-8EA0-415F-9029-692C1AB305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/>
              <a:t>User Experience (UX)</a:t>
            </a:r>
          </a:p>
          <a:p>
            <a:r>
              <a:rPr lang="en-US" dirty="0"/>
              <a:t>User Interface (UI)</a:t>
            </a:r>
          </a:p>
          <a:p>
            <a:r>
              <a:rPr lang="en-US" dirty="0"/>
              <a:t>Visual Designer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71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grass, outdoor, golf&#10;&#10;Description automatically generated">
            <a:extLst>
              <a:ext uri="{FF2B5EF4-FFF2-40B4-BE49-F238E27FC236}">
                <a16:creationId xmlns:a16="http://schemas.microsoft.com/office/drawing/2014/main" id="{8F614A05-FBFC-458B-BFC4-D9CC52897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5" y="220702"/>
            <a:ext cx="11408129" cy="64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8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18FD56-5D43-44AA-9E70-F3CAC974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US" dirty="0"/>
              <a:t>Let's jump to coding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27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7ECEA8-F3C3-461F-9E75-57A2EDF4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641127-5A37-4222-A5B7-D3F840377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79BC1B-562E-456D-856A-665A4922C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083B68-3EE7-4148-99EC-3CC4D9474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507A2B-E3FB-4801-96E0-848A587110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r>
              <a:rPr lang="en-US" dirty="0"/>
              <a:t>VS Code</a:t>
            </a:r>
          </a:p>
          <a:p>
            <a:r>
              <a:rPr lang="en-US" dirty="0"/>
              <a:t>Chrome (any browser)</a:t>
            </a:r>
          </a:p>
          <a:p>
            <a:r>
              <a:rPr lang="en-US" dirty="0"/>
              <a:t>Git bash</a:t>
            </a:r>
          </a:p>
        </p:txBody>
      </p:sp>
    </p:spTree>
    <p:extLst>
      <p:ext uri="{BB962C8B-B14F-4D97-AF65-F5344CB8AC3E}">
        <p14:creationId xmlns:p14="http://schemas.microsoft.com/office/powerpoint/2010/main" val="14524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7748BC-3232-4D2A-9E9F-8651AFF7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b="1" dirty="0"/>
              <a:t>HTML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(HyperText Markup Language)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BBEE40-6A03-4669-928C-0483D374B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Structure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Labels/Tags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Display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DOM (Document Object Model)</a:t>
            </a:r>
            <a:endParaRPr lang="en-I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2C12F-8D07-41ED-83EC-7C9FF0B9BB52}"/>
              </a:ext>
            </a:extLst>
          </p:cNvPr>
          <p:cNvSpPr/>
          <p:nvPr/>
        </p:nvSpPr>
        <p:spPr>
          <a:xfrm>
            <a:off x="5429839" y="980388"/>
            <a:ext cx="5468350" cy="490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45F637-24E0-41E9-A083-7D24BF349301}"/>
              </a:ext>
            </a:extLst>
          </p:cNvPr>
          <p:cNvSpPr>
            <a:spLocks noGrp="1"/>
          </p:cNvSpPr>
          <p:nvPr>
            <p:ph idx="1"/>
          </p:nvPr>
        </p:nvSpPr>
        <p:spPr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&lt;!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 is a paragraph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0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60E3E2-CB93-467E-9074-9A847E47A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23" y="932504"/>
            <a:ext cx="8618154" cy="49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2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DADC-52C3-473B-AD64-87F68792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b="1" dirty="0"/>
              <a:t>CSS</a:t>
            </a:r>
            <a:br>
              <a:rPr lang="en-US" dirty="0"/>
            </a:br>
            <a:r>
              <a:rPr lang="en-US" dirty="0"/>
              <a:t> (Cascading style sheets)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92000-B74D-4C29-91C5-6E629F450A9C}"/>
              </a:ext>
            </a:extLst>
          </p:cNvPr>
          <p:cNvSpPr/>
          <p:nvPr/>
        </p:nvSpPr>
        <p:spPr>
          <a:xfrm>
            <a:off x="5420412" y="961534"/>
            <a:ext cx="5477777" cy="4930219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11EE-A6EF-4683-938D-81507836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	body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	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  }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	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 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B6B4C-378D-4720-B3AC-35868AB89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Styling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Multiple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6787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1DA897-F4EB-4A12-ACE8-59E2F4D1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469C6-2DAF-40E0-A9F5-4B0A0B51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Bootstrap - The most widely used free and open-source CSS framework.  It focuses on responsive, mobile-first front-end web development.</a:t>
            </a:r>
          </a:p>
          <a:p>
            <a:pPr marL="0" indent="0">
              <a:buNone/>
            </a:pPr>
            <a:r>
              <a:rPr lang="en-US" dirty="0"/>
              <a:t>Alternatives:</a:t>
            </a:r>
          </a:p>
          <a:p>
            <a:r>
              <a:rPr lang="en-US" dirty="0"/>
              <a:t>Foundation</a:t>
            </a:r>
          </a:p>
          <a:p>
            <a:r>
              <a:rPr lang="en-US" dirty="0"/>
              <a:t>Pure</a:t>
            </a:r>
          </a:p>
          <a:p>
            <a:r>
              <a:rPr lang="en-US" dirty="0"/>
              <a:t>Bulma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4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8D5C-0C7B-4C73-B76F-F476C6F8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b="1" dirty="0"/>
              <a:t>JavaScript</a:t>
            </a:r>
            <a:endParaRPr lang="en-IN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314CA-7DC2-469C-9DBF-7DA29A140E0F}"/>
              </a:ext>
            </a:extLst>
          </p:cNvPr>
          <p:cNvSpPr/>
          <p:nvPr/>
        </p:nvSpPr>
        <p:spPr>
          <a:xfrm>
            <a:off x="5410986" y="961534"/>
            <a:ext cx="5487203" cy="4930219"/>
          </a:xfrm>
          <a:prstGeom prst="rect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86C3-CFB5-4395-A9F4-98E589DE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		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storing the value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//logging the result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c);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03BF-4264-4B72-8C66-5A62CE86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Responsive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DOM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Front and Back 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Easy to understand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419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8D5C-0C7B-4C73-B76F-F476C6F8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b="1" dirty="0"/>
              <a:t>Nodejs</a:t>
            </a:r>
            <a:endParaRPr lang="en-IN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314CA-7DC2-469C-9DBF-7DA29A140E0F}"/>
              </a:ext>
            </a:extLst>
          </p:cNvPr>
          <p:cNvSpPr/>
          <p:nvPr/>
        </p:nvSpPr>
        <p:spPr>
          <a:xfrm>
            <a:off x="5410986" y="961534"/>
            <a:ext cx="5487203" cy="4930219"/>
          </a:xfrm>
          <a:prstGeom prst="rect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86C3-CFB5-4395-A9F4-98E589DE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const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express=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const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app=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app.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(express.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"public"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app.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"port 3000"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app.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		res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03BF-4264-4B72-8C66-5A62CE86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Run-time environment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Uses javascript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Server-side scripts</a:t>
            </a:r>
          </a:p>
        </p:txBody>
      </p:sp>
    </p:spTree>
    <p:extLst>
      <p:ext uri="{BB962C8B-B14F-4D97-AF65-F5344CB8AC3E}">
        <p14:creationId xmlns:p14="http://schemas.microsoft.com/office/powerpoint/2010/main" val="68493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8D5C-0C7B-4C73-B76F-F476C6F8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b="1" dirty="0"/>
              <a:t>NPM(</a:t>
            </a:r>
            <a:r>
              <a:rPr lang="en-US" sz="3200" b="1"/>
              <a:t>Node Package Manager)</a:t>
            </a:r>
            <a:endParaRPr lang="en-IN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314CA-7DC2-469C-9DBF-7DA29A140E0F}"/>
              </a:ext>
            </a:extLst>
          </p:cNvPr>
          <p:cNvSpPr/>
          <p:nvPr/>
        </p:nvSpPr>
        <p:spPr>
          <a:xfrm>
            <a:off x="5410986" y="961534"/>
            <a:ext cx="5487203" cy="4930219"/>
          </a:xfrm>
          <a:prstGeom prst="rect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86C3-CFB5-4395-A9F4-98E589DE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Eras Demi ITC" panose="020B0805030504020804" pitchFamily="34" charset="0"/>
              </a:rPr>
              <a:t>xpress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   b</a:t>
            </a:r>
            <a:r>
              <a:rPr lang="en-US" b="0" dirty="0">
                <a:solidFill>
                  <a:srgbClr val="569CD6"/>
                </a:solidFill>
                <a:effectLst/>
                <a:latin typeface="Eras Demi ITC" panose="020B0805030504020804" pitchFamily="34" charset="0"/>
              </a:rPr>
              <a:t>ody-parser	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nodemon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m</a:t>
            </a:r>
            <a:r>
              <a:rPr lang="en-US" b="0" dirty="0">
                <a:solidFill>
                  <a:srgbClr val="569CD6"/>
                </a:solidFill>
                <a:effectLst/>
                <a:latin typeface="Eras Demi ITC" panose="020B0805030504020804" pitchFamily="34" charset="0"/>
              </a:rPr>
              <a:t>onogodb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jimp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69CD6"/>
                </a:solidFill>
                <a:latin typeface="Eras Demi ITC" panose="020B0805030504020804" pitchFamily="34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Eras Demi ITC" panose="020B0805030504020804" pitchFamily="34" charset="0"/>
              </a:rPr>
              <a:t>js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03BF-4264-4B72-8C66-5A62CE86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Millions of packages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Easily integrated into projects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955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288</TotalTime>
  <Words>447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Eras Demi ITC</vt:lpstr>
      <vt:lpstr>Garamond</vt:lpstr>
      <vt:lpstr>Organic</vt:lpstr>
      <vt:lpstr> Web Development</vt:lpstr>
      <vt:lpstr>Tools and Technologies</vt:lpstr>
      <vt:lpstr>HTML  (HyperText Markup Language)</vt:lpstr>
      <vt:lpstr>PowerPoint Presentation</vt:lpstr>
      <vt:lpstr>CSS  (Cascading style sheets)</vt:lpstr>
      <vt:lpstr>CSS Frameworks</vt:lpstr>
      <vt:lpstr>JavaScript</vt:lpstr>
      <vt:lpstr>Nodejs</vt:lpstr>
      <vt:lpstr>NPM(Node Package Manager)</vt:lpstr>
      <vt:lpstr>Database</vt:lpstr>
      <vt:lpstr>PowerPoint Presentation</vt:lpstr>
      <vt:lpstr>ReactJs</vt:lpstr>
      <vt:lpstr>Web Development v/s Web Designing</vt:lpstr>
      <vt:lpstr>PowerPoint Presentation</vt:lpstr>
      <vt:lpstr>Let's jump to coding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Development</dc:title>
  <dc:creator>Prashant Rawat</dc:creator>
  <cp:lastModifiedBy>Prashant Rawat</cp:lastModifiedBy>
  <cp:revision>70</cp:revision>
  <dcterms:created xsi:type="dcterms:W3CDTF">2022-01-13T17:01:16Z</dcterms:created>
  <dcterms:modified xsi:type="dcterms:W3CDTF">2022-01-25T08:32:03Z</dcterms:modified>
</cp:coreProperties>
</file>