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7" r:id="rId2"/>
  </p:sldIdLst>
  <p:sldSz cx="10058400" cy="15544800"/>
  <p:notesSz cx="6858000" cy="9144000"/>
  <p:defaultTextStyle>
    <a:defPPr>
      <a:defRPr lang="en-US"/>
    </a:defPPr>
    <a:lvl1pPr marL="0" algn="l" defTabSz="1312896" rtl="0" eaLnBrk="1" latinLnBrk="0" hangingPunct="1">
      <a:defRPr sz="2584" kern="1200">
        <a:solidFill>
          <a:schemeClr val="tx1"/>
        </a:solidFill>
        <a:latin typeface="+mn-lt"/>
        <a:ea typeface="+mn-ea"/>
        <a:cs typeface="+mn-cs"/>
      </a:defRPr>
    </a:lvl1pPr>
    <a:lvl2pPr marL="656448" algn="l" defTabSz="1312896" rtl="0" eaLnBrk="1" latinLnBrk="0" hangingPunct="1">
      <a:defRPr sz="2584" kern="1200">
        <a:solidFill>
          <a:schemeClr val="tx1"/>
        </a:solidFill>
        <a:latin typeface="+mn-lt"/>
        <a:ea typeface="+mn-ea"/>
        <a:cs typeface="+mn-cs"/>
      </a:defRPr>
    </a:lvl2pPr>
    <a:lvl3pPr marL="1312896" algn="l" defTabSz="1312896" rtl="0" eaLnBrk="1" latinLnBrk="0" hangingPunct="1">
      <a:defRPr sz="2584" kern="1200">
        <a:solidFill>
          <a:schemeClr val="tx1"/>
        </a:solidFill>
        <a:latin typeface="+mn-lt"/>
        <a:ea typeface="+mn-ea"/>
        <a:cs typeface="+mn-cs"/>
      </a:defRPr>
    </a:lvl3pPr>
    <a:lvl4pPr marL="1969343" algn="l" defTabSz="1312896" rtl="0" eaLnBrk="1" latinLnBrk="0" hangingPunct="1">
      <a:defRPr sz="2584" kern="1200">
        <a:solidFill>
          <a:schemeClr val="tx1"/>
        </a:solidFill>
        <a:latin typeface="+mn-lt"/>
        <a:ea typeface="+mn-ea"/>
        <a:cs typeface="+mn-cs"/>
      </a:defRPr>
    </a:lvl4pPr>
    <a:lvl5pPr marL="2625791" algn="l" defTabSz="1312896" rtl="0" eaLnBrk="1" latinLnBrk="0" hangingPunct="1">
      <a:defRPr sz="2584" kern="1200">
        <a:solidFill>
          <a:schemeClr val="tx1"/>
        </a:solidFill>
        <a:latin typeface="+mn-lt"/>
        <a:ea typeface="+mn-ea"/>
        <a:cs typeface="+mn-cs"/>
      </a:defRPr>
    </a:lvl5pPr>
    <a:lvl6pPr marL="3282239" algn="l" defTabSz="1312896" rtl="0" eaLnBrk="1" latinLnBrk="0" hangingPunct="1">
      <a:defRPr sz="2584" kern="1200">
        <a:solidFill>
          <a:schemeClr val="tx1"/>
        </a:solidFill>
        <a:latin typeface="+mn-lt"/>
        <a:ea typeface="+mn-ea"/>
        <a:cs typeface="+mn-cs"/>
      </a:defRPr>
    </a:lvl6pPr>
    <a:lvl7pPr marL="3938687" algn="l" defTabSz="1312896" rtl="0" eaLnBrk="1" latinLnBrk="0" hangingPunct="1">
      <a:defRPr sz="2584" kern="1200">
        <a:solidFill>
          <a:schemeClr val="tx1"/>
        </a:solidFill>
        <a:latin typeface="+mn-lt"/>
        <a:ea typeface="+mn-ea"/>
        <a:cs typeface="+mn-cs"/>
      </a:defRPr>
    </a:lvl7pPr>
    <a:lvl8pPr marL="4595134" algn="l" defTabSz="1312896" rtl="0" eaLnBrk="1" latinLnBrk="0" hangingPunct="1">
      <a:defRPr sz="2584" kern="1200">
        <a:solidFill>
          <a:schemeClr val="tx1"/>
        </a:solidFill>
        <a:latin typeface="+mn-lt"/>
        <a:ea typeface="+mn-ea"/>
        <a:cs typeface="+mn-cs"/>
      </a:defRPr>
    </a:lvl8pPr>
    <a:lvl9pPr marL="5251582" algn="l" defTabSz="1312896" rtl="0" eaLnBrk="1" latinLnBrk="0" hangingPunct="1">
      <a:defRPr sz="2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94"/>
  </p:normalViewPr>
  <p:slideViewPr>
    <p:cSldViewPr snapToGrid="0" snapToObjects="1">
      <p:cViewPr>
        <p:scale>
          <a:sx n="66" d="100"/>
          <a:sy n="66" d="100"/>
        </p:scale>
        <p:origin x="1992" y="-2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FCAA7-DB20-2A42-9780-828F2C5B5A28}" type="datetimeFigureOut">
              <a:rPr lang="en-US" smtClean="0"/>
              <a:t>1/16/17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30463" y="1143000"/>
            <a:ext cx="1997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58164-9A8B-D740-9B86-93779CCF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74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2896" rtl="0" eaLnBrk="1" latinLnBrk="0" hangingPunct="1">
      <a:defRPr sz="1723" kern="1200">
        <a:solidFill>
          <a:schemeClr val="tx1"/>
        </a:solidFill>
        <a:latin typeface="+mn-lt"/>
        <a:ea typeface="+mn-ea"/>
        <a:cs typeface="+mn-cs"/>
      </a:defRPr>
    </a:lvl1pPr>
    <a:lvl2pPr marL="656448" algn="l" defTabSz="1312896" rtl="0" eaLnBrk="1" latinLnBrk="0" hangingPunct="1">
      <a:defRPr sz="1723" kern="1200">
        <a:solidFill>
          <a:schemeClr val="tx1"/>
        </a:solidFill>
        <a:latin typeface="+mn-lt"/>
        <a:ea typeface="+mn-ea"/>
        <a:cs typeface="+mn-cs"/>
      </a:defRPr>
    </a:lvl2pPr>
    <a:lvl3pPr marL="1312896" algn="l" defTabSz="1312896" rtl="0" eaLnBrk="1" latinLnBrk="0" hangingPunct="1">
      <a:defRPr sz="1723" kern="1200">
        <a:solidFill>
          <a:schemeClr val="tx1"/>
        </a:solidFill>
        <a:latin typeface="+mn-lt"/>
        <a:ea typeface="+mn-ea"/>
        <a:cs typeface="+mn-cs"/>
      </a:defRPr>
    </a:lvl3pPr>
    <a:lvl4pPr marL="1969343" algn="l" defTabSz="1312896" rtl="0" eaLnBrk="1" latinLnBrk="0" hangingPunct="1">
      <a:defRPr sz="1723" kern="1200">
        <a:solidFill>
          <a:schemeClr val="tx1"/>
        </a:solidFill>
        <a:latin typeface="+mn-lt"/>
        <a:ea typeface="+mn-ea"/>
        <a:cs typeface="+mn-cs"/>
      </a:defRPr>
    </a:lvl4pPr>
    <a:lvl5pPr marL="2625791" algn="l" defTabSz="1312896" rtl="0" eaLnBrk="1" latinLnBrk="0" hangingPunct="1">
      <a:defRPr sz="1723" kern="1200">
        <a:solidFill>
          <a:schemeClr val="tx1"/>
        </a:solidFill>
        <a:latin typeface="+mn-lt"/>
        <a:ea typeface="+mn-ea"/>
        <a:cs typeface="+mn-cs"/>
      </a:defRPr>
    </a:lvl5pPr>
    <a:lvl6pPr marL="3282239" algn="l" defTabSz="1312896" rtl="0" eaLnBrk="1" latinLnBrk="0" hangingPunct="1">
      <a:defRPr sz="1723" kern="1200">
        <a:solidFill>
          <a:schemeClr val="tx1"/>
        </a:solidFill>
        <a:latin typeface="+mn-lt"/>
        <a:ea typeface="+mn-ea"/>
        <a:cs typeface="+mn-cs"/>
      </a:defRPr>
    </a:lvl6pPr>
    <a:lvl7pPr marL="3938687" algn="l" defTabSz="1312896" rtl="0" eaLnBrk="1" latinLnBrk="0" hangingPunct="1">
      <a:defRPr sz="1723" kern="1200">
        <a:solidFill>
          <a:schemeClr val="tx1"/>
        </a:solidFill>
        <a:latin typeface="+mn-lt"/>
        <a:ea typeface="+mn-ea"/>
        <a:cs typeface="+mn-cs"/>
      </a:defRPr>
    </a:lvl7pPr>
    <a:lvl8pPr marL="4595134" algn="l" defTabSz="1312896" rtl="0" eaLnBrk="1" latinLnBrk="0" hangingPunct="1">
      <a:defRPr sz="1723" kern="1200">
        <a:solidFill>
          <a:schemeClr val="tx1"/>
        </a:solidFill>
        <a:latin typeface="+mn-lt"/>
        <a:ea typeface="+mn-ea"/>
        <a:cs typeface="+mn-cs"/>
      </a:defRPr>
    </a:lvl8pPr>
    <a:lvl9pPr marL="5251582" algn="l" defTabSz="1312896" rtl="0" eaLnBrk="1" latinLnBrk="0" hangingPunct="1">
      <a:defRPr sz="17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30463" y="1143000"/>
            <a:ext cx="19970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8390F-CDF0-D142-A4AF-946018BB3B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1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544023"/>
            <a:ext cx="8549640" cy="541189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8164619"/>
            <a:ext cx="7543800" cy="375306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7E25-098D-3E44-9127-881C270FB795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512E-C7E7-FA46-B1B2-A861E4797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7E25-098D-3E44-9127-881C270FB795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512E-C7E7-FA46-B1B2-A861E4797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827617"/>
            <a:ext cx="2168843" cy="131734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827617"/>
            <a:ext cx="6380798" cy="131734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7E25-098D-3E44-9127-881C270FB795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512E-C7E7-FA46-B1B2-A861E4797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7E25-098D-3E44-9127-881C270FB795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512E-C7E7-FA46-B1B2-A861E4797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3875409"/>
            <a:ext cx="8675370" cy="646620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10402786"/>
            <a:ext cx="8675370" cy="340042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7E25-098D-3E44-9127-881C270FB795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512E-C7E7-FA46-B1B2-A861E4797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4138083"/>
            <a:ext cx="4274820" cy="98630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4138083"/>
            <a:ext cx="4274820" cy="98630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7E25-098D-3E44-9127-881C270FB795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512E-C7E7-FA46-B1B2-A861E4797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827620"/>
            <a:ext cx="8675370" cy="30046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3810636"/>
            <a:ext cx="4255174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5678170"/>
            <a:ext cx="4255174" cy="83517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3810636"/>
            <a:ext cx="4276130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5678170"/>
            <a:ext cx="4276130" cy="83517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7E25-098D-3E44-9127-881C270FB795}" type="datetimeFigureOut">
              <a:rPr lang="en-US" smtClean="0"/>
              <a:t>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512E-C7E7-FA46-B1B2-A861E4797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7E25-098D-3E44-9127-881C270FB795}" type="datetimeFigureOut">
              <a:rPr lang="en-US" smtClean="0"/>
              <a:t>1/16/17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512E-C7E7-FA46-B1B2-A861E4797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7E25-098D-3E44-9127-881C270FB795}" type="datetimeFigureOut">
              <a:rPr lang="en-US" smtClean="0"/>
              <a:t>1/16/17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512E-C7E7-FA46-B1B2-A861E4797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2238167"/>
            <a:ext cx="5092065" cy="110468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7E25-098D-3E44-9127-881C270FB795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512E-C7E7-FA46-B1B2-A861E4797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2238167"/>
            <a:ext cx="5092065" cy="110468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7E25-098D-3E44-9127-881C270FB795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512E-C7E7-FA46-B1B2-A861E4797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827620"/>
            <a:ext cx="867537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4138083"/>
            <a:ext cx="867537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C7E25-098D-3E44-9127-881C270FB795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14407730"/>
            <a:ext cx="339471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0512E-C7E7-FA46-B1B2-A861E479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2"/>
          <a:stretch/>
        </p:blipFill>
        <p:spPr>
          <a:xfrm>
            <a:off x="0" y="272370"/>
            <a:ext cx="10058400" cy="152724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" y="13176405"/>
            <a:ext cx="9864531" cy="23683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795" y="10291888"/>
            <a:ext cx="5686860" cy="190101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070126" y="12082065"/>
            <a:ext cx="4500725" cy="1086784"/>
            <a:chOff x="5295452" y="11229044"/>
            <a:chExt cx="4243046" cy="82310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452" y="11229044"/>
              <a:ext cx="4243046" cy="82310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410550" y="11237495"/>
              <a:ext cx="4012849" cy="769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194259"/>
                  </a:solidFill>
                  <a:latin typeface="Helvetica" charset="0"/>
                  <a:ea typeface="Helvetica" charset="0"/>
                  <a:cs typeface="Helvetica" charset="0"/>
                </a:rPr>
                <a:t>OSU </a:t>
              </a:r>
              <a:r>
                <a:rPr lang="en-US" sz="2800" dirty="0" smtClean="0">
                  <a:solidFill>
                    <a:srgbClr val="194259"/>
                  </a:solidFill>
                  <a:latin typeface="Helvetica" charset="0"/>
                  <a:ea typeface="Helvetica" charset="0"/>
                  <a:cs typeface="Helvetica" charset="0"/>
                </a:rPr>
                <a:t>Students</a:t>
              </a:r>
              <a:br>
                <a:rPr lang="en-US" sz="2800" dirty="0" smtClean="0">
                  <a:solidFill>
                    <a:srgbClr val="194259"/>
                  </a:solidFill>
                  <a:latin typeface="Helvetica" charset="0"/>
                  <a:ea typeface="Helvetica" charset="0"/>
                  <a:cs typeface="Helvetica" charset="0"/>
                </a:rPr>
              </a:br>
              <a:r>
                <a:rPr lang="en-US" sz="2800" strike="sngStrike" dirty="0" smtClean="0">
                  <a:solidFill>
                    <a:srgbClr val="194259"/>
                  </a:solidFill>
                  <a:latin typeface="Helvetica" charset="0"/>
                  <a:ea typeface="Helvetica" charset="0"/>
                  <a:cs typeface="Helvetica" charset="0"/>
                </a:rPr>
                <a:t>$</a:t>
              </a:r>
              <a:r>
                <a:rPr lang="en-US" sz="2800" strike="sngStrike" dirty="0">
                  <a:solidFill>
                    <a:srgbClr val="194259"/>
                  </a:solidFill>
                  <a:latin typeface="Helvetica" charset="0"/>
                  <a:ea typeface="Helvetica" charset="0"/>
                  <a:cs typeface="Helvetica" charset="0"/>
                </a:rPr>
                <a:t>250 </a:t>
              </a:r>
              <a:r>
                <a:rPr lang="en-US" sz="2800" dirty="0" smtClean="0">
                  <a:solidFill>
                    <a:srgbClr val="194259"/>
                  </a:solidFill>
                  <a:latin typeface="Helvetica" charset="0"/>
                  <a:ea typeface="Helvetica" charset="0"/>
                  <a:cs typeface="Helvetica" charset="0"/>
                </a:rPr>
                <a:t> </a:t>
              </a:r>
              <a:r>
                <a:rPr lang="en-US" sz="3200" b="1" dirty="0" smtClean="0">
                  <a:solidFill>
                    <a:srgbClr val="194259"/>
                  </a:solidFill>
                  <a:latin typeface="Helvetica" charset="0"/>
                  <a:ea typeface="Helvetica" charset="0"/>
                  <a:cs typeface="Helvetica" charset="0"/>
                </a:rPr>
                <a:t>$</a:t>
              </a:r>
              <a:r>
                <a:rPr lang="en-US" sz="3200" b="1" dirty="0">
                  <a:solidFill>
                    <a:srgbClr val="194259"/>
                  </a:solidFill>
                  <a:latin typeface="Helvetica" charset="0"/>
                  <a:ea typeface="Helvetica" charset="0"/>
                  <a:cs typeface="Helvetica" charset="0"/>
                </a:rPr>
                <a:t>15</a:t>
              </a:r>
              <a:r>
                <a:rPr lang="en-US" sz="3200" b="1" dirty="0" smtClean="0">
                  <a:solidFill>
                    <a:srgbClr val="194259"/>
                  </a:solidFill>
                  <a:latin typeface="Helvetica" charset="0"/>
                  <a:ea typeface="Helvetica" charset="0"/>
                  <a:cs typeface="Helvetica" charset="0"/>
                </a:rPr>
                <a:t>!</a:t>
              </a:r>
              <a:r>
                <a:rPr lang="en-US" sz="3200" b="1" dirty="0" smtClean="0">
                  <a:solidFill>
                    <a:srgbClr val="FF0000"/>
                  </a:solidFill>
                  <a:latin typeface="Helvetica" charset="0"/>
                  <a:ea typeface="Helvetica" charset="0"/>
                  <a:cs typeface="Helvetica" charset="0"/>
                </a:rPr>
                <a:t>*</a:t>
              </a:r>
              <a:endParaRPr lang="en-US" sz="3200" b="1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08924" y="2101958"/>
            <a:ext cx="8911097" cy="2382177"/>
            <a:chOff x="93433" y="721812"/>
            <a:chExt cx="6259862" cy="167343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977" y="721812"/>
              <a:ext cx="6033318" cy="1010471"/>
            </a:xfrm>
            <a:prstGeom prst="rect">
              <a:avLst/>
            </a:prstGeom>
          </p:spPr>
        </p:pic>
        <p:grpSp>
          <p:nvGrpSpPr>
            <p:cNvPr id="37" name="Group 36"/>
            <p:cNvGrpSpPr/>
            <p:nvPr/>
          </p:nvGrpSpPr>
          <p:grpSpPr>
            <a:xfrm>
              <a:off x="93433" y="1362474"/>
              <a:ext cx="4641047" cy="1032768"/>
              <a:chOff x="93433" y="1362474"/>
              <a:chExt cx="4641047" cy="1032768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433" y="1502101"/>
                <a:ext cx="4498706" cy="893141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6389" y="1362474"/>
                <a:ext cx="1488091" cy="893141"/>
              </a:xfrm>
              <a:prstGeom prst="rect">
                <a:avLst/>
              </a:prstGeom>
            </p:spPr>
          </p:pic>
        </p:grpSp>
      </p:grpSp>
      <p:sp>
        <p:nvSpPr>
          <p:cNvPr id="20" name="TextBox 19"/>
          <p:cNvSpPr txBox="1"/>
          <p:nvPr/>
        </p:nvSpPr>
        <p:spPr>
          <a:xfrm>
            <a:off x="4966032" y="13796160"/>
            <a:ext cx="47515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u="sng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go.osu.edu</a:t>
            </a:r>
            <a:r>
              <a:rPr lang="en-US" sz="4400" u="sng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/</a:t>
            </a:r>
            <a:r>
              <a:rPr lang="en-US" sz="4400" u="sng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yesplus</a:t>
            </a:r>
            <a:endParaRPr lang="en-US" sz="3600" u="sng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5400000">
            <a:off x="6973006" y="13016974"/>
            <a:ext cx="761161" cy="106490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56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9425"/>
            <a:ext cx="10081655" cy="19161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756188" y="1484972"/>
            <a:ext cx="7033705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555"/>
              </a:lnSpc>
            </a:pPr>
            <a:r>
              <a:rPr lang="en-US" sz="4800" dirty="0" smtClean="0">
                <a:solidFill>
                  <a:schemeClr val="bg1"/>
                </a:solidFill>
                <a:latin typeface="Chalkduster" charset="0"/>
                <a:ea typeface="Chalkduster" charset="0"/>
                <a:cs typeface="Chalkduster" charset="0"/>
              </a:rPr>
              <a:t>Meditation Retreat</a:t>
            </a:r>
            <a:endParaRPr lang="en-US" sz="4800" dirty="0">
              <a:solidFill>
                <a:schemeClr val="bg1"/>
              </a:solidFill>
              <a:latin typeface="Chalkduster" charset="0"/>
              <a:ea typeface="Chalkduster" charset="0"/>
              <a:cs typeface="Chalkduster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 rot="20989711">
            <a:off x="1046297" y="2219557"/>
            <a:ext cx="87581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“life changing</a:t>
            </a:r>
            <a:r>
              <a:rPr lang="en-US" sz="3000" dirty="0" smtClean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”</a:t>
            </a:r>
            <a:r>
              <a:rPr lang="en-US" sz="3000" dirty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/>
            </a:r>
            <a:br>
              <a:rPr lang="en-US" sz="3000" dirty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</a:br>
            <a:r>
              <a:rPr lang="en-US" sz="3000" dirty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“one of the best experiences of my life”</a:t>
            </a:r>
            <a:br>
              <a:rPr lang="en-US" sz="3000" dirty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</a:br>
            <a:r>
              <a:rPr lang="en-US" sz="3000" dirty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“would recommend to anybody and everybody”</a:t>
            </a:r>
            <a:br>
              <a:rPr lang="en-US" sz="3000" dirty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</a:br>
            <a:r>
              <a:rPr lang="en-US" sz="3000" dirty="0" smtClean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		“</a:t>
            </a:r>
            <a:r>
              <a:rPr lang="en-US" sz="3000" dirty="0">
                <a:solidFill>
                  <a:schemeClr val="bg1"/>
                </a:solidFill>
                <a:latin typeface="Bradley Hand" charset="0"/>
                <a:ea typeface="Bradley Hand" charset="0"/>
                <a:cs typeface="Bradley Hand" charset="0"/>
              </a:rPr>
              <a:t>really impactful” 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803350" y="10596705"/>
            <a:ext cx="5176056" cy="1517171"/>
            <a:chOff x="4394795" y="10149240"/>
            <a:chExt cx="5176056" cy="1517171"/>
          </a:xfrm>
        </p:grpSpPr>
        <p:sp>
          <p:nvSpPr>
            <p:cNvPr id="11" name="TextBox 10"/>
            <p:cNvSpPr txBox="1"/>
            <p:nvPr/>
          </p:nvSpPr>
          <p:spPr>
            <a:xfrm>
              <a:off x="4394795" y="10149240"/>
              <a:ext cx="2624257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   Option 1   </a:t>
              </a:r>
              <a:r>
                <a:rPr lang="en-US" sz="1400" b="1" u="sng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.</a:t>
              </a:r>
              <a:r>
                <a:rPr lang="en-US" sz="3200" b="1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/>
              </a:r>
              <a:br>
                <a:rPr lang="en-US" sz="3200" b="1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</a:br>
              <a:r>
                <a:rPr lang="en-US" sz="3200" b="1" dirty="0" smtClean="0">
                  <a:solidFill>
                    <a:srgbClr val="194259"/>
                  </a:solidFill>
                  <a:latin typeface="Helvetica" charset="0"/>
                  <a:ea typeface="Helvetica" charset="0"/>
                  <a:cs typeface="Helvetica" charset="0"/>
                </a:rPr>
                <a:t>Feb </a:t>
              </a:r>
              <a:r>
                <a:rPr lang="en-US" sz="3200" b="1" dirty="0">
                  <a:solidFill>
                    <a:srgbClr val="194259"/>
                  </a:solidFill>
                  <a:latin typeface="Helvetica" charset="0"/>
                  <a:ea typeface="Helvetica" charset="0"/>
                  <a:cs typeface="Helvetica" charset="0"/>
                </a:rPr>
                <a:t>3-5, 2017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67212" y="10158306"/>
              <a:ext cx="2703639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u="sng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 </a:t>
              </a:r>
              <a:r>
                <a:rPr lang="en-US" sz="2800" b="1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  Option 2   </a:t>
              </a:r>
              <a:r>
                <a:rPr lang="en-US" sz="1400" b="1" u="sng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.</a:t>
              </a:r>
            </a:p>
            <a:p>
              <a:pPr algn="ctr"/>
              <a:r>
                <a:rPr lang="en-US" sz="3200" b="1" dirty="0" smtClean="0">
                  <a:solidFill>
                    <a:srgbClr val="194259"/>
                  </a:solidFill>
                  <a:latin typeface="Helvetica" charset="0"/>
                  <a:ea typeface="Helvetica" charset="0"/>
                  <a:cs typeface="Helvetica" charset="0"/>
                </a:rPr>
                <a:t>Apr 7-9, </a:t>
              </a:r>
              <a:r>
                <a:rPr lang="en-US" sz="3200" b="1" dirty="0">
                  <a:solidFill>
                    <a:srgbClr val="194259"/>
                  </a:solidFill>
                  <a:latin typeface="Helvetica" charset="0"/>
                  <a:ea typeface="Helvetica" charset="0"/>
                  <a:cs typeface="Helvetica" charset="0"/>
                </a:rPr>
                <a:t>2017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9425" y="13151938"/>
            <a:ext cx="5080000" cy="1905000"/>
            <a:chOff x="64835" y="12905778"/>
            <a:chExt cx="5080000" cy="19050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835" y="12905778"/>
              <a:ext cx="5080000" cy="19050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320659" y="14304494"/>
              <a:ext cx="4294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at </a:t>
              </a:r>
              <a:r>
                <a:rPr lang="en-US" sz="2000" dirty="0" smtClean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The Ohio State University</a:t>
              </a:r>
              <a:endParaRPr lang="en-US" sz="20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553138" y="14293323"/>
            <a:ext cx="3876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/>
            </a:r>
            <a:br>
              <a:rPr lang="en-US" sz="1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en-US" sz="1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CONTACT:	 </a:t>
            </a:r>
            <a:r>
              <a:rPr lang="en-US" sz="1800" u="sng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yesplus.osu@gmail.com</a:t>
            </a:r>
            <a:r>
              <a:rPr lang="en-US" sz="1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/>
            </a:r>
            <a:b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	</a:t>
            </a:r>
            <a:endParaRPr lang="en-US" sz="1800" dirty="0">
              <a:solidFill>
                <a:srgbClr val="FFC000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96" y="3265"/>
            <a:ext cx="10088851" cy="5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1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</TotalTime>
  <Words>27</Words>
  <Application>Microsoft Macintosh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Bradley Hand</vt:lpstr>
      <vt:lpstr>Calibri</vt:lpstr>
      <vt:lpstr>Calibri Light</vt:lpstr>
      <vt:lpstr>Chalkduster</vt:lpstr>
      <vt:lpstr>Helvetica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Serai, Prashant</dc:creator>
  <cp:lastModifiedBy>Serai, Prashant</cp:lastModifiedBy>
  <cp:revision>17</cp:revision>
  <dcterms:created xsi:type="dcterms:W3CDTF">2017-01-11T06:52:39Z</dcterms:created>
  <dcterms:modified xsi:type="dcterms:W3CDTF">2017-01-17T03:12:57Z</dcterms:modified>
</cp:coreProperties>
</file>