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78" r:id="rId4"/>
    <p:sldId id="274" r:id="rId5"/>
    <p:sldId id="280" r:id="rId6"/>
    <p:sldId id="275" r:id="rId7"/>
    <p:sldId id="281" r:id="rId8"/>
    <p:sldId id="276" r:id="rId9"/>
    <p:sldId id="282" r:id="rId10"/>
    <p:sldId id="277" r:id="rId11"/>
    <p:sldId id="283" r:id="rId12"/>
    <p:sldId id="279" r:id="rId13"/>
    <p:sldId id="284" r:id="rId14"/>
    <p:sldId id="285" r:id="rId15"/>
    <p:sldId id="286" r:id="rId16"/>
    <p:sldId id="287" r:id="rId17"/>
    <p:sldId id="288" r:id="rId18"/>
    <p:sldId id="296" r:id="rId19"/>
    <p:sldId id="289" r:id="rId20"/>
    <p:sldId id="290" r:id="rId21"/>
    <p:sldId id="291" r:id="rId22"/>
    <p:sldId id="292" r:id="rId23"/>
    <p:sldId id="293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06D8-21C8-47C3-8DB7-56AB2BC045F9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C7CD-7EA2-4699-A2C6-20A39A12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7CB28-97B6-4B99-B6CC-F8B9BF575C9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86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3CC0E-EF58-405B-98C5-DD40AE2CBF1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2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58228-5A22-4C35-8CDD-FEE65475736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1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1199-AD68-45B7-8932-B564543A864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3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37FD5-23A3-433F-AAE9-C1FB8ED8441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232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1104D-8DE7-4466-96F7-1A28F315936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860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4002-C957-46F8-A12B-C3A4B400279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23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830DE-487E-4B9A-930A-728616DA0E5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77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9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203D-A275-42EC-A96C-60DED5B7751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79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504C4-2505-4040-B2A7-0B0417D1757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79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568E1-E2F6-4191-BC45-349286985D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75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E5A0F-2C5B-4F5F-BBED-5A3DAB9929D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68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EEF1-A19B-40F6-BD53-CF4E6793108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8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AA2EB-FF58-4A78-983B-48E24109461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2B904-D083-4709-98CD-E68BEA38EDC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2209800"/>
          </a:xfrm>
        </p:spPr>
        <p:txBody>
          <a:bodyPr/>
          <a:lstStyle/>
          <a:p>
            <a:pPr algn="ctr" eaLnBrk="1" hangingPunct="1"/>
            <a:r>
              <a:rPr lang="en-US" sz="4600" dirty="0" smtClean="0"/>
              <a:t>CSE 1223: Introduction to Computer Programming in Java</a:t>
            </a:r>
            <a:br>
              <a:rPr lang="en-US" sz="4600" dirty="0" smtClean="0"/>
            </a:br>
            <a:r>
              <a:rPr lang="en-US" sz="4600" dirty="0" smtClean="0"/>
              <a:t>More Method Practice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7244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3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+ 3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987925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getDigit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remainder = 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 = 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maxDigit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numDigits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(count &lt;=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maxDigit-i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remainder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% 10;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 10;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count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count + 1;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remainder;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+4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all of the pieces</a:t>
            </a:r>
          </a:p>
          <a:p>
            <a:pPr lvl="1"/>
            <a:r>
              <a:rPr lang="en-US" dirty="0" smtClean="0"/>
              <a:t>Now write a main method that:</a:t>
            </a:r>
          </a:p>
          <a:p>
            <a:pPr lvl="2"/>
            <a:r>
              <a:rPr lang="en-US" dirty="0" smtClean="0"/>
              <a:t>Declares a Scanner</a:t>
            </a:r>
          </a:p>
          <a:p>
            <a:pPr lvl="2"/>
            <a:r>
              <a:rPr lang="en-US" dirty="0" smtClean="0"/>
              <a:t>Prompts the user for a number</a:t>
            </a:r>
          </a:p>
          <a:p>
            <a:pPr lvl="2"/>
            <a:r>
              <a:rPr lang="en-US" dirty="0" smtClean="0"/>
              <a:t>Prompts the user for a position</a:t>
            </a:r>
          </a:p>
          <a:p>
            <a:pPr lvl="2"/>
            <a:r>
              <a:rPr lang="en-US" dirty="0" smtClean="0"/>
              <a:t>Displays the digit at that position to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+ 4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9879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keyboard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Scanner(System.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in);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("Enter a number: ");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number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("Enter a position: ");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digit =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getDigit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number,pos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("The digit at position "+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pos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+"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of "+number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+"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 "+digit);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+5 -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this code actually work for any situation we might use it?</a:t>
            </a:r>
          </a:p>
          <a:p>
            <a:pPr lvl="1"/>
            <a:r>
              <a:rPr lang="en-US" dirty="0" smtClean="0"/>
              <a:t>We need to check a number of </a:t>
            </a:r>
            <a:r>
              <a:rPr lang="en-US" i="1" dirty="0" smtClean="0"/>
              <a:t>test cases</a:t>
            </a:r>
            <a:endParaRPr lang="en-US" dirty="0" smtClean="0"/>
          </a:p>
          <a:p>
            <a:pPr lvl="2"/>
            <a:r>
              <a:rPr lang="en-US" dirty="0" smtClean="0"/>
              <a:t>Each test case should have an input and an </a:t>
            </a:r>
            <a:r>
              <a:rPr lang="en-US" i="1" dirty="0" smtClean="0"/>
              <a:t>expected</a:t>
            </a:r>
            <a:r>
              <a:rPr lang="en-US" dirty="0" smtClean="0"/>
              <a:t> output</a:t>
            </a:r>
          </a:p>
          <a:p>
            <a:pPr lvl="3"/>
            <a:r>
              <a:rPr lang="en-US" dirty="0" smtClean="0"/>
              <a:t>If our code works for the test case, then it will produce the expected output</a:t>
            </a:r>
          </a:p>
          <a:p>
            <a:pPr lvl="3"/>
            <a:r>
              <a:rPr lang="en-US" dirty="0" smtClean="0"/>
              <a:t>If our code does not work, then it will produce output different from the expected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+5 -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inputs should we consider for test cases?</a:t>
            </a:r>
          </a:p>
          <a:p>
            <a:pPr lvl="1"/>
            <a:r>
              <a:rPr lang="en-US" dirty="0" smtClean="0"/>
              <a:t>Testing typical expected inputs is not sufficient</a:t>
            </a:r>
          </a:p>
          <a:p>
            <a:pPr lvl="2"/>
            <a:r>
              <a:rPr lang="en-US" dirty="0" smtClean="0"/>
              <a:t>You need to do this to make sure that the code works</a:t>
            </a:r>
          </a:p>
          <a:p>
            <a:pPr lvl="2"/>
            <a:r>
              <a:rPr lang="en-US" dirty="0" smtClean="0"/>
              <a:t>But knowing that it works for the expected inputs is not enough</a:t>
            </a:r>
          </a:p>
          <a:p>
            <a:pPr lvl="1"/>
            <a:r>
              <a:rPr lang="en-US" dirty="0" smtClean="0"/>
              <a:t>You need to test for unexpected inputs</a:t>
            </a:r>
          </a:p>
          <a:p>
            <a:pPr lvl="2"/>
            <a:r>
              <a:rPr lang="en-US" dirty="0" smtClean="0"/>
              <a:t>Things that might not have been anticipated when the code was written</a:t>
            </a:r>
          </a:p>
          <a:p>
            <a:pPr lvl="2"/>
            <a:r>
              <a:rPr lang="en-US" dirty="0" smtClean="0"/>
              <a:t>We’re actually </a:t>
            </a:r>
            <a:r>
              <a:rPr lang="en-US" i="1" dirty="0" smtClean="0"/>
              <a:t>trying</a:t>
            </a:r>
            <a:r>
              <a:rPr lang="en-US" dirty="0" smtClean="0"/>
              <a:t> to break the code at this point</a:t>
            </a:r>
          </a:p>
          <a:p>
            <a:pPr lvl="3"/>
            <a:r>
              <a:rPr lang="en-US" dirty="0" smtClean="0"/>
              <a:t>Find places that need work and fix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+5 -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inputs should we consider for test cases?</a:t>
            </a:r>
          </a:p>
          <a:p>
            <a:pPr lvl="1"/>
            <a:r>
              <a:rPr lang="en-US" dirty="0" smtClean="0"/>
              <a:t>Figuring out what kinds of inputs are “unexpected” is not necessarily easy</a:t>
            </a:r>
          </a:p>
          <a:p>
            <a:pPr lvl="2"/>
            <a:r>
              <a:rPr lang="en-US" dirty="0" smtClean="0"/>
              <a:t>Especially when it’s code you’ve written yourself</a:t>
            </a:r>
          </a:p>
          <a:p>
            <a:pPr lvl="3"/>
            <a:r>
              <a:rPr lang="en-US" dirty="0" smtClean="0"/>
              <a:t>If you know when you’re writing the program what the unexpected input is going to be, it wouldn’t really be unexpected, would it?</a:t>
            </a:r>
          </a:p>
          <a:p>
            <a:pPr lvl="1"/>
            <a:r>
              <a:rPr lang="en-US" dirty="0" smtClean="0"/>
              <a:t>We start by looking for </a:t>
            </a:r>
            <a:r>
              <a:rPr lang="en-US" i="1" dirty="0" smtClean="0"/>
              <a:t>boundary conditions</a:t>
            </a:r>
            <a:endParaRPr lang="en-US" dirty="0" smtClean="0"/>
          </a:p>
          <a:p>
            <a:pPr lvl="2"/>
            <a:r>
              <a:rPr lang="en-US" dirty="0" smtClean="0"/>
              <a:t>Places where the behavior of the code might be expected to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Testing +5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dirty="0" smtClean="0"/>
              <a:t>What are some ideas for boundary conditions for our program?</a:t>
            </a:r>
          </a:p>
          <a:p>
            <a:pPr lvl="1"/>
            <a:r>
              <a:rPr lang="en-US" dirty="0" smtClean="0"/>
              <a:t>The maximum number that the user could type</a:t>
            </a:r>
          </a:p>
          <a:p>
            <a:pPr lvl="1"/>
            <a:r>
              <a:rPr lang="en-US" dirty="0" smtClean="0"/>
              <a:t>The minimum number that the user could type</a:t>
            </a:r>
          </a:p>
          <a:p>
            <a:pPr lvl="1"/>
            <a:r>
              <a:rPr lang="en-US" dirty="0" smtClean="0"/>
              <a:t>Zero</a:t>
            </a:r>
          </a:p>
          <a:p>
            <a:pPr lvl="2"/>
            <a:r>
              <a:rPr lang="en-US" dirty="0" smtClean="0"/>
              <a:t>Zero is always a good condition to test for with numerical programs</a:t>
            </a:r>
          </a:p>
          <a:p>
            <a:pPr lvl="2"/>
            <a:r>
              <a:rPr lang="en-US" dirty="0" smtClean="0"/>
              <a:t>Often the exceptional case that isn’t considered at first</a:t>
            </a:r>
          </a:p>
          <a:p>
            <a:pPr lvl="3"/>
            <a:r>
              <a:rPr lang="en-US" dirty="0" smtClean="0"/>
              <a:t>And then you get Divide By Zero exceptions that crash your program</a:t>
            </a:r>
          </a:p>
          <a:p>
            <a:pPr lvl="1"/>
            <a:r>
              <a:rPr lang="en-US" dirty="0" smtClean="0"/>
              <a:t>Any other ideas?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Testing +5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a few test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How about tracing our code using 0:</a:t>
            </a:r>
          </a:p>
          <a:p>
            <a:pPr lvl="1"/>
            <a:r>
              <a:rPr lang="en-US" dirty="0" smtClean="0"/>
              <a:t>What happens?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Is this appropriate behavior?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0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Testing +5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try the maximum and minimum values</a:t>
            </a:r>
          </a:p>
          <a:p>
            <a:pPr lvl="1"/>
            <a:r>
              <a:rPr lang="en-US" dirty="0" smtClean="0"/>
              <a:t>In Java we can get the minimum number and the maximum number easily: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Integer.MIN_VALUE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dirty="0" smtClean="0"/>
              <a:t>-</a:t>
            </a:r>
            <a:r>
              <a:rPr lang="en-US" dirty="0"/>
              <a:t> 2147483648</a:t>
            </a:r>
            <a:endParaRPr lang="en-US" dirty="0" smtClean="0"/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Integer.MAX_VALUE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dirty="0" smtClean="0"/>
              <a:t>2147483647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Testing +5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trace our code using the minimum value: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Integer.MIN_VALUE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2147483648</a:t>
            </a:r>
          </a:p>
          <a:p>
            <a:pPr lvl="1"/>
            <a:r>
              <a:rPr lang="en-US" dirty="0" smtClean="0"/>
              <a:t>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1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Programming With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need to write a short program that can give us arbitrary digits from an integer</a:t>
            </a:r>
          </a:p>
          <a:p>
            <a:pPr lvl="1"/>
            <a:r>
              <a:rPr lang="en-US" dirty="0" smtClean="0"/>
              <a:t>For example, the digit at the 2</a:t>
            </a:r>
            <a:r>
              <a:rPr lang="en-US" baseline="30000" dirty="0" smtClean="0"/>
              <a:t>nd</a:t>
            </a:r>
            <a:r>
              <a:rPr lang="en-US" dirty="0" smtClean="0"/>
              <a:t> position of the number 12345 is 2</a:t>
            </a:r>
          </a:p>
          <a:p>
            <a:r>
              <a:rPr lang="en-US" dirty="0" smtClean="0"/>
              <a:t>How would we go about figuring this program out?</a:t>
            </a:r>
          </a:p>
          <a:p>
            <a:pPr lvl="1"/>
            <a:r>
              <a:rPr lang="en-US" dirty="0" smtClean="0"/>
              <a:t>Start small – figure out how to do things a piece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8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Testing +5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trace our code using the minimum value: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Integer.MIN_VALUE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2147483648</a:t>
            </a:r>
          </a:p>
          <a:p>
            <a:pPr lvl="1"/>
            <a:r>
              <a:rPr lang="en-US" dirty="0" smtClean="0"/>
              <a:t>What happens?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What can we do in our code to fix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3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Testing +5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trace our code using the minimum value: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Integer.MIN_VALUE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2147483648</a:t>
            </a:r>
          </a:p>
          <a:p>
            <a:pPr lvl="1"/>
            <a:r>
              <a:rPr lang="en-US" dirty="0" smtClean="0"/>
              <a:t>What happens?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What can we do in our code to fix this?</a:t>
            </a:r>
          </a:p>
          <a:p>
            <a:pPr lvl="2"/>
            <a:r>
              <a:rPr lang="en-US" dirty="0" smtClean="0"/>
              <a:t>Note that in this case, we can get it to work for negative numbers but not for MIN_VALUE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59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Testing +5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lvl="2"/>
            <a:r>
              <a:rPr lang="en-US" dirty="0" smtClean="0"/>
              <a:t>Note that in this case, we can get it to work for negative numbers but not for MIN_VALUE</a:t>
            </a:r>
          </a:p>
          <a:p>
            <a:pPr lvl="3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Integer.MIN_VALUE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dirty="0"/>
              <a:t>- 2147483648</a:t>
            </a:r>
          </a:p>
          <a:p>
            <a:pPr lvl="3"/>
            <a:r>
              <a:rPr lang="en-US" dirty="0" err="1">
                <a:latin typeface="Courier New" pitchFamily="49" charset="0"/>
                <a:cs typeface="Courier New" pitchFamily="49" charset="0"/>
              </a:rPr>
              <a:t>Integer.MAX_VALUE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dirty="0"/>
              <a:t>2147483647</a:t>
            </a:r>
          </a:p>
          <a:p>
            <a:pPr lvl="3"/>
            <a:r>
              <a:rPr lang="en-US" dirty="0" smtClean="0"/>
              <a:t>MAX_VALUE is a hard and fast limit – can’t go any bigger</a:t>
            </a:r>
          </a:p>
          <a:p>
            <a:pPr lvl="4"/>
            <a:r>
              <a:rPr lang="en-US" dirty="0" smtClean="0"/>
              <a:t>But -1*MIN_VALUE would be bigger than MAX_VALUE</a:t>
            </a:r>
          </a:p>
          <a:p>
            <a:pPr lvl="4"/>
            <a:r>
              <a:rPr lang="en-US" dirty="0" smtClean="0"/>
              <a:t>If we can’t fix a problem, we deal with it by documenting the limitations on the input</a:t>
            </a:r>
          </a:p>
          <a:p>
            <a:pPr lvl="4"/>
            <a:r>
              <a:rPr lang="en-US" dirty="0" smtClean="0"/>
              <a:t>Restrict this method to only values between MIN_VALUE+1 and MAX_VALUE</a:t>
            </a:r>
          </a:p>
          <a:p>
            <a:pPr lvl="4"/>
            <a:r>
              <a:rPr lang="en-US" dirty="0" smtClean="0"/>
              <a:t>(We could solve this by using a </a:t>
            </a:r>
            <a:r>
              <a:rPr lang="en-US" i="1" dirty="0" smtClean="0"/>
              <a:t>long</a:t>
            </a:r>
            <a:r>
              <a:rPr lang="en-US" dirty="0" smtClean="0"/>
              <a:t> primitive type, but that introduces a whole new can of worms)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5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Testing +5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Don’t forget –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getDigit</a:t>
            </a:r>
            <a:r>
              <a:rPr lang="en-US" sz="2800" dirty="0" smtClean="0"/>
              <a:t> has two parameters: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getDigit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/>
          </a:p>
          <a:p>
            <a:endParaRPr lang="en-US" sz="2800" dirty="0" smtClean="0"/>
          </a:p>
          <a:p>
            <a:pPr lvl="1"/>
            <a:r>
              <a:rPr lang="en-US" dirty="0" smtClean="0"/>
              <a:t>What values are the boundary conditions on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Where </a:t>
            </a:r>
            <a:r>
              <a:rPr lang="en-US" dirty="0" err="1" smtClean="0"/>
              <a:t>i</a:t>
            </a:r>
            <a:r>
              <a:rPr lang="en-US" dirty="0" smtClean="0"/>
              <a:t> is zero?</a:t>
            </a:r>
          </a:p>
          <a:p>
            <a:pPr lvl="2"/>
            <a:r>
              <a:rPr lang="en-US" dirty="0" smtClean="0"/>
              <a:t>Where </a:t>
            </a:r>
            <a:r>
              <a:rPr lang="en-US" dirty="0" err="1" smtClean="0"/>
              <a:t>i</a:t>
            </a:r>
            <a:r>
              <a:rPr lang="en-US" dirty="0" smtClean="0"/>
              <a:t> is negative?</a:t>
            </a:r>
          </a:p>
          <a:p>
            <a:pPr lvl="2"/>
            <a:r>
              <a:rPr lang="en-US" dirty="0" smtClean="0"/>
              <a:t>Where </a:t>
            </a:r>
            <a:r>
              <a:rPr lang="en-US" dirty="0" err="1" smtClean="0"/>
              <a:t>i</a:t>
            </a:r>
            <a:r>
              <a:rPr lang="en-US" dirty="0" smtClean="0"/>
              <a:t> is larger than the number of digits in the number </a:t>
            </a:r>
            <a:r>
              <a:rPr lang="en-US" dirty="0" err="1" smtClean="0"/>
              <a:t>num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Any others?  What happens?  Is this good behavior?</a:t>
            </a:r>
          </a:p>
          <a:p>
            <a:pPr lvl="2"/>
            <a:r>
              <a:rPr lang="en-US" dirty="0" smtClean="0"/>
              <a:t>Remember:</a:t>
            </a:r>
          </a:p>
          <a:p>
            <a:pPr lvl="3"/>
            <a:r>
              <a:rPr lang="en-US" dirty="0" smtClean="0"/>
              <a:t>Your methods should be documented to indicate what input is acceptable</a:t>
            </a:r>
          </a:p>
          <a:p>
            <a:pPr lvl="3"/>
            <a:r>
              <a:rPr lang="en-US" dirty="0"/>
              <a:t>Your code should be checking (somewhere) for bad </a:t>
            </a:r>
            <a:r>
              <a:rPr lang="en-US" dirty="0" smtClean="0"/>
              <a:t>input and making sure methods only get acceptable input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9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 with the header</a:t>
            </a:r>
          </a:p>
          <a:p>
            <a:pPr marL="344487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static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finalDigit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This method should take an </a:t>
            </a:r>
            <a:r>
              <a:rPr lang="en-US" dirty="0" err="1" smtClean="0"/>
              <a:t>int</a:t>
            </a:r>
            <a:r>
              <a:rPr lang="en-US" dirty="0" smtClean="0"/>
              <a:t> as a parameter and return the final digit of that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For example </a:t>
            </a:r>
            <a:r>
              <a:rPr lang="en-US" dirty="0" err="1" smtClean="0"/>
              <a:t>finalDigit</a:t>
            </a:r>
            <a:r>
              <a:rPr lang="en-US" dirty="0" smtClean="0"/>
              <a:t>(12345) returns a 5</a:t>
            </a:r>
          </a:p>
          <a:p>
            <a:pPr lvl="2"/>
            <a:r>
              <a:rPr lang="en-US" dirty="0" err="1" smtClean="0"/>
              <a:t>finalDigit</a:t>
            </a:r>
            <a:r>
              <a:rPr lang="en-US" dirty="0" smtClean="0"/>
              <a:t>(346) returns a 6</a:t>
            </a:r>
          </a:p>
          <a:p>
            <a:pPr lvl="2"/>
            <a:r>
              <a:rPr lang="en-US" dirty="0" err="1" smtClean="0"/>
              <a:t>finalDigit</a:t>
            </a:r>
            <a:r>
              <a:rPr lang="en-US" dirty="0" smtClean="0"/>
              <a:t>(5) returns a 5</a:t>
            </a:r>
          </a:p>
          <a:p>
            <a:pPr lvl="1"/>
            <a:r>
              <a:rPr lang="en-US" dirty="0" smtClean="0"/>
              <a:t>Hint: Remember the mod operator (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 % 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87925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finalDigit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remainder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% 10;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remainder;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+ 1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lvl="1"/>
            <a:r>
              <a:rPr lang="en-US" dirty="0" smtClean="0"/>
              <a:t>Let’s not jump right to an arbitrary digit – instead let’s consider a specific one.  How would we get the first digit?</a:t>
            </a:r>
          </a:p>
          <a:p>
            <a:pPr lvl="1"/>
            <a:r>
              <a:rPr lang="en-US" dirty="0" smtClean="0"/>
              <a:t>Modify final digit to a new method with the header:</a:t>
            </a:r>
          </a:p>
          <a:p>
            <a:pPr marL="344487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static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This method should take an </a:t>
            </a:r>
            <a:r>
              <a:rPr lang="en-US" dirty="0" err="1" smtClean="0"/>
              <a:t>int</a:t>
            </a:r>
            <a:r>
              <a:rPr lang="en-US" dirty="0" smtClean="0"/>
              <a:t> as a parameter and return the </a:t>
            </a:r>
            <a:r>
              <a:rPr lang="en-US" i="1" dirty="0" smtClean="0"/>
              <a:t>first</a:t>
            </a:r>
            <a:r>
              <a:rPr lang="en-US" dirty="0" smtClean="0"/>
              <a:t> digit of that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For example </a:t>
            </a:r>
            <a:r>
              <a:rPr lang="en-US" dirty="0" err="1" smtClean="0"/>
              <a:t>firstDigit</a:t>
            </a:r>
            <a:r>
              <a:rPr lang="en-US" dirty="0" smtClean="0"/>
              <a:t>(12345) returns a 1</a:t>
            </a:r>
          </a:p>
          <a:p>
            <a:pPr lvl="2"/>
            <a:r>
              <a:rPr lang="en-US" dirty="0" err="1" smtClean="0"/>
              <a:t>firstDigit</a:t>
            </a:r>
            <a:r>
              <a:rPr lang="en-US" dirty="0" smtClean="0"/>
              <a:t>(346) returns a 3</a:t>
            </a:r>
          </a:p>
          <a:p>
            <a:pPr lvl="2"/>
            <a:r>
              <a:rPr lang="en-US" dirty="0" err="1" smtClean="0"/>
              <a:t>firstDigit</a:t>
            </a:r>
            <a:r>
              <a:rPr lang="en-US" dirty="0" smtClean="0"/>
              <a:t>(5) returns a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+ 1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87925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firstDigit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remainder = 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0)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remainder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% 10;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 10;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remainder;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+ 2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lvl="1"/>
            <a:r>
              <a:rPr lang="en-US" dirty="0" smtClean="0"/>
              <a:t>Thinking about the problem, it would be useful to know how many digits a number has</a:t>
            </a:r>
          </a:p>
          <a:p>
            <a:pPr lvl="1"/>
            <a:r>
              <a:rPr lang="en-US" dirty="0" smtClean="0"/>
              <a:t>Let’s write a method to figure that out:</a:t>
            </a:r>
          </a:p>
          <a:p>
            <a:pPr marL="344487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static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numDigits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This method should take an </a:t>
            </a:r>
            <a:r>
              <a:rPr lang="en-US" dirty="0" err="1" smtClean="0"/>
              <a:t>int</a:t>
            </a:r>
            <a:r>
              <a:rPr lang="en-US" dirty="0" smtClean="0"/>
              <a:t> as a parameter and return a count of the number of digits in the number</a:t>
            </a:r>
          </a:p>
          <a:p>
            <a:pPr lvl="2"/>
            <a:r>
              <a:rPr lang="en-US" dirty="0" smtClean="0"/>
              <a:t>For example </a:t>
            </a:r>
            <a:r>
              <a:rPr lang="en-US" dirty="0" err="1" smtClean="0"/>
              <a:t>numDigits</a:t>
            </a:r>
            <a:r>
              <a:rPr lang="en-US" dirty="0" smtClean="0"/>
              <a:t>(12345) returns a 5</a:t>
            </a:r>
          </a:p>
          <a:p>
            <a:pPr lvl="2"/>
            <a:r>
              <a:rPr lang="en-US" dirty="0" err="1" smtClean="0"/>
              <a:t>numDigits</a:t>
            </a:r>
            <a:r>
              <a:rPr lang="en-US" dirty="0" smtClean="0"/>
              <a:t>(346) returns a 3</a:t>
            </a:r>
          </a:p>
          <a:p>
            <a:pPr lvl="2"/>
            <a:r>
              <a:rPr lang="en-US" dirty="0" err="1" smtClean="0"/>
              <a:t>numDigits</a:t>
            </a:r>
            <a:r>
              <a:rPr lang="en-US" dirty="0" smtClean="0"/>
              <a:t>(5) returns a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+ 2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987925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numDigits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count=1;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/10 )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0)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count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count + 1;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 10;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+ 3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  <a:solidFill>
            <a:schemeClr val="bg1"/>
          </a:solidFill>
        </p:spPr>
        <p:txBody>
          <a:bodyPr/>
          <a:lstStyle/>
          <a:p>
            <a:pPr lvl="1"/>
            <a:r>
              <a:rPr lang="en-US" dirty="0" smtClean="0"/>
              <a:t>Okay we’ve thought about the problem quite a bit</a:t>
            </a:r>
          </a:p>
          <a:p>
            <a:pPr lvl="1"/>
            <a:r>
              <a:rPr lang="en-US" dirty="0" smtClean="0"/>
              <a:t>Let’s modify </a:t>
            </a:r>
            <a:r>
              <a:rPr lang="en-US" dirty="0" err="1" smtClean="0"/>
              <a:t>firstDigit</a:t>
            </a:r>
            <a:r>
              <a:rPr lang="en-US" dirty="0" smtClean="0"/>
              <a:t> to be able to get an arbitrary digit – use the following method header:</a:t>
            </a:r>
          </a:p>
          <a:p>
            <a:pPr marL="344487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static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getDigit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 smtClean="0"/>
          </a:p>
          <a:p>
            <a:endParaRPr lang="en-US" sz="1050" dirty="0" smtClean="0"/>
          </a:p>
          <a:p>
            <a:pPr lvl="1"/>
            <a:r>
              <a:rPr lang="en-US" dirty="0" smtClean="0"/>
              <a:t>This method should return the </a:t>
            </a:r>
            <a:r>
              <a:rPr lang="en-US" dirty="0" err="1" smtClean="0"/>
              <a:t>i</a:t>
            </a:r>
            <a:r>
              <a:rPr lang="en-US" sz="2000" dirty="0" err="1" smtClean="0"/>
              <a:t>th</a:t>
            </a:r>
            <a:r>
              <a:rPr lang="en-US" sz="2800" dirty="0" smtClean="0"/>
              <a:t> </a:t>
            </a:r>
            <a:r>
              <a:rPr lang="en-US" dirty="0" smtClean="0"/>
              <a:t>digit</a:t>
            </a:r>
            <a:r>
              <a:rPr lang="en-US" sz="2400" dirty="0" smtClean="0"/>
              <a:t> (counting from the left)</a:t>
            </a:r>
            <a:endParaRPr lang="en-US" dirty="0" smtClean="0"/>
          </a:p>
          <a:p>
            <a:pPr lvl="2"/>
            <a:r>
              <a:rPr lang="en-US" dirty="0" smtClean="0"/>
              <a:t>For example </a:t>
            </a:r>
            <a:r>
              <a:rPr lang="en-US" dirty="0" err="1" smtClean="0"/>
              <a:t>getDigits</a:t>
            </a:r>
            <a:r>
              <a:rPr lang="en-US" dirty="0" smtClean="0"/>
              <a:t>(12345,2) returns a 2</a:t>
            </a:r>
          </a:p>
          <a:p>
            <a:pPr lvl="2"/>
            <a:r>
              <a:rPr lang="en-US" dirty="0" err="1" smtClean="0"/>
              <a:t>getDigits</a:t>
            </a:r>
            <a:r>
              <a:rPr lang="en-US" dirty="0" smtClean="0"/>
              <a:t>(5,1) returns a 5</a:t>
            </a:r>
          </a:p>
          <a:p>
            <a:pPr lvl="2"/>
            <a:r>
              <a:rPr lang="en-US" dirty="0" smtClean="0"/>
              <a:t>Think about the loop in </a:t>
            </a:r>
            <a:r>
              <a:rPr lang="en-US" dirty="0" err="1" smtClean="0"/>
              <a:t>firstDigit</a:t>
            </a:r>
            <a:r>
              <a:rPr lang="en-US" dirty="0" smtClean="0"/>
              <a:t> – how do we change the stopping condition to know when to stop?</a:t>
            </a:r>
          </a:p>
          <a:p>
            <a:pPr lvl="3"/>
            <a:r>
              <a:rPr lang="en-US" dirty="0" smtClean="0"/>
              <a:t>If you’re finding this difficult, consider the simpler problem of reading the indexes from right to left</a:t>
            </a:r>
          </a:p>
          <a:p>
            <a:pPr lvl="4"/>
            <a:r>
              <a:rPr lang="en-US" dirty="0" smtClean="0"/>
              <a:t>Then how could you modify that to go from left to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0_CourseIntroduction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21410</TotalTime>
  <Words>1206</Words>
  <Application>Microsoft Office PowerPoint</Application>
  <PresentationFormat>On-screen Show (4:3)</PresentationFormat>
  <Paragraphs>222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00_CourseIntroduction</vt:lpstr>
      <vt:lpstr>CSE 1223: Introduction to Computer Programming in Java More Method Practice</vt:lpstr>
      <vt:lpstr>Your Turn – Programming With Methods</vt:lpstr>
      <vt:lpstr>Your Turn</vt:lpstr>
      <vt:lpstr>Your Turn </vt:lpstr>
      <vt:lpstr>Your Turn + 1</vt:lpstr>
      <vt:lpstr>Your Turn + 1</vt:lpstr>
      <vt:lpstr>Your Turn + 2</vt:lpstr>
      <vt:lpstr>Your Turn + 2</vt:lpstr>
      <vt:lpstr>Your Turn + 3</vt:lpstr>
      <vt:lpstr>Your Turn + 3</vt:lpstr>
      <vt:lpstr>Your Turn +4</vt:lpstr>
      <vt:lpstr>Your Turn + 4</vt:lpstr>
      <vt:lpstr>Your Turn +5 - Testing</vt:lpstr>
      <vt:lpstr>Your Turn +5 - Testing</vt:lpstr>
      <vt:lpstr>Your Turn +5 - Testing</vt:lpstr>
      <vt:lpstr>Your Turn – Testing +5</vt:lpstr>
      <vt:lpstr>Your Turn – Testing +5</vt:lpstr>
      <vt:lpstr>Your Turn – Testing +5</vt:lpstr>
      <vt:lpstr>Your Turn – Testing +5</vt:lpstr>
      <vt:lpstr>Your Turn – Testing +5</vt:lpstr>
      <vt:lpstr>Your Turn – Testing +5</vt:lpstr>
      <vt:lpstr>Your Turn – Testing +5</vt:lpstr>
      <vt:lpstr>Your Turn – Testing +5</vt:lpstr>
    </vt:vector>
  </TitlesOfParts>
  <Company>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1223 Introduction to Computer Programming in Java</dc:title>
  <dc:creator>jeremy morris</dc:creator>
  <cp:lastModifiedBy>jeremy morris</cp:lastModifiedBy>
  <cp:revision>35</cp:revision>
  <dcterms:created xsi:type="dcterms:W3CDTF">2012-03-30T19:17:59Z</dcterms:created>
  <dcterms:modified xsi:type="dcterms:W3CDTF">2013-01-03T20:25:37Z</dcterms:modified>
</cp:coreProperties>
</file>