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5" r:id="rId1"/>
  </p:sldMasterIdLst>
  <p:notesMasterIdLst>
    <p:notesMasterId r:id="rId15"/>
  </p:notesMasterIdLst>
  <p:sldIdLst>
    <p:sldId id="1533" r:id="rId2"/>
    <p:sldId id="1546" r:id="rId3"/>
    <p:sldId id="1538" r:id="rId4"/>
    <p:sldId id="1535" r:id="rId5"/>
    <p:sldId id="1536" r:id="rId6"/>
    <p:sldId id="1537" r:id="rId7"/>
    <p:sldId id="1544" r:id="rId8"/>
    <p:sldId id="1545" r:id="rId9"/>
    <p:sldId id="1539" r:id="rId10"/>
    <p:sldId id="1540" r:id="rId11"/>
    <p:sldId id="1541" r:id="rId12"/>
    <p:sldId id="1542" r:id="rId13"/>
    <p:sldId id="154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7DE5F-9EBA-D84B-AE88-149A4149D65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BB85-E665-4B4C-9890-5480B2E6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04166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1359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66888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77819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425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84353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60891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5038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9074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55032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739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72024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731838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8B91-634F-45AD-B8D4-2686003D92E9}" type="slidenum">
              <a:rPr kumimoji="0" lang="en-CA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pPr marL="0" marR="0" lvl="0" indent="0" algn="r" defTabSz="1828686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B4FCAF9-2981-43B0-BBCE-AC4B4EDDC8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828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/>
                <a:ea typeface="Amazon Ember"/>
                <a:cs typeface="Amazon Ember"/>
                <a:sym typeface="Amazon Ember"/>
              </a:rPr>
              <a:t>TKO 2020 Template DARK 11-18-19 V15</a:t>
            </a:r>
            <a:endParaRPr kumimoji="0" lang="en-CA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mazon Ember"/>
              <a:ea typeface="Amazon Ember"/>
              <a:cs typeface="Amazon Ember"/>
              <a:sym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1639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618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76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4830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4400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1466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19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3203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1331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210EE-8F20-FD41-92F4-D0222E10A4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1635" y="1105694"/>
            <a:ext cx="10428730" cy="4646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F3E3-946F-3047-8CB6-EE070084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4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098-07B5-7447-8219-1329DD39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5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4140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CB29-C91B-4B35-BE91-BE273A5AC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40818" y="889000"/>
            <a:ext cx="3181194" cy="5080000"/>
          </a:xfrm>
          <a:ln w="12700">
            <a:miter lim="400000"/>
          </a:ln>
        </p:spPr>
        <p:txBody>
          <a:bodyPr lIns="243840" tIns="243840" rIns="243840" bIns="243840" anchor="ctr">
            <a:noAutofit/>
          </a:bodyPr>
          <a:lstStyle>
            <a:lvl1pPr>
              <a:lnSpc>
                <a:spcPct val="100000"/>
              </a:lnSpc>
              <a:defRPr kumimoji="0" lang="en-CA" spc="200" normalizeH="0" dirty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99E0938-3602-4E8B-A7D6-AA3D89B806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4951985" y="889000"/>
            <a:ext cx="6358380" cy="5080000"/>
          </a:xfrm>
          <a:ln w="12700">
            <a:miter lim="400000"/>
          </a:ln>
        </p:spPr>
        <p:txBody>
          <a:bodyPr lIns="0" tIns="0" rIns="0" bIns="0" anchor="ctr"/>
          <a:lstStyle>
            <a:lvl1pPr>
              <a:defRPr lang="en-C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38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0A132-37D9-8541-882C-0CFE13699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172AC9D-DE10-4E9F-8131-F3986F7DCD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white">
          <a:xfrm>
            <a:off x="889000" y="1582432"/>
            <a:ext cx="4762500" cy="4386568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93AFA4F3-D242-4B50-934C-85B3D3A4E5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6540501" y="1581150"/>
            <a:ext cx="4762500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2162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5971-2E05-4322-8E26-0047CBB9E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FA3ACA2E-597D-4874-8419-7515AB4332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8372" y="1581150"/>
            <a:ext cx="10415423" cy="4395215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3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8121650" y="1"/>
            <a:ext cx="407035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6350115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290E9E4-FC04-4693-B28C-23304D896F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6350115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 Ipsum </a:t>
            </a:r>
            <a:r>
              <a:rPr lang="en-CA" dirty="0" err="1"/>
              <a:t>nunc</a:t>
            </a:r>
            <a:r>
              <a:rPr lang="en-CA" dirty="0"/>
              <a:t> </a:t>
            </a:r>
            <a:r>
              <a:rPr lang="en-CA" dirty="0" err="1"/>
              <a:t>aliquet</a:t>
            </a:r>
            <a:r>
              <a:rPr lang="en-CA" dirty="0"/>
              <a:t> </a:t>
            </a:r>
            <a:r>
              <a:rPr lang="en-CA" dirty="0" err="1"/>
              <a:t>bibendum</a:t>
            </a:r>
            <a:r>
              <a:rPr lang="en-CA" dirty="0"/>
              <a:t> </a:t>
            </a:r>
            <a:r>
              <a:rPr lang="en-CA" dirty="0" err="1"/>
              <a:t>enim</a:t>
            </a:r>
            <a:r>
              <a:rPr lang="en-CA" dirty="0"/>
              <a:t>. </a:t>
            </a:r>
            <a:r>
              <a:rPr lang="en-CA" dirty="0" err="1"/>
              <a:t>Velit</a:t>
            </a:r>
            <a:r>
              <a:rPr lang="en-CA" dirty="0"/>
              <a:t> </a:t>
            </a:r>
            <a:r>
              <a:rPr lang="en-CA" dirty="0" err="1"/>
              <a:t>egestas</a:t>
            </a:r>
            <a:r>
              <a:rPr lang="en-CA" dirty="0"/>
              <a:t> dui id </a:t>
            </a:r>
            <a:r>
              <a:rPr lang="en-CA" dirty="0" err="1"/>
              <a:t>ornare</a:t>
            </a:r>
            <a:r>
              <a:rPr lang="en-CA" dirty="0"/>
              <a:t> </a:t>
            </a:r>
            <a:r>
              <a:rPr lang="en-CA" dirty="0" err="1"/>
              <a:t>arcu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ut.</a:t>
            </a:r>
            <a:r>
              <a:rPr lang="en-CA" dirty="0"/>
              <a:t> In fermentum </a:t>
            </a:r>
            <a:r>
              <a:rPr lang="en-CA" dirty="0" err="1"/>
              <a:t>posuere</a:t>
            </a:r>
            <a:r>
              <a:rPr lang="en-CA" dirty="0"/>
              <a:t> </a:t>
            </a:r>
            <a:r>
              <a:rPr lang="en-CA" dirty="0" err="1"/>
              <a:t>urna</a:t>
            </a:r>
            <a:r>
              <a:rPr lang="en-CA" dirty="0"/>
              <a:t> </a:t>
            </a:r>
            <a:r>
              <a:rPr lang="en-CA" dirty="0" err="1"/>
              <a:t>nec</a:t>
            </a:r>
            <a:r>
              <a:rPr lang="en-CA" dirty="0"/>
              <a:t> </a:t>
            </a:r>
            <a:r>
              <a:rPr lang="en-CA" dirty="0" err="1"/>
              <a:t>tincidunt</a:t>
            </a:r>
            <a:r>
              <a:rPr lang="en-CA" dirty="0"/>
              <a:t> </a:t>
            </a:r>
            <a:r>
              <a:rPr lang="en-CA" dirty="0" err="1"/>
              <a:t>praesent</a:t>
            </a:r>
            <a:r>
              <a:rPr lang="en-CA" dirty="0"/>
              <a:t>. Ut </a:t>
            </a:r>
            <a:r>
              <a:rPr lang="en-CA" dirty="0" err="1"/>
              <a:t>aliquam</a:t>
            </a:r>
            <a:r>
              <a:rPr lang="en-CA" dirty="0"/>
              <a:t> </a:t>
            </a:r>
            <a:r>
              <a:rPr lang="en-CA" dirty="0" err="1"/>
              <a:t>purus</a:t>
            </a:r>
            <a:r>
              <a:rPr lang="en-CA" dirty="0"/>
              <a:t> sit </a:t>
            </a:r>
            <a:r>
              <a:rPr lang="en-CA" dirty="0" err="1"/>
              <a:t>amet</a:t>
            </a:r>
            <a:r>
              <a:rPr lang="en-CA" dirty="0"/>
              <a:t> </a:t>
            </a:r>
            <a:r>
              <a:rPr lang="en-CA" dirty="0" err="1"/>
              <a:t>luctus</a:t>
            </a:r>
            <a:r>
              <a:rPr lang="en-CA" dirty="0"/>
              <a:t> </a:t>
            </a:r>
            <a:r>
              <a:rPr lang="en-CA" dirty="0" err="1"/>
              <a:t>venenatis</a:t>
            </a:r>
            <a:r>
              <a:rPr lang="en-CA" dirty="0"/>
              <a:t>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4036A84-2050-41B9-B9AF-EF3BBA1DA7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6350115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488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E3CAD4-D77B-4D75-A2B5-868F0413E4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gray">
          <a:xfrm>
            <a:off x="6096001" y="1"/>
            <a:ext cx="60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8037-EB74-4907-BA0A-6C2977A1A2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900" y="1252420"/>
            <a:ext cx="4324466" cy="1325563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0F7898C-5CD8-471A-896A-56BFABF805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89899" y="6376046"/>
            <a:ext cx="4324466" cy="923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3F7C670-763E-4EFD-978F-33E1C615446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white">
          <a:xfrm>
            <a:off x="889900" y="2622054"/>
            <a:ext cx="4324466" cy="2898850"/>
          </a:xfrm>
          <a:ln w="12700">
            <a:miter lim="400000"/>
          </a:ln>
        </p:spPr>
        <p:txBody>
          <a:bodyPr lIns="0" tIns="0" rIns="0" bIns="0"/>
          <a:lstStyle>
            <a:lvl1pPr>
              <a:defRPr lang="en-CA" dirty="0"/>
            </a:lvl1pPr>
          </a:lstStyle>
          <a:p>
            <a:pPr lvl="0"/>
            <a:r>
              <a:rPr lang="en-CA" dirty="0"/>
              <a:t>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, sed do </a:t>
            </a:r>
            <a:r>
              <a:rPr lang="en-CA" dirty="0" err="1"/>
              <a:t>eiusmod</a:t>
            </a:r>
            <a:r>
              <a:rPr lang="en-CA" dirty="0"/>
              <a:t> </a:t>
            </a:r>
            <a:r>
              <a:rPr lang="en-CA" dirty="0" err="1"/>
              <a:t>tempor</a:t>
            </a:r>
            <a:r>
              <a:rPr lang="en-CA" dirty="0"/>
              <a:t> </a:t>
            </a:r>
            <a:r>
              <a:rPr lang="en-CA" dirty="0" err="1"/>
              <a:t>incididunt</a:t>
            </a:r>
            <a:r>
              <a:rPr lang="en-CA" dirty="0"/>
              <a:t> </a:t>
            </a:r>
            <a:r>
              <a:rPr lang="en-CA" dirty="0" err="1"/>
              <a:t>ut</a:t>
            </a:r>
            <a:r>
              <a:rPr lang="en-CA" dirty="0"/>
              <a:t> </a:t>
            </a:r>
            <a:r>
              <a:rPr lang="en-CA" dirty="0" err="1"/>
              <a:t>labore</a:t>
            </a:r>
            <a:r>
              <a:rPr lang="en-CA" dirty="0"/>
              <a:t> et dolore magna </a:t>
            </a:r>
            <a:r>
              <a:rPr lang="en-CA" dirty="0" err="1"/>
              <a:t>aliqua</a:t>
            </a:r>
            <a:r>
              <a:rPr lang="en-CA" dirty="0"/>
              <a:t>. </a:t>
            </a:r>
            <a:r>
              <a:rPr lang="en-CA" dirty="0" err="1"/>
              <a:t>Viverra</a:t>
            </a:r>
            <a:r>
              <a:rPr lang="en-CA" dirty="0"/>
              <a:t> </a:t>
            </a:r>
            <a:r>
              <a:rPr lang="en-CA" dirty="0" err="1"/>
              <a:t>orci</a:t>
            </a:r>
            <a:r>
              <a:rPr lang="en-CA" dirty="0"/>
              <a:t> </a:t>
            </a:r>
            <a:r>
              <a:rPr lang="en-CA" dirty="0" err="1"/>
              <a:t>sagittis</a:t>
            </a:r>
            <a:r>
              <a:rPr lang="en-CA" dirty="0"/>
              <a:t> </a:t>
            </a:r>
            <a:r>
              <a:rPr lang="en-CA" dirty="0" err="1"/>
              <a:t>eu</a:t>
            </a:r>
            <a:r>
              <a:rPr lang="en-CA" dirty="0"/>
              <a:t> </a:t>
            </a:r>
            <a:r>
              <a:rPr lang="en-CA" dirty="0" err="1"/>
              <a:t>volutpat</a:t>
            </a:r>
            <a:r>
              <a:rPr lang="en-CA" dirty="0"/>
              <a:t> </a:t>
            </a:r>
            <a:r>
              <a:rPr lang="en-CA" dirty="0" err="1"/>
              <a:t>odio</a:t>
            </a:r>
            <a:r>
              <a:rPr lang="en-CA" dirty="0"/>
              <a:t> </a:t>
            </a:r>
            <a:r>
              <a:rPr lang="en-CA" dirty="0" err="1"/>
              <a:t>facilisis</a:t>
            </a:r>
            <a:r>
              <a:rPr lang="en-CA" dirty="0"/>
              <a:t> </a:t>
            </a:r>
            <a:r>
              <a:rPr lang="en-CA" dirty="0" err="1"/>
              <a:t>mauris</a:t>
            </a:r>
            <a:r>
              <a:rPr lang="en-CA" dirty="0"/>
              <a:t>. </a:t>
            </a:r>
            <a:r>
              <a:rPr lang="en-CA" dirty="0" err="1"/>
              <a:t>Quam</a:t>
            </a:r>
            <a:r>
              <a:rPr lang="en-CA" dirty="0"/>
              <a:t> </a:t>
            </a:r>
            <a:r>
              <a:rPr lang="en-CA" dirty="0" err="1"/>
              <a:t>lacus</a:t>
            </a:r>
            <a:r>
              <a:rPr lang="en-CA" dirty="0"/>
              <a:t> </a:t>
            </a:r>
            <a:r>
              <a:rPr lang="en-CA" dirty="0" err="1"/>
              <a:t>suspendisse</a:t>
            </a:r>
            <a:r>
              <a:rPr lang="en-CA" dirty="0"/>
              <a:t> </a:t>
            </a:r>
            <a:r>
              <a:rPr lang="en-CA" dirty="0" err="1"/>
              <a:t>faucibus</a:t>
            </a:r>
            <a:r>
              <a:rPr lang="en-CA" dirty="0"/>
              <a:t> </a:t>
            </a:r>
            <a:r>
              <a:rPr lang="en-CA" dirty="0" err="1"/>
              <a:t>interdum</a:t>
            </a:r>
            <a:r>
              <a:rPr lang="en-CA" dirty="0"/>
              <a:t> </a:t>
            </a:r>
            <a:r>
              <a:rPr lang="en-CA" dirty="0" err="1"/>
              <a:t>posuere</a:t>
            </a:r>
            <a:r>
              <a:rPr lang="en-CA" dirty="0"/>
              <a:t> lorem ipsum dolor sit.</a:t>
            </a:r>
          </a:p>
        </p:txBody>
      </p:sp>
    </p:spTree>
    <p:extLst>
      <p:ext uri="{BB962C8B-B14F-4D97-AF65-F5344CB8AC3E}">
        <p14:creationId xmlns:p14="http://schemas.microsoft.com/office/powerpoint/2010/main" val="388144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and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6B5CCD-2F63-4CCF-B202-D5C6150EA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gray">
          <a:xfrm>
            <a:off x="-1" y="1778496"/>
            <a:ext cx="12192001" cy="50795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52400" tIns="152400" rIns="152400" bIns="152400" anchor="ctr"/>
          <a:lstStyle>
            <a:lvl1pPr>
              <a:defRPr lang="en-CA"/>
            </a:lvl1pPr>
          </a:lstStyle>
          <a:p>
            <a:pPr lvl="0" algn="ctr"/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B399BF9-BDED-40B1-A1A6-1C1BCC6BC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881635" y="224204"/>
            <a:ext cx="1042873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50EAAF-28DD-442A-9D52-76FE9E4EA0A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8566150" y="3331369"/>
            <a:ext cx="2736850" cy="191690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Autofit/>
          </a:bodyPr>
          <a:lstStyle>
            <a:lvl1pPr marL="180975" indent="-180975">
              <a:buFont typeface="Amazon Ember" panose="020B0603020204020204" pitchFamily="34" charset="0"/>
              <a:buChar char="–"/>
              <a:defRPr lang="en-US" dirty="0" smtClean="0">
                <a:solidFill>
                  <a:schemeClr val="bg1"/>
                </a:solidFill>
                <a:latin typeface="Amazon Ember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CA" dirty="0"/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Attribution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53DB-8942-42EE-9FCC-C5D4CAC4D1D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889001" y="1633516"/>
            <a:ext cx="6343649" cy="3395176"/>
          </a:xfr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marL="224632" indent="-224632">
              <a:defRPr kumimoji="0" lang="en-CA" normalizeH="0">
                <a:ln>
                  <a:noFill/>
                </a:ln>
                <a:solidFill>
                  <a:schemeClr val="bg1"/>
                </a:solidFill>
                <a:effectLst/>
                <a:sym typeface="Amazon Ember"/>
              </a:defRPr>
            </a:lvl1pPr>
          </a:lstStyle>
          <a:p>
            <a:pPr hangingPunct="1"/>
            <a:r>
              <a:rPr lang="en-CA" dirty="0"/>
              <a:t>“Lorem ipsum dolor sit </a:t>
            </a:r>
            <a:r>
              <a:rPr lang="en-CA" dirty="0" err="1"/>
              <a:t>amet</a:t>
            </a:r>
            <a:r>
              <a:rPr lang="en-CA" dirty="0"/>
              <a:t>, </a:t>
            </a:r>
            <a:r>
              <a:rPr lang="en-CA" dirty="0" err="1"/>
              <a:t>consectetuer</a:t>
            </a:r>
            <a:r>
              <a:rPr lang="en-CA" dirty="0"/>
              <a:t> </a:t>
            </a:r>
            <a:r>
              <a:rPr lang="en-CA" dirty="0" err="1"/>
              <a:t>adipiscing</a:t>
            </a:r>
            <a:r>
              <a:rPr lang="en-CA" dirty="0"/>
              <a:t> </a:t>
            </a:r>
            <a:r>
              <a:rPr lang="en-CA" dirty="0" err="1"/>
              <a:t>elit</a:t>
            </a:r>
            <a:r>
              <a:rPr lang="en-CA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5183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6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89000" y="2140160"/>
            <a:ext cx="10414000" cy="16886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>
              <a:defRPr kumimoji="0" sz="4500" spc="200" normalizeH="0">
                <a:ln>
                  <a:noFill/>
                </a:ln>
                <a:effectLst/>
                <a:sym typeface="Amazon Ember"/>
              </a:defRPr>
            </a:lvl1pPr>
          </a:lstStyle>
          <a:p>
            <a:pPr lvl="0" fontAlgn="auto" hangingPunct="1"/>
            <a:r>
              <a:rPr lang="en-CA" dirty="0"/>
              <a:t>One point</a:t>
            </a:r>
            <a:endParaRPr dirty="0"/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DC84F796-3E17-2D4E-807B-6B27302F38D0}"/>
              </a:ext>
            </a:extLst>
          </p:cNvPr>
          <p:cNvGrpSpPr/>
          <p:nvPr userDrawn="1"/>
        </p:nvGrpSpPr>
        <p:grpSpPr bwMode="black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518CCD-A309-B044-95CF-FB6C83AACCFA}"/>
                </a:ext>
              </a:extLst>
            </p:cNvPr>
            <p:cNvSpPr/>
            <p:nvPr/>
          </p:nvSpPr>
          <p:spPr bwMode="black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7FEE7935-AF8E-B747-BA0A-DC62EE7E791F}"/>
                </a:ext>
              </a:extLst>
            </p:cNvPr>
            <p:cNvSpPr/>
            <p:nvPr/>
          </p:nvSpPr>
          <p:spPr bwMode="black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D1A3565-E5AE-7E49-BFAA-94F1B3E97D0E}"/>
                </a:ext>
              </a:extLst>
            </p:cNvPr>
            <p:cNvSpPr/>
            <p:nvPr/>
          </p:nvSpPr>
          <p:spPr bwMode="black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5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9B17A9CB-9F46-4801-B754-89DF178F755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 bwMode="white">
          <a:xfrm>
            <a:off x="889000" y="1581150"/>
            <a:ext cx="10414001" cy="43878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 spc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 sz="180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Helvetica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6646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5079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A623-9DF0-574D-8B32-19CBE3F9B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 Here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D5CF33EF-9B5F-4725-A171-1B3BAEC053D0}"/>
              </a:ext>
            </a:extLst>
          </p:cNvPr>
          <p:cNvSpPr txBox="1">
            <a:spLocks noGrp="1"/>
          </p:cNvSpPr>
          <p:nvPr>
            <p:ph type="body" sz="half" idx="14" hasCustomPrompt="1"/>
          </p:nvPr>
        </p:nvSpPr>
        <p:spPr bwMode="white">
          <a:xfrm>
            <a:off x="8890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2pPr>
            <a:lvl3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3pPr>
            <a:lvl4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4pPr>
            <a:lvl5pPr>
              <a:defRPr sz="1600" dirty="0"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81894BC2-4FDA-453F-B769-F8A63119A3FB}"/>
              </a:ext>
            </a:extLst>
          </p:cNvPr>
          <p:cNvSpPr txBox="1">
            <a:spLocks noGrp="1"/>
          </p:cNvSpPr>
          <p:nvPr>
            <p:ph type="body" sz="half" idx="15" hasCustomPrompt="1"/>
          </p:nvPr>
        </p:nvSpPr>
        <p:spPr bwMode="white">
          <a:xfrm>
            <a:off x="6540500" y="1581150"/>
            <a:ext cx="4795922" cy="43878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600"/>
              </a:spcBef>
              <a:defRPr lang="en-CA" sz="1600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>
              <a:defRPr sz="1600">
                <a:latin typeface="Amazon Ember Mono" panose="020B0509020204020204" pitchFamily="49" charset="0"/>
              </a:defRPr>
            </a:lvl2pPr>
            <a:lvl3pPr>
              <a:defRPr sz="1600">
                <a:latin typeface="Amazon Ember Mono" panose="020B0509020204020204" pitchFamily="49" charset="0"/>
              </a:defRPr>
            </a:lvl3pPr>
            <a:lvl4pPr>
              <a:defRPr sz="1600">
                <a:latin typeface="Amazon Ember Mono" panose="020B0509020204020204" pitchFamily="49" charset="0"/>
              </a:defRPr>
            </a:lvl4pPr>
            <a:lvl5pPr>
              <a:defRPr sz="1600">
                <a:latin typeface="Amazon Ember Mono" panose="020B0509020204020204" pitchFamily="49" charset="0"/>
              </a:defRPr>
            </a:lvl5pPr>
          </a:lstStyle>
          <a:p>
            <a:r>
              <a:rPr lang="en-CA" dirty="0"/>
              <a:t>Edit var pd = require('pretty-data').pd;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xml_pp</a:t>
            </a:r>
            <a:r>
              <a:rPr lang="en-CA" dirty="0"/>
              <a:t> = pd.xml(data);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xml_min</a:t>
            </a:r>
            <a:r>
              <a:rPr lang="en-CA" dirty="0"/>
              <a:t> = </a:t>
            </a:r>
            <a:r>
              <a:rPr lang="en-CA" dirty="0" err="1"/>
              <a:t>pd.xmlmin</a:t>
            </a:r>
            <a:r>
              <a:rPr lang="en-CA" dirty="0"/>
              <a:t>(data [,true]);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json_pp</a:t>
            </a:r>
            <a:r>
              <a:rPr lang="en-CA" dirty="0"/>
              <a:t> = </a:t>
            </a:r>
            <a:r>
              <a:rPr lang="en-CA" dirty="0" err="1"/>
              <a:t>pd.json</a:t>
            </a:r>
            <a:r>
              <a:rPr lang="en-CA" dirty="0"/>
              <a:t>(data);</a:t>
            </a:r>
          </a:p>
          <a:p>
            <a:pPr lvl="0"/>
            <a:r>
              <a:rPr lang="en-CA" dirty="0"/>
              <a:t>var </a:t>
            </a:r>
            <a:r>
              <a:rPr lang="en-CA" dirty="0" err="1"/>
              <a:t>json_min</a:t>
            </a:r>
            <a:r>
              <a:rPr lang="en-CA" dirty="0"/>
              <a:t> = </a:t>
            </a:r>
            <a:r>
              <a:rPr lang="en-CA" dirty="0" err="1"/>
              <a:t>pd.jsonmin</a:t>
            </a:r>
            <a:r>
              <a:rPr lang="en-CA" dirty="0"/>
              <a:t>(data);</a:t>
            </a:r>
          </a:p>
          <a:p>
            <a:r>
              <a:rPr lang="en-CA" dirty="0"/>
              <a:t>var </a:t>
            </a:r>
            <a:r>
              <a:rPr lang="en-CA" dirty="0" err="1"/>
              <a:t>css_pp</a:t>
            </a:r>
            <a:r>
              <a:rPr lang="en-CA" dirty="0"/>
              <a:t> = pd.css(data);</a:t>
            </a:r>
          </a:p>
          <a:p>
            <a:r>
              <a:rPr lang="en-CA" dirty="0"/>
              <a:t>var </a:t>
            </a:r>
            <a:r>
              <a:rPr lang="en-CA" dirty="0" err="1"/>
              <a:t>css_min</a:t>
            </a:r>
            <a:r>
              <a:rPr lang="en-CA" dirty="0"/>
              <a:t> = </a:t>
            </a:r>
            <a:r>
              <a:rPr lang="en-CA" dirty="0" err="1"/>
              <a:t>pd.cssmin</a:t>
            </a:r>
            <a:r>
              <a:rPr lang="en-CA" dirty="0"/>
              <a:t>(data [, true]);</a:t>
            </a:r>
          </a:p>
          <a:p>
            <a:r>
              <a:rPr lang="en-CA" dirty="0"/>
              <a:t>var </a:t>
            </a:r>
            <a:r>
              <a:rPr lang="en-CA" dirty="0" err="1"/>
              <a:t>sql_pp</a:t>
            </a:r>
            <a:r>
              <a:rPr lang="en-CA" dirty="0"/>
              <a:t> = </a:t>
            </a:r>
            <a:r>
              <a:rPr lang="en-CA" dirty="0" err="1"/>
              <a:t>pd.sql</a:t>
            </a:r>
            <a:r>
              <a:rPr lang="en-CA" dirty="0"/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12144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6" y="289511"/>
            <a:ext cx="11652356" cy="899665"/>
          </a:xfrm>
        </p:spPr>
        <p:txBody>
          <a:bodyPr lIns="182880" tIns="146304" rIns="182880" bIns="14630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4202723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58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43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89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5160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443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7D42668-54D4-B540-9282-3C928BB7B4AB}"/>
              </a:ext>
            </a:extLst>
          </p:cNvPr>
          <p:cNvGrpSpPr/>
          <p:nvPr userDrawn="1"/>
        </p:nvGrpSpPr>
        <p:grpSpPr bwMode="white">
          <a:xfrm>
            <a:off x="11419323" y="6269811"/>
            <a:ext cx="522895" cy="312421"/>
            <a:chOff x="0" y="0"/>
            <a:chExt cx="1045788" cy="624839"/>
          </a:xfrm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0BB6B979-1ECD-C946-81A0-E459A775E6C1}"/>
                </a:ext>
              </a:extLst>
            </p:cNvPr>
            <p:cNvSpPr/>
            <p:nvPr/>
          </p:nvSpPr>
          <p:spPr bwMode="white">
            <a:xfrm>
              <a:off x="41804" y="0"/>
              <a:ext cx="960021" cy="3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3" y="14973"/>
                  </a:moveTo>
                  <a:cubicBezTo>
                    <a:pt x="5693" y="15955"/>
                    <a:pt x="5693" y="16445"/>
                    <a:pt x="5777" y="16936"/>
                  </a:cubicBezTo>
                  <a:cubicBezTo>
                    <a:pt x="5860" y="17673"/>
                    <a:pt x="5944" y="18164"/>
                    <a:pt x="6028" y="18655"/>
                  </a:cubicBezTo>
                  <a:cubicBezTo>
                    <a:pt x="6028" y="18900"/>
                    <a:pt x="6112" y="19145"/>
                    <a:pt x="6112" y="19145"/>
                  </a:cubicBezTo>
                  <a:cubicBezTo>
                    <a:pt x="6112" y="19391"/>
                    <a:pt x="6028" y="19636"/>
                    <a:pt x="5944" y="19882"/>
                  </a:cubicBezTo>
                  <a:cubicBezTo>
                    <a:pt x="5442" y="20864"/>
                    <a:pt x="5442" y="20864"/>
                    <a:pt x="5442" y="20864"/>
                  </a:cubicBezTo>
                  <a:cubicBezTo>
                    <a:pt x="5358" y="21109"/>
                    <a:pt x="5274" y="21109"/>
                    <a:pt x="5191" y="21109"/>
                  </a:cubicBezTo>
                  <a:cubicBezTo>
                    <a:pt x="5107" y="21109"/>
                    <a:pt x="5107" y="20864"/>
                    <a:pt x="5023" y="20864"/>
                  </a:cubicBezTo>
                  <a:cubicBezTo>
                    <a:pt x="4856" y="20373"/>
                    <a:pt x="4772" y="20127"/>
                    <a:pt x="4688" y="19636"/>
                  </a:cubicBezTo>
                  <a:cubicBezTo>
                    <a:pt x="4605" y="19391"/>
                    <a:pt x="4521" y="18900"/>
                    <a:pt x="4437" y="18409"/>
                  </a:cubicBezTo>
                  <a:cubicBezTo>
                    <a:pt x="3851" y="20373"/>
                    <a:pt x="3098" y="21600"/>
                    <a:pt x="2177" y="21600"/>
                  </a:cubicBezTo>
                  <a:cubicBezTo>
                    <a:pt x="1507" y="21600"/>
                    <a:pt x="1005" y="20864"/>
                    <a:pt x="586" y="19882"/>
                  </a:cubicBezTo>
                  <a:cubicBezTo>
                    <a:pt x="251" y="18655"/>
                    <a:pt x="0" y="17182"/>
                    <a:pt x="0" y="15464"/>
                  </a:cubicBezTo>
                  <a:cubicBezTo>
                    <a:pt x="0" y="13500"/>
                    <a:pt x="251" y="12027"/>
                    <a:pt x="753" y="10800"/>
                  </a:cubicBezTo>
                  <a:cubicBezTo>
                    <a:pt x="1256" y="9573"/>
                    <a:pt x="1842" y="8836"/>
                    <a:pt x="2679" y="8836"/>
                  </a:cubicBezTo>
                  <a:cubicBezTo>
                    <a:pt x="2930" y="8836"/>
                    <a:pt x="3181" y="9082"/>
                    <a:pt x="3516" y="9082"/>
                  </a:cubicBezTo>
                  <a:cubicBezTo>
                    <a:pt x="3767" y="9327"/>
                    <a:pt x="4102" y="9327"/>
                    <a:pt x="4353" y="9573"/>
                  </a:cubicBezTo>
                  <a:cubicBezTo>
                    <a:pt x="4353" y="7855"/>
                    <a:pt x="4353" y="7855"/>
                    <a:pt x="4353" y="7855"/>
                  </a:cubicBezTo>
                  <a:cubicBezTo>
                    <a:pt x="4353" y="6136"/>
                    <a:pt x="4270" y="4909"/>
                    <a:pt x="4019" y="4173"/>
                  </a:cubicBezTo>
                  <a:cubicBezTo>
                    <a:pt x="3767" y="3436"/>
                    <a:pt x="3349" y="3191"/>
                    <a:pt x="2763" y="3191"/>
                  </a:cubicBezTo>
                  <a:cubicBezTo>
                    <a:pt x="2428" y="3191"/>
                    <a:pt x="2177" y="3191"/>
                    <a:pt x="1926" y="3436"/>
                  </a:cubicBezTo>
                  <a:cubicBezTo>
                    <a:pt x="1591" y="3682"/>
                    <a:pt x="1340" y="3927"/>
                    <a:pt x="1088" y="4173"/>
                  </a:cubicBezTo>
                  <a:cubicBezTo>
                    <a:pt x="921" y="4418"/>
                    <a:pt x="837" y="4418"/>
                    <a:pt x="753" y="4664"/>
                  </a:cubicBezTo>
                  <a:cubicBezTo>
                    <a:pt x="753" y="4664"/>
                    <a:pt x="670" y="4664"/>
                    <a:pt x="670" y="4664"/>
                  </a:cubicBezTo>
                  <a:cubicBezTo>
                    <a:pt x="586" y="4664"/>
                    <a:pt x="502" y="4418"/>
                    <a:pt x="502" y="3927"/>
                  </a:cubicBezTo>
                  <a:cubicBezTo>
                    <a:pt x="502" y="2700"/>
                    <a:pt x="502" y="2700"/>
                    <a:pt x="502" y="2700"/>
                  </a:cubicBezTo>
                  <a:cubicBezTo>
                    <a:pt x="502" y="2455"/>
                    <a:pt x="502" y="2209"/>
                    <a:pt x="586" y="1964"/>
                  </a:cubicBezTo>
                  <a:cubicBezTo>
                    <a:pt x="586" y="1718"/>
                    <a:pt x="670" y="1718"/>
                    <a:pt x="753" y="1473"/>
                  </a:cubicBezTo>
                  <a:cubicBezTo>
                    <a:pt x="1005" y="982"/>
                    <a:pt x="1340" y="736"/>
                    <a:pt x="1758" y="491"/>
                  </a:cubicBezTo>
                  <a:cubicBezTo>
                    <a:pt x="2177" y="245"/>
                    <a:pt x="2512" y="0"/>
                    <a:pt x="3014" y="0"/>
                  </a:cubicBezTo>
                  <a:cubicBezTo>
                    <a:pt x="3935" y="0"/>
                    <a:pt x="4605" y="736"/>
                    <a:pt x="5023" y="1964"/>
                  </a:cubicBezTo>
                  <a:cubicBezTo>
                    <a:pt x="5442" y="3191"/>
                    <a:pt x="5693" y="4909"/>
                    <a:pt x="5693" y="7609"/>
                  </a:cubicBezTo>
                  <a:lnTo>
                    <a:pt x="5693" y="14973"/>
                  </a:lnTo>
                  <a:close/>
                  <a:moveTo>
                    <a:pt x="2512" y="18409"/>
                  </a:moveTo>
                  <a:cubicBezTo>
                    <a:pt x="2763" y="18409"/>
                    <a:pt x="3014" y="18409"/>
                    <a:pt x="3265" y="18164"/>
                  </a:cubicBezTo>
                  <a:cubicBezTo>
                    <a:pt x="3600" y="17918"/>
                    <a:pt x="3851" y="17427"/>
                    <a:pt x="4019" y="16691"/>
                  </a:cubicBezTo>
                  <a:cubicBezTo>
                    <a:pt x="4186" y="16200"/>
                    <a:pt x="4270" y="15709"/>
                    <a:pt x="4353" y="15218"/>
                  </a:cubicBezTo>
                  <a:cubicBezTo>
                    <a:pt x="4353" y="14482"/>
                    <a:pt x="4353" y="13991"/>
                    <a:pt x="4353" y="13255"/>
                  </a:cubicBezTo>
                  <a:cubicBezTo>
                    <a:pt x="4353" y="12273"/>
                    <a:pt x="4353" y="12273"/>
                    <a:pt x="4353" y="12273"/>
                  </a:cubicBezTo>
                  <a:cubicBezTo>
                    <a:pt x="4186" y="12027"/>
                    <a:pt x="3935" y="11782"/>
                    <a:pt x="3684" y="11782"/>
                  </a:cubicBezTo>
                  <a:cubicBezTo>
                    <a:pt x="3433" y="11782"/>
                    <a:pt x="3181" y="11782"/>
                    <a:pt x="2930" y="11782"/>
                  </a:cubicBezTo>
                  <a:cubicBezTo>
                    <a:pt x="2428" y="11782"/>
                    <a:pt x="2009" y="12027"/>
                    <a:pt x="1758" y="12518"/>
                  </a:cubicBezTo>
                  <a:cubicBezTo>
                    <a:pt x="1507" y="13255"/>
                    <a:pt x="1423" y="13991"/>
                    <a:pt x="1423" y="15218"/>
                  </a:cubicBezTo>
                  <a:cubicBezTo>
                    <a:pt x="1423" y="16200"/>
                    <a:pt x="1507" y="17182"/>
                    <a:pt x="1674" y="17673"/>
                  </a:cubicBezTo>
                  <a:cubicBezTo>
                    <a:pt x="1842" y="18164"/>
                    <a:pt x="2177" y="18409"/>
                    <a:pt x="2512" y="18409"/>
                  </a:cubicBezTo>
                  <a:close/>
                  <a:moveTo>
                    <a:pt x="8791" y="21109"/>
                  </a:moveTo>
                  <a:cubicBezTo>
                    <a:pt x="8623" y="21109"/>
                    <a:pt x="8540" y="20864"/>
                    <a:pt x="8456" y="20864"/>
                  </a:cubicBezTo>
                  <a:cubicBezTo>
                    <a:pt x="8456" y="20618"/>
                    <a:pt x="8372" y="20373"/>
                    <a:pt x="8288" y="19882"/>
                  </a:cubicBezTo>
                  <a:cubicBezTo>
                    <a:pt x="6530" y="2209"/>
                    <a:pt x="6530" y="2209"/>
                    <a:pt x="6530" y="2209"/>
                  </a:cubicBezTo>
                  <a:cubicBezTo>
                    <a:pt x="6447" y="1718"/>
                    <a:pt x="6447" y="1227"/>
                    <a:pt x="6447" y="1227"/>
                  </a:cubicBezTo>
                  <a:cubicBezTo>
                    <a:pt x="6447" y="736"/>
                    <a:pt x="6447" y="491"/>
                    <a:pt x="6614" y="491"/>
                  </a:cubicBezTo>
                  <a:cubicBezTo>
                    <a:pt x="7367" y="491"/>
                    <a:pt x="7367" y="491"/>
                    <a:pt x="7367" y="491"/>
                  </a:cubicBezTo>
                  <a:cubicBezTo>
                    <a:pt x="7535" y="491"/>
                    <a:pt x="7619" y="736"/>
                    <a:pt x="7702" y="736"/>
                  </a:cubicBezTo>
                  <a:cubicBezTo>
                    <a:pt x="7786" y="982"/>
                    <a:pt x="7786" y="1227"/>
                    <a:pt x="7870" y="1718"/>
                  </a:cubicBezTo>
                  <a:cubicBezTo>
                    <a:pt x="9126" y="16936"/>
                    <a:pt x="9126" y="16936"/>
                    <a:pt x="9126" y="16936"/>
                  </a:cubicBezTo>
                  <a:cubicBezTo>
                    <a:pt x="10381" y="1718"/>
                    <a:pt x="10381" y="1718"/>
                    <a:pt x="10381" y="1718"/>
                  </a:cubicBezTo>
                  <a:cubicBezTo>
                    <a:pt x="10465" y="1227"/>
                    <a:pt x="10465" y="982"/>
                    <a:pt x="10549" y="736"/>
                  </a:cubicBezTo>
                  <a:cubicBezTo>
                    <a:pt x="10633" y="736"/>
                    <a:pt x="10716" y="491"/>
                    <a:pt x="10884" y="491"/>
                  </a:cubicBezTo>
                  <a:cubicBezTo>
                    <a:pt x="11470" y="491"/>
                    <a:pt x="11470" y="491"/>
                    <a:pt x="11470" y="491"/>
                  </a:cubicBezTo>
                  <a:cubicBezTo>
                    <a:pt x="11637" y="491"/>
                    <a:pt x="11721" y="736"/>
                    <a:pt x="11805" y="736"/>
                  </a:cubicBezTo>
                  <a:cubicBezTo>
                    <a:pt x="11888" y="982"/>
                    <a:pt x="11888" y="1227"/>
                    <a:pt x="11972" y="1718"/>
                  </a:cubicBezTo>
                  <a:cubicBezTo>
                    <a:pt x="13228" y="17182"/>
                    <a:pt x="13228" y="17182"/>
                    <a:pt x="13228" y="17182"/>
                  </a:cubicBezTo>
                  <a:cubicBezTo>
                    <a:pt x="14567" y="1718"/>
                    <a:pt x="14567" y="1718"/>
                    <a:pt x="14567" y="1718"/>
                  </a:cubicBezTo>
                  <a:cubicBezTo>
                    <a:pt x="14567" y="1227"/>
                    <a:pt x="14651" y="982"/>
                    <a:pt x="14735" y="736"/>
                  </a:cubicBezTo>
                  <a:cubicBezTo>
                    <a:pt x="14735" y="736"/>
                    <a:pt x="14902" y="491"/>
                    <a:pt x="14986" y="491"/>
                  </a:cubicBezTo>
                  <a:cubicBezTo>
                    <a:pt x="15740" y="491"/>
                    <a:pt x="15740" y="491"/>
                    <a:pt x="15740" y="491"/>
                  </a:cubicBezTo>
                  <a:cubicBezTo>
                    <a:pt x="15907" y="491"/>
                    <a:pt x="15907" y="736"/>
                    <a:pt x="15907" y="1227"/>
                  </a:cubicBezTo>
                  <a:cubicBezTo>
                    <a:pt x="15907" y="1227"/>
                    <a:pt x="15907" y="1473"/>
                    <a:pt x="15907" y="1473"/>
                  </a:cubicBezTo>
                  <a:cubicBezTo>
                    <a:pt x="15907" y="1718"/>
                    <a:pt x="15907" y="1964"/>
                    <a:pt x="15823" y="2209"/>
                  </a:cubicBezTo>
                  <a:cubicBezTo>
                    <a:pt x="13981" y="19882"/>
                    <a:pt x="13981" y="19882"/>
                    <a:pt x="13981" y="19882"/>
                  </a:cubicBezTo>
                  <a:cubicBezTo>
                    <a:pt x="13898" y="20373"/>
                    <a:pt x="13898" y="20618"/>
                    <a:pt x="13814" y="20864"/>
                  </a:cubicBezTo>
                  <a:cubicBezTo>
                    <a:pt x="13730" y="20864"/>
                    <a:pt x="13647" y="21109"/>
                    <a:pt x="13479" y="21109"/>
                  </a:cubicBezTo>
                  <a:cubicBezTo>
                    <a:pt x="12809" y="21109"/>
                    <a:pt x="12809" y="21109"/>
                    <a:pt x="12809" y="21109"/>
                  </a:cubicBezTo>
                  <a:cubicBezTo>
                    <a:pt x="12726" y="21109"/>
                    <a:pt x="12558" y="20864"/>
                    <a:pt x="12474" y="20864"/>
                  </a:cubicBezTo>
                  <a:cubicBezTo>
                    <a:pt x="12474" y="20618"/>
                    <a:pt x="12391" y="20373"/>
                    <a:pt x="12391" y="19882"/>
                  </a:cubicBezTo>
                  <a:cubicBezTo>
                    <a:pt x="11135" y="4909"/>
                    <a:pt x="11135" y="4909"/>
                    <a:pt x="11135" y="4909"/>
                  </a:cubicBezTo>
                  <a:cubicBezTo>
                    <a:pt x="9963" y="19882"/>
                    <a:pt x="9963" y="19882"/>
                    <a:pt x="9963" y="19882"/>
                  </a:cubicBezTo>
                  <a:cubicBezTo>
                    <a:pt x="9879" y="20373"/>
                    <a:pt x="9879" y="20618"/>
                    <a:pt x="9795" y="20864"/>
                  </a:cubicBezTo>
                  <a:cubicBezTo>
                    <a:pt x="9712" y="20864"/>
                    <a:pt x="9628" y="21109"/>
                    <a:pt x="9460" y="21109"/>
                  </a:cubicBezTo>
                  <a:lnTo>
                    <a:pt x="8791" y="21109"/>
                  </a:lnTo>
                  <a:close/>
                  <a:moveTo>
                    <a:pt x="18837" y="21600"/>
                  </a:moveTo>
                  <a:cubicBezTo>
                    <a:pt x="18419" y="21600"/>
                    <a:pt x="18084" y="21355"/>
                    <a:pt x="17665" y="21109"/>
                  </a:cubicBezTo>
                  <a:cubicBezTo>
                    <a:pt x="17247" y="20864"/>
                    <a:pt x="16995" y="20618"/>
                    <a:pt x="16744" y="20373"/>
                  </a:cubicBezTo>
                  <a:cubicBezTo>
                    <a:pt x="16660" y="20127"/>
                    <a:pt x="16577" y="19882"/>
                    <a:pt x="16493" y="19636"/>
                  </a:cubicBezTo>
                  <a:cubicBezTo>
                    <a:pt x="16493" y="19391"/>
                    <a:pt x="16493" y="19145"/>
                    <a:pt x="16493" y="18900"/>
                  </a:cubicBezTo>
                  <a:cubicBezTo>
                    <a:pt x="16493" y="17918"/>
                    <a:pt x="16493" y="17918"/>
                    <a:pt x="16493" y="17918"/>
                  </a:cubicBezTo>
                  <a:cubicBezTo>
                    <a:pt x="16493" y="17427"/>
                    <a:pt x="16493" y="17182"/>
                    <a:pt x="16660" y="17182"/>
                  </a:cubicBezTo>
                  <a:cubicBezTo>
                    <a:pt x="16660" y="17182"/>
                    <a:pt x="16744" y="17182"/>
                    <a:pt x="16828" y="17182"/>
                  </a:cubicBezTo>
                  <a:cubicBezTo>
                    <a:pt x="16828" y="17182"/>
                    <a:pt x="16912" y="17427"/>
                    <a:pt x="16995" y="17427"/>
                  </a:cubicBezTo>
                  <a:cubicBezTo>
                    <a:pt x="17247" y="17673"/>
                    <a:pt x="17581" y="17918"/>
                    <a:pt x="17833" y="18164"/>
                  </a:cubicBezTo>
                  <a:cubicBezTo>
                    <a:pt x="18167" y="18409"/>
                    <a:pt x="18502" y="18409"/>
                    <a:pt x="18753" y="18409"/>
                  </a:cubicBezTo>
                  <a:cubicBezTo>
                    <a:pt x="19256" y="18409"/>
                    <a:pt x="19674" y="18164"/>
                    <a:pt x="19926" y="17673"/>
                  </a:cubicBezTo>
                  <a:cubicBezTo>
                    <a:pt x="20177" y="17182"/>
                    <a:pt x="20344" y="16445"/>
                    <a:pt x="20344" y="15464"/>
                  </a:cubicBezTo>
                  <a:cubicBezTo>
                    <a:pt x="20344" y="14973"/>
                    <a:pt x="20260" y="14482"/>
                    <a:pt x="20093" y="13991"/>
                  </a:cubicBezTo>
                  <a:cubicBezTo>
                    <a:pt x="20009" y="13500"/>
                    <a:pt x="19758" y="13009"/>
                    <a:pt x="19340" y="12764"/>
                  </a:cubicBezTo>
                  <a:cubicBezTo>
                    <a:pt x="18167" y="11782"/>
                    <a:pt x="18167" y="11782"/>
                    <a:pt x="18167" y="11782"/>
                  </a:cubicBezTo>
                  <a:cubicBezTo>
                    <a:pt x="17581" y="11291"/>
                    <a:pt x="17163" y="10309"/>
                    <a:pt x="16912" y="9327"/>
                  </a:cubicBezTo>
                  <a:cubicBezTo>
                    <a:pt x="16660" y="8345"/>
                    <a:pt x="16577" y="7364"/>
                    <a:pt x="16577" y="6136"/>
                  </a:cubicBezTo>
                  <a:cubicBezTo>
                    <a:pt x="16577" y="5155"/>
                    <a:pt x="16660" y="4173"/>
                    <a:pt x="16744" y="3436"/>
                  </a:cubicBezTo>
                  <a:cubicBezTo>
                    <a:pt x="16912" y="2700"/>
                    <a:pt x="17079" y="2209"/>
                    <a:pt x="17330" y="1473"/>
                  </a:cubicBezTo>
                  <a:cubicBezTo>
                    <a:pt x="17581" y="982"/>
                    <a:pt x="17833" y="736"/>
                    <a:pt x="18167" y="491"/>
                  </a:cubicBezTo>
                  <a:cubicBezTo>
                    <a:pt x="18419" y="245"/>
                    <a:pt x="18753" y="0"/>
                    <a:pt x="19088" y="0"/>
                  </a:cubicBezTo>
                  <a:cubicBezTo>
                    <a:pt x="19340" y="0"/>
                    <a:pt x="19507" y="0"/>
                    <a:pt x="19674" y="0"/>
                  </a:cubicBezTo>
                  <a:cubicBezTo>
                    <a:pt x="19842" y="245"/>
                    <a:pt x="20009" y="245"/>
                    <a:pt x="20177" y="245"/>
                  </a:cubicBezTo>
                  <a:cubicBezTo>
                    <a:pt x="20344" y="491"/>
                    <a:pt x="20512" y="491"/>
                    <a:pt x="20595" y="736"/>
                  </a:cubicBezTo>
                  <a:cubicBezTo>
                    <a:pt x="20763" y="736"/>
                    <a:pt x="20847" y="982"/>
                    <a:pt x="20930" y="1227"/>
                  </a:cubicBezTo>
                  <a:cubicBezTo>
                    <a:pt x="21014" y="1227"/>
                    <a:pt x="21098" y="1473"/>
                    <a:pt x="21181" y="1718"/>
                  </a:cubicBezTo>
                  <a:cubicBezTo>
                    <a:pt x="21181" y="1964"/>
                    <a:pt x="21265" y="2209"/>
                    <a:pt x="21265" y="2455"/>
                  </a:cubicBezTo>
                  <a:cubicBezTo>
                    <a:pt x="21265" y="3436"/>
                    <a:pt x="21265" y="3436"/>
                    <a:pt x="21265" y="3436"/>
                  </a:cubicBezTo>
                  <a:cubicBezTo>
                    <a:pt x="21265" y="3927"/>
                    <a:pt x="21181" y="4173"/>
                    <a:pt x="21098" y="4173"/>
                  </a:cubicBezTo>
                  <a:cubicBezTo>
                    <a:pt x="21014" y="4173"/>
                    <a:pt x="20930" y="4173"/>
                    <a:pt x="20763" y="3927"/>
                  </a:cubicBezTo>
                  <a:cubicBezTo>
                    <a:pt x="20344" y="3436"/>
                    <a:pt x="19842" y="3191"/>
                    <a:pt x="19256" y="3191"/>
                  </a:cubicBezTo>
                  <a:cubicBezTo>
                    <a:pt x="18837" y="3191"/>
                    <a:pt x="18419" y="3191"/>
                    <a:pt x="18251" y="3682"/>
                  </a:cubicBezTo>
                  <a:cubicBezTo>
                    <a:pt x="18000" y="4173"/>
                    <a:pt x="17833" y="4909"/>
                    <a:pt x="17833" y="5891"/>
                  </a:cubicBezTo>
                  <a:cubicBezTo>
                    <a:pt x="17833" y="6382"/>
                    <a:pt x="17916" y="6873"/>
                    <a:pt x="18084" y="7364"/>
                  </a:cubicBezTo>
                  <a:cubicBezTo>
                    <a:pt x="18251" y="7855"/>
                    <a:pt x="18502" y="8345"/>
                    <a:pt x="18921" y="8591"/>
                  </a:cubicBezTo>
                  <a:cubicBezTo>
                    <a:pt x="20009" y="9818"/>
                    <a:pt x="20009" y="9818"/>
                    <a:pt x="20009" y="9818"/>
                  </a:cubicBezTo>
                  <a:cubicBezTo>
                    <a:pt x="20595" y="10309"/>
                    <a:pt x="21014" y="11045"/>
                    <a:pt x="21265" y="12027"/>
                  </a:cubicBezTo>
                  <a:cubicBezTo>
                    <a:pt x="21516" y="13009"/>
                    <a:pt x="21600" y="13991"/>
                    <a:pt x="21600" y="15218"/>
                  </a:cubicBezTo>
                  <a:cubicBezTo>
                    <a:pt x="21600" y="16200"/>
                    <a:pt x="21600" y="16936"/>
                    <a:pt x="21433" y="17918"/>
                  </a:cubicBezTo>
                  <a:cubicBezTo>
                    <a:pt x="21265" y="18655"/>
                    <a:pt x="21098" y="19391"/>
                    <a:pt x="20847" y="19882"/>
                  </a:cubicBezTo>
                  <a:cubicBezTo>
                    <a:pt x="20595" y="20373"/>
                    <a:pt x="20344" y="20864"/>
                    <a:pt x="20009" y="21109"/>
                  </a:cubicBezTo>
                  <a:cubicBezTo>
                    <a:pt x="19674" y="21355"/>
                    <a:pt x="19256" y="21600"/>
                    <a:pt x="188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1AB0D60-518B-8443-9F93-E2B0E6FF013D}"/>
                </a:ext>
              </a:extLst>
            </p:cNvPr>
            <p:cNvSpPr/>
            <p:nvPr/>
          </p:nvSpPr>
          <p:spPr bwMode="white">
            <a:xfrm>
              <a:off x="-1" y="410933"/>
              <a:ext cx="954537" cy="21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067" extrusionOk="0">
                  <a:moveTo>
                    <a:pt x="21057" y="8620"/>
                  </a:moveTo>
                  <a:cubicBezTo>
                    <a:pt x="18492" y="16674"/>
                    <a:pt x="14850" y="21067"/>
                    <a:pt x="11623" y="21067"/>
                  </a:cubicBezTo>
                  <a:cubicBezTo>
                    <a:pt x="7154" y="21067"/>
                    <a:pt x="3099" y="13745"/>
                    <a:pt x="119" y="1664"/>
                  </a:cubicBezTo>
                  <a:cubicBezTo>
                    <a:pt x="-129" y="931"/>
                    <a:pt x="37" y="-533"/>
                    <a:pt x="368" y="199"/>
                  </a:cubicBezTo>
                  <a:cubicBezTo>
                    <a:pt x="3678" y="8620"/>
                    <a:pt x="7733" y="13745"/>
                    <a:pt x="11871" y="13745"/>
                  </a:cubicBezTo>
                  <a:cubicBezTo>
                    <a:pt x="14685" y="13745"/>
                    <a:pt x="17830" y="11182"/>
                    <a:pt x="20726" y="5691"/>
                  </a:cubicBezTo>
                  <a:cubicBezTo>
                    <a:pt x="21140" y="4959"/>
                    <a:pt x="21471" y="7155"/>
                    <a:pt x="21057" y="862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DFA46C5-6328-C745-A0BA-6365E800655E}"/>
                </a:ext>
              </a:extLst>
            </p:cNvPr>
            <p:cNvSpPr/>
            <p:nvPr/>
          </p:nvSpPr>
          <p:spPr bwMode="white">
            <a:xfrm>
              <a:off x="849014" y="391811"/>
              <a:ext cx="196775" cy="19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19675" extrusionOk="0">
                  <a:moveTo>
                    <a:pt x="14971" y="5260"/>
                  </a:moveTo>
                  <a:cubicBezTo>
                    <a:pt x="13428" y="3365"/>
                    <a:pt x="4942" y="4502"/>
                    <a:pt x="1085" y="4881"/>
                  </a:cubicBezTo>
                  <a:cubicBezTo>
                    <a:pt x="-72" y="4881"/>
                    <a:pt x="-458" y="3744"/>
                    <a:pt x="699" y="3365"/>
                  </a:cubicBezTo>
                  <a:cubicBezTo>
                    <a:pt x="7642" y="-1561"/>
                    <a:pt x="18828" y="-45"/>
                    <a:pt x="19985" y="1471"/>
                  </a:cubicBezTo>
                  <a:cubicBezTo>
                    <a:pt x="21142" y="2986"/>
                    <a:pt x="19599" y="13976"/>
                    <a:pt x="13428" y="19281"/>
                  </a:cubicBezTo>
                  <a:cubicBezTo>
                    <a:pt x="12271" y="20039"/>
                    <a:pt x="11499" y="19660"/>
                    <a:pt x="11885" y="18523"/>
                  </a:cubicBezTo>
                  <a:cubicBezTo>
                    <a:pt x="13428" y="15113"/>
                    <a:pt x="16513" y="7155"/>
                    <a:pt x="14971" y="5260"/>
                  </a:cubicBezTo>
                  <a:close/>
                </a:path>
              </a:pathLst>
            </a:custGeom>
            <a:solidFill>
              <a:srgbClr val="F79720"/>
            </a:solidFill>
            <a:ln w="12700" cap="flat">
              <a:noFill/>
              <a:miter lim="400000"/>
            </a:ln>
            <a:effectLst/>
          </p:spPr>
          <p:txBody>
            <a:bodyPr wrap="square" lIns="243840" tIns="243840" rIns="243840" bIns="243840" numCol="1" anchor="t">
              <a:noAutofit/>
            </a:bodyPr>
            <a:lstStyle/>
            <a:p>
              <a:pPr defTabSz="914398">
                <a:lnSpc>
                  <a:spcPct val="90000"/>
                </a:lnSpc>
                <a:spcBef>
                  <a:spcPts val="400"/>
                </a:spcBef>
                <a:defRPr sz="3200" spc="960">
                  <a:solidFill>
                    <a:srgbClr val="FFFFFF"/>
                  </a:solidFill>
                </a:defRPr>
              </a:pPr>
              <a:endParaRPr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10B53B-9988-4D4F-A7AF-33B8FC219A3E}"/>
              </a:ext>
            </a:extLst>
          </p:cNvPr>
          <p:cNvSpPr txBox="1"/>
          <p:nvPr userDrawn="1"/>
        </p:nvSpPr>
        <p:spPr>
          <a:xfrm>
            <a:off x="8820758" y="6243678"/>
            <a:ext cx="2618666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21920" tIns="121920" rIns="121920" bIns="121920" numCol="1" spcCol="38100" rtlCol="0" anchor="t">
            <a:spAutoFit/>
          </a:bodyPr>
          <a:lstStyle/>
          <a:p>
            <a:pPr marL="0" marR="0" indent="0" algn="l" defTabSz="91434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mazon Ember"/>
                <a:ea typeface="Amazon Ember"/>
                <a:cs typeface="Amazon Ember"/>
                <a:sym typeface="Amazon Ember"/>
              </a:rPr>
              <a:t>©2020Amazon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10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3" r:id="rId17"/>
    <p:sldLayoutId id="2147483686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neptune/latest/userguide/CommonErrors.html" TargetMode="External"/><Relationship Id="rId3" Type="http://schemas.openxmlformats.org/officeDocument/2006/relationships/hyperlink" Target="https://docs.aws.amazon.com/neptune/latest/userguide/iam-auth-connecting.html" TargetMode="External"/><Relationship Id="rId7" Type="http://schemas.openxmlformats.org/officeDocument/2006/relationships/hyperlink" Target="https://docs.aws.amazon.com/neptune/latest/userguide/cw-metric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aws.amazon.com/neptune/latest/userguide/parameters.html" TargetMode="External"/><Relationship Id="rId5" Type="http://schemas.openxmlformats.org/officeDocument/2006/relationships/hyperlink" Target="https://docs.aws.amazon.com/neptune/latest/userguide/gremlin-explain.html" TargetMode="External"/><Relationship Id="rId4" Type="http://schemas.openxmlformats.org/officeDocument/2006/relationships/hyperlink" Target="https://docs.aws.amazon.com/neptune/latest/userguide/bulk-load-data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graph-database-query-languages.html#graph-database-gremlin-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docs.aws.amazon.com/neptune/latest/userguide/neptune-setup.html" TargetMode="External"/><Relationship Id="rId4" Type="http://schemas.openxmlformats.org/officeDocument/2006/relationships/hyperlink" Target="https://docs.aws.amazon.com/neptune/latest/userguide/feature-overview-data-mode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iam-auth-connecting-pyth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docs.aws.amazon.com/neptune/latest/userguide/security-iam-actions.html" TargetMode="External"/><Relationship Id="rId4" Type="http://schemas.openxmlformats.org/officeDocument/2006/relationships/hyperlink" Target="https://docs.aws.amazon.com/neptune/latest/userguide/iam-auth-ar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neptune/latest/userguide/access-graph-gremlin-conso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ocs.aws.amazon.com/neptune/latest/userguide/access-graph-sparql-rdf4j-conso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475489"/>
            <a:ext cx="9144000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Amazon Neptune Service Fundamentals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(Case work Ramp-Up)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4FCB8-E2EC-8142-9FEA-1B5B43021946}"/>
              </a:ext>
            </a:extLst>
          </p:cNvPr>
          <p:cNvSpPr txBox="1"/>
          <p:nvPr/>
        </p:nvSpPr>
        <p:spPr>
          <a:xfrm>
            <a:off x="5338618" y="3943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2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6374" y="146304"/>
            <a:ext cx="8771466" cy="6278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Managing Neptune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Parameter Groups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Instance Parameter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Cluster Parameter Group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 a DB Cluster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Adding Neptune Replicas (max 15 reader replicas)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 a DB Cluster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Apply Immediately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Next Maintenance Window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Maintenance of DB Cluster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Cloning a DB Cluster</a:t>
            </a:r>
            <a:b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160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Monitoring Neptune</a:t>
            </a: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Instance status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CloudWatch 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Audit log files 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AWS CloudTrail / RDS Ops Console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Cloudwatch metrics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ClusterReplicaLag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CPUUtilization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VolumeBytesUsed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VolumeReadIOPs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GremlinRequestsPerSec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SparqlRequestsPerSec</a:t>
            </a:r>
            <a:br>
              <a:rPr lang="en-US" sz="2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2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58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 Engineer Guide to Ramp-up on Case Work</a:t>
            </a: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Connecting and Signing with AWS Signature Version 4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iam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-auth-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connecting.html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Example: Loading Data into a Neptune DB Instance -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https://docs.aws.amazon.com/neptune/latest/userguide/bulk-load-data.html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Analyzing Neptune query execution using Gremlin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https://docs.aws.amazon.com/neptune/latest/userguide/gremlin-explain.html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 Neptune DB Parameter Groups -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6"/>
              </a:rPr>
              <a:t>https://docs.aws.amazon.com/neptune/latest/userguide/parameters.html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CloudWatch Metrics – 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7"/>
              </a:rPr>
              <a:t>https://docs.aws.amazon.com/neptune/latest/userguide/cw-metrics.html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DB Cluster Management API Error Messages and Codes - 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https://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docs.aws.amazon.com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neptune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/latest/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userguide</a:t>
            </a:r>
            <a: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8"/>
              </a:rPr>
              <a:t>CommonErrors.html</a:t>
            </a:r>
            <a:endParaRPr lang="en-US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6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5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THANK YOU</a:t>
            </a:r>
            <a:br>
              <a:rPr lang="en-US" sz="32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I’m happy to answer any Questions </a:t>
            </a:r>
            <a:br>
              <a:rPr lang="en-US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06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AGENDA</a:t>
            </a:r>
            <a:b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Overview  &amp; Setup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Customer Pain/Support Engineer’s Focus Areas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 Feature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Loading data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Querying graph data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Managing Neptune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Monitoring Neptune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 Engineer Guide to Ramp-up</a:t>
            </a:r>
          </a:p>
        </p:txBody>
      </p:sp>
    </p:spTree>
    <p:extLst>
      <p:ext uri="{BB962C8B-B14F-4D97-AF65-F5344CB8AC3E}">
        <p14:creationId xmlns:p14="http://schemas.microsoft.com/office/powerpoint/2010/main" val="814039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Overview  &amp; Setup</a:t>
            </a:r>
          </a:p>
          <a:p>
            <a:pPr marL="0" indent="0">
              <a:buNone/>
            </a:pPr>
            <a:endParaRPr lang="en-US" sz="2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support 2 graph data models:	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Property Graph – vertices, edges, properties, labels</a:t>
            </a:r>
            <a:b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18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18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/graph-database-query-languages.html#graph-database-gremlin-example</a:t>
            </a:r>
            <a:endParaRPr lang="en-US" sz="18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Resource Description Framework (RDF) – subject, predicate, object, graph</a:t>
            </a:r>
            <a:b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https://docs.aws.amazon.com/neptune/latest/userguide/feature-overview-data-model.html</a:t>
            </a:r>
            <a:b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8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Key Service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Primary DB instance 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replica 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Cluster volume</a:t>
            </a:r>
            <a:br>
              <a:rPr lang="en-US" sz="1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8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Setting up Neptune - 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docs.aws.amazon.com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neptune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/latest/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userguide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neptune-setup.html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61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Customer Pain/Support Engineer’s Focus Areas</a:t>
            </a:r>
          </a:p>
          <a:p>
            <a:pPr marL="0" indent="0">
              <a:buNone/>
            </a:pPr>
            <a:endParaRPr lang="en-US" sz="2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Policies 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Connecting &amp; signing requests via SigV4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API Errors/ Loader Errors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Modifying/Maintenance Cluster</a:t>
            </a:r>
          </a:p>
          <a:p>
            <a:r>
              <a:rPr lang="en-US" sz="2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 Performance </a:t>
            </a:r>
          </a:p>
        </p:txBody>
      </p:sp>
    </p:spTree>
    <p:extLst>
      <p:ext uri="{BB962C8B-B14F-4D97-AF65-F5344CB8AC3E}">
        <p14:creationId xmlns:p14="http://schemas.microsoft.com/office/powerpoint/2010/main" val="69245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954346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Authentication Feature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By default, IAM database authentication is disabled.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 console to enable it.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 DB authentication enabled require all HTTP requests to be signed using AWS Signature Version 4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iam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-auth-connecting-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python.html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Constructing a Resource ARN for a Cluster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https://docs.aws.amazon.com/neptune/latest/userguide/iam-auth-arn.html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Actions that you can use in Neptune policies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https://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docs.aws.amazon.com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neptune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/latest/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userguide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/security-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iam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-</a:t>
            </a: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/>
              </a:rPr>
              <a:t>actions.html</a:t>
            </a: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665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Loading data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Avoid large number of INSERT statements, addV &amp; addE steps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Rather use Loader command – faster, optimized for large datasets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Using AWS DMS to load data from another service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Create DMS table mapping object to define how data extracted from source database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16191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Create Neptune 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GraphMappingConfig</a:t>
            </a:r>
            <a:r>
              <a:rPr lang="en-US" sz="2000" dirty="0">
                <a:solidFill>
                  <a:srgbClr val="16191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to specify how the data extracted from the source database should be loaded into Neptune.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55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7334" y="475489"/>
            <a:ext cx="8771466" cy="5772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 to Ingest Data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 data present in S3 and require VPC S3 endpoint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required in supported data formats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Permissions to access S3 data via IAM role</a:t>
            </a: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Cleaning data - 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Reduce the number of unique predicates</a:t>
            </a: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Supports GZIP compressed source files</a:t>
            </a:r>
          </a:p>
          <a:p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Parameter settings like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Parallelism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queueRequest</a:t>
            </a:r>
            <a:endParaRPr lang="en-US" sz="20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updateSingleCardinalityProperties</a:t>
            </a: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20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566" y="0"/>
            <a:ext cx="927133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Neptune Bulk Loader to Ingest Data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2000" dirty="0">
              <a:solidFill>
                <a:schemeClr val="accent2">
                  <a:lumMod val="75000"/>
                </a:schemeClr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Example of Loader command: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curl -X POST https://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your-neptune-endpoint:port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/loader \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-H 'Content-Type: application/json' \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-d '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{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"source" : "s3://bucket-name/object-key-name",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"format" :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opencypher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userProvidedEdgeIds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": "TRUE",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iamRoleArn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 :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arn:aws:iam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::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account-id:role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/role-name",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"region" : "region",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failOnError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" : "FALSE",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  "parallelism" : "MEDIUM",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  }’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6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Loader Get-Status request syntax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GET https://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your-neptune-endpoint:port</a:t>
            </a:r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/loader/</a:t>
            </a:r>
            <a:r>
              <a:rPr lang="en-US" sz="16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loadId</a:t>
            </a:r>
            <a:br>
              <a:rPr lang="en-US" sz="1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14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22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D5B9-1E37-F64D-B15C-6C7AA1B21D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5216" y="475489"/>
            <a:ext cx="9046464" cy="577291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Querying graph data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Gremlin, defined by Apache Tinkerpop for creating and querying property graphs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Set up the Gremlin console to connect to a Neptune DB instance  - 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docs.aws.amazon.com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neptune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/latest/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userguide</a:t>
            </a: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/access-graph-gremlin-</a:t>
            </a:r>
            <a:r>
              <a:rPr lang="en-US" sz="2000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console.html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SPARQL language based on graph pattern-matching, for querying RDF 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Using the RDF4J console to connect to a Neptune DB instance</a:t>
            </a:r>
            <a:b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4"/>
              </a:rPr>
              <a:t>https://docs.aws.amazon.com/neptune/latest/userguide/access-graph-sparql-rdf4j-console.html</a:t>
            </a:r>
            <a:endParaRPr lang="en-US" sz="20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040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{D3826543-DE36-3642-891A-FF91B33C639B}tf10001060</Template>
  <TotalTime>256</TotalTime>
  <Words>986</Words>
  <Application>Microsoft Macintosh PowerPoint</Application>
  <PresentationFormat>Widescreen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Amazon Ember</vt:lpstr>
      <vt:lpstr>Amazon Ember Light</vt:lpstr>
      <vt:lpstr>Amazon Ember Mono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Elasticsearch Service Intro</dc:title>
  <dc:subject>Amazon Elasticsearch Service Intro</dc:subject>
  <dc:creator>Microsoft Office User</dc:creator>
  <cp:keywords/>
  <dc:description/>
  <cp:lastModifiedBy>Microsoft Office User</cp:lastModifiedBy>
  <cp:revision>27</cp:revision>
  <dcterms:created xsi:type="dcterms:W3CDTF">2021-08-26T14:52:39Z</dcterms:created>
  <dcterms:modified xsi:type="dcterms:W3CDTF">2021-08-26T19:08:57Z</dcterms:modified>
  <cp:category/>
</cp:coreProperties>
</file>