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6"/>
  </p:notesMasterIdLst>
  <p:sldIdLst>
    <p:sldId id="1531" r:id="rId2"/>
    <p:sldId id="1532" r:id="rId3"/>
    <p:sldId id="1533" r:id="rId4"/>
    <p:sldId id="1537" r:id="rId5"/>
    <p:sldId id="1540" r:id="rId6"/>
    <p:sldId id="1536" r:id="rId7"/>
    <p:sldId id="1541" r:id="rId8"/>
    <p:sldId id="1549" r:id="rId9"/>
    <p:sldId id="1550" r:id="rId10"/>
    <p:sldId id="1551" r:id="rId11"/>
    <p:sldId id="1552" r:id="rId12"/>
    <p:sldId id="1553" r:id="rId13"/>
    <p:sldId id="1535" r:id="rId14"/>
    <p:sldId id="1542" r:id="rId15"/>
    <p:sldId id="1543" r:id="rId16"/>
    <p:sldId id="1534" r:id="rId17"/>
    <p:sldId id="1544" r:id="rId18"/>
    <p:sldId id="1545" r:id="rId19"/>
    <p:sldId id="1538" r:id="rId20"/>
    <p:sldId id="1547" r:id="rId21"/>
    <p:sldId id="1546" r:id="rId22"/>
    <p:sldId id="1548" r:id="rId23"/>
    <p:sldId id="1539" r:id="rId24"/>
    <p:sldId id="155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2"/>
    <p:restoredTop sz="94648"/>
  </p:normalViewPr>
  <p:slideViewPr>
    <p:cSldViewPr snapToGrid="0" snapToObjects="1">
      <p:cViewPr varScale="1">
        <p:scale>
          <a:sx n="56" d="100"/>
          <a:sy n="56" d="100"/>
        </p:scale>
        <p:origin x="3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7DE5F-9EBA-D84B-AE88-149A4149D65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4BB85-E665-4B4C-9890-5480B2E6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4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963461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1909906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314602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1161326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1. AWS signature required if using a principal</a:t>
            </a:r>
            <a:br>
              <a:rPr lang="en-CA" dirty="0"/>
            </a:br>
            <a:r>
              <a:rPr lang="en-CA" dirty="0"/>
              <a:t>2. Can modify resource based policy to restrict access to specific indices</a:t>
            </a:r>
            <a:br>
              <a:rPr lang="en-CA" dirty="0"/>
            </a:br>
            <a:r>
              <a:rPr lang="en-CA" dirty="0"/>
              <a:t>3. IP based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834132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136618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[1] https://</a:t>
            </a:r>
            <a:r>
              <a:rPr lang="en-CA" dirty="0" err="1"/>
              <a:t>opendistro.github.io</a:t>
            </a:r>
            <a:r>
              <a:rPr lang="en-CA" dirty="0"/>
              <a:t>/for-</a:t>
            </a:r>
            <a:r>
              <a:rPr lang="en-CA" dirty="0" err="1"/>
              <a:t>elasticsearch</a:t>
            </a:r>
            <a:r>
              <a:rPr lang="en-CA" dirty="0"/>
              <a:t>-docs/docs/security/access-control/users-roles/#predefined-roles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1373424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[1] https://</a:t>
            </a:r>
            <a:r>
              <a:rPr lang="en-CA" dirty="0" err="1"/>
              <a:t>kumo</a:t>
            </a:r>
            <a:r>
              <a:rPr lang="en-CA" dirty="0"/>
              <a:t>-knowledge-</a:t>
            </a:r>
            <a:r>
              <a:rPr lang="en-CA" dirty="0" err="1"/>
              <a:t>ui</a:t>
            </a:r>
            <a:r>
              <a:rPr lang="en-CA" dirty="0"/>
              <a:t>-</a:t>
            </a:r>
            <a:r>
              <a:rPr lang="en-CA" dirty="0" err="1"/>
              <a:t>iad-prod.amazon.com</a:t>
            </a:r>
            <a:r>
              <a:rPr lang="en-CA" dirty="0"/>
              <a:t>/view/article_17491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941501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1022837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1408762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[1] https://columbo.prod.search-services.aws.a2z.com/</a:t>
            </a:r>
            <a:r>
              <a:rPr lang="en-CA" dirty="0" err="1"/>
              <a:t>iad</a:t>
            </a:r>
            <a:r>
              <a:rPr lang="en-CA" dirty="0"/>
              <a:t>/_plugin/</a:t>
            </a:r>
            <a:r>
              <a:rPr lang="en-CA" dirty="0" err="1"/>
              <a:t>kibana</a:t>
            </a:r>
            <a:r>
              <a:rPr lang="en-CA" dirty="0"/>
              <a:t>/app/tumbler#/?region=us-east-1</a:t>
            </a:r>
          </a:p>
          <a:p>
            <a:r>
              <a:rPr lang="en-CA" dirty="0"/>
              <a:t>[2] https://</a:t>
            </a:r>
            <a:r>
              <a:rPr lang="en-CA" dirty="0" err="1"/>
              <a:t>aes.corp.amazon.com</a:t>
            </a:r>
            <a:r>
              <a:rPr lang="en-CA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663283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34363113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198744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3126222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</a:t>
            </a:r>
            <a:r>
              <a:rPr lang="en-CA" dirty="0" err="1"/>
              <a:t>w.amazon.com</a:t>
            </a:r>
            <a:r>
              <a:rPr lang="en-CA" dirty="0"/>
              <a:t>/bin/view/</a:t>
            </a:r>
            <a:r>
              <a:rPr lang="en-CA" dirty="0" err="1"/>
              <a:t>AWSSupport</a:t>
            </a:r>
            <a:r>
              <a:rPr lang="en-CA" dirty="0"/>
              <a:t>/</a:t>
            </a:r>
            <a:r>
              <a:rPr lang="en-CA" dirty="0" err="1"/>
              <a:t>PremiumSupport</a:t>
            </a:r>
            <a:r>
              <a:rPr lang="en-CA" dirty="0"/>
              <a:t>/Analytics/Playbooks/</a:t>
            </a:r>
            <a:r>
              <a:rPr lang="en-CA" dirty="0" err="1"/>
              <a:t>ElasticSearch</a:t>
            </a:r>
            <a:r>
              <a:rPr lang="en-CA" dirty="0"/>
              <a:t>/</a:t>
            </a:r>
            <a:r>
              <a:rPr lang="en-CA" dirty="0" err="1"/>
              <a:t>TMSIssues</a:t>
            </a:r>
            <a:r>
              <a:rPr lang="en-CA" dirty="0"/>
              <a:t>/</a:t>
            </a:r>
            <a:br>
              <a:rPr lang="en-CA" dirty="0"/>
            </a:br>
            <a:r>
              <a:rPr lang="en-CA" dirty="0"/>
              <a:t>https://</a:t>
            </a:r>
            <a:r>
              <a:rPr lang="en-CA" dirty="0" err="1"/>
              <a:t>aws.amazon.com</a:t>
            </a:r>
            <a:r>
              <a:rPr lang="en-CA" dirty="0"/>
              <a:t>/</a:t>
            </a:r>
            <a:r>
              <a:rPr lang="en-CA" dirty="0" err="1"/>
              <a:t>premiumsupport</a:t>
            </a:r>
            <a:r>
              <a:rPr lang="en-CA" dirty="0"/>
              <a:t>/knowledge-center/</a:t>
            </a:r>
            <a:r>
              <a:rPr lang="en-CA" dirty="0" err="1"/>
              <a:t>elasticsearch</a:t>
            </a:r>
            <a:r>
              <a:rPr lang="en-CA" dirty="0"/>
              <a:t>-indexing-performance/</a:t>
            </a:r>
            <a:br>
              <a:rPr lang="en-CA" dirty="0"/>
            </a:br>
            <a:r>
              <a:rPr lang="en-CA" dirty="0"/>
              <a:t>https://</a:t>
            </a:r>
            <a:r>
              <a:rPr lang="en-CA" dirty="0" err="1"/>
              <a:t>aws.amazon.com</a:t>
            </a:r>
            <a:r>
              <a:rPr lang="en-CA" dirty="0"/>
              <a:t>/blogs/database/viewing-amazon-</a:t>
            </a:r>
            <a:r>
              <a:rPr lang="en-CA" dirty="0" err="1"/>
              <a:t>elasticsearch</a:t>
            </a:r>
            <a:r>
              <a:rPr lang="en-CA" dirty="0"/>
              <a:t>-service-slow-logs/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3967385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[1] https://</a:t>
            </a:r>
            <a:r>
              <a:rPr lang="en-CA" dirty="0" err="1"/>
              <a:t>docs.aws.amazon.com</a:t>
            </a:r>
            <a:r>
              <a:rPr lang="en-CA" dirty="0"/>
              <a:t>/</a:t>
            </a:r>
            <a:r>
              <a:rPr lang="en-CA" dirty="0" err="1"/>
              <a:t>AmazonCloudWatch</a:t>
            </a:r>
            <a:r>
              <a:rPr lang="en-CA" dirty="0"/>
              <a:t>/latest/logs/</a:t>
            </a:r>
            <a:r>
              <a:rPr lang="en-CA" dirty="0" err="1"/>
              <a:t>CWL_ES_Stream.html</a:t>
            </a:r>
            <a:endParaRPr lang="en-CA" dirty="0"/>
          </a:p>
          <a:p>
            <a:r>
              <a:rPr lang="en-CA" dirty="0"/>
              <a:t>[2] https://</a:t>
            </a:r>
            <a:r>
              <a:rPr lang="en-CA" dirty="0" err="1"/>
              <a:t>aws.amazon.com</a:t>
            </a:r>
            <a:r>
              <a:rPr lang="en-CA" dirty="0"/>
              <a:t>/blogs/big-data/ingest-streaming-data-into-amazon-elasticsearch-service-within-the-privacy-of-your-vpc-with-amazon-kinesis-data-firehose/</a:t>
            </a:r>
          </a:p>
          <a:p>
            <a:r>
              <a:rPr lang="en-CA" dirty="0"/>
              <a:t>[3] https://</a:t>
            </a:r>
            <a:r>
              <a:rPr lang="en-CA" dirty="0" err="1"/>
              <a:t>kumo</a:t>
            </a:r>
            <a:r>
              <a:rPr lang="en-CA" dirty="0"/>
              <a:t>-knowledge-</a:t>
            </a:r>
            <a:r>
              <a:rPr lang="en-CA" dirty="0" err="1"/>
              <a:t>ui</a:t>
            </a:r>
            <a:r>
              <a:rPr lang="en-CA" dirty="0"/>
              <a:t>-</a:t>
            </a:r>
            <a:r>
              <a:rPr lang="en-CA" dirty="0" err="1"/>
              <a:t>iad-prod.amazon.com</a:t>
            </a:r>
            <a:r>
              <a:rPr lang="en-CA" dirty="0"/>
              <a:t>/view/article_19032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3993685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1020476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403994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[1] https://</a:t>
            </a:r>
            <a:r>
              <a:rPr lang="en-CA" dirty="0" err="1"/>
              <a:t>www.elastic.co</a:t>
            </a:r>
            <a:r>
              <a:rPr lang="en-CA" dirty="0"/>
              <a:t>/blog/what-is-an-</a:t>
            </a:r>
            <a:r>
              <a:rPr lang="en-CA" dirty="0" err="1"/>
              <a:t>elasticsearch</a:t>
            </a:r>
            <a:r>
              <a:rPr lang="en-CA" dirty="0"/>
              <a:t>-index</a:t>
            </a:r>
          </a:p>
          <a:p>
            <a:r>
              <a:rPr lang="en-CA" dirty="0"/>
              <a:t>[2] https://</a:t>
            </a:r>
            <a:r>
              <a:rPr lang="en-CA" dirty="0" err="1"/>
              <a:t>www.elastic.co</a:t>
            </a:r>
            <a:r>
              <a:rPr lang="en-CA" dirty="0"/>
              <a:t>/blog/how-many-shards-should-</a:t>
            </a:r>
            <a:r>
              <a:rPr lang="en-CA" dirty="0" err="1"/>
              <a:t>i</a:t>
            </a:r>
            <a:r>
              <a:rPr lang="en-CA" dirty="0"/>
              <a:t>-have-in-my-</a:t>
            </a:r>
            <a:r>
              <a:rPr lang="en-CA" dirty="0" err="1"/>
              <a:t>elasticsearch</a:t>
            </a:r>
            <a:r>
              <a:rPr lang="en-CA" dirty="0"/>
              <a:t>-cluster</a:t>
            </a:r>
          </a:p>
          <a:p>
            <a:r>
              <a:rPr lang="en-CA" dirty="0"/>
              <a:t>[3] https://</a:t>
            </a:r>
            <a:r>
              <a:rPr lang="en-CA" dirty="0" err="1"/>
              <a:t>www.elastic.co</a:t>
            </a:r>
            <a:r>
              <a:rPr lang="en-CA" dirty="0"/>
              <a:t>/guide/</a:t>
            </a:r>
            <a:r>
              <a:rPr lang="en-CA" dirty="0" err="1"/>
              <a:t>en</a:t>
            </a:r>
            <a:r>
              <a:rPr lang="en-CA" dirty="0"/>
              <a:t>/</a:t>
            </a:r>
            <a:r>
              <a:rPr lang="en-CA" dirty="0" err="1"/>
              <a:t>elasticsearch</a:t>
            </a:r>
            <a:r>
              <a:rPr lang="en-CA" dirty="0"/>
              <a:t>/reference/current/</a:t>
            </a:r>
            <a:r>
              <a:rPr lang="en-CA" dirty="0" err="1"/>
              <a:t>mapping.html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3317620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</a:t>
            </a:r>
            <a:r>
              <a:rPr lang="en-CA" dirty="0" err="1"/>
              <a:t>www.elastic.co</a:t>
            </a:r>
            <a:r>
              <a:rPr lang="en-CA" dirty="0"/>
              <a:t>/guide/</a:t>
            </a:r>
            <a:r>
              <a:rPr lang="en-CA" dirty="0" err="1"/>
              <a:t>en</a:t>
            </a:r>
            <a:r>
              <a:rPr lang="en-CA" dirty="0"/>
              <a:t>/</a:t>
            </a:r>
            <a:r>
              <a:rPr lang="en-CA" dirty="0" err="1"/>
              <a:t>elasticsearch</a:t>
            </a:r>
            <a:r>
              <a:rPr lang="en-CA" dirty="0"/>
              <a:t>/reference/current/</a:t>
            </a:r>
            <a:r>
              <a:rPr lang="en-CA" dirty="0" err="1"/>
              <a:t>index-modules.html#index-modules-settings</a:t>
            </a:r>
            <a:endParaRPr lang="en-CA" dirty="0"/>
          </a:p>
          <a:p>
            <a:r>
              <a:rPr lang="en-CA" dirty="0"/>
              <a:t>https://</a:t>
            </a:r>
            <a:r>
              <a:rPr lang="en-CA" dirty="0" err="1"/>
              <a:t>www.elastic.co</a:t>
            </a:r>
            <a:r>
              <a:rPr lang="en-CA" dirty="0"/>
              <a:t>/guide/</a:t>
            </a:r>
            <a:r>
              <a:rPr lang="en-CA" dirty="0" err="1"/>
              <a:t>en</a:t>
            </a:r>
            <a:r>
              <a:rPr lang="en-CA" dirty="0"/>
              <a:t>/</a:t>
            </a:r>
            <a:r>
              <a:rPr lang="en-CA" dirty="0" err="1"/>
              <a:t>elasticsearch</a:t>
            </a:r>
            <a:r>
              <a:rPr lang="en-CA" dirty="0"/>
              <a:t>/reference/current/</a:t>
            </a:r>
            <a:r>
              <a:rPr lang="en-CA" dirty="0" err="1"/>
              <a:t>analysis.html</a:t>
            </a:r>
            <a:endParaRPr lang="en-CA" dirty="0"/>
          </a:p>
          <a:p>
            <a:r>
              <a:rPr lang="en-CA" dirty="0"/>
              <a:t>https://</a:t>
            </a:r>
            <a:r>
              <a:rPr lang="en-CA" dirty="0" err="1"/>
              <a:t>www.elastic.co</a:t>
            </a:r>
            <a:r>
              <a:rPr lang="en-CA" dirty="0"/>
              <a:t>/guide/</a:t>
            </a:r>
            <a:r>
              <a:rPr lang="en-CA" dirty="0" err="1"/>
              <a:t>en</a:t>
            </a:r>
            <a:r>
              <a:rPr lang="en-CA" dirty="0"/>
              <a:t>/</a:t>
            </a:r>
            <a:r>
              <a:rPr lang="en-CA" dirty="0" err="1"/>
              <a:t>elasticsearch</a:t>
            </a:r>
            <a:r>
              <a:rPr lang="en-CA" dirty="0"/>
              <a:t>/reference/6.8/indices-</a:t>
            </a:r>
            <a:r>
              <a:rPr lang="en-CA" dirty="0" err="1"/>
              <a:t>templates.html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949349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3065149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150853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276188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199101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N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81716" y="1596728"/>
            <a:ext cx="10428568" cy="16886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Autofit/>
          </a:bodyPr>
          <a:lstStyle>
            <a:lvl1pPr>
              <a:defRPr kumimoji="0" spc="200" normalizeH="0">
                <a:ln>
                  <a:noFill/>
                </a:ln>
                <a:effectLst/>
                <a:sym typeface="Amazon Ember"/>
              </a:defRPr>
            </a:lvl1pPr>
          </a:lstStyle>
          <a:p>
            <a:pPr lvl="0" fontAlgn="auto" hangingPunct="1"/>
            <a:r>
              <a:rPr lang="en-CA" dirty="0"/>
              <a:t>Presentation Title Here</a:t>
            </a:r>
            <a:endParaRPr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2F97F130-6584-1247-911F-3F03C0697C9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881857" y="3729702"/>
            <a:ext cx="3268663" cy="115014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>
              <a:defRPr lang="en-US" spc="100" dirty="0"/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 / Org Name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B28209FA-CFDA-4C45-AF14-3D465FE667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4461421" y="3729702"/>
            <a:ext cx="3268663" cy="115014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>
              <a:defRPr lang="en-US" spc="100" dirty="0"/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 / Org Name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D42E10BA-EFB1-0240-94EF-96EA8C7277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8041232" y="3729702"/>
            <a:ext cx="3268663" cy="115014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>
              <a:defRPr lang="en-US" spc="100" dirty="0"/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 / Org Name</a:t>
            </a:r>
          </a:p>
        </p:txBody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0FF90FDA-0F17-6D47-9F52-164B6A3601E0}"/>
              </a:ext>
            </a:extLst>
          </p:cNvPr>
          <p:cNvGrpSpPr/>
          <p:nvPr userDrawn="1"/>
        </p:nvGrpSpPr>
        <p:grpSpPr bwMode="black">
          <a:xfrm>
            <a:off x="11419323" y="6269811"/>
            <a:ext cx="522895" cy="312421"/>
            <a:chOff x="0" y="0"/>
            <a:chExt cx="1045788" cy="624839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C204D2A-C28A-9240-9D64-EEEEAEEB2403}"/>
                </a:ext>
              </a:extLst>
            </p:cNvPr>
            <p:cNvSpPr/>
            <p:nvPr/>
          </p:nvSpPr>
          <p:spPr bwMode="black">
            <a:xfrm>
              <a:off x="41804" y="0"/>
              <a:ext cx="960021" cy="328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93" y="14973"/>
                  </a:moveTo>
                  <a:cubicBezTo>
                    <a:pt x="5693" y="15955"/>
                    <a:pt x="5693" y="16445"/>
                    <a:pt x="5777" y="16936"/>
                  </a:cubicBezTo>
                  <a:cubicBezTo>
                    <a:pt x="5860" y="17673"/>
                    <a:pt x="5944" y="18164"/>
                    <a:pt x="6028" y="18655"/>
                  </a:cubicBezTo>
                  <a:cubicBezTo>
                    <a:pt x="6028" y="18900"/>
                    <a:pt x="6112" y="19145"/>
                    <a:pt x="6112" y="19145"/>
                  </a:cubicBezTo>
                  <a:cubicBezTo>
                    <a:pt x="6112" y="19391"/>
                    <a:pt x="6028" y="19636"/>
                    <a:pt x="5944" y="19882"/>
                  </a:cubicBezTo>
                  <a:cubicBezTo>
                    <a:pt x="5442" y="20864"/>
                    <a:pt x="5442" y="20864"/>
                    <a:pt x="5442" y="20864"/>
                  </a:cubicBezTo>
                  <a:cubicBezTo>
                    <a:pt x="5358" y="21109"/>
                    <a:pt x="5274" y="21109"/>
                    <a:pt x="5191" y="21109"/>
                  </a:cubicBezTo>
                  <a:cubicBezTo>
                    <a:pt x="5107" y="21109"/>
                    <a:pt x="5107" y="20864"/>
                    <a:pt x="5023" y="20864"/>
                  </a:cubicBezTo>
                  <a:cubicBezTo>
                    <a:pt x="4856" y="20373"/>
                    <a:pt x="4772" y="20127"/>
                    <a:pt x="4688" y="19636"/>
                  </a:cubicBezTo>
                  <a:cubicBezTo>
                    <a:pt x="4605" y="19391"/>
                    <a:pt x="4521" y="18900"/>
                    <a:pt x="4437" y="18409"/>
                  </a:cubicBezTo>
                  <a:cubicBezTo>
                    <a:pt x="3851" y="20373"/>
                    <a:pt x="3098" y="21600"/>
                    <a:pt x="2177" y="21600"/>
                  </a:cubicBezTo>
                  <a:cubicBezTo>
                    <a:pt x="1507" y="21600"/>
                    <a:pt x="1005" y="20864"/>
                    <a:pt x="586" y="19882"/>
                  </a:cubicBezTo>
                  <a:cubicBezTo>
                    <a:pt x="251" y="18655"/>
                    <a:pt x="0" y="17182"/>
                    <a:pt x="0" y="15464"/>
                  </a:cubicBezTo>
                  <a:cubicBezTo>
                    <a:pt x="0" y="13500"/>
                    <a:pt x="251" y="12027"/>
                    <a:pt x="753" y="10800"/>
                  </a:cubicBezTo>
                  <a:cubicBezTo>
                    <a:pt x="1256" y="9573"/>
                    <a:pt x="1842" y="8836"/>
                    <a:pt x="2679" y="8836"/>
                  </a:cubicBezTo>
                  <a:cubicBezTo>
                    <a:pt x="2930" y="8836"/>
                    <a:pt x="3181" y="9082"/>
                    <a:pt x="3516" y="9082"/>
                  </a:cubicBezTo>
                  <a:cubicBezTo>
                    <a:pt x="3767" y="9327"/>
                    <a:pt x="4102" y="9327"/>
                    <a:pt x="4353" y="9573"/>
                  </a:cubicBezTo>
                  <a:cubicBezTo>
                    <a:pt x="4353" y="7855"/>
                    <a:pt x="4353" y="7855"/>
                    <a:pt x="4353" y="7855"/>
                  </a:cubicBezTo>
                  <a:cubicBezTo>
                    <a:pt x="4353" y="6136"/>
                    <a:pt x="4270" y="4909"/>
                    <a:pt x="4019" y="4173"/>
                  </a:cubicBezTo>
                  <a:cubicBezTo>
                    <a:pt x="3767" y="3436"/>
                    <a:pt x="3349" y="3191"/>
                    <a:pt x="2763" y="3191"/>
                  </a:cubicBezTo>
                  <a:cubicBezTo>
                    <a:pt x="2428" y="3191"/>
                    <a:pt x="2177" y="3191"/>
                    <a:pt x="1926" y="3436"/>
                  </a:cubicBezTo>
                  <a:cubicBezTo>
                    <a:pt x="1591" y="3682"/>
                    <a:pt x="1340" y="3927"/>
                    <a:pt x="1088" y="4173"/>
                  </a:cubicBezTo>
                  <a:cubicBezTo>
                    <a:pt x="921" y="4418"/>
                    <a:pt x="837" y="4418"/>
                    <a:pt x="753" y="4664"/>
                  </a:cubicBezTo>
                  <a:cubicBezTo>
                    <a:pt x="753" y="4664"/>
                    <a:pt x="670" y="4664"/>
                    <a:pt x="670" y="4664"/>
                  </a:cubicBezTo>
                  <a:cubicBezTo>
                    <a:pt x="586" y="4664"/>
                    <a:pt x="502" y="4418"/>
                    <a:pt x="502" y="3927"/>
                  </a:cubicBezTo>
                  <a:cubicBezTo>
                    <a:pt x="502" y="2700"/>
                    <a:pt x="502" y="2700"/>
                    <a:pt x="502" y="2700"/>
                  </a:cubicBezTo>
                  <a:cubicBezTo>
                    <a:pt x="502" y="2455"/>
                    <a:pt x="502" y="2209"/>
                    <a:pt x="586" y="1964"/>
                  </a:cubicBezTo>
                  <a:cubicBezTo>
                    <a:pt x="586" y="1718"/>
                    <a:pt x="670" y="1718"/>
                    <a:pt x="753" y="1473"/>
                  </a:cubicBezTo>
                  <a:cubicBezTo>
                    <a:pt x="1005" y="982"/>
                    <a:pt x="1340" y="736"/>
                    <a:pt x="1758" y="491"/>
                  </a:cubicBezTo>
                  <a:cubicBezTo>
                    <a:pt x="2177" y="245"/>
                    <a:pt x="2512" y="0"/>
                    <a:pt x="3014" y="0"/>
                  </a:cubicBezTo>
                  <a:cubicBezTo>
                    <a:pt x="3935" y="0"/>
                    <a:pt x="4605" y="736"/>
                    <a:pt x="5023" y="1964"/>
                  </a:cubicBezTo>
                  <a:cubicBezTo>
                    <a:pt x="5442" y="3191"/>
                    <a:pt x="5693" y="4909"/>
                    <a:pt x="5693" y="7609"/>
                  </a:cubicBezTo>
                  <a:lnTo>
                    <a:pt x="5693" y="14973"/>
                  </a:lnTo>
                  <a:close/>
                  <a:moveTo>
                    <a:pt x="2512" y="18409"/>
                  </a:moveTo>
                  <a:cubicBezTo>
                    <a:pt x="2763" y="18409"/>
                    <a:pt x="3014" y="18409"/>
                    <a:pt x="3265" y="18164"/>
                  </a:cubicBezTo>
                  <a:cubicBezTo>
                    <a:pt x="3600" y="17918"/>
                    <a:pt x="3851" y="17427"/>
                    <a:pt x="4019" y="16691"/>
                  </a:cubicBezTo>
                  <a:cubicBezTo>
                    <a:pt x="4186" y="16200"/>
                    <a:pt x="4270" y="15709"/>
                    <a:pt x="4353" y="15218"/>
                  </a:cubicBezTo>
                  <a:cubicBezTo>
                    <a:pt x="4353" y="14482"/>
                    <a:pt x="4353" y="13991"/>
                    <a:pt x="4353" y="13255"/>
                  </a:cubicBezTo>
                  <a:cubicBezTo>
                    <a:pt x="4353" y="12273"/>
                    <a:pt x="4353" y="12273"/>
                    <a:pt x="4353" y="12273"/>
                  </a:cubicBezTo>
                  <a:cubicBezTo>
                    <a:pt x="4186" y="12027"/>
                    <a:pt x="3935" y="11782"/>
                    <a:pt x="3684" y="11782"/>
                  </a:cubicBezTo>
                  <a:cubicBezTo>
                    <a:pt x="3433" y="11782"/>
                    <a:pt x="3181" y="11782"/>
                    <a:pt x="2930" y="11782"/>
                  </a:cubicBezTo>
                  <a:cubicBezTo>
                    <a:pt x="2428" y="11782"/>
                    <a:pt x="2009" y="12027"/>
                    <a:pt x="1758" y="12518"/>
                  </a:cubicBezTo>
                  <a:cubicBezTo>
                    <a:pt x="1507" y="13255"/>
                    <a:pt x="1423" y="13991"/>
                    <a:pt x="1423" y="15218"/>
                  </a:cubicBezTo>
                  <a:cubicBezTo>
                    <a:pt x="1423" y="16200"/>
                    <a:pt x="1507" y="17182"/>
                    <a:pt x="1674" y="17673"/>
                  </a:cubicBezTo>
                  <a:cubicBezTo>
                    <a:pt x="1842" y="18164"/>
                    <a:pt x="2177" y="18409"/>
                    <a:pt x="2512" y="18409"/>
                  </a:cubicBezTo>
                  <a:close/>
                  <a:moveTo>
                    <a:pt x="8791" y="21109"/>
                  </a:moveTo>
                  <a:cubicBezTo>
                    <a:pt x="8623" y="21109"/>
                    <a:pt x="8540" y="20864"/>
                    <a:pt x="8456" y="20864"/>
                  </a:cubicBezTo>
                  <a:cubicBezTo>
                    <a:pt x="8456" y="20618"/>
                    <a:pt x="8372" y="20373"/>
                    <a:pt x="8288" y="19882"/>
                  </a:cubicBezTo>
                  <a:cubicBezTo>
                    <a:pt x="6530" y="2209"/>
                    <a:pt x="6530" y="2209"/>
                    <a:pt x="6530" y="2209"/>
                  </a:cubicBezTo>
                  <a:cubicBezTo>
                    <a:pt x="6447" y="1718"/>
                    <a:pt x="6447" y="1227"/>
                    <a:pt x="6447" y="1227"/>
                  </a:cubicBezTo>
                  <a:cubicBezTo>
                    <a:pt x="6447" y="736"/>
                    <a:pt x="6447" y="491"/>
                    <a:pt x="6614" y="491"/>
                  </a:cubicBezTo>
                  <a:cubicBezTo>
                    <a:pt x="7367" y="491"/>
                    <a:pt x="7367" y="491"/>
                    <a:pt x="7367" y="491"/>
                  </a:cubicBezTo>
                  <a:cubicBezTo>
                    <a:pt x="7535" y="491"/>
                    <a:pt x="7619" y="736"/>
                    <a:pt x="7702" y="736"/>
                  </a:cubicBezTo>
                  <a:cubicBezTo>
                    <a:pt x="7786" y="982"/>
                    <a:pt x="7786" y="1227"/>
                    <a:pt x="7870" y="1718"/>
                  </a:cubicBezTo>
                  <a:cubicBezTo>
                    <a:pt x="9126" y="16936"/>
                    <a:pt x="9126" y="16936"/>
                    <a:pt x="9126" y="16936"/>
                  </a:cubicBezTo>
                  <a:cubicBezTo>
                    <a:pt x="10381" y="1718"/>
                    <a:pt x="10381" y="1718"/>
                    <a:pt x="10381" y="1718"/>
                  </a:cubicBezTo>
                  <a:cubicBezTo>
                    <a:pt x="10465" y="1227"/>
                    <a:pt x="10465" y="982"/>
                    <a:pt x="10549" y="736"/>
                  </a:cubicBezTo>
                  <a:cubicBezTo>
                    <a:pt x="10633" y="736"/>
                    <a:pt x="10716" y="491"/>
                    <a:pt x="10884" y="491"/>
                  </a:cubicBezTo>
                  <a:cubicBezTo>
                    <a:pt x="11470" y="491"/>
                    <a:pt x="11470" y="491"/>
                    <a:pt x="11470" y="491"/>
                  </a:cubicBezTo>
                  <a:cubicBezTo>
                    <a:pt x="11637" y="491"/>
                    <a:pt x="11721" y="736"/>
                    <a:pt x="11805" y="736"/>
                  </a:cubicBezTo>
                  <a:cubicBezTo>
                    <a:pt x="11888" y="982"/>
                    <a:pt x="11888" y="1227"/>
                    <a:pt x="11972" y="1718"/>
                  </a:cubicBezTo>
                  <a:cubicBezTo>
                    <a:pt x="13228" y="17182"/>
                    <a:pt x="13228" y="17182"/>
                    <a:pt x="13228" y="17182"/>
                  </a:cubicBezTo>
                  <a:cubicBezTo>
                    <a:pt x="14567" y="1718"/>
                    <a:pt x="14567" y="1718"/>
                    <a:pt x="14567" y="1718"/>
                  </a:cubicBezTo>
                  <a:cubicBezTo>
                    <a:pt x="14567" y="1227"/>
                    <a:pt x="14651" y="982"/>
                    <a:pt x="14735" y="736"/>
                  </a:cubicBezTo>
                  <a:cubicBezTo>
                    <a:pt x="14735" y="736"/>
                    <a:pt x="14902" y="491"/>
                    <a:pt x="14986" y="491"/>
                  </a:cubicBezTo>
                  <a:cubicBezTo>
                    <a:pt x="15740" y="491"/>
                    <a:pt x="15740" y="491"/>
                    <a:pt x="15740" y="491"/>
                  </a:cubicBezTo>
                  <a:cubicBezTo>
                    <a:pt x="15907" y="491"/>
                    <a:pt x="15907" y="736"/>
                    <a:pt x="15907" y="1227"/>
                  </a:cubicBezTo>
                  <a:cubicBezTo>
                    <a:pt x="15907" y="1227"/>
                    <a:pt x="15907" y="1473"/>
                    <a:pt x="15907" y="1473"/>
                  </a:cubicBezTo>
                  <a:cubicBezTo>
                    <a:pt x="15907" y="1718"/>
                    <a:pt x="15907" y="1964"/>
                    <a:pt x="15823" y="2209"/>
                  </a:cubicBezTo>
                  <a:cubicBezTo>
                    <a:pt x="13981" y="19882"/>
                    <a:pt x="13981" y="19882"/>
                    <a:pt x="13981" y="19882"/>
                  </a:cubicBezTo>
                  <a:cubicBezTo>
                    <a:pt x="13898" y="20373"/>
                    <a:pt x="13898" y="20618"/>
                    <a:pt x="13814" y="20864"/>
                  </a:cubicBezTo>
                  <a:cubicBezTo>
                    <a:pt x="13730" y="20864"/>
                    <a:pt x="13647" y="21109"/>
                    <a:pt x="13479" y="21109"/>
                  </a:cubicBezTo>
                  <a:cubicBezTo>
                    <a:pt x="12809" y="21109"/>
                    <a:pt x="12809" y="21109"/>
                    <a:pt x="12809" y="21109"/>
                  </a:cubicBezTo>
                  <a:cubicBezTo>
                    <a:pt x="12726" y="21109"/>
                    <a:pt x="12558" y="20864"/>
                    <a:pt x="12474" y="20864"/>
                  </a:cubicBezTo>
                  <a:cubicBezTo>
                    <a:pt x="12474" y="20618"/>
                    <a:pt x="12391" y="20373"/>
                    <a:pt x="12391" y="19882"/>
                  </a:cubicBezTo>
                  <a:cubicBezTo>
                    <a:pt x="11135" y="4909"/>
                    <a:pt x="11135" y="4909"/>
                    <a:pt x="11135" y="4909"/>
                  </a:cubicBezTo>
                  <a:cubicBezTo>
                    <a:pt x="9963" y="19882"/>
                    <a:pt x="9963" y="19882"/>
                    <a:pt x="9963" y="19882"/>
                  </a:cubicBezTo>
                  <a:cubicBezTo>
                    <a:pt x="9879" y="20373"/>
                    <a:pt x="9879" y="20618"/>
                    <a:pt x="9795" y="20864"/>
                  </a:cubicBezTo>
                  <a:cubicBezTo>
                    <a:pt x="9712" y="20864"/>
                    <a:pt x="9628" y="21109"/>
                    <a:pt x="9460" y="21109"/>
                  </a:cubicBezTo>
                  <a:lnTo>
                    <a:pt x="8791" y="21109"/>
                  </a:lnTo>
                  <a:close/>
                  <a:moveTo>
                    <a:pt x="18837" y="21600"/>
                  </a:moveTo>
                  <a:cubicBezTo>
                    <a:pt x="18419" y="21600"/>
                    <a:pt x="18084" y="21355"/>
                    <a:pt x="17665" y="21109"/>
                  </a:cubicBezTo>
                  <a:cubicBezTo>
                    <a:pt x="17247" y="20864"/>
                    <a:pt x="16995" y="20618"/>
                    <a:pt x="16744" y="20373"/>
                  </a:cubicBezTo>
                  <a:cubicBezTo>
                    <a:pt x="16660" y="20127"/>
                    <a:pt x="16577" y="19882"/>
                    <a:pt x="16493" y="19636"/>
                  </a:cubicBezTo>
                  <a:cubicBezTo>
                    <a:pt x="16493" y="19391"/>
                    <a:pt x="16493" y="19145"/>
                    <a:pt x="16493" y="18900"/>
                  </a:cubicBezTo>
                  <a:cubicBezTo>
                    <a:pt x="16493" y="17918"/>
                    <a:pt x="16493" y="17918"/>
                    <a:pt x="16493" y="17918"/>
                  </a:cubicBezTo>
                  <a:cubicBezTo>
                    <a:pt x="16493" y="17427"/>
                    <a:pt x="16493" y="17182"/>
                    <a:pt x="16660" y="17182"/>
                  </a:cubicBezTo>
                  <a:cubicBezTo>
                    <a:pt x="16660" y="17182"/>
                    <a:pt x="16744" y="17182"/>
                    <a:pt x="16828" y="17182"/>
                  </a:cubicBezTo>
                  <a:cubicBezTo>
                    <a:pt x="16828" y="17182"/>
                    <a:pt x="16912" y="17427"/>
                    <a:pt x="16995" y="17427"/>
                  </a:cubicBezTo>
                  <a:cubicBezTo>
                    <a:pt x="17247" y="17673"/>
                    <a:pt x="17581" y="17918"/>
                    <a:pt x="17833" y="18164"/>
                  </a:cubicBezTo>
                  <a:cubicBezTo>
                    <a:pt x="18167" y="18409"/>
                    <a:pt x="18502" y="18409"/>
                    <a:pt x="18753" y="18409"/>
                  </a:cubicBezTo>
                  <a:cubicBezTo>
                    <a:pt x="19256" y="18409"/>
                    <a:pt x="19674" y="18164"/>
                    <a:pt x="19926" y="17673"/>
                  </a:cubicBezTo>
                  <a:cubicBezTo>
                    <a:pt x="20177" y="17182"/>
                    <a:pt x="20344" y="16445"/>
                    <a:pt x="20344" y="15464"/>
                  </a:cubicBezTo>
                  <a:cubicBezTo>
                    <a:pt x="20344" y="14973"/>
                    <a:pt x="20260" y="14482"/>
                    <a:pt x="20093" y="13991"/>
                  </a:cubicBezTo>
                  <a:cubicBezTo>
                    <a:pt x="20009" y="13500"/>
                    <a:pt x="19758" y="13009"/>
                    <a:pt x="19340" y="12764"/>
                  </a:cubicBezTo>
                  <a:cubicBezTo>
                    <a:pt x="18167" y="11782"/>
                    <a:pt x="18167" y="11782"/>
                    <a:pt x="18167" y="11782"/>
                  </a:cubicBezTo>
                  <a:cubicBezTo>
                    <a:pt x="17581" y="11291"/>
                    <a:pt x="17163" y="10309"/>
                    <a:pt x="16912" y="9327"/>
                  </a:cubicBezTo>
                  <a:cubicBezTo>
                    <a:pt x="16660" y="8345"/>
                    <a:pt x="16577" y="7364"/>
                    <a:pt x="16577" y="6136"/>
                  </a:cubicBezTo>
                  <a:cubicBezTo>
                    <a:pt x="16577" y="5155"/>
                    <a:pt x="16660" y="4173"/>
                    <a:pt x="16744" y="3436"/>
                  </a:cubicBezTo>
                  <a:cubicBezTo>
                    <a:pt x="16912" y="2700"/>
                    <a:pt x="17079" y="2209"/>
                    <a:pt x="17330" y="1473"/>
                  </a:cubicBezTo>
                  <a:cubicBezTo>
                    <a:pt x="17581" y="982"/>
                    <a:pt x="17833" y="736"/>
                    <a:pt x="18167" y="491"/>
                  </a:cubicBezTo>
                  <a:cubicBezTo>
                    <a:pt x="18419" y="245"/>
                    <a:pt x="18753" y="0"/>
                    <a:pt x="19088" y="0"/>
                  </a:cubicBezTo>
                  <a:cubicBezTo>
                    <a:pt x="19340" y="0"/>
                    <a:pt x="19507" y="0"/>
                    <a:pt x="19674" y="0"/>
                  </a:cubicBezTo>
                  <a:cubicBezTo>
                    <a:pt x="19842" y="245"/>
                    <a:pt x="20009" y="245"/>
                    <a:pt x="20177" y="245"/>
                  </a:cubicBezTo>
                  <a:cubicBezTo>
                    <a:pt x="20344" y="491"/>
                    <a:pt x="20512" y="491"/>
                    <a:pt x="20595" y="736"/>
                  </a:cubicBezTo>
                  <a:cubicBezTo>
                    <a:pt x="20763" y="736"/>
                    <a:pt x="20847" y="982"/>
                    <a:pt x="20930" y="1227"/>
                  </a:cubicBezTo>
                  <a:cubicBezTo>
                    <a:pt x="21014" y="1227"/>
                    <a:pt x="21098" y="1473"/>
                    <a:pt x="21181" y="1718"/>
                  </a:cubicBezTo>
                  <a:cubicBezTo>
                    <a:pt x="21181" y="1964"/>
                    <a:pt x="21265" y="2209"/>
                    <a:pt x="21265" y="2455"/>
                  </a:cubicBezTo>
                  <a:cubicBezTo>
                    <a:pt x="21265" y="3436"/>
                    <a:pt x="21265" y="3436"/>
                    <a:pt x="21265" y="3436"/>
                  </a:cubicBezTo>
                  <a:cubicBezTo>
                    <a:pt x="21265" y="3927"/>
                    <a:pt x="21181" y="4173"/>
                    <a:pt x="21098" y="4173"/>
                  </a:cubicBezTo>
                  <a:cubicBezTo>
                    <a:pt x="21014" y="4173"/>
                    <a:pt x="20930" y="4173"/>
                    <a:pt x="20763" y="3927"/>
                  </a:cubicBezTo>
                  <a:cubicBezTo>
                    <a:pt x="20344" y="3436"/>
                    <a:pt x="19842" y="3191"/>
                    <a:pt x="19256" y="3191"/>
                  </a:cubicBezTo>
                  <a:cubicBezTo>
                    <a:pt x="18837" y="3191"/>
                    <a:pt x="18419" y="3191"/>
                    <a:pt x="18251" y="3682"/>
                  </a:cubicBezTo>
                  <a:cubicBezTo>
                    <a:pt x="18000" y="4173"/>
                    <a:pt x="17833" y="4909"/>
                    <a:pt x="17833" y="5891"/>
                  </a:cubicBezTo>
                  <a:cubicBezTo>
                    <a:pt x="17833" y="6382"/>
                    <a:pt x="17916" y="6873"/>
                    <a:pt x="18084" y="7364"/>
                  </a:cubicBezTo>
                  <a:cubicBezTo>
                    <a:pt x="18251" y="7855"/>
                    <a:pt x="18502" y="8345"/>
                    <a:pt x="18921" y="8591"/>
                  </a:cubicBezTo>
                  <a:cubicBezTo>
                    <a:pt x="20009" y="9818"/>
                    <a:pt x="20009" y="9818"/>
                    <a:pt x="20009" y="9818"/>
                  </a:cubicBezTo>
                  <a:cubicBezTo>
                    <a:pt x="20595" y="10309"/>
                    <a:pt x="21014" y="11045"/>
                    <a:pt x="21265" y="12027"/>
                  </a:cubicBezTo>
                  <a:cubicBezTo>
                    <a:pt x="21516" y="13009"/>
                    <a:pt x="21600" y="13991"/>
                    <a:pt x="21600" y="15218"/>
                  </a:cubicBezTo>
                  <a:cubicBezTo>
                    <a:pt x="21600" y="16200"/>
                    <a:pt x="21600" y="16936"/>
                    <a:pt x="21433" y="17918"/>
                  </a:cubicBezTo>
                  <a:cubicBezTo>
                    <a:pt x="21265" y="18655"/>
                    <a:pt x="21098" y="19391"/>
                    <a:pt x="20847" y="19882"/>
                  </a:cubicBezTo>
                  <a:cubicBezTo>
                    <a:pt x="20595" y="20373"/>
                    <a:pt x="20344" y="20864"/>
                    <a:pt x="20009" y="21109"/>
                  </a:cubicBezTo>
                  <a:cubicBezTo>
                    <a:pt x="19674" y="21355"/>
                    <a:pt x="19256" y="21600"/>
                    <a:pt x="18837" y="21600"/>
                  </a:cubicBezTo>
                  <a:close/>
                </a:path>
              </a:pathLst>
            </a:custGeom>
            <a:solidFill>
              <a:srgbClr val="232F3E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3708C3E-BCEF-C440-B818-0065BF1F9888}"/>
                </a:ext>
              </a:extLst>
            </p:cNvPr>
            <p:cNvSpPr/>
            <p:nvPr/>
          </p:nvSpPr>
          <p:spPr bwMode="black">
            <a:xfrm>
              <a:off x="-1" y="410933"/>
              <a:ext cx="954537" cy="213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067" extrusionOk="0">
                  <a:moveTo>
                    <a:pt x="21057" y="8620"/>
                  </a:moveTo>
                  <a:cubicBezTo>
                    <a:pt x="18492" y="16674"/>
                    <a:pt x="14850" y="21067"/>
                    <a:pt x="11623" y="21067"/>
                  </a:cubicBezTo>
                  <a:cubicBezTo>
                    <a:pt x="7154" y="21067"/>
                    <a:pt x="3099" y="13745"/>
                    <a:pt x="119" y="1664"/>
                  </a:cubicBezTo>
                  <a:cubicBezTo>
                    <a:pt x="-129" y="931"/>
                    <a:pt x="37" y="-533"/>
                    <a:pt x="368" y="199"/>
                  </a:cubicBezTo>
                  <a:cubicBezTo>
                    <a:pt x="3678" y="8620"/>
                    <a:pt x="7733" y="13745"/>
                    <a:pt x="11871" y="13745"/>
                  </a:cubicBezTo>
                  <a:cubicBezTo>
                    <a:pt x="14685" y="13745"/>
                    <a:pt x="17830" y="11182"/>
                    <a:pt x="20726" y="5691"/>
                  </a:cubicBezTo>
                  <a:cubicBezTo>
                    <a:pt x="21140" y="4959"/>
                    <a:pt x="21471" y="7155"/>
                    <a:pt x="21057" y="8620"/>
                  </a:cubicBezTo>
                  <a:close/>
                </a:path>
              </a:pathLst>
            </a:custGeom>
            <a:solidFill>
              <a:srgbClr val="F79720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85C85149-0CB6-8246-9FA0-3A50F3D8A71F}"/>
                </a:ext>
              </a:extLst>
            </p:cNvPr>
            <p:cNvSpPr/>
            <p:nvPr/>
          </p:nvSpPr>
          <p:spPr bwMode="black">
            <a:xfrm>
              <a:off x="849014" y="391811"/>
              <a:ext cx="196775" cy="192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9" h="19675" extrusionOk="0">
                  <a:moveTo>
                    <a:pt x="14971" y="5260"/>
                  </a:moveTo>
                  <a:cubicBezTo>
                    <a:pt x="13428" y="3365"/>
                    <a:pt x="4942" y="4502"/>
                    <a:pt x="1085" y="4881"/>
                  </a:cubicBezTo>
                  <a:cubicBezTo>
                    <a:pt x="-72" y="4881"/>
                    <a:pt x="-458" y="3744"/>
                    <a:pt x="699" y="3365"/>
                  </a:cubicBezTo>
                  <a:cubicBezTo>
                    <a:pt x="7642" y="-1561"/>
                    <a:pt x="18828" y="-45"/>
                    <a:pt x="19985" y="1471"/>
                  </a:cubicBezTo>
                  <a:cubicBezTo>
                    <a:pt x="21142" y="2986"/>
                    <a:pt x="19599" y="13976"/>
                    <a:pt x="13428" y="19281"/>
                  </a:cubicBezTo>
                  <a:cubicBezTo>
                    <a:pt x="12271" y="20039"/>
                    <a:pt x="11499" y="19660"/>
                    <a:pt x="11885" y="18523"/>
                  </a:cubicBezTo>
                  <a:cubicBezTo>
                    <a:pt x="13428" y="15113"/>
                    <a:pt x="16513" y="7155"/>
                    <a:pt x="14971" y="5260"/>
                  </a:cubicBezTo>
                  <a:close/>
                </a:path>
              </a:pathLst>
            </a:custGeom>
            <a:solidFill>
              <a:srgbClr val="F79720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120761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and Tex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D6B5CCD-2F63-4CCF-B202-D5C6150EA0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gray">
          <a:xfrm>
            <a:off x="-1" y="1778496"/>
            <a:ext cx="12192001" cy="5079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152400" tIns="152400" rIns="152400" bIns="152400" anchor="ctr"/>
          <a:lstStyle>
            <a:lvl1pPr>
              <a:defRPr lang="en-CA"/>
            </a:lvl1pPr>
          </a:lstStyle>
          <a:p>
            <a:pPr lvl="0" algn="ctr"/>
            <a:endParaRPr lang="en-CA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B399BF9-BDED-40B1-A1A6-1C1BCC6BC8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881635" y="224204"/>
            <a:ext cx="10428731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Text Here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20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50EAAF-28DD-442A-9D52-76FE9E4EA0A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 bwMode="black">
          <a:xfrm>
            <a:off x="8566150" y="3331369"/>
            <a:ext cx="2736850" cy="191690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b">
            <a:noAutofit/>
          </a:bodyPr>
          <a:lstStyle>
            <a:lvl1pPr marL="180975" indent="-180975">
              <a:buFont typeface="Amazon Ember" panose="020B0603020204020204" pitchFamily="34" charset="0"/>
              <a:buChar char="–"/>
              <a:defRPr lang="en-US" dirty="0" smtClean="0">
                <a:solidFill>
                  <a:schemeClr val="bg1"/>
                </a:solidFill>
                <a:latin typeface="Amazon Ember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CA" dirty="0"/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Attribution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C53DB-8942-42EE-9FCC-C5D4CAC4D1D4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 bwMode="white">
          <a:xfrm>
            <a:off x="889001" y="1633516"/>
            <a:ext cx="6343649" cy="3395176"/>
          </a:xfrm>
          <a:ln w="12700">
            <a:miter lim="400000"/>
          </a:ln>
        </p:spPr>
        <p:txBody>
          <a:bodyPr lIns="0" tIns="0" rIns="0" bIns="0" anchor="ctr">
            <a:noAutofit/>
          </a:bodyPr>
          <a:lstStyle>
            <a:lvl1pPr marL="224632" indent="-224632">
              <a:defRPr kumimoji="0" lang="en-CA" normalizeH="0">
                <a:ln>
                  <a:noFill/>
                </a:ln>
                <a:solidFill>
                  <a:schemeClr val="bg1"/>
                </a:solidFill>
                <a:effectLst/>
                <a:sym typeface="Amazon Ember"/>
              </a:defRPr>
            </a:lvl1pPr>
          </a:lstStyle>
          <a:p>
            <a:pPr hangingPunct="1"/>
            <a:r>
              <a:rPr lang="en-CA" dirty="0"/>
              <a:t>“Lorem ipsum dolor sit </a:t>
            </a:r>
            <a:r>
              <a:rPr lang="en-CA" dirty="0" err="1"/>
              <a:t>amet</a:t>
            </a:r>
            <a:r>
              <a:rPr lang="en-CA" dirty="0"/>
              <a:t>, </a:t>
            </a:r>
            <a:r>
              <a:rPr lang="en-CA" dirty="0" err="1"/>
              <a:t>consectetuer</a:t>
            </a:r>
            <a:r>
              <a:rPr lang="en-CA" dirty="0"/>
              <a:t> </a:t>
            </a:r>
            <a:r>
              <a:rPr lang="en-CA" dirty="0" err="1"/>
              <a:t>adipiscing</a:t>
            </a:r>
            <a:r>
              <a:rPr lang="en-CA" dirty="0"/>
              <a:t> </a:t>
            </a:r>
            <a:r>
              <a:rPr lang="en-CA" dirty="0" err="1"/>
              <a:t>elit</a:t>
            </a:r>
            <a:r>
              <a:rPr lang="en-CA" dirty="0"/>
              <a:t>.” </a:t>
            </a:r>
          </a:p>
        </p:txBody>
      </p:sp>
    </p:spTree>
    <p:extLst>
      <p:ext uri="{BB962C8B-B14F-4D97-AF65-F5344CB8AC3E}">
        <p14:creationId xmlns:p14="http://schemas.microsoft.com/office/powerpoint/2010/main" val="51833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89000" y="2140160"/>
            <a:ext cx="10414000" cy="16886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Autofit/>
          </a:bodyPr>
          <a:lstStyle>
            <a:lvl1pPr>
              <a:defRPr kumimoji="0" sz="4500" spc="200" normalizeH="0">
                <a:ln>
                  <a:noFill/>
                </a:ln>
                <a:effectLst/>
                <a:sym typeface="Amazon Ember"/>
              </a:defRPr>
            </a:lvl1pPr>
          </a:lstStyle>
          <a:p>
            <a:pPr lvl="0" fontAlgn="auto" hangingPunct="1"/>
            <a:r>
              <a:rPr lang="en-CA" dirty="0"/>
              <a:t>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664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89000" y="2140160"/>
            <a:ext cx="10414000" cy="16886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Autofit/>
          </a:bodyPr>
          <a:lstStyle>
            <a:lvl1pPr>
              <a:defRPr kumimoji="0" sz="4500" spc="200" normalizeH="0">
                <a:ln>
                  <a:noFill/>
                </a:ln>
                <a:effectLst/>
                <a:sym typeface="Amazon Ember"/>
              </a:defRPr>
            </a:lvl1pPr>
          </a:lstStyle>
          <a:p>
            <a:pPr lvl="0" fontAlgn="auto" hangingPunct="1"/>
            <a:r>
              <a:rPr lang="en-CA" dirty="0"/>
              <a:t>One point</a:t>
            </a:r>
            <a:endParaRPr dirty="0"/>
          </a:p>
        </p:txBody>
      </p:sp>
      <p:grpSp>
        <p:nvGrpSpPr>
          <p:cNvPr id="10" name="Group 18">
            <a:extLst>
              <a:ext uri="{FF2B5EF4-FFF2-40B4-BE49-F238E27FC236}">
                <a16:creationId xmlns:a16="http://schemas.microsoft.com/office/drawing/2014/main" id="{DC84F796-3E17-2D4E-807B-6B27302F38D0}"/>
              </a:ext>
            </a:extLst>
          </p:cNvPr>
          <p:cNvGrpSpPr/>
          <p:nvPr userDrawn="1"/>
        </p:nvGrpSpPr>
        <p:grpSpPr bwMode="black">
          <a:xfrm>
            <a:off x="11419323" y="6269811"/>
            <a:ext cx="522895" cy="312421"/>
            <a:chOff x="0" y="0"/>
            <a:chExt cx="1045788" cy="624839"/>
          </a:xfrm>
        </p:grpSpPr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07518CCD-A309-B044-95CF-FB6C83AACCFA}"/>
                </a:ext>
              </a:extLst>
            </p:cNvPr>
            <p:cNvSpPr/>
            <p:nvPr/>
          </p:nvSpPr>
          <p:spPr bwMode="black">
            <a:xfrm>
              <a:off x="41804" y="0"/>
              <a:ext cx="960021" cy="328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93" y="14973"/>
                  </a:moveTo>
                  <a:cubicBezTo>
                    <a:pt x="5693" y="15955"/>
                    <a:pt x="5693" y="16445"/>
                    <a:pt x="5777" y="16936"/>
                  </a:cubicBezTo>
                  <a:cubicBezTo>
                    <a:pt x="5860" y="17673"/>
                    <a:pt x="5944" y="18164"/>
                    <a:pt x="6028" y="18655"/>
                  </a:cubicBezTo>
                  <a:cubicBezTo>
                    <a:pt x="6028" y="18900"/>
                    <a:pt x="6112" y="19145"/>
                    <a:pt x="6112" y="19145"/>
                  </a:cubicBezTo>
                  <a:cubicBezTo>
                    <a:pt x="6112" y="19391"/>
                    <a:pt x="6028" y="19636"/>
                    <a:pt x="5944" y="19882"/>
                  </a:cubicBezTo>
                  <a:cubicBezTo>
                    <a:pt x="5442" y="20864"/>
                    <a:pt x="5442" y="20864"/>
                    <a:pt x="5442" y="20864"/>
                  </a:cubicBezTo>
                  <a:cubicBezTo>
                    <a:pt x="5358" y="21109"/>
                    <a:pt x="5274" y="21109"/>
                    <a:pt x="5191" y="21109"/>
                  </a:cubicBezTo>
                  <a:cubicBezTo>
                    <a:pt x="5107" y="21109"/>
                    <a:pt x="5107" y="20864"/>
                    <a:pt x="5023" y="20864"/>
                  </a:cubicBezTo>
                  <a:cubicBezTo>
                    <a:pt x="4856" y="20373"/>
                    <a:pt x="4772" y="20127"/>
                    <a:pt x="4688" y="19636"/>
                  </a:cubicBezTo>
                  <a:cubicBezTo>
                    <a:pt x="4605" y="19391"/>
                    <a:pt x="4521" y="18900"/>
                    <a:pt x="4437" y="18409"/>
                  </a:cubicBezTo>
                  <a:cubicBezTo>
                    <a:pt x="3851" y="20373"/>
                    <a:pt x="3098" y="21600"/>
                    <a:pt x="2177" y="21600"/>
                  </a:cubicBezTo>
                  <a:cubicBezTo>
                    <a:pt x="1507" y="21600"/>
                    <a:pt x="1005" y="20864"/>
                    <a:pt x="586" y="19882"/>
                  </a:cubicBezTo>
                  <a:cubicBezTo>
                    <a:pt x="251" y="18655"/>
                    <a:pt x="0" y="17182"/>
                    <a:pt x="0" y="15464"/>
                  </a:cubicBezTo>
                  <a:cubicBezTo>
                    <a:pt x="0" y="13500"/>
                    <a:pt x="251" y="12027"/>
                    <a:pt x="753" y="10800"/>
                  </a:cubicBezTo>
                  <a:cubicBezTo>
                    <a:pt x="1256" y="9573"/>
                    <a:pt x="1842" y="8836"/>
                    <a:pt x="2679" y="8836"/>
                  </a:cubicBezTo>
                  <a:cubicBezTo>
                    <a:pt x="2930" y="8836"/>
                    <a:pt x="3181" y="9082"/>
                    <a:pt x="3516" y="9082"/>
                  </a:cubicBezTo>
                  <a:cubicBezTo>
                    <a:pt x="3767" y="9327"/>
                    <a:pt x="4102" y="9327"/>
                    <a:pt x="4353" y="9573"/>
                  </a:cubicBezTo>
                  <a:cubicBezTo>
                    <a:pt x="4353" y="7855"/>
                    <a:pt x="4353" y="7855"/>
                    <a:pt x="4353" y="7855"/>
                  </a:cubicBezTo>
                  <a:cubicBezTo>
                    <a:pt x="4353" y="6136"/>
                    <a:pt x="4270" y="4909"/>
                    <a:pt x="4019" y="4173"/>
                  </a:cubicBezTo>
                  <a:cubicBezTo>
                    <a:pt x="3767" y="3436"/>
                    <a:pt x="3349" y="3191"/>
                    <a:pt x="2763" y="3191"/>
                  </a:cubicBezTo>
                  <a:cubicBezTo>
                    <a:pt x="2428" y="3191"/>
                    <a:pt x="2177" y="3191"/>
                    <a:pt x="1926" y="3436"/>
                  </a:cubicBezTo>
                  <a:cubicBezTo>
                    <a:pt x="1591" y="3682"/>
                    <a:pt x="1340" y="3927"/>
                    <a:pt x="1088" y="4173"/>
                  </a:cubicBezTo>
                  <a:cubicBezTo>
                    <a:pt x="921" y="4418"/>
                    <a:pt x="837" y="4418"/>
                    <a:pt x="753" y="4664"/>
                  </a:cubicBezTo>
                  <a:cubicBezTo>
                    <a:pt x="753" y="4664"/>
                    <a:pt x="670" y="4664"/>
                    <a:pt x="670" y="4664"/>
                  </a:cubicBezTo>
                  <a:cubicBezTo>
                    <a:pt x="586" y="4664"/>
                    <a:pt x="502" y="4418"/>
                    <a:pt x="502" y="3927"/>
                  </a:cubicBezTo>
                  <a:cubicBezTo>
                    <a:pt x="502" y="2700"/>
                    <a:pt x="502" y="2700"/>
                    <a:pt x="502" y="2700"/>
                  </a:cubicBezTo>
                  <a:cubicBezTo>
                    <a:pt x="502" y="2455"/>
                    <a:pt x="502" y="2209"/>
                    <a:pt x="586" y="1964"/>
                  </a:cubicBezTo>
                  <a:cubicBezTo>
                    <a:pt x="586" y="1718"/>
                    <a:pt x="670" y="1718"/>
                    <a:pt x="753" y="1473"/>
                  </a:cubicBezTo>
                  <a:cubicBezTo>
                    <a:pt x="1005" y="982"/>
                    <a:pt x="1340" y="736"/>
                    <a:pt x="1758" y="491"/>
                  </a:cubicBezTo>
                  <a:cubicBezTo>
                    <a:pt x="2177" y="245"/>
                    <a:pt x="2512" y="0"/>
                    <a:pt x="3014" y="0"/>
                  </a:cubicBezTo>
                  <a:cubicBezTo>
                    <a:pt x="3935" y="0"/>
                    <a:pt x="4605" y="736"/>
                    <a:pt x="5023" y="1964"/>
                  </a:cubicBezTo>
                  <a:cubicBezTo>
                    <a:pt x="5442" y="3191"/>
                    <a:pt x="5693" y="4909"/>
                    <a:pt x="5693" y="7609"/>
                  </a:cubicBezTo>
                  <a:lnTo>
                    <a:pt x="5693" y="14973"/>
                  </a:lnTo>
                  <a:close/>
                  <a:moveTo>
                    <a:pt x="2512" y="18409"/>
                  </a:moveTo>
                  <a:cubicBezTo>
                    <a:pt x="2763" y="18409"/>
                    <a:pt x="3014" y="18409"/>
                    <a:pt x="3265" y="18164"/>
                  </a:cubicBezTo>
                  <a:cubicBezTo>
                    <a:pt x="3600" y="17918"/>
                    <a:pt x="3851" y="17427"/>
                    <a:pt x="4019" y="16691"/>
                  </a:cubicBezTo>
                  <a:cubicBezTo>
                    <a:pt x="4186" y="16200"/>
                    <a:pt x="4270" y="15709"/>
                    <a:pt x="4353" y="15218"/>
                  </a:cubicBezTo>
                  <a:cubicBezTo>
                    <a:pt x="4353" y="14482"/>
                    <a:pt x="4353" y="13991"/>
                    <a:pt x="4353" y="13255"/>
                  </a:cubicBezTo>
                  <a:cubicBezTo>
                    <a:pt x="4353" y="12273"/>
                    <a:pt x="4353" y="12273"/>
                    <a:pt x="4353" y="12273"/>
                  </a:cubicBezTo>
                  <a:cubicBezTo>
                    <a:pt x="4186" y="12027"/>
                    <a:pt x="3935" y="11782"/>
                    <a:pt x="3684" y="11782"/>
                  </a:cubicBezTo>
                  <a:cubicBezTo>
                    <a:pt x="3433" y="11782"/>
                    <a:pt x="3181" y="11782"/>
                    <a:pt x="2930" y="11782"/>
                  </a:cubicBezTo>
                  <a:cubicBezTo>
                    <a:pt x="2428" y="11782"/>
                    <a:pt x="2009" y="12027"/>
                    <a:pt x="1758" y="12518"/>
                  </a:cubicBezTo>
                  <a:cubicBezTo>
                    <a:pt x="1507" y="13255"/>
                    <a:pt x="1423" y="13991"/>
                    <a:pt x="1423" y="15218"/>
                  </a:cubicBezTo>
                  <a:cubicBezTo>
                    <a:pt x="1423" y="16200"/>
                    <a:pt x="1507" y="17182"/>
                    <a:pt x="1674" y="17673"/>
                  </a:cubicBezTo>
                  <a:cubicBezTo>
                    <a:pt x="1842" y="18164"/>
                    <a:pt x="2177" y="18409"/>
                    <a:pt x="2512" y="18409"/>
                  </a:cubicBezTo>
                  <a:close/>
                  <a:moveTo>
                    <a:pt x="8791" y="21109"/>
                  </a:moveTo>
                  <a:cubicBezTo>
                    <a:pt x="8623" y="21109"/>
                    <a:pt x="8540" y="20864"/>
                    <a:pt x="8456" y="20864"/>
                  </a:cubicBezTo>
                  <a:cubicBezTo>
                    <a:pt x="8456" y="20618"/>
                    <a:pt x="8372" y="20373"/>
                    <a:pt x="8288" y="19882"/>
                  </a:cubicBezTo>
                  <a:cubicBezTo>
                    <a:pt x="6530" y="2209"/>
                    <a:pt x="6530" y="2209"/>
                    <a:pt x="6530" y="2209"/>
                  </a:cubicBezTo>
                  <a:cubicBezTo>
                    <a:pt x="6447" y="1718"/>
                    <a:pt x="6447" y="1227"/>
                    <a:pt x="6447" y="1227"/>
                  </a:cubicBezTo>
                  <a:cubicBezTo>
                    <a:pt x="6447" y="736"/>
                    <a:pt x="6447" y="491"/>
                    <a:pt x="6614" y="491"/>
                  </a:cubicBezTo>
                  <a:cubicBezTo>
                    <a:pt x="7367" y="491"/>
                    <a:pt x="7367" y="491"/>
                    <a:pt x="7367" y="491"/>
                  </a:cubicBezTo>
                  <a:cubicBezTo>
                    <a:pt x="7535" y="491"/>
                    <a:pt x="7619" y="736"/>
                    <a:pt x="7702" y="736"/>
                  </a:cubicBezTo>
                  <a:cubicBezTo>
                    <a:pt x="7786" y="982"/>
                    <a:pt x="7786" y="1227"/>
                    <a:pt x="7870" y="1718"/>
                  </a:cubicBezTo>
                  <a:cubicBezTo>
                    <a:pt x="9126" y="16936"/>
                    <a:pt x="9126" y="16936"/>
                    <a:pt x="9126" y="16936"/>
                  </a:cubicBezTo>
                  <a:cubicBezTo>
                    <a:pt x="10381" y="1718"/>
                    <a:pt x="10381" y="1718"/>
                    <a:pt x="10381" y="1718"/>
                  </a:cubicBezTo>
                  <a:cubicBezTo>
                    <a:pt x="10465" y="1227"/>
                    <a:pt x="10465" y="982"/>
                    <a:pt x="10549" y="736"/>
                  </a:cubicBezTo>
                  <a:cubicBezTo>
                    <a:pt x="10633" y="736"/>
                    <a:pt x="10716" y="491"/>
                    <a:pt x="10884" y="491"/>
                  </a:cubicBezTo>
                  <a:cubicBezTo>
                    <a:pt x="11470" y="491"/>
                    <a:pt x="11470" y="491"/>
                    <a:pt x="11470" y="491"/>
                  </a:cubicBezTo>
                  <a:cubicBezTo>
                    <a:pt x="11637" y="491"/>
                    <a:pt x="11721" y="736"/>
                    <a:pt x="11805" y="736"/>
                  </a:cubicBezTo>
                  <a:cubicBezTo>
                    <a:pt x="11888" y="982"/>
                    <a:pt x="11888" y="1227"/>
                    <a:pt x="11972" y="1718"/>
                  </a:cubicBezTo>
                  <a:cubicBezTo>
                    <a:pt x="13228" y="17182"/>
                    <a:pt x="13228" y="17182"/>
                    <a:pt x="13228" y="17182"/>
                  </a:cubicBezTo>
                  <a:cubicBezTo>
                    <a:pt x="14567" y="1718"/>
                    <a:pt x="14567" y="1718"/>
                    <a:pt x="14567" y="1718"/>
                  </a:cubicBezTo>
                  <a:cubicBezTo>
                    <a:pt x="14567" y="1227"/>
                    <a:pt x="14651" y="982"/>
                    <a:pt x="14735" y="736"/>
                  </a:cubicBezTo>
                  <a:cubicBezTo>
                    <a:pt x="14735" y="736"/>
                    <a:pt x="14902" y="491"/>
                    <a:pt x="14986" y="491"/>
                  </a:cubicBezTo>
                  <a:cubicBezTo>
                    <a:pt x="15740" y="491"/>
                    <a:pt x="15740" y="491"/>
                    <a:pt x="15740" y="491"/>
                  </a:cubicBezTo>
                  <a:cubicBezTo>
                    <a:pt x="15907" y="491"/>
                    <a:pt x="15907" y="736"/>
                    <a:pt x="15907" y="1227"/>
                  </a:cubicBezTo>
                  <a:cubicBezTo>
                    <a:pt x="15907" y="1227"/>
                    <a:pt x="15907" y="1473"/>
                    <a:pt x="15907" y="1473"/>
                  </a:cubicBezTo>
                  <a:cubicBezTo>
                    <a:pt x="15907" y="1718"/>
                    <a:pt x="15907" y="1964"/>
                    <a:pt x="15823" y="2209"/>
                  </a:cubicBezTo>
                  <a:cubicBezTo>
                    <a:pt x="13981" y="19882"/>
                    <a:pt x="13981" y="19882"/>
                    <a:pt x="13981" y="19882"/>
                  </a:cubicBezTo>
                  <a:cubicBezTo>
                    <a:pt x="13898" y="20373"/>
                    <a:pt x="13898" y="20618"/>
                    <a:pt x="13814" y="20864"/>
                  </a:cubicBezTo>
                  <a:cubicBezTo>
                    <a:pt x="13730" y="20864"/>
                    <a:pt x="13647" y="21109"/>
                    <a:pt x="13479" y="21109"/>
                  </a:cubicBezTo>
                  <a:cubicBezTo>
                    <a:pt x="12809" y="21109"/>
                    <a:pt x="12809" y="21109"/>
                    <a:pt x="12809" y="21109"/>
                  </a:cubicBezTo>
                  <a:cubicBezTo>
                    <a:pt x="12726" y="21109"/>
                    <a:pt x="12558" y="20864"/>
                    <a:pt x="12474" y="20864"/>
                  </a:cubicBezTo>
                  <a:cubicBezTo>
                    <a:pt x="12474" y="20618"/>
                    <a:pt x="12391" y="20373"/>
                    <a:pt x="12391" y="19882"/>
                  </a:cubicBezTo>
                  <a:cubicBezTo>
                    <a:pt x="11135" y="4909"/>
                    <a:pt x="11135" y="4909"/>
                    <a:pt x="11135" y="4909"/>
                  </a:cubicBezTo>
                  <a:cubicBezTo>
                    <a:pt x="9963" y="19882"/>
                    <a:pt x="9963" y="19882"/>
                    <a:pt x="9963" y="19882"/>
                  </a:cubicBezTo>
                  <a:cubicBezTo>
                    <a:pt x="9879" y="20373"/>
                    <a:pt x="9879" y="20618"/>
                    <a:pt x="9795" y="20864"/>
                  </a:cubicBezTo>
                  <a:cubicBezTo>
                    <a:pt x="9712" y="20864"/>
                    <a:pt x="9628" y="21109"/>
                    <a:pt x="9460" y="21109"/>
                  </a:cubicBezTo>
                  <a:lnTo>
                    <a:pt x="8791" y="21109"/>
                  </a:lnTo>
                  <a:close/>
                  <a:moveTo>
                    <a:pt x="18837" y="21600"/>
                  </a:moveTo>
                  <a:cubicBezTo>
                    <a:pt x="18419" y="21600"/>
                    <a:pt x="18084" y="21355"/>
                    <a:pt x="17665" y="21109"/>
                  </a:cubicBezTo>
                  <a:cubicBezTo>
                    <a:pt x="17247" y="20864"/>
                    <a:pt x="16995" y="20618"/>
                    <a:pt x="16744" y="20373"/>
                  </a:cubicBezTo>
                  <a:cubicBezTo>
                    <a:pt x="16660" y="20127"/>
                    <a:pt x="16577" y="19882"/>
                    <a:pt x="16493" y="19636"/>
                  </a:cubicBezTo>
                  <a:cubicBezTo>
                    <a:pt x="16493" y="19391"/>
                    <a:pt x="16493" y="19145"/>
                    <a:pt x="16493" y="18900"/>
                  </a:cubicBezTo>
                  <a:cubicBezTo>
                    <a:pt x="16493" y="17918"/>
                    <a:pt x="16493" y="17918"/>
                    <a:pt x="16493" y="17918"/>
                  </a:cubicBezTo>
                  <a:cubicBezTo>
                    <a:pt x="16493" y="17427"/>
                    <a:pt x="16493" y="17182"/>
                    <a:pt x="16660" y="17182"/>
                  </a:cubicBezTo>
                  <a:cubicBezTo>
                    <a:pt x="16660" y="17182"/>
                    <a:pt x="16744" y="17182"/>
                    <a:pt x="16828" y="17182"/>
                  </a:cubicBezTo>
                  <a:cubicBezTo>
                    <a:pt x="16828" y="17182"/>
                    <a:pt x="16912" y="17427"/>
                    <a:pt x="16995" y="17427"/>
                  </a:cubicBezTo>
                  <a:cubicBezTo>
                    <a:pt x="17247" y="17673"/>
                    <a:pt x="17581" y="17918"/>
                    <a:pt x="17833" y="18164"/>
                  </a:cubicBezTo>
                  <a:cubicBezTo>
                    <a:pt x="18167" y="18409"/>
                    <a:pt x="18502" y="18409"/>
                    <a:pt x="18753" y="18409"/>
                  </a:cubicBezTo>
                  <a:cubicBezTo>
                    <a:pt x="19256" y="18409"/>
                    <a:pt x="19674" y="18164"/>
                    <a:pt x="19926" y="17673"/>
                  </a:cubicBezTo>
                  <a:cubicBezTo>
                    <a:pt x="20177" y="17182"/>
                    <a:pt x="20344" y="16445"/>
                    <a:pt x="20344" y="15464"/>
                  </a:cubicBezTo>
                  <a:cubicBezTo>
                    <a:pt x="20344" y="14973"/>
                    <a:pt x="20260" y="14482"/>
                    <a:pt x="20093" y="13991"/>
                  </a:cubicBezTo>
                  <a:cubicBezTo>
                    <a:pt x="20009" y="13500"/>
                    <a:pt x="19758" y="13009"/>
                    <a:pt x="19340" y="12764"/>
                  </a:cubicBezTo>
                  <a:cubicBezTo>
                    <a:pt x="18167" y="11782"/>
                    <a:pt x="18167" y="11782"/>
                    <a:pt x="18167" y="11782"/>
                  </a:cubicBezTo>
                  <a:cubicBezTo>
                    <a:pt x="17581" y="11291"/>
                    <a:pt x="17163" y="10309"/>
                    <a:pt x="16912" y="9327"/>
                  </a:cubicBezTo>
                  <a:cubicBezTo>
                    <a:pt x="16660" y="8345"/>
                    <a:pt x="16577" y="7364"/>
                    <a:pt x="16577" y="6136"/>
                  </a:cubicBezTo>
                  <a:cubicBezTo>
                    <a:pt x="16577" y="5155"/>
                    <a:pt x="16660" y="4173"/>
                    <a:pt x="16744" y="3436"/>
                  </a:cubicBezTo>
                  <a:cubicBezTo>
                    <a:pt x="16912" y="2700"/>
                    <a:pt x="17079" y="2209"/>
                    <a:pt x="17330" y="1473"/>
                  </a:cubicBezTo>
                  <a:cubicBezTo>
                    <a:pt x="17581" y="982"/>
                    <a:pt x="17833" y="736"/>
                    <a:pt x="18167" y="491"/>
                  </a:cubicBezTo>
                  <a:cubicBezTo>
                    <a:pt x="18419" y="245"/>
                    <a:pt x="18753" y="0"/>
                    <a:pt x="19088" y="0"/>
                  </a:cubicBezTo>
                  <a:cubicBezTo>
                    <a:pt x="19340" y="0"/>
                    <a:pt x="19507" y="0"/>
                    <a:pt x="19674" y="0"/>
                  </a:cubicBezTo>
                  <a:cubicBezTo>
                    <a:pt x="19842" y="245"/>
                    <a:pt x="20009" y="245"/>
                    <a:pt x="20177" y="245"/>
                  </a:cubicBezTo>
                  <a:cubicBezTo>
                    <a:pt x="20344" y="491"/>
                    <a:pt x="20512" y="491"/>
                    <a:pt x="20595" y="736"/>
                  </a:cubicBezTo>
                  <a:cubicBezTo>
                    <a:pt x="20763" y="736"/>
                    <a:pt x="20847" y="982"/>
                    <a:pt x="20930" y="1227"/>
                  </a:cubicBezTo>
                  <a:cubicBezTo>
                    <a:pt x="21014" y="1227"/>
                    <a:pt x="21098" y="1473"/>
                    <a:pt x="21181" y="1718"/>
                  </a:cubicBezTo>
                  <a:cubicBezTo>
                    <a:pt x="21181" y="1964"/>
                    <a:pt x="21265" y="2209"/>
                    <a:pt x="21265" y="2455"/>
                  </a:cubicBezTo>
                  <a:cubicBezTo>
                    <a:pt x="21265" y="3436"/>
                    <a:pt x="21265" y="3436"/>
                    <a:pt x="21265" y="3436"/>
                  </a:cubicBezTo>
                  <a:cubicBezTo>
                    <a:pt x="21265" y="3927"/>
                    <a:pt x="21181" y="4173"/>
                    <a:pt x="21098" y="4173"/>
                  </a:cubicBezTo>
                  <a:cubicBezTo>
                    <a:pt x="21014" y="4173"/>
                    <a:pt x="20930" y="4173"/>
                    <a:pt x="20763" y="3927"/>
                  </a:cubicBezTo>
                  <a:cubicBezTo>
                    <a:pt x="20344" y="3436"/>
                    <a:pt x="19842" y="3191"/>
                    <a:pt x="19256" y="3191"/>
                  </a:cubicBezTo>
                  <a:cubicBezTo>
                    <a:pt x="18837" y="3191"/>
                    <a:pt x="18419" y="3191"/>
                    <a:pt x="18251" y="3682"/>
                  </a:cubicBezTo>
                  <a:cubicBezTo>
                    <a:pt x="18000" y="4173"/>
                    <a:pt x="17833" y="4909"/>
                    <a:pt x="17833" y="5891"/>
                  </a:cubicBezTo>
                  <a:cubicBezTo>
                    <a:pt x="17833" y="6382"/>
                    <a:pt x="17916" y="6873"/>
                    <a:pt x="18084" y="7364"/>
                  </a:cubicBezTo>
                  <a:cubicBezTo>
                    <a:pt x="18251" y="7855"/>
                    <a:pt x="18502" y="8345"/>
                    <a:pt x="18921" y="8591"/>
                  </a:cubicBezTo>
                  <a:cubicBezTo>
                    <a:pt x="20009" y="9818"/>
                    <a:pt x="20009" y="9818"/>
                    <a:pt x="20009" y="9818"/>
                  </a:cubicBezTo>
                  <a:cubicBezTo>
                    <a:pt x="20595" y="10309"/>
                    <a:pt x="21014" y="11045"/>
                    <a:pt x="21265" y="12027"/>
                  </a:cubicBezTo>
                  <a:cubicBezTo>
                    <a:pt x="21516" y="13009"/>
                    <a:pt x="21600" y="13991"/>
                    <a:pt x="21600" y="15218"/>
                  </a:cubicBezTo>
                  <a:cubicBezTo>
                    <a:pt x="21600" y="16200"/>
                    <a:pt x="21600" y="16936"/>
                    <a:pt x="21433" y="17918"/>
                  </a:cubicBezTo>
                  <a:cubicBezTo>
                    <a:pt x="21265" y="18655"/>
                    <a:pt x="21098" y="19391"/>
                    <a:pt x="20847" y="19882"/>
                  </a:cubicBezTo>
                  <a:cubicBezTo>
                    <a:pt x="20595" y="20373"/>
                    <a:pt x="20344" y="20864"/>
                    <a:pt x="20009" y="21109"/>
                  </a:cubicBezTo>
                  <a:cubicBezTo>
                    <a:pt x="19674" y="21355"/>
                    <a:pt x="19256" y="21600"/>
                    <a:pt x="18837" y="2160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7FEE7935-AF8E-B747-BA0A-DC62EE7E791F}"/>
                </a:ext>
              </a:extLst>
            </p:cNvPr>
            <p:cNvSpPr/>
            <p:nvPr/>
          </p:nvSpPr>
          <p:spPr bwMode="black">
            <a:xfrm>
              <a:off x="-1" y="410933"/>
              <a:ext cx="954537" cy="213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067" extrusionOk="0">
                  <a:moveTo>
                    <a:pt x="21057" y="8620"/>
                  </a:moveTo>
                  <a:cubicBezTo>
                    <a:pt x="18492" y="16674"/>
                    <a:pt x="14850" y="21067"/>
                    <a:pt x="11623" y="21067"/>
                  </a:cubicBezTo>
                  <a:cubicBezTo>
                    <a:pt x="7154" y="21067"/>
                    <a:pt x="3099" y="13745"/>
                    <a:pt x="119" y="1664"/>
                  </a:cubicBezTo>
                  <a:cubicBezTo>
                    <a:pt x="-129" y="931"/>
                    <a:pt x="37" y="-533"/>
                    <a:pt x="368" y="199"/>
                  </a:cubicBezTo>
                  <a:cubicBezTo>
                    <a:pt x="3678" y="8620"/>
                    <a:pt x="7733" y="13745"/>
                    <a:pt x="11871" y="13745"/>
                  </a:cubicBezTo>
                  <a:cubicBezTo>
                    <a:pt x="14685" y="13745"/>
                    <a:pt x="17830" y="11182"/>
                    <a:pt x="20726" y="5691"/>
                  </a:cubicBezTo>
                  <a:cubicBezTo>
                    <a:pt x="21140" y="4959"/>
                    <a:pt x="21471" y="7155"/>
                    <a:pt x="21057" y="8620"/>
                  </a:cubicBezTo>
                  <a:close/>
                </a:path>
              </a:pathLst>
            </a:custGeom>
            <a:solidFill>
              <a:srgbClr val="F79720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>
                <a:solidFill>
                  <a:schemeClr val="bg1"/>
                </a:solidFill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DD1A3565-E5AE-7E49-BFAA-94F1B3E97D0E}"/>
                </a:ext>
              </a:extLst>
            </p:cNvPr>
            <p:cNvSpPr/>
            <p:nvPr/>
          </p:nvSpPr>
          <p:spPr bwMode="black">
            <a:xfrm>
              <a:off x="849014" y="391811"/>
              <a:ext cx="196775" cy="192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9" h="19675" extrusionOk="0">
                  <a:moveTo>
                    <a:pt x="14971" y="5260"/>
                  </a:moveTo>
                  <a:cubicBezTo>
                    <a:pt x="13428" y="3365"/>
                    <a:pt x="4942" y="4502"/>
                    <a:pt x="1085" y="4881"/>
                  </a:cubicBezTo>
                  <a:cubicBezTo>
                    <a:pt x="-72" y="4881"/>
                    <a:pt x="-458" y="3744"/>
                    <a:pt x="699" y="3365"/>
                  </a:cubicBezTo>
                  <a:cubicBezTo>
                    <a:pt x="7642" y="-1561"/>
                    <a:pt x="18828" y="-45"/>
                    <a:pt x="19985" y="1471"/>
                  </a:cubicBezTo>
                  <a:cubicBezTo>
                    <a:pt x="21142" y="2986"/>
                    <a:pt x="19599" y="13976"/>
                    <a:pt x="13428" y="19281"/>
                  </a:cubicBezTo>
                  <a:cubicBezTo>
                    <a:pt x="12271" y="20039"/>
                    <a:pt x="11499" y="19660"/>
                    <a:pt x="11885" y="18523"/>
                  </a:cubicBezTo>
                  <a:cubicBezTo>
                    <a:pt x="13428" y="15113"/>
                    <a:pt x="16513" y="7155"/>
                    <a:pt x="14971" y="5260"/>
                  </a:cubicBezTo>
                  <a:close/>
                </a:path>
              </a:pathLst>
            </a:custGeom>
            <a:solidFill>
              <a:srgbClr val="F79720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58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A623-9DF0-574D-8B32-19CBE3F9BF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Text Here</a:t>
            </a:r>
          </a:p>
        </p:txBody>
      </p:sp>
      <p:sp>
        <p:nvSpPr>
          <p:cNvPr id="8" name="Body Level One…">
            <a:extLst>
              <a:ext uri="{FF2B5EF4-FFF2-40B4-BE49-F238E27FC236}">
                <a16:creationId xmlns:a16="http://schemas.microsoft.com/office/drawing/2014/main" id="{9B17A9CB-9F46-4801-B754-89DF178F7554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 bwMode="white">
          <a:xfrm>
            <a:off x="889000" y="1581150"/>
            <a:ext cx="10414001" cy="43878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 spc="0">
                <a:solidFill>
                  <a:schemeClr val="bg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  <a:sym typeface="Helvetica"/>
              </a:defRPr>
            </a:lvl1pPr>
            <a:lvl2pPr>
              <a:lnSpc>
                <a:spcPct val="100000"/>
              </a:lnSpc>
              <a:spcBef>
                <a:spcPts val="2000"/>
              </a:spcBef>
              <a:defRPr sz="1800"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  <a:sym typeface="Helvetica"/>
              </a:defRPr>
            </a:lvl2pPr>
            <a:lvl3pPr>
              <a:lnSpc>
                <a:spcPct val="100000"/>
              </a:lnSpc>
              <a:spcBef>
                <a:spcPts val="2000"/>
              </a:spcBef>
              <a:defRPr sz="1800"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  <a:sym typeface="Helvetica"/>
              </a:defRPr>
            </a:lvl3pPr>
            <a:lvl4pPr>
              <a:lnSpc>
                <a:spcPct val="100000"/>
              </a:lnSpc>
              <a:spcBef>
                <a:spcPts val="2000"/>
              </a:spcBef>
              <a:defRPr sz="1800"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  <a:sym typeface="Helvetica"/>
              </a:defRPr>
            </a:lvl4pPr>
            <a:lvl5pPr>
              <a:lnSpc>
                <a:spcPct val="100000"/>
              </a:lnSpc>
              <a:spcBef>
                <a:spcPts val="2000"/>
              </a:spcBef>
              <a:defRPr sz="1800"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  <a:sym typeface="Helvetica"/>
              </a:defRPr>
            </a:lvl5pPr>
          </a:lstStyle>
          <a:p>
            <a:r>
              <a:rPr lang="en-CA" dirty="0"/>
              <a:t>Edit var pd = require('pretty-data').pd;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xml_pp</a:t>
            </a:r>
            <a:r>
              <a:rPr lang="en-CA" dirty="0"/>
              <a:t> = pd.xml(data);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xml_min</a:t>
            </a:r>
            <a:r>
              <a:rPr lang="en-CA" dirty="0"/>
              <a:t> = </a:t>
            </a:r>
            <a:r>
              <a:rPr lang="en-CA" dirty="0" err="1"/>
              <a:t>pd.xmlmin</a:t>
            </a:r>
            <a:r>
              <a:rPr lang="en-CA" dirty="0"/>
              <a:t>(data [,true]);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json_pp</a:t>
            </a:r>
            <a:r>
              <a:rPr lang="en-CA" dirty="0"/>
              <a:t> = </a:t>
            </a:r>
            <a:r>
              <a:rPr lang="en-CA" dirty="0" err="1"/>
              <a:t>pd.json</a:t>
            </a:r>
            <a:r>
              <a:rPr lang="en-CA" dirty="0"/>
              <a:t>(data);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json_min</a:t>
            </a:r>
            <a:r>
              <a:rPr lang="en-CA" dirty="0"/>
              <a:t> = </a:t>
            </a:r>
            <a:r>
              <a:rPr lang="en-CA" dirty="0" err="1"/>
              <a:t>pd.jsonmin</a:t>
            </a:r>
            <a:r>
              <a:rPr lang="en-CA" dirty="0"/>
              <a:t>(data);</a:t>
            </a:r>
          </a:p>
          <a:p>
            <a:r>
              <a:rPr lang="en-CA" dirty="0"/>
              <a:t>var </a:t>
            </a:r>
            <a:r>
              <a:rPr lang="en-CA" dirty="0" err="1"/>
              <a:t>css_pp</a:t>
            </a:r>
            <a:r>
              <a:rPr lang="en-CA" dirty="0"/>
              <a:t> = pd.css(data);</a:t>
            </a:r>
          </a:p>
          <a:p>
            <a:r>
              <a:rPr lang="en-CA" dirty="0"/>
              <a:t>var </a:t>
            </a:r>
            <a:r>
              <a:rPr lang="en-CA" dirty="0" err="1"/>
              <a:t>css_min</a:t>
            </a:r>
            <a:r>
              <a:rPr lang="en-CA" dirty="0"/>
              <a:t> = </a:t>
            </a:r>
            <a:r>
              <a:rPr lang="en-CA" dirty="0" err="1"/>
              <a:t>pd.cssmin</a:t>
            </a:r>
            <a:r>
              <a:rPr lang="en-CA" dirty="0"/>
              <a:t>(data [, true]);</a:t>
            </a:r>
          </a:p>
          <a:p>
            <a:r>
              <a:rPr lang="en-CA" dirty="0"/>
              <a:t>var </a:t>
            </a:r>
            <a:r>
              <a:rPr lang="en-CA" dirty="0" err="1"/>
              <a:t>sql_pp</a:t>
            </a:r>
            <a:r>
              <a:rPr lang="en-CA" dirty="0"/>
              <a:t> = </a:t>
            </a:r>
            <a:r>
              <a:rPr lang="en-CA" dirty="0" err="1"/>
              <a:t>pd.sql</a:t>
            </a:r>
            <a:r>
              <a:rPr lang="en-CA" dirty="0"/>
              <a:t>(data);</a:t>
            </a:r>
          </a:p>
        </p:txBody>
      </p:sp>
    </p:spTree>
    <p:extLst>
      <p:ext uri="{BB962C8B-B14F-4D97-AF65-F5344CB8AC3E}">
        <p14:creationId xmlns:p14="http://schemas.microsoft.com/office/powerpoint/2010/main" val="166466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A623-9DF0-574D-8B32-19CBE3F9BF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Text Here</a:t>
            </a:r>
          </a:p>
        </p:txBody>
      </p:sp>
      <p:sp>
        <p:nvSpPr>
          <p:cNvPr id="7" name="Body Level One…">
            <a:extLst>
              <a:ext uri="{FF2B5EF4-FFF2-40B4-BE49-F238E27FC236}">
                <a16:creationId xmlns:a16="http://schemas.microsoft.com/office/drawing/2014/main" id="{D5CF33EF-9B5F-4725-A171-1B3BAEC053D0}"/>
              </a:ext>
            </a:extLst>
          </p:cNvPr>
          <p:cNvSpPr txBox="1">
            <a:spLocks noGrp="1"/>
          </p:cNvSpPr>
          <p:nvPr>
            <p:ph type="body" sz="half" idx="14" hasCustomPrompt="1"/>
          </p:nvPr>
        </p:nvSpPr>
        <p:spPr bwMode="white">
          <a:xfrm>
            <a:off x="889000" y="1581150"/>
            <a:ext cx="4795922" cy="438785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1600"/>
              </a:spcBef>
              <a:defRPr sz="1600" dirty="0">
                <a:solidFill>
                  <a:schemeClr val="bg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>
              <a:defRPr sz="1600" dirty="0"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2pPr>
            <a:lvl3pPr>
              <a:defRPr sz="1600" dirty="0"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3pPr>
            <a:lvl4pPr>
              <a:defRPr sz="1600" dirty="0"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4pPr>
            <a:lvl5pPr>
              <a:defRPr sz="1600" dirty="0"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5pPr>
          </a:lstStyle>
          <a:p>
            <a:r>
              <a:rPr lang="en-CA" dirty="0"/>
              <a:t>Edit var pd = require('pretty-data').pd;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xml_pp</a:t>
            </a:r>
            <a:r>
              <a:rPr lang="en-CA" dirty="0"/>
              <a:t> = pd.xml(data);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xml_min</a:t>
            </a:r>
            <a:r>
              <a:rPr lang="en-CA" dirty="0"/>
              <a:t> = </a:t>
            </a:r>
            <a:r>
              <a:rPr lang="en-CA" dirty="0" err="1"/>
              <a:t>pd.xmlmin</a:t>
            </a:r>
            <a:r>
              <a:rPr lang="en-CA" dirty="0"/>
              <a:t>(data [,true]);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json_pp</a:t>
            </a:r>
            <a:r>
              <a:rPr lang="en-CA" dirty="0"/>
              <a:t> = </a:t>
            </a:r>
            <a:r>
              <a:rPr lang="en-CA" dirty="0" err="1"/>
              <a:t>pd.json</a:t>
            </a:r>
            <a:r>
              <a:rPr lang="en-CA" dirty="0"/>
              <a:t>(data);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json_min</a:t>
            </a:r>
            <a:r>
              <a:rPr lang="en-CA" dirty="0"/>
              <a:t> = </a:t>
            </a:r>
            <a:r>
              <a:rPr lang="en-CA" dirty="0" err="1"/>
              <a:t>pd.jsonmin</a:t>
            </a:r>
            <a:r>
              <a:rPr lang="en-CA" dirty="0"/>
              <a:t>(data);</a:t>
            </a:r>
          </a:p>
          <a:p>
            <a:r>
              <a:rPr lang="en-CA" dirty="0"/>
              <a:t>var </a:t>
            </a:r>
            <a:r>
              <a:rPr lang="en-CA" dirty="0" err="1"/>
              <a:t>css_pp</a:t>
            </a:r>
            <a:r>
              <a:rPr lang="en-CA" dirty="0"/>
              <a:t> = pd.css(data);</a:t>
            </a:r>
          </a:p>
          <a:p>
            <a:r>
              <a:rPr lang="en-CA" dirty="0"/>
              <a:t>var </a:t>
            </a:r>
            <a:r>
              <a:rPr lang="en-CA" dirty="0" err="1"/>
              <a:t>css_min</a:t>
            </a:r>
            <a:r>
              <a:rPr lang="en-CA" dirty="0"/>
              <a:t> = </a:t>
            </a:r>
            <a:r>
              <a:rPr lang="en-CA" dirty="0" err="1"/>
              <a:t>pd.cssmin</a:t>
            </a:r>
            <a:r>
              <a:rPr lang="en-CA" dirty="0"/>
              <a:t>(data [, true]);</a:t>
            </a:r>
          </a:p>
          <a:p>
            <a:r>
              <a:rPr lang="en-CA" dirty="0"/>
              <a:t>var </a:t>
            </a:r>
            <a:r>
              <a:rPr lang="en-CA" dirty="0" err="1"/>
              <a:t>sql_pp</a:t>
            </a:r>
            <a:r>
              <a:rPr lang="en-CA" dirty="0"/>
              <a:t> = </a:t>
            </a:r>
            <a:r>
              <a:rPr lang="en-CA" dirty="0" err="1"/>
              <a:t>pd.sql</a:t>
            </a:r>
            <a:r>
              <a:rPr lang="en-CA" dirty="0"/>
              <a:t>(data);</a:t>
            </a:r>
          </a:p>
        </p:txBody>
      </p:sp>
      <p:sp>
        <p:nvSpPr>
          <p:cNvPr id="10" name="Body Level One…">
            <a:extLst>
              <a:ext uri="{FF2B5EF4-FFF2-40B4-BE49-F238E27FC236}">
                <a16:creationId xmlns:a16="http://schemas.microsoft.com/office/drawing/2014/main" id="{81894BC2-4FDA-453F-B769-F8A63119A3FB}"/>
              </a:ext>
            </a:extLst>
          </p:cNvPr>
          <p:cNvSpPr txBox="1">
            <a:spLocks noGrp="1"/>
          </p:cNvSpPr>
          <p:nvPr>
            <p:ph type="body" sz="half" idx="15" hasCustomPrompt="1"/>
          </p:nvPr>
        </p:nvSpPr>
        <p:spPr bwMode="white">
          <a:xfrm>
            <a:off x="6540500" y="1581150"/>
            <a:ext cx="4795922" cy="438785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1600"/>
              </a:spcBef>
              <a:defRPr lang="en-CA" sz="1600" dirty="0">
                <a:solidFill>
                  <a:schemeClr val="bg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>
              <a:defRPr sz="1600">
                <a:latin typeface="Amazon Ember Mono" panose="020B0509020204020204" pitchFamily="49" charset="0"/>
              </a:defRPr>
            </a:lvl2pPr>
            <a:lvl3pPr>
              <a:defRPr sz="1600">
                <a:latin typeface="Amazon Ember Mono" panose="020B0509020204020204" pitchFamily="49" charset="0"/>
              </a:defRPr>
            </a:lvl3pPr>
            <a:lvl4pPr>
              <a:defRPr sz="1600">
                <a:latin typeface="Amazon Ember Mono" panose="020B0509020204020204" pitchFamily="49" charset="0"/>
              </a:defRPr>
            </a:lvl4pPr>
            <a:lvl5pPr>
              <a:defRPr sz="1600">
                <a:latin typeface="Amazon Ember Mono" panose="020B0509020204020204" pitchFamily="49" charset="0"/>
              </a:defRPr>
            </a:lvl5pPr>
          </a:lstStyle>
          <a:p>
            <a:r>
              <a:rPr lang="en-CA" dirty="0"/>
              <a:t>Edit var pd = require('pretty-data').pd;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xml_pp</a:t>
            </a:r>
            <a:r>
              <a:rPr lang="en-CA" dirty="0"/>
              <a:t> = pd.xml(data);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xml_min</a:t>
            </a:r>
            <a:r>
              <a:rPr lang="en-CA" dirty="0"/>
              <a:t> = </a:t>
            </a:r>
            <a:r>
              <a:rPr lang="en-CA" dirty="0" err="1"/>
              <a:t>pd.xmlmin</a:t>
            </a:r>
            <a:r>
              <a:rPr lang="en-CA" dirty="0"/>
              <a:t>(data [,true]);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json_pp</a:t>
            </a:r>
            <a:r>
              <a:rPr lang="en-CA" dirty="0"/>
              <a:t> = </a:t>
            </a:r>
            <a:r>
              <a:rPr lang="en-CA" dirty="0" err="1"/>
              <a:t>pd.json</a:t>
            </a:r>
            <a:r>
              <a:rPr lang="en-CA" dirty="0"/>
              <a:t>(data);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json_min</a:t>
            </a:r>
            <a:r>
              <a:rPr lang="en-CA" dirty="0"/>
              <a:t> = </a:t>
            </a:r>
            <a:r>
              <a:rPr lang="en-CA" dirty="0" err="1"/>
              <a:t>pd.jsonmin</a:t>
            </a:r>
            <a:r>
              <a:rPr lang="en-CA" dirty="0"/>
              <a:t>(data);</a:t>
            </a:r>
          </a:p>
          <a:p>
            <a:r>
              <a:rPr lang="en-CA" dirty="0"/>
              <a:t>var </a:t>
            </a:r>
            <a:r>
              <a:rPr lang="en-CA" dirty="0" err="1"/>
              <a:t>css_pp</a:t>
            </a:r>
            <a:r>
              <a:rPr lang="en-CA" dirty="0"/>
              <a:t> = pd.css(data);</a:t>
            </a:r>
          </a:p>
          <a:p>
            <a:r>
              <a:rPr lang="en-CA" dirty="0"/>
              <a:t>var </a:t>
            </a:r>
            <a:r>
              <a:rPr lang="en-CA" dirty="0" err="1"/>
              <a:t>css_min</a:t>
            </a:r>
            <a:r>
              <a:rPr lang="en-CA" dirty="0"/>
              <a:t> = </a:t>
            </a:r>
            <a:r>
              <a:rPr lang="en-CA" dirty="0" err="1"/>
              <a:t>pd.cssmin</a:t>
            </a:r>
            <a:r>
              <a:rPr lang="en-CA" dirty="0"/>
              <a:t>(data [, true]);</a:t>
            </a:r>
          </a:p>
          <a:p>
            <a:r>
              <a:rPr lang="en-CA" dirty="0"/>
              <a:t>var </a:t>
            </a:r>
            <a:r>
              <a:rPr lang="en-CA" dirty="0" err="1"/>
              <a:t>sql_pp</a:t>
            </a:r>
            <a:r>
              <a:rPr lang="en-CA" dirty="0"/>
              <a:t> = </a:t>
            </a:r>
            <a:r>
              <a:rPr lang="en-CA" dirty="0" err="1"/>
              <a:t>pd.sql</a:t>
            </a:r>
            <a:r>
              <a:rPr lang="en-CA" dirty="0"/>
              <a:t>(data);</a:t>
            </a:r>
          </a:p>
        </p:txBody>
      </p:sp>
    </p:spTree>
    <p:extLst>
      <p:ext uri="{BB962C8B-B14F-4D97-AF65-F5344CB8AC3E}">
        <p14:creationId xmlns:p14="http://schemas.microsoft.com/office/powerpoint/2010/main" val="121449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Body Level One…"/>
          <p:cNvSpPr txBox="1">
            <a:spLocks noGrp="1"/>
          </p:cNvSpPr>
          <p:nvPr userDrawn="1">
            <p:ph type="body" sz="quarter" idx="1" hasCustomPrompt="1"/>
          </p:nvPr>
        </p:nvSpPr>
        <p:spPr bwMode="white">
          <a:xfrm>
            <a:off x="880675" y="3667349"/>
            <a:ext cx="6364644" cy="197432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600"/>
              </a:spcBef>
              <a:defRPr sz="2000" spc="100" baseline="0"/>
            </a:lvl1pPr>
            <a:lvl2pPr>
              <a:lnSpc>
                <a:spcPct val="100000"/>
              </a:lnSpc>
              <a:spcBef>
                <a:spcPts val="0"/>
              </a:spcBef>
              <a:defRPr sz="2000" spc="100" baseline="0"/>
            </a:lvl2pPr>
            <a:lvl3pPr>
              <a:lnSpc>
                <a:spcPct val="100000"/>
              </a:lnSpc>
              <a:spcBef>
                <a:spcPts val="0"/>
              </a:spcBef>
              <a:defRPr sz="2000" spc="100" baseline="0"/>
            </a:lvl3pPr>
            <a:lvl4pPr>
              <a:lnSpc>
                <a:spcPct val="100000"/>
              </a:lnSpc>
              <a:spcBef>
                <a:spcPts val="0"/>
              </a:spcBef>
              <a:defRPr sz="2000" spc="100" baseline="0"/>
            </a:lvl4pPr>
            <a:lvl5pPr>
              <a:lnSpc>
                <a:spcPct val="100000"/>
              </a:lnSpc>
              <a:spcBef>
                <a:spcPts val="0"/>
              </a:spcBef>
              <a:defRPr sz="2000" spc="100" baseline="0"/>
            </a:lvl5pPr>
          </a:lstStyle>
          <a:p>
            <a:r>
              <a:rPr lang="en-GB" dirty="0"/>
              <a:t>Speaker Name</a:t>
            </a:r>
          </a:p>
          <a:p>
            <a:r>
              <a:rPr lang="en-GB" dirty="0"/>
              <a:t>Job Title</a:t>
            </a:r>
          </a:p>
          <a:p>
            <a:r>
              <a:rPr lang="en-GB" dirty="0"/>
              <a:t>Company / Org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8E501-C9D7-45D9-AEAF-CFEA2E83F193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80675" y="1895699"/>
            <a:ext cx="6364644" cy="1325563"/>
          </a:xfrm>
        </p:spPr>
        <p:txBody>
          <a:bodyPr lIns="0" tIns="0" rIns="0" bIns="0"/>
          <a:lstStyle>
            <a:lvl1pPr>
              <a:defRPr sz="9000" spc="4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you!</a:t>
            </a:r>
            <a:endParaRPr lang="en-CA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BCD8C5F-E7B5-4C43-8459-8C8021761B77}"/>
              </a:ext>
            </a:extLst>
          </p:cNvPr>
          <p:cNvGrpSpPr/>
          <p:nvPr userDrawn="1"/>
        </p:nvGrpSpPr>
        <p:grpSpPr bwMode="black">
          <a:xfrm>
            <a:off x="11419323" y="6269811"/>
            <a:ext cx="522895" cy="312421"/>
            <a:chOff x="0" y="0"/>
            <a:chExt cx="1045788" cy="624839"/>
          </a:xfrm>
        </p:grpSpPr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220315E2-5A57-074A-818C-8BAFBE1D6AC6}"/>
                </a:ext>
              </a:extLst>
            </p:cNvPr>
            <p:cNvSpPr/>
            <p:nvPr/>
          </p:nvSpPr>
          <p:spPr bwMode="black">
            <a:xfrm>
              <a:off x="41804" y="0"/>
              <a:ext cx="960021" cy="328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93" y="14973"/>
                  </a:moveTo>
                  <a:cubicBezTo>
                    <a:pt x="5693" y="15955"/>
                    <a:pt x="5693" y="16445"/>
                    <a:pt x="5777" y="16936"/>
                  </a:cubicBezTo>
                  <a:cubicBezTo>
                    <a:pt x="5860" y="17673"/>
                    <a:pt x="5944" y="18164"/>
                    <a:pt x="6028" y="18655"/>
                  </a:cubicBezTo>
                  <a:cubicBezTo>
                    <a:pt x="6028" y="18900"/>
                    <a:pt x="6112" y="19145"/>
                    <a:pt x="6112" y="19145"/>
                  </a:cubicBezTo>
                  <a:cubicBezTo>
                    <a:pt x="6112" y="19391"/>
                    <a:pt x="6028" y="19636"/>
                    <a:pt x="5944" y="19882"/>
                  </a:cubicBezTo>
                  <a:cubicBezTo>
                    <a:pt x="5442" y="20864"/>
                    <a:pt x="5442" y="20864"/>
                    <a:pt x="5442" y="20864"/>
                  </a:cubicBezTo>
                  <a:cubicBezTo>
                    <a:pt x="5358" y="21109"/>
                    <a:pt x="5274" y="21109"/>
                    <a:pt x="5191" y="21109"/>
                  </a:cubicBezTo>
                  <a:cubicBezTo>
                    <a:pt x="5107" y="21109"/>
                    <a:pt x="5107" y="20864"/>
                    <a:pt x="5023" y="20864"/>
                  </a:cubicBezTo>
                  <a:cubicBezTo>
                    <a:pt x="4856" y="20373"/>
                    <a:pt x="4772" y="20127"/>
                    <a:pt x="4688" y="19636"/>
                  </a:cubicBezTo>
                  <a:cubicBezTo>
                    <a:pt x="4605" y="19391"/>
                    <a:pt x="4521" y="18900"/>
                    <a:pt x="4437" y="18409"/>
                  </a:cubicBezTo>
                  <a:cubicBezTo>
                    <a:pt x="3851" y="20373"/>
                    <a:pt x="3098" y="21600"/>
                    <a:pt x="2177" y="21600"/>
                  </a:cubicBezTo>
                  <a:cubicBezTo>
                    <a:pt x="1507" y="21600"/>
                    <a:pt x="1005" y="20864"/>
                    <a:pt x="586" y="19882"/>
                  </a:cubicBezTo>
                  <a:cubicBezTo>
                    <a:pt x="251" y="18655"/>
                    <a:pt x="0" y="17182"/>
                    <a:pt x="0" y="15464"/>
                  </a:cubicBezTo>
                  <a:cubicBezTo>
                    <a:pt x="0" y="13500"/>
                    <a:pt x="251" y="12027"/>
                    <a:pt x="753" y="10800"/>
                  </a:cubicBezTo>
                  <a:cubicBezTo>
                    <a:pt x="1256" y="9573"/>
                    <a:pt x="1842" y="8836"/>
                    <a:pt x="2679" y="8836"/>
                  </a:cubicBezTo>
                  <a:cubicBezTo>
                    <a:pt x="2930" y="8836"/>
                    <a:pt x="3181" y="9082"/>
                    <a:pt x="3516" y="9082"/>
                  </a:cubicBezTo>
                  <a:cubicBezTo>
                    <a:pt x="3767" y="9327"/>
                    <a:pt x="4102" y="9327"/>
                    <a:pt x="4353" y="9573"/>
                  </a:cubicBezTo>
                  <a:cubicBezTo>
                    <a:pt x="4353" y="7855"/>
                    <a:pt x="4353" y="7855"/>
                    <a:pt x="4353" y="7855"/>
                  </a:cubicBezTo>
                  <a:cubicBezTo>
                    <a:pt x="4353" y="6136"/>
                    <a:pt x="4270" y="4909"/>
                    <a:pt x="4019" y="4173"/>
                  </a:cubicBezTo>
                  <a:cubicBezTo>
                    <a:pt x="3767" y="3436"/>
                    <a:pt x="3349" y="3191"/>
                    <a:pt x="2763" y="3191"/>
                  </a:cubicBezTo>
                  <a:cubicBezTo>
                    <a:pt x="2428" y="3191"/>
                    <a:pt x="2177" y="3191"/>
                    <a:pt x="1926" y="3436"/>
                  </a:cubicBezTo>
                  <a:cubicBezTo>
                    <a:pt x="1591" y="3682"/>
                    <a:pt x="1340" y="3927"/>
                    <a:pt x="1088" y="4173"/>
                  </a:cubicBezTo>
                  <a:cubicBezTo>
                    <a:pt x="921" y="4418"/>
                    <a:pt x="837" y="4418"/>
                    <a:pt x="753" y="4664"/>
                  </a:cubicBezTo>
                  <a:cubicBezTo>
                    <a:pt x="753" y="4664"/>
                    <a:pt x="670" y="4664"/>
                    <a:pt x="670" y="4664"/>
                  </a:cubicBezTo>
                  <a:cubicBezTo>
                    <a:pt x="586" y="4664"/>
                    <a:pt x="502" y="4418"/>
                    <a:pt x="502" y="3927"/>
                  </a:cubicBezTo>
                  <a:cubicBezTo>
                    <a:pt x="502" y="2700"/>
                    <a:pt x="502" y="2700"/>
                    <a:pt x="502" y="2700"/>
                  </a:cubicBezTo>
                  <a:cubicBezTo>
                    <a:pt x="502" y="2455"/>
                    <a:pt x="502" y="2209"/>
                    <a:pt x="586" y="1964"/>
                  </a:cubicBezTo>
                  <a:cubicBezTo>
                    <a:pt x="586" y="1718"/>
                    <a:pt x="670" y="1718"/>
                    <a:pt x="753" y="1473"/>
                  </a:cubicBezTo>
                  <a:cubicBezTo>
                    <a:pt x="1005" y="982"/>
                    <a:pt x="1340" y="736"/>
                    <a:pt x="1758" y="491"/>
                  </a:cubicBezTo>
                  <a:cubicBezTo>
                    <a:pt x="2177" y="245"/>
                    <a:pt x="2512" y="0"/>
                    <a:pt x="3014" y="0"/>
                  </a:cubicBezTo>
                  <a:cubicBezTo>
                    <a:pt x="3935" y="0"/>
                    <a:pt x="4605" y="736"/>
                    <a:pt x="5023" y="1964"/>
                  </a:cubicBezTo>
                  <a:cubicBezTo>
                    <a:pt x="5442" y="3191"/>
                    <a:pt x="5693" y="4909"/>
                    <a:pt x="5693" y="7609"/>
                  </a:cubicBezTo>
                  <a:lnTo>
                    <a:pt x="5693" y="14973"/>
                  </a:lnTo>
                  <a:close/>
                  <a:moveTo>
                    <a:pt x="2512" y="18409"/>
                  </a:moveTo>
                  <a:cubicBezTo>
                    <a:pt x="2763" y="18409"/>
                    <a:pt x="3014" y="18409"/>
                    <a:pt x="3265" y="18164"/>
                  </a:cubicBezTo>
                  <a:cubicBezTo>
                    <a:pt x="3600" y="17918"/>
                    <a:pt x="3851" y="17427"/>
                    <a:pt x="4019" y="16691"/>
                  </a:cubicBezTo>
                  <a:cubicBezTo>
                    <a:pt x="4186" y="16200"/>
                    <a:pt x="4270" y="15709"/>
                    <a:pt x="4353" y="15218"/>
                  </a:cubicBezTo>
                  <a:cubicBezTo>
                    <a:pt x="4353" y="14482"/>
                    <a:pt x="4353" y="13991"/>
                    <a:pt x="4353" y="13255"/>
                  </a:cubicBezTo>
                  <a:cubicBezTo>
                    <a:pt x="4353" y="12273"/>
                    <a:pt x="4353" y="12273"/>
                    <a:pt x="4353" y="12273"/>
                  </a:cubicBezTo>
                  <a:cubicBezTo>
                    <a:pt x="4186" y="12027"/>
                    <a:pt x="3935" y="11782"/>
                    <a:pt x="3684" y="11782"/>
                  </a:cubicBezTo>
                  <a:cubicBezTo>
                    <a:pt x="3433" y="11782"/>
                    <a:pt x="3181" y="11782"/>
                    <a:pt x="2930" y="11782"/>
                  </a:cubicBezTo>
                  <a:cubicBezTo>
                    <a:pt x="2428" y="11782"/>
                    <a:pt x="2009" y="12027"/>
                    <a:pt x="1758" y="12518"/>
                  </a:cubicBezTo>
                  <a:cubicBezTo>
                    <a:pt x="1507" y="13255"/>
                    <a:pt x="1423" y="13991"/>
                    <a:pt x="1423" y="15218"/>
                  </a:cubicBezTo>
                  <a:cubicBezTo>
                    <a:pt x="1423" y="16200"/>
                    <a:pt x="1507" y="17182"/>
                    <a:pt x="1674" y="17673"/>
                  </a:cubicBezTo>
                  <a:cubicBezTo>
                    <a:pt x="1842" y="18164"/>
                    <a:pt x="2177" y="18409"/>
                    <a:pt x="2512" y="18409"/>
                  </a:cubicBezTo>
                  <a:close/>
                  <a:moveTo>
                    <a:pt x="8791" y="21109"/>
                  </a:moveTo>
                  <a:cubicBezTo>
                    <a:pt x="8623" y="21109"/>
                    <a:pt x="8540" y="20864"/>
                    <a:pt x="8456" y="20864"/>
                  </a:cubicBezTo>
                  <a:cubicBezTo>
                    <a:pt x="8456" y="20618"/>
                    <a:pt x="8372" y="20373"/>
                    <a:pt x="8288" y="19882"/>
                  </a:cubicBezTo>
                  <a:cubicBezTo>
                    <a:pt x="6530" y="2209"/>
                    <a:pt x="6530" y="2209"/>
                    <a:pt x="6530" y="2209"/>
                  </a:cubicBezTo>
                  <a:cubicBezTo>
                    <a:pt x="6447" y="1718"/>
                    <a:pt x="6447" y="1227"/>
                    <a:pt x="6447" y="1227"/>
                  </a:cubicBezTo>
                  <a:cubicBezTo>
                    <a:pt x="6447" y="736"/>
                    <a:pt x="6447" y="491"/>
                    <a:pt x="6614" y="491"/>
                  </a:cubicBezTo>
                  <a:cubicBezTo>
                    <a:pt x="7367" y="491"/>
                    <a:pt x="7367" y="491"/>
                    <a:pt x="7367" y="491"/>
                  </a:cubicBezTo>
                  <a:cubicBezTo>
                    <a:pt x="7535" y="491"/>
                    <a:pt x="7619" y="736"/>
                    <a:pt x="7702" y="736"/>
                  </a:cubicBezTo>
                  <a:cubicBezTo>
                    <a:pt x="7786" y="982"/>
                    <a:pt x="7786" y="1227"/>
                    <a:pt x="7870" y="1718"/>
                  </a:cubicBezTo>
                  <a:cubicBezTo>
                    <a:pt x="9126" y="16936"/>
                    <a:pt x="9126" y="16936"/>
                    <a:pt x="9126" y="16936"/>
                  </a:cubicBezTo>
                  <a:cubicBezTo>
                    <a:pt x="10381" y="1718"/>
                    <a:pt x="10381" y="1718"/>
                    <a:pt x="10381" y="1718"/>
                  </a:cubicBezTo>
                  <a:cubicBezTo>
                    <a:pt x="10465" y="1227"/>
                    <a:pt x="10465" y="982"/>
                    <a:pt x="10549" y="736"/>
                  </a:cubicBezTo>
                  <a:cubicBezTo>
                    <a:pt x="10633" y="736"/>
                    <a:pt x="10716" y="491"/>
                    <a:pt x="10884" y="491"/>
                  </a:cubicBezTo>
                  <a:cubicBezTo>
                    <a:pt x="11470" y="491"/>
                    <a:pt x="11470" y="491"/>
                    <a:pt x="11470" y="491"/>
                  </a:cubicBezTo>
                  <a:cubicBezTo>
                    <a:pt x="11637" y="491"/>
                    <a:pt x="11721" y="736"/>
                    <a:pt x="11805" y="736"/>
                  </a:cubicBezTo>
                  <a:cubicBezTo>
                    <a:pt x="11888" y="982"/>
                    <a:pt x="11888" y="1227"/>
                    <a:pt x="11972" y="1718"/>
                  </a:cubicBezTo>
                  <a:cubicBezTo>
                    <a:pt x="13228" y="17182"/>
                    <a:pt x="13228" y="17182"/>
                    <a:pt x="13228" y="17182"/>
                  </a:cubicBezTo>
                  <a:cubicBezTo>
                    <a:pt x="14567" y="1718"/>
                    <a:pt x="14567" y="1718"/>
                    <a:pt x="14567" y="1718"/>
                  </a:cubicBezTo>
                  <a:cubicBezTo>
                    <a:pt x="14567" y="1227"/>
                    <a:pt x="14651" y="982"/>
                    <a:pt x="14735" y="736"/>
                  </a:cubicBezTo>
                  <a:cubicBezTo>
                    <a:pt x="14735" y="736"/>
                    <a:pt x="14902" y="491"/>
                    <a:pt x="14986" y="491"/>
                  </a:cubicBezTo>
                  <a:cubicBezTo>
                    <a:pt x="15740" y="491"/>
                    <a:pt x="15740" y="491"/>
                    <a:pt x="15740" y="491"/>
                  </a:cubicBezTo>
                  <a:cubicBezTo>
                    <a:pt x="15907" y="491"/>
                    <a:pt x="15907" y="736"/>
                    <a:pt x="15907" y="1227"/>
                  </a:cubicBezTo>
                  <a:cubicBezTo>
                    <a:pt x="15907" y="1227"/>
                    <a:pt x="15907" y="1473"/>
                    <a:pt x="15907" y="1473"/>
                  </a:cubicBezTo>
                  <a:cubicBezTo>
                    <a:pt x="15907" y="1718"/>
                    <a:pt x="15907" y="1964"/>
                    <a:pt x="15823" y="2209"/>
                  </a:cubicBezTo>
                  <a:cubicBezTo>
                    <a:pt x="13981" y="19882"/>
                    <a:pt x="13981" y="19882"/>
                    <a:pt x="13981" y="19882"/>
                  </a:cubicBezTo>
                  <a:cubicBezTo>
                    <a:pt x="13898" y="20373"/>
                    <a:pt x="13898" y="20618"/>
                    <a:pt x="13814" y="20864"/>
                  </a:cubicBezTo>
                  <a:cubicBezTo>
                    <a:pt x="13730" y="20864"/>
                    <a:pt x="13647" y="21109"/>
                    <a:pt x="13479" y="21109"/>
                  </a:cubicBezTo>
                  <a:cubicBezTo>
                    <a:pt x="12809" y="21109"/>
                    <a:pt x="12809" y="21109"/>
                    <a:pt x="12809" y="21109"/>
                  </a:cubicBezTo>
                  <a:cubicBezTo>
                    <a:pt x="12726" y="21109"/>
                    <a:pt x="12558" y="20864"/>
                    <a:pt x="12474" y="20864"/>
                  </a:cubicBezTo>
                  <a:cubicBezTo>
                    <a:pt x="12474" y="20618"/>
                    <a:pt x="12391" y="20373"/>
                    <a:pt x="12391" y="19882"/>
                  </a:cubicBezTo>
                  <a:cubicBezTo>
                    <a:pt x="11135" y="4909"/>
                    <a:pt x="11135" y="4909"/>
                    <a:pt x="11135" y="4909"/>
                  </a:cubicBezTo>
                  <a:cubicBezTo>
                    <a:pt x="9963" y="19882"/>
                    <a:pt x="9963" y="19882"/>
                    <a:pt x="9963" y="19882"/>
                  </a:cubicBezTo>
                  <a:cubicBezTo>
                    <a:pt x="9879" y="20373"/>
                    <a:pt x="9879" y="20618"/>
                    <a:pt x="9795" y="20864"/>
                  </a:cubicBezTo>
                  <a:cubicBezTo>
                    <a:pt x="9712" y="20864"/>
                    <a:pt x="9628" y="21109"/>
                    <a:pt x="9460" y="21109"/>
                  </a:cubicBezTo>
                  <a:lnTo>
                    <a:pt x="8791" y="21109"/>
                  </a:lnTo>
                  <a:close/>
                  <a:moveTo>
                    <a:pt x="18837" y="21600"/>
                  </a:moveTo>
                  <a:cubicBezTo>
                    <a:pt x="18419" y="21600"/>
                    <a:pt x="18084" y="21355"/>
                    <a:pt x="17665" y="21109"/>
                  </a:cubicBezTo>
                  <a:cubicBezTo>
                    <a:pt x="17247" y="20864"/>
                    <a:pt x="16995" y="20618"/>
                    <a:pt x="16744" y="20373"/>
                  </a:cubicBezTo>
                  <a:cubicBezTo>
                    <a:pt x="16660" y="20127"/>
                    <a:pt x="16577" y="19882"/>
                    <a:pt x="16493" y="19636"/>
                  </a:cubicBezTo>
                  <a:cubicBezTo>
                    <a:pt x="16493" y="19391"/>
                    <a:pt x="16493" y="19145"/>
                    <a:pt x="16493" y="18900"/>
                  </a:cubicBezTo>
                  <a:cubicBezTo>
                    <a:pt x="16493" y="17918"/>
                    <a:pt x="16493" y="17918"/>
                    <a:pt x="16493" y="17918"/>
                  </a:cubicBezTo>
                  <a:cubicBezTo>
                    <a:pt x="16493" y="17427"/>
                    <a:pt x="16493" y="17182"/>
                    <a:pt x="16660" y="17182"/>
                  </a:cubicBezTo>
                  <a:cubicBezTo>
                    <a:pt x="16660" y="17182"/>
                    <a:pt x="16744" y="17182"/>
                    <a:pt x="16828" y="17182"/>
                  </a:cubicBezTo>
                  <a:cubicBezTo>
                    <a:pt x="16828" y="17182"/>
                    <a:pt x="16912" y="17427"/>
                    <a:pt x="16995" y="17427"/>
                  </a:cubicBezTo>
                  <a:cubicBezTo>
                    <a:pt x="17247" y="17673"/>
                    <a:pt x="17581" y="17918"/>
                    <a:pt x="17833" y="18164"/>
                  </a:cubicBezTo>
                  <a:cubicBezTo>
                    <a:pt x="18167" y="18409"/>
                    <a:pt x="18502" y="18409"/>
                    <a:pt x="18753" y="18409"/>
                  </a:cubicBezTo>
                  <a:cubicBezTo>
                    <a:pt x="19256" y="18409"/>
                    <a:pt x="19674" y="18164"/>
                    <a:pt x="19926" y="17673"/>
                  </a:cubicBezTo>
                  <a:cubicBezTo>
                    <a:pt x="20177" y="17182"/>
                    <a:pt x="20344" y="16445"/>
                    <a:pt x="20344" y="15464"/>
                  </a:cubicBezTo>
                  <a:cubicBezTo>
                    <a:pt x="20344" y="14973"/>
                    <a:pt x="20260" y="14482"/>
                    <a:pt x="20093" y="13991"/>
                  </a:cubicBezTo>
                  <a:cubicBezTo>
                    <a:pt x="20009" y="13500"/>
                    <a:pt x="19758" y="13009"/>
                    <a:pt x="19340" y="12764"/>
                  </a:cubicBezTo>
                  <a:cubicBezTo>
                    <a:pt x="18167" y="11782"/>
                    <a:pt x="18167" y="11782"/>
                    <a:pt x="18167" y="11782"/>
                  </a:cubicBezTo>
                  <a:cubicBezTo>
                    <a:pt x="17581" y="11291"/>
                    <a:pt x="17163" y="10309"/>
                    <a:pt x="16912" y="9327"/>
                  </a:cubicBezTo>
                  <a:cubicBezTo>
                    <a:pt x="16660" y="8345"/>
                    <a:pt x="16577" y="7364"/>
                    <a:pt x="16577" y="6136"/>
                  </a:cubicBezTo>
                  <a:cubicBezTo>
                    <a:pt x="16577" y="5155"/>
                    <a:pt x="16660" y="4173"/>
                    <a:pt x="16744" y="3436"/>
                  </a:cubicBezTo>
                  <a:cubicBezTo>
                    <a:pt x="16912" y="2700"/>
                    <a:pt x="17079" y="2209"/>
                    <a:pt x="17330" y="1473"/>
                  </a:cubicBezTo>
                  <a:cubicBezTo>
                    <a:pt x="17581" y="982"/>
                    <a:pt x="17833" y="736"/>
                    <a:pt x="18167" y="491"/>
                  </a:cubicBezTo>
                  <a:cubicBezTo>
                    <a:pt x="18419" y="245"/>
                    <a:pt x="18753" y="0"/>
                    <a:pt x="19088" y="0"/>
                  </a:cubicBezTo>
                  <a:cubicBezTo>
                    <a:pt x="19340" y="0"/>
                    <a:pt x="19507" y="0"/>
                    <a:pt x="19674" y="0"/>
                  </a:cubicBezTo>
                  <a:cubicBezTo>
                    <a:pt x="19842" y="245"/>
                    <a:pt x="20009" y="245"/>
                    <a:pt x="20177" y="245"/>
                  </a:cubicBezTo>
                  <a:cubicBezTo>
                    <a:pt x="20344" y="491"/>
                    <a:pt x="20512" y="491"/>
                    <a:pt x="20595" y="736"/>
                  </a:cubicBezTo>
                  <a:cubicBezTo>
                    <a:pt x="20763" y="736"/>
                    <a:pt x="20847" y="982"/>
                    <a:pt x="20930" y="1227"/>
                  </a:cubicBezTo>
                  <a:cubicBezTo>
                    <a:pt x="21014" y="1227"/>
                    <a:pt x="21098" y="1473"/>
                    <a:pt x="21181" y="1718"/>
                  </a:cubicBezTo>
                  <a:cubicBezTo>
                    <a:pt x="21181" y="1964"/>
                    <a:pt x="21265" y="2209"/>
                    <a:pt x="21265" y="2455"/>
                  </a:cubicBezTo>
                  <a:cubicBezTo>
                    <a:pt x="21265" y="3436"/>
                    <a:pt x="21265" y="3436"/>
                    <a:pt x="21265" y="3436"/>
                  </a:cubicBezTo>
                  <a:cubicBezTo>
                    <a:pt x="21265" y="3927"/>
                    <a:pt x="21181" y="4173"/>
                    <a:pt x="21098" y="4173"/>
                  </a:cubicBezTo>
                  <a:cubicBezTo>
                    <a:pt x="21014" y="4173"/>
                    <a:pt x="20930" y="4173"/>
                    <a:pt x="20763" y="3927"/>
                  </a:cubicBezTo>
                  <a:cubicBezTo>
                    <a:pt x="20344" y="3436"/>
                    <a:pt x="19842" y="3191"/>
                    <a:pt x="19256" y="3191"/>
                  </a:cubicBezTo>
                  <a:cubicBezTo>
                    <a:pt x="18837" y="3191"/>
                    <a:pt x="18419" y="3191"/>
                    <a:pt x="18251" y="3682"/>
                  </a:cubicBezTo>
                  <a:cubicBezTo>
                    <a:pt x="18000" y="4173"/>
                    <a:pt x="17833" y="4909"/>
                    <a:pt x="17833" y="5891"/>
                  </a:cubicBezTo>
                  <a:cubicBezTo>
                    <a:pt x="17833" y="6382"/>
                    <a:pt x="17916" y="6873"/>
                    <a:pt x="18084" y="7364"/>
                  </a:cubicBezTo>
                  <a:cubicBezTo>
                    <a:pt x="18251" y="7855"/>
                    <a:pt x="18502" y="8345"/>
                    <a:pt x="18921" y="8591"/>
                  </a:cubicBezTo>
                  <a:cubicBezTo>
                    <a:pt x="20009" y="9818"/>
                    <a:pt x="20009" y="9818"/>
                    <a:pt x="20009" y="9818"/>
                  </a:cubicBezTo>
                  <a:cubicBezTo>
                    <a:pt x="20595" y="10309"/>
                    <a:pt x="21014" y="11045"/>
                    <a:pt x="21265" y="12027"/>
                  </a:cubicBezTo>
                  <a:cubicBezTo>
                    <a:pt x="21516" y="13009"/>
                    <a:pt x="21600" y="13991"/>
                    <a:pt x="21600" y="15218"/>
                  </a:cubicBezTo>
                  <a:cubicBezTo>
                    <a:pt x="21600" y="16200"/>
                    <a:pt x="21600" y="16936"/>
                    <a:pt x="21433" y="17918"/>
                  </a:cubicBezTo>
                  <a:cubicBezTo>
                    <a:pt x="21265" y="18655"/>
                    <a:pt x="21098" y="19391"/>
                    <a:pt x="20847" y="19882"/>
                  </a:cubicBezTo>
                  <a:cubicBezTo>
                    <a:pt x="20595" y="20373"/>
                    <a:pt x="20344" y="20864"/>
                    <a:pt x="20009" y="21109"/>
                  </a:cubicBezTo>
                  <a:cubicBezTo>
                    <a:pt x="19674" y="21355"/>
                    <a:pt x="19256" y="21600"/>
                    <a:pt x="18837" y="21600"/>
                  </a:cubicBezTo>
                  <a:close/>
                </a:path>
              </a:pathLst>
            </a:custGeom>
            <a:solidFill>
              <a:srgbClr val="232F3E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50259405-6FDE-684B-917E-226D85DFB40D}"/>
                </a:ext>
              </a:extLst>
            </p:cNvPr>
            <p:cNvSpPr/>
            <p:nvPr/>
          </p:nvSpPr>
          <p:spPr bwMode="black">
            <a:xfrm>
              <a:off x="-1" y="410933"/>
              <a:ext cx="954537" cy="213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067" extrusionOk="0">
                  <a:moveTo>
                    <a:pt x="21057" y="8620"/>
                  </a:moveTo>
                  <a:cubicBezTo>
                    <a:pt x="18492" y="16674"/>
                    <a:pt x="14850" y="21067"/>
                    <a:pt x="11623" y="21067"/>
                  </a:cubicBezTo>
                  <a:cubicBezTo>
                    <a:pt x="7154" y="21067"/>
                    <a:pt x="3099" y="13745"/>
                    <a:pt x="119" y="1664"/>
                  </a:cubicBezTo>
                  <a:cubicBezTo>
                    <a:pt x="-129" y="931"/>
                    <a:pt x="37" y="-533"/>
                    <a:pt x="368" y="199"/>
                  </a:cubicBezTo>
                  <a:cubicBezTo>
                    <a:pt x="3678" y="8620"/>
                    <a:pt x="7733" y="13745"/>
                    <a:pt x="11871" y="13745"/>
                  </a:cubicBezTo>
                  <a:cubicBezTo>
                    <a:pt x="14685" y="13745"/>
                    <a:pt x="17830" y="11182"/>
                    <a:pt x="20726" y="5691"/>
                  </a:cubicBezTo>
                  <a:cubicBezTo>
                    <a:pt x="21140" y="4959"/>
                    <a:pt x="21471" y="7155"/>
                    <a:pt x="21057" y="8620"/>
                  </a:cubicBezTo>
                  <a:close/>
                </a:path>
              </a:pathLst>
            </a:custGeom>
            <a:solidFill>
              <a:srgbClr val="F79720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108FEB8C-ED88-AD44-AA81-360916903ED5}"/>
                </a:ext>
              </a:extLst>
            </p:cNvPr>
            <p:cNvSpPr/>
            <p:nvPr/>
          </p:nvSpPr>
          <p:spPr bwMode="black">
            <a:xfrm>
              <a:off x="849014" y="391811"/>
              <a:ext cx="196775" cy="192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9" h="19675" extrusionOk="0">
                  <a:moveTo>
                    <a:pt x="14971" y="5260"/>
                  </a:moveTo>
                  <a:cubicBezTo>
                    <a:pt x="13428" y="3365"/>
                    <a:pt x="4942" y="4502"/>
                    <a:pt x="1085" y="4881"/>
                  </a:cubicBezTo>
                  <a:cubicBezTo>
                    <a:pt x="-72" y="4881"/>
                    <a:pt x="-458" y="3744"/>
                    <a:pt x="699" y="3365"/>
                  </a:cubicBezTo>
                  <a:cubicBezTo>
                    <a:pt x="7642" y="-1561"/>
                    <a:pt x="18828" y="-45"/>
                    <a:pt x="19985" y="1471"/>
                  </a:cubicBezTo>
                  <a:cubicBezTo>
                    <a:pt x="21142" y="2986"/>
                    <a:pt x="19599" y="13976"/>
                    <a:pt x="13428" y="19281"/>
                  </a:cubicBezTo>
                  <a:cubicBezTo>
                    <a:pt x="12271" y="20039"/>
                    <a:pt x="11499" y="19660"/>
                    <a:pt x="11885" y="18523"/>
                  </a:cubicBezTo>
                  <a:cubicBezTo>
                    <a:pt x="13428" y="15113"/>
                    <a:pt x="16513" y="7155"/>
                    <a:pt x="14971" y="5260"/>
                  </a:cubicBezTo>
                  <a:close/>
                </a:path>
              </a:pathLst>
            </a:custGeom>
            <a:solidFill>
              <a:srgbClr val="F79720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342316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6" y="289511"/>
            <a:ext cx="11652356" cy="899665"/>
          </a:xfrm>
        </p:spPr>
        <p:txBody>
          <a:bodyPr lIns="182880" tIns="146304" rIns="182880" bIns="146304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4202723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4098-07B5-7447-8219-1329DD39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62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D210EE-8F20-FD41-92F4-D0222E10A4F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81635" y="1105694"/>
            <a:ext cx="10428730" cy="4646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AF3E3-946F-3047-8CB6-EE070084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452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8">
            <a:extLst>
              <a:ext uri="{FF2B5EF4-FFF2-40B4-BE49-F238E27FC236}">
                <a16:creationId xmlns:a16="http://schemas.microsoft.com/office/drawing/2014/main" id="{DC84F796-3E17-2D4E-807B-6B27302F38D0}"/>
              </a:ext>
            </a:extLst>
          </p:cNvPr>
          <p:cNvGrpSpPr/>
          <p:nvPr userDrawn="1"/>
        </p:nvGrpSpPr>
        <p:grpSpPr bwMode="black">
          <a:xfrm>
            <a:off x="11419323" y="6269811"/>
            <a:ext cx="522895" cy="312421"/>
            <a:chOff x="0" y="0"/>
            <a:chExt cx="1045788" cy="624839"/>
          </a:xfrm>
        </p:grpSpPr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07518CCD-A309-B044-95CF-FB6C83AACCFA}"/>
                </a:ext>
              </a:extLst>
            </p:cNvPr>
            <p:cNvSpPr/>
            <p:nvPr/>
          </p:nvSpPr>
          <p:spPr bwMode="black">
            <a:xfrm>
              <a:off x="41804" y="0"/>
              <a:ext cx="960021" cy="328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93" y="14973"/>
                  </a:moveTo>
                  <a:cubicBezTo>
                    <a:pt x="5693" y="15955"/>
                    <a:pt x="5693" y="16445"/>
                    <a:pt x="5777" y="16936"/>
                  </a:cubicBezTo>
                  <a:cubicBezTo>
                    <a:pt x="5860" y="17673"/>
                    <a:pt x="5944" y="18164"/>
                    <a:pt x="6028" y="18655"/>
                  </a:cubicBezTo>
                  <a:cubicBezTo>
                    <a:pt x="6028" y="18900"/>
                    <a:pt x="6112" y="19145"/>
                    <a:pt x="6112" y="19145"/>
                  </a:cubicBezTo>
                  <a:cubicBezTo>
                    <a:pt x="6112" y="19391"/>
                    <a:pt x="6028" y="19636"/>
                    <a:pt x="5944" y="19882"/>
                  </a:cubicBezTo>
                  <a:cubicBezTo>
                    <a:pt x="5442" y="20864"/>
                    <a:pt x="5442" y="20864"/>
                    <a:pt x="5442" y="20864"/>
                  </a:cubicBezTo>
                  <a:cubicBezTo>
                    <a:pt x="5358" y="21109"/>
                    <a:pt x="5274" y="21109"/>
                    <a:pt x="5191" y="21109"/>
                  </a:cubicBezTo>
                  <a:cubicBezTo>
                    <a:pt x="5107" y="21109"/>
                    <a:pt x="5107" y="20864"/>
                    <a:pt x="5023" y="20864"/>
                  </a:cubicBezTo>
                  <a:cubicBezTo>
                    <a:pt x="4856" y="20373"/>
                    <a:pt x="4772" y="20127"/>
                    <a:pt x="4688" y="19636"/>
                  </a:cubicBezTo>
                  <a:cubicBezTo>
                    <a:pt x="4605" y="19391"/>
                    <a:pt x="4521" y="18900"/>
                    <a:pt x="4437" y="18409"/>
                  </a:cubicBezTo>
                  <a:cubicBezTo>
                    <a:pt x="3851" y="20373"/>
                    <a:pt x="3098" y="21600"/>
                    <a:pt x="2177" y="21600"/>
                  </a:cubicBezTo>
                  <a:cubicBezTo>
                    <a:pt x="1507" y="21600"/>
                    <a:pt x="1005" y="20864"/>
                    <a:pt x="586" y="19882"/>
                  </a:cubicBezTo>
                  <a:cubicBezTo>
                    <a:pt x="251" y="18655"/>
                    <a:pt x="0" y="17182"/>
                    <a:pt x="0" y="15464"/>
                  </a:cubicBezTo>
                  <a:cubicBezTo>
                    <a:pt x="0" y="13500"/>
                    <a:pt x="251" y="12027"/>
                    <a:pt x="753" y="10800"/>
                  </a:cubicBezTo>
                  <a:cubicBezTo>
                    <a:pt x="1256" y="9573"/>
                    <a:pt x="1842" y="8836"/>
                    <a:pt x="2679" y="8836"/>
                  </a:cubicBezTo>
                  <a:cubicBezTo>
                    <a:pt x="2930" y="8836"/>
                    <a:pt x="3181" y="9082"/>
                    <a:pt x="3516" y="9082"/>
                  </a:cubicBezTo>
                  <a:cubicBezTo>
                    <a:pt x="3767" y="9327"/>
                    <a:pt x="4102" y="9327"/>
                    <a:pt x="4353" y="9573"/>
                  </a:cubicBezTo>
                  <a:cubicBezTo>
                    <a:pt x="4353" y="7855"/>
                    <a:pt x="4353" y="7855"/>
                    <a:pt x="4353" y="7855"/>
                  </a:cubicBezTo>
                  <a:cubicBezTo>
                    <a:pt x="4353" y="6136"/>
                    <a:pt x="4270" y="4909"/>
                    <a:pt x="4019" y="4173"/>
                  </a:cubicBezTo>
                  <a:cubicBezTo>
                    <a:pt x="3767" y="3436"/>
                    <a:pt x="3349" y="3191"/>
                    <a:pt x="2763" y="3191"/>
                  </a:cubicBezTo>
                  <a:cubicBezTo>
                    <a:pt x="2428" y="3191"/>
                    <a:pt x="2177" y="3191"/>
                    <a:pt x="1926" y="3436"/>
                  </a:cubicBezTo>
                  <a:cubicBezTo>
                    <a:pt x="1591" y="3682"/>
                    <a:pt x="1340" y="3927"/>
                    <a:pt x="1088" y="4173"/>
                  </a:cubicBezTo>
                  <a:cubicBezTo>
                    <a:pt x="921" y="4418"/>
                    <a:pt x="837" y="4418"/>
                    <a:pt x="753" y="4664"/>
                  </a:cubicBezTo>
                  <a:cubicBezTo>
                    <a:pt x="753" y="4664"/>
                    <a:pt x="670" y="4664"/>
                    <a:pt x="670" y="4664"/>
                  </a:cubicBezTo>
                  <a:cubicBezTo>
                    <a:pt x="586" y="4664"/>
                    <a:pt x="502" y="4418"/>
                    <a:pt x="502" y="3927"/>
                  </a:cubicBezTo>
                  <a:cubicBezTo>
                    <a:pt x="502" y="2700"/>
                    <a:pt x="502" y="2700"/>
                    <a:pt x="502" y="2700"/>
                  </a:cubicBezTo>
                  <a:cubicBezTo>
                    <a:pt x="502" y="2455"/>
                    <a:pt x="502" y="2209"/>
                    <a:pt x="586" y="1964"/>
                  </a:cubicBezTo>
                  <a:cubicBezTo>
                    <a:pt x="586" y="1718"/>
                    <a:pt x="670" y="1718"/>
                    <a:pt x="753" y="1473"/>
                  </a:cubicBezTo>
                  <a:cubicBezTo>
                    <a:pt x="1005" y="982"/>
                    <a:pt x="1340" y="736"/>
                    <a:pt x="1758" y="491"/>
                  </a:cubicBezTo>
                  <a:cubicBezTo>
                    <a:pt x="2177" y="245"/>
                    <a:pt x="2512" y="0"/>
                    <a:pt x="3014" y="0"/>
                  </a:cubicBezTo>
                  <a:cubicBezTo>
                    <a:pt x="3935" y="0"/>
                    <a:pt x="4605" y="736"/>
                    <a:pt x="5023" y="1964"/>
                  </a:cubicBezTo>
                  <a:cubicBezTo>
                    <a:pt x="5442" y="3191"/>
                    <a:pt x="5693" y="4909"/>
                    <a:pt x="5693" y="7609"/>
                  </a:cubicBezTo>
                  <a:lnTo>
                    <a:pt x="5693" y="14973"/>
                  </a:lnTo>
                  <a:close/>
                  <a:moveTo>
                    <a:pt x="2512" y="18409"/>
                  </a:moveTo>
                  <a:cubicBezTo>
                    <a:pt x="2763" y="18409"/>
                    <a:pt x="3014" y="18409"/>
                    <a:pt x="3265" y="18164"/>
                  </a:cubicBezTo>
                  <a:cubicBezTo>
                    <a:pt x="3600" y="17918"/>
                    <a:pt x="3851" y="17427"/>
                    <a:pt x="4019" y="16691"/>
                  </a:cubicBezTo>
                  <a:cubicBezTo>
                    <a:pt x="4186" y="16200"/>
                    <a:pt x="4270" y="15709"/>
                    <a:pt x="4353" y="15218"/>
                  </a:cubicBezTo>
                  <a:cubicBezTo>
                    <a:pt x="4353" y="14482"/>
                    <a:pt x="4353" y="13991"/>
                    <a:pt x="4353" y="13255"/>
                  </a:cubicBezTo>
                  <a:cubicBezTo>
                    <a:pt x="4353" y="12273"/>
                    <a:pt x="4353" y="12273"/>
                    <a:pt x="4353" y="12273"/>
                  </a:cubicBezTo>
                  <a:cubicBezTo>
                    <a:pt x="4186" y="12027"/>
                    <a:pt x="3935" y="11782"/>
                    <a:pt x="3684" y="11782"/>
                  </a:cubicBezTo>
                  <a:cubicBezTo>
                    <a:pt x="3433" y="11782"/>
                    <a:pt x="3181" y="11782"/>
                    <a:pt x="2930" y="11782"/>
                  </a:cubicBezTo>
                  <a:cubicBezTo>
                    <a:pt x="2428" y="11782"/>
                    <a:pt x="2009" y="12027"/>
                    <a:pt x="1758" y="12518"/>
                  </a:cubicBezTo>
                  <a:cubicBezTo>
                    <a:pt x="1507" y="13255"/>
                    <a:pt x="1423" y="13991"/>
                    <a:pt x="1423" y="15218"/>
                  </a:cubicBezTo>
                  <a:cubicBezTo>
                    <a:pt x="1423" y="16200"/>
                    <a:pt x="1507" y="17182"/>
                    <a:pt x="1674" y="17673"/>
                  </a:cubicBezTo>
                  <a:cubicBezTo>
                    <a:pt x="1842" y="18164"/>
                    <a:pt x="2177" y="18409"/>
                    <a:pt x="2512" y="18409"/>
                  </a:cubicBezTo>
                  <a:close/>
                  <a:moveTo>
                    <a:pt x="8791" y="21109"/>
                  </a:moveTo>
                  <a:cubicBezTo>
                    <a:pt x="8623" y="21109"/>
                    <a:pt x="8540" y="20864"/>
                    <a:pt x="8456" y="20864"/>
                  </a:cubicBezTo>
                  <a:cubicBezTo>
                    <a:pt x="8456" y="20618"/>
                    <a:pt x="8372" y="20373"/>
                    <a:pt x="8288" y="19882"/>
                  </a:cubicBezTo>
                  <a:cubicBezTo>
                    <a:pt x="6530" y="2209"/>
                    <a:pt x="6530" y="2209"/>
                    <a:pt x="6530" y="2209"/>
                  </a:cubicBezTo>
                  <a:cubicBezTo>
                    <a:pt x="6447" y="1718"/>
                    <a:pt x="6447" y="1227"/>
                    <a:pt x="6447" y="1227"/>
                  </a:cubicBezTo>
                  <a:cubicBezTo>
                    <a:pt x="6447" y="736"/>
                    <a:pt x="6447" y="491"/>
                    <a:pt x="6614" y="491"/>
                  </a:cubicBezTo>
                  <a:cubicBezTo>
                    <a:pt x="7367" y="491"/>
                    <a:pt x="7367" y="491"/>
                    <a:pt x="7367" y="491"/>
                  </a:cubicBezTo>
                  <a:cubicBezTo>
                    <a:pt x="7535" y="491"/>
                    <a:pt x="7619" y="736"/>
                    <a:pt x="7702" y="736"/>
                  </a:cubicBezTo>
                  <a:cubicBezTo>
                    <a:pt x="7786" y="982"/>
                    <a:pt x="7786" y="1227"/>
                    <a:pt x="7870" y="1718"/>
                  </a:cubicBezTo>
                  <a:cubicBezTo>
                    <a:pt x="9126" y="16936"/>
                    <a:pt x="9126" y="16936"/>
                    <a:pt x="9126" y="16936"/>
                  </a:cubicBezTo>
                  <a:cubicBezTo>
                    <a:pt x="10381" y="1718"/>
                    <a:pt x="10381" y="1718"/>
                    <a:pt x="10381" y="1718"/>
                  </a:cubicBezTo>
                  <a:cubicBezTo>
                    <a:pt x="10465" y="1227"/>
                    <a:pt x="10465" y="982"/>
                    <a:pt x="10549" y="736"/>
                  </a:cubicBezTo>
                  <a:cubicBezTo>
                    <a:pt x="10633" y="736"/>
                    <a:pt x="10716" y="491"/>
                    <a:pt x="10884" y="491"/>
                  </a:cubicBezTo>
                  <a:cubicBezTo>
                    <a:pt x="11470" y="491"/>
                    <a:pt x="11470" y="491"/>
                    <a:pt x="11470" y="491"/>
                  </a:cubicBezTo>
                  <a:cubicBezTo>
                    <a:pt x="11637" y="491"/>
                    <a:pt x="11721" y="736"/>
                    <a:pt x="11805" y="736"/>
                  </a:cubicBezTo>
                  <a:cubicBezTo>
                    <a:pt x="11888" y="982"/>
                    <a:pt x="11888" y="1227"/>
                    <a:pt x="11972" y="1718"/>
                  </a:cubicBezTo>
                  <a:cubicBezTo>
                    <a:pt x="13228" y="17182"/>
                    <a:pt x="13228" y="17182"/>
                    <a:pt x="13228" y="17182"/>
                  </a:cubicBezTo>
                  <a:cubicBezTo>
                    <a:pt x="14567" y="1718"/>
                    <a:pt x="14567" y="1718"/>
                    <a:pt x="14567" y="1718"/>
                  </a:cubicBezTo>
                  <a:cubicBezTo>
                    <a:pt x="14567" y="1227"/>
                    <a:pt x="14651" y="982"/>
                    <a:pt x="14735" y="736"/>
                  </a:cubicBezTo>
                  <a:cubicBezTo>
                    <a:pt x="14735" y="736"/>
                    <a:pt x="14902" y="491"/>
                    <a:pt x="14986" y="491"/>
                  </a:cubicBezTo>
                  <a:cubicBezTo>
                    <a:pt x="15740" y="491"/>
                    <a:pt x="15740" y="491"/>
                    <a:pt x="15740" y="491"/>
                  </a:cubicBezTo>
                  <a:cubicBezTo>
                    <a:pt x="15907" y="491"/>
                    <a:pt x="15907" y="736"/>
                    <a:pt x="15907" y="1227"/>
                  </a:cubicBezTo>
                  <a:cubicBezTo>
                    <a:pt x="15907" y="1227"/>
                    <a:pt x="15907" y="1473"/>
                    <a:pt x="15907" y="1473"/>
                  </a:cubicBezTo>
                  <a:cubicBezTo>
                    <a:pt x="15907" y="1718"/>
                    <a:pt x="15907" y="1964"/>
                    <a:pt x="15823" y="2209"/>
                  </a:cubicBezTo>
                  <a:cubicBezTo>
                    <a:pt x="13981" y="19882"/>
                    <a:pt x="13981" y="19882"/>
                    <a:pt x="13981" y="19882"/>
                  </a:cubicBezTo>
                  <a:cubicBezTo>
                    <a:pt x="13898" y="20373"/>
                    <a:pt x="13898" y="20618"/>
                    <a:pt x="13814" y="20864"/>
                  </a:cubicBezTo>
                  <a:cubicBezTo>
                    <a:pt x="13730" y="20864"/>
                    <a:pt x="13647" y="21109"/>
                    <a:pt x="13479" y="21109"/>
                  </a:cubicBezTo>
                  <a:cubicBezTo>
                    <a:pt x="12809" y="21109"/>
                    <a:pt x="12809" y="21109"/>
                    <a:pt x="12809" y="21109"/>
                  </a:cubicBezTo>
                  <a:cubicBezTo>
                    <a:pt x="12726" y="21109"/>
                    <a:pt x="12558" y="20864"/>
                    <a:pt x="12474" y="20864"/>
                  </a:cubicBezTo>
                  <a:cubicBezTo>
                    <a:pt x="12474" y="20618"/>
                    <a:pt x="12391" y="20373"/>
                    <a:pt x="12391" y="19882"/>
                  </a:cubicBezTo>
                  <a:cubicBezTo>
                    <a:pt x="11135" y="4909"/>
                    <a:pt x="11135" y="4909"/>
                    <a:pt x="11135" y="4909"/>
                  </a:cubicBezTo>
                  <a:cubicBezTo>
                    <a:pt x="9963" y="19882"/>
                    <a:pt x="9963" y="19882"/>
                    <a:pt x="9963" y="19882"/>
                  </a:cubicBezTo>
                  <a:cubicBezTo>
                    <a:pt x="9879" y="20373"/>
                    <a:pt x="9879" y="20618"/>
                    <a:pt x="9795" y="20864"/>
                  </a:cubicBezTo>
                  <a:cubicBezTo>
                    <a:pt x="9712" y="20864"/>
                    <a:pt x="9628" y="21109"/>
                    <a:pt x="9460" y="21109"/>
                  </a:cubicBezTo>
                  <a:lnTo>
                    <a:pt x="8791" y="21109"/>
                  </a:lnTo>
                  <a:close/>
                  <a:moveTo>
                    <a:pt x="18837" y="21600"/>
                  </a:moveTo>
                  <a:cubicBezTo>
                    <a:pt x="18419" y="21600"/>
                    <a:pt x="18084" y="21355"/>
                    <a:pt x="17665" y="21109"/>
                  </a:cubicBezTo>
                  <a:cubicBezTo>
                    <a:pt x="17247" y="20864"/>
                    <a:pt x="16995" y="20618"/>
                    <a:pt x="16744" y="20373"/>
                  </a:cubicBezTo>
                  <a:cubicBezTo>
                    <a:pt x="16660" y="20127"/>
                    <a:pt x="16577" y="19882"/>
                    <a:pt x="16493" y="19636"/>
                  </a:cubicBezTo>
                  <a:cubicBezTo>
                    <a:pt x="16493" y="19391"/>
                    <a:pt x="16493" y="19145"/>
                    <a:pt x="16493" y="18900"/>
                  </a:cubicBezTo>
                  <a:cubicBezTo>
                    <a:pt x="16493" y="17918"/>
                    <a:pt x="16493" y="17918"/>
                    <a:pt x="16493" y="17918"/>
                  </a:cubicBezTo>
                  <a:cubicBezTo>
                    <a:pt x="16493" y="17427"/>
                    <a:pt x="16493" y="17182"/>
                    <a:pt x="16660" y="17182"/>
                  </a:cubicBezTo>
                  <a:cubicBezTo>
                    <a:pt x="16660" y="17182"/>
                    <a:pt x="16744" y="17182"/>
                    <a:pt x="16828" y="17182"/>
                  </a:cubicBezTo>
                  <a:cubicBezTo>
                    <a:pt x="16828" y="17182"/>
                    <a:pt x="16912" y="17427"/>
                    <a:pt x="16995" y="17427"/>
                  </a:cubicBezTo>
                  <a:cubicBezTo>
                    <a:pt x="17247" y="17673"/>
                    <a:pt x="17581" y="17918"/>
                    <a:pt x="17833" y="18164"/>
                  </a:cubicBezTo>
                  <a:cubicBezTo>
                    <a:pt x="18167" y="18409"/>
                    <a:pt x="18502" y="18409"/>
                    <a:pt x="18753" y="18409"/>
                  </a:cubicBezTo>
                  <a:cubicBezTo>
                    <a:pt x="19256" y="18409"/>
                    <a:pt x="19674" y="18164"/>
                    <a:pt x="19926" y="17673"/>
                  </a:cubicBezTo>
                  <a:cubicBezTo>
                    <a:pt x="20177" y="17182"/>
                    <a:pt x="20344" y="16445"/>
                    <a:pt x="20344" y="15464"/>
                  </a:cubicBezTo>
                  <a:cubicBezTo>
                    <a:pt x="20344" y="14973"/>
                    <a:pt x="20260" y="14482"/>
                    <a:pt x="20093" y="13991"/>
                  </a:cubicBezTo>
                  <a:cubicBezTo>
                    <a:pt x="20009" y="13500"/>
                    <a:pt x="19758" y="13009"/>
                    <a:pt x="19340" y="12764"/>
                  </a:cubicBezTo>
                  <a:cubicBezTo>
                    <a:pt x="18167" y="11782"/>
                    <a:pt x="18167" y="11782"/>
                    <a:pt x="18167" y="11782"/>
                  </a:cubicBezTo>
                  <a:cubicBezTo>
                    <a:pt x="17581" y="11291"/>
                    <a:pt x="17163" y="10309"/>
                    <a:pt x="16912" y="9327"/>
                  </a:cubicBezTo>
                  <a:cubicBezTo>
                    <a:pt x="16660" y="8345"/>
                    <a:pt x="16577" y="7364"/>
                    <a:pt x="16577" y="6136"/>
                  </a:cubicBezTo>
                  <a:cubicBezTo>
                    <a:pt x="16577" y="5155"/>
                    <a:pt x="16660" y="4173"/>
                    <a:pt x="16744" y="3436"/>
                  </a:cubicBezTo>
                  <a:cubicBezTo>
                    <a:pt x="16912" y="2700"/>
                    <a:pt x="17079" y="2209"/>
                    <a:pt x="17330" y="1473"/>
                  </a:cubicBezTo>
                  <a:cubicBezTo>
                    <a:pt x="17581" y="982"/>
                    <a:pt x="17833" y="736"/>
                    <a:pt x="18167" y="491"/>
                  </a:cubicBezTo>
                  <a:cubicBezTo>
                    <a:pt x="18419" y="245"/>
                    <a:pt x="18753" y="0"/>
                    <a:pt x="19088" y="0"/>
                  </a:cubicBezTo>
                  <a:cubicBezTo>
                    <a:pt x="19340" y="0"/>
                    <a:pt x="19507" y="0"/>
                    <a:pt x="19674" y="0"/>
                  </a:cubicBezTo>
                  <a:cubicBezTo>
                    <a:pt x="19842" y="245"/>
                    <a:pt x="20009" y="245"/>
                    <a:pt x="20177" y="245"/>
                  </a:cubicBezTo>
                  <a:cubicBezTo>
                    <a:pt x="20344" y="491"/>
                    <a:pt x="20512" y="491"/>
                    <a:pt x="20595" y="736"/>
                  </a:cubicBezTo>
                  <a:cubicBezTo>
                    <a:pt x="20763" y="736"/>
                    <a:pt x="20847" y="982"/>
                    <a:pt x="20930" y="1227"/>
                  </a:cubicBezTo>
                  <a:cubicBezTo>
                    <a:pt x="21014" y="1227"/>
                    <a:pt x="21098" y="1473"/>
                    <a:pt x="21181" y="1718"/>
                  </a:cubicBezTo>
                  <a:cubicBezTo>
                    <a:pt x="21181" y="1964"/>
                    <a:pt x="21265" y="2209"/>
                    <a:pt x="21265" y="2455"/>
                  </a:cubicBezTo>
                  <a:cubicBezTo>
                    <a:pt x="21265" y="3436"/>
                    <a:pt x="21265" y="3436"/>
                    <a:pt x="21265" y="3436"/>
                  </a:cubicBezTo>
                  <a:cubicBezTo>
                    <a:pt x="21265" y="3927"/>
                    <a:pt x="21181" y="4173"/>
                    <a:pt x="21098" y="4173"/>
                  </a:cubicBezTo>
                  <a:cubicBezTo>
                    <a:pt x="21014" y="4173"/>
                    <a:pt x="20930" y="4173"/>
                    <a:pt x="20763" y="3927"/>
                  </a:cubicBezTo>
                  <a:cubicBezTo>
                    <a:pt x="20344" y="3436"/>
                    <a:pt x="19842" y="3191"/>
                    <a:pt x="19256" y="3191"/>
                  </a:cubicBezTo>
                  <a:cubicBezTo>
                    <a:pt x="18837" y="3191"/>
                    <a:pt x="18419" y="3191"/>
                    <a:pt x="18251" y="3682"/>
                  </a:cubicBezTo>
                  <a:cubicBezTo>
                    <a:pt x="18000" y="4173"/>
                    <a:pt x="17833" y="4909"/>
                    <a:pt x="17833" y="5891"/>
                  </a:cubicBezTo>
                  <a:cubicBezTo>
                    <a:pt x="17833" y="6382"/>
                    <a:pt x="17916" y="6873"/>
                    <a:pt x="18084" y="7364"/>
                  </a:cubicBezTo>
                  <a:cubicBezTo>
                    <a:pt x="18251" y="7855"/>
                    <a:pt x="18502" y="8345"/>
                    <a:pt x="18921" y="8591"/>
                  </a:cubicBezTo>
                  <a:cubicBezTo>
                    <a:pt x="20009" y="9818"/>
                    <a:pt x="20009" y="9818"/>
                    <a:pt x="20009" y="9818"/>
                  </a:cubicBezTo>
                  <a:cubicBezTo>
                    <a:pt x="20595" y="10309"/>
                    <a:pt x="21014" y="11045"/>
                    <a:pt x="21265" y="12027"/>
                  </a:cubicBezTo>
                  <a:cubicBezTo>
                    <a:pt x="21516" y="13009"/>
                    <a:pt x="21600" y="13991"/>
                    <a:pt x="21600" y="15218"/>
                  </a:cubicBezTo>
                  <a:cubicBezTo>
                    <a:pt x="21600" y="16200"/>
                    <a:pt x="21600" y="16936"/>
                    <a:pt x="21433" y="17918"/>
                  </a:cubicBezTo>
                  <a:cubicBezTo>
                    <a:pt x="21265" y="18655"/>
                    <a:pt x="21098" y="19391"/>
                    <a:pt x="20847" y="19882"/>
                  </a:cubicBezTo>
                  <a:cubicBezTo>
                    <a:pt x="20595" y="20373"/>
                    <a:pt x="20344" y="20864"/>
                    <a:pt x="20009" y="21109"/>
                  </a:cubicBezTo>
                  <a:cubicBezTo>
                    <a:pt x="19674" y="21355"/>
                    <a:pt x="19256" y="21600"/>
                    <a:pt x="18837" y="2160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7FEE7935-AF8E-B747-BA0A-DC62EE7E791F}"/>
                </a:ext>
              </a:extLst>
            </p:cNvPr>
            <p:cNvSpPr/>
            <p:nvPr/>
          </p:nvSpPr>
          <p:spPr bwMode="black">
            <a:xfrm>
              <a:off x="-1" y="410933"/>
              <a:ext cx="954537" cy="213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067" extrusionOk="0">
                  <a:moveTo>
                    <a:pt x="21057" y="8620"/>
                  </a:moveTo>
                  <a:cubicBezTo>
                    <a:pt x="18492" y="16674"/>
                    <a:pt x="14850" y="21067"/>
                    <a:pt x="11623" y="21067"/>
                  </a:cubicBezTo>
                  <a:cubicBezTo>
                    <a:pt x="7154" y="21067"/>
                    <a:pt x="3099" y="13745"/>
                    <a:pt x="119" y="1664"/>
                  </a:cubicBezTo>
                  <a:cubicBezTo>
                    <a:pt x="-129" y="931"/>
                    <a:pt x="37" y="-533"/>
                    <a:pt x="368" y="199"/>
                  </a:cubicBezTo>
                  <a:cubicBezTo>
                    <a:pt x="3678" y="8620"/>
                    <a:pt x="7733" y="13745"/>
                    <a:pt x="11871" y="13745"/>
                  </a:cubicBezTo>
                  <a:cubicBezTo>
                    <a:pt x="14685" y="13745"/>
                    <a:pt x="17830" y="11182"/>
                    <a:pt x="20726" y="5691"/>
                  </a:cubicBezTo>
                  <a:cubicBezTo>
                    <a:pt x="21140" y="4959"/>
                    <a:pt x="21471" y="7155"/>
                    <a:pt x="21057" y="8620"/>
                  </a:cubicBezTo>
                  <a:close/>
                </a:path>
              </a:pathLst>
            </a:custGeom>
            <a:solidFill>
              <a:srgbClr val="F79720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>
                <a:solidFill>
                  <a:schemeClr val="bg1"/>
                </a:solidFill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DD1A3565-E5AE-7E49-BFAA-94F1B3E97D0E}"/>
                </a:ext>
              </a:extLst>
            </p:cNvPr>
            <p:cNvSpPr/>
            <p:nvPr/>
          </p:nvSpPr>
          <p:spPr bwMode="black">
            <a:xfrm>
              <a:off x="849014" y="391811"/>
              <a:ext cx="196775" cy="192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9" h="19675" extrusionOk="0">
                  <a:moveTo>
                    <a:pt x="14971" y="5260"/>
                  </a:moveTo>
                  <a:cubicBezTo>
                    <a:pt x="13428" y="3365"/>
                    <a:pt x="4942" y="4502"/>
                    <a:pt x="1085" y="4881"/>
                  </a:cubicBezTo>
                  <a:cubicBezTo>
                    <a:pt x="-72" y="4881"/>
                    <a:pt x="-458" y="3744"/>
                    <a:pt x="699" y="3365"/>
                  </a:cubicBezTo>
                  <a:cubicBezTo>
                    <a:pt x="7642" y="-1561"/>
                    <a:pt x="18828" y="-45"/>
                    <a:pt x="19985" y="1471"/>
                  </a:cubicBezTo>
                  <a:cubicBezTo>
                    <a:pt x="21142" y="2986"/>
                    <a:pt x="19599" y="13976"/>
                    <a:pt x="13428" y="19281"/>
                  </a:cubicBezTo>
                  <a:cubicBezTo>
                    <a:pt x="12271" y="20039"/>
                    <a:pt x="11499" y="19660"/>
                    <a:pt x="11885" y="18523"/>
                  </a:cubicBezTo>
                  <a:cubicBezTo>
                    <a:pt x="13428" y="15113"/>
                    <a:pt x="16513" y="7155"/>
                    <a:pt x="14971" y="5260"/>
                  </a:cubicBezTo>
                  <a:close/>
                </a:path>
              </a:pathLst>
            </a:custGeom>
            <a:solidFill>
              <a:srgbClr val="F79720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52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CB29-C91B-4B35-BE91-BE273A5ACB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440818" y="889000"/>
            <a:ext cx="3181194" cy="5080000"/>
          </a:xfrm>
          <a:ln w="12700">
            <a:miter lim="400000"/>
          </a:ln>
        </p:spPr>
        <p:txBody>
          <a:bodyPr lIns="243840" tIns="243840" rIns="243840" bIns="243840" anchor="ctr">
            <a:noAutofit/>
          </a:bodyPr>
          <a:lstStyle>
            <a:lvl1pPr>
              <a:lnSpc>
                <a:spcPct val="100000"/>
              </a:lnSpc>
              <a:defRPr kumimoji="0" lang="en-CA" spc="200" normalizeH="0" dirty="0">
                <a:ln>
                  <a:noFill/>
                </a:ln>
                <a:solidFill>
                  <a:schemeClr val="bg1"/>
                </a:solidFill>
                <a:effectLst/>
                <a:sym typeface="Amazon Ember"/>
              </a:defRPr>
            </a:lvl1pPr>
          </a:lstStyle>
          <a:p>
            <a:pPr lvl="0" fontAlgn="auto" hangingPunct="1"/>
            <a:r>
              <a:rPr lang="en-US" dirty="0"/>
              <a:t>Header Text Here</a:t>
            </a:r>
            <a:endParaRPr lang="en-CA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99E0938-3602-4E8B-A7D6-AA3D89B806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4951985" y="889000"/>
            <a:ext cx="6358380" cy="5080000"/>
          </a:xfrm>
          <a:ln w="12700">
            <a:miter lim="400000"/>
          </a:ln>
        </p:spPr>
        <p:txBody>
          <a:bodyPr lIns="0" tIns="0" rIns="0" bIns="0" anchor="ctr"/>
          <a:lstStyle>
            <a:lvl1pPr>
              <a:defRPr lang="en-CA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Lorem ipsum dolor sit </a:t>
            </a:r>
            <a:r>
              <a:rPr lang="en-CA" dirty="0" err="1"/>
              <a:t>amet</a:t>
            </a:r>
            <a:r>
              <a:rPr lang="en-CA" dirty="0"/>
              <a:t>, </a:t>
            </a:r>
            <a:r>
              <a:rPr lang="en-CA" dirty="0" err="1"/>
              <a:t>consectetur</a:t>
            </a:r>
            <a:r>
              <a:rPr lang="en-CA" dirty="0"/>
              <a:t> </a:t>
            </a:r>
            <a:r>
              <a:rPr lang="en-CA" dirty="0" err="1"/>
              <a:t>adipiscing</a:t>
            </a:r>
            <a:r>
              <a:rPr lang="en-CA" dirty="0"/>
              <a:t> </a:t>
            </a:r>
            <a:r>
              <a:rPr lang="en-CA" dirty="0" err="1"/>
              <a:t>elit</a:t>
            </a:r>
            <a:r>
              <a:rPr lang="en-CA" dirty="0"/>
              <a:t>, sed do </a:t>
            </a:r>
            <a:r>
              <a:rPr lang="en-CA" dirty="0" err="1"/>
              <a:t>eiusmod</a:t>
            </a:r>
            <a:r>
              <a:rPr lang="en-CA" dirty="0"/>
              <a:t> </a:t>
            </a:r>
            <a:r>
              <a:rPr lang="en-CA" dirty="0" err="1"/>
              <a:t>tempor</a:t>
            </a:r>
            <a:r>
              <a:rPr lang="en-CA" dirty="0"/>
              <a:t> </a:t>
            </a:r>
            <a:r>
              <a:rPr lang="en-CA" dirty="0" err="1"/>
              <a:t>incididunt</a:t>
            </a:r>
            <a:r>
              <a:rPr lang="en-CA" dirty="0"/>
              <a:t> </a:t>
            </a:r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labore</a:t>
            </a:r>
            <a:r>
              <a:rPr lang="en-CA" dirty="0"/>
              <a:t> et dolore magna </a:t>
            </a:r>
            <a:r>
              <a:rPr lang="en-CA" dirty="0" err="1"/>
              <a:t>aliqua</a:t>
            </a:r>
            <a:r>
              <a:rPr lang="en-CA" dirty="0"/>
              <a:t>. </a:t>
            </a:r>
            <a:r>
              <a:rPr lang="en-CA" dirty="0" err="1"/>
              <a:t>Viverra</a:t>
            </a:r>
            <a:r>
              <a:rPr lang="en-CA" dirty="0"/>
              <a:t> </a:t>
            </a:r>
            <a:r>
              <a:rPr lang="en-CA" dirty="0" err="1"/>
              <a:t>orci</a:t>
            </a:r>
            <a:r>
              <a:rPr lang="en-CA" dirty="0"/>
              <a:t> </a:t>
            </a:r>
            <a:r>
              <a:rPr lang="en-CA" dirty="0" err="1"/>
              <a:t>sagittis</a:t>
            </a:r>
            <a:r>
              <a:rPr lang="en-CA" dirty="0"/>
              <a:t> </a:t>
            </a:r>
            <a:r>
              <a:rPr lang="en-CA" dirty="0" err="1"/>
              <a:t>eu</a:t>
            </a:r>
            <a:r>
              <a:rPr lang="en-CA" dirty="0"/>
              <a:t> </a:t>
            </a:r>
            <a:r>
              <a:rPr lang="en-CA" dirty="0" err="1"/>
              <a:t>volutpat</a:t>
            </a:r>
            <a:r>
              <a:rPr lang="en-CA" dirty="0"/>
              <a:t> </a:t>
            </a:r>
            <a:r>
              <a:rPr lang="en-CA" dirty="0" err="1"/>
              <a:t>odio</a:t>
            </a:r>
            <a:r>
              <a:rPr lang="en-CA" dirty="0"/>
              <a:t> </a:t>
            </a:r>
            <a:r>
              <a:rPr lang="en-CA" dirty="0" err="1"/>
              <a:t>facilisis</a:t>
            </a:r>
            <a:r>
              <a:rPr lang="en-CA" dirty="0"/>
              <a:t> </a:t>
            </a:r>
            <a:r>
              <a:rPr lang="en-CA" dirty="0" err="1"/>
              <a:t>mauris</a:t>
            </a:r>
            <a:r>
              <a:rPr lang="en-CA" dirty="0"/>
              <a:t>. </a:t>
            </a:r>
            <a:r>
              <a:rPr lang="en-CA" dirty="0" err="1"/>
              <a:t>Quam</a:t>
            </a:r>
            <a:r>
              <a:rPr lang="en-CA" dirty="0"/>
              <a:t> </a:t>
            </a:r>
            <a:r>
              <a:rPr lang="en-CA" dirty="0" err="1"/>
              <a:t>lacus</a:t>
            </a:r>
            <a:r>
              <a:rPr lang="en-CA" dirty="0"/>
              <a:t> </a:t>
            </a:r>
            <a:r>
              <a:rPr lang="en-CA" dirty="0" err="1"/>
              <a:t>suspendisse</a:t>
            </a:r>
            <a:r>
              <a:rPr lang="en-CA" dirty="0"/>
              <a:t> </a:t>
            </a:r>
            <a:r>
              <a:rPr lang="en-CA" dirty="0" err="1"/>
              <a:t>faucibus</a:t>
            </a:r>
            <a:r>
              <a:rPr lang="en-CA" dirty="0"/>
              <a:t> </a:t>
            </a:r>
            <a:r>
              <a:rPr lang="en-CA" dirty="0" err="1"/>
              <a:t>interdum</a:t>
            </a:r>
            <a:r>
              <a:rPr lang="en-CA" dirty="0"/>
              <a:t> </a:t>
            </a:r>
            <a:r>
              <a:rPr lang="en-CA" dirty="0" err="1"/>
              <a:t>posuere</a:t>
            </a:r>
            <a:r>
              <a:rPr lang="en-CA" dirty="0"/>
              <a:t> lorem ipsum dolor sit. Ipsum </a:t>
            </a:r>
            <a:r>
              <a:rPr lang="en-CA" dirty="0" err="1"/>
              <a:t>nunc</a:t>
            </a:r>
            <a:r>
              <a:rPr lang="en-CA" dirty="0"/>
              <a:t> </a:t>
            </a:r>
            <a:r>
              <a:rPr lang="en-CA" dirty="0" err="1"/>
              <a:t>aliquet</a:t>
            </a:r>
            <a:r>
              <a:rPr lang="en-CA" dirty="0"/>
              <a:t> </a:t>
            </a:r>
            <a:r>
              <a:rPr lang="en-CA" dirty="0" err="1"/>
              <a:t>bibendum</a:t>
            </a:r>
            <a:r>
              <a:rPr lang="en-CA" dirty="0"/>
              <a:t> </a:t>
            </a:r>
            <a:r>
              <a:rPr lang="en-CA" dirty="0" err="1"/>
              <a:t>enim</a:t>
            </a:r>
            <a:r>
              <a:rPr lang="en-CA" dirty="0"/>
              <a:t>. </a:t>
            </a:r>
            <a:r>
              <a:rPr lang="en-CA" dirty="0" err="1"/>
              <a:t>Velit</a:t>
            </a:r>
            <a:r>
              <a:rPr lang="en-CA" dirty="0"/>
              <a:t> </a:t>
            </a:r>
            <a:r>
              <a:rPr lang="en-CA" dirty="0" err="1"/>
              <a:t>egestas</a:t>
            </a:r>
            <a:r>
              <a:rPr lang="en-CA" dirty="0"/>
              <a:t> dui id </a:t>
            </a:r>
            <a:r>
              <a:rPr lang="en-CA" dirty="0" err="1"/>
              <a:t>ornare</a:t>
            </a:r>
            <a:r>
              <a:rPr lang="en-CA" dirty="0"/>
              <a:t> </a:t>
            </a:r>
            <a:r>
              <a:rPr lang="en-CA" dirty="0" err="1"/>
              <a:t>arcu</a:t>
            </a:r>
            <a:r>
              <a:rPr lang="en-CA" dirty="0"/>
              <a:t> </a:t>
            </a:r>
            <a:r>
              <a:rPr lang="en-CA" dirty="0" err="1"/>
              <a:t>odio</a:t>
            </a:r>
            <a:r>
              <a:rPr lang="en-CA" dirty="0"/>
              <a:t> </a:t>
            </a:r>
            <a:r>
              <a:rPr lang="en-CA" dirty="0" err="1"/>
              <a:t>ut.</a:t>
            </a:r>
            <a:r>
              <a:rPr lang="en-CA" dirty="0"/>
              <a:t> In fermentum </a:t>
            </a:r>
            <a:r>
              <a:rPr lang="en-CA" dirty="0" err="1"/>
              <a:t>posuere</a:t>
            </a:r>
            <a:r>
              <a:rPr lang="en-CA" dirty="0"/>
              <a:t> </a:t>
            </a:r>
            <a:r>
              <a:rPr lang="en-CA" dirty="0" err="1"/>
              <a:t>urna</a:t>
            </a:r>
            <a:r>
              <a:rPr lang="en-CA" dirty="0"/>
              <a:t> </a:t>
            </a:r>
            <a:r>
              <a:rPr lang="en-CA" dirty="0" err="1"/>
              <a:t>nec</a:t>
            </a:r>
            <a:r>
              <a:rPr lang="en-CA" dirty="0"/>
              <a:t> </a:t>
            </a:r>
            <a:r>
              <a:rPr lang="en-CA" dirty="0" err="1"/>
              <a:t>tincidunt</a:t>
            </a:r>
            <a:r>
              <a:rPr lang="en-CA" dirty="0"/>
              <a:t> </a:t>
            </a:r>
            <a:r>
              <a:rPr lang="en-CA" dirty="0" err="1"/>
              <a:t>praesent</a:t>
            </a:r>
            <a:r>
              <a:rPr lang="en-CA" dirty="0"/>
              <a:t>. Ut </a:t>
            </a:r>
            <a:r>
              <a:rPr lang="en-CA" dirty="0" err="1"/>
              <a:t>aliquam</a:t>
            </a:r>
            <a:r>
              <a:rPr lang="en-CA" dirty="0"/>
              <a:t> </a:t>
            </a:r>
            <a:r>
              <a:rPr lang="en-CA" dirty="0" err="1"/>
              <a:t>purus</a:t>
            </a:r>
            <a:r>
              <a:rPr lang="en-CA" dirty="0"/>
              <a:t> sit </a:t>
            </a:r>
            <a:r>
              <a:rPr lang="en-CA" dirty="0" err="1"/>
              <a:t>amet</a:t>
            </a:r>
            <a:r>
              <a:rPr lang="en-CA" dirty="0"/>
              <a:t> </a:t>
            </a:r>
            <a:r>
              <a:rPr lang="en-CA" dirty="0" err="1"/>
              <a:t>luctus</a:t>
            </a:r>
            <a:r>
              <a:rPr lang="en-CA" dirty="0"/>
              <a:t> </a:t>
            </a:r>
            <a:r>
              <a:rPr lang="en-CA" dirty="0" err="1"/>
              <a:t>venenatis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338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60A132-37D9-8541-882C-0CFE13699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Text Here</a:t>
            </a: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C172AC9D-DE10-4E9F-8131-F3986F7DCD2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 bwMode="white">
          <a:xfrm>
            <a:off x="889000" y="1582432"/>
            <a:ext cx="4762500" cy="4386568"/>
          </a:xfrm>
          <a:ln w="12700">
            <a:miter lim="400000"/>
          </a:ln>
        </p:spPr>
        <p:txBody>
          <a:bodyPr lIns="0" tIns="0" rIns="0" bIns="0"/>
          <a:lstStyle>
            <a:lvl1pPr>
              <a:defRPr lang="en-CA" dirty="0"/>
            </a:lvl1pPr>
          </a:lstStyle>
          <a:p>
            <a:pPr lvl="0"/>
            <a:r>
              <a:rPr lang="en-CA" dirty="0"/>
              <a:t>Lorem ipsum dolor sit </a:t>
            </a:r>
            <a:r>
              <a:rPr lang="en-CA" dirty="0" err="1"/>
              <a:t>amet</a:t>
            </a:r>
            <a:r>
              <a:rPr lang="en-CA" dirty="0"/>
              <a:t>, </a:t>
            </a:r>
            <a:r>
              <a:rPr lang="en-CA" dirty="0" err="1"/>
              <a:t>consectetur</a:t>
            </a:r>
            <a:r>
              <a:rPr lang="en-CA" dirty="0"/>
              <a:t> </a:t>
            </a:r>
            <a:r>
              <a:rPr lang="en-CA" dirty="0" err="1"/>
              <a:t>adipiscing</a:t>
            </a:r>
            <a:r>
              <a:rPr lang="en-CA" dirty="0"/>
              <a:t> </a:t>
            </a:r>
            <a:r>
              <a:rPr lang="en-CA" dirty="0" err="1"/>
              <a:t>elit</a:t>
            </a:r>
            <a:r>
              <a:rPr lang="en-CA" dirty="0"/>
              <a:t>, sed do </a:t>
            </a:r>
            <a:r>
              <a:rPr lang="en-CA" dirty="0" err="1"/>
              <a:t>eiusmod</a:t>
            </a:r>
            <a:r>
              <a:rPr lang="en-CA" dirty="0"/>
              <a:t> </a:t>
            </a:r>
            <a:r>
              <a:rPr lang="en-CA" dirty="0" err="1"/>
              <a:t>tempor</a:t>
            </a:r>
            <a:r>
              <a:rPr lang="en-CA" dirty="0"/>
              <a:t> </a:t>
            </a:r>
            <a:r>
              <a:rPr lang="en-CA" dirty="0" err="1"/>
              <a:t>incididunt</a:t>
            </a:r>
            <a:r>
              <a:rPr lang="en-CA" dirty="0"/>
              <a:t> </a:t>
            </a:r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labore</a:t>
            </a:r>
            <a:r>
              <a:rPr lang="en-CA" dirty="0"/>
              <a:t> et dolore magna </a:t>
            </a:r>
            <a:r>
              <a:rPr lang="en-CA" dirty="0" err="1"/>
              <a:t>aliqua</a:t>
            </a:r>
            <a:r>
              <a:rPr lang="en-CA" dirty="0"/>
              <a:t>. </a:t>
            </a:r>
            <a:r>
              <a:rPr lang="en-CA" dirty="0" err="1"/>
              <a:t>Viverra</a:t>
            </a:r>
            <a:r>
              <a:rPr lang="en-CA" dirty="0"/>
              <a:t> </a:t>
            </a:r>
            <a:r>
              <a:rPr lang="en-CA" dirty="0" err="1"/>
              <a:t>orci</a:t>
            </a:r>
            <a:r>
              <a:rPr lang="en-CA" dirty="0"/>
              <a:t> </a:t>
            </a:r>
            <a:r>
              <a:rPr lang="en-CA" dirty="0" err="1"/>
              <a:t>sagittis</a:t>
            </a:r>
            <a:r>
              <a:rPr lang="en-CA" dirty="0"/>
              <a:t> </a:t>
            </a:r>
            <a:r>
              <a:rPr lang="en-CA" dirty="0" err="1"/>
              <a:t>eu</a:t>
            </a:r>
            <a:r>
              <a:rPr lang="en-CA" dirty="0"/>
              <a:t> </a:t>
            </a:r>
            <a:r>
              <a:rPr lang="en-CA" dirty="0" err="1"/>
              <a:t>volutpat</a:t>
            </a:r>
            <a:r>
              <a:rPr lang="en-CA" dirty="0"/>
              <a:t> </a:t>
            </a:r>
            <a:r>
              <a:rPr lang="en-CA" dirty="0" err="1"/>
              <a:t>odio</a:t>
            </a:r>
            <a:r>
              <a:rPr lang="en-CA" dirty="0"/>
              <a:t> </a:t>
            </a:r>
            <a:r>
              <a:rPr lang="en-CA" dirty="0" err="1"/>
              <a:t>facilisis</a:t>
            </a:r>
            <a:r>
              <a:rPr lang="en-CA" dirty="0"/>
              <a:t> </a:t>
            </a:r>
            <a:r>
              <a:rPr lang="en-CA" dirty="0" err="1"/>
              <a:t>mauris</a:t>
            </a:r>
            <a:r>
              <a:rPr lang="en-CA" dirty="0"/>
              <a:t>. </a:t>
            </a:r>
            <a:r>
              <a:rPr lang="en-CA" dirty="0" err="1"/>
              <a:t>Quam</a:t>
            </a:r>
            <a:r>
              <a:rPr lang="en-CA" dirty="0"/>
              <a:t> </a:t>
            </a:r>
            <a:r>
              <a:rPr lang="en-CA" dirty="0" err="1"/>
              <a:t>lacus</a:t>
            </a:r>
            <a:r>
              <a:rPr lang="en-CA" dirty="0"/>
              <a:t> </a:t>
            </a:r>
            <a:r>
              <a:rPr lang="en-CA" dirty="0" err="1"/>
              <a:t>suspendisse</a:t>
            </a:r>
            <a:r>
              <a:rPr lang="en-CA" dirty="0"/>
              <a:t> </a:t>
            </a:r>
            <a:r>
              <a:rPr lang="en-CA" dirty="0" err="1"/>
              <a:t>faucibus</a:t>
            </a:r>
            <a:r>
              <a:rPr lang="en-CA" dirty="0"/>
              <a:t> </a:t>
            </a:r>
            <a:r>
              <a:rPr lang="en-CA" dirty="0" err="1"/>
              <a:t>interdum</a:t>
            </a:r>
            <a:r>
              <a:rPr lang="en-CA" dirty="0"/>
              <a:t> </a:t>
            </a:r>
            <a:r>
              <a:rPr lang="en-CA" dirty="0" err="1"/>
              <a:t>posuere</a:t>
            </a:r>
            <a:r>
              <a:rPr lang="en-CA" dirty="0"/>
              <a:t> lorem ipsum dolor sit.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93AFA4F3-D242-4B50-934C-85B3D3A4E53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 bwMode="white">
          <a:xfrm>
            <a:off x="6540501" y="1581150"/>
            <a:ext cx="4762500" cy="4395215"/>
          </a:xfrm>
          <a:ln w="12700">
            <a:miter lim="400000"/>
          </a:ln>
        </p:spPr>
        <p:txBody>
          <a:bodyPr lIns="0" tIns="0" rIns="0" bIns="0"/>
          <a:lstStyle>
            <a:lvl1pPr>
              <a:defRPr lang="en-CA" dirty="0"/>
            </a:lvl1pPr>
          </a:lstStyle>
          <a:p>
            <a:pPr lvl="0"/>
            <a:r>
              <a:rPr lang="en-CA" dirty="0"/>
              <a:t>Lorem ipsum dolor sit </a:t>
            </a:r>
            <a:r>
              <a:rPr lang="en-CA" dirty="0" err="1"/>
              <a:t>amet</a:t>
            </a:r>
            <a:r>
              <a:rPr lang="en-CA" dirty="0"/>
              <a:t>, </a:t>
            </a:r>
            <a:r>
              <a:rPr lang="en-CA" dirty="0" err="1"/>
              <a:t>consectetur</a:t>
            </a:r>
            <a:r>
              <a:rPr lang="en-CA" dirty="0"/>
              <a:t> </a:t>
            </a:r>
            <a:r>
              <a:rPr lang="en-CA" dirty="0" err="1"/>
              <a:t>adipiscing</a:t>
            </a:r>
            <a:r>
              <a:rPr lang="en-CA" dirty="0"/>
              <a:t> </a:t>
            </a:r>
            <a:r>
              <a:rPr lang="en-CA" dirty="0" err="1"/>
              <a:t>elit</a:t>
            </a:r>
            <a:r>
              <a:rPr lang="en-CA" dirty="0"/>
              <a:t>, sed do </a:t>
            </a:r>
            <a:r>
              <a:rPr lang="en-CA" dirty="0" err="1"/>
              <a:t>eiusmod</a:t>
            </a:r>
            <a:r>
              <a:rPr lang="en-CA" dirty="0"/>
              <a:t> </a:t>
            </a:r>
            <a:r>
              <a:rPr lang="en-CA" dirty="0" err="1"/>
              <a:t>tempor</a:t>
            </a:r>
            <a:r>
              <a:rPr lang="en-CA" dirty="0"/>
              <a:t> </a:t>
            </a:r>
            <a:r>
              <a:rPr lang="en-CA" dirty="0" err="1"/>
              <a:t>incididunt</a:t>
            </a:r>
            <a:r>
              <a:rPr lang="en-CA" dirty="0"/>
              <a:t> </a:t>
            </a:r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labore</a:t>
            </a:r>
            <a:r>
              <a:rPr lang="en-CA" dirty="0"/>
              <a:t> et dolore magna </a:t>
            </a:r>
            <a:r>
              <a:rPr lang="en-CA" dirty="0" err="1"/>
              <a:t>aliqua</a:t>
            </a:r>
            <a:r>
              <a:rPr lang="en-CA" dirty="0"/>
              <a:t>. </a:t>
            </a:r>
            <a:r>
              <a:rPr lang="en-CA" dirty="0" err="1"/>
              <a:t>Viverra</a:t>
            </a:r>
            <a:r>
              <a:rPr lang="en-CA" dirty="0"/>
              <a:t> </a:t>
            </a:r>
            <a:r>
              <a:rPr lang="en-CA" dirty="0" err="1"/>
              <a:t>orci</a:t>
            </a:r>
            <a:r>
              <a:rPr lang="en-CA" dirty="0"/>
              <a:t> </a:t>
            </a:r>
            <a:r>
              <a:rPr lang="en-CA" dirty="0" err="1"/>
              <a:t>sagittis</a:t>
            </a:r>
            <a:r>
              <a:rPr lang="en-CA" dirty="0"/>
              <a:t> </a:t>
            </a:r>
            <a:r>
              <a:rPr lang="en-CA" dirty="0" err="1"/>
              <a:t>eu</a:t>
            </a:r>
            <a:r>
              <a:rPr lang="en-CA" dirty="0"/>
              <a:t> </a:t>
            </a:r>
            <a:r>
              <a:rPr lang="en-CA" dirty="0" err="1"/>
              <a:t>volutpat</a:t>
            </a:r>
            <a:r>
              <a:rPr lang="en-CA" dirty="0"/>
              <a:t> </a:t>
            </a:r>
            <a:r>
              <a:rPr lang="en-CA" dirty="0" err="1"/>
              <a:t>odio</a:t>
            </a:r>
            <a:r>
              <a:rPr lang="en-CA" dirty="0"/>
              <a:t> </a:t>
            </a:r>
            <a:r>
              <a:rPr lang="en-CA" dirty="0" err="1"/>
              <a:t>facilisis</a:t>
            </a:r>
            <a:r>
              <a:rPr lang="en-CA" dirty="0"/>
              <a:t> </a:t>
            </a:r>
            <a:r>
              <a:rPr lang="en-CA" dirty="0" err="1"/>
              <a:t>mauris</a:t>
            </a:r>
            <a:r>
              <a:rPr lang="en-CA" dirty="0"/>
              <a:t>. </a:t>
            </a:r>
            <a:r>
              <a:rPr lang="en-CA" dirty="0" err="1"/>
              <a:t>Quam</a:t>
            </a:r>
            <a:r>
              <a:rPr lang="en-CA" dirty="0"/>
              <a:t> </a:t>
            </a:r>
            <a:r>
              <a:rPr lang="en-CA" dirty="0" err="1"/>
              <a:t>lacus</a:t>
            </a:r>
            <a:r>
              <a:rPr lang="en-CA" dirty="0"/>
              <a:t> </a:t>
            </a:r>
            <a:r>
              <a:rPr lang="en-CA" dirty="0" err="1"/>
              <a:t>suspendisse</a:t>
            </a:r>
            <a:r>
              <a:rPr lang="en-CA" dirty="0"/>
              <a:t> </a:t>
            </a:r>
            <a:r>
              <a:rPr lang="en-CA" dirty="0" err="1"/>
              <a:t>faucibus</a:t>
            </a:r>
            <a:r>
              <a:rPr lang="en-CA" dirty="0"/>
              <a:t> </a:t>
            </a:r>
            <a:r>
              <a:rPr lang="en-CA" dirty="0" err="1"/>
              <a:t>interdum</a:t>
            </a:r>
            <a:r>
              <a:rPr lang="en-CA" dirty="0"/>
              <a:t> </a:t>
            </a:r>
            <a:r>
              <a:rPr lang="en-CA" dirty="0" err="1"/>
              <a:t>posuere</a:t>
            </a:r>
            <a:r>
              <a:rPr lang="en-CA" dirty="0"/>
              <a:t> lorem ipsum dolor sit.</a:t>
            </a:r>
          </a:p>
        </p:txBody>
      </p:sp>
    </p:spTree>
    <p:extLst>
      <p:ext uri="{BB962C8B-B14F-4D97-AF65-F5344CB8AC3E}">
        <p14:creationId xmlns:p14="http://schemas.microsoft.com/office/powerpoint/2010/main" val="21627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5971-2E05-4322-8E26-0047CBB9E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Text Here</a:t>
            </a:r>
            <a:endParaRPr lang="en-CA" dirty="0"/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FA3ACA2E-597D-4874-8419-7515AB4332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 bwMode="white">
          <a:xfrm>
            <a:off x="888372" y="1581150"/>
            <a:ext cx="10415423" cy="4395215"/>
          </a:xfrm>
          <a:ln w="12700">
            <a:miter lim="400000"/>
          </a:ln>
        </p:spPr>
        <p:txBody>
          <a:bodyPr lIns="0" tIns="0" rIns="0" bIns="0"/>
          <a:lstStyle>
            <a:lvl1pPr>
              <a:defRPr lang="en-CA" dirty="0"/>
            </a:lvl1pPr>
          </a:lstStyle>
          <a:p>
            <a:pPr lvl="0"/>
            <a:r>
              <a:rPr lang="en-CA" dirty="0"/>
              <a:t>Lorem ipsum dolor sit </a:t>
            </a:r>
            <a:r>
              <a:rPr lang="en-CA" dirty="0" err="1"/>
              <a:t>amet</a:t>
            </a:r>
            <a:r>
              <a:rPr lang="en-CA" dirty="0"/>
              <a:t>, </a:t>
            </a:r>
            <a:r>
              <a:rPr lang="en-CA" dirty="0" err="1"/>
              <a:t>consectetur</a:t>
            </a:r>
            <a:r>
              <a:rPr lang="en-CA" dirty="0"/>
              <a:t> </a:t>
            </a:r>
            <a:r>
              <a:rPr lang="en-CA" dirty="0" err="1"/>
              <a:t>adipiscing</a:t>
            </a:r>
            <a:r>
              <a:rPr lang="en-CA" dirty="0"/>
              <a:t> </a:t>
            </a:r>
            <a:r>
              <a:rPr lang="en-CA" dirty="0" err="1"/>
              <a:t>elit</a:t>
            </a:r>
            <a:r>
              <a:rPr lang="en-CA" dirty="0"/>
              <a:t>, sed do </a:t>
            </a:r>
            <a:r>
              <a:rPr lang="en-CA" dirty="0" err="1"/>
              <a:t>eiusmod</a:t>
            </a:r>
            <a:r>
              <a:rPr lang="en-CA" dirty="0"/>
              <a:t> </a:t>
            </a:r>
            <a:r>
              <a:rPr lang="en-CA" dirty="0" err="1"/>
              <a:t>tempor</a:t>
            </a:r>
            <a:r>
              <a:rPr lang="en-CA" dirty="0"/>
              <a:t> </a:t>
            </a:r>
            <a:r>
              <a:rPr lang="en-CA" dirty="0" err="1"/>
              <a:t>incididunt</a:t>
            </a:r>
            <a:r>
              <a:rPr lang="en-CA" dirty="0"/>
              <a:t> </a:t>
            </a:r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labore</a:t>
            </a:r>
            <a:r>
              <a:rPr lang="en-CA" dirty="0"/>
              <a:t> et dolore magna </a:t>
            </a:r>
            <a:r>
              <a:rPr lang="en-CA" dirty="0" err="1"/>
              <a:t>aliqua</a:t>
            </a:r>
            <a:r>
              <a:rPr lang="en-CA" dirty="0"/>
              <a:t>. </a:t>
            </a:r>
            <a:r>
              <a:rPr lang="en-CA" dirty="0" err="1"/>
              <a:t>Viverra</a:t>
            </a:r>
            <a:r>
              <a:rPr lang="en-CA" dirty="0"/>
              <a:t> </a:t>
            </a:r>
            <a:r>
              <a:rPr lang="en-CA" dirty="0" err="1"/>
              <a:t>orci</a:t>
            </a:r>
            <a:r>
              <a:rPr lang="en-CA" dirty="0"/>
              <a:t> </a:t>
            </a:r>
            <a:r>
              <a:rPr lang="en-CA" dirty="0" err="1"/>
              <a:t>sagittis</a:t>
            </a:r>
            <a:r>
              <a:rPr lang="en-CA" dirty="0"/>
              <a:t> </a:t>
            </a:r>
            <a:r>
              <a:rPr lang="en-CA" dirty="0" err="1"/>
              <a:t>eu</a:t>
            </a:r>
            <a:r>
              <a:rPr lang="en-CA" dirty="0"/>
              <a:t> </a:t>
            </a:r>
            <a:r>
              <a:rPr lang="en-CA" dirty="0" err="1"/>
              <a:t>volutpat</a:t>
            </a:r>
            <a:r>
              <a:rPr lang="en-CA" dirty="0"/>
              <a:t> </a:t>
            </a:r>
            <a:r>
              <a:rPr lang="en-CA" dirty="0" err="1"/>
              <a:t>odio</a:t>
            </a:r>
            <a:r>
              <a:rPr lang="en-CA" dirty="0"/>
              <a:t> </a:t>
            </a:r>
            <a:r>
              <a:rPr lang="en-CA" dirty="0" err="1"/>
              <a:t>facilisis</a:t>
            </a:r>
            <a:r>
              <a:rPr lang="en-CA" dirty="0"/>
              <a:t> </a:t>
            </a:r>
            <a:r>
              <a:rPr lang="en-CA" dirty="0" err="1"/>
              <a:t>mauris</a:t>
            </a:r>
            <a:r>
              <a:rPr lang="en-CA" dirty="0"/>
              <a:t>. </a:t>
            </a:r>
            <a:r>
              <a:rPr lang="en-CA" dirty="0" err="1"/>
              <a:t>Quam</a:t>
            </a:r>
            <a:r>
              <a:rPr lang="en-CA" dirty="0"/>
              <a:t> </a:t>
            </a:r>
            <a:r>
              <a:rPr lang="en-CA" dirty="0" err="1"/>
              <a:t>lacus</a:t>
            </a:r>
            <a:r>
              <a:rPr lang="en-CA" dirty="0"/>
              <a:t> </a:t>
            </a:r>
            <a:r>
              <a:rPr lang="en-CA" dirty="0" err="1"/>
              <a:t>suspendisse</a:t>
            </a:r>
            <a:r>
              <a:rPr lang="en-CA" dirty="0"/>
              <a:t> </a:t>
            </a:r>
            <a:r>
              <a:rPr lang="en-CA" dirty="0" err="1"/>
              <a:t>faucibus</a:t>
            </a:r>
            <a:r>
              <a:rPr lang="en-CA" dirty="0"/>
              <a:t> </a:t>
            </a:r>
            <a:r>
              <a:rPr lang="en-CA" dirty="0" err="1"/>
              <a:t>interdum</a:t>
            </a:r>
            <a:r>
              <a:rPr lang="en-CA" dirty="0"/>
              <a:t> </a:t>
            </a:r>
            <a:r>
              <a:rPr lang="en-CA" dirty="0" err="1"/>
              <a:t>posuere</a:t>
            </a:r>
            <a:r>
              <a:rPr lang="en-CA" dirty="0"/>
              <a:t> lorem ipsum dolor sit. Ipsum </a:t>
            </a:r>
            <a:r>
              <a:rPr lang="en-CA" dirty="0" err="1"/>
              <a:t>nunc</a:t>
            </a:r>
            <a:r>
              <a:rPr lang="en-CA" dirty="0"/>
              <a:t> </a:t>
            </a:r>
            <a:r>
              <a:rPr lang="en-CA" dirty="0" err="1"/>
              <a:t>aliquet</a:t>
            </a:r>
            <a:r>
              <a:rPr lang="en-CA" dirty="0"/>
              <a:t> </a:t>
            </a:r>
            <a:r>
              <a:rPr lang="en-CA" dirty="0" err="1"/>
              <a:t>bibendum</a:t>
            </a:r>
            <a:r>
              <a:rPr lang="en-CA" dirty="0"/>
              <a:t> </a:t>
            </a:r>
            <a:r>
              <a:rPr lang="en-CA" dirty="0" err="1"/>
              <a:t>enim</a:t>
            </a:r>
            <a:r>
              <a:rPr lang="en-CA" dirty="0"/>
              <a:t>. </a:t>
            </a:r>
            <a:r>
              <a:rPr lang="en-CA" dirty="0" err="1"/>
              <a:t>Velit</a:t>
            </a:r>
            <a:r>
              <a:rPr lang="en-CA" dirty="0"/>
              <a:t> </a:t>
            </a:r>
            <a:r>
              <a:rPr lang="en-CA" dirty="0" err="1"/>
              <a:t>egestas</a:t>
            </a:r>
            <a:r>
              <a:rPr lang="en-CA" dirty="0"/>
              <a:t> dui id </a:t>
            </a:r>
            <a:r>
              <a:rPr lang="en-CA" dirty="0" err="1"/>
              <a:t>ornare</a:t>
            </a:r>
            <a:r>
              <a:rPr lang="en-CA" dirty="0"/>
              <a:t> </a:t>
            </a:r>
            <a:r>
              <a:rPr lang="en-CA" dirty="0" err="1"/>
              <a:t>arcu</a:t>
            </a:r>
            <a:r>
              <a:rPr lang="en-CA" dirty="0"/>
              <a:t> </a:t>
            </a:r>
            <a:r>
              <a:rPr lang="en-CA" dirty="0" err="1"/>
              <a:t>odio</a:t>
            </a:r>
            <a:r>
              <a:rPr lang="en-CA" dirty="0"/>
              <a:t> </a:t>
            </a:r>
            <a:r>
              <a:rPr lang="en-CA" dirty="0" err="1"/>
              <a:t>ut.</a:t>
            </a:r>
            <a:r>
              <a:rPr lang="en-CA" dirty="0"/>
              <a:t> In fermentum </a:t>
            </a:r>
            <a:r>
              <a:rPr lang="en-CA" dirty="0" err="1"/>
              <a:t>posuere</a:t>
            </a:r>
            <a:r>
              <a:rPr lang="en-CA" dirty="0"/>
              <a:t> </a:t>
            </a:r>
            <a:r>
              <a:rPr lang="en-CA" dirty="0" err="1"/>
              <a:t>urna</a:t>
            </a:r>
            <a:r>
              <a:rPr lang="en-CA" dirty="0"/>
              <a:t> </a:t>
            </a:r>
            <a:r>
              <a:rPr lang="en-CA" dirty="0" err="1"/>
              <a:t>nec</a:t>
            </a:r>
            <a:r>
              <a:rPr lang="en-CA" dirty="0"/>
              <a:t> </a:t>
            </a:r>
            <a:r>
              <a:rPr lang="en-CA" dirty="0" err="1"/>
              <a:t>tincidunt</a:t>
            </a:r>
            <a:r>
              <a:rPr lang="en-CA" dirty="0"/>
              <a:t> </a:t>
            </a:r>
            <a:r>
              <a:rPr lang="en-CA" dirty="0" err="1"/>
              <a:t>praesent</a:t>
            </a:r>
            <a:r>
              <a:rPr lang="en-CA" dirty="0"/>
              <a:t>. Ut </a:t>
            </a:r>
            <a:r>
              <a:rPr lang="en-CA" dirty="0" err="1"/>
              <a:t>aliquam</a:t>
            </a:r>
            <a:r>
              <a:rPr lang="en-CA" dirty="0"/>
              <a:t> </a:t>
            </a:r>
            <a:r>
              <a:rPr lang="en-CA" dirty="0" err="1"/>
              <a:t>purus</a:t>
            </a:r>
            <a:r>
              <a:rPr lang="en-CA" dirty="0"/>
              <a:t> sit </a:t>
            </a:r>
            <a:r>
              <a:rPr lang="en-CA" dirty="0" err="1"/>
              <a:t>amet</a:t>
            </a:r>
            <a:r>
              <a:rPr lang="en-CA" dirty="0"/>
              <a:t> </a:t>
            </a:r>
            <a:r>
              <a:rPr lang="en-CA" dirty="0" err="1"/>
              <a:t>luctus</a:t>
            </a:r>
            <a:r>
              <a:rPr lang="en-CA" dirty="0"/>
              <a:t> </a:t>
            </a:r>
            <a:r>
              <a:rPr lang="en-CA" dirty="0" err="1"/>
              <a:t>venenatis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338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Tex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BE3CAD4-D77B-4D75-A2B5-868F0413E40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 bwMode="gray">
          <a:xfrm>
            <a:off x="8121650" y="1"/>
            <a:ext cx="407035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38037-EB74-4907-BA0A-6C2977A1A2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9900" y="1252420"/>
            <a:ext cx="6350115" cy="1325563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Text Here</a:t>
            </a:r>
            <a:endParaRPr lang="en-CA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2290E9E4-FC04-4693-B28C-23304D896F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 bwMode="white">
          <a:xfrm>
            <a:off x="889900" y="2622054"/>
            <a:ext cx="6350115" cy="2898850"/>
          </a:xfrm>
          <a:ln w="12700">
            <a:miter lim="400000"/>
          </a:ln>
        </p:spPr>
        <p:txBody>
          <a:bodyPr lIns="0" tIns="0" rIns="0" bIns="0"/>
          <a:lstStyle>
            <a:lvl1pPr>
              <a:defRPr lang="en-CA" dirty="0"/>
            </a:lvl1pPr>
          </a:lstStyle>
          <a:p>
            <a:pPr lvl="0"/>
            <a:r>
              <a:rPr lang="en-CA" dirty="0"/>
              <a:t>Lorem ipsum dolor sit </a:t>
            </a:r>
            <a:r>
              <a:rPr lang="en-CA" dirty="0" err="1"/>
              <a:t>amet</a:t>
            </a:r>
            <a:r>
              <a:rPr lang="en-CA" dirty="0"/>
              <a:t>, </a:t>
            </a:r>
            <a:r>
              <a:rPr lang="en-CA" dirty="0" err="1"/>
              <a:t>consectetur</a:t>
            </a:r>
            <a:r>
              <a:rPr lang="en-CA" dirty="0"/>
              <a:t> </a:t>
            </a:r>
            <a:r>
              <a:rPr lang="en-CA" dirty="0" err="1"/>
              <a:t>adipiscing</a:t>
            </a:r>
            <a:r>
              <a:rPr lang="en-CA" dirty="0"/>
              <a:t> </a:t>
            </a:r>
            <a:r>
              <a:rPr lang="en-CA" dirty="0" err="1"/>
              <a:t>elit</a:t>
            </a:r>
            <a:r>
              <a:rPr lang="en-CA" dirty="0"/>
              <a:t>, sed do </a:t>
            </a:r>
            <a:r>
              <a:rPr lang="en-CA" dirty="0" err="1"/>
              <a:t>eiusmod</a:t>
            </a:r>
            <a:r>
              <a:rPr lang="en-CA" dirty="0"/>
              <a:t> </a:t>
            </a:r>
            <a:r>
              <a:rPr lang="en-CA" dirty="0" err="1"/>
              <a:t>tempor</a:t>
            </a:r>
            <a:r>
              <a:rPr lang="en-CA" dirty="0"/>
              <a:t> </a:t>
            </a:r>
            <a:r>
              <a:rPr lang="en-CA" dirty="0" err="1"/>
              <a:t>incididunt</a:t>
            </a:r>
            <a:r>
              <a:rPr lang="en-CA" dirty="0"/>
              <a:t> </a:t>
            </a:r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labore</a:t>
            </a:r>
            <a:r>
              <a:rPr lang="en-CA" dirty="0"/>
              <a:t> et dolore magna </a:t>
            </a:r>
            <a:r>
              <a:rPr lang="en-CA" dirty="0" err="1"/>
              <a:t>aliqua</a:t>
            </a:r>
            <a:r>
              <a:rPr lang="en-CA" dirty="0"/>
              <a:t>. </a:t>
            </a:r>
            <a:r>
              <a:rPr lang="en-CA" dirty="0" err="1"/>
              <a:t>Viverra</a:t>
            </a:r>
            <a:r>
              <a:rPr lang="en-CA" dirty="0"/>
              <a:t> </a:t>
            </a:r>
            <a:r>
              <a:rPr lang="en-CA" dirty="0" err="1"/>
              <a:t>orci</a:t>
            </a:r>
            <a:r>
              <a:rPr lang="en-CA" dirty="0"/>
              <a:t> </a:t>
            </a:r>
            <a:r>
              <a:rPr lang="en-CA" dirty="0" err="1"/>
              <a:t>sagittis</a:t>
            </a:r>
            <a:r>
              <a:rPr lang="en-CA" dirty="0"/>
              <a:t> </a:t>
            </a:r>
            <a:r>
              <a:rPr lang="en-CA" dirty="0" err="1"/>
              <a:t>eu</a:t>
            </a:r>
            <a:r>
              <a:rPr lang="en-CA" dirty="0"/>
              <a:t> </a:t>
            </a:r>
            <a:r>
              <a:rPr lang="en-CA" dirty="0" err="1"/>
              <a:t>volutpat</a:t>
            </a:r>
            <a:r>
              <a:rPr lang="en-CA" dirty="0"/>
              <a:t> </a:t>
            </a:r>
            <a:r>
              <a:rPr lang="en-CA" dirty="0" err="1"/>
              <a:t>odio</a:t>
            </a:r>
            <a:r>
              <a:rPr lang="en-CA" dirty="0"/>
              <a:t> </a:t>
            </a:r>
            <a:r>
              <a:rPr lang="en-CA" dirty="0" err="1"/>
              <a:t>facilisis</a:t>
            </a:r>
            <a:r>
              <a:rPr lang="en-CA" dirty="0"/>
              <a:t> </a:t>
            </a:r>
            <a:r>
              <a:rPr lang="en-CA" dirty="0" err="1"/>
              <a:t>mauris</a:t>
            </a:r>
            <a:r>
              <a:rPr lang="en-CA" dirty="0"/>
              <a:t>. </a:t>
            </a:r>
            <a:r>
              <a:rPr lang="en-CA" dirty="0" err="1"/>
              <a:t>Quam</a:t>
            </a:r>
            <a:r>
              <a:rPr lang="en-CA" dirty="0"/>
              <a:t> </a:t>
            </a:r>
            <a:r>
              <a:rPr lang="en-CA" dirty="0" err="1"/>
              <a:t>lacus</a:t>
            </a:r>
            <a:r>
              <a:rPr lang="en-CA" dirty="0"/>
              <a:t> </a:t>
            </a:r>
            <a:r>
              <a:rPr lang="en-CA" dirty="0" err="1"/>
              <a:t>suspendisse</a:t>
            </a:r>
            <a:r>
              <a:rPr lang="en-CA" dirty="0"/>
              <a:t> </a:t>
            </a:r>
            <a:r>
              <a:rPr lang="en-CA" dirty="0" err="1"/>
              <a:t>faucibus</a:t>
            </a:r>
            <a:r>
              <a:rPr lang="en-CA" dirty="0"/>
              <a:t> </a:t>
            </a:r>
            <a:r>
              <a:rPr lang="en-CA" dirty="0" err="1"/>
              <a:t>interdum</a:t>
            </a:r>
            <a:r>
              <a:rPr lang="en-CA" dirty="0"/>
              <a:t> </a:t>
            </a:r>
            <a:r>
              <a:rPr lang="en-CA" dirty="0" err="1"/>
              <a:t>posuere</a:t>
            </a:r>
            <a:r>
              <a:rPr lang="en-CA" dirty="0"/>
              <a:t> lorem ipsum dolor sit. Ipsum </a:t>
            </a:r>
            <a:r>
              <a:rPr lang="en-CA" dirty="0" err="1"/>
              <a:t>nunc</a:t>
            </a:r>
            <a:r>
              <a:rPr lang="en-CA" dirty="0"/>
              <a:t> </a:t>
            </a:r>
            <a:r>
              <a:rPr lang="en-CA" dirty="0" err="1"/>
              <a:t>aliquet</a:t>
            </a:r>
            <a:r>
              <a:rPr lang="en-CA" dirty="0"/>
              <a:t> </a:t>
            </a:r>
            <a:r>
              <a:rPr lang="en-CA" dirty="0" err="1"/>
              <a:t>bibendum</a:t>
            </a:r>
            <a:r>
              <a:rPr lang="en-CA" dirty="0"/>
              <a:t> </a:t>
            </a:r>
            <a:r>
              <a:rPr lang="en-CA" dirty="0" err="1"/>
              <a:t>enim</a:t>
            </a:r>
            <a:r>
              <a:rPr lang="en-CA" dirty="0"/>
              <a:t>. </a:t>
            </a:r>
            <a:r>
              <a:rPr lang="en-CA" dirty="0" err="1"/>
              <a:t>Velit</a:t>
            </a:r>
            <a:r>
              <a:rPr lang="en-CA" dirty="0"/>
              <a:t> </a:t>
            </a:r>
            <a:r>
              <a:rPr lang="en-CA" dirty="0" err="1"/>
              <a:t>egestas</a:t>
            </a:r>
            <a:r>
              <a:rPr lang="en-CA" dirty="0"/>
              <a:t> dui id </a:t>
            </a:r>
            <a:r>
              <a:rPr lang="en-CA" dirty="0" err="1"/>
              <a:t>ornare</a:t>
            </a:r>
            <a:r>
              <a:rPr lang="en-CA" dirty="0"/>
              <a:t> </a:t>
            </a:r>
            <a:r>
              <a:rPr lang="en-CA" dirty="0" err="1"/>
              <a:t>arcu</a:t>
            </a:r>
            <a:r>
              <a:rPr lang="en-CA" dirty="0"/>
              <a:t> </a:t>
            </a:r>
            <a:r>
              <a:rPr lang="en-CA" dirty="0" err="1"/>
              <a:t>odio</a:t>
            </a:r>
            <a:r>
              <a:rPr lang="en-CA" dirty="0"/>
              <a:t> </a:t>
            </a:r>
            <a:r>
              <a:rPr lang="en-CA" dirty="0" err="1"/>
              <a:t>ut.</a:t>
            </a:r>
            <a:r>
              <a:rPr lang="en-CA" dirty="0"/>
              <a:t> In fermentum </a:t>
            </a:r>
            <a:r>
              <a:rPr lang="en-CA" dirty="0" err="1"/>
              <a:t>posuere</a:t>
            </a:r>
            <a:r>
              <a:rPr lang="en-CA" dirty="0"/>
              <a:t> </a:t>
            </a:r>
            <a:r>
              <a:rPr lang="en-CA" dirty="0" err="1"/>
              <a:t>urna</a:t>
            </a:r>
            <a:r>
              <a:rPr lang="en-CA" dirty="0"/>
              <a:t> </a:t>
            </a:r>
            <a:r>
              <a:rPr lang="en-CA" dirty="0" err="1"/>
              <a:t>nec</a:t>
            </a:r>
            <a:r>
              <a:rPr lang="en-CA" dirty="0"/>
              <a:t> </a:t>
            </a:r>
            <a:r>
              <a:rPr lang="en-CA" dirty="0" err="1"/>
              <a:t>tincidunt</a:t>
            </a:r>
            <a:r>
              <a:rPr lang="en-CA" dirty="0"/>
              <a:t> </a:t>
            </a:r>
            <a:r>
              <a:rPr lang="en-CA" dirty="0" err="1"/>
              <a:t>praesent</a:t>
            </a:r>
            <a:r>
              <a:rPr lang="en-CA" dirty="0"/>
              <a:t>. Ut </a:t>
            </a:r>
            <a:r>
              <a:rPr lang="en-CA" dirty="0" err="1"/>
              <a:t>aliquam</a:t>
            </a:r>
            <a:r>
              <a:rPr lang="en-CA" dirty="0"/>
              <a:t> </a:t>
            </a:r>
            <a:r>
              <a:rPr lang="en-CA" dirty="0" err="1"/>
              <a:t>purus</a:t>
            </a:r>
            <a:r>
              <a:rPr lang="en-CA" dirty="0"/>
              <a:t> sit </a:t>
            </a:r>
            <a:r>
              <a:rPr lang="en-CA" dirty="0" err="1"/>
              <a:t>amet</a:t>
            </a:r>
            <a:r>
              <a:rPr lang="en-CA" dirty="0"/>
              <a:t> </a:t>
            </a:r>
            <a:r>
              <a:rPr lang="en-CA" dirty="0" err="1"/>
              <a:t>luctus</a:t>
            </a:r>
            <a:r>
              <a:rPr lang="en-CA" dirty="0"/>
              <a:t> </a:t>
            </a:r>
            <a:r>
              <a:rPr lang="en-CA" dirty="0" err="1"/>
              <a:t>venenatis</a:t>
            </a:r>
            <a:r>
              <a:rPr lang="en-CA" dirty="0"/>
              <a:t>.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14036A84-2050-41B9-B9AF-EF3BBA1DA76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89899" y="6376046"/>
            <a:ext cx="6350115" cy="9233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CA"/>
              <a:t>© 2020, Amazon Web Services, Inc. or its affiliates.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8488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Tex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BE3CAD4-D77B-4D75-A2B5-868F0413E40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 bwMode="gray">
          <a:xfrm>
            <a:off x="6096001" y="1"/>
            <a:ext cx="60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38037-EB74-4907-BA0A-6C2977A1A2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9900" y="1252420"/>
            <a:ext cx="4324466" cy="1325563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Text Here</a:t>
            </a:r>
            <a:endParaRPr lang="en-CA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0F7898C-5CD8-471A-896A-56BFABF805F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89899" y="6376046"/>
            <a:ext cx="4324466" cy="9233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CA"/>
              <a:t>© 2020, Amazon Web Services, Inc. or its affiliates. All rights reserved.</a:t>
            </a:r>
            <a:endParaRPr lang="en-CA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43F7C670-763E-4EFD-978F-33E1C615446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 bwMode="white">
          <a:xfrm>
            <a:off x="889900" y="2622054"/>
            <a:ext cx="4324466" cy="2898850"/>
          </a:xfrm>
          <a:ln w="12700">
            <a:miter lim="400000"/>
          </a:ln>
        </p:spPr>
        <p:txBody>
          <a:bodyPr lIns="0" tIns="0" rIns="0" bIns="0"/>
          <a:lstStyle>
            <a:lvl1pPr>
              <a:defRPr lang="en-CA" dirty="0"/>
            </a:lvl1pPr>
          </a:lstStyle>
          <a:p>
            <a:pPr lvl="0"/>
            <a:r>
              <a:rPr lang="en-CA" dirty="0"/>
              <a:t>Lorem ipsum dolor sit </a:t>
            </a:r>
            <a:r>
              <a:rPr lang="en-CA" dirty="0" err="1"/>
              <a:t>amet</a:t>
            </a:r>
            <a:r>
              <a:rPr lang="en-CA" dirty="0"/>
              <a:t>, </a:t>
            </a:r>
            <a:r>
              <a:rPr lang="en-CA" dirty="0" err="1"/>
              <a:t>consectetur</a:t>
            </a:r>
            <a:r>
              <a:rPr lang="en-CA" dirty="0"/>
              <a:t> </a:t>
            </a:r>
            <a:r>
              <a:rPr lang="en-CA" dirty="0" err="1"/>
              <a:t>adipiscing</a:t>
            </a:r>
            <a:r>
              <a:rPr lang="en-CA" dirty="0"/>
              <a:t> </a:t>
            </a:r>
            <a:r>
              <a:rPr lang="en-CA" dirty="0" err="1"/>
              <a:t>elit</a:t>
            </a:r>
            <a:r>
              <a:rPr lang="en-CA" dirty="0"/>
              <a:t>, sed do </a:t>
            </a:r>
            <a:r>
              <a:rPr lang="en-CA" dirty="0" err="1"/>
              <a:t>eiusmod</a:t>
            </a:r>
            <a:r>
              <a:rPr lang="en-CA" dirty="0"/>
              <a:t> </a:t>
            </a:r>
            <a:r>
              <a:rPr lang="en-CA" dirty="0" err="1"/>
              <a:t>tempor</a:t>
            </a:r>
            <a:r>
              <a:rPr lang="en-CA" dirty="0"/>
              <a:t> </a:t>
            </a:r>
            <a:r>
              <a:rPr lang="en-CA" dirty="0" err="1"/>
              <a:t>incididunt</a:t>
            </a:r>
            <a:r>
              <a:rPr lang="en-CA" dirty="0"/>
              <a:t> </a:t>
            </a:r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labore</a:t>
            </a:r>
            <a:r>
              <a:rPr lang="en-CA" dirty="0"/>
              <a:t> et dolore magna </a:t>
            </a:r>
            <a:r>
              <a:rPr lang="en-CA" dirty="0" err="1"/>
              <a:t>aliqua</a:t>
            </a:r>
            <a:r>
              <a:rPr lang="en-CA" dirty="0"/>
              <a:t>. </a:t>
            </a:r>
            <a:r>
              <a:rPr lang="en-CA" dirty="0" err="1"/>
              <a:t>Viverra</a:t>
            </a:r>
            <a:r>
              <a:rPr lang="en-CA" dirty="0"/>
              <a:t> </a:t>
            </a:r>
            <a:r>
              <a:rPr lang="en-CA" dirty="0" err="1"/>
              <a:t>orci</a:t>
            </a:r>
            <a:r>
              <a:rPr lang="en-CA" dirty="0"/>
              <a:t> </a:t>
            </a:r>
            <a:r>
              <a:rPr lang="en-CA" dirty="0" err="1"/>
              <a:t>sagittis</a:t>
            </a:r>
            <a:r>
              <a:rPr lang="en-CA" dirty="0"/>
              <a:t> </a:t>
            </a:r>
            <a:r>
              <a:rPr lang="en-CA" dirty="0" err="1"/>
              <a:t>eu</a:t>
            </a:r>
            <a:r>
              <a:rPr lang="en-CA" dirty="0"/>
              <a:t> </a:t>
            </a:r>
            <a:r>
              <a:rPr lang="en-CA" dirty="0" err="1"/>
              <a:t>volutpat</a:t>
            </a:r>
            <a:r>
              <a:rPr lang="en-CA" dirty="0"/>
              <a:t> </a:t>
            </a:r>
            <a:r>
              <a:rPr lang="en-CA" dirty="0" err="1"/>
              <a:t>odio</a:t>
            </a:r>
            <a:r>
              <a:rPr lang="en-CA" dirty="0"/>
              <a:t> </a:t>
            </a:r>
            <a:r>
              <a:rPr lang="en-CA" dirty="0" err="1"/>
              <a:t>facilisis</a:t>
            </a:r>
            <a:r>
              <a:rPr lang="en-CA" dirty="0"/>
              <a:t> </a:t>
            </a:r>
            <a:r>
              <a:rPr lang="en-CA" dirty="0" err="1"/>
              <a:t>mauris</a:t>
            </a:r>
            <a:r>
              <a:rPr lang="en-CA" dirty="0"/>
              <a:t>. </a:t>
            </a:r>
            <a:r>
              <a:rPr lang="en-CA" dirty="0" err="1"/>
              <a:t>Quam</a:t>
            </a:r>
            <a:r>
              <a:rPr lang="en-CA" dirty="0"/>
              <a:t> </a:t>
            </a:r>
            <a:r>
              <a:rPr lang="en-CA" dirty="0" err="1"/>
              <a:t>lacus</a:t>
            </a:r>
            <a:r>
              <a:rPr lang="en-CA" dirty="0"/>
              <a:t> </a:t>
            </a:r>
            <a:r>
              <a:rPr lang="en-CA" dirty="0" err="1"/>
              <a:t>suspendisse</a:t>
            </a:r>
            <a:r>
              <a:rPr lang="en-CA" dirty="0"/>
              <a:t> </a:t>
            </a:r>
            <a:r>
              <a:rPr lang="en-CA" dirty="0" err="1"/>
              <a:t>faucibus</a:t>
            </a:r>
            <a:r>
              <a:rPr lang="en-CA" dirty="0"/>
              <a:t> </a:t>
            </a:r>
            <a:r>
              <a:rPr lang="en-CA" dirty="0" err="1"/>
              <a:t>interdum</a:t>
            </a:r>
            <a:r>
              <a:rPr lang="en-CA" dirty="0"/>
              <a:t> </a:t>
            </a:r>
            <a:r>
              <a:rPr lang="en-CA" dirty="0" err="1"/>
              <a:t>posuere</a:t>
            </a:r>
            <a:r>
              <a:rPr lang="en-CA" dirty="0"/>
              <a:t> lorem ipsum dolor sit.</a:t>
            </a:r>
          </a:p>
        </p:txBody>
      </p:sp>
    </p:spTree>
    <p:extLst>
      <p:ext uri="{BB962C8B-B14F-4D97-AF65-F5344CB8AC3E}">
        <p14:creationId xmlns:p14="http://schemas.microsoft.com/office/powerpoint/2010/main" val="3881448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Text"/>
          <p:cNvSpPr txBox="1">
            <a:spLocks noGrp="1"/>
          </p:cNvSpPr>
          <p:nvPr>
            <p:ph type="title"/>
          </p:nvPr>
        </p:nvSpPr>
        <p:spPr bwMode="white">
          <a:xfrm>
            <a:off x="881635" y="222880"/>
            <a:ext cx="10428730" cy="65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rPr lang="en-CA" dirty="0"/>
              <a:t>Header Text Here</a:t>
            </a:r>
            <a:endParaRPr dirty="0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0F3F126F-E708-4641-B473-1741408A0576}"/>
              </a:ext>
            </a:extLst>
          </p:cNvPr>
          <p:cNvGrpSpPr/>
          <p:nvPr userDrawn="1"/>
        </p:nvGrpSpPr>
        <p:grpSpPr bwMode="white">
          <a:xfrm>
            <a:off x="11419323" y="6269811"/>
            <a:ext cx="522895" cy="312421"/>
            <a:chOff x="0" y="0"/>
            <a:chExt cx="1045788" cy="624839"/>
          </a:xfrm>
        </p:grpSpPr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3F07FC-5EF1-D74B-BACA-A78A040999D6}"/>
                </a:ext>
              </a:extLst>
            </p:cNvPr>
            <p:cNvSpPr/>
            <p:nvPr/>
          </p:nvSpPr>
          <p:spPr bwMode="white">
            <a:xfrm>
              <a:off x="41804" y="0"/>
              <a:ext cx="960021" cy="328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93" y="14973"/>
                  </a:moveTo>
                  <a:cubicBezTo>
                    <a:pt x="5693" y="15955"/>
                    <a:pt x="5693" y="16445"/>
                    <a:pt x="5777" y="16936"/>
                  </a:cubicBezTo>
                  <a:cubicBezTo>
                    <a:pt x="5860" y="17673"/>
                    <a:pt x="5944" y="18164"/>
                    <a:pt x="6028" y="18655"/>
                  </a:cubicBezTo>
                  <a:cubicBezTo>
                    <a:pt x="6028" y="18900"/>
                    <a:pt x="6112" y="19145"/>
                    <a:pt x="6112" y="19145"/>
                  </a:cubicBezTo>
                  <a:cubicBezTo>
                    <a:pt x="6112" y="19391"/>
                    <a:pt x="6028" y="19636"/>
                    <a:pt x="5944" y="19882"/>
                  </a:cubicBezTo>
                  <a:cubicBezTo>
                    <a:pt x="5442" y="20864"/>
                    <a:pt x="5442" y="20864"/>
                    <a:pt x="5442" y="20864"/>
                  </a:cubicBezTo>
                  <a:cubicBezTo>
                    <a:pt x="5358" y="21109"/>
                    <a:pt x="5274" y="21109"/>
                    <a:pt x="5191" y="21109"/>
                  </a:cubicBezTo>
                  <a:cubicBezTo>
                    <a:pt x="5107" y="21109"/>
                    <a:pt x="5107" y="20864"/>
                    <a:pt x="5023" y="20864"/>
                  </a:cubicBezTo>
                  <a:cubicBezTo>
                    <a:pt x="4856" y="20373"/>
                    <a:pt x="4772" y="20127"/>
                    <a:pt x="4688" y="19636"/>
                  </a:cubicBezTo>
                  <a:cubicBezTo>
                    <a:pt x="4605" y="19391"/>
                    <a:pt x="4521" y="18900"/>
                    <a:pt x="4437" y="18409"/>
                  </a:cubicBezTo>
                  <a:cubicBezTo>
                    <a:pt x="3851" y="20373"/>
                    <a:pt x="3098" y="21600"/>
                    <a:pt x="2177" y="21600"/>
                  </a:cubicBezTo>
                  <a:cubicBezTo>
                    <a:pt x="1507" y="21600"/>
                    <a:pt x="1005" y="20864"/>
                    <a:pt x="586" y="19882"/>
                  </a:cubicBezTo>
                  <a:cubicBezTo>
                    <a:pt x="251" y="18655"/>
                    <a:pt x="0" y="17182"/>
                    <a:pt x="0" y="15464"/>
                  </a:cubicBezTo>
                  <a:cubicBezTo>
                    <a:pt x="0" y="13500"/>
                    <a:pt x="251" y="12027"/>
                    <a:pt x="753" y="10800"/>
                  </a:cubicBezTo>
                  <a:cubicBezTo>
                    <a:pt x="1256" y="9573"/>
                    <a:pt x="1842" y="8836"/>
                    <a:pt x="2679" y="8836"/>
                  </a:cubicBezTo>
                  <a:cubicBezTo>
                    <a:pt x="2930" y="8836"/>
                    <a:pt x="3181" y="9082"/>
                    <a:pt x="3516" y="9082"/>
                  </a:cubicBezTo>
                  <a:cubicBezTo>
                    <a:pt x="3767" y="9327"/>
                    <a:pt x="4102" y="9327"/>
                    <a:pt x="4353" y="9573"/>
                  </a:cubicBezTo>
                  <a:cubicBezTo>
                    <a:pt x="4353" y="7855"/>
                    <a:pt x="4353" y="7855"/>
                    <a:pt x="4353" y="7855"/>
                  </a:cubicBezTo>
                  <a:cubicBezTo>
                    <a:pt x="4353" y="6136"/>
                    <a:pt x="4270" y="4909"/>
                    <a:pt x="4019" y="4173"/>
                  </a:cubicBezTo>
                  <a:cubicBezTo>
                    <a:pt x="3767" y="3436"/>
                    <a:pt x="3349" y="3191"/>
                    <a:pt x="2763" y="3191"/>
                  </a:cubicBezTo>
                  <a:cubicBezTo>
                    <a:pt x="2428" y="3191"/>
                    <a:pt x="2177" y="3191"/>
                    <a:pt x="1926" y="3436"/>
                  </a:cubicBezTo>
                  <a:cubicBezTo>
                    <a:pt x="1591" y="3682"/>
                    <a:pt x="1340" y="3927"/>
                    <a:pt x="1088" y="4173"/>
                  </a:cubicBezTo>
                  <a:cubicBezTo>
                    <a:pt x="921" y="4418"/>
                    <a:pt x="837" y="4418"/>
                    <a:pt x="753" y="4664"/>
                  </a:cubicBezTo>
                  <a:cubicBezTo>
                    <a:pt x="753" y="4664"/>
                    <a:pt x="670" y="4664"/>
                    <a:pt x="670" y="4664"/>
                  </a:cubicBezTo>
                  <a:cubicBezTo>
                    <a:pt x="586" y="4664"/>
                    <a:pt x="502" y="4418"/>
                    <a:pt x="502" y="3927"/>
                  </a:cubicBezTo>
                  <a:cubicBezTo>
                    <a:pt x="502" y="2700"/>
                    <a:pt x="502" y="2700"/>
                    <a:pt x="502" y="2700"/>
                  </a:cubicBezTo>
                  <a:cubicBezTo>
                    <a:pt x="502" y="2455"/>
                    <a:pt x="502" y="2209"/>
                    <a:pt x="586" y="1964"/>
                  </a:cubicBezTo>
                  <a:cubicBezTo>
                    <a:pt x="586" y="1718"/>
                    <a:pt x="670" y="1718"/>
                    <a:pt x="753" y="1473"/>
                  </a:cubicBezTo>
                  <a:cubicBezTo>
                    <a:pt x="1005" y="982"/>
                    <a:pt x="1340" y="736"/>
                    <a:pt x="1758" y="491"/>
                  </a:cubicBezTo>
                  <a:cubicBezTo>
                    <a:pt x="2177" y="245"/>
                    <a:pt x="2512" y="0"/>
                    <a:pt x="3014" y="0"/>
                  </a:cubicBezTo>
                  <a:cubicBezTo>
                    <a:pt x="3935" y="0"/>
                    <a:pt x="4605" y="736"/>
                    <a:pt x="5023" y="1964"/>
                  </a:cubicBezTo>
                  <a:cubicBezTo>
                    <a:pt x="5442" y="3191"/>
                    <a:pt x="5693" y="4909"/>
                    <a:pt x="5693" y="7609"/>
                  </a:cubicBezTo>
                  <a:lnTo>
                    <a:pt x="5693" y="14973"/>
                  </a:lnTo>
                  <a:close/>
                  <a:moveTo>
                    <a:pt x="2512" y="18409"/>
                  </a:moveTo>
                  <a:cubicBezTo>
                    <a:pt x="2763" y="18409"/>
                    <a:pt x="3014" y="18409"/>
                    <a:pt x="3265" y="18164"/>
                  </a:cubicBezTo>
                  <a:cubicBezTo>
                    <a:pt x="3600" y="17918"/>
                    <a:pt x="3851" y="17427"/>
                    <a:pt x="4019" y="16691"/>
                  </a:cubicBezTo>
                  <a:cubicBezTo>
                    <a:pt x="4186" y="16200"/>
                    <a:pt x="4270" y="15709"/>
                    <a:pt x="4353" y="15218"/>
                  </a:cubicBezTo>
                  <a:cubicBezTo>
                    <a:pt x="4353" y="14482"/>
                    <a:pt x="4353" y="13991"/>
                    <a:pt x="4353" y="13255"/>
                  </a:cubicBezTo>
                  <a:cubicBezTo>
                    <a:pt x="4353" y="12273"/>
                    <a:pt x="4353" y="12273"/>
                    <a:pt x="4353" y="12273"/>
                  </a:cubicBezTo>
                  <a:cubicBezTo>
                    <a:pt x="4186" y="12027"/>
                    <a:pt x="3935" y="11782"/>
                    <a:pt x="3684" y="11782"/>
                  </a:cubicBezTo>
                  <a:cubicBezTo>
                    <a:pt x="3433" y="11782"/>
                    <a:pt x="3181" y="11782"/>
                    <a:pt x="2930" y="11782"/>
                  </a:cubicBezTo>
                  <a:cubicBezTo>
                    <a:pt x="2428" y="11782"/>
                    <a:pt x="2009" y="12027"/>
                    <a:pt x="1758" y="12518"/>
                  </a:cubicBezTo>
                  <a:cubicBezTo>
                    <a:pt x="1507" y="13255"/>
                    <a:pt x="1423" y="13991"/>
                    <a:pt x="1423" y="15218"/>
                  </a:cubicBezTo>
                  <a:cubicBezTo>
                    <a:pt x="1423" y="16200"/>
                    <a:pt x="1507" y="17182"/>
                    <a:pt x="1674" y="17673"/>
                  </a:cubicBezTo>
                  <a:cubicBezTo>
                    <a:pt x="1842" y="18164"/>
                    <a:pt x="2177" y="18409"/>
                    <a:pt x="2512" y="18409"/>
                  </a:cubicBezTo>
                  <a:close/>
                  <a:moveTo>
                    <a:pt x="8791" y="21109"/>
                  </a:moveTo>
                  <a:cubicBezTo>
                    <a:pt x="8623" y="21109"/>
                    <a:pt x="8540" y="20864"/>
                    <a:pt x="8456" y="20864"/>
                  </a:cubicBezTo>
                  <a:cubicBezTo>
                    <a:pt x="8456" y="20618"/>
                    <a:pt x="8372" y="20373"/>
                    <a:pt x="8288" y="19882"/>
                  </a:cubicBezTo>
                  <a:cubicBezTo>
                    <a:pt x="6530" y="2209"/>
                    <a:pt x="6530" y="2209"/>
                    <a:pt x="6530" y="2209"/>
                  </a:cubicBezTo>
                  <a:cubicBezTo>
                    <a:pt x="6447" y="1718"/>
                    <a:pt x="6447" y="1227"/>
                    <a:pt x="6447" y="1227"/>
                  </a:cubicBezTo>
                  <a:cubicBezTo>
                    <a:pt x="6447" y="736"/>
                    <a:pt x="6447" y="491"/>
                    <a:pt x="6614" y="491"/>
                  </a:cubicBezTo>
                  <a:cubicBezTo>
                    <a:pt x="7367" y="491"/>
                    <a:pt x="7367" y="491"/>
                    <a:pt x="7367" y="491"/>
                  </a:cubicBezTo>
                  <a:cubicBezTo>
                    <a:pt x="7535" y="491"/>
                    <a:pt x="7619" y="736"/>
                    <a:pt x="7702" y="736"/>
                  </a:cubicBezTo>
                  <a:cubicBezTo>
                    <a:pt x="7786" y="982"/>
                    <a:pt x="7786" y="1227"/>
                    <a:pt x="7870" y="1718"/>
                  </a:cubicBezTo>
                  <a:cubicBezTo>
                    <a:pt x="9126" y="16936"/>
                    <a:pt x="9126" y="16936"/>
                    <a:pt x="9126" y="16936"/>
                  </a:cubicBezTo>
                  <a:cubicBezTo>
                    <a:pt x="10381" y="1718"/>
                    <a:pt x="10381" y="1718"/>
                    <a:pt x="10381" y="1718"/>
                  </a:cubicBezTo>
                  <a:cubicBezTo>
                    <a:pt x="10465" y="1227"/>
                    <a:pt x="10465" y="982"/>
                    <a:pt x="10549" y="736"/>
                  </a:cubicBezTo>
                  <a:cubicBezTo>
                    <a:pt x="10633" y="736"/>
                    <a:pt x="10716" y="491"/>
                    <a:pt x="10884" y="491"/>
                  </a:cubicBezTo>
                  <a:cubicBezTo>
                    <a:pt x="11470" y="491"/>
                    <a:pt x="11470" y="491"/>
                    <a:pt x="11470" y="491"/>
                  </a:cubicBezTo>
                  <a:cubicBezTo>
                    <a:pt x="11637" y="491"/>
                    <a:pt x="11721" y="736"/>
                    <a:pt x="11805" y="736"/>
                  </a:cubicBezTo>
                  <a:cubicBezTo>
                    <a:pt x="11888" y="982"/>
                    <a:pt x="11888" y="1227"/>
                    <a:pt x="11972" y="1718"/>
                  </a:cubicBezTo>
                  <a:cubicBezTo>
                    <a:pt x="13228" y="17182"/>
                    <a:pt x="13228" y="17182"/>
                    <a:pt x="13228" y="17182"/>
                  </a:cubicBezTo>
                  <a:cubicBezTo>
                    <a:pt x="14567" y="1718"/>
                    <a:pt x="14567" y="1718"/>
                    <a:pt x="14567" y="1718"/>
                  </a:cubicBezTo>
                  <a:cubicBezTo>
                    <a:pt x="14567" y="1227"/>
                    <a:pt x="14651" y="982"/>
                    <a:pt x="14735" y="736"/>
                  </a:cubicBezTo>
                  <a:cubicBezTo>
                    <a:pt x="14735" y="736"/>
                    <a:pt x="14902" y="491"/>
                    <a:pt x="14986" y="491"/>
                  </a:cubicBezTo>
                  <a:cubicBezTo>
                    <a:pt x="15740" y="491"/>
                    <a:pt x="15740" y="491"/>
                    <a:pt x="15740" y="491"/>
                  </a:cubicBezTo>
                  <a:cubicBezTo>
                    <a:pt x="15907" y="491"/>
                    <a:pt x="15907" y="736"/>
                    <a:pt x="15907" y="1227"/>
                  </a:cubicBezTo>
                  <a:cubicBezTo>
                    <a:pt x="15907" y="1227"/>
                    <a:pt x="15907" y="1473"/>
                    <a:pt x="15907" y="1473"/>
                  </a:cubicBezTo>
                  <a:cubicBezTo>
                    <a:pt x="15907" y="1718"/>
                    <a:pt x="15907" y="1964"/>
                    <a:pt x="15823" y="2209"/>
                  </a:cubicBezTo>
                  <a:cubicBezTo>
                    <a:pt x="13981" y="19882"/>
                    <a:pt x="13981" y="19882"/>
                    <a:pt x="13981" y="19882"/>
                  </a:cubicBezTo>
                  <a:cubicBezTo>
                    <a:pt x="13898" y="20373"/>
                    <a:pt x="13898" y="20618"/>
                    <a:pt x="13814" y="20864"/>
                  </a:cubicBezTo>
                  <a:cubicBezTo>
                    <a:pt x="13730" y="20864"/>
                    <a:pt x="13647" y="21109"/>
                    <a:pt x="13479" y="21109"/>
                  </a:cubicBezTo>
                  <a:cubicBezTo>
                    <a:pt x="12809" y="21109"/>
                    <a:pt x="12809" y="21109"/>
                    <a:pt x="12809" y="21109"/>
                  </a:cubicBezTo>
                  <a:cubicBezTo>
                    <a:pt x="12726" y="21109"/>
                    <a:pt x="12558" y="20864"/>
                    <a:pt x="12474" y="20864"/>
                  </a:cubicBezTo>
                  <a:cubicBezTo>
                    <a:pt x="12474" y="20618"/>
                    <a:pt x="12391" y="20373"/>
                    <a:pt x="12391" y="19882"/>
                  </a:cubicBezTo>
                  <a:cubicBezTo>
                    <a:pt x="11135" y="4909"/>
                    <a:pt x="11135" y="4909"/>
                    <a:pt x="11135" y="4909"/>
                  </a:cubicBezTo>
                  <a:cubicBezTo>
                    <a:pt x="9963" y="19882"/>
                    <a:pt x="9963" y="19882"/>
                    <a:pt x="9963" y="19882"/>
                  </a:cubicBezTo>
                  <a:cubicBezTo>
                    <a:pt x="9879" y="20373"/>
                    <a:pt x="9879" y="20618"/>
                    <a:pt x="9795" y="20864"/>
                  </a:cubicBezTo>
                  <a:cubicBezTo>
                    <a:pt x="9712" y="20864"/>
                    <a:pt x="9628" y="21109"/>
                    <a:pt x="9460" y="21109"/>
                  </a:cubicBezTo>
                  <a:lnTo>
                    <a:pt x="8791" y="21109"/>
                  </a:lnTo>
                  <a:close/>
                  <a:moveTo>
                    <a:pt x="18837" y="21600"/>
                  </a:moveTo>
                  <a:cubicBezTo>
                    <a:pt x="18419" y="21600"/>
                    <a:pt x="18084" y="21355"/>
                    <a:pt x="17665" y="21109"/>
                  </a:cubicBezTo>
                  <a:cubicBezTo>
                    <a:pt x="17247" y="20864"/>
                    <a:pt x="16995" y="20618"/>
                    <a:pt x="16744" y="20373"/>
                  </a:cubicBezTo>
                  <a:cubicBezTo>
                    <a:pt x="16660" y="20127"/>
                    <a:pt x="16577" y="19882"/>
                    <a:pt x="16493" y="19636"/>
                  </a:cubicBezTo>
                  <a:cubicBezTo>
                    <a:pt x="16493" y="19391"/>
                    <a:pt x="16493" y="19145"/>
                    <a:pt x="16493" y="18900"/>
                  </a:cubicBezTo>
                  <a:cubicBezTo>
                    <a:pt x="16493" y="17918"/>
                    <a:pt x="16493" y="17918"/>
                    <a:pt x="16493" y="17918"/>
                  </a:cubicBezTo>
                  <a:cubicBezTo>
                    <a:pt x="16493" y="17427"/>
                    <a:pt x="16493" y="17182"/>
                    <a:pt x="16660" y="17182"/>
                  </a:cubicBezTo>
                  <a:cubicBezTo>
                    <a:pt x="16660" y="17182"/>
                    <a:pt x="16744" y="17182"/>
                    <a:pt x="16828" y="17182"/>
                  </a:cubicBezTo>
                  <a:cubicBezTo>
                    <a:pt x="16828" y="17182"/>
                    <a:pt x="16912" y="17427"/>
                    <a:pt x="16995" y="17427"/>
                  </a:cubicBezTo>
                  <a:cubicBezTo>
                    <a:pt x="17247" y="17673"/>
                    <a:pt x="17581" y="17918"/>
                    <a:pt x="17833" y="18164"/>
                  </a:cubicBezTo>
                  <a:cubicBezTo>
                    <a:pt x="18167" y="18409"/>
                    <a:pt x="18502" y="18409"/>
                    <a:pt x="18753" y="18409"/>
                  </a:cubicBezTo>
                  <a:cubicBezTo>
                    <a:pt x="19256" y="18409"/>
                    <a:pt x="19674" y="18164"/>
                    <a:pt x="19926" y="17673"/>
                  </a:cubicBezTo>
                  <a:cubicBezTo>
                    <a:pt x="20177" y="17182"/>
                    <a:pt x="20344" y="16445"/>
                    <a:pt x="20344" y="15464"/>
                  </a:cubicBezTo>
                  <a:cubicBezTo>
                    <a:pt x="20344" y="14973"/>
                    <a:pt x="20260" y="14482"/>
                    <a:pt x="20093" y="13991"/>
                  </a:cubicBezTo>
                  <a:cubicBezTo>
                    <a:pt x="20009" y="13500"/>
                    <a:pt x="19758" y="13009"/>
                    <a:pt x="19340" y="12764"/>
                  </a:cubicBezTo>
                  <a:cubicBezTo>
                    <a:pt x="18167" y="11782"/>
                    <a:pt x="18167" y="11782"/>
                    <a:pt x="18167" y="11782"/>
                  </a:cubicBezTo>
                  <a:cubicBezTo>
                    <a:pt x="17581" y="11291"/>
                    <a:pt x="17163" y="10309"/>
                    <a:pt x="16912" y="9327"/>
                  </a:cubicBezTo>
                  <a:cubicBezTo>
                    <a:pt x="16660" y="8345"/>
                    <a:pt x="16577" y="7364"/>
                    <a:pt x="16577" y="6136"/>
                  </a:cubicBezTo>
                  <a:cubicBezTo>
                    <a:pt x="16577" y="5155"/>
                    <a:pt x="16660" y="4173"/>
                    <a:pt x="16744" y="3436"/>
                  </a:cubicBezTo>
                  <a:cubicBezTo>
                    <a:pt x="16912" y="2700"/>
                    <a:pt x="17079" y="2209"/>
                    <a:pt x="17330" y="1473"/>
                  </a:cubicBezTo>
                  <a:cubicBezTo>
                    <a:pt x="17581" y="982"/>
                    <a:pt x="17833" y="736"/>
                    <a:pt x="18167" y="491"/>
                  </a:cubicBezTo>
                  <a:cubicBezTo>
                    <a:pt x="18419" y="245"/>
                    <a:pt x="18753" y="0"/>
                    <a:pt x="19088" y="0"/>
                  </a:cubicBezTo>
                  <a:cubicBezTo>
                    <a:pt x="19340" y="0"/>
                    <a:pt x="19507" y="0"/>
                    <a:pt x="19674" y="0"/>
                  </a:cubicBezTo>
                  <a:cubicBezTo>
                    <a:pt x="19842" y="245"/>
                    <a:pt x="20009" y="245"/>
                    <a:pt x="20177" y="245"/>
                  </a:cubicBezTo>
                  <a:cubicBezTo>
                    <a:pt x="20344" y="491"/>
                    <a:pt x="20512" y="491"/>
                    <a:pt x="20595" y="736"/>
                  </a:cubicBezTo>
                  <a:cubicBezTo>
                    <a:pt x="20763" y="736"/>
                    <a:pt x="20847" y="982"/>
                    <a:pt x="20930" y="1227"/>
                  </a:cubicBezTo>
                  <a:cubicBezTo>
                    <a:pt x="21014" y="1227"/>
                    <a:pt x="21098" y="1473"/>
                    <a:pt x="21181" y="1718"/>
                  </a:cubicBezTo>
                  <a:cubicBezTo>
                    <a:pt x="21181" y="1964"/>
                    <a:pt x="21265" y="2209"/>
                    <a:pt x="21265" y="2455"/>
                  </a:cubicBezTo>
                  <a:cubicBezTo>
                    <a:pt x="21265" y="3436"/>
                    <a:pt x="21265" y="3436"/>
                    <a:pt x="21265" y="3436"/>
                  </a:cubicBezTo>
                  <a:cubicBezTo>
                    <a:pt x="21265" y="3927"/>
                    <a:pt x="21181" y="4173"/>
                    <a:pt x="21098" y="4173"/>
                  </a:cubicBezTo>
                  <a:cubicBezTo>
                    <a:pt x="21014" y="4173"/>
                    <a:pt x="20930" y="4173"/>
                    <a:pt x="20763" y="3927"/>
                  </a:cubicBezTo>
                  <a:cubicBezTo>
                    <a:pt x="20344" y="3436"/>
                    <a:pt x="19842" y="3191"/>
                    <a:pt x="19256" y="3191"/>
                  </a:cubicBezTo>
                  <a:cubicBezTo>
                    <a:pt x="18837" y="3191"/>
                    <a:pt x="18419" y="3191"/>
                    <a:pt x="18251" y="3682"/>
                  </a:cubicBezTo>
                  <a:cubicBezTo>
                    <a:pt x="18000" y="4173"/>
                    <a:pt x="17833" y="4909"/>
                    <a:pt x="17833" y="5891"/>
                  </a:cubicBezTo>
                  <a:cubicBezTo>
                    <a:pt x="17833" y="6382"/>
                    <a:pt x="17916" y="6873"/>
                    <a:pt x="18084" y="7364"/>
                  </a:cubicBezTo>
                  <a:cubicBezTo>
                    <a:pt x="18251" y="7855"/>
                    <a:pt x="18502" y="8345"/>
                    <a:pt x="18921" y="8591"/>
                  </a:cubicBezTo>
                  <a:cubicBezTo>
                    <a:pt x="20009" y="9818"/>
                    <a:pt x="20009" y="9818"/>
                    <a:pt x="20009" y="9818"/>
                  </a:cubicBezTo>
                  <a:cubicBezTo>
                    <a:pt x="20595" y="10309"/>
                    <a:pt x="21014" y="11045"/>
                    <a:pt x="21265" y="12027"/>
                  </a:cubicBezTo>
                  <a:cubicBezTo>
                    <a:pt x="21516" y="13009"/>
                    <a:pt x="21600" y="13991"/>
                    <a:pt x="21600" y="15218"/>
                  </a:cubicBezTo>
                  <a:cubicBezTo>
                    <a:pt x="21600" y="16200"/>
                    <a:pt x="21600" y="16936"/>
                    <a:pt x="21433" y="17918"/>
                  </a:cubicBezTo>
                  <a:cubicBezTo>
                    <a:pt x="21265" y="18655"/>
                    <a:pt x="21098" y="19391"/>
                    <a:pt x="20847" y="19882"/>
                  </a:cubicBezTo>
                  <a:cubicBezTo>
                    <a:pt x="20595" y="20373"/>
                    <a:pt x="20344" y="20864"/>
                    <a:pt x="20009" y="21109"/>
                  </a:cubicBezTo>
                  <a:cubicBezTo>
                    <a:pt x="19674" y="21355"/>
                    <a:pt x="19256" y="21600"/>
                    <a:pt x="18837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4E1E914D-4423-3746-82B3-9ED72B834355}"/>
                </a:ext>
              </a:extLst>
            </p:cNvPr>
            <p:cNvSpPr/>
            <p:nvPr/>
          </p:nvSpPr>
          <p:spPr bwMode="white">
            <a:xfrm>
              <a:off x="-1" y="410933"/>
              <a:ext cx="954537" cy="213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067" extrusionOk="0">
                  <a:moveTo>
                    <a:pt x="21057" y="8620"/>
                  </a:moveTo>
                  <a:cubicBezTo>
                    <a:pt x="18492" y="16674"/>
                    <a:pt x="14850" y="21067"/>
                    <a:pt x="11623" y="21067"/>
                  </a:cubicBezTo>
                  <a:cubicBezTo>
                    <a:pt x="7154" y="21067"/>
                    <a:pt x="3099" y="13745"/>
                    <a:pt x="119" y="1664"/>
                  </a:cubicBezTo>
                  <a:cubicBezTo>
                    <a:pt x="-129" y="931"/>
                    <a:pt x="37" y="-533"/>
                    <a:pt x="368" y="199"/>
                  </a:cubicBezTo>
                  <a:cubicBezTo>
                    <a:pt x="3678" y="8620"/>
                    <a:pt x="7733" y="13745"/>
                    <a:pt x="11871" y="13745"/>
                  </a:cubicBezTo>
                  <a:cubicBezTo>
                    <a:pt x="14685" y="13745"/>
                    <a:pt x="17830" y="11182"/>
                    <a:pt x="20726" y="5691"/>
                  </a:cubicBezTo>
                  <a:cubicBezTo>
                    <a:pt x="21140" y="4959"/>
                    <a:pt x="21471" y="7155"/>
                    <a:pt x="21057" y="8620"/>
                  </a:cubicBezTo>
                  <a:close/>
                </a:path>
              </a:pathLst>
            </a:custGeom>
            <a:solidFill>
              <a:srgbClr val="F79720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58DB08C8-4A59-9444-809D-793D6EC7092E}"/>
                </a:ext>
              </a:extLst>
            </p:cNvPr>
            <p:cNvSpPr/>
            <p:nvPr/>
          </p:nvSpPr>
          <p:spPr bwMode="white">
            <a:xfrm>
              <a:off x="849014" y="391811"/>
              <a:ext cx="196775" cy="192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9" h="19675" extrusionOk="0">
                  <a:moveTo>
                    <a:pt x="14971" y="5260"/>
                  </a:moveTo>
                  <a:cubicBezTo>
                    <a:pt x="13428" y="3365"/>
                    <a:pt x="4942" y="4502"/>
                    <a:pt x="1085" y="4881"/>
                  </a:cubicBezTo>
                  <a:cubicBezTo>
                    <a:pt x="-72" y="4881"/>
                    <a:pt x="-458" y="3744"/>
                    <a:pt x="699" y="3365"/>
                  </a:cubicBezTo>
                  <a:cubicBezTo>
                    <a:pt x="7642" y="-1561"/>
                    <a:pt x="18828" y="-45"/>
                    <a:pt x="19985" y="1471"/>
                  </a:cubicBezTo>
                  <a:cubicBezTo>
                    <a:pt x="21142" y="2986"/>
                    <a:pt x="19599" y="13976"/>
                    <a:pt x="13428" y="19281"/>
                  </a:cubicBezTo>
                  <a:cubicBezTo>
                    <a:pt x="12271" y="20039"/>
                    <a:pt x="11499" y="19660"/>
                    <a:pt x="11885" y="18523"/>
                  </a:cubicBezTo>
                  <a:cubicBezTo>
                    <a:pt x="13428" y="15113"/>
                    <a:pt x="16513" y="7155"/>
                    <a:pt x="14971" y="5260"/>
                  </a:cubicBezTo>
                  <a:close/>
                </a:path>
              </a:pathLst>
            </a:custGeom>
            <a:solidFill>
              <a:srgbClr val="F79720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/>
            </a:p>
          </p:txBody>
        </p:sp>
      </p:grp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A879312E-8F02-48AD-9ED6-BEE171E9BBB6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white">
          <a:xfrm>
            <a:off x="881635" y="1050325"/>
            <a:ext cx="10428731" cy="492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A7A79-ACEF-0A43-90D3-637DE5815A4C}"/>
              </a:ext>
            </a:extLst>
          </p:cNvPr>
          <p:cNvSpPr txBox="1"/>
          <p:nvPr userDrawn="1"/>
        </p:nvSpPr>
        <p:spPr>
          <a:xfrm>
            <a:off x="8820758" y="6243678"/>
            <a:ext cx="2618666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21920" tIns="121920" rIns="121920" bIns="121920" numCol="1" spcCol="38100" rtlCol="0" anchor="t">
            <a:spAutoFit/>
          </a:bodyPr>
          <a:lstStyle/>
          <a:p>
            <a:pPr marL="0" marR="0" indent="0" algn="l" defTabSz="9143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mazon Ember"/>
                <a:ea typeface="Amazon Ember"/>
                <a:cs typeface="Amazon Ember"/>
                <a:sym typeface="Amazon Ember"/>
              </a:rPr>
              <a:t>©2020Amazon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7050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marR="0" indent="0" algn="l" defTabSz="91439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200" baseline="0">
          <a:solidFill>
            <a:schemeClr val="bg1"/>
          </a:solidFill>
          <a:uFillTx/>
          <a:latin typeface="+mj-lt"/>
          <a:ea typeface="Amazon Ember Light"/>
          <a:cs typeface="Amazon Ember Light"/>
          <a:sym typeface="Amazon Ember Light"/>
        </a:defRPr>
      </a:lvl1pPr>
      <a:lvl2pPr marL="0" marR="0" indent="0" algn="l" defTabSz="91439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solidFill>
            <a:srgbClr val="FFFFFF"/>
          </a:solidFill>
          <a:uFillTx/>
          <a:latin typeface="Amazon Ember Light"/>
          <a:ea typeface="Amazon Ember Light"/>
          <a:cs typeface="Amazon Ember Light"/>
          <a:sym typeface="Amazon Ember Light"/>
        </a:defRPr>
      </a:lvl2pPr>
      <a:lvl3pPr marL="0" marR="0" indent="0" algn="l" defTabSz="91439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solidFill>
            <a:srgbClr val="FFFFFF"/>
          </a:solidFill>
          <a:uFillTx/>
          <a:latin typeface="Amazon Ember Light"/>
          <a:ea typeface="Amazon Ember Light"/>
          <a:cs typeface="Amazon Ember Light"/>
          <a:sym typeface="Amazon Ember Light"/>
        </a:defRPr>
      </a:lvl3pPr>
      <a:lvl4pPr marL="0" marR="0" indent="0" algn="l" defTabSz="91439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solidFill>
            <a:srgbClr val="FFFFFF"/>
          </a:solidFill>
          <a:uFillTx/>
          <a:latin typeface="Amazon Ember Light"/>
          <a:ea typeface="Amazon Ember Light"/>
          <a:cs typeface="Amazon Ember Light"/>
          <a:sym typeface="Amazon Ember Light"/>
        </a:defRPr>
      </a:lvl4pPr>
      <a:lvl5pPr marL="0" marR="0" indent="0" algn="l" defTabSz="91439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solidFill>
            <a:srgbClr val="FFFFFF"/>
          </a:solidFill>
          <a:uFillTx/>
          <a:latin typeface="Amazon Ember Light"/>
          <a:ea typeface="Amazon Ember Light"/>
          <a:cs typeface="Amazon Ember Light"/>
          <a:sym typeface="Amazon Ember Light"/>
        </a:defRPr>
      </a:lvl5pPr>
      <a:lvl6pPr marL="0" marR="0" indent="0" algn="l" defTabSz="91439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solidFill>
            <a:srgbClr val="FFFFFF"/>
          </a:solidFill>
          <a:uFillTx/>
          <a:latin typeface="Amazon Ember Light"/>
          <a:ea typeface="Amazon Ember Light"/>
          <a:cs typeface="Amazon Ember Light"/>
          <a:sym typeface="Amazon Ember Light"/>
        </a:defRPr>
      </a:lvl6pPr>
      <a:lvl7pPr marL="0" marR="0" indent="0" algn="l" defTabSz="91439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solidFill>
            <a:srgbClr val="FFFFFF"/>
          </a:solidFill>
          <a:uFillTx/>
          <a:latin typeface="Amazon Ember Light"/>
          <a:ea typeface="Amazon Ember Light"/>
          <a:cs typeface="Amazon Ember Light"/>
          <a:sym typeface="Amazon Ember Light"/>
        </a:defRPr>
      </a:lvl7pPr>
      <a:lvl8pPr marL="0" marR="0" indent="0" algn="l" defTabSz="91439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solidFill>
            <a:srgbClr val="FFFFFF"/>
          </a:solidFill>
          <a:uFillTx/>
          <a:latin typeface="Amazon Ember Light"/>
          <a:ea typeface="Amazon Ember Light"/>
          <a:cs typeface="Amazon Ember Light"/>
          <a:sym typeface="Amazon Ember Light"/>
        </a:defRPr>
      </a:lvl8pPr>
      <a:lvl9pPr marL="0" marR="0" indent="0" algn="l" defTabSz="91439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solidFill>
            <a:srgbClr val="FFFFFF"/>
          </a:solidFill>
          <a:uFillTx/>
          <a:latin typeface="Amazon Ember Light"/>
          <a:ea typeface="Amazon Ember Light"/>
          <a:cs typeface="Amazon Ember Light"/>
          <a:sym typeface="Amazon Ember Light"/>
        </a:defRPr>
      </a:lvl9pPr>
    </p:titleStyle>
    <p:bodyStyle>
      <a:lvl1pPr marL="0" marR="0" indent="0" algn="l" defTabSz="914398" rtl="0" latinLnBrk="0">
        <a:lnSpc>
          <a:spcPct val="12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b="0" i="0" u="none" strike="noStrike" cap="none" spc="0" baseline="0" dirty="0">
          <a:solidFill>
            <a:schemeClr val="bg1"/>
          </a:solidFill>
          <a:uFillTx/>
          <a:latin typeface="+mn-lt"/>
          <a:ea typeface="Amazon Ember"/>
          <a:cs typeface="Amazon Ember"/>
          <a:sym typeface="Amazon Ember"/>
        </a:defRPr>
      </a:lvl1pPr>
      <a:lvl2pPr marL="229394" marR="0" indent="0" algn="l" defTabSz="914398" rtl="0" latinLnBrk="0">
        <a:lnSpc>
          <a:spcPct val="12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800" b="0" i="0" u="none" strike="noStrike" cap="none" spc="0" baseline="0" dirty="0">
          <a:solidFill>
            <a:schemeClr val="bg1"/>
          </a:solidFill>
          <a:uFillTx/>
          <a:latin typeface="+mn-lt"/>
          <a:ea typeface="Amazon Ember"/>
          <a:cs typeface="Amazon Ember"/>
          <a:sym typeface="Amazon Ember"/>
        </a:defRPr>
      </a:lvl2pPr>
      <a:lvl3pPr marL="459581" marR="0" indent="0" algn="l" defTabSz="914398" rtl="0" latinLnBrk="0">
        <a:lnSpc>
          <a:spcPct val="12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600" b="0" i="0" u="none" strike="noStrike" cap="none" spc="0" baseline="0" dirty="0">
          <a:solidFill>
            <a:schemeClr val="bg1"/>
          </a:solidFill>
          <a:uFillTx/>
          <a:latin typeface="+mn-lt"/>
          <a:ea typeface="Amazon Ember"/>
          <a:cs typeface="Amazon Ember"/>
          <a:sym typeface="Amazon Ember"/>
        </a:defRPr>
      </a:lvl3pPr>
      <a:lvl4pPr marL="688975" marR="0" indent="0" algn="l" defTabSz="914398" rtl="0" latinLnBrk="0">
        <a:lnSpc>
          <a:spcPct val="12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i="0" u="none" strike="noStrike" cap="none" spc="0" baseline="0" dirty="0">
          <a:solidFill>
            <a:schemeClr val="bg1"/>
          </a:solidFill>
          <a:uFillTx/>
          <a:latin typeface="+mn-lt"/>
          <a:ea typeface="Amazon Ember"/>
          <a:cs typeface="Amazon Ember"/>
          <a:sym typeface="Amazon Ember"/>
        </a:defRPr>
      </a:lvl4pPr>
      <a:lvl5pPr marL="919163" marR="0" indent="0" algn="l" defTabSz="914398" rtl="0" latinLnBrk="0">
        <a:lnSpc>
          <a:spcPct val="12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i="0" u="none" strike="noStrike" cap="none" spc="0" baseline="0" dirty="0">
          <a:solidFill>
            <a:schemeClr val="bg1"/>
          </a:solidFill>
          <a:uFillTx/>
          <a:latin typeface="+mn-lt"/>
          <a:ea typeface="Amazon Ember"/>
          <a:cs typeface="Amazon Ember"/>
          <a:sym typeface="Amazon Ember"/>
        </a:defRPr>
      </a:lvl5pPr>
      <a:lvl6pPr marL="1681697" marR="0" indent="-310101" algn="l" defTabSz="914398" rtl="0" latinLnBrk="0">
        <a:lnSpc>
          <a:spcPct val="9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solidFill>
            <a:srgbClr val="FFFFFF"/>
          </a:solidFill>
          <a:uFillTx/>
          <a:latin typeface="Amazon Ember"/>
          <a:ea typeface="Amazon Ember"/>
          <a:cs typeface="Amazon Ember"/>
          <a:sym typeface="Amazon Ember"/>
        </a:defRPr>
      </a:lvl6pPr>
      <a:lvl7pPr marL="1956017" marR="0" indent="-310101" algn="l" defTabSz="914398" rtl="0" latinLnBrk="0">
        <a:lnSpc>
          <a:spcPct val="9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solidFill>
            <a:srgbClr val="FFFFFF"/>
          </a:solidFill>
          <a:uFillTx/>
          <a:latin typeface="Amazon Ember"/>
          <a:ea typeface="Amazon Ember"/>
          <a:cs typeface="Amazon Ember"/>
          <a:sym typeface="Amazon Ember"/>
        </a:defRPr>
      </a:lvl7pPr>
      <a:lvl8pPr marL="2230337" marR="0" indent="-310101" algn="l" defTabSz="914398" rtl="0" latinLnBrk="0">
        <a:lnSpc>
          <a:spcPct val="9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solidFill>
            <a:srgbClr val="FFFFFF"/>
          </a:solidFill>
          <a:uFillTx/>
          <a:latin typeface="Amazon Ember"/>
          <a:ea typeface="Amazon Ember"/>
          <a:cs typeface="Amazon Ember"/>
          <a:sym typeface="Amazon Ember"/>
        </a:defRPr>
      </a:lvl8pPr>
      <a:lvl9pPr marL="2504657" marR="0" indent="-310101" algn="l" defTabSz="914398" rtl="0" latinLnBrk="0">
        <a:lnSpc>
          <a:spcPct val="9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solidFill>
            <a:srgbClr val="FFFFFF"/>
          </a:solidFill>
          <a:uFillTx/>
          <a:latin typeface="Amazon Ember"/>
          <a:ea typeface="Amazon Ember"/>
          <a:cs typeface="Amazon Ember"/>
          <a:sym typeface="Amazon Ember"/>
        </a:defRPr>
      </a:lvl9pPr>
    </p:bodyStyle>
    <p:otherStyle>
      <a:lvl1pPr marL="0" marR="0" indent="0" algn="r" defTabSz="9143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azon Ember"/>
        </a:defRPr>
      </a:lvl1pPr>
      <a:lvl2pPr marL="0" marR="0" indent="274303" algn="r" defTabSz="9143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azon Ember"/>
        </a:defRPr>
      </a:lvl2pPr>
      <a:lvl3pPr marL="0" marR="0" indent="548606" algn="r" defTabSz="9143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azon Ember"/>
        </a:defRPr>
      </a:lvl3pPr>
      <a:lvl4pPr marL="0" marR="0" indent="822909" algn="r" defTabSz="9143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azon Ember"/>
        </a:defRPr>
      </a:lvl4pPr>
      <a:lvl5pPr marL="0" marR="0" indent="1097212" algn="r" defTabSz="9143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azon Ember"/>
        </a:defRPr>
      </a:lvl5pPr>
      <a:lvl6pPr marL="0" marR="0" indent="1371516" algn="r" defTabSz="9143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azon Ember"/>
        </a:defRPr>
      </a:lvl6pPr>
      <a:lvl7pPr marL="0" marR="0" indent="1645818" algn="r" defTabSz="9143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azon Ember"/>
        </a:defRPr>
      </a:lvl7pPr>
      <a:lvl8pPr marL="0" marR="0" indent="1920121" algn="r" defTabSz="9143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azon Ember"/>
        </a:defRPr>
      </a:lvl8pPr>
      <a:lvl9pPr marL="0" marR="0" indent="2194424" algn="r" defTabSz="9143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azon Ember"/>
        </a:defRPr>
      </a:lvl9pPr>
    </p:otherStyle>
  </p:txStyles>
  <p:extLst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orient="horz" pos="13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remiumsupport/knowledge-center/kibana-outside-vpc-nginx-elasticsearch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istro.github.io/for-elasticsearch-docs/docs/security/access-control/users-roles/#predefined-rol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umo-knowledge-ui-iad-prod.amazon.com/view/article_1749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elasticsearch-service/latest/developerguide/es-managedomains-snapshots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aragon-na.amazon.com/hz/view-case?caseId=8166214671#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elasticsearch/reference/current/mapping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elasticsearch/reference/current/index-modules.html#index-modules-setting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elastic.co/guide/en/elasticsearch/reference/6.8/indices-templates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5FE6F2-1C86-1144-9B75-99AA7F16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Amazon Elasticsearch Service Intro</a:t>
            </a:r>
          </a:p>
        </p:txBody>
      </p:sp>
    </p:spTree>
    <p:extLst>
      <p:ext uri="{BB962C8B-B14F-4D97-AF65-F5344CB8AC3E}">
        <p14:creationId xmlns:p14="http://schemas.microsoft.com/office/powerpoint/2010/main" val="62506855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5FE6F2-1C86-1144-9B75-99AA7F16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Sharding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33D84-02D7-0D49-9CB2-1AF11EC38D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81635" y="1105694"/>
            <a:ext cx="10428730" cy="52215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Now lets consider this configuration – </a:t>
            </a:r>
          </a:p>
          <a:p>
            <a:pPr lvl="2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10 data node cluster, sharding strategy 5:1</a:t>
            </a:r>
          </a:p>
          <a:p>
            <a:pPr lvl="2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Index 1 – 50 GiB, total shards 10x10 GiB </a:t>
            </a:r>
          </a:p>
          <a:p>
            <a:pPr lvl="2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All 10 nodes get 1 shard each </a:t>
            </a:r>
          </a:p>
          <a:p>
            <a:pPr lvl="2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At the end of this allocation</a:t>
            </a:r>
          </a:p>
          <a:p>
            <a:pPr lvl="2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Node 1-10 -&gt; 1 shard each 10 GiB</a:t>
            </a:r>
          </a:p>
          <a:p>
            <a:pPr lvl="2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Index 2 – 200 GiB, total shards 10x40 GiB</a:t>
            </a:r>
          </a:p>
          <a:p>
            <a:pPr lvl="2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All 10 nodes get one shard each </a:t>
            </a:r>
          </a:p>
          <a:p>
            <a:pPr lvl="2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At the end of this allocation</a:t>
            </a:r>
          </a:p>
          <a:p>
            <a:pPr lvl="2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Node 1-10 -&gt; one shards from index 1 (10GiB) and one shard from index 2 (40GiB) = 50 GiB</a:t>
            </a:r>
          </a:p>
        </p:txBody>
      </p:sp>
    </p:spTree>
    <p:extLst>
      <p:ext uri="{BB962C8B-B14F-4D97-AF65-F5344CB8AC3E}">
        <p14:creationId xmlns:p14="http://schemas.microsoft.com/office/powerpoint/2010/main" val="8860974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5FE6F2-1C86-1144-9B75-99AA7F16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Sharding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33D84-02D7-0D49-9CB2-1AF11EC38D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81635" y="1105694"/>
            <a:ext cx="10428730" cy="52215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How about this? – </a:t>
            </a:r>
          </a:p>
          <a:p>
            <a:pPr lvl="2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8 data node cluster, sharding strategy 4:1</a:t>
            </a:r>
          </a:p>
          <a:p>
            <a:pPr lvl="2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Index 1 – 50 GiB, total shards 8x12.5 GiB </a:t>
            </a:r>
          </a:p>
          <a:p>
            <a:pPr lvl="2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All 8 nodes get 1 shard each </a:t>
            </a:r>
          </a:p>
          <a:p>
            <a:pPr lvl="2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At the end of this allocation</a:t>
            </a:r>
          </a:p>
          <a:p>
            <a:pPr lvl="2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Node 1-8 -&gt; 1 shard each 12.5 GiB</a:t>
            </a:r>
          </a:p>
          <a:p>
            <a:pPr lvl="2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Index 2 – 200 GiB, total shards 8x50 GiB</a:t>
            </a:r>
          </a:p>
          <a:p>
            <a:pPr lvl="2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All 8 nodes get one shard each </a:t>
            </a:r>
          </a:p>
          <a:p>
            <a:pPr lvl="2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At the end of this allocation</a:t>
            </a:r>
          </a:p>
          <a:p>
            <a:pPr lvl="2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Node 1-8 -&gt; one shards from index 1 (12.5GiB) and one shard from index 2 (50GiB) = 62.5 GiB</a:t>
            </a:r>
          </a:p>
        </p:txBody>
      </p:sp>
    </p:spTree>
    <p:extLst>
      <p:ext uri="{BB962C8B-B14F-4D97-AF65-F5344CB8AC3E}">
        <p14:creationId xmlns:p14="http://schemas.microsoft.com/office/powerpoint/2010/main" val="17803920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5FE6F2-1C86-1144-9B75-99AA7F16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Sharding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33D84-02D7-0D49-9CB2-1AF11EC38D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81635" y="1105694"/>
            <a:ext cx="10428730" cy="52215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The goal is to maintain as equal a distribution of data across the nodes as possible (at least for huge indices).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We can do this by ensuring number of shards as a multiple of number of data nodes.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This helps utilize the complete power of parallel computing/distributed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Also helps in avoiding issues where one node overload causes cluster going down or writes getting blocked.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Best Practices –</a:t>
            </a:r>
          </a:p>
          <a:p>
            <a:pPr lvl="1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Have less than 1000 shards per node</a:t>
            </a:r>
          </a:p>
          <a:p>
            <a:pPr lvl="1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Shard size </a:t>
            </a:r>
          </a:p>
          <a:p>
            <a:pPr lvl="1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	10-50 GiB for log indexes</a:t>
            </a:r>
          </a:p>
          <a:p>
            <a:pPr lvl="1"/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	</a:t>
            </a: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10-30 GiB for search indexes</a:t>
            </a:r>
          </a:p>
          <a:p>
            <a:pPr lvl="6" indent="0">
              <a:buNone/>
            </a:pP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6203590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Identity and Access Management</a:t>
            </a: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Access Policy</a:t>
            </a:r>
          </a:p>
          <a:p>
            <a:pPr marL="572294" lvl="1" indent="-34290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572294" lvl="1" indent="-34290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572294" lvl="1" indent="-34290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572294" lvl="1" indent="-34290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572294" lvl="1" indent="-34290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572294" lvl="1" indent="-34290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572294" lvl="1" indent="-34290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572294" lvl="1" indent="-34290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lvl="1"/>
            <a:r>
              <a:rPr lang="en-US" dirty="0"/>
              <a:t>{"</a:t>
            </a:r>
            <a:r>
              <a:rPr lang="en-US" dirty="0" err="1"/>
              <a:t>Message":"User</a:t>
            </a:r>
            <a:r>
              <a:rPr lang="en-US" dirty="0"/>
              <a:t>: anonymous is not authorized to perform: </a:t>
            </a:r>
            <a:r>
              <a:rPr lang="en-US" dirty="0" err="1"/>
              <a:t>es:ESHttpGet</a:t>
            </a:r>
            <a:r>
              <a:rPr lang="en-US" dirty="0"/>
              <a:t>"}</a:t>
            </a: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5FE6F2-1C86-1144-9B75-99AA7F16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Security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A28C0F-962C-4646-8B75-D9E9A76A90F7}"/>
              </a:ext>
            </a:extLst>
          </p:cNvPr>
          <p:cNvSpPr txBox="1"/>
          <p:nvPr/>
        </p:nvSpPr>
        <p:spPr>
          <a:xfrm>
            <a:off x="2259724" y="2017988"/>
            <a:ext cx="7115504" cy="3108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43840" tIns="243840" rIns="243840" bIns="243840" numCol="1" spcCol="38100" rtlCol="0" anchor="t">
            <a:spAutoFit/>
          </a:bodyPr>
          <a:lstStyle/>
          <a:p>
            <a:pPr defTabSz="1828686" hangingPunct="0"/>
            <a:r>
              <a:rPr lang="en-US" sz="1000" dirty="0">
                <a:solidFill>
                  <a:schemeClr val="bg1"/>
                </a:solidFill>
                <a:ea typeface="Amazon Ember"/>
                <a:cs typeface="Amazon Ember"/>
                <a:sym typeface="Amazon Ember"/>
              </a:rPr>
              <a:t>{</a:t>
            </a:r>
          </a:p>
          <a:p>
            <a:pPr defTabSz="1828686" hangingPunct="0"/>
            <a:r>
              <a:rPr lang="en-US" sz="1000" dirty="0">
                <a:solidFill>
                  <a:schemeClr val="bg1"/>
                </a:solidFill>
                <a:ea typeface="Amazon Ember"/>
                <a:cs typeface="Amazon Ember"/>
                <a:sym typeface="Amazon Ember"/>
              </a:rPr>
              <a:t>  "Version": "2012-10-17",</a:t>
            </a:r>
          </a:p>
          <a:p>
            <a:pPr defTabSz="1828686" hangingPunct="0"/>
            <a:r>
              <a:rPr lang="en-US" sz="1000" dirty="0">
                <a:solidFill>
                  <a:schemeClr val="bg1"/>
                </a:solidFill>
                <a:ea typeface="Amazon Ember"/>
                <a:cs typeface="Amazon Ember"/>
                <a:sym typeface="Amazon Ember"/>
              </a:rPr>
              <a:t>  "Statement": [</a:t>
            </a:r>
          </a:p>
          <a:p>
            <a:pPr defTabSz="1828686" hangingPunct="0"/>
            <a:r>
              <a:rPr lang="en-US" sz="1000" dirty="0">
                <a:solidFill>
                  <a:schemeClr val="bg1"/>
                </a:solidFill>
                <a:ea typeface="Amazon Ember"/>
                <a:cs typeface="Amazon Ember"/>
                <a:sym typeface="Amazon Ember"/>
              </a:rPr>
              <a:t>    {</a:t>
            </a:r>
          </a:p>
          <a:p>
            <a:pPr defTabSz="1828686" hangingPunct="0"/>
            <a:r>
              <a:rPr lang="en-US" sz="1000" dirty="0">
                <a:solidFill>
                  <a:schemeClr val="bg1"/>
                </a:solidFill>
                <a:ea typeface="Amazon Ember"/>
                <a:cs typeface="Amazon Ember"/>
                <a:sym typeface="Amazon Ember"/>
              </a:rPr>
              <a:t>      "Effect": "Allow",</a:t>
            </a:r>
          </a:p>
          <a:p>
            <a:pPr defTabSz="1828686" hangingPunct="0"/>
            <a:r>
              <a:rPr lang="en-US" sz="1000" dirty="0">
                <a:solidFill>
                  <a:schemeClr val="bg1"/>
                </a:solidFill>
                <a:ea typeface="Amazon Ember"/>
                <a:cs typeface="Amazon Ember"/>
                <a:sym typeface="Amazon Ember"/>
              </a:rPr>
              <a:t>      "Principal": {</a:t>
            </a:r>
          </a:p>
          <a:p>
            <a:pPr defTabSz="1828686" hangingPunct="0"/>
            <a:r>
              <a:rPr lang="en-US" sz="1000" dirty="0">
                <a:solidFill>
                  <a:schemeClr val="bg1"/>
                </a:solidFill>
                <a:ea typeface="Amazon Ember"/>
                <a:cs typeface="Amazon Ember"/>
                <a:sym typeface="Amazon Ember"/>
              </a:rPr>
              <a:t>        "AWS": [</a:t>
            </a:r>
          </a:p>
          <a:p>
            <a:pPr defTabSz="1828686" hangingPunct="0"/>
            <a:r>
              <a:rPr lang="en-US" sz="1000" dirty="0">
                <a:solidFill>
                  <a:schemeClr val="bg1"/>
                </a:solidFill>
                <a:ea typeface="Amazon Ember"/>
                <a:cs typeface="Amazon Ember"/>
                <a:sym typeface="Amazon Ember"/>
              </a:rPr>
              <a:t>          "</a:t>
            </a:r>
            <a:r>
              <a:rPr lang="en-US" sz="1000" dirty="0" err="1">
                <a:solidFill>
                  <a:schemeClr val="bg1"/>
                </a:solidFill>
                <a:ea typeface="Amazon Ember"/>
                <a:cs typeface="Amazon Ember"/>
                <a:sym typeface="Amazon Ember"/>
              </a:rPr>
              <a:t>arn:aws:iam</a:t>
            </a:r>
            <a:r>
              <a:rPr lang="en-US" sz="1000" dirty="0">
                <a:solidFill>
                  <a:schemeClr val="bg1"/>
                </a:solidFill>
                <a:ea typeface="Amazon Ember"/>
                <a:cs typeface="Amazon Ember"/>
                <a:sym typeface="Amazon Ember"/>
              </a:rPr>
              <a:t>::123456789012:user/test-user"</a:t>
            </a:r>
          </a:p>
          <a:p>
            <a:pPr defTabSz="1828686" hangingPunct="0"/>
            <a:r>
              <a:rPr lang="en-US" sz="1000" dirty="0">
                <a:solidFill>
                  <a:schemeClr val="bg1"/>
                </a:solidFill>
                <a:ea typeface="Amazon Ember"/>
                <a:cs typeface="Amazon Ember"/>
                <a:sym typeface="Amazon Ember"/>
              </a:rPr>
              <a:t>        ]</a:t>
            </a:r>
          </a:p>
          <a:p>
            <a:pPr defTabSz="1828686" hangingPunct="0"/>
            <a:r>
              <a:rPr lang="en-US" sz="1000" dirty="0">
                <a:solidFill>
                  <a:schemeClr val="bg1"/>
                </a:solidFill>
                <a:ea typeface="Amazon Ember"/>
                <a:cs typeface="Amazon Ember"/>
                <a:sym typeface="Amazon Ember"/>
              </a:rPr>
              <a:t>      },</a:t>
            </a:r>
          </a:p>
          <a:p>
            <a:pPr defTabSz="1828686" hangingPunct="0"/>
            <a:r>
              <a:rPr lang="en-US" sz="1000" dirty="0">
                <a:solidFill>
                  <a:schemeClr val="bg1"/>
                </a:solidFill>
                <a:ea typeface="Amazon Ember"/>
                <a:cs typeface="Amazon Ember"/>
                <a:sym typeface="Amazon Ember"/>
              </a:rPr>
              <a:t>      "Action": [</a:t>
            </a:r>
          </a:p>
          <a:p>
            <a:pPr defTabSz="1828686" hangingPunct="0"/>
            <a:r>
              <a:rPr lang="en-US" sz="1000" dirty="0">
                <a:solidFill>
                  <a:schemeClr val="bg1"/>
                </a:solidFill>
                <a:ea typeface="Amazon Ember"/>
                <a:cs typeface="Amazon Ember"/>
                <a:sym typeface="Amazon Ember"/>
              </a:rPr>
              <a:t>        "es:*"</a:t>
            </a:r>
          </a:p>
          <a:p>
            <a:pPr defTabSz="1828686" hangingPunct="0"/>
            <a:r>
              <a:rPr lang="en-US" sz="1000" dirty="0">
                <a:solidFill>
                  <a:schemeClr val="bg1"/>
                </a:solidFill>
                <a:ea typeface="Amazon Ember"/>
                <a:cs typeface="Amazon Ember"/>
                <a:sym typeface="Amazon Ember"/>
              </a:rPr>
              <a:t>      ],</a:t>
            </a:r>
          </a:p>
          <a:p>
            <a:pPr defTabSz="1828686" hangingPunct="0"/>
            <a:r>
              <a:rPr lang="en-US" sz="1000" dirty="0">
                <a:solidFill>
                  <a:schemeClr val="bg1"/>
                </a:solidFill>
                <a:ea typeface="Amazon Ember"/>
                <a:cs typeface="Amazon Ember"/>
                <a:sym typeface="Amazon Ember"/>
              </a:rPr>
              <a:t>      "Resource": "arn:aws:es:us-west-1:987654321098:domain/test-domain/*"</a:t>
            </a:r>
          </a:p>
          <a:p>
            <a:pPr defTabSz="1828686" hangingPunct="0"/>
            <a:r>
              <a:rPr lang="en-US" sz="1000" dirty="0">
                <a:solidFill>
                  <a:schemeClr val="bg1"/>
                </a:solidFill>
                <a:ea typeface="Amazon Ember"/>
                <a:cs typeface="Amazon Ember"/>
                <a:sym typeface="Amazon Ember"/>
              </a:rPr>
              <a:t>    }</a:t>
            </a:r>
          </a:p>
          <a:p>
            <a:pPr defTabSz="1828686" hangingPunct="0"/>
            <a:r>
              <a:rPr lang="en-US" sz="1000" dirty="0">
                <a:solidFill>
                  <a:schemeClr val="bg1"/>
                </a:solidFill>
                <a:ea typeface="Amazon Ember"/>
                <a:cs typeface="Amazon Ember"/>
                <a:sym typeface="Amazon Ember"/>
              </a:rPr>
              <a:t>  ]</a:t>
            </a:r>
          </a:p>
          <a:p>
            <a:pPr defTabSz="1828686" hangingPunct="0"/>
            <a:r>
              <a:rPr lang="en-US" sz="1000" dirty="0">
                <a:solidFill>
                  <a:schemeClr val="bg1"/>
                </a:solidFill>
                <a:ea typeface="Amazon Ember"/>
                <a:cs typeface="Amazon Ember"/>
                <a:sym typeface="Amazon Ember"/>
              </a:rPr>
              <a:t>}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71884851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VPC Security</a:t>
            </a: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Extra security</a:t>
            </a: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Route tables and security groups</a:t>
            </a: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Endpoint not resolvable from outside the VPC</a:t>
            </a: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Use open access policy</a:t>
            </a: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Use </a:t>
            </a: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reverse proxy</a:t>
            </a: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lang="en-US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ssh</a:t>
            </a: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tunnel or VPN into the VPC to connect to the cluster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5FE6F2-1C86-1144-9B75-99AA7F16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38200393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Fine Grained Access Control</a:t>
            </a: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Open Distro for Elasticsearch</a:t>
            </a: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Granular access control – index, document and field level</a:t>
            </a: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Role based</a:t>
            </a: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Master user</a:t>
            </a: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IAM users and internal user database (username/password)</a:t>
            </a: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Management only through Kibana currently</a:t>
            </a: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Limitations – Can’t login with IAM user</a:t>
            </a:r>
          </a:p>
          <a:p>
            <a:pPr marL="572294" lvl="1" indent="-34290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cURL</a:t>
            </a: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–X GET domain-endpoint/_cat/indices –u username</a:t>
            </a:r>
            <a:b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Enter password: ********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5FE6F2-1C86-1144-9B75-99AA7F16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57750949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81635" y="1105694"/>
            <a:ext cx="10428730" cy="52740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Open Distro feature similar to </a:t>
            </a:r>
            <a:r>
              <a:rPr lang="en-US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elastic.co’s</a:t>
            </a: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Index Lifecycle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Define custom management policies to automate routine tasks for indices and index patterns.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Transitions</a:t>
            </a: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hot to warm</a:t>
            </a: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read_only</a:t>
            </a: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delete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Actions</a:t>
            </a: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notifications – slack, chime, or a webhook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Rollover</a:t>
            </a: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min_size</a:t>
            </a: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lang="en-US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min_index_age</a:t>
            </a: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lang="en-US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min_doc_count</a:t>
            </a: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5FE6F2-1C86-1144-9B75-99AA7F16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Other important features – Index 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122381811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81635" y="1105694"/>
            <a:ext cx="10428730" cy="46434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Cost-effective way to store large amounts of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“Warm” - Read-only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Stored on S3 instead of instance storage or EBS – increased latency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UltraWarm</a:t>
            </a: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Automated transition using 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New snapshot repository – cs-ultrawarm along with cs-automated or cs-automated-enc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5FE6F2-1C86-1144-9B75-99AA7F16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Other important features – </a:t>
            </a:r>
            <a:r>
              <a:rPr lang="en-US" sz="3000" dirty="0" err="1"/>
              <a:t>UltraWarm</a:t>
            </a:r>
            <a:r>
              <a:rPr lang="en-US" sz="3000" dirty="0"/>
              <a:t> storage</a:t>
            </a:r>
          </a:p>
        </p:txBody>
      </p:sp>
    </p:spTree>
    <p:extLst>
      <p:ext uri="{BB962C8B-B14F-4D97-AF65-F5344CB8AC3E}">
        <p14:creationId xmlns:p14="http://schemas.microsoft.com/office/powerpoint/2010/main" val="115929327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81635" y="1105694"/>
            <a:ext cx="10428730" cy="46434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Cognito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SAML Authentication for Kibana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Remote reindex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Curator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Custom Endpoint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5FE6F2-1C86-1144-9B75-99AA7F16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Other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208770205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Customer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Domain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Tumbler 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AES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APIs – </a:t>
            </a: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cat allocation, indices, shards, recovery</a:t>
            </a: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cluster health, allocation/explain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5FE6F2-1C86-1144-9B75-99AA7F16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Common Issues –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27403227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Summary of basics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Elasticsearch internals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Sharding Strategies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Other important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Common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Integration with other services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5FE6F2-1C86-1144-9B75-99AA7F16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939237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Yellow status</a:t>
            </a: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Run _cluster/allocation/explain</a:t>
            </a: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Disable/enable replica for yellow index – update settings </a:t>
            </a:r>
            <a:r>
              <a:rPr lang="en-US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api</a:t>
            </a: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Increase max retries to trigger allocation – update settings </a:t>
            </a:r>
            <a:r>
              <a:rPr lang="en-US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api</a:t>
            </a: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Red status</a:t>
            </a: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Run _cluster/allocation/explain</a:t>
            </a: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Increase max retries to trigger allocation - update settings </a:t>
            </a:r>
            <a:r>
              <a:rPr lang="en-US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api</a:t>
            </a: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Delete red indices and restore from a snapshot prior to red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5FE6F2-1C86-1144-9B75-99AA7F16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Common Issues – Yellow/Red status</a:t>
            </a:r>
          </a:p>
        </p:txBody>
      </p:sp>
    </p:spTree>
    <p:extLst>
      <p:ext uri="{BB962C8B-B14F-4D97-AF65-F5344CB8AC3E}">
        <p14:creationId xmlns:p14="http://schemas.microsoft.com/office/powerpoint/2010/main" val="21241410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Amazon ES Index Snapshots</a:t>
            </a: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Cross region snapshots not supported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Cross account snapshots</a:t>
            </a: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need extra permissions on the S3 bucket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Fine Grained Access Control enabled clusters need to have “</a:t>
            </a:r>
            <a:r>
              <a:rPr lang="en-US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manage_snapshots</a:t>
            </a: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” role mapped to the user trying to register the repository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5FE6F2-1C86-1144-9B75-99AA7F16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Common Issues – Snapshot issues</a:t>
            </a:r>
          </a:p>
        </p:txBody>
      </p:sp>
    </p:spTree>
    <p:extLst>
      <p:ext uri="{BB962C8B-B14F-4D97-AF65-F5344CB8AC3E}">
        <p14:creationId xmlns:p14="http://schemas.microsoft.com/office/powerpoint/2010/main" val="120580757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Stuck in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Cluster Down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Node overload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ClusterIndexWritesBlocked</a:t>
            </a: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High JVM/CPU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429 bulk rejections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Request timeouts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High latency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5FE6F2-1C86-1144-9B75-99AA7F16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More Common Issues</a:t>
            </a:r>
          </a:p>
        </p:txBody>
      </p:sp>
    </p:spTree>
    <p:extLst>
      <p:ext uri="{BB962C8B-B14F-4D97-AF65-F5344CB8AC3E}">
        <p14:creationId xmlns:p14="http://schemas.microsoft.com/office/powerpoint/2010/main" val="312537860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Logstash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CloudWatch subscription filter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Kinesis Firehose to Elasticsearch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Kinesis to Elasticsearch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SNS events to Elasticsearch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5FE6F2-1C86-1144-9B75-99AA7F16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Integration with other services</a:t>
            </a:r>
          </a:p>
        </p:txBody>
      </p:sp>
    </p:spTree>
    <p:extLst>
      <p:ext uri="{BB962C8B-B14F-4D97-AF65-F5344CB8AC3E}">
        <p14:creationId xmlns:p14="http://schemas.microsoft.com/office/powerpoint/2010/main" val="6453820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- Sai </a:t>
            </a:r>
            <a:r>
              <a:rPr lang="en-US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Manideep</a:t>
            </a: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lang="en-US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Cheekatimalla</a:t>
            </a: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5FE6F2-1C86-1144-9B75-99AA7F16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175224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Data Nodes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Master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Instance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Availability Zones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Kibana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CDI/DDI or Blue Green 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CloudWatch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CloudTrail logging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Snapshots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5FE6F2-1C86-1144-9B75-99AA7F16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28346024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Index</a:t>
            </a: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- An index is like a ‘database’ in a relational database. It has a mapping which defines multiple types.</a:t>
            </a:r>
            <a:b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An index is a logical namespace which maps to one or more primary shards and can have zero or more replica shards.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Shard</a:t>
            </a: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- The shard is the unit at which Elasticsearch distributes data around the cluster. The speed at which Elasticsearch can move shards around when rebalancing data, e.g. following a failure, will depend on the size and number of shards as well as network and disk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Mapping</a:t>
            </a: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- </a:t>
            </a: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Mapping</a:t>
            </a: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is the process of defining how a document, and the fields it contains, are stored and indexed – metadata &amp; data types</a:t>
            </a: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Explicit Mapping</a:t>
            </a: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Dynamic Mapping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5FE6F2-1C86-1144-9B75-99AA7F16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Elasticsearch Internals</a:t>
            </a:r>
          </a:p>
        </p:txBody>
      </p:sp>
    </p:spTree>
    <p:extLst>
      <p:ext uri="{BB962C8B-B14F-4D97-AF65-F5344CB8AC3E}">
        <p14:creationId xmlns:p14="http://schemas.microsoft.com/office/powerpoint/2010/main" val="3483523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Index States </a:t>
            </a: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Open – Read and Write allowed</a:t>
            </a: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Closed – Read and Write blocked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Index Settings</a:t>
            </a:r>
            <a:endParaRPr lang="en-US" b="1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Static Settings – Can only be changed on a closed index.</a:t>
            </a: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Dynamic Settings – Can be changed using update index settings </a:t>
            </a:r>
            <a:r>
              <a:rPr lang="en-US" b="1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api</a:t>
            </a:r>
            <a:r>
              <a:rPr lang="en-US" b="1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</a:t>
            </a:r>
          </a:p>
          <a:p>
            <a:pPr marL="802481" lvl="2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number_of_replicas</a:t>
            </a:r>
            <a:endParaRPr lang="en-US" b="1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802481" lvl="2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refresh_interval</a:t>
            </a:r>
            <a:r>
              <a:rPr lang="en-US" b="1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: Controls how often an index is refreshed and recent changes are visible to search. Can be tweaked to find optimum for indexing optimization. </a:t>
            </a:r>
          </a:p>
          <a:p>
            <a:pPr marL="802481" lvl="2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auto_expand_replicas</a:t>
            </a:r>
            <a:r>
              <a:rPr lang="en-US" b="1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: Create replicas based on the number of data nodes in the cluster.</a:t>
            </a: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Index Template</a:t>
            </a:r>
            <a:r>
              <a:rPr lang="en-US" b="1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: Template that can be automatically applied to new indices based on index patterns. Can include settings and mappings.</a:t>
            </a:r>
          </a:p>
          <a:p>
            <a:pPr marL="572294" lvl="1" indent="-342900">
              <a:buFont typeface="Arial" panose="020B0604020202020204" pitchFamily="34" charset="0"/>
              <a:buChar char="•"/>
            </a:pPr>
            <a:endParaRPr lang="en-US" b="1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5FE6F2-1C86-1144-9B75-99AA7F16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Elasticsearch Internals – Index Settings</a:t>
            </a:r>
          </a:p>
        </p:txBody>
      </p:sp>
    </p:spTree>
    <p:extLst>
      <p:ext uri="{BB962C8B-B14F-4D97-AF65-F5344CB8AC3E}">
        <p14:creationId xmlns:p14="http://schemas.microsoft.com/office/powerpoint/2010/main" val="352835472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Primary and replica shards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What happens if – </a:t>
            </a:r>
          </a:p>
          <a:p>
            <a:pPr marL="5722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 cluster has 3 data nodes, index has 1 primary shard and 3 replica shards?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5FE6F2-1C86-1144-9B75-99AA7F16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Sharding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147807109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C5CD93-DBF9-8A47-B1F0-AC32F6D8492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881063" y="2119451"/>
            <a:ext cx="10429875" cy="2620685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75FE6F2-1C86-1144-9B75-99AA7F16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Sharding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15920682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5FE6F2-1C86-1144-9B75-99AA7F16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Sharding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33D84-02D7-0D49-9CB2-1AF11EC38DD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Data skew can cause resource utilization skew, essentially resulting in “hot” nodes.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What causes Data skew?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ES is configured to balance the number of shards across the nodes, not the amount of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26134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5FE6F2-1C86-1144-9B75-99AA7F16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Sharding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33D84-02D7-0D49-9CB2-1AF11EC38D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61848" y="979570"/>
            <a:ext cx="10428730" cy="52215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Consider this configuration – </a:t>
            </a:r>
          </a:p>
          <a:p>
            <a:pPr lvl="2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8 data node cluster, sharding strategy 5:1</a:t>
            </a:r>
          </a:p>
          <a:p>
            <a:pPr lvl="2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Index 1 – 50 GiB, total shards 10x10 GiB </a:t>
            </a:r>
          </a:p>
          <a:p>
            <a:pPr lvl="2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8 nodes get 1 shard each and 2 of the 8 nodes get an additional shard</a:t>
            </a:r>
          </a:p>
          <a:p>
            <a:pPr lvl="2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At the end of this allocation</a:t>
            </a:r>
          </a:p>
          <a:p>
            <a:pPr lvl="2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Node 1, 2 -&gt; two shards each 20 GiB filled</a:t>
            </a:r>
          </a:p>
          <a:p>
            <a:pPr lvl="2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Nodes 3-8 -&gt; one shard each 10 GiB filled</a:t>
            </a:r>
          </a:p>
          <a:p>
            <a:pPr lvl="2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Index 2 – 200 GiB, total shards 10x40 GiB</a:t>
            </a:r>
          </a:p>
          <a:p>
            <a:pPr lvl="2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ES tries to balance the number of shards, so it starts allocating to the nodes 3-8 first to bring all nodes to 2 shards. Then it allocates the remaining 4 shards to nodes 1-4. (Node numbers are just for demo, ES can allocate to any 4 nodes)</a:t>
            </a:r>
          </a:p>
          <a:p>
            <a:pPr lvl="2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At the end of this allocation</a:t>
            </a:r>
          </a:p>
          <a:p>
            <a:pPr lvl="2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Node 1, 2 -&gt; two shards from index 1 (2x10GiB) and one shard from index 2 (1x40GiB) = 60 GiB</a:t>
            </a:r>
          </a:p>
          <a:p>
            <a:pPr lvl="2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Node 3, 4 -&gt; one shard from index 1 (1x10 GiB) and two shards from index 2 (2x40GiB) = 90 GiB</a:t>
            </a:r>
          </a:p>
          <a:p>
            <a:pPr lvl="2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Node 5-8 -&gt; one shard from index 1 (1x10GiB) and one shard from index 2 (1x40GiB) = 50 GiB</a:t>
            </a:r>
          </a:p>
        </p:txBody>
      </p:sp>
    </p:spTree>
    <p:extLst>
      <p:ext uri="{BB962C8B-B14F-4D97-AF65-F5344CB8AC3E}">
        <p14:creationId xmlns:p14="http://schemas.microsoft.com/office/powerpoint/2010/main" val="241730201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KO 2020 Template DARK">
  <a:themeElements>
    <a:clrScheme name="TKO 2020 Template">
      <a:dk1>
        <a:srgbClr val="232F3E"/>
      </a:dk1>
      <a:lt1>
        <a:srgbClr val="FFFFFF"/>
      </a:lt1>
      <a:dk2>
        <a:srgbClr val="535353"/>
      </a:dk2>
      <a:lt2>
        <a:srgbClr val="A7A7A7"/>
      </a:lt2>
      <a:accent1>
        <a:srgbClr val="A166FF"/>
      </a:accent1>
      <a:accent2>
        <a:srgbClr val="EB5F07"/>
      </a:accent2>
      <a:accent3>
        <a:srgbClr val="879196"/>
      </a:accent3>
      <a:accent4>
        <a:srgbClr val="545B64"/>
      </a:accent4>
      <a:accent5>
        <a:srgbClr val="007DBC"/>
      </a:accent5>
      <a:accent6>
        <a:srgbClr val="1E8900"/>
      </a:accent6>
      <a:hlink>
        <a:srgbClr val="0000FF"/>
      </a:hlink>
      <a:folHlink>
        <a:srgbClr val="FF00FF"/>
      </a:folHlink>
    </a:clrScheme>
    <a:fontScheme name="2020 Amazon AWS Template">
      <a:majorFont>
        <a:latin typeface="Amazon Ember Light"/>
        <a:ea typeface="Helvetica"/>
        <a:cs typeface="Helvetica"/>
      </a:majorFont>
      <a:minorFont>
        <a:latin typeface="Amazon Ember"/>
        <a:ea typeface="Arial"/>
        <a:cs typeface="Arial"/>
      </a:minorFont>
    </a:fontScheme>
    <a:fmtScheme name="4-05853_AWS_SKO_Event_Template_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243840" tIns="243840" rIns="243840" bIns="243840" numCol="1" spcCol="38100" rtlCol="0" anchor="t">
        <a:spAutoFit/>
      </a:bodyPr>
      <a:lstStyle>
        <a:defPPr marL="0" marR="0" indent="0" algn="l" defTabSz="1828796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960" normalizeH="0" baseline="0">
            <a:ln>
              <a:noFill/>
            </a:ln>
            <a:solidFill>
              <a:srgbClr val="FFFFFF"/>
            </a:solidFill>
            <a:effectLst/>
            <a:uFillTx/>
            <a:latin typeface="Amazon Ember"/>
            <a:ea typeface="Amazon Ember"/>
            <a:cs typeface="Amazon Ember"/>
            <a:sym typeface="Amazon Emb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243840" tIns="243840" rIns="243840" bIns="243840" numCol="1" spcCol="38100" rtlCol="0" anchor="t">
        <a:spAutoFit/>
      </a:bodyPr>
      <a:lstStyle>
        <a:defPPr marL="0" marR="0" indent="0" algn="l" defTabSz="182868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mazon Ember"/>
            <a:ea typeface="Amazon Ember"/>
            <a:cs typeface="Amazon Ember"/>
            <a:sym typeface="Amazon Emb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{F6E3E9CB-701D-1943-9E23-4036C345B65B}tf10001063</Template>
  <TotalTime>1864</TotalTime>
  <Words>1624</Words>
  <Application>Microsoft Office PowerPoint</Application>
  <PresentationFormat>Widescreen</PresentationFormat>
  <Paragraphs>271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Amazon Ember</vt:lpstr>
      <vt:lpstr>Amazon Ember Light</vt:lpstr>
      <vt:lpstr>Amazon Ember Mono</vt:lpstr>
      <vt:lpstr>Arial</vt:lpstr>
      <vt:lpstr>Calibri</vt:lpstr>
      <vt:lpstr>Helvetica</vt:lpstr>
      <vt:lpstr>TKO 2020 Template DARK</vt:lpstr>
      <vt:lpstr>Amazon Elasticsearch Service Intro</vt:lpstr>
      <vt:lpstr>Agenda</vt:lpstr>
      <vt:lpstr>Basics</vt:lpstr>
      <vt:lpstr>Elasticsearch Internals</vt:lpstr>
      <vt:lpstr>Elasticsearch Internals – Index Settings</vt:lpstr>
      <vt:lpstr>Sharding Strategies</vt:lpstr>
      <vt:lpstr>Sharding Strategies</vt:lpstr>
      <vt:lpstr>Sharding Strategies</vt:lpstr>
      <vt:lpstr>Sharding Strategies</vt:lpstr>
      <vt:lpstr>Sharding Strategies</vt:lpstr>
      <vt:lpstr>Sharding Strategies</vt:lpstr>
      <vt:lpstr>Sharding Strategies</vt:lpstr>
      <vt:lpstr>Security</vt:lpstr>
      <vt:lpstr>Security</vt:lpstr>
      <vt:lpstr>Security</vt:lpstr>
      <vt:lpstr>Other important features – Index State Management</vt:lpstr>
      <vt:lpstr>Other important features – UltraWarm storage</vt:lpstr>
      <vt:lpstr>Other important features</vt:lpstr>
      <vt:lpstr>Common Issues – Troubleshooting</vt:lpstr>
      <vt:lpstr>Common Issues – Yellow/Red status</vt:lpstr>
      <vt:lpstr>Common Issues – Snapshot issues</vt:lpstr>
      <vt:lpstr>More Common Issues</vt:lpstr>
      <vt:lpstr>Integration with other services</vt:lpstr>
      <vt:lpstr>THANK YOU!</vt:lpstr>
    </vt:vector>
  </TitlesOfParts>
  <Manager/>
  <Company>Amazon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Amazon Elasticsearch Service Intro</dc:subject>
  <dc:creator>Sai Manideep Cheekatimalla</dc:creator>
  <cp:keywords/>
  <dc:description/>
  <cp:lastModifiedBy>Silver, Stephanie</cp:lastModifiedBy>
  <cp:revision>31</cp:revision>
  <dcterms:created xsi:type="dcterms:W3CDTF">2021-03-31T15:42:39Z</dcterms:created>
  <dcterms:modified xsi:type="dcterms:W3CDTF">2021-04-02T02:00:51Z</dcterms:modified>
  <cp:category/>
</cp:coreProperties>
</file>