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17A7-6C4B-4A29-8009-0CB3452B0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B7D81-EE3E-453D-9DAF-5F6542923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61D0F-15AF-4383-9412-F72F7270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7395-05E6-4A14-A07F-F832004859D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5D92F-FBEF-41BC-ABFC-756B2456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5649-6BE5-4FB1-9250-EDCD9EDF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27-8C30-4728-BCD1-D3340B428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6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D408-CA73-4FDB-923C-FCFE23AE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84859-4293-48E6-B0F1-360C066D9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C62D-12AF-4E55-BF93-DA8BE745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7395-05E6-4A14-A07F-F832004859D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7D6D-135A-46C2-84A9-373504AA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162EB-B420-46EF-8A78-C011522B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27-8C30-4728-BCD1-D3340B428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3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08D95-B2CB-4F5B-8043-53210C207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50A92-3887-4EA4-BB4F-2FA5C67CA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0C8F-C239-47E5-9257-73CEB768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7395-05E6-4A14-A07F-F832004859D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52A8-8EE8-4032-8E70-7195D397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C4D75-0240-4E96-A50D-26C5AAD6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27-8C30-4728-BCD1-D3340B428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18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6E01-67AA-45CB-A65E-D4934378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D08A-B37E-493D-A730-DE5EBFF4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61D4-BA08-4334-BDF1-9147CF84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7395-05E6-4A14-A07F-F832004859D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C8675-DBFE-4903-AB6A-3A007D26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EC6EE-B9DB-46A1-84D2-89A1766F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27-8C30-4728-BCD1-D3340B428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1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0F98-69C2-4217-A6EF-6E57631F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2F7F4-0189-4CFC-AC1D-6786DE64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CBC0-CB61-441A-B6FA-F9F61DAD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7395-05E6-4A14-A07F-F832004859D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11524-BB14-489D-B6E4-E3B2E470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D51B-38CD-4D36-95EA-22544C56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27-8C30-4728-BCD1-D3340B428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0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E5DA-B38F-495B-9444-2AB6AE0B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30EF-11AA-4AF7-9ACD-094424750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1519F-3191-438D-9BD6-4C6D11FC5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18CEC-5923-4260-B09D-A5F084F7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7395-05E6-4A14-A07F-F832004859D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7E90E-622E-433D-86BE-1E5DA206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8255C-E570-4061-B7FD-F5B39810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27-8C30-4728-BCD1-D3340B428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2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46DB-7B33-4F54-ACD8-F019399C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97E2E-EAD8-4DF2-A646-9FD46FFDF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093ED-A69C-4EBA-BFD9-873AB3D0E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6B290-CD46-4F42-9FF3-FB31ACC12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6970F-D57B-48AF-A0CD-E83043A31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2D69D-50EF-4719-ABE0-B0955836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7395-05E6-4A14-A07F-F832004859D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78CF2-F0E2-4E3A-AE1F-EE482C71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60ABE-0541-4191-9E7E-67E8AEFC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27-8C30-4728-BCD1-D3340B428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86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50A7-5EFF-476E-9424-D92941B1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29AEA-FC7D-4EAF-A94E-93FE6FAC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7395-05E6-4A14-A07F-F832004859D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4B41A-A921-4EF2-A619-F141DD08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F9425-404E-449E-8FB2-9D310F75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27-8C30-4728-BCD1-D3340B428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5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B2ADA-2C04-4EF8-AAB6-B33CD253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7395-05E6-4A14-A07F-F832004859D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11DCC-C180-4703-8456-CE8EAD50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ED9D2-DA6C-4548-98DA-5296B601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27-8C30-4728-BCD1-D3340B428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89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2E95-11C8-4BE6-BE78-889F5149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2FDD-2AC1-41D7-9625-D717EE2C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AF8D9-F623-49F6-A253-C86B0E3B7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B2C83-0317-430D-8841-15297CFD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7395-05E6-4A14-A07F-F832004859D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39730-A9E3-4577-A60D-5E2EB167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4E735-01BF-4798-A551-5B092616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27-8C30-4728-BCD1-D3340B428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8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8779-F74F-4A1D-AA91-3769A365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6809E-0CD5-4969-B6E0-9012B6058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111EB-FFAA-4EA8-A2B6-E3CD574A6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96A6A-F546-49E6-AD7C-87215A9A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7395-05E6-4A14-A07F-F832004859D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FDDBB-7A8A-4FA7-B834-0C012F03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CE7C2-3131-4E1C-A617-F50066FA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31B27-8C30-4728-BCD1-D3340B428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31EDA-F0EC-4A68-A0AC-67E4C51C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A8100-7689-4249-8139-8933A6F5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414B8-0E25-40AD-9F3B-23A3CD99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7395-05E6-4A14-A07F-F832004859D1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181F-67B9-4791-8D7C-5AE6A8ECB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7F83-9ADA-441E-9EEF-3F4EC87D7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31B27-8C30-4728-BCD1-D3340B428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37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umbai7.com/postal-codes-in-mumbai/" TargetMode="External"/><Relationship Id="rId2" Type="http://schemas.openxmlformats.org/officeDocument/2006/relationships/hyperlink" Target="http://www.onlinebangalore.com/guide/pincodes/pincod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F2C2-41C1-4C4A-A51B-1C7C37A78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Battle of </a:t>
            </a:r>
            <a:r>
              <a:rPr lang="en-IN" dirty="0" err="1"/>
              <a:t>Neighborhoods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85B66-B5B0-44F4-9609-ED451ABA0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Prashant Hegde (Data Science Final Project Submission)</a:t>
            </a:r>
          </a:p>
        </p:txBody>
      </p:sp>
    </p:spTree>
    <p:extLst>
      <p:ext uri="{BB962C8B-B14F-4D97-AF65-F5344CB8AC3E}">
        <p14:creationId xmlns:p14="http://schemas.microsoft.com/office/powerpoint/2010/main" val="297782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5B95-089A-4646-848C-19C16985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3406-AEB9-43EB-9C86-93E0350BE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be able to get an idea of similarity in neighborhoods in different cities and if we can combine neighborhoods from different cities.</a:t>
            </a:r>
          </a:p>
          <a:p>
            <a:r>
              <a:rPr lang="en-US" dirty="0"/>
              <a:t>This scenario helps anyone who is looking to move to a new city that is like the present city they live in. Or anyone who want to get an idea of a new city they want to move to. </a:t>
            </a:r>
          </a:p>
          <a:p>
            <a:r>
              <a:rPr lang="en-US" dirty="0"/>
              <a:t>To find out how similar or dissimilar the new city is compared to the present city they are residing currently.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51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059-23D5-4195-AFF6-0D1C168C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A915-7A34-46EA-8D33-7DC8A532C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is obtained mostly from websites</a:t>
            </a:r>
          </a:p>
          <a:p>
            <a:r>
              <a:rPr lang="en-IN" dirty="0"/>
              <a:t>Bangalore data is got from </a:t>
            </a:r>
            <a:r>
              <a:rPr lang="en-IN" dirty="0">
                <a:hlinkClick r:id="rId2"/>
              </a:rPr>
              <a:t>http://www.onlinebangalore.com/guide/pincodes/pincode.html</a:t>
            </a:r>
            <a:endParaRPr lang="en-IN" dirty="0"/>
          </a:p>
          <a:p>
            <a:r>
              <a:rPr lang="en-IN" dirty="0"/>
              <a:t>Mumbai data is fetched from </a:t>
            </a:r>
            <a:r>
              <a:rPr lang="en-IN" dirty="0">
                <a:hlinkClick r:id="rId3"/>
              </a:rPr>
              <a:t>https://mumbai7.com/postal-codes-in-mumbai/ </a:t>
            </a:r>
            <a:endParaRPr lang="en-IN" dirty="0"/>
          </a:p>
          <a:p>
            <a:r>
              <a:rPr lang="en-IN" dirty="0"/>
              <a:t>Data is cleaned up to some extent, duplicates removed, spaces within zip codes removed, columns names changed to align to string values.</a:t>
            </a:r>
          </a:p>
          <a:p>
            <a:r>
              <a:rPr lang="en-IN" dirty="0"/>
              <a:t>Cleaned data contains City, area, zip code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8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7461-176D-48E2-A822-41040A3E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F414-89F2-479F-9D67-689EFBB8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First, the Data is understood using Exploratory Data Analysis.</a:t>
            </a:r>
          </a:p>
          <a:p>
            <a:r>
              <a:rPr lang="en-IN" dirty="0"/>
              <a:t>Done using folium mapping with latitude and longitude coordinates of zip code with venues returned from </a:t>
            </a:r>
            <a:r>
              <a:rPr lang="en-IN" dirty="0" err="1"/>
              <a:t>FourSquare</a:t>
            </a:r>
            <a:r>
              <a:rPr lang="en-IN" dirty="0"/>
              <a:t> API.</a:t>
            </a:r>
          </a:p>
          <a:p>
            <a:r>
              <a:rPr lang="en-IN" dirty="0"/>
              <a:t>Data transformation is done using </a:t>
            </a:r>
            <a:r>
              <a:rPr lang="en-IN" dirty="0" err="1"/>
              <a:t>onehot</a:t>
            </a:r>
            <a:r>
              <a:rPr lang="en-IN" dirty="0"/>
              <a:t> encoding and finding average of frequency of venues among the list of top 100 venues from each zip code.</a:t>
            </a:r>
          </a:p>
          <a:p>
            <a:r>
              <a:rPr lang="en-IN" dirty="0"/>
              <a:t>This data is passed to K-means clustering model. </a:t>
            </a:r>
          </a:p>
          <a:p>
            <a:r>
              <a:rPr lang="en-IN" dirty="0"/>
              <a:t>Optimum K is found using elbow method and accurately calculated using math functions.</a:t>
            </a:r>
          </a:p>
          <a:p>
            <a:r>
              <a:rPr lang="en-IN" dirty="0"/>
              <a:t>Optimum K is used to fit the K-means model and clustered data results are obtained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26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0BAD-4111-4A15-854D-911C81CE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0353-5481-43CE-BCCD-F8B1128E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Clustering is done once on Bangalore data once on Mumbai data and once on combining Bangalore and Mumbai Data</a:t>
            </a:r>
          </a:p>
          <a:p>
            <a:r>
              <a:rPr lang="en-IN" dirty="0"/>
              <a:t>Bangalore data shows that the coordinates I chose(live) is among a popular cluster which confirmed my existing knowledge of my surroundings. Mumbai clustering shows that there is a cluster that has more data points than rest clusters combined.</a:t>
            </a:r>
          </a:p>
          <a:p>
            <a:r>
              <a:rPr lang="en-IN" dirty="0"/>
              <a:t>Combined clustering further confirms the areas that fall in the same cluster as the Bangalore cluster I chose and these are the areas I can consider to be similar.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86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AC78-54B4-4B3B-AFF6-E2A30E6A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1CCB3-BBF0-4211-BB3E-0967D867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would be good to try this process with Google Places rather than </a:t>
            </a:r>
            <a:r>
              <a:rPr lang="en-IN" dirty="0" err="1"/>
              <a:t>FourSquare</a:t>
            </a:r>
            <a:r>
              <a:rPr lang="en-IN" dirty="0"/>
              <a:t> API. Google places for one would have much more data and data diversity than </a:t>
            </a:r>
            <a:r>
              <a:rPr lang="en-IN" dirty="0" err="1"/>
              <a:t>FourSquare</a:t>
            </a:r>
            <a:r>
              <a:rPr lang="en-IN" dirty="0"/>
              <a:t> since google android users </a:t>
            </a:r>
            <a:r>
              <a:rPr lang="en-IN" dirty="0" err="1"/>
              <a:t>easly</a:t>
            </a:r>
            <a:r>
              <a:rPr lang="en-IN" dirty="0"/>
              <a:t> outnumbers those that use </a:t>
            </a:r>
            <a:r>
              <a:rPr lang="en-IN" dirty="0" err="1"/>
              <a:t>iphone</a:t>
            </a:r>
            <a:r>
              <a:rPr lang="en-IN" dirty="0"/>
              <a:t> in India especially.</a:t>
            </a:r>
          </a:p>
          <a:p>
            <a:r>
              <a:rPr lang="en-IN" dirty="0" err="1"/>
              <a:t>FourSquare</a:t>
            </a:r>
            <a:r>
              <a:rPr lang="en-IN" dirty="0"/>
              <a:t> also returns only 100 venues for each call of zip code even after increasing radius and limit.</a:t>
            </a:r>
          </a:p>
        </p:txBody>
      </p:sp>
    </p:spTree>
    <p:extLst>
      <p:ext uri="{BB962C8B-B14F-4D97-AF65-F5344CB8AC3E}">
        <p14:creationId xmlns:p14="http://schemas.microsoft.com/office/powerpoint/2010/main" val="293321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432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Battle of Neighborhoods</vt:lpstr>
      <vt:lpstr>Introduction</vt:lpstr>
      <vt:lpstr>Data</vt:lpstr>
      <vt:lpstr>Methodology and Models</vt:lpstr>
      <vt:lpstr>Conclusions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Hegde</dc:creator>
  <cp:lastModifiedBy>Prashant Hegde</cp:lastModifiedBy>
  <cp:revision>31</cp:revision>
  <dcterms:created xsi:type="dcterms:W3CDTF">2020-04-26T14:58:43Z</dcterms:created>
  <dcterms:modified xsi:type="dcterms:W3CDTF">2020-04-26T16:16:23Z</dcterms:modified>
</cp:coreProperties>
</file>