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C6B24-282E-4004-AF11-475D7CCF99A8}" v="31" dt="2025-10-05T20:59:38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DAAB1-C23F-46C4-888C-5D1305D909C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365020-FF0D-443E-8123-378A6813BC30}">
      <dgm:prSet/>
      <dgm:spPr/>
      <dgm:t>
        <a:bodyPr/>
        <a:lstStyle/>
        <a:p>
          <a:r>
            <a:rPr lang="en-US" b="1"/>
            <a:t>Objective:</a:t>
          </a:r>
          <a:br>
            <a:rPr lang="en-US"/>
          </a:br>
          <a:r>
            <a:rPr lang="en-US"/>
            <a:t>To analyze and understand the key variables that influence house prices in the residential real estate market through Exploratory Data Analysis (EDA).</a:t>
          </a:r>
        </a:p>
      </dgm:t>
    </dgm:pt>
    <dgm:pt modelId="{CFC8B64A-BBD7-4370-9086-C6F33207281C}" type="parTrans" cxnId="{95A2B4A7-29CE-44D4-BC62-EBCC727C7CDA}">
      <dgm:prSet/>
      <dgm:spPr/>
      <dgm:t>
        <a:bodyPr/>
        <a:lstStyle/>
        <a:p>
          <a:endParaRPr lang="en-US"/>
        </a:p>
      </dgm:t>
    </dgm:pt>
    <dgm:pt modelId="{9AC6FBFF-CEBC-4163-A92D-015D884D0996}" type="sibTrans" cxnId="{95A2B4A7-29CE-44D4-BC62-EBCC727C7CDA}">
      <dgm:prSet/>
      <dgm:spPr/>
      <dgm:t>
        <a:bodyPr/>
        <a:lstStyle/>
        <a:p>
          <a:endParaRPr lang="en-US"/>
        </a:p>
      </dgm:t>
    </dgm:pt>
    <dgm:pt modelId="{60946EDE-97AB-4D39-A5BA-B76254E6506D}">
      <dgm:prSet/>
      <dgm:spPr/>
      <dgm:t>
        <a:bodyPr/>
        <a:lstStyle/>
        <a:p>
          <a:r>
            <a:rPr lang="en-US" b="1"/>
            <a:t>Goal:</a:t>
          </a:r>
          <a:br>
            <a:rPr lang="en-US"/>
          </a:br>
          <a:r>
            <a:rPr lang="en-US"/>
            <a:t>Provide actionable insights and data-driven recommendations to help optimize pricing strategies and gain a competitive edge.</a:t>
          </a:r>
        </a:p>
      </dgm:t>
    </dgm:pt>
    <dgm:pt modelId="{B7749837-2919-42CE-BC53-DF4FD1530824}" type="parTrans" cxnId="{AA53BDB9-C78D-4BCD-9A4C-D1B3F35412F8}">
      <dgm:prSet/>
      <dgm:spPr/>
      <dgm:t>
        <a:bodyPr/>
        <a:lstStyle/>
        <a:p>
          <a:endParaRPr lang="en-US"/>
        </a:p>
      </dgm:t>
    </dgm:pt>
    <dgm:pt modelId="{EF99D53E-6462-4755-9C82-B057406C2DBE}" type="sibTrans" cxnId="{AA53BDB9-C78D-4BCD-9A4C-D1B3F35412F8}">
      <dgm:prSet/>
      <dgm:spPr/>
      <dgm:t>
        <a:bodyPr/>
        <a:lstStyle/>
        <a:p>
          <a:endParaRPr lang="en-US"/>
        </a:p>
      </dgm:t>
    </dgm:pt>
    <dgm:pt modelId="{DB4E07F7-25A1-4D9F-A27E-DFFFCCCEDB9F}" type="pres">
      <dgm:prSet presAssocID="{50DDAAB1-C23F-46C4-888C-5D1305D909C3}" presName="linear" presStyleCnt="0">
        <dgm:presLayoutVars>
          <dgm:animLvl val="lvl"/>
          <dgm:resizeHandles val="exact"/>
        </dgm:presLayoutVars>
      </dgm:prSet>
      <dgm:spPr/>
    </dgm:pt>
    <dgm:pt modelId="{619E0699-34E2-4580-AA6B-A13AFC042B83}" type="pres">
      <dgm:prSet presAssocID="{44365020-FF0D-443E-8123-378A6813BC3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686ACF-3C20-4301-B4B0-232045C1984F}" type="pres">
      <dgm:prSet presAssocID="{9AC6FBFF-CEBC-4163-A92D-015D884D0996}" presName="spacer" presStyleCnt="0"/>
      <dgm:spPr/>
    </dgm:pt>
    <dgm:pt modelId="{F5064484-F8EB-4F33-9F09-B85CF9A8E9D6}" type="pres">
      <dgm:prSet presAssocID="{60946EDE-97AB-4D39-A5BA-B76254E6506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FDCCB12-ADAB-4409-9279-6342CD0D7F19}" type="presOf" srcId="{44365020-FF0D-443E-8123-378A6813BC30}" destId="{619E0699-34E2-4580-AA6B-A13AFC042B83}" srcOrd="0" destOrd="0" presId="urn:microsoft.com/office/officeart/2005/8/layout/vList2"/>
    <dgm:cxn modelId="{E369984F-EC48-4C3F-9B24-79C659ADF3F2}" type="presOf" srcId="{60946EDE-97AB-4D39-A5BA-B76254E6506D}" destId="{F5064484-F8EB-4F33-9F09-B85CF9A8E9D6}" srcOrd="0" destOrd="0" presId="urn:microsoft.com/office/officeart/2005/8/layout/vList2"/>
    <dgm:cxn modelId="{95A2B4A7-29CE-44D4-BC62-EBCC727C7CDA}" srcId="{50DDAAB1-C23F-46C4-888C-5D1305D909C3}" destId="{44365020-FF0D-443E-8123-378A6813BC30}" srcOrd="0" destOrd="0" parTransId="{CFC8B64A-BBD7-4370-9086-C6F33207281C}" sibTransId="{9AC6FBFF-CEBC-4163-A92D-015D884D0996}"/>
    <dgm:cxn modelId="{AA53BDB9-C78D-4BCD-9A4C-D1B3F35412F8}" srcId="{50DDAAB1-C23F-46C4-888C-5D1305D909C3}" destId="{60946EDE-97AB-4D39-A5BA-B76254E6506D}" srcOrd="1" destOrd="0" parTransId="{B7749837-2919-42CE-BC53-DF4FD1530824}" sibTransId="{EF99D53E-6462-4755-9C82-B057406C2DBE}"/>
    <dgm:cxn modelId="{CD5929D0-7C49-4BA7-BE34-973CDE4ABF00}" type="presOf" srcId="{50DDAAB1-C23F-46C4-888C-5D1305D909C3}" destId="{DB4E07F7-25A1-4D9F-A27E-DFFFCCCEDB9F}" srcOrd="0" destOrd="0" presId="urn:microsoft.com/office/officeart/2005/8/layout/vList2"/>
    <dgm:cxn modelId="{62945B3C-2671-4165-AB07-8F8BFB81DFE4}" type="presParOf" srcId="{DB4E07F7-25A1-4D9F-A27E-DFFFCCCEDB9F}" destId="{619E0699-34E2-4580-AA6B-A13AFC042B83}" srcOrd="0" destOrd="0" presId="urn:microsoft.com/office/officeart/2005/8/layout/vList2"/>
    <dgm:cxn modelId="{69BF95F7-51E4-4AD7-8A1E-0E8EEC82520B}" type="presParOf" srcId="{DB4E07F7-25A1-4D9F-A27E-DFFFCCCEDB9F}" destId="{05686ACF-3C20-4301-B4B0-232045C1984F}" srcOrd="1" destOrd="0" presId="urn:microsoft.com/office/officeart/2005/8/layout/vList2"/>
    <dgm:cxn modelId="{3F3F5365-F4D1-4035-B463-A9507AC8797E}" type="presParOf" srcId="{DB4E07F7-25A1-4D9F-A27E-DFFFCCCEDB9F}" destId="{F5064484-F8EB-4F33-9F09-B85CF9A8E9D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574F22-52B9-43A3-91C9-1024E87FC52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C6A6EC-0F9E-4109-84E0-91C81B05DCAB}">
      <dgm:prSet/>
      <dgm:spPr/>
      <dgm:t>
        <a:bodyPr/>
        <a:lstStyle/>
        <a:p>
          <a:r>
            <a:rPr lang="en-US" b="1" i="0" baseline="0" dirty="0"/>
            <a:t>Dataset:</a:t>
          </a:r>
          <a:r>
            <a:rPr lang="en-US" b="0" i="0" baseline="0" dirty="0"/>
            <a:t> Housing Data.csv</a:t>
          </a:r>
          <a:endParaRPr lang="en-US" dirty="0"/>
        </a:p>
      </dgm:t>
    </dgm:pt>
    <dgm:pt modelId="{586EBC27-6F54-40C0-9326-B6B9C08A61C0}" type="parTrans" cxnId="{A1247C4D-FBD5-4CE5-9FC6-3391D2EBE241}">
      <dgm:prSet/>
      <dgm:spPr/>
      <dgm:t>
        <a:bodyPr/>
        <a:lstStyle/>
        <a:p>
          <a:endParaRPr lang="en-US"/>
        </a:p>
      </dgm:t>
    </dgm:pt>
    <dgm:pt modelId="{35AFF4C2-22AC-43B7-835B-51279F938276}" type="sibTrans" cxnId="{A1247C4D-FBD5-4CE5-9FC6-3391D2EBE241}">
      <dgm:prSet/>
      <dgm:spPr/>
      <dgm:t>
        <a:bodyPr/>
        <a:lstStyle/>
        <a:p>
          <a:endParaRPr lang="en-US"/>
        </a:p>
      </dgm:t>
    </dgm:pt>
    <dgm:pt modelId="{F1498290-5F3E-499A-BC28-5776F3D6EAAE}">
      <dgm:prSet/>
      <dgm:spPr/>
      <dgm:t>
        <a:bodyPr/>
        <a:lstStyle/>
        <a:p>
          <a:r>
            <a:rPr lang="en-US" b="1" i="0" baseline="0" dirty="0"/>
            <a:t>Key Features:</a:t>
          </a:r>
          <a:endParaRPr lang="en-US" dirty="0"/>
        </a:p>
      </dgm:t>
    </dgm:pt>
    <dgm:pt modelId="{2322EFE2-451C-4CC9-9EC0-89FD7FE81D80}" type="parTrans" cxnId="{A8F12883-5B00-40FD-B489-478F72D63F04}">
      <dgm:prSet/>
      <dgm:spPr/>
      <dgm:t>
        <a:bodyPr/>
        <a:lstStyle/>
        <a:p>
          <a:endParaRPr lang="en-US"/>
        </a:p>
      </dgm:t>
    </dgm:pt>
    <dgm:pt modelId="{A0760118-36F0-499E-AB48-D8977D671E76}" type="sibTrans" cxnId="{A8F12883-5B00-40FD-B489-478F72D63F04}">
      <dgm:prSet/>
      <dgm:spPr/>
      <dgm:t>
        <a:bodyPr/>
        <a:lstStyle/>
        <a:p>
          <a:endParaRPr lang="en-US"/>
        </a:p>
      </dgm:t>
    </dgm:pt>
    <dgm:pt modelId="{BB307B34-91E4-422C-91F6-3F7181EACE3D}">
      <dgm:prSet/>
      <dgm:spPr/>
      <dgm:t>
        <a:bodyPr/>
        <a:lstStyle/>
        <a:p>
          <a:r>
            <a:rPr lang="en-US" b="0" i="0" baseline="0"/>
            <a:t>Location</a:t>
          </a:r>
          <a:endParaRPr lang="en-US"/>
        </a:p>
      </dgm:t>
    </dgm:pt>
    <dgm:pt modelId="{9D6F5401-47E6-40D1-8E7F-E1ECFA626936}" type="parTrans" cxnId="{BDD91473-CF77-493E-A72F-635E3E66D455}">
      <dgm:prSet/>
      <dgm:spPr/>
      <dgm:t>
        <a:bodyPr/>
        <a:lstStyle/>
        <a:p>
          <a:endParaRPr lang="en-US"/>
        </a:p>
      </dgm:t>
    </dgm:pt>
    <dgm:pt modelId="{22C9ABC9-E406-4B47-9D99-B5AE85B80CE9}" type="sibTrans" cxnId="{BDD91473-CF77-493E-A72F-635E3E66D455}">
      <dgm:prSet/>
      <dgm:spPr/>
      <dgm:t>
        <a:bodyPr/>
        <a:lstStyle/>
        <a:p>
          <a:endParaRPr lang="en-US"/>
        </a:p>
      </dgm:t>
    </dgm:pt>
    <dgm:pt modelId="{E8384CA4-B4D5-498B-AC47-26DEA5E08E21}">
      <dgm:prSet/>
      <dgm:spPr/>
      <dgm:t>
        <a:bodyPr/>
        <a:lstStyle/>
        <a:p>
          <a:r>
            <a:rPr lang="en-US" b="0" i="0" baseline="0"/>
            <a:t>Size (sq. ft.)</a:t>
          </a:r>
          <a:endParaRPr lang="en-US"/>
        </a:p>
      </dgm:t>
    </dgm:pt>
    <dgm:pt modelId="{992B3C76-CAD5-44CB-B065-7FFE90BDB65C}" type="parTrans" cxnId="{2EC84BE8-C468-4F72-A431-A2FC3E3AB943}">
      <dgm:prSet/>
      <dgm:spPr/>
      <dgm:t>
        <a:bodyPr/>
        <a:lstStyle/>
        <a:p>
          <a:endParaRPr lang="en-US"/>
        </a:p>
      </dgm:t>
    </dgm:pt>
    <dgm:pt modelId="{C295941E-FF47-428F-8A7C-D3C35C13E743}" type="sibTrans" cxnId="{2EC84BE8-C468-4F72-A431-A2FC3E3AB943}">
      <dgm:prSet/>
      <dgm:spPr/>
      <dgm:t>
        <a:bodyPr/>
        <a:lstStyle/>
        <a:p>
          <a:endParaRPr lang="en-US"/>
        </a:p>
      </dgm:t>
    </dgm:pt>
    <dgm:pt modelId="{4C5FCA71-A394-4A5A-8594-9D83C1601226}">
      <dgm:prSet/>
      <dgm:spPr/>
      <dgm:t>
        <a:bodyPr/>
        <a:lstStyle/>
        <a:p>
          <a:r>
            <a:rPr lang="en-US" b="0" i="0" baseline="0"/>
            <a:t>Bedrooms, Bathrooms</a:t>
          </a:r>
          <a:endParaRPr lang="en-US"/>
        </a:p>
      </dgm:t>
    </dgm:pt>
    <dgm:pt modelId="{C4250108-83EF-4239-B984-6373E5B6496F}" type="parTrans" cxnId="{E0878071-C70B-471D-B810-B0A127E08F28}">
      <dgm:prSet/>
      <dgm:spPr/>
      <dgm:t>
        <a:bodyPr/>
        <a:lstStyle/>
        <a:p>
          <a:endParaRPr lang="en-US"/>
        </a:p>
      </dgm:t>
    </dgm:pt>
    <dgm:pt modelId="{8054D18F-939A-4486-A3AF-9074FF636C89}" type="sibTrans" cxnId="{E0878071-C70B-471D-B810-B0A127E08F28}">
      <dgm:prSet/>
      <dgm:spPr/>
      <dgm:t>
        <a:bodyPr/>
        <a:lstStyle/>
        <a:p>
          <a:endParaRPr lang="en-US"/>
        </a:p>
      </dgm:t>
    </dgm:pt>
    <dgm:pt modelId="{5F38F191-5FDD-4F82-A135-0E3268B4AB03}">
      <dgm:prSet/>
      <dgm:spPr/>
      <dgm:t>
        <a:bodyPr/>
        <a:lstStyle/>
        <a:p>
          <a:r>
            <a:rPr lang="en-US" b="0" i="0" baseline="0"/>
            <a:t>Amenities (pool, garage, etc.)</a:t>
          </a:r>
          <a:endParaRPr lang="en-US"/>
        </a:p>
      </dgm:t>
    </dgm:pt>
    <dgm:pt modelId="{234EED58-79A2-4E25-B0B1-4E3B8D13E23A}" type="parTrans" cxnId="{64202E22-42CF-4179-8AAE-787391E2FE53}">
      <dgm:prSet/>
      <dgm:spPr/>
      <dgm:t>
        <a:bodyPr/>
        <a:lstStyle/>
        <a:p>
          <a:endParaRPr lang="en-US"/>
        </a:p>
      </dgm:t>
    </dgm:pt>
    <dgm:pt modelId="{6831B737-C5B2-4F70-8BD6-6ECA5F4180FD}" type="sibTrans" cxnId="{64202E22-42CF-4179-8AAE-787391E2FE53}">
      <dgm:prSet/>
      <dgm:spPr/>
      <dgm:t>
        <a:bodyPr/>
        <a:lstStyle/>
        <a:p>
          <a:endParaRPr lang="en-US"/>
        </a:p>
      </dgm:t>
    </dgm:pt>
    <dgm:pt modelId="{DE40C07C-29CE-45A5-B520-F97C821419C2}">
      <dgm:prSet/>
      <dgm:spPr/>
      <dgm:t>
        <a:bodyPr/>
        <a:lstStyle/>
        <a:p>
          <a:r>
            <a:rPr lang="en-US" b="0" i="0" baseline="0"/>
            <a:t>Market trends and transaction history</a:t>
          </a:r>
          <a:endParaRPr lang="en-US"/>
        </a:p>
      </dgm:t>
    </dgm:pt>
    <dgm:pt modelId="{85DE2B16-F6A0-4F2E-AD06-9D017A61B120}" type="parTrans" cxnId="{1A1BEA28-DFDE-43DF-A4BB-80E95E071A69}">
      <dgm:prSet/>
      <dgm:spPr/>
      <dgm:t>
        <a:bodyPr/>
        <a:lstStyle/>
        <a:p>
          <a:endParaRPr lang="en-US"/>
        </a:p>
      </dgm:t>
    </dgm:pt>
    <dgm:pt modelId="{0E2ED51F-1B01-4055-9623-D511C26D17B2}" type="sibTrans" cxnId="{1A1BEA28-DFDE-43DF-A4BB-80E95E071A69}">
      <dgm:prSet/>
      <dgm:spPr/>
      <dgm:t>
        <a:bodyPr/>
        <a:lstStyle/>
        <a:p>
          <a:endParaRPr lang="en-US"/>
        </a:p>
      </dgm:t>
    </dgm:pt>
    <dgm:pt modelId="{5EB3A85D-3619-4412-B725-639A263987D7}">
      <dgm:prSet/>
      <dgm:spPr/>
      <dgm:t>
        <a:bodyPr/>
        <a:lstStyle/>
        <a:p>
          <a:r>
            <a:rPr lang="en-US" b="1" i="0" baseline="0"/>
            <a:t>Purpose:</a:t>
          </a:r>
          <a:r>
            <a:rPr lang="en-US" b="0" i="0" baseline="0"/>
            <a:t> To study how these variables collectively impact house valuation.</a:t>
          </a:r>
          <a:endParaRPr lang="en-US"/>
        </a:p>
      </dgm:t>
    </dgm:pt>
    <dgm:pt modelId="{97358130-F59B-4E55-A277-52336DD87C3A}" type="parTrans" cxnId="{74CD6F3B-781B-4027-8214-9253641B8A7A}">
      <dgm:prSet/>
      <dgm:spPr/>
      <dgm:t>
        <a:bodyPr/>
        <a:lstStyle/>
        <a:p>
          <a:endParaRPr lang="en-US"/>
        </a:p>
      </dgm:t>
    </dgm:pt>
    <dgm:pt modelId="{DF94FEE7-5DCB-4090-B9B3-A833336918A2}" type="sibTrans" cxnId="{74CD6F3B-781B-4027-8214-9253641B8A7A}">
      <dgm:prSet/>
      <dgm:spPr/>
      <dgm:t>
        <a:bodyPr/>
        <a:lstStyle/>
        <a:p>
          <a:endParaRPr lang="en-US"/>
        </a:p>
      </dgm:t>
    </dgm:pt>
    <dgm:pt modelId="{C7800285-28A9-42FE-9E58-91972860DEE3}" type="pres">
      <dgm:prSet presAssocID="{21574F22-52B9-43A3-91C9-1024E87FC52E}" presName="vert0" presStyleCnt="0">
        <dgm:presLayoutVars>
          <dgm:dir/>
          <dgm:animOne val="branch"/>
          <dgm:animLvl val="lvl"/>
        </dgm:presLayoutVars>
      </dgm:prSet>
      <dgm:spPr/>
    </dgm:pt>
    <dgm:pt modelId="{3554BD86-8B40-42C1-88D1-7A433844DA68}" type="pres">
      <dgm:prSet presAssocID="{FAC6A6EC-0F9E-4109-84E0-91C81B05DCAB}" presName="thickLine" presStyleLbl="alignNode1" presStyleIdx="0" presStyleCnt="8"/>
      <dgm:spPr/>
    </dgm:pt>
    <dgm:pt modelId="{9C080761-A0BE-41D2-B019-B33D16CF5AF9}" type="pres">
      <dgm:prSet presAssocID="{FAC6A6EC-0F9E-4109-84E0-91C81B05DCAB}" presName="horz1" presStyleCnt="0"/>
      <dgm:spPr/>
    </dgm:pt>
    <dgm:pt modelId="{FCE46A96-C194-4A11-ADA7-1AE490FDA5DA}" type="pres">
      <dgm:prSet presAssocID="{FAC6A6EC-0F9E-4109-84E0-91C81B05DCAB}" presName="tx1" presStyleLbl="revTx" presStyleIdx="0" presStyleCnt="8"/>
      <dgm:spPr/>
    </dgm:pt>
    <dgm:pt modelId="{810D8AA8-6631-468C-A47F-E98C9D2CB3B3}" type="pres">
      <dgm:prSet presAssocID="{FAC6A6EC-0F9E-4109-84E0-91C81B05DCAB}" presName="vert1" presStyleCnt="0"/>
      <dgm:spPr/>
    </dgm:pt>
    <dgm:pt modelId="{0DE5C8D9-D83B-4A52-93A6-1BFCDC24D7CF}" type="pres">
      <dgm:prSet presAssocID="{F1498290-5F3E-499A-BC28-5776F3D6EAAE}" presName="thickLine" presStyleLbl="alignNode1" presStyleIdx="1" presStyleCnt="8"/>
      <dgm:spPr/>
    </dgm:pt>
    <dgm:pt modelId="{531BC490-5F56-44A6-ABD7-018A887F4943}" type="pres">
      <dgm:prSet presAssocID="{F1498290-5F3E-499A-BC28-5776F3D6EAAE}" presName="horz1" presStyleCnt="0"/>
      <dgm:spPr/>
    </dgm:pt>
    <dgm:pt modelId="{DD8A45E6-45F8-4BDC-A3ED-085711403135}" type="pres">
      <dgm:prSet presAssocID="{F1498290-5F3E-499A-BC28-5776F3D6EAAE}" presName="tx1" presStyleLbl="revTx" presStyleIdx="1" presStyleCnt="8"/>
      <dgm:spPr/>
    </dgm:pt>
    <dgm:pt modelId="{2E5F954F-5610-4FCA-AC68-B0C25CF2108B}" type="pres">
      <dgm:prSet presAssocID="{F1498290-5F3E-499A-BC28-5776F3D6EAAE}" presName="vert1" presStyleCnt="0"/>
      <dgm:spPr/>
    </dgm:pt>
    <dgm:pt modelId="{E1A53EBA-0023-43F6-AAFE-EBB31793D94C}" type="pres">
      <dgm:prSet presAssocID="{BB307B34-91E4-422C-91F6-3F7181EACE3D}" presName="thickLine" presStyleLbl="alignNode1" presStyleIdx="2" presStyleCnt="8"/>
      <dgm:spPr/>
    </dgm:pt>
    <dgm:pt modelId="{9DB5E2DD-EAA2-4941-AFC9-5D4CD039FB06}" type="pres">
      <dgm:prSet presAssocID="{BB307B34-91E4-422C-91F6-3F7181EACE3D}" presName="horz1" presStyleCnt="0"/>
      <dgm:spPr/>
    </dgm:pt>
    <dgm:pt modelId="{D79A4BC7-58F9-4CE3-9684-359F11F88AEC}" type="pres">
      <dgm:prSet presAssocID="{BB307B34-91E4-422C-91F6-3F7181EACE3D}" presName="tx1" presStyleLbl="revTx" presStyleIdx="2" presStyleCnt="8"/>
      <dgm:spPr/>
    </dgm:pt>
    <dgm:pt modelId="{29740F52-EA49-433E-88A2-E1FC324A5945}" type="pres">
      <dgm:prSet presAssocID="{BB307B34-91E4-422C-91F6-3F7181EACE3D}" presName="vert1" presStyleCnt="0"/>
      <dgm:spPr/>
    </dgm:pt>
    <dgm:pt modelId="{1FEA437B-F646-422A-8504-DCABBAC14628}" type="pres">
      <dgm:prSet presAssocID="{E8384CA4-B4D5-498B-AC47-26DEA5E08E21}" presName="thickLine" presStyleLbl="alignNode1" presStyleIdx="3" presStyleCnt="8"/>
      <dgm:spPr/>
    </dgm:pt>
    <dgm:pt modelId="{F2F3F383-D868-419C-B784-65084C30AB99}" type="pres">
      <dgm:prSet presAssocID="{E8384CA4-B4D5-498B-AC47-26DEA5E08E21}" presName="horz1" presStyleCnt="0"/>
      <dgm:spPr/>
    </dgm:pt>
    <dgm:pt modelId="{D7D27342-F2EC-40D6-B55C-002A27404C84}" type="pres">
      <dgm:prSet presAssocID="{E8384CA4-B4D5-498B-AC47-26DEA5E08E21}" presName="tx1" presStyleLbl="revTx" presStyleIdx="3" presStyleCnt="8"/>
      <dgm:spPr/>
    </dgm:pt>
    <dgm:pt modelId="{F9B4F89C-6D75-4B2B-BC9B-8D24C6B402E8}" type="pres">
      <dgm:prSet presAssocID="{E8384CA4-B4D5-498B-AC47-26DEA5E08E21}" presName="vert1" presStyleCnt="0"/>
      <dgm:spPr/>
    </dgm:pt>
    <dgm:pt modelId="{3A410BE9-F38F-4B47-BF45-8AFA52501A33}" type="pres">
      <dgm:prSet presAssocID="{4C5FCA71-A394-4A5A-8594-9D83C1601226}" presName="thickLine" presStyleLbl="alignNode1" presStyleIdx="4" presStyleCnt="8"/>
      <dgm:spPr/>
    </dgm:pt>
    <dgm:pt modelId="{174CCFF8-6239-4B74-96FC-19BD0B14DC64}" type="pres">
      <dgm:prSet presAssocID="{4C5FCA71-A394-4A5A-8594-9D83C1601226}" presName="horz1" presStyleCnt="0"/>
      <dgm:spPr/>
    </dgm:pt>
    <dgm:pt modelId="{56F55C08-6440-488B-BF88-946ECCAE9197}" type="pres">
      <dgm:prSet presAssocID="{4C5FCA71-A394-4A5A-8594-9D83C1601226}" presName="tx1" presStyleLbl="revTx" presStyleIdx="4" presStyleCnt="8"/>
      <dgm:spPr/>
    </dgm:pt>
    <dgm:pt modelId="{D3EF1698-A26E-4C3D-96FC-456E0233B8D9}" type="pres">
      <dgm:prSet presAssocID="{4C5FCA71-A394-4A5A-8594-9D83C1601226}" presName="vert1" presStyleCnt="0"/>
      <dgm:spPr/>
    </dgm:pt>
    <dgm:pt modelId="{0B84AB5C-FA0D-451A-A9B0-D979A47380FB}" type="pres">
      <dgm:prSet presAssocID="{5F38F191-5FDD-4F82-A135-0E3268B4AB03}" presName="thickLine" presStyleLbl="alignNode1" presStyleIdx="5" presStyleCnt="8"/>
      <dgm:spPr/>
    </dgm:pt>
    <dgm:pt modelId="{54D166B9-EE01-4627-9E9A-D23FAFBE27E4}" type="pres">
      <dgm:prSet presAssocID="{5F38F191-5FDD-4F82-A135-0E3268B4AB03}" presName="horz1" presStyleCnt="0"/>
      <dgm:spPr/>
    </dgm:pt>
    <dgm:pt modelId="{837F0A30-7CA6-4F96-8505-91D30FB1FDAC}" type="pres">
      <dgm:prSet presAssocID="{5F38F191-5FDD-4F82-A135-0E3268B4AB03}" presName="tx1" presStyleLbl="revTx" presStyleIdx="5" presStyleCnt="8"/>
      <dgm:spPr/>
    </dgm:pt>
    <dgm:pt modelId="{2B154AAD-81B8-4823-892B-AA0371700EFE}" type="pres">
      <dgm:prSet presAssocID="{5F38F191-5FDD-4F82-A135-0E3268B4AB03}" presName="vert1" presStyleCnt="0"/>
      <dgm:spPr/>
    </dgm:pt>
    <dgm:pt modelId="{B1C5033E-3CA7-46CE-A492-2E44B95057E2}" type="pres">
      <dgm:prSet presAssocID="{DE40C07C-29CE-45A5-B520-F97C821419C2}" presName="thickLine" presStyleLbl="alignNode1" presStyleIdx="6" presStyleCnt="8"/>
      <dgm:spPr/>
    </dgm:pt>
    <dgm:pt modelId="{17B38A83-44A2-45AF-931D-218124A01A3B}" type="pres">
      <dgm:prSet presAssocID="{DE40C07C-29CE-45A5-B520-F97C821419C2}" presName="horz1" presStyleCnt="0"/>
      <dgm:spPr/>
    </dgm:pt>
    <dgm:pt modelId="{B4697AB4-F01C-4912-90DC-1FF5E50CDEFC}" type="pres">
      <dgm:prSet presAssocID="{DE40C07C-29CE-45A5-B520-F97C821419C2}" presName="tx1" presStyleLbl="revTx" presStyleIdx="6" presStyleCnt="8"/>
      <dgm:spPr/>
    </dgm:pt>
    <dgm:pt modelId="{FAE2B445-00E6-4E6D-87FD-E6A3BE72C053}" type="pres">
      <dgm:prSet presAssocID="{DE40C07C-29CE-45A5-B520-F97C821419C2}" presName="vert1" presStyleCnt="0"/>
      <dgm:spPr/>
    </dgm:pt>
    <dgm:pt modelId="{7898D11E-8439-4562-A1EE-7079CA421522}" type="pres">
      <dgm:prSet presAssocID="{5EB3A85D-3619-4412-B725-639A263987D7}" presName="thickLine" presStyleLbl="alignNode1" presStyleIdx="7" presStyleCnt="8"/>
      <dgm:spPr/>
    </dgm:pt>
    <dgm:pt modelId="{74E27313-CCC6-42FA-9095-A9EB859316D3}" type="pres">
      <dgm:prSet presAssocID="{5EB3A85D-3619-4412-B725-639A263987D7}" presName="horz1" presStyleCnt="0"/>
      <dgm:spPr/>
    </dgm:pt>
    <dgm:pt modelId="{16FBF10A-C01F-4511-915B-B7E40FA20125}" type="pres">
      <dgm:prSet presAssocID="{5EB3A85D-3619-4412-B725-639A263987D7}" presName="tx1" presStyleLbl="revTx" presStyleIdx="7" presStyleCnt="8"/>
      <dgm:spPr/>
    </dgm:pt>
    <dgm:pt modelId="{42357FE6-6FF0-41BA-88FC-21004AA63975}" type="pres">
      <dgm:prSet presAssocID="{5EB3A85D-3619-4412-B725-639A263987D7}" presName="vert1" presStyleCnt="0"/>
      <dgm:spPr/>
    </dgm:pt>
  </dgm:ptLst>
  <dgm:cxnLst>
    <dgm:cxn modelId="{64202E22-42CF-4179-8AAE-787391E2FE53}" srcId="{21574F22-52B9-43A3-91C9-1024E87FC52E}" destId="{5F38F191-5FDD-4F82-A135-0E3268B4AB03}" srcOrd="5" destOrd="0" parTransId="{234EED58-79A2-4E25-B0B1-4E3B8D13E23A}" sibTransId="{6831B737-C5B2-4F70-8BD6-6ECA5F4180FD}"/>
    <dgm:cxn modelId="{1A1BEA28-DFDE-43DF-A4BB-80E95E071A69}" srcId="{21574F22-52B9-43A3-91C9-1024E87FC52E}" destId="{DE40C07C-29CE-45A5-B520-F97C821419C2}" srcOrd="6" destOrd="0" parTransId="{85DE2B16-F6A0-4F2E-AD06-9D017A61B120}" sibTransId="{0E2ED51F-1B01-4055-9623-D511C26D17B2}"/>
    <dgm:cxn modelId="{74CD6F3B-781B-4027-8214-9253641B8A7A}" srcId="{21574F22-52B9-43A3-91C9-1024E87FC52E}" destId="{5EB3A85D-3619-4412-B725-639A263987D7}" srcOrd="7" destOrd="0" parTransId="{97358130-F59B-4E55-A277-52336DD87C3A}" sibTransId="{DF94FEE7-5DCB-4090-B9B3-A833336918A2}"/>
    <dgm:cxn modelId="{AA9BB93F-1BD0-40BF-B6DB-98F91F698476}" type="presOf" srcId="{4C5FCA71-A394-4A5A-8594-9D83C1601226}" destId="{56F55C08-6440-488B-BF88-946ECCAE9197}" srcOrd="0" destOrd="0" presId="urn:microsoft.com/office/officeart/2008/layout/LinedList"/>
    <dgm:cxn modelId="{AC4F4160-FB4C-4CB8-A4F1-123255CB91A8}" type="presOf" srcId="{E8384CA4-B4D5-498B-AC47-26DEA5E08E21}" destId="{D7D27342-F2EC-40D6-B55C-002A27404C84}" srcOrd="0" destOrd="0" presId="urn:microsoft.com/office/officeart/2008/layout/LinedList"/>
    <dgm:cxn modelId="{B2244860-6E11-493E-9BE1-6E3C2EFF22E6}" type="presOf" srcId="{5F38F191-5FDD-4F82-A135-0E3268B4AB03}" destId="{837F0A30-7CA6-4F96-8505-91D30FB1FDAC}" srcOrd="0" destOrd="0" presId="urn:microsoft.com/office/officeart/2008/layout/LinedList"/>
    <dgm:cxn modelId="{A1247C4D-FBD5-4CE5-9FC6-3391D2EBE241}" srcId="{21574F22-52B9-43A3-91C9-1024E87FC52E}" destId="{FAC6A6EC-0F9E-4109-84E0-91C81B05DCAB}" srcOrd="0" destOrd="0" parTransId="{586EBC27-6F54-40C0-9326-B6B9C08A61C0}" sibTransId="{35AFF4C2-22AC-43B7-835B-51279F938276}"/>
    <dgm:cxn modelId="{0C6A7470-ECA7-474E-AD71-7ACD77D69025}" type="presOf" srcId="{DE40C07C-29CE-45A5-B520-F97C821419C2}" destId="{B4697AB4-F01C-4912-90DC-1FF5E50CDEFC}" srcOrd="0" destOrd="0" presId="urn:microsoft.com/office/officeart/2008/layout/LinedList"/>
    <dgm:cxn modelId="{E0878071-C70B-471D-B810-B0A127E08F28}" srcId="{21574F22-52B9-43A3-91C9-1024E87FC52E}" destId="{4C5FCA71-A394-4A5A-8594-9D83C1601226}" srcOrd="4" destOrd="0" parTransId="{C4250108-83EF-4239-B984-6373E5B6496F}" sibTransId="{8054D18F-939A-4486-A3AF-9074FF636C89}"/>
    <dgm:cxn modelId="{C3DB7072-4E4A-49D8-A110-29C2B861D159}" type="presOf" srcId="{BB307B34-91E4-422C-91F6-3F7181EACE3D}" destId="{D79A4BC7-58F9-4CE3-9684-359F11F88AEC}" srcOrd="0" destOrd="0" presId="urn:microsoft.com/office/officeart/2008/layout/LinedList"/>
    <dgm:cxn modelId="{BDD91473-CF77-493E-A72F-635E3E66D455}" srcId="{21574F22-52B9-43A3-91C9-1024E87FC52E}" destId="{BB307B34-91E4-422C-91F6-3F7181EACE3D}" srcOrd="2" destOrd="0" parTransId="{9D6F5401-47E6-40D1-8E7F-E1ECFA626936}" sibTransId="{22C9ABC9-E406-4B47-9D99-B5AE85B80CE9}"/>
    <dgm:cxn modelId="{A8F12883-5B00-40FD-B489-478F72D63F04}" srcId="{21574F22-52B9-43A3-91C9-1024E87FC52E}" destId="{F1498290-5F3E-499A-BC28-5776F3D6EAAE}" srcOrd="1" destOrd="0" parTransId="{2322EFE2-451C-4CC9-9EC0-89FD7FE81D80}" sibTransId="{A0760118-36F0-499E-AB48-D8977D671E76}"/>
    <dgm:cxn modelId="{A4B714B6-77E5-4238-ADCF-6EDD7BCEE721}" type="presOf" srcId="{21574F22-52B9-43A3-91C9-1024E87FC52E}" destId="{C7800285-28A9-42FE-9E58-91972860DEE3}" srcOrd="0" destOrd="0" presId="urn:microsoft.com/office/officeart/2008/layout/LinedList"/>
    <dgm:cxn modelId="{C1E1EFD5-4E48-460C-890A-B05411559EB8}" type="presOf" srcId="{F1498290-5F3E-499A-BC28-5776F3D6EAAE}" destId="{DD8A45E6-45F8-4BDC-A3ED-085711403135}" srcOrd="0" destOrd="0" presId="urn:microsoft.com/office/officeart/2008/layout/LinedList"/>
    <dgm:cxn modelId="{1B9229DF-72B7-4412-B28E-CEF95FFCEACD}" type="presOf" srcId="{5EB3A85D-3619-4412-B725-639A263987D7}" destId="{16FBF10A-C01F-4511-915B-B7E40FA20125}" srcOrd="0" destOrd="0" presId="urn:microsoft.com/office/officeart/2008/layout/LinedList"/>
    <dgm:cxn modelId="{2EC84BE8-C468-4F72-A431-A2FC3E3AB943}" srcId="{21574F22-52B9-43A3-91C9-1024E87FC52E}" destId="{E8384CA4-B4D5-498B-AC47-26DEA5E08E21}" srcOrd="3" destOrd="0" parTransId="{992B3C76-CAD5-44CB-B065-7FFE90BDB65C}" sibTransId="{C295941E-FF47-428F-8A7C-D3C35C13E743}"/>
    <dgm:cxn modelId="{1E74E2EE-384A-421F-8E1A-DB5D4F60B603}" type="presOf" srcId="{FAC6A6EC-0F9E-4109-84E0-91C81B05DCAB}" destId="{FCE46A96-C194-4A11-ADA7-1AE490FDA5DA}" srcOrd="0" destOrd="0" presId="urn:microsoft.com/office/officeart/2008/layout/LinedList"/>
    <dgm:cxn modelId="{0B6D844C-3648-43C5-9686-01F8F0FE053A}" type="presParOf" srcId="{C7800285-28A9-42FE-9E58-91972860DEE3}" destId="{3554BD86-8B40-42C1-88D1-7A433844DA68}" srcOrd="0" destOrd="0" presId="urn:microsoft.com/office/officeart/2008/layout/LinedList"/>
    <dgm:cxn modelId="{DE5A99EB-1154-4F1E-BCAB-DF45BD64390E}" type="presParOf" srcId="{C7800285-28A9-42FE-9E58-91972860DEE3}" destId="{9C080761-A0BE-41D2-B019-B33D16CF5AF9}" srcOrd="1" destOrd="0" presId="urn:microsoft.com/office/officeart/2008/layout/LinedList"/>
    <dgm:cxn modelId="{60330AF2-F242-436D-BB35-4BCF52C4CF05}" type="presParOf" srcId="{9C080761-A0BE-41D2-B019-B33D16CF5AF9}" destId="{FCE46A96-C194-4A11-ADA7-1AE490FDA5DA}" srcOrd="0" destOrd="0" presId="urn:microsoft.com/office/officeart/2008/layout/LinedList"/>
    <dgm:cxn modelId="{B30B7521-7A28-4E8B-B96A-ADC58325ABAE}" type="presParOf" srcId="{9C080761-A0BE-41D2-B019-B33D16CF5AF9}" destId="{810D8AA8-6631-468C-A47F-E98C9D2CB3B3}" srcOrd="1" destOrd="0" presId="urn:microsoft.com/office/officeart/2008/layout/LinedList"/>
    <dgm:cxn modelId="{3C69629A-70AE-4F99-BE72-DCA802F2DB55}" type="presParOf" srcId="{C7800285-28A9-42FE-9E58-91972860DEE3}" destId="{0DE5C8D9-D83B-4A52-93A6-1BFCDC24D7CF}" srcOrd="2" destOrd="0" presId="urn:microsoft.com/office/officeart/2008/layout/LinedList"/>
    <dgm:cxn modelId="{A4FA8E71-8B13-424D-91E0-E2467AEDACE5}" type="presParOf" srcId="{C7800285-28A9-42FE-9E58-91972860DEE3}" destId="{531BC490-5F56-44A6-ABD7-018A887F4943}" srcOrd="3" destOrd="0" presId="urn:microsoft.com/office/officeart/2008/layout/LinedList"/>
    <dgm:cxn modelId="{DFD4A7B1-F2BD-4F78-B5FC-A9882DCE8A36}" type="presParOf" srcId="{531BC490-5F56-44A6-ABD7-018A887F4943}" destId="{DD8A45E6-45F8-4BDC-A3ED-085711403135}" srcOrd="0" destOrd="0" presId="urn:microsoft.com/office/officeart/2008/layout/LinedList"/>
    <dgm:cxn modelId="{8F30EC1C-3F02-4929-AC22-86BB3B6E8365}" type="presParOf" srcId="{531BC490-5F56-44A6-ABD7-018A887F4943}" destId="{2E5F954F-5610-4FCA-AC68-B0C25CF2108B}" srcOrd="1" destOrd="0" presId="urn:microsoft.com/office/officeart/2008/layout/LinedList"/>
    <dgm:cxn modelId="{8F7F55B2-4DDE-477F-95D6-B0D564F79D88}" type="presParOf" srcId="{C7800285-28A9-42FE-9E58-91972860DEE3}" destId="{E1A53EBA-0023-43F6-AAFE-EBB31793D94C}" srcOrd="4" destOrd="0" presId="urn:microsoft.com/office/officeart/2008/layout/LinedList"/>
    <dgm:cxn modelId="{86770E1B-9CBF-46EB-9278-7C1A8B0B24F4}" type="presParOf" srcId="{C7800285-28A9-42FE-9E58-91972860DEE3}" destId="{9DB5E2DD-EAA2-4941-AFC9-5D4CD039FB06}" srcOrd="5" destOrd="0" presId="urn:microsoft.com/office/officeart/2008/layout/LinedList"/>
    <dgm:cxn modelId="{2360533E-1EBE-4418-8B49-F791CBEAE06C}" type="presParOf" srcId="{9DB5E2DD-EAA2-4941-AFC9-5D4CD039FB06}" destId="{D79A4BC7-58F9-4CE3-9684-359F11F88AEC}" srcOrd="0" destOrd="0" presId="urn:microsoft.com/office/officeart/2008/layout/LinedList"/>
    <dgm:cxn modelId="{2E5D0452-CF0E-4FD2-9908-FDCA46B896EB}" type="presParOf" srcId="{9DB5E2DD-EAA2-4941-AFC9-5D4CD039FB06}" destId="{29740F52-EA49-433E-88A2-E1FC324A5945}" srcOrd="1" destOrd="0" presId="urn:microsoft.com/office/officeart/2008/layout/LinedList"/>
    <dgm:cxn modelId="{24C073AE-F81A-4CA3-B85A-C3EF7E6B1716}" type="presParOf" srcId="{C7800285-28A9-42FE-9E58-91972860DEE3}" destId="{1FEA437B-F646-422A-8504-DCABBAC14628}" srcOrd="6" destOrd="0" presId="urn:microsoft.com/office/officeart/2008/layout/LinedList"/>
    <dgm:cxn modelId="{7D95CAB7-AE6F-4565-97D6-DEE5FFDF7990}" type="presParOf" srcId="{C7800285-28A9-42FE-9E58-91972860DEE3}" destId="{F2F3F383-D868-419C-B784-65084C30AB99}" srcOrd="7" destOrd="0" presId="urn:microsoft.com/office/officeart/2008/layout/LinedList"/>
    <dgm:cxn modelId="{BB74B662-EF29-4518-9CB0-BB378DD67B1C}" type="presParOf" srcId="{F2F3F383-D868-419C-B784-65084C30AB99}" destId="{D7D27342-F2EC-40D6-B55C-002A27404C84}" srcOrd="0" destOrd="0" presId="urn:microsoft.com/office/officeart/2008/layout/LinedList"/>
    <dgm:cxn modelId="{2E50388B-9642-4C34-BCF5-919A66B0DE39}" type="presParOf" srcId="{F2F3F383-D868-419C-B784-65084C30AB99}" destId="{F9B4F89C-6D75-4B2B-BC9B-8D24C6B402E8}" srcOrd="1" destOrd="0" presId="urn:microsoft.com/office/officeart/2008/layout/LinedList"/>
    <dgm:cxn modelId="{FBE3DD35-52E7-4120-B0B9-2778851261A0}" type="presParOf" srcId="{C7800285-28A9-42FE-9E58-91972860DEE3}" destId="{3A410BE9-F38F-4B47-BF45-8AFA52501A33}" srcOrd="8" destOrd="0" presId="urn:microsoft.com/office/officeart/2008/layout/LinedList"/>
    <dgm:cxn modelId="{69895396-3D18-45A3-9ED0-682BF4D34764}" type="presParOf" srcId="{C7800285-28A9-42FE-9E58-91972860DEE3}" destId="{174CCFF8-6239-4B74-96FC-19BD0B14DC64}" srcOrd="9" destOrd="0" presId="urn:microsoft.com/office/officeart/2008/layout/LinedList"/>
    <dgm:cxn modelId="{776834A2-AD19-4007-BEF2-382A0E771BE1}" type="presParOf" srcId="{174CCFF8-6239-4B74-96FC-19BD0B14DC64}" destId="{56F55C08-6440-488B-BF88-946ECCAE9197}" srcOrd="0" destOrd="0" presId="urn:microsoft.com/office/officeart/2008/layout/LinedList"/>
    <dgm:cxn modelId="{35F93C07-7B5D-4A3B-8258-6F63D89E1D30}" type="presParOf" srcId="{174CCFF8-6239-4B74-96FC-19BD0B14DC64}" destId="{D3EF1698-A26E-4C3D-96FC-456E0233B8D9}" srcOrd="1" destOrd="0" presId="urn:microsoft.com/office/officeart/2008/layout/LinedList"/>
    <dgm:cxn modelId="{EE635FCA-A432-49F0-B155-D344D2CB2E50}" type="presParOf" srcId="{C7800285-28A9-42FE-9E58-91972860DEE3}" destId="{0B84AB5C-FA0D-451A-A9B0-D979A47380FB}" srcOrd="10" destOrd="0" presId="urn:microsoft.com/office/officeart/2008/layout/LinedList"/>
    <dgm:cxn modelId="{988A9128-6F13-40FE-813C-224169E8618D}" type="presParOf" srcId="{C7800285-28A9-42FE-9E58-91972860DEE3}" destId="{54D166B9-EE01-4627-9E9A-D23FAFBE27E4}" srcOrd="11" destOrd="0" presId="urn:microsoft.com/office/officeart/2008/layout/LinedList"/>
    <dgm:cxn modelId="{1D546DEB-1F19-4DFF-B978-B60F23130EBB}" type="presParOf" srcId="{54D166B9-EE01-4627-9E9A-D23FAFBE27E4}" destId="{837F0A30-7CA6-4F96-8505-91D30FB1FDAC}" srcOrd="0" destOrd="0" presId="urn:microsoft.com/office/officeart/2008/layout/LinedList"/>
    <dgm:cxn modelId="{4DA13E95-211D-4489-B049-A7A5A73314FF}" type="presParOf" srcId="{54D166B9-EE01-4627-9E9A-D23FAFBE27E4}" destId="{2B154AAD-81B8-4823-892B-AA0371700EFE}" srcOrd="1" destOrd="0" presId="urn:microsoft.com/office/officeart/2008/layout/LinedList"/>
    <dgm:cxn modelId="{628A7937-37FF-4987-8281-F4E8EA54F7F0}" type="presParOf" srcId="{C7800285-28A9-42FE-9E58-91972860DEE3}" destId="{B1C5033E-3CA7-46CE-A492-2E44B95057E2}" srcOrd="12" destOrd="0" presId="urn:microsoft.com/office/officeart/2008/layout/LinedList"/>
    <dgm:cxn modelId="{5914EAB3-A7AA-4573-A089-16CEC26E7600}" type="presParOf" srcId="{C7800285-28A9-42FE-9E58-91972860DEE3}" destId="{17B38A83-44A2-45AF-931D-218124A01A3B}" srcOrd="13" destOrd="0" presId="urn:microsoft.com/office/officeart/2008/layout/LinedList"/>
    <dgm:cxn modelId="{D935CC70-CD86-4307-BDB5-305C7C590CC2}" type="presParOf" srcId="{17B38A83-44A2-45AF-931D-218124A01A3B}" destId="{B4697AB4-F01C-4912-90DC-1FF5E50CDEFC}" srcOrd="0" destOrd="0" presId="urn:microsoft.com/office/officeart/2008/layout/LinedList"/>
    <dgm:cxn modelId="{98DE814B-608C-4494-B473-17A56BF3C249}" type="presParOf" srcId="{17B38A83-44A2-45AF-931D-218124A01A3B}" destId="{FAE2B445-00E6-4E6D-87FD-E6A3BE72C053}" srcOrd="1" destOrd="0" presId="urn:microsoft.com/office/officeart/2008/layout/LinedList"/>
    <dgm:cxn modelId="{84ACC74E-9287-4F7D-9ABF-321DCFDEEB3C}" type="presParOf" srcId="{C7800285-28A9-42FE-9E58-91972860DEE3}" destId="{7898D11E-8439-4562-A1EE-7079CA421522}" srcOrd="14" destOrd="0" presId="urn:microsoft.com/office/officeart/2008/layout/LinedList"/>
    <dgm:cxn modelId="{CEFB3160-5259-4AFA-8CD0-8C86E55B3219}" type="presParOf" srcId="{C7800285-28A9-42FE-9E58-91972860DEE3}" destId="{74E27313-CCC6-42FA-9095-A9EB859316D3}" srcOrd="15" destOrd="0" presId="urn:microsoft.com/office/officeart/2008/layout/LinedList"/>
    <dgm:cxn modelId="{E40E4FB4-4A0B-4818-97CC-C96DE311FE8E}" type="presParOf" srcId="{74E27313-CCC6-42FA-9095-A9EB859316D3}" destId="{16FBF10A-C01F-4511-915B-B7E40FA20125}" srcOrd="0" destOrd="0" presId="urn:microsoft.com/office/officeart/2008/layout/LinedList"/>
    <dgm:cxn modelId="{A985D3EE-9E03-442D-A4CD-FCCF751BFF1D}" type="presParOf" srcId="{74E27313-CCC6-42FA-9095-A9EB859316D3}" destId="{42357FE6-6FF0-41BA-88FC-21004AA639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C7C5C7-D8F9-459B-A1CF-7D41BA4EFAD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FDFD7C-7826-4D72-813B-F87FDEF7FCD5}">
      <dgm:prSet/>
      <dgm:spPr/>
      <dgm:t>
        <a:bodyPr/>
        <a:lstStyle/>
        <a:p>
          <a:pPr>
            <a:defRPr cap="all"/>
          </a:pPr>
          <a:r>
            <a:rPr lang="en-US" b="1" i="0" baseline="0"/>
            <a:t>Visuals</a:t>
          </a:r>
          <a:r>
            <a:rPr lang="en-US" b="0" i="0" baseline="0"/>
            <a:t>: Correlation heatmap, Pairplot of key features</a:t>
          </a:r>
          <a:endParaRPr lang="en-US"/>
        </a:p>
      </dgm:t>
    </dgm:pt>
    <dgm:pt modelId="{E17E9054-BCE1-42B4-BA9C-03C2163509B2}" type="parTrans" cxnId="{B2E50C80-98DC-40EE-B619-EFA308488161}">
      <dgm:prSet/>
      <dgm:spPr/>
      <dgm:t>
        <a:bodyPr/>
        <a:lstStyle/>
        <a:p>
          <a:endParaRPr lang="en-US"/>
        </a:p>
      </dgm:t>
    </dgm:pt>
    <dgm:pt modelId="{13EF1E1D-3833-40E9-871D-97BFE547AF90}" type="sibTrans" cxnId="{B2E50C80-98DC-40EE-B619-EFA308488161}">
      <dgm:prSet/>
      <dgm:spPr/>
      <dgm:t>
        <a:bodyPr/>
        <a:lstStyle/>
        <a:p>
          <a:endParaRPr lang="en-US"/>
        </a:p>
      </dgm:t>
    </dgm:pt>
    <dgm:pt modelId="{F96AAFE4-6EC5-41EB-BFBA-FD74992E8305}">
      <dgm:prSet/>
      <dgm:spPr/>
      <dgm:t>
        <a:bodyPr/>
        <a:lstStyle/>
        <a:p>
          <a:pPr>
            <a:defRPr cap="all"/>
          </a:pPr>
          <a:r>
            <a:rPr lang="en-US" b="1" i="0" baseline="0"/>
            <a:t>Insights</a:t>
          </a:r>
          <a:r>
            <a:rPr lang="en-US" b="0" i="0" baseline="0"/>
            <a:t>:</a:t>
          </a:r>
          <a:endParaRPr lang="en-US"/>
        </a:p>
      </dgm:t>
    </dgm:pt>
    <dgm:pt modelId="{AA3AD656-0BD7-42E0-A2DC-49BC681EBEB3}" type="parTrans" cxnId="{0CE1913B-94AE-439C-A83B-2B70618A11C7}">
      <dgm:prSet/>
      <dgm:spPr/>
      <dgm:t>
        <a:bodyPr/>
        <a:lstStyle/>
        <a:p>
          <a:endParaRPr lang="en-US"/>
        </a:p>
      </dgm:t>
    </dgm:pt>
    <dgm:pt modelId="{427E294D-69BE-4313-B6F0-361DACA49019}" type="sibTrans" cxnId="{0CE1913B-94AE-439C-A83B-2B70618A11C7}">
      <dgm:prSet/>
      <dgm:spPr/>
      <dgm:t>
        <a:bodyPr/>
        <a:lstStyle/>
        <a:p>
          <a:endParaRPr lang="en-US"/>
        </a:p>
      </dgm:t>
    </dgm:pt>
    <dgm:pt modelId="{373D12DB-8DFE-4A25-B3FA-5476F0AC680E}">
      <dgm:prSet/>
      <dgm:spPr/>
      <dgm:t>
        <a:bodyPr/>
        <a:lstStyle/>
        <a:p>
          <a:pPr>
            <a:defRPr cap="all"/>
          </a:pPr>
          <a:r>
            <a:rPr lang="en-US" b="0" i="0" baseline="0"/>
            <a:t>OverallQual, GrLivArea, GarageArea are top predictors</a:t>
          </a:r>
          <a:endParaRPr lang="en-US"/>
        </a:p>
      </dgm:t>
    </dgm:pt>
    <dgm:pt modelId="{AECFFEAF-CCA4-40C2-A699-B9BF52DA19D1}" type="parTrans" cxnId="{EAF9772D-75EF-4AB8-93AA-D94325E6F369}">
      <dgm:prSet/>
      <dgm:spPr/>
      <dgm:t>
        <a:bodyPr/>
        <a:lstStyle/>
        <a:p>
          <a:endParaRPr lang="en-US"/>
        </a:p>
      </dgm:t>
    </dgm:pt>
    <dgm:pt modelId="{6BCE978B-9173-4906-BD07-1821E469B371}" type="sibTrans" cxnId="{EAF9772D-75EF-4AB8-93AA-D94325E6F369}">
      <dgm:prSet/>
      <dgm:spPr/>
      <dgm:t>
        <a:bodyPr/>
        <a:lstStyle/>
        <a:p>
          <a:endParaRPr lang="en-US"/>
        </a:p>
      </dgm:t>
    </dgm:pt>
    <dgm:pt modelId="{F4B99CC1-D407-487A-A84F-13844845FA82}">
      <dgm:prSet/>
      <dgm:spPr/>
      <dgm:t>
        <a:bodyPr/>
        <a:lstStyle/>
        <a:p>
          <a:pPr>
            <a:defRPr cap="all"/>
          </a:pPr>
          <a:r>
            <a:rPr lang="en-US" b="0" i="0" baseline="0" dirty="0"/>
            <a:t>Some features are interrelated (e.g., </a:t>
          </a:r>
          <a:r>
            <a:rPr lang="en-US" b="0" i="0" baseline="0" dirty="0" err="1"/>
            <a:t>TotalBsmtSF</a:t>
          </a:r>
          <a:r>
            <a:rPr lang="en-US" b="0" i="0" baseline="0" dirty="0"/>
            <a:t> and </a:t>
          </a:r>
          <a:r>
            <a:rPr lang="en-US" b="0" i="0" baseline="0" dirty="0" err="1"/>
            <a:t>GrLivArea</a:t>
          </a:r>
          <a:r>
            <a:rPr lang="en-US" b="0" i="0" baseline="0" dirty="0"/>
            <a:t>)</a:t>
          </a:r>
          <a:endParaRPr lang="en-US" dirty="0"/>
        </a:p>
      </dgm:t>
    </dgm:pt>
    <dgm:pt modelId="{EE1A6513-3832-440E-91BF-3774E6155005}" type="parTrans" cxnId="{F0579AA1-D64B-45D9-95EB-93A3D2BA89B0}">
      <dgm:prSet/>
      <dgm:spPr/>
      <dgm:t>
        <a:bodyPr/>
        <a:lstStyle/>
        <a:p>
          <a:endParaRPr lang="en-US"/>
        </a:p>
      </dgm:t>
    </dgm:pt>
    <dgm:pt modelId="{E5681B6A-D46E-4290-8C2A-638F13815963}" type="sibTrans" cxnId="{F0579AA1-D64B-45D9-95EB-93A3D2BA89B0}">
      <dgm:prSet/>
      <dgm:spPr/>
      <dgm:t>
        <a:bodyPr/>
        <a:lstStyle/>
        <a:p>
          <a:endParaRPr lang="en-US"/>
        </a:p>
      </dgm:t>
    </dgm:pt>
    <dgm:pt modelId="{B2D022BC-8CEA-41F2-ACCE-B0DF7F7BD989}" type="pres">
      <dgm:prSet presAssocID="{3CC7C5C7-D8F9-459B-A1CF-7D41BA4EFADF}" presName="root" presStyleCnt="0">
        <dgm:presLayoutVars>
          <dgm:dir/>
          <dgm:resizeHandles val="exact"/>
        </dgm:presLayoutVars>
      </dgm:prSet>
      <dgm:spPr/>
    </dgm:pt>
    <dgm:pt modelId="{345AF9AF-03F2-474D-AD50-C7F1809DFDB2}" type="pres">
      <dgm:prSet presAssocID="{B6FDFD7C-7826-4D72-813B-F87FDEF7FCD5}" presName="compNode" presStyleCnt="0"/>
      <dgm:spPr/>
    </dgm:pt>
    <dgm:pt modelId="{B59D4FD2-0728-4E8C-BB9A-B268847A26A1}" type="pres">
      <dgm:prSet presAssocID="{B6FDFD7C-7826-4D72-813B-F87FDEF7FCD5}" presName="iconBgRect" presStyleLbl="bgShp" presStyleIdx="0" presStyleCnt="4"/>
      <dgm:spPr/>
    </dgm:pt>
    <dgm:pt modelId="{1A7C7743-2FB1-4D89-AD81-92C2737C15F9}" type="pres">
      <dgm:prSet presAssocID="{B6FDFD7C-7826-4D72-813B-F87FDEF7FC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414F0324-92BE-4592-BDAC-8422B24409DB}" type="pres">
      <dgm:prSet presAssocID="{B6FDFD7C-7826-4D72-813B-F87FDEF7FCD5}" presName="spaceRect" presStyleCnt="0"/>
      <dgm:spPr/>
    </dgm:pt>
    <dgm:pt modelId="{F4B8CC55-29CA-4F1D-93BB-29C4E16F2A9E}" type="pres">
      <dgm:prSet presAssocID="{B6FDFD7C-7826-4D72-813B-F87FDEF7FCD5}" presName="textRect" presStyleLbl="revTx" presStyleIdx="0" presStyleCnt="4">
        <dgm:presLayoutVars>
          <dgm:chMax val="1"/>
          <dgm:chPref val="1"/>
        </dgm:presLayoutVars>
      </dgm:prSet>
      <dgm:spPr/>
    </dgm:pt>
    <dgm:pt modelId="{6E2E0A77-3DB8-453F-A27A-763F5E8DCBE5}" type="pres">
      <dgm:prSet presAssocID="{13EF1E1D-3833-40E9-871D-97BFE547AF90}" presName="sibTrans" presStyleCnt="0"/>
      <dgm:spPr/>
    </dgm:pt>
    <dgm:pt modelId="{4C4677F2-C071-4169-A785-968D3B6939B0}" type="pres">
      <dgm:prSet presAssocID="{F96AAFE4-6EC5-41EB-BFBA-FD74992E8305}" presName="compNode" presStyleCnt="0"/>
      <dgm:spPr/>
    </dgm:pt>
    <dgm:pt modelId="{B14A4113-EC61-4EC2-B186-2335424E363D}" type="pres">
      <dgm:prSet presAssocID="{F96AAFE4-6EC5-41EB-BFBA-FD74992E8305}" presName="iconBgRect" presStyleLbl="bgShp" presStyleIdx="1" presStyleCnt="4"/>
      <dgm:spPr/>
    </dgm:pt>
    <dgm:pt modelId="{C9948C53-4C28-4702-A940-81C2A2D15F80}" type="pres">
      <dgm:prSet presAssocID="{F96AAFE4-6EC5-41EB-BFBA-FD74992E83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D7DD49BB-2E25-4147-ADF8-D40F3BAC5FC5}" type="pres">
      <dgm:prSet presAssocID="{F96AAFE4-6EC5-41EB-BFBA-FD74992E8305}" presName="spaceRect" presStyleCnt="0"/>
      <dgm:spPr/>
    </dgm:pt>
    <dgm:pt modelId="{93CFCF35-3532-43AC-B6EB-9B0828B8979D}" type="pres">
      <dgm:prSet presAssocID="{F96AAFE4-6EC5-41EB-BFBA-FD74992E8305}" presName="textRect" presStyleLbl="revTx" presStyleIdx="1" presStyleCnt="4">
        <dgm:presLayoutVars>
          <dgm:chMax val="1"/>
          <dgm:chPref val="1"/>
        </dgm:presLayoutVars>
      </dgm:prSet>
      <dgm:spPr/>
    </dgm:pt>
    <dgm:pt modelId="{9E02E531-B8DF-443D-95E3-76D4FB2C5BBB}" type="pres">
      <dgm:prSet presAssocID="{427E294D-69BE-4313-B6F0-361DACA49019}" presName="sibTrans" presStyleCnt="0"/>
      <dgm:spPr/>
    </dgm:pt>
    <dgm:pt modelId="{01AEDE84-92DE-40B6-9972-436A5C26A030}" type="pres">
      <dgm:prSet presAssocID="{373D12DB-8DFE-4A25-B3FA-5476F0AC680E}" presName="compNode" presStyleCnt="0"/>
      <dgm:spPr/>
    </dgm:pt>
    <dgm:pt modelId="{C8278451-D574-4C65-B5B4-6DC2298CB645}" type="pres">
      <dgm:prSet presAssocID="{373D12DB-8DFE-4A25-B3FA-5476F0AC680E}" presName="iconBgRect" presStyleLbl="bgShp" presStyleIdx="2" presStyleCnt="4"/>
      <dgm:spPr/>
    </dgm:pt>
    <dgm:pt modelId="{07820C66-65AD-4562-84E0-A33253CD29D5}" type="pres">
      <dgm:prSet presAssocID="{373D12DB-8DFE-4A25-B3FA-5476F0AC68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36193B3F-EF60-4FA2-B73B-2D5E4C1A9EFD}" type="pres">
      <dgm:prSet presAssocID="{373D12DB-8DFE-4A25-B3FA-5476F0AC680E}" presName="spaceRect" presStyleCnt="0"/>
      <dgm:spPr/>
    </dgm:pt>
    <dgm:pt modelId="{80CD98A4-5449-409A-806B-94D006627CD7}" type="pres">
      <dgm:prSet presAssocID="{373D12DB-8DFE-4A25-B3FA-5476F0AC680E}" presName="textRect" presStyleLbl="revTx" presStyleIdx="2" presStyleCnt="4">
        <dgm:presLayoutVars>
          <dgm:chMax val="1"/>
          <dgm:chPref val="1"/>
        </dgm:presLayoutVars>
      </dgm:prSet>
      <dgm:spPr/>
    </dgm:pt>
    <dgm:pt modelId="{55902484-5657-4F7D-9F58-4CFA1D9A587B}" type="pres">
      <dgm:prSet presAssocID="{6BCE978B-9173-4906-BD07-1821E469B371}" presName="sibTrans" presStyleCnt="0"/>
      <dgm:spPr/>
    </dgm:pt>
    <dgm:pt modelId="{BED876D1-7970-4B69-89F6-60E7D091D23F}" type="pres">
      <dgm:prSet presAssocID="{F4B99CC1-D407-487A-A84F-13844845FA82}" presName="compNode" presStyleCnt="0"/>
      <dgm:spPr/>
    </dgm:pt>
    <dgm:pt modelId="{AB0118D8-DAFC-41A5-8727-155FBF7EE438}" type="pres">
      <dgm:prSet presAssocID="{F4B99CC1-D407-487A-A84F-13844845FA82}" presName="iconBgRect" presStyleLbl="bgShp" presStyleIdx="3" presStyleCnt="4"/>
      <dgm:spPr/>
    </dgm:pt>
    <dgm:pt modelId="{1F6C9E59-E7E3-428B-8C89-5D6457C84F4A}" type="pres">
      <dgm:prSet presAssocID="{F4B99CC1-D407-487A-A84F-13844845FA8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92C64F0C-1C1F-4EF5-91E7-C85A98EBB239}" type="pres">
      <dgm:prSet presAssocID="{F4B99CC1-D407-487A-A84F-13844845FA82}" presName="spaceRect" presStyleCnt="0"/>
      <dgm:spPr/>
    </dgm:pt>
    <dgm:pt modelId="{1BF0C4FA-8D12-4072-9771-384B66C708E0}" type="pres">
      <dgm:prSet presAssocID="{F4B99CC1-D407-487A-A84F-13844845FA8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AF9772D-75EF-4AB8-93AA-D94325E6F369}" srcId="{3CC7C5C7-D8F9-459B-A1CF-7D41BA4EFADF}" destId="{373D12DB-8DFE-4A25-B3FA-5476F0AC680E}" srcOrd="2" destOrd="0" parTransId="{AECFFEAF-CCA4-40C2-A699-B9BF52DA19D1}" sibTransId="{6BCE978B-9173-4906-BD07-1821E469B371}"/>
    <dgm:cxn modelId="{0CE1913B-94AE-439C-A83B-2B70618A11C7}" srcId="{3CC7C5C7-D8F9-459B-A1CF-7D41BA4EFADF}" destId="{F96AAFE4-6EC5-41EB-BFBA-FD74992E8305}" srcOrd="1" destOrd="0" parTransId="{AA3AD656-0BD7-42E0-A2DC-49BC681EBEB3}" sibTransId="{427E294D-69BE-4313-B6F0-361DACA49019}"/>
    <dgm:cxn modelId="{C7593764-24E4-41F1-BAB8-E90DE5A115A4}" type="presOf" srcId="{3CC7C5C7-D8F9-459B-A1CF-7D41BA4EFADF}" destId="{B2D022BC-8CEA-41F2-ACCE-B0DF7F7BD989}" srcOrd="0" destOrd="0" presId="urn:microsoft.com/office/officeart/2018/5/layout/IconCircleLabelList"/>
    <dgm:cxn modelId="{9BAADF71-1D88-4918-AE3E-847B304A951C}" type="presOf" srcId="{B6FDFD7C-7826-4D72-813B-F87FDEF7FCD5}" destId="{F4B8CC55-29CA-4F1D-93BB-29C4E16F2A9E}" srcOrd="0" destOrd="0" presId="urn:microsoft.com/office/officeart/2018/5/layout/IconCircleLabelList"/>
    <dgm:cxn modelId="{B2E50C80-98DC-40EE-B619-EFA308488161}" srcId="{3CC7C5C7-D8F9-459B-A1CF-7D41BA4EFADF}" destId="{B6FDFD7C-7826-4D72-813B-F87FDEF7FCD5}" srcOrd="0" destOrd="0" parTransId="{E17E9054-BCE1-42B4-BA9C-03C2163509B2}" sibTransId="{13EF1E1D-3833-40E9-871D-97BFE547AF90}"/>
    <dgm:cxn modelId="{DBBFFE8D-E702-45DC-8EC1-00AA0B0A47B9}" type="presOf" srcId="{F96AAFE4-6EC5-41EB-BFBA-FD74992E8305}" destId="{93CFCF35-3532-43AC-B6EB-9B0828B8979D}" srcOrd="0" destOrd="0" presId="urn:microsoft.com/office/officeart/2018/5/layout/IconCircleLabelList"/>
    <dgm:cxn modelId="{F0579AA1-D64B-45D9-95EB-93A3D2BA89B0}" srcId="{3CC7C5C7-D8F9-459B-A1CF-7D41BA4EFADF}" destId="{F4B99CC1-D407-487A-A84F-13844845FA82}" srcOrd="3" destOrd="0" parTransId="{EE1A6513-3832-440E-91BF-3774E6155005}" sibTransId="{E5681B6A-D46E-4290-8C2A-638F13815963}"/>
    <dgm:cxn modelId="{0D71C9A1-EC28-482E-AE13-D209922F1D12}" type="presOf" srcId="{373D12DB-8DFE-4A25-B3FA-5476F0AC680E}" destId="{80CD98A4-5449-409A-806B-94D006627CD7}" srcOrd="0" destOrd="0" presId="urn:microsoft.com/office/officeart/2018/5/layout/IconCircleLabelList"/>
    <dgm:cxn modelId="{8CD3E5A6-5506-40DE-A28F-4824F5C8E518}" type="presOf" srcId="{F4B99CC1-D407-487A-A84F-13844845FA82}" destId="{1BF0C4FA-8D12-4072-9771-384B66C708E0}" srcOrd="0" destOrd="0" presId="urn:microsoft.com/office/officeart/2018/5/layout/IconCircleLabelList"/>
    <dgm:cxn modelId="{B8DC3865-5862-485A-AB46-83592DCC9C22}" type="presParOf" srcId="{B2D022BC-8CEA-41F2-ACCE-B0DF7F7BD989}" destId="{345AF9AF-03F2-474D-AD50-C7F1809DFDB2}" srcOrd="0" destOrd="0" presId="urn:microsoft.com/office/officeart/2018/5/layout/IconCircleLabelList"/>
    <dgm:cxn modelId="{E7D15676-EC58-49F2-8E55-D3EAF0D903E1}" type="presParOf" srcId="{345AF9AF-03F2-474D-AD50-C7F1809DFDB2}" destId="{B59D4FD2-0728-4E8C-BB9A-B268847A26A1}" srcOrd="0" destOrd="0" presId="urn:microsoft.com/office/officeart/2018/5/layout/IconCircleLabelList"/>
    <dgm:cxn modelId="{DB522EFD-B815-49C7-BDA6-37A5F22CD098}" type="presParOf" srcId="{345AF9AF-03F2-474D-AD50-C7F1809DFDB2}" destId="{1A7C7743-2FB1-4D89-AD81-92C2737C15F9}" srcOrd="1" destOrd="0" presId="urn:microsoft.com/office/officeart/2018/5/layout/IconCircleLabelList"/>
    <dgm:cxn modelId="{0BE1369D-D0CF-4B5C-817D-5401D8C38261}" type="presParOf" srcId="{345AF9AF-03F2-474D-AD50-C7F1809DFDB2}" destId="{414F0324-92BE-4592-BDAC-8422B24409DB}" srcOrd="2" destOrd="0" presId="urn:microsoft.com/office/officeart/2018/5/layout/IconCircleLabelList"/>
    <dgm:cxn modelId="{6992F8FC-92A4-4597-A293-599C17682564}" type="presParOf" srcId="{345AF9AF-03F2-474D-AD50-C7F1809DFDB2}" destId="{F4B8CC55-29CA-4F1D-93BB-29C4E16F2A9E}" srcOrd="3" destOrd="0" presId="urn:microsoft.com/office/officeart/2018/5/layout/IconCircleLabelList"/>
    <dgm:cxn modelId="{BE187782-2F5B-4527-AD45-2313778659CA}" type="presParOf" srcId="{B2D022BC-8CEA-41F2-ACCE-B0DF7F7BD989}" destId="{6E2E0A77-3DB8-453F-A27A-763F5E8DCBE5}" srcOrd="1" destOrd="0" presId="urn:microsoft.com/office/officeart/2018/5/layout/IconCircleLabelList"/>
    <dgm:cxn modelId="{0F3397B5-0CBE-477E-B235-2914289342F9}" type="presParOf" srcId="{B2D022BC-8CEA-41F2-ACCE-B0DF7F7BD989}" destId="{4C4677F2-C071-4169-A785-968D3B6939B0}" srcOrd="2" destOrd="0" presId="urn:microsoft.com/office/officeart/2018/5/layout/IconCircleLabelList"/>
    <dgm:cxn modelId="{047497F1-F141-46DA-AB7E-83BBA84A9020}" type="presParOf" srcId="{4C4677F2-C071-4169-A785-968D3B6939B0}" destId="{B14A4113-EC61-4EC2-B186-2335424E363D}" srcOrd="0" destOrd="0" presId="urn:microsoft.com/office/officeart/2018/5/layout/IconCircleLabelList"/>
    <dgm:cxn modelId="{C1D3F197-5DB5-4F09-89FB-3D9A759FCC0A}" type="presParOf" srcId="{4C4677F2-C071-4169-A785-968D3B6939B0}" destId="{C9948C53-4C28-4702-A940-81C2A2D15F80}" srcOrd="1" destOrd="0" presId="urn:microsoft.com/office/officeart/2018/5/layout/IconCircleLabelList"/>
    <dgm:cxn modelId="{5D355E06-426E-494C-B691-AD747BE696D4}" type="presParOf" srcId="{4C4677F2-C071-4169-A785-968D3B6939B0}" destId="{D7DD49BB-2E25-4147-ADF8-D40F3BAC5FC5}" srcOrd="2" destOrd="0" presId="urn:microsoft.com/office/officeart/2018/5/layout/IconCircleLabelList"/>
    <dgm:cxn modelId="{A937E287-05E4-48F2-99C0-956853147534}" type="presParOf" srcId="{4C4677F2-C071-4169-A785-968D3B6939B0}" destId="{93CFCF35-3532-43AC-B6EB-9B0828B8979D}" srcOrd="3" destOrd="0" presId="urn:microsoft.com/office/officeart/2018/5/layout/IconCircleLabelList"/>
    <dgm:cxn modelId="{9BB9261E-C168-411C-9415-6E334D8BFE4C}" type="presParOf" srcId="{B2D022BC-8CEA-41F2-ACCE-B0DF7F7BD989}" destId="{9E02E531-B8DF-443D-95E3-76D4FB2C5BBB}" srcOrd="3" destOrd="0" presId="urn:microsoft.com/office/officeart/2018/5/layout/IconCircleLabelList"/>
    <dgm:cxn modelId="{B60F2F11-A33F-482F-B7CB-4E32780C464D}" type="presParOf" srcId="{B2D022BC-8CEA-41F2-ACCE-B0DF7F7BD989}" destId="{01AEDE84-92DE-40B6-9972-436A5C26A030}" srcOrd="4" destOrd="0" presId="urn:microsoft.com/office/officeart/2018/5/layout/IconCircleLabelList"/>
    <dgm:cxn modelId="{F3EB76C0-F7A4-4288-8F54-870F71A527D4}" type="presParOf" srcId="{01AEDE84-92DE-40B6-9972-436A5C26A030}" destId="{C8278451-D574-4C65-B5B4-6DC2298CB645}" srcOrd="0" destOrd="0" presId="urn:microsoft.com/office/officeart/2018/5/layout/IconCircleLabelList"/>
    <dgm:cxn modelId="{B3C952B6-7BD7-404C-AD62-D4BED9FA592C}" type="presParOf" srcId="{01AEDE84-92DE-40B6-9972-436A5C26A030}" destId="{07820C66-65AD-4562-84E0-A33253CD29D5}" srcOrd="1" destOrd="0" presId="urn:microsoft.com/office/officeart/2018/5/layout/IconCircleLabelList"/>
    <dgm:cxn modelId="{07E92806-BB59-460C-8BD0-B54E9FA3003A}" type="presParOf" srcId="{01AEDE84-92DE-40B6-9972-436A5C26A030}" destId="{36193B3F-EF60-4FA2-B73B-2D5E4C1A9EFD}" srcOrd="2" destOrd="0" presId="urn:microsoft.com/office/officeart/2018/5/layout/IconCircleLabelList"/>
    <dgm:cxn modelId="{38BA7BFA-D4A8-4334-A85E-7DF2B5967824}" type="presParOf" srcId="{01AEDE84-92DE-40B6-9972-436A5C26A030}" destId="{80CD98A4-5449-409A-806B-94D006627CD7}" srcOrd="3" destOrd="0" presId="urn:microsoft.com/office/officeart/2018/5/layout/IconCircleLabelList"/>
    <dgm:cxn modelId="{4E927BC1-A87A-40C4-A5FD-A179F525690D}" type="presParOf" srcId="{B2D022BC-8CEA-41F2-ACCE-B0DF7F7BD989}" destId="{55902484-5657-4F7D-9F58-4CFA1D9A587B}" srcOrd="5" destOrd="0" presId="urn:microsoft.com/office/officeart/2018/5/layout/IconCircleLabelList"/>
    <dgm:cxn modelId="{8EDB9F0A-1581-4B4C-A6AB-E40A7908E42C}" type="presParOf" srcId="{B2D022BC-8CEA-41F2-ACCE-B0DF7F7BD989}" destId="{BED876D1-7970-4B69-89F6-60E7D091D23F}" srcOrd="6" destOrd="0" presId="urn:microsoft.com/office/officeart/2018/5/layout/IconCircleLabelList"/>
    <dgm:cxn modelId="{455CEC7F-17D1-440F-ABA7-6A082C7F4ACE}" type="presParOf" srcId="{BED876D1-7970-4B69-89F6-60E7D091D23F}" destId="{AB0118D8-DAFC-41A5-8727-155FBF7EE438}" srcOrd="0" destOrd="0" presId="urn:microsoft.com/office/officeart/2018/5/layout/IconCircleLabelList"/>
    <dgm:cxn modelId="{B4A59A7B-ACBF-4E38-A5EA-830836A84828}" type="presParOf" srcId="{BED876D1-7970-4B69-89F6-60E7D091D23F}" destId="{1F6C9E59-E7E3-428B-8C89-5D6457C84F4A}" srcOrd="1" destOrd="0" presId="urn:microsoft.com/office/officeart/2018/5/layout/IconCircleLabelList"/>
    <dgm:cxn modelId="{8E33051A-80CD-491E-8F7C-42D7D32621AB}" type="presParOf" srcId="{BED876D1-7970-4B69-89F6-60E7D091D23F}" destId="{92C64F0C-1C1F-4EF5-91E7-C85A98EBB239}" srcOrd="2" destOrd="0" presId="urn:microsoft.com/office/officeart/2018/5/layout/IconCircleLabelList"/>
    <dgm:cxn modelId="{CBE1C1A7-CE0E-4266-8E5F-93F98BD2A6F3}" type="presParOf" srcId="{BED876D1-7970-4B69-89F6-60E7D091D23F}" destId="{1BF0C4FA-8D12-4072-9771-384B66C708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17131D-2A80-4A51-BBD5-1C17D765BE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013760-F39E-4A49-9D84-7A41929F6243}">
      <dgm:prSet/>
      <dgm:spPr/>
      <dgm:t>
        <a:bodyPr/>
        <a:lstStyle/>
        <a:p>
          <a:r>
            <a:rPr lang="en-US" b="1" i="0" baseline="0"/>
            <a:t>Visuals</a:t>
          </a:r>
          <a:r>
            <a:rPr lang="en-US" b="0" i="0" baseline="0"/>
            <a:t>: Regression plot of TotalLivingArea vs SalePrice</a:t>
          </a:r>
          <a:endParaRPr lang="en-US"/>
        </a:p>
      </dgm:t>
    </dgm:pt>
    <dgm:pt modelId="{0F828413-982E-44B8-8D7C-209E61F7B451}" type="parTrans" cxnId="{69DF7F16-7C18-4116-8FE2-2E3F72945D8E}">
      <dgm:prSet/>
      <dgm:spPr/>
      <dgm:t>
        <a:bodyPr/>
        <a:lstStyle/>
        <a:p>
          <a:endParaRPr lang="en-US"/>
        </a:p>
      </dgm:t>
    </dgm:pt>
    <dgm:pt modelId="{F733707E-B272-4FF4-AFC0-F78711FE0B40}" type="sibTrans" cxnId="{69DF7F16-7C18-4116-8FE2-2E3F72945D8E}">
      <dgm:prSet/>
      <dgm:spPr/>
      <dgm:t>
        <a:bodyPr/>
        <a:lstStyle/>
        <a:p>
          <a:endParaRPr lang="en-US"/>
        </a:p>
      </dgm:t>
    </dgm:pt>
    <dgm:pt modelId="{AB129D8C-15AF-4B38-89E6-AF75903D5E2F}">
      <dgm:prSet/>
      <dgm:spPr/>
      <dgm:t>
        <a:bodyPr/>
        <a:lstStyle/>
        <a:p>
          <a:r>
            <a:rPr lang="en-US" b="1" i="0" baseline="0"/>
            <a:t>Insights</a:t>
          </a:r>
          <a:r>
            <a:rPr lang="en-US" b="0" i="0" baseline="0"/>
            <a:t>:</a:t>
          </a:r>
          <a:endParaRPr lang="en-US"/>
        </a:p>
      </dgm:t>
    </dgm:pt>
    <dgm:pt modelId="{1439E276-DCDB-49B8-B641-B617CDDF3146}" type="parTrans" cxnId="{9E369EEF-0320-4DF8-BBCB-6A9C7D19FCCE}">
      <dgm:prSet/>
      <dgm:spPr/>
      <dgm:t>
        <a:bodyPr/>
        <a:lstStyle/>
        <a:p>
          <a:endParaRPr lang="en-US"/>
        </a:p>
      </dgm:t>
    </dgm:pt>
    <dgm:pt modelId="{E43A0D11-A4F2-4069-842F-6949819A9489}" type="sibTrans" cxnId="{9E369EEF-0320-4DF8-BBCB-6A9C7D19FCCE}">
      <dgm:prSet/>
      <dgm:spPr/>
      <dgm:t>
        <a:bodyPr/>
        <a:lstStyle/>
        <a:p>
          <a:endParaRPr lang="en-US"/>
        </a:p>
      </dgm:t>
    </dgm:pt>
    <dgm:pt modelId="{80517D4A-7B50-4EB9-AB68-D0FDE8FC549A}">
      <dgm:prSet/>
      <dgm:spPr/>
      <dgm:t>
        <a:bodyPr/>
        <a:lstStyle/>
        <a:p>
          <a:r>
            <a:rPr lang="en-US" b="0" i="0" baseline="0"/>
            <a:t>Larger homes generally command higher prices</a:t>
          </a:r>
          <a:endParaRPr lang="en-US"/>
        </a:p>
      </dgm:t>
    </dgm:pt>
    <dgm:pt modelId="{CC49A6A0-B284-4C40-B10F-34CD5C28837F}" type="parTrans" cxnId="{C4A4E148-7495-4E70-8BCE-28F9AD0413F8}">
      <dgm:prSet/>
      <dgm:spPr/>
      <dgm:t>
        <a:bodyPr/>
        <a:lstStyle/>
        <a:p>
          <a:endParaRPr lang="en-US"/>
        </a:p>
      </dgm:t>
    </dgm:pt>
    <dgm:pt modelId="{EE5F485B-7FDA-48AA-9E52-3F28A7B2F24C}" type="sibTrans" cxnId="{C4A4E148-7495-4E70-8BCE-28F9AD0413F8}">
      <dgm:prSet/>
      <dgm:spPr/>
      <dgm:t>
        <a:bodyPr/>
        <a:lstStyle/>
        <a:p>
          <a:endParaRPr lang="en-US"/>
        </a:p>
      </dgm:t>
    </dgm:pt>
    <dgm:pt modelId="{D45BC098-13B8-446A-9ED1-4F74C60B33B3}">
      <dgm:prSet/>
      <dgm:spPr/>
      <dgm:t>
        <a:bodyPr/>
        <a:lstStyle/>
        <a:p>
          <a:r>
            <a:rPr lang="en-US" b="0" i="0" baseline="0"/>
            <a:t>Diminishing returns beyond certain thresholds</a:t>
          </a:r>
          <a:endParaRPr lang="en-US"/>
        </a:p>
      </dgm:t>
    </dgm:pt>
    <dgm:pt modelId="{403FB3D1-BFBA-4ACB-8997-D21BBE1E15B2}" type="parTrans" cxnId="{CA71C6B4-8964-49BE-985B-DC417985152D}">
      <dgm:prSet/>
      <dgm:spPr/>
      <dgm:t>
        <a:bodyPr/>
        <a:lstStyle/>
        <a:p>
          <a:endParaRPr lang="en-US"/>
        </a:p>
      </dgm:t>
    </dgm:pt>
    <dgm:pt modelId="{5D9BDA3A-06E1-4C3F-92EF-0CA1235BA20C}" type="sibTrans" cxnId="{CA71C6B4-8964-49BE-985B-DC417985152D}">
      <dgm:prSet/>
      <dgm:spPr/>
      <dgm:t>
        <a:bodyPr/>
        <a:lstStyle/>
        <a:p>
          <a:endParaRPr lang="en-US"/>
        </a:p>
      </dgm:t>
    </dgm:pt>
    <dgm:pt modelId="{8DCAECCF-D3B2-45E1-B4EA-C79F8CB8DA7B}" type="pres">
      <dgm:prSet presAssocID="{5E17131D-2A80-4A51-BBD5-1C17D765BE00}" presName="root" presStyleCnt="0">
        <dgm:presLayoutVars>
          <dgm:dir/>
          <dgm:resizeHandles val="exact"/>
        </dgm:presLayoutVars>
      </dgm:prSet>
      <dgm:spPr/>
    </dgm:pt>
    <dgm:pt modelId="{3D4DC03B-094F-4BBD-9F6A-AF91C2734836}" type="pres">
      <dgm:prSet presAssocID="{01013760-F39E-4A49-9D84-7A41929F6243}" presName="compNode" presStyleCnt="0"/>
      <dgm:spPr/>
    </dgm:pt>
    <dgm:pt modelId="{2F0C204B-BC06-4E25-A702-ECD945DC1194}" type="pres">
      <dgm:prSet presAssocID="{01013760-F39E-4A49-9D84-7A41929F6243}" presName="bgRect" presStyleLbl="bgShp" presStyleIdx="0" presStyleCnt="4"/>
      <dgm:spPr/>
    </dgm:pt>
    <dgm:pt modelId="{2D356F28-A079-4016-AB48-D61D11E0D80A}" type="pres">
      <dgm:prSet presAssocID="{01013760-F39E-4A49-9D84-7A41929F62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D768CAD-C7F2-411C-800B-B007E144925C}" type="pres">
      <dgm:prSet presAssocID="{01013760-F39E-4A49-9D84-7A41929F6243}" presName="spaceRect" presStyleCnt="0"/>
      <dgm:spPr/>
    </dgm:pt>
    <dgm:pt modelId="{EAE74978-CE05-472F-92F9-9A9CA520F909}" type="pres">
      <dgm:prSet presAssocID="{01013760-F39E-4A49-9D84-7A41929F6243}" presName="parTx" presStyleLbl="revTx" presStyleIdx="0" presStyleCnt="4">
        <dgm:presLayoutVars>
          <dgm:chMax val="0"/>
          <dgm:chPref val="0"/>
        </dgm:presLayoutVars>
      </dgm:prSet>
      <dgm:spPr/>
    </dgm:pt>
    <dgm:pt modelId="{1D607549-057C-422B-828B-B952B8D66420}" type="pres">
      <dgm:prSet presAssocID="{F733707E-B272-4FF4-AFC0-F78711FE0B40}" presName="sibTrans" presStyleCnt="0"/>
      <dgm:spPr/>
    </dgm:pt>
    <dgm:pt modelId="{6F5C74BC-B7CD-4E71-A781-A4BD3F6DBF29}" type="pres">
      <dgm:prSet presAssocID="{AB129D8C-15AF-4B38-89E6-AF75903D5E2F}" presName="compNode" presStyleCnt="0"/>
      <dgm:spPr/>
    </dgm:pt>
    <dgm:pt modelId="{15F97C47-42D9-4FA7-BFFE-E7AA58DF5BAE}" type="pres">
      <dgm:prSet presAssocID="{AB129D8C-15AF-4B38-89E6-AF75903D5E2F}" presName="bgRect" presStyleLbl="bgShp" presStyleIdx="1" presStyleCnt="4"/>
      <dgm:spPr/>
    </dgm:pt>
    <dgm:pt modelId="{1A00EDF6-AD2E-4FD7-BCED-CF64A0CD3579}" type="pres">
      <dgm:prSet presAssocID="{AB129D8C-15AF-4B38-89E6-AF75903D5E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EE25440-46E7-468E-9C87-97DEE5DED166}" type="pres">
      <dgm:prSet presAssocID="{AB129D8C-15AF-4B38-89E6-AF75903D5E2F}" presName="spaceRect" presStyleCnt="0"/>
      <dgm:spPr/>
    </dgm:pt>
    <dgm:pt modelId="{F0A8049F-3C25-4009-8BA2-59FAE2577E4C}" type="pres">
      <dgm:prSet presAssocID="{AB129D8C-15AF-4B38-89E6-AF75903D5E2F}" presName="parTx" presStyleLbl="revTx" presStyleIdx="1" presStyleCnt="4">
        <dgm:presLayoutVars>
          <dgm:chMax val="0"/>
          <dgm:chPref val="0"/>
        </dgm:presLayoutVars>
      </dgm:prSet>
      <dgm:spPr/>
    </dgm:pt>
    <dgm:pt modelId="{986C5FD9-036E-43A3-BD9C-989A65543A1D}" type="pres">
      <dgm:prSet presAssocID="{E43A0D11-A4F2-4069-842F-6949819A9489}" presName="sibTrans" presStyleCnt="0"/>
      <dgm:spPr/>
    </dgm:pt>
    <dgm:pt modelId="{330CEE91-A936-4FD6-9A0D-74231D9ACF11}" type="pres">
      <dgm:prSet presAssocID="{80517D4A-7B50-4EB9-AB68-D0FDE8FC549A}" presName="compNode" presStyleCnt="0"/>
      <dgm:spPr/>
    </dgm:pt>
    <dgm:pt modelId="{C0F799CC-C87B-486E-B2AC-267E852B5994}" type="pres">
      <dgm:prSet presAssocID="{80517D4A-7B50-4EB9-AB68-D0FDE8FC549A}" presName="bgRect" presStyleLbl="bgShp" presStyleIdx="2" presStyleCnt="4"/>
      <dgm:spPr/>
    </dgm:pt>
    <dgm:pt modelId="{4298369C-6316-4DD7-B5FC-6A81D723E71C}" type="pres">
      <dgm:prSet presAssocID="{80517D4A-7B50-4EB9-AB68-D0FDE8FC54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056B37BE-4AAD-442F-A3CF-F8883BA6CD31}" type="pres">
      <dgm:prSet presAssocID="{80517D4A-7B50-4EB9-AB68-D0FDE8FC549A}" presName="spaceRect" presStyleCnt="0"/>
      <dgm:spPr/>
    </dgm:pt>
    <dgm:pt modelId="{1B01D1CA-4953-487F-A717-BED062C640CC}" type="pres">
      <dgm:prSet presAssocID="{80517D4A-7B50-4EB9-AB68-D0FDE8FC549A}" presName="parTx" presStyleLbl="revTx" presStyleIdx="2" presStyleCnt="4">
        <dgm:presLayoutVars>
          <dgm:chMax val="0"/>
          <dgm:chPref val="0"/>
        </dgm:presLayoutVars>
      </dgm:prSet>
      <dgm:spPr/>
    </dgm:pt>
    <dgm:pt modelId="{7CD08AAE-4A7D-4713-93B6-43F8716F307B}" type="pres">
      <dgm:prSet presAssocID="{EE5F485B-7FDA-48AA-9E52-3F28A7B2F24C}" presName="sibTrans" presStyleCnt="0"/>
      <dgm:spPr/>
    </dgm:pt>
    <dgm:pt modelId="{E707D334-CFC6-4036-9FCE-BF1E9A042FFB}" type="pres">
      <dgm:prSet presAssocID="{D45BC098-13B8-446A-9ED1-4F74C60B33B3}" presName="compNode" presStyleCnt="0"/>
      <dgm:spPr/>
    </dgm:pt>
    <dgm:pt modelId="{4E7F761B-DD8A-4ED6-8921-882C376E87AC}" type="pres">
      <dgm:prSet presAssocID="{D45BC098-13B8-446A-9ED1-4F74C60B33B3}" presName="bgRect" presStyleLbl="bgShp" presStyleIdx="3" presStyleCnt="4"/>
      <dgm:spPr/>
    </dgm:pt>
    <dgm:pt modelId="{EFB4EADB-7C0F-4B8C-8D28-6EFF1D05BEDC}" type="pres">
      <dgm:prSet presAssocID="{D45BC098-13B8-446A-9ED1-4F74C60B33B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DEC5C30-7B2B-40AB-9328-345CAF04B910}" type="pres">
      <dgm:prSet presAssocID="{D45BC098-13B8-446A-9ED1-4F74C60B33B3}" presName="spaceRect" presStyleCnt="0"/>
      <dgm:spPr/>
    </dgm:pt>
    <dgm:pt modelId="{8AD17285-ADB3-45AF-A0AC-F59E110748D3}" type="pres">
      <dgm:prSet presAssocID="{D45BC098-13B8-446A-9ED1-4F74C60B33B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9DF7F16-7C18-4116-8FE2-2E3F72945D8E}" srcId="{5E17131D-2A80-4A51-BBD5-1C17D765BE00}" destId="{01013760-F39E-4A49-9D84-7A41929F6243}" srcOrd="0" destOrd="0" parTransId="{0F828413-982E-44B8-8D7C-209E61F7B451}" sibTransId="{F733707E-B272-4FF4-AFC0-F78711FE0B40}"/>
    <dgm:cxn modelId="{8505322F-84AA-4663-ABF2-40F019FE8F8D}" type="presOf" srcId="{80517D4A-7B50-4EB9-AB68-D0FDE8FC549A}" destId="{1B01D1CA-4953-487F-A717-BED062C640CC}" srcOrd="0" destOrd="0" presId="urn:microsoft.com/office/officeart/2018/2/layout/IconVerticalSolidList"/>
    <dgm:cxn modelId="{C4A4E148-7495-4E70-8BCE-28F9AD0413F8}" srcId="{5E17131D-2A80-4A51-BBD5-1C17D765BE00}" destId="{80517D4A-7B50-4EB9-AB68-D0FDE8FC549A}" srcOrd="2" destOrd="0" parTransId="{CC49A6A0-B284-4C40-B10F-34CD5C28837F}" sibTransId="{EE5F485B-7FDA-48AA-9E52-3F28A7B2F24C}"/>
    <dgm:cxn modelId="{3F618758-BCD3-4FE9-AB94-3D5474D32098}" type="presOf" srcId="{01013760-F39E-4A49-9D84-7A41929F6243}" destId="{EAE74978-CE05-472F-92F9-9A9CA520F909}" srcOrd="0" destOrd="0" presId="urn:microsoft.com/office/officeart/2018/2/layout/IconVerticalSolidList"/>
    <dgm:cxn modelId="{D64A51A5-A0DC-44A5-8F50-7E1D2F873718}" type="presOf" srcId="{5E17131D-2A80-4A51-BBD5-1C17D765BE00}" destId="{8DCAECCF-D3B2-45E1-B4EA-C79F8CB8DA7B}" srcOrd="0" destOrd="0" presId="urn:microsoft.com/office/officeart/2018/2/layout/IconVerticalSolidList"/>
    <dgm:cxn modelId="{CA71C6B4-8964-49BE-985B-DC417985152D}" srcId="{5E17131D-2A80-4A51-BBD5-1C17D765BE00}" destId="{D45BC098-13B8-446A-9ED1-4F74C60B33B3}" srcOrd="3" destOrd="0" parTransId="{403FB3D1-BFBA-4ACB-8997-D21BBE1E15B2}" sibTransId="{5D9BDA3A-06E1-4C3F-92EF-0CA1235BA20C}"/>
    <dgm:cxn modelId="{C8A387BC-D846-4274-9370-234AD8DA4524}" type="presOf" srcId="{AB129D8C-15AF-4B38-89E6-AF75903D5E2F}" destId="{F0A8049F-3C25-4009-8BA2-59FAE2577E4C}" srcOrd="0" destOrd="0" presId="urn:microsoft.com/office/officeart/2018/2/layout/IconVerticalSolidList"/>
    <dgm:cxn modelId="{0B59C8C8-2F66-4E08-A5C1-CE0AAE211EC0}" type="presOf" srcId="{D45BC098-13B8-446A-9ED1-4F74C60B33B3}" destId="{8AD17285-ADB3-45AF-A0AC-F59E110748D3}" srcOrd="0" destOrd="0" presId="urn:microsoft.com/office/officeart/2018/2/layout/IconVerticalSolidList"/>
    <dgm:cxn modelId="{9E369EEF-0320-4DF8-BBCB-6A9C7D19FCCE}" srcId="{5E17131D-2A80-4A51-BBD5-1C17D765BE00}" destId="{AB129D8C-15AF-4B38-89E6-AF75903D5E2F}" srcOrd="1" destOrd="0" parTransId="{1439E276-DCDB-49B8-B641-B617CDDF3146}" sibTransId="{E43A0D11-A4F2-4069-842F-6949819A9489}"/>
    <dgm:cxn modelId="{316FDA6B-9012-43A1-83C2-60E1E2A6B7A9}" type="presParOf" srcId="{8DCAECCF-D3B2-45E1-B4EA-C79F8CB8DA7B}" destId="{3D4DC03B-094F-4BBD-9F6A-AF91C2734836}" srcOrd="0" destOrd="0" presId="urn:microsoft.com/office/officeart/2018/2/layout/IconVerticalSolidList"/>
    <dgm:cxn modelId="{BD3078DC-EE31-4712-965B-6BA8F72CA9EC}" type="presParOf" srcId="{3D4DC03B-094F-4BBD-9F6A-AF91C2734836}" destId="{2F0C204B-BC06-4E25-A702-ECD945DC1194}" srcOrd="0" destOrd="0" presId="urn:microsoft.com/office/officeart/2018/2/layout/IconVerticalSolidList"/>
    <dgm:cxn modelId="{68229F9C-CC9B-4DE5-93FE-40BA9762679F}" type="presParOf" srcId="{3D4DC03B-094F-4BBD-9F6A-AF91C2734836}" destId="{2D356F28-A079-4016-AB48-D61D11E0D80A}" srcOrd="1" destOrd="0" presId="urn:microsoft.com/office/officeart/2018/2/layout/IconVerticalSolidList"/>
    <dgm:cxn modelId="{C4B2EFE3-53A7-46FB-B5B4-D818B21ED1EE}" type="presParOf" srcId="{3D4DC03B-094F-4BBD-9F6A-AF91C2734836}" destId="{4D768CAD-C7F2-411C-800B-B007E144925C}" srcOrd="2" destOrd="0" presId="urn:microsoft.com/office/officeart/2018/2/layout/IconVerticalSolidList"/>
    <dgm:cxn modelId="{1FC43925-77D7-49A7-95E2-FC597B9D98F7}" type="presParOf" srcId="{3D4DC03B-094F-4BBD-9F6A-AF91C2734836}" destId="{EAE74978-CE05-472F-92F9-9A9CA520F909}" srcOrd="3" destOrd="0" presId="urn:microsoft.com/office/officeart/2018/2/layout/IconVerticalSolidList"/>
    <dgm:cxn modelId="{4AAFBAAB-E4A9-476A-8B34-A86902C1B549}" type="presParOf" srcId="{8DCAECCF-D3B2-45E1-B4EA-C79F8CB8DA7B}" destId="{1D607549-057C-422B-828B-B952B8D66420}" srcOrd="1" destOrd="0" presId="urn:microsoft.com/office/officeart/2018/2/layout/IconVerticalSolidList"/>
    <dgm:cxn modelId="{A9AA602B-4EFC-4A1E-B993-B25807127836}" type="presParOf" srcId="{8DCAECCF-D3B2-45E1-B4EA-C79F8CB8DA7B}" destId="{6F5C74BC-B7CD-4E71-A781-A4BD3F6DBF29}" srcOrd="2" destOrd="0" presId="urn:microsoft.com/office/officeart/2018/2/layout/IconVerticalSolidList"/>
    <dgm:cxn modelId="{3FC79DFA-2060-4D09-9516-C9467B095CB7}" type="presParOf" srcId="{6F5C74BC-B7CD-4E71-A781-A4BD3F6DBF29}" destId="{15F97C47-42D9-4FA7-BFFE-E7AA58DF5BAE}" srcOrd="0" destOrd="0" presId="urn:microsoft.com/office/officeart/2018/2/layout/IconVerticalSolidList"/>
    <dgm:cxn modelId="{B8E1B989-AF00-4880-9974-8D7380F5F569}" type="presParOf" srcId="{6F5C74BC-B7CD-4E71-A781-A4BD3F6DBF29}" destId="{1A00EDF6-AD2E-4FD7-BCED-CF64A0CD3579}" srcOrd="1" destOrd="0" presId="urn:microsoft.com/office/officeart/2018/2/layout/IconVerticalSolidList"/>
    <dgm:cxn modelId="{230572D8-8ABC-4245-BAD5-3CAF8A17B9D7}" type="presParOf" srcId="{6F5C74BC-B7CD-4E71-A781-A4BD3F6DBF29}" destId="{CEE25440-46E7-468E-9C87-97DEE5DED166}" srcOrd="2" destOrd="0" presId="urn:microsoft.com/office/officeart/2018/2/layout/IconVerticalSolidList"/>
    <dgm:cxn modelId="{785D47D4-ADB5-4D8C-B2F7-8D20C5ADA6FB}" type="presParOf" srcId="{6F5C74BC-B7CD-4E71-A781-A4BD3F6DBF29}" destId="{F0A8049F-3C25-4009-8BA2-59FAE2577E4C}" srcOrd="3" destOrd="0" presId="urn:microsoft.com/office/officeart/2018/2/layout/IconVerticalSolidList"/>
    <dgm:cxn modelId="{9B3903BA-8500-4E50-9D98-277B0BA5804B}" type="presParOf" srcId="{8DCAECCF-D3B2-45E1-B4EA-C79F8CB8DA7B}" destId="{986C5FD9-036E-43A3-BD9C-989A65543A1D}" srcOrd="3" destOrd="0" presId="urn:microsoft.com/office/officeart/2018/2/layout/IconVerticalSolidList"/>
    <dgm:cxn modelId="{1D9D3015-105D-4739-AF7F-0AEED628B17A}" type="presParOf" srcId="{8DCAECCF-D3B2-45E1-B4EA-C79F8CB8DA7B}" destId="{330CEE91-A936-4FD6-9A0D-74231D9ACF11}" srcOrd="4" destOrd="0" presId="urn:microsoft.com/office/officeart/2018/2/layout/IconVerticalSolidList"/>
    <dgm:cxn modelId="{CBA33396-41E0-4962-8B38-36A5755727B5}" type="presParOf" srcId="{330CEE91-A936-4FD6-9A0D-74231D9ACF11}" destId="{C0F799CC-C87B-486E-B2AC-267E852B5994}" srcOrd="0" destOrd="0" presId="urn:microsoft.com/office/officeart/2018/2/layout/IconVerticalSolidList"/>
    <dgm:cxn modelId="{13D0BA63-7A5D-4A84-9688-3D135BA97804}" type="presParOf" srcId="{330CEE91-A936-4FD6-9A0D-74231D9ACF11}" destId="{4298369C-6316-4DD7-B5FC-6A81D723E71C}" srcOrd="1" destOrd="0" presId="urn:microsoft.com/office/officeart/2018/2/layout/IconVerticalSolidList"/>
    <dgm:cxn modelId="{1A67DABE-A864-46CD-ABE6-B2FD6AABED33}" type="presParOf" srcId="{330CEE91-A936-4FD6-9A0D-74231D9ACF11}" destId="{056B37BE-4AAD-442F-A3CF-F8883BA6CD31}" srcOrd="2" destOrd="0" presId="urn:microsoft.com/office/officeart/2018/2/layout/IconVerticalSolidList"/>
    <dgm:cxn modelId="{92993A10-9029-4DCB-BC4A-1A2EEFA4B5AC}" type="presParOf" srcId="{330CEE91-A936-4FD6-9A0D-74231D9ACF11}" destId="{1B01D1CA-4953-487F-A717-BED062C640CC}" srcOrd="3" destOrd="0" presId="urn:microsoft.com/office/officeart/2018/2/layout/IconVerticalSolidList"/>
    <dgm:cxn modelId="{DFE47328-CB0B-477F-9467-86C2A4D7F824}" type="presParOf" srcId="{8DCAECCF-D3B2-45E1-B4EA-C79F8CB8DA7B}" destId="{7CD08AAE-4A7D-4713-93B6-43F8716F307B}" srcOrd="5" destOrd="0" presId="urn:microsoft.com/office/officeart/2018/2/layout/IconVerticalSolidList"/>
    <dgm:cxn modelId="{A90C54B8-A97F-4CEF-AD09-A8596ADF29A0}" type="presParOf" srcId="{8DCAECCF-D3B2-45E1-B4EA-C79F8CB8DA7B}" destId="{E707D334-CFC6-4036-9FCE-BF1E9A042FFB}" srcOrd="6" destOrd="0" presId="urn:microsoft.com/office/officeart/2018/2/layout/IconVerticalSolidList"/>
    <dgm:cxn modelId="{3CCEAE98-4D80-455C-AC6A-B9CBC5AE634D}" type="presParOf" srcId="{E707D334-CFC6-4036-9FCE-BF1E9A042FFB}" destId="{4E7F761B-DD8A-4ED6-8921-882C376E87AC}" srcOrd="0" destOrd="0" presId="urn:microsoft.com/office/officeart/2018/2/layout/IconVerticalSolidList"/>
    <dgm:cxn modelId="{B0AF137C-31E6-4D1B-B89B-530ADBA40B4D}" type="presParOf" srcId="{E707D334-CFC6-4036-9FCE-BF1E9A042FFB}" destId="{EFB4EADB-7C0F-4B8C-8D28-6EFF1D05BEDC}" srcOrd="1" destOrd="0" presId="urn:microsoft.com/office/officeart/2018/2/layout/IconVerticalSolidList"/>
    <dgm:cxn modelId="{1321522C-BDD1-4E93-95A1-00B9BBBB54D7}" type="presParOf" srcId="{E707D334-CFC6-4036-9FCE-BF1E9A042FFB}" destId="{1DEC5C30-7B2B-40AB-9328-345CAF04B910}" srcOrd="2" destOrd="0" presId="urn:microsoft.com/office/officeart/2018/2/layout/IconVerticalSolidList"/>
    <dgm:cxn modelId="{7376D2F7-63AE-464D-82EE-3E0B8B86EA23}" type="presParOf" srcId="{E707D334-CFC6-4036-9FCE-BF1E9A042FFB}" destId="{8AD17285-ADB3-45AF-A0AC-F59E110748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24C08C-358C-4783-A72A-E3D74B02A24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F9DAE71-FF4A-4E9B-B3E6-E301F267D174}">
      <dgm:prSet/>
      <dgm:spPr/>
      <dgm:t>
        <a:bodyPr/>
        <a:lstStyle/>
        <a:p>
          <a:r>
            <a:rPr lang="en-US" b="1" i="0" baseline="0"/>
            <a:t>Visuals</a:t>
          </a:r>
          <a:r>
            <a:rPr lang="en-US" b="0" i="0" baseline="0"/>
            <a:t>: Box plots for KitchenQual, GarageCars, PoolArea</a:t>
          </a:r>
          <a:endParaRPr lang="en-US"/>
        </a:p>
      </dgm:t>
    </dgm:pt>
    <dgm:pt modelId="{099CA192-1E38-4CFB-B676-5A843FB6213D}" type="parTrans" cxnId="{C0F3F4F8-52EE-453C-B1DC-0E119F0A1F36}">
      <dgm:prSet/>
      <dgm:spPr/>
      <dgm:t>
        <a:bodyPr/>
        <a:lstStyle/>
        <a:p>
          <a:endParaRPr lang="en-US"/>
        </a:p>
      </dgm:t>
    </dgm:pt>
    <dgm:pt modelId="{D06BF492-8407-45E5-9659-3DDE45D8AF15}" type="sibTrans" cxnId="{C0F3F4F8-52EE-453C-B1DC-0E119F0A1F36}">
      <dgm:prSet/>
      <dgm:spPr/>
      <dgm:t>
        <a:bodyPr/>
        <a:lstStyle/>
        <a:p>
          <a:endParaRPr lang="en-US"/>
        </a:p>
      </dgm:t>
    </dgm:pt>
    <dgm:pt modelId="{C3D8DF7E-34FB-4DDF-9EFD-236D05AC722D}">
      <dgm:prSet/>
      <dgm:spPr/>
      <dgm:t>
        <a:bodyPr/>
        <a:lstStyle/>
        <a:p>
          <a:r>
            <a:rPr lang="en-US" b="1" i="0" baseline="0"/>
            <a:t>Insights</a:t>
          </a:r>
          <a:r>
            <a:rPr lang="en-US" b="0" i="0" baseline="0"/>
            <a:t>:</a:t>
          </a:r>
          <a:endParaRPr lang="en-US"/>
        </a:p>
      </dgm:t>
    </dgm:pt>
    <dgm:pt modelId="{5E7612DF-9EF5-4B59-ABE0-9EF6D02FF293}" type="parTrans" cxnId="{FD5D5E1C-DB6A-4A54-A069-DFDFD318D7F3}">
      <dgm:prSet/>
      <dgm:spPr/>
      <dgm:t>
        <a:bodyPr/>
        <a:lstStyle/>
        <a:p>
          <a:endParaRPr lang="en-US"/>
        </a:p>
      </dgm:t>
    </dgm:pt>
    <dgm:pt modelId="{5EB051A3-99DD-45EA-AF20-9DD1148621C5}" type="sibTrans" cxnId="{FD5D5E1C-DB6A-4A54-A069-DFDFD318D7F3}">
      <dgm:prSet/>
      <dgm:spPr/>
      <dgm:t>
        <a:bodyPr/>
        <a:lstStyle/>
        <a:p>
          <a:endParaRPr lang="en-US"/>
        </a:p>
      </dgm:t>
    </dgm:pt>
    <dgm:pt modelId="{17566EB3-7955-46F3-A065-861E80C9AD7C}">
      <dgm:prSet/>
      <dgm:spPr/>
      <dgm:t>
        <a:bodyPr/>
        <a:lstStyle/>
        <a:p>
          <a:r>
            <a:rPr lang="en-US" b="0" i="0" baseline="0"/>
            <a:t>Premium kitchens and garages increase value</a:t>
          </a:r>
          <a:endParaRPr lang="en-US"/>
        </a:p>
      </dgm:t>
    </dgm:pt>
    <dgm:pt modelId="{905F8856-ECE6-4F79-9C0C-A5DC1C3D55F2}" type="parTrans" cxnId="{F63859DA-7E8E-4521-9C2A-38A0F66C48F7}">
      <dgm:prSet/>
      <dgm:spPr/>
      <dgm:t>
        <a:bodyPr/>
        <a:lstStyle/>
        <a:p>
          <a:endParaRPr lang="en-US"/>
        </a:p>
      </dgm:t>
    </dgm:pt>
    <dgm:pt modelId="{E44F570E-4254-4507-999D-18B360E5DF4F}" type="sibTrans" cxnId="{F63859DA-7E8E-4521-9C2A-38A0F66C48F7}">
      <dgm:prSet/>
      <dgm:spPr/>
      <dgm:t>
        <a:bodyPr/>
        <a:lstStyle/>
        <a:p>
          <a:endParaRPr lang="en-US"/>
        </a:p>
      </dgm:t>
    </dgm:pt>
    <dgm:pt modelId="{8CA95502-27A8-49FE-966E-F8D009329EFF}">
      <dgm:prSet/>
      <dgm:spPr/>
      <dgm:t>
        <a:bodyPr/>
        <a:lstStyle/>
        <a:p>
          <a:r>
            <a:rPr lang="en-US" b="0" i="0" baseline="0"/>
            <a:t>Pools are rare but highly valued</a:t>
          </a:r>
          <a:endParaRPr lang="en-US"/>
        </a:p>
      </dgm:t>
    </dgm:pt>
    <dgm:pt modelId="{6222BCB6-CBB8-4B2B-A6A2-1BEC934FA031}" type="parTrans" cxnId="{ECEB2F92-4101-4D88-AEBC-F86DA156B921}">
      <dgm:prSet/>
      <dgm:spPr/>
      <dgm:t>
        <a:bodyPr/>
        <a:lstStyle/>
        <a:p>
          <a:endParaRPr lang="en-US"/>
        </a:p>
      </dgm:t>
    </dgm:pt>
    <dgm:pt modelId="{2195D52E-33DF-4810-A30B-85A6A2DD7B58}" type="sibTrans" cxnId="{ECEB2F92-4101-4D88-AEBC-F86DA156B921}">
      <dgm:prSet/>
      <dgm:spPr/>
      <dgm:t>
        <a:bodyPr/>
        <a:lstStyle/>
        <a:p>
          <a:endParaRPr lang="en-US"/>
        </a:p>
      </dgm:t>
    </dgm:pt>
    <dgm:pt modelId="{D86BF570-2184-45D1-A0CC-B89D8283E713}" type="pres">
      <dgm:prSet presAssocID="{CF24C08C-358C-4783-A72A-E3D74B02A249}" presName="outerComposite" presStyleCnt="0">
        <dgm:presLayoutVars>
          <dgm:chMax val="5"/>
          <dgm:dir/>
          <dgm:resizeHandles val="exact"/>
        </dgm:presLayoutVars>
      </dgm:prSet>
      <dgm:spPr/>
    </dgm:pt>
    <dgm:pt modelId="{98BC5343-EACE-4C98-86EA-AF64CAA6AFE5}" type="pres">
      <dgm:prSet presAssocID="{CF24C08C-358C-4783-A72A-E3D74B02A249}" presName="dummyMaxCanvas" presStyleCnt="0">
        <dgm:presLayoutVars/>
      </dgm:prSet>
      <dgm:spPr/>
    </dgm:pt>
    <dgm:pt modelId="{B1444ECF-18A8-4896-8E86-39055A9B9788}" type="pres">
      <dgm:prSet presAssocID="{CF24C08C-358C-4783-A72A-E3D74B02A249}" presName="FourNodes_1" presStyleLbl="node1" presStyleIdx="0" presStyleCnt="4">
        <dgm:presLayoutVars>
          <dgm:bulletEnabled val="1"/>
        </dgm:presLayoutVars>
      </dgm:prSet>
      <dgm:spPr/>
    </dgm:pt>
    <dgm:pt modelId="{93210940-E20A-4DAE-AAC0-D1D5DF961E70}" type="pres">
      <dgm:prSet presAssocID="{CF24C08C-358C-4783-A72A-E3D74B02A249}" presName="FourNodes_2" presStyleLbl="node1" presStyleIdx="1" presStyleCnt="4">
        <dgm:presLayoutVars>
          <dgm:bulletEnabled val="1"/>
        </dgm:presLayoutVars>
      </dgm:prSet>
      <dgm:spPr/>
    </dgm:pt>
    <dgm:pt modelId="{25EFA8B0-D4FB-4D02-89DB-FB4FAB8004F4}" type="pres">
      <dgm:prSet presAssocID="{CF24C08C-358C-4783-A72A-E3D74B02A249}" presName="FourNodes_3" presStyleLbl="node1" presStyleIdx="2" presStyleCnt="4">
        <dgm:presLayoutVars>
          <dgm:bulletEnabled val="1"/>
        </dgm:presLayoutVars>
      </dgm:prSet>
      <dgm:spPr/>
    </dgm:pt>
    <dgm:pt modelId="{B314CECD-0648-4CF9-B653-CA99E9FEE2A8}" type="pres">
      <dgm:prSet presAssocID="{CF24C08C-358C-4783-A72A-E3D74B02A249}" presName="FourNodes_4" presStyleLbl="node1" presStyleIdx="3" presStyleCnt="4">
        <dgm:presLayoutVars>
          <dgm:bulletEnabled val="1"/>
        </dgm:presLayoutVars>
      </dgm:prSet>
      <dgm:spPr/>
    </dgm:pt>
    <dgm:pt modelId="{CA959FB2-F8C9-4A0C-B5EA-559972D83EBF}" type="pres">
      <dgm:prSet presAssocID="{CF24C08C-358C-4783-A72A-E3D74B02A249}" presName="FourConn_1-2" presStyleLbl="fgAccFollowNode1" presStyleIdx="0" presStyleCnt="3">
        <dgm:presLayoutVars>
          <dgm:bulletEnabled val="1"/>
        </dgm:presLayoutVars>
      </dgm:prSet>
      <dgm:spPr/>
    </dgm:pt>
    <dgm:pt modelId="{71B945CD-6288-4A58-B266-8A89108083D0}" type="pres">
      <dgm:prSet presAssocID="{CF24C08C-358C-4783-A72A-E3D74B02A249}" presName="FourConn_2-3" presStyleLbl="fgAccFollowNode1" presStyleIdx="1" presStyleCnt="3">
        <dgm:presLayoutVars>
          <dgm:bulletEnabled val="1"/>
        </dgm:presLayoutVars>
      </dgm:prSet>
      <dgm:spPr/>
    </dgm:pt>
    <dgm:pt modelId="{16DEBDC9-9DBE-42F7-B6D4-21D408651D7F}" type="pres">
      <dgm:prSet presAssocID="{CF24C08C-358C-4783-A72A-E3D74B02A249}" presName="FourConn_3-4" presStyleLbl="fgAccFollowNode1" presStyleIdx="2" presStyleCnt="3">
        <dgm:presLayoutVars>
          <dgm:bulletEnabled val="1"/>
        </dgm:presLayoutVars>
      </dgm:prSet>
      <dgm:spPr/>
    </dgm:pt>
    <dgm:pt modelId="{B91A7AB9-6512-43D4-A4B4-DAA8EFE2AB10}" type="pres">
      <dgm:prSet presAssocID="{CF24C08C-358C-4783-A72A-E3D74B02A249}" presName="FourNodes_1_text" presStyleLbl="node1" presStyleIdx="3" presStyleCnt="4">
        <dgm:presLayoutVars>
          <dgm:bulletEnabled val="1"/>
        </dgm:presLayoutVars>
      </dgm:prSet>
      <dgm:spPr/>
    </dgm:pt>
    <dgm:pt modelId="{3A670DF9-D7B2-44BB-A91D-FF407178FA1F}" type="pres">
      <dgm:prSet presAssocID="{CF24C08C-358C-4783-A72A-E3D74B02A249}" presName="FourNodes_2_text" presStyleLbl="node1" presStyleIdx="3" presStyleCnt="4">
        <dgm:presLayoutVars>
          <dgm:bulletEnabled val="1"/>
        </dgm:presLayoutVars>
      </dgm:prSet>
      <dgm:spPr/>
    </dgm:pt>
    <dgm:pt modelId="{989CD484-D3B6-4451-9E53-68E5710F168C}" type="pres">
      <dgm:prSet presAssocID="{CF24C08C-358C-4783-A72A-E3D74B02A249}" presName="FourNodes_3_text" presStyleLbl="node1" presStyleIdx="3" presStyleCnt="4">
        <dgm:presLayoutVars>
          <dgm:bulletEnabled val="1"/>
        </dgm:presLayoutVars>
      </dgm:prSet>
      <dgm:spPr/>
    </dgm:pt>
    <dgm:pt modelId="{BD907AD5-2514-47F5-96AD-0A5E487F85D5}" type="pres">
      <dgm:prSet presAssocID="{CF24C08C-358C-4783-A72A-E3D74B02A24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9971100-F292-4B2D-8175-AD37436337E5}" type="presOf" srcId="{17566EB3-7955-46F3-A065-861E80C9AD7C}" destId="{25EFA8B0-D4FB-4D02-89DB-FB4FAB8004F4}" srcOrd="0" destOrd="0" presId="urn:microsoft.com/office/officeart/2005/8/layout/vProcess5"/>
    <dgm:cxn modelId="{FD5D5E1C-DB6A-4A54-A069-DFDFD318D7F3}" srcId="{CF24C08C-358C-4783-A72A-E3D74B02A249}" destId="{C3D8DF7E-34FB-4DDF-9EFD-236D05AC722D}" srcOrd="1" destOrd="0" parTransId="{5E7612DF-9EF5-4B59-ABE0-9EF6D02FF293}" sibTransId="{5EB051A3-99DD-45EA-AF20-9DD1148621C5}"/>
    <dgm:cxn modelId="{D3C9791F-F6D7-41F6-93A4-A6A5A9A439C8}" type="presOf" srcId="{D06BF492-8407-45E5-9659-3DDE45D8AF15}" destId="{CA959FB2-F8C9-4A0C-B5EA-559972D83EBF}" srcOrd="0" destOrd="0" presId="urn:microsoft.com/office/officeart/2005/8/layout/vProcess5"/>
    <dgm:cxn modelId="{96B2A622-F323-469B-888F-BE4A92E2726B}" type="presOf" srcId="{CF9DAE71-FF4A-4E9B-B3E6-E301F267D174}" destId="{B91A7AB9-6512-43D4-A4B4-DAA8EFE2AB10}" srcOrd="1" destOrd="0" presId="urn:microsoft.com/office/officeart/2005/8/layout/vProcess5"/>
    <dgm:cxn modelId="{24CC6035-C78E-4B08-96BF-475887B2AEDE}" type="presOf" srcId="{CF9DAE71-FF4A-4E9B-B3E6-E301F267D174}" destId="{B1444ECF-18A8-4896-8E86-39055A9B9788}" srcOrd="0" destOrd="0" presId="urn:microsoft.com/office/officeart/2005/8/layout/vProcess5"/>
    <dgm:cxn modelId="{6BFD0C3F-660E-495B-869C-9C19A8D494CC}" type="presOf" srcId="{8CA95502-27A8-49FE-966E-F8D009329EFF}" destId="{B314CECD-0648-4CF9-B653-CA99E9FEE2A8}" srcOrd="0" destOrd="0" presId="urn:microsoft.com/office/officeart/2005/8/layout/vProcess5"/>
    <dgm:cxn modelId="{D6737848-AE5A-4C4E-87C3-6E0ADBA5049F}" type="presOf" srcId="{C3D8DF7E-34FB-4DDF-9EFD-236D05AC722D}" destId="{3A670DF9-D7B2-44BB-A91D-FF407178FA1F}" srcOrd="1" destOrd="0" presId="urn:microsoft.com/office/officeart/2005/8/layout/vProcess5"/>
    <dgm:cxn modelId="{C0AE3178-7319-4396-A016-662F95C9514D}" type="presOf" srcId="{E44F570E-4254-4507-999D-18B360E5DF4F}" destId="{16DEBDC9-9DBE-42F7-B6D4-21D408651D7F}" srcOrd="0" destOrd="0" presId="urn:microsoft.com/office/officeart/2005/8/layout/vProcess5"/>
    <dgm:cxn modelId="{ECEB2F92-4101-4D88-AEBC-F86DA156B921}" srcId="{CF24C08C-358C-4783-A72A-E3D74B02A249}" destId="{8CA95502-27A8-49FE-966E-F8D009329EFF}" srcOrd="3" destOrd="0" parTransId="{6222BCB6-CBB8-4B2B-A6A2-1BEC934FA031}" sibTransId="{2195D52E-33DF-4810-A30B-85A6A2DD7B58}"/>
    <dgm:cxn modelId="{47E061A7-292B-4DDC-9DCE-AB9990C69888}" type="presOf" srcId="{C3D8DF7E-34FB-4DDF-9EFD-236D05AC722D}" destId="{93210940-E20A-4DAE-AAC0-D1D5DF961E70}" srcOrd="0" destOrd="0" presId="urn:microsoft.com/office/officeart/2005/8/layout/vProcess5"/>
    <dgm:cxn modelId="{CE5D6FB1-A230-40D8-A749-53F65A22E757}" type="presOf" srcId="{CF24C08C-358C-4783-A72A-E3D74B02A249}" destId="{D86BF570-2184-45D1-A0CC-B89D8283E713}" srcOrd="0" destOrd="0" presId="urn:microsoft.com/office/officeart/2005/8/layout/vProcess5"/>
    <dgm:cxn modelId="{BFC4EACC-CB37-4075-802F-0661FA3B88B5}" type="presOf" srcId="{5EB051A3-99DD-45EA-AF20-9DD1148621C5}" destId="{71B945CD-6288-4A58-B266-8A89108083D0}" srcOrd="0" destOrd="0" presId="urn:microsoft.com/office/officeart/2005/8/layout/vProcess5"/>
    <dgm:cxn modelId="{3D2968DA-29EA-49D9-B15C-794A63B2BD68}" type="presOf" srcId="{8CA95502-27A8-49FE-966E-F8D009329EFF}" destId="{BD907AD5-2514-47F5-96AD-0A5E487F85D5}" srcOrd="1" destOrd="0" presId="urn:microsoft.com/office/officeart/2005/8/layout/vProcess5"/>
    <dgm:cxn modelId="{F63859DA-7E8E-4521-9C2A-38A0F66C48F7}" srcId="{CF24C08C-358C-4783-A72A-E3D74B02A249}" destId="{17566EB3-7955-46F3-A065-861E80C9AD7C}" srcOrd="2" destOrd="0" parTransId="{905F8856-ECE6-4F79-9C0C-A5DC1C3D55F2}" sibTransId="{E44F570E-4254-4507-999D-18B360E5DF4F}"/>
    <dgm:cxn modelId="{57F1D5DA-2B6E-45D4-A220-C03FA3C04A61}" type="presOf" srcId="{17566EB3-7955-46F3-A065-861E80C9AD7C}" destId="{989CD484-D3B6-4451-9E53-68E5710F168C}" srcOrd="1" destOrd="0" presId="urn:microsoft.com/office/officeart/2005/8/layout/vProcess5"/>
    <dgm:cxn modelId="{C0F3F4F8-52EE-453C-B1DC-0E119F0A1F36}" srcId="{CF24C08C-358C-4783-A72A-E3D74B02A249}" destId="{CF9DAE71-FF4A-4E9B-B3E6-E301F267D174}" srcOrd="0" destOrd="0" parTransId="{099CA192-1E38-4CFB-B676-5A843FB6213D}" sibTransId="{D06BF492-8407-45E5-9659-3DDE45D8AF15}"/>
    <dgm:cxn modelId="{F9D6E1E9-4823-4C67-B5D5-A0E6ED6CF981}" type="presParOf" srcId="{D86BF570-2184-45D1-A0CC-B89D8283E713}" destId="{98BC5343-EACE-4C98-86EA-AF64CAA6AFE5}" srcOrd="0" destOrd="0" presId="urn:microsoft.com/office/officeart/2005/8/layout/vProcess5"/>
    <dgm:cxn modelId="{DE2668C7-4DB8-4BB4-BDAE-B051BCF52F33}" type="presParOf" srcId="{D86BF570-2184-45D1-A0CC-B89D8283E713}" destId="{B1444ECF-18A8-4896-8E86-39055A9B9788}" srcOrd="1" destOrd="0" presId="urn:microsoft.com/office/officeart/2005/8/layout/vProcess5"/>
    <dgm:cxn modelId="{D2353936-AF0E-46E0-9EB9-334E47994B76}" type="presParOf" srcId="{D86BF570-2184-45D1-A0CC-B89D8283E713}" destId="{93210940-E20A-4DAE-AAC0-D1D5DF961E70}" srcOrd="2" destOrd="0" presId="urn:microsoft.com/office/officeart/2005/8/layout/vProcess5"/>
    <dgm:cxn modelId="{1C4604B0-EE66-4C05-AB99-FA8632C8F710}" type="presParOf" srcId="{D86BF570-2184-45D1-A0CC-B89D8283E713}" destId="{25EFA8B0-D4FB-4D02-89DB-FB4FAB8004F4}" srcOrd="3" destOrd="0" presId="urn:microsoft.com/office/officeart/2005/8/layout/vProcess5"/>
    <dgm:cxn modelId="{59DCE871-3AB0-4595-B3C6-BBA725BFF6E1}" type="presParOf" srcId="{D86BF570-2184-45D1-A0CC-B89D8283E713}" destId="{B314CECD-0648-4CF9-B653-CA99E9FEE2A8}" srcOrd="4" destOrd="0" presId="urn:microsoft.com/office/officeart/2005/8/layout/vProcess5"/>
    <dgm:cxn modelId="{F03AEBAD-9D9C-45B9-8627-C73DB151A49C}" type="presParOf" srcId="{D86BF570-2184-45D1-A0CC-B89D8283E713}" destId="{CA959FB2-F8C9-4A0C-B5EA-559972D83EBF}" srcOrd="5" destOrd="0" presId="urn:microsoft.com/office/officeart/2005/8/layout/vProcess5"/>
    <dgm:cxn modelId="{5A8929B6-5D53-4E80-B080-98F1B5AE39C2}" type="presParOf" srcId="{D86BF570-2184-45D1-A0CC-B89D8283E713}" destId="{71B945CD-6288-4A58-B266-8A89108083D0}" srcOrd="6" destOrd="0" presId="urn:microsoft.com/office/officeart/2005/8/layout/vProcess5"/>
    <dgm:cxn modelId="{8C67737F-883A-4499-820C-1D0FECC67C47}" type="presParOf" srcId="{D86BF570-2184-45D1-A0CC-B89D8283E713}" destId="{16DEBDC9-9DBE-42F7-B6D4-21D408651D7F}" srcOrd="7" destOrd="0" presId="urn:microsoft.com/office/officeart/2005/8/layout/vProcess5"/>
    <dgm:cxn modelId="{E3D20AFA-7912-424D-BD67-89EA01BC936E}" type="presParOf" srcId="{D86BF570-2184-45D1-A0CC-B89D8283E713}" destId="{B91A7AB9-6512-43D4-A4B4-DAA8EFE2AB10}" srcOrd="8" destOrd="0" presId="urn:microsoft.com/office/officeart/2005/8/layout/vProcess5"/>
    <dgm:cxn modelId="{CA208BB9-1386-4E10-BF5E-9D5C3BE257F4}" type="presParOf" srcId="{D86BF570-2184-45D1-A0CC-B89D8283E713}" destId="{3A670DF9-D7B2-44BB-A91D-FF407178FA1F}" srcOrd="9" destOrd="0" presId="urn:microsoft.com/office/officeart/2005/8/layout/vProcess5"/>
    <dgm:cxn modelId="{550E982A-CB4D-4C0B-ACBC-4FFE0D421BD6}" type="presParOf" srcId="{D86BF570-2184-45D1-A0CC-B89D8283E713}" destId="{989CD484-D3B6-4451-9E53-68E5710F168C}" srcOrd="10" destOrd="0" presId="urn:microsoft.com/office/officeart/2005/8/layout/vProcess5"/>
    <dgm:cxn modelId="{158EF06E-ECF4-44A7-A02A-09E959F88ABE}" type="presParOf" srcId="{D86BF570-2184-45D1-A0CC-B89D8283E713}" destId="{BD907AD5-2514-47F5-96AD-0A5E487F85D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AA8C47-5809-4D19-9D92-875E4E4BB50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6CE871-45CC-492F-8AFC-2E1FE3725B4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For Sellers</a:t>
          </a:r>
          <a:r>
            <a:rPr lang="en-US" b="0" i="0" baseline="0"/>
            <a:t>: Invest in high-impact upgrades (kitchen, garage)</a:t>
          </a:r>
          <a:endParaRPr lang="en-US"/>
        </a:p>
      </dgm:t>
    </dgm:pt>
    <dgm:pt modelId="{F434F1FC-B752-4B3E-B5F1-182325C74B73}" type="parTrans" cxnId="{E28896CF-5B44-4979-8FF5-D209D8B2CE97}">
      <dgm:prSet/>
      <dgm:spPr/>
      <dgm:t>
        <a:bodyPr/>
        <a:lstStyle/>
        <a:p>
          <a:endParaRPr lang="en-US"/>
        </a:p>
      </dgm:t>
    </dgm:pt>
    <dgm:pt modelId="{7BD6AB3A-FD9D-413A-B08B-BBB8C397256B}" type="sibTrans" cxnId="{E28896CF-5B44-4979-8FF5-D209D8B2CE97}">
      <dgm:prSet/>
      <dgm:spPr/>
      <dgm:t>
        <a:bodyPr/>
        <a:lstStyle/>
        <a:p>
          <a:endParaRPr lang="en-US"/>
        </a:p>
      </dgm:t>
    </dgm:pt>
    <dgm:pt modelId="{E6049B88-1FEA-485E-B46C-D96A3B1EF7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For Buyers</a:t>
          </a:r>
          <a:r>
            <a:rPr lang="en-US" b="0" i="0" baseline="0"/>
            <a:t>: Understand pricing drivers to negotiate better</a:t>
          </a:r>
          <a:endParaRPr lang="en-US"/>
        </a:p>
      </dgm:t>
    </dgm:pt>
    <dgm:pt modelId="{B246BF69-9A8A-4C15-A720-2E1034A36C34}" type="parTrans" cxnId="{78CC589A-9492-4421-9E27-BD9E36834681}">
      <dgm:prSet/>
      <dgm:spPr/>
      <dgm:t>
        <a:bodyPr/>
        <a:lstStyle/>
        <a:p>
          <a:endParaRPr lang="en-US"/>
        </a:p>
      </dgm:t>
    </dgm:pt>
    <dgm:pt modelId="{D8EF3CB8-53EC-4F1A-B3F6-305A10E7BDEF}" type="sibTrans" cxnId="{78CC589A-9492-4421-9E27-BD9E36834681}">
      <dgm:prSet/>
      <dgm:spPr/>
      <dgm:t>
        <a:bodyPr/>
        <a:lstStyle/>
        <a:p>
          <a:endParaRPr lang="en-US"/>
        </a:p>
      </dgm:t>
    </dgm:pt>
    <dgm:pt modelId="{63B2AA03-7B26-4A83-9758-402E7A8459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For Agents</a:t>
          </a:r>
          <a:r>
            <a:rPr lang="en-US" b="0" i="0" baseline="0"/>
            <a:t>: Use data-driven insights to guide listings and pricing</a:t>
          </a:r>
          <a:endParaRPr lang="en-US"/>
        </a:p>
      </dgm:t>
    </dgm:pt>
    <dgm:pt modelId="{C5583C89-7E21-4C35-B883-EC74F8CDA069}" type="parTrans" cxnId="{70617B88-546D-4989-9A8B-022865C25106}">
      <dgm:prSet/>
      <dgm:spPr/>
      <dgm:t>
        <a:bodyPr/>
        <a:lstStyle/>
        <a:p>
          <a:endParaRPr lang="en-US"/>
        </a:p>
      </dgm:t>
    </dgm:pt>
    <dgm:pt modelId="{014F4028-F295-429A-AAC7-CD0137DAEC67}" type="sibTrans" cxnId="{70617B88-546D-4989-9A8B-022865C25106}">
      <dgm:prSet/>
      <dgm:spPr/>
      <dgm:t>
        <a:bodyPr/>
        <a:lstStyle/>
        <a:p>
          <a:endParaRPr lang="en-US"/>
        </a:p>
      </dgm:t>
    </dgm:pt>
    <dgm:pt modelId="{8A524BE1-9D70-471B-BC74-EAE53A19A62B}" type="pres">
      <dgm:prSet presAssocID="{15AA8C47-5809-4D19-9D92-875E4E4BB508}" presName="root" presStyleCnt="0">
        <dgm:presLayoutVars>
          <dgm:dir/>
          <dgm:resizeHandles val="exact"/>
        </dgm:presLayoutVars>
      </dgm:prSet>
      <dgm:spPr/>
    </dgm:pt>
    <dgm:pt modelId="{2A62ECE7-3128-4249-A16D-833DBDC43EE0}" type="pres">
      <dgm:prSet presAssocID="{2F6CE871-45CC-492F-8AFC-2E1FE3725B43}" presName="compNode" presStyleCnt="0"/>
      <dgm:spPr/>
    </dgm:pt>
    <dgm:pt modelId="{9BE7E433-24B6-4421-B48F-2CD88E40E404}" type="pres">
      <dgm:prSet presAssocID="{2F6CE871-45CC-492F-8AFC-2E1FE3725B43}" presName="iconBgRect" presStyleLbl="bgShp" presStyleIdx="0" presStyleCnt="3"/>
      <dgm:spPr/>
    </dgm:pt>
    <dgm:pt modelId="{5343A7DE-6A26-40BA-94F2-738E54FE4BE7}" type="pres">
      <dgm:prSet presAssocID="{2F6CE871-45CC-492F-8AFC-2E1FE3725B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AB4766A4-A6E3-4974-93E9-53DE0A987925}" type="pres">
      <dgm:prSet presAssocID="{2F6CE871-45CC-492F-8AFC-2E1FE3725B43}" presName="spaceRect" presStyleCnt="0"/>
      <dgm:spPr/>
    </dgm:pt>
    <dgm:pt modelId="{0431AB31-61F5-4818-ABF9-A89C2A76F76A}" type="pres">
      <dgm:prSet presAssocID="{2F6CE871-45CC-492F-8AFC-2E1FE3725B43}" presName="textRect" presStyleLbl="revTx" presStyleIdx="0" presStyleCnt="3">
        <dgm:presLayoutVars>
          <dgm:chMax val="1"/>
          <dgm:chPref val="1"/>
        </dgm:presLayoutVars>
      </dgm:prSet>
      <dgm:spPr/>
    </dgm:pt>
    <dgm:pt modelId="{D74D5B73-1698-4497-A8CB-B4F2C4A1C6F4}" type="pres">
      <dgm:prSet presAssocID="{7BD6AB3A-FD9D-413A-B08B-BBB8C397256B}" presName="sibTrans" presStyleCnt="0"/>
      <dgm:spPr/>
    </dgm:pt>
    <dgm:pt modelId="{47973F19-06C5-4DD2-B7E7-B8C6C47AEBB7}" type="pres">
      <dgm:prSet presAssocID="{E6049B88-1FEA-485E-B46C-D96A3B1EF7F1}" presName="compNode" presStyleCnt="0"/>
      <dgm:spPr/>
    </dgm:pt>
    <dgm:pt modelId="{A5FFDABB-530C-4C89-BE3D-6AC6A7907CFC}" type="pres">
      <dgm:prSet presAssocID="{E6049B88-1FEA-485E-B46C-D96A3B1EF7F1}" presName="iconBgRect" presStyleLbl="bgShp" presStyleIdx="1" presStyleCnt="3"/>
      <dgm:spPr/>
    </dgm:pt>
    <dgm:pt modelId="{DB084654-7B2A-442F-A31F-47D28114DE51}" type="pres">
      <dgm:prSet presAssocID="{E6049B88-1FEA-485E-B46C-D96A3B1EF7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CFBEE6E1-01DA-4BFE-A1A8-72AB103D455E}" type="pres">
      <dgm:prSet presAssocID="{E6049B88-1FEA-485E-B46C-D96A3B1EF7F1}" presName="spaceRect" presStyleCnt="0"/>
      <dgm:spPr/>
    </dgm:pt>
    <dgm:pt modelId="{49F132CD-ADFA-40CA-A36B-6C5BE2BAD682}" type="pres">
      <dgm:prSet presAssocID="{E6049B88-1FEA-485E-B46C-D96A3B1EF7F1}" presName="textRect" presStyleLbl="revTx" presStyleIdx="1" presStyleCnt="3">
        <dgm:presLayoutVars>
          <dgm:chMax val="1"/>
          <dgm:chPref val="1"/>
        </dgm:presLayoutVars>
      </dgm:prSet>
      <dgm:spPr/>
    </dgm:pt>
    <dgm:pt modelId="{A5CCA4D9-4CF4-412C-8B0E-18A933BAB9FF}" type="pres">
      <dgm:prSet presAssocID="{D8EF3CB8-53EC-4F1A-B3F6-305A10E7BDEF}" presName="sibTrans" presStyleCnt="0"/>
      <dgm:spPr/>
    </dgm:pt>
    <dgm:pt modelId="{E255DB07-E9D1-483B-B603-DB7EC0F23B70}" type="pres">
      <dgm:prSet presAssocID="{63B2AA03-7B26-4A83-9758-402E7A845939}" presName="compNode" presStyleCnt="0"/>
      <dgm:spPr/>
    </dgm:pt>
    <dgm:pt modelId="{87361771-B188-4D23-9F79-61BDDE3D8D44}" type="pres">
      <dgm:prSet presAssocID="{63B2AA03-7B26-4A83-9758-402E7A845939}" presName="iconBgRect" presStyleLbl="bgShp" presStyleIdx="2" presStyleCnt="3"/>
      <dgm:spPr/>
    </dgm:pt>
    <dgm:pt modelId="{4D5D88EC-FC2B-4B91-A0D9-A5EE9DE7F0FA}" type="pres">
      <dgm:prSet presAssocID="{63B2AA03-7B26-4A83-9758-402E7A8459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A5B314BC-8B67-4CA3-9F15-3CE86C2AE485}" type="pres">
      <dgm:prSet presAssocID="{63B2AA03-7B26-4A83-9758-402E7A845939}" presName="spaceRect" presStyleCnt="0"/>
      <dgm:spPr/>
    </dgm:pt>
    <dgm:pt modelId="{6AC9DB7C-6195-4415-B5B4-990AFEC7052E}" type="pres">
      <dgm:prSet presAssocID="{63B2AA03-7B26-4A83-9758-402E7A8459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612B93B-B55E-45B5-9AC8-F5C510C9BEC5}" type="presOf" srcId="{15AA8C47-5809-4D19-9D92-875E4E4BB508}" destId="{8A524BE1-9D70-471B-BC74-EAE53A19A62B}" srcOrd="0" destOrd="0" presId="urn:microsoft.com/office/officeart/2018/5/layout/IconCircleLabelList"/>
    <dgm:cxn modelId="{70617B88-546D-4989-9A8B-022865C25106}" srcId="{15AA8C47-5809-4D19-9D92-875E4E4BB508}" destId="{63B2AA03-7B26-4A83-9758-402E7A845939}" srcOrd="2" destOrd="0" parTransId="{C5583C89-7E21-4C35-B883-EC74F8CDA069}" sibTransId="{014F4028-F295-429A-AAC7-CD0137DAEC67}"/>
    <dgm:cxn modelId="{78CC589A-9492-4421-9E27-BD9E36834681}" srcId="{15AA8C47-5809-4D19-9D92-875E4E4BB508}" destId="{E6049B88-1FEA-485E-B46C-D96A3B1EF7F1}" srcOrd="1" destOrd="0" parTransId="{B246BF69-9A8A-4C15-A720-2E1034A36C34}" sibTransId="{D8EF3CB8-53EC-4F1A-B3F6-305A10E7BDEF}"/>
    <dgm:cxn modelId="{BA4CD0BD-9C78-4AF0-8280-4F061569599A}" type="presOf" srcId="{63B2AA03-7B26-4A83-9758-402E7A845939}" destId="{6AC9DB7C-6195-4415-B5B4-990AFEC7052E}" srcOrd="0" destOrd="0" presId="urn:microsoft.com/office/officeart/2018/5/layout/IconCircleLabelList"/>
    <dgm:cxn modelId="{A70BD9C8-34C7-4099-B4EC-51BA7CF35DDE}" type="presOf" srcId="{2F6CE871-45CC-492F-8AFC-2E1FE3725B43}" destId="{0431AB31-61F5-4818-ABF9-A89C2A76F76A}" srcOrd="0" destOrd="0" presId="urn:microsoft.com/office/officeart/2018/5/layout/IconCircleLabelList"/>
    <dgm:cxn modelId="{E28896CF-5B44-4979-8FF5-D209D8B2CE97}" srcId="{15AA8C47-5809-4D19-9D92-875E4E4BB508}" destId="{2F6CE871-45CC-492F-8AFC-2E1FE3725B43}" srcOrd="0" destOrd="0" parTransId="{F434F1FC-B752-4B3E-B5F1-182325C74B73}" sibTransId="{7BD6AB3A-FD9D-413A-B08B-BBB8C397256B}"/>
    <dgm:cxn modelId="{1FD212E7-DAD6-4D8B-8BC1-8436F741B930}" type="presOf" srcId="{E6049B88-1FEA-485E-B46C-D96A3B1EF7F1}" destId="{49F132CD-ADFA-40CA-A36B-6C5BE2BAD682}" srcOrd="0" destOrd="0" presId="urn:microsoft.com/office/officeart/2018/5/layout/IconCircleLabelList"/>
    <dgm:cxn modelId="{F492A25A-F43B-4C76-B3B8-9CCB87D011DE}" type="presParOf" srcId="{8A524BE1-9D70-471B-BC74-EAE53A19A62B}" destId="{2A62ECE7-3128-4249-A16D-833DBDC43EE0}" srcOrd="0" destOrd="0" presId="urn:microsoft.com/office/officeart/2018/5/layout/IconCircleLabelList"/>
    <dgm:cxn modelId="{376DAD29-079D-4F62-911F-23B440C458C1}" type="presParOf" srcId="{2A62ECE7-3128-4249-A16D-833DBDC43EE0}" destId="{9BE7E433-24B6-4421-B48F-2CD88E40E404}" srcOrd="0" destOrd="0" presId="urn:microsoft.com/office/officeart/2018/5/layout/IconCircleLabelList"/>
    <dgm:cxn modelId="{9DC7DD2A-6043-439F-8148-171C743D2151}" type="presParOf" srcId="{2A62ECE7-3128-4249-A16D-833DBDC43EE0}" destId="{5343A7DE-6A26-40BA-94F2-738E54FE4BE7}" srcOrd="1" destOrd="0" presId="urn:microsoft.com/office/officeart/2018/5/layout/IconCircleLabelList"/>
    <dgm:cxn modelId="{181C707C-9A82-4189-AA2F-288D84E9AF67}" type="presParOf" srcId="{2A62ECE7-3128-4249-A16D-833DBDC43EE0}" destId="{AB4766A4-A6E3-4974-93E9-53DE0A987925}" srcOrd="2" destOrd="0" presId="urn:microsoft.com/office/officeart/2018/5/layout/IconCircleLabelList"/>
    <dgm:cxn modelId="{B78CAA19-7D04-4DBE-8D58-BFCF6318F18C}" type="presParOf" srcId="{2A62ECE7-3128-4249-A16D-833DBDC43EE0}" destId="{0431AB31-61F5-4818-ABF9-A89C2A76F76A}" srcOrd="3" destOrd="0" presId="urn:microsoft.com/office/officeart/2018/5/layout/IconCircleLabelList"/>
    <dgm:cxn modelId="{947A2EAB-4AA0-4D7A-99F7-DBA9D1559C99}" type="presParOf" srcId="{8A524BE1-9D70-471B-BC74-EAE53A19A62B}" destId="{D74D5B73-1698-4497-A8CB-B4F2C4A1C6F4}" srcOrd="1" destOrd="0" presId="urn:microsoft.com/office/officeart/2018/5/layout/IconCircleLabelList"/>
    <dgm:cxn modelId="{CC7C7B60-1E52-469F-A235-D1D80B363DC3}" type="presParOf" srcId="{8A524BE1-9D70-471B-BC74-EAE53A19A62B}" destId="{47973F19-06C5-4DD2-B7E7-B8C6C47AEBB7}" srcOrd="2" destOrd="0" presId="urn:microsoft.com/office/officeart/2018/5/layout/IconCircleLabelList"/>
    <dgm:cxn modelId="{721EEA7F-7154-4DED-A3A6-456C34AD7EA7}" type="presParOf" srcId="{47973F19-06C5-4DD2-B7E7-B8C6C47AEBB7}" destId="{A5FFDABB-530C-4C89-BE3D-6AC6A7907CFC}" srcOrd="0" destOrd="0" presId="urn:microsoft.com/office/officeart/2018/5/layout/IconCircleLabelList"/>
    <dgm:cxn modelId="{D4B4CF44-588A-46DC-A75C-84ACE1FD3D90}" type="presParOf" srcId="{47973F19-06C5-4DD2-B7E7-B8C6C47AEBB7}" destId="{DB084654-7B2A-442F-A31F-47D28114DE51}" srcOrd="1" destOrd="0" presId="urn:microsoft.com/office/officeart/2018/5/layout/IconCircleLabelList"/>
    <dgm:cxn modelId="{DE0DCF28-147D-4496-A729-B98F8FD8D27F}" type="presParOf" srcId="{47973F19-06C5-4DD2-B7E7-B8C6C47AEBB7}" destId="{CFBEE6E1-01DA-4BFE-A1A8-72AB103D455E}" srcOrd="2" destOrd="0" presId="urn:microsoft.com/office/officeart/2018/5/layout/IconCircleLabelList"/>
    <dgm:cxn modelId="{441045E5-3C31-474C-9E9A-1165EAA60E57}" type="presParOf" srcId="{47973F19-06C5-4DD2-B7E7-B8C6C47AEBB7}" destId="{49F132CD-ADFA-40CA-A36B-6C5BE2BAD682}" srcOrd="3" destOrd="0" presId="urn:microsoft.com/office/officeart/2018/5/layout/IconCircleLabelList"/>
    <dgm:cxn modelId="{C0AA6265-DC03-446C-B6E6-03C558F2F2B9}" type="presParOf" srcId="{8A524BE1-9D70-471B-BC74-EAE53A19A62B}" destId="{A5CCA4D9-4CF4-412C-8B0E-18A933BAB9FF}" srcOrd="3" destOrd="0" presId="urn:microsoft.com/office/officeart/2018/5/layout/IconCircleLabelList"/>
    <dgm:cxn modelId="{FF07FCD2-3E63-4F2D-9004-19FE7EA6FD3F}" type="presParOf" srcId="{8A524BE1-9D70-471B-BC74-EAE53A19A62B}" destId="{E255DB07-E9D1-483B-B603-DB7EC0F23B70}" srcOrd="4" destOrd="0" presId="urn:microsoft.com/office/officeart/2018/5/layout/IconCircleLabelList"/>
    <dgm:cxn modelId="{891FD1E1-0E20-491D-BA5F-60C1D56BFFB7}" type="presParOf" srcId="{E255DB07-E9D1-483B-B603-DB7EC0F23B70}" destId="{87361771-B188-4D23-9F79-61BDDE3D8D44}" srcOrd="0" destOrd="0" presId="urn:microsoft.com/office/officeart/2018/5/layout/IconCircleLabelList"/>
    <dgm:cxn modelId="{0D074C79-8E3F-4B37-8B6D-36D55363F8D3}" type="presParOf" srcId="{E255DB07-E9D1-483B-B603-DB7EC0F23B70}" destId="{4D5D88EC-FC2B-4B91-A0D9-A5EE9DE7F0FA}" srcOrd="1" destOrd="0" presId="urn:microsoft.com/office/officeart/2018/5/layout/IconCircleLabelList"/>
    <dgm:cxn modelId="{A694B24D-AC3E-4E56-9A0A-ABAF2B6EE1C3}" type="presParOf" srcId="{E255DB07-E9D1-483B-B603-DB7EC0F23B70}" destId="{A5B314BC-8B67-4CA3-9F15-3CE86C2AE485}" srcOrd="2" destOrd="0" presId="urn:microsoft.com/office/officeart/2018/5/layout/IconCircleLabelList"/>
    <dgm:cxn modelId="{04801464-7FFB-4AFF-AAE5-097E0B71A1A9}" type="presParOf" srcId="{E255DB07-E9D1-483B-B603-DB7EC0F23B70}" destId="{6AC9DB7C-6195-4415-B5B4-990AFEC705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763816-1E6C-4F3C-BECA-AB62CDBA042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1570E0-882B-48FE-8424-25B501D5F8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/>
            <a:t>Build predictive models (Linear Regression, Random Forest)</a:t>
          </a:r>
          <a:endParaRPr lang="en-US"/>
        </a:p>
      </dgm:t>
    </dgm:pt>
    <dgm:pt modelId="{F92B682B-3192-4FA7-820C-E22C9445F301}" type="parTrans" cxnId="{035E01D0-1B70-4136-8354-C6DC1A3E1279}">
      <dgm:prSet/>
      <dgm:spPr/>
      <dgm:t>
        <a:bodyPr/>
        <a:lstStyle/>
        <a:p>
          <a:endParaRPr lang="en-US"/>
        </a:p>
      </dgm:t>
    </dgm:pt>
    <dgm:pt modelId="{8987F08D-292D-423C-9064-A8F3296A3ADE}" type="sibTrans" cxnId="{035E01D0-1B70-4136-8354-C6DC1A3E1279}">
      <dgm:prSet/>
      <dgm:spPr/>
      <dgm:t>
        <a:bodyPr/>
        <a:lstStyle/>
        <a:p>
          <a:endParaRPr lang="en-US"/>
        </a:p>
      </dgm:t>
    </dgm:pt>
    <dgm:pt modelId="{59353C9F-38CA-4854-90D5-6DE007CD92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/>
            <a:t>Incorporate external economic indicators</a:t>
          </a:r>
          <a:endParaRPr lang="en-US"/>
        </a:p>
      </dgm:t>
    </dgm:pt>
    <dgm:pt modelId="{4E195161-50AD-4EDB-A1A8-F3005F3ECAF7}" type="parTrans" cxnId="{11536866-3557-450E-9552-C2BE81E1EBA2}">
      <dgm:prSet/>
      <dgm:spPr/>
      <dgm:t>
        <a:bodyPr/>
        <a:lstStyle/>
        <a:p>
          <a:endParaRPr lang="en-US"/>
        </a:p>
      </dgm:t>
    </dgm:pt>
    <dgm:pt modelId="{67CED9EF-EA56-4B3F-9943-E7DE42B8BE72}" type="sibTrans" cxnId="{11536866-3557-450E-9552-C2BE81E1EBA2}">
      <dgm:prSet/>
      <dgm:spPr/>
      <dgm:t>
        <a:bodyPr/>
        <a:lstStyle/>
        <a:p>
          <a:endParaRPr lang="en-US"/>
        </a:p>
      </dgm:t>
    </dgm:pt>
    <dgm:pt modelId="{623BE60D-6514-461E-A184-B3AF6E610C8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/>
            <a:t>Deploy dashboard for real-time pricing insights</a:t>
          </a:r>
          <a:endParaRPr lang="en-US"/>
        </a:p>
      </dgm:t>
    </dgm:pt>
    <dgm:pt modelId="{F4775B22-41D2-4B30-9B78-1E1BDBCB862B}" type="parTrans" cxnId="{043A76B2-96CC-43A4-8D35-46923761E62D}">
      <dgm:prSet/>
      <dgm:spPr/>
      <dgm:t>
        <a:bodyPr/>
        <a:lstStyle/>
        <a:p>
          <a:endParaRPr lang="en-US"/>
        </a:p>
      </dgm:t>
    </dgm:pt>
    <dgm:pt modelId="{6102D4EB-9B00-49DC-81D0-9E4D1F67AE6D}" type="sibTrans" cxnId="{043A76B2-96CC-43A4-8D35-46923761E62D}">
      <dgm:prSet/>
      <dgm:spPr/>
      <dgm:t>
        <a:bodyPr/>
        <a:lstStyle/>
        <a:p>
          <a:endParaRPr lang="en-US"/>
        </a:p>
      </dgm:t>
    </dgm:pt>
    <dgm:pt modelId="{E285D8A1-E9A0-44BB-8D95-E618CBBB272E}" type="pres">
      <dgm:prSet presAssocID="{C6763816-1E6C-4F3C-BECA-AB62CDBA042C}" presName="root" presStyleCnt="0">
        <dgm:presLayoutVars>
          <dgm:dir/>
          <dgm:resizeHandles val="exact"/>
        </dgm:presLayoutVars>
      </dgm:prSet>
      <dgm:spPr/>
    </dgm:pt>
    <dgm:pt modelId="{0ACE4502-E1D1-4489-8773-CDD1FD6BFB43}" type="pres">
      <dgm:prSet presAssocID="{B41570E0-882B-48FE-8424-25B501D5F89B}" presName="compNode" presStyleCnt="0"/>
      <dgm:spPr/>
    </dgm:pt>
    <dgm:pt modelId="{FF442BDE-CDBD-460B-8823-4124F5FF626A}" type="pres">
      <dgm:prSet presAssocID="{B41570E0-882B-48FE-8424-25B501D5F89B}" presName="iconBgRect" presStyleLbl="bgShp" presStyleIdx="0" presStyleCnt="3"/>
      <dgm:spPr/>
    </dgm:pt>
    <dgm:pt modelId="{F46F03CB-0205-4D1C-9D3E-2CACCBADCA15}" type="pres">
      <dgm:prSet presAssocID="{B41570E0-882B-48FE-8424-25B501D5F8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F2385790-0FA1-4AFB-B7DF-5219595E363E}" type="pres">
      <dgm:prSet presAssocID="{B41570E0-882B-48FE-8424-25B501D5F89B}" presName="spaceRect" presStyleCnt="0"/>
      <dgm:spPr/>
    </dgm:pt>
    <dgm:pt modelId="{A24D99BA-A8F6-4F78-89D1-D3FCA891B94F}" type="pres">
      <dgm:prSet presAssocID="{B41570E0-882B-48FE-8424-25B501D5F89B}" presName="textRect" presStyleLbl="revTx" presStyleIdx="0" presStyleCnt="3">
        <dgm:presLayoutVars>
          <dgm:chMax val="1"/>
          <dgm:chPref val="1"/>
        </dgm:presLayoutVars>
      </dgm:prSet>
      <dgm:spPr/>
    </dgm:pt>
    <dgm:pt modelId="{D4B90658-806D-4CDF-821B-A77558534EA1}" type="pres">
      <dgm:prSet presAssocID="{8987F08D-292D-423C-9064-A8F3296A3ADE}" presName="sibTrans" presStyleCnt="0"/>
      <dgm:spPr/>
    </dgm:pt>
    <dgm:pt modelId="{7B90D933-BBA6-4746-A720-0DFE899C6094}" type="pres">
      <dgm:prSet presAssocID="{59353C9F-38CA-4854-90D5-6DE007CD92F2}" presName="compNode" presStyleCnt="0"/>
      <dgm:spPr/>
    </dgm:pt>
    <dgm:pt modelId="{664223D9-D1BF-4D62-B979-9D97DDE643F4}" type="pres">
      <dgm:prSet presAssocID="{59353C9F-38CA-4854-90D5-6DE007CD92F2}" presName="iconBgRect" presStyleLbl="bgShp" presStyleIdx="1" presStyleCnt="3"/>
      <dgm:spPr/>
    </dgm:pt>
    <dgm:pt modelId="{89F7D7B5-6E54-4030-9B9F-8696BE9A0B47}" type="pres">
      <dgm:prSet presAssocID="{59353C9F-38CA-4854-90D5-6DE007CD92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E9A0CC1-642F-4E7D-8293-4C11A36239D1}" type="pres">
      <dgm:prSet presAssocID="{59353C9F-38CA-4854-90D5-6DE007CD92F2}" presName="spaceRect" presStyleCnt="0"/>
      <dgm:spPr/>
    </dgm:pt>
    <dgm:pt modelId="{C8109268-1D8E-424E-AFE5-B1EB837ED762}" type="pres">
      <dgm:prSet presAssocID="{59353C9F-38CA-4854-90D5-6DE007CD92F2}" presName="textRect" presStyleLbl="revTx" presStyleIdx="1" presStyleCnt="3">
        <dgm:presLayoutVars>
          <dgm:chMax val="1"/>
          <dgm:chPref val="1"/>
        </dgm:presLayoutVars>
      </dgm:prSet>
      <dgm:spPr/>
    </dgm:pt>
    <dgm:pt modelId="{35DCCEE7-F922-4B64-966F-0D91B2B6209E}" type="pres">
      <dgm:prSet presAssocID="{67CED9EF-EA56-4B3F-9943-E7DE42B8BE72}" presName="sibTrans" presStyleCnt="0"/>
      <dgm:spPr/>
    </dgm:pt>
    <dgm:pt modelId="{092500D3-E0F9-498F-B8DD-718964EA97CF}" type="pres">
      <dgm:prSet presAssocID="{623BE60D-6514-461E-A184-B3AF6E610C80}" presName="compNode" presStyleCnt="0"/>
      <dgm:spPr/>
    </dgm:pt>
    <dgm:pt modelId="{15C97EE5-D6AA-404E-80F6-5C5C88DD8A4D}" type="pres">
      <dgm:prSet presAssocID="{623BE60D-6514-461E-A184-B3AF6E610C80}" presName="iconBgRect" presStyleLbl="bgShp" presStyleIdx="2" presStyleCnt="3"/>
      <dgm:spPr/>
    </dgm:pt>
    <dgm:pt modelId="{18E33EBA-D274-49BE-8BBE-11C8AE72111A}" type="pres">
      <dgm:prSet presAssocID="{623BE60D-6514-461E-A184-B3AF6E610C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C9E1D00-9FF5-4027-BCC0-F0DC4B1E1037}" type="pres">
      <dgm:prSet presAssocID="{623BE60D-6514-461E-A184-B3AF6E610C80}" presName="spaceRect" presStyleCnt="0"/>
      <dgm:spPr/>
    </dgm:pt>
    <dgm:pt modelId="{C1769F14-BC11-4B11-A377-1DB064DD00B2}" type="pres">
      <dgm:prSet presAssocID="{623BE60D-6514-461E-A184-B3AF6E610C8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D39BB03-00DE-4274-A2BB-59174D3DD9E1}" type="presOf" srcId="{59353C9F-38CA-4854-90D5-6DE007CD92F2}" destId="{C8109268-1D8E-424E-AFE5-B1EB837ED762}" srcOrd="0" destOrd="0" presId="urn:microsoft.com/office/officeart/2018/5/layout/IconCircleLabelList"/>
    <dgm:cxn modelId="{E419363E-EBC9-4341-A985-CD161DFD4502}" type="presOf" srcId="{B41570E0-882B-48FE-8424-25B501D5F89B}" destId="{A24D99BA-A8F6-4F78-89D1-D3FCA891B94F}" srcOrd="0" destOrd="0" presId="urn:microsoft.com/office/officeart/2018/5/layout/IconCircleLabelList"/>
    <dgm:cxn modelId="{11536866-3557-450E-9552-C2BE81E1EBA2}" srcId="{C6763816-1E6C-4F3C-BECA-AB62CDBA042C}" destId="{59353C9F-38CA-4854-90D5-6DE007CD92F2}" srcOrd="1" destOrd="0" parTransId="{4E195161-50AD-4EDB-A1A8-F3005F3ECAF7}" sibTransId="{67CED9EF-EA56-4B3F-9943-E7DE42B8BE72}"/>
    <dgm:cxn modelId="{238C4A7D-EBE4-496D-8659-7C2F441ECC67}" type="presOf" srcId="{623BE60D-6514-461E-A184-B3AF6E610C80}" destId="{C1769F14-BC11-4B11-A377-1DB064DD00B2}" srcOrd="0" destOrd="0" presId="urn:microsoft.com/office/officeart/2018/5/layout/IconCircleLabelList"/>
    <dgm:cxn modelId="{6783BAA5-20B0-4171-BFE9-26AB0D1089D8}" type="presOf" srcId="{C6763816-1E6C-4F3C-BECA-AB62CDBA042C}" destId="{E285D8A1-E9A0-44BB-8D95-E618CBBB272E}" srcOrd="0" destOrd="0" presId="urn:microsoft.com/office/officeart/2018/5/layout/IconCircleLabelList"/>
    <dgm:cxn modelId="{043A76B2-96CC-43A4-8D35-46923761E62D}" srcId="{C6763816-1E6C-4F3C-BECA-AB62CDBA042C}" destId="{623BE60D-6514-461E-A184-B3AF6E610C80}" srcOrd="2" destOrd="0" parTransId="{F4775B22-41D2-4B30-9B78-1E1BDBCB862B}" sibTransId="{6102D4EB-9B00-49DC-81D0-9E4D1F67AE6D}"/>
    <dgm:cxn modelId="{035E01D0-1B70-4136-8354-C6DC1A3E1279}" srcId="{C6763816-1E6C-4F3C-BECA-AB62CDBA042C}" destId="{B41570E0-882B-48FE-8424-25B501D5F89B}" srcOrd="0" destOrd="0" parTransId="{F92B682B-3192-4FA7-820C-E22C9445F301}" sibTransId="{8987F08D-292D-423C-9064-A8F3296A3ADE}"/>
    <dgm:cxn modelId="{EACAC016-55F1-4D9C-A7D5-09396CBCA54A}" type="presParOf" srcId="{E285D8A1-E9A0-44BB-8D95-E618CBBB272E}" destId="{0ACE4502-E1D1-4489-8773-CDD1FD6BFB43}" srcOrd="0" destOrd="0" presId="urn:microsoft.com/office/officeart/2018/5/layout/IconCircleLabelList"/>
    <dgm:cxn modelId="{70DB9048-08D2-46AD-966C-EBFE450B431E}" type="presParOf" srcId="{0ACE4502-E1D1-4489-8773-CDD1FD6BFB43}" destId="{FF442BDE-CDBD-460B-8823-4124F5FF626A}" srcOrd="0" destOrd="0" presId="urn:microsoft.com/office/officeart/2018/5/layout/IconCircleLabelList"/>
    <dgm:cxn modelId="{98187656-1AA4-4CFF-8CE0-1990FF2C6595}" type="presParOf" srcId="{0ACE4502-E1D1-4489-8773-CDD1FD6BFB43}" destId="{F46F03CB-0205-4D1C-9D3E-2CACCBADCA15}" srcOrd="1" destOrd="0" presId="urn:microsoft.com/office/officeart/2018/5/layout/IconCircleLabelList"/>
    <dgm:cxn modelId="{BBCB8C90-5E73-4A18-B576-94FF6FDF477D}" type="presParOf" srcId="{0ACE4502-E1D1-4489-8773-CDD1FD6BFB43}" destId="{F2385790-0FA1-4AFB-B7DF-5219595E363E}" srcOrd="2" destOrd="0" presId="urn:microsoft.com/office/officeart/2018/5/layout/IconCircleLabelList"/>
    <dgm:cxn modelId="{82DFD8E6-9E7D-4CDC-9E25-45A4D66899F1}" type="presParOf" srcId="{0ACE4502-E1D1-4489-8773-CDD1FD6BFB43}" destId="{A24D99BA-A8F6-4F78-89D1-D3FCA891B94F}" srcOrd="3" destOrd="0" presId="urn:microsoft.com/office/officeart/2018/5/layout/IconCircleLabelList"/>
    <dgm:cxn modelId="{BD684F47-B799-4411-8F1A-B8A14E2C58EA}" type="presParOf" srcId="{E285D8A1-E9A0-44BB-8D95-E618CBBB272E}" destId="{D4B90658-806D-4CDF-821B-A77558534EA1}" srcOrd="1" destOrd="0" presId="urn:microsoft.com/office/officeart/2018/5/layout/IconCircleLabelList"/>
    <dgm:cxn modelId="{E0C753F8-DADB-4119-9A1A-754E0A4D0E5D}" type="presParOf" srcId="{E285D8A1-E9A0-44BB-8D95-E618CBBB272E}" destId="{7B90D933-BBA6-4746-A720-0DFE899C6094}" srcOrd="2" destOrd="0" presId="urn:microsoft.com/office/officeart/2018/5/layout/IconCircleLabelList"/>
    <dgm:cxn modelId="{91D6518E-F6D4-4271-BAD1-A24C6B7B9923}" type="presParOf" srcId="{7B90D933-BBA6-4746-A720-0DFE899C6094}" destId="{664223D9-D1BF-4D62-B979-9D97DDE643F4}" srcOrd="0" destOrd="0" presId="urn:microsoft.com/office/officeart/2018/5/layout/IconCircleLabelList"/>
    <dgm:cxn modelId="{B12A6D89-EBBB-4B6A-B72E-469B466EF103}" type="presParOf" srcId="{7B90D933-BBA6-4746-A720-0DFE899C6094}" destId="{89F7D7B5-6E54-4030-9B9F-8696BE9A0B47}" srcOrd="1" destOrd="0" presId="urn:microsoft.com/office/officeart/2018/5/layout/IconCircleLabelList"/>
    <dgm:cxn modelId="{752B73CD-B03E-46F5-9B04-F23B53E9D447}" type="presParOf" srcId="{7B90D933-BBA6-4746-A720-0DFE899C6094}" destId="{8E9A0CC1-642F-4E7D-8293-4C11A36239D1}" srcOrd="2" destOrd="0" presId="urn:microsoft.com/office/officeart/2018/5/layout/IconCircleLabelList"/>
    <dgm:cxn modelId="{6181652B-76D8-44E1-A6E3-2E105C6344B6}" type="presParOf" srcId="{7B90D933-BBA6-4746-A720-0DFE899C6094}" destId="{C8109268-1D8E-424E-AFE5-B1EB837ED762}" srcOrd="3" destOrd="0" presId="urn:microsoft.com/office/officeart/2018/5/layout/IconCircleLabelList"/>
    <dgm:cxn modelId="{37CC989C-7EBD-495D-B88E-FA1228328958}" type="presParOf" srcId="{E285D8A1-E9A0-44BB-8D95-E618CBBB272E}" destId="{35DCCEE7-F922-4B64-966F-0D91B2B6209E}" srcOrd="3" destOrd="0" presId="urn:microsoft.com/office/officeart/2018/5/layout/IconCircleLabelList"/>
    <dgm:cxn modelId="{B866C2BF-A1C6-4A51-80A0-AF0002403FA1}" type="presParOf" srcId="{E285D8A1-E9A0-44BB-8D95-E618CBBB272E}" destId="{092500D3-E0F9-498F-B8DD-718964EA97CF}" srcOrd="4" destOrd="0" presId="urn:microsoft.com/office/officeart/2018/5/layout/IconCircleLabelList"/>
    <dgm:cxn modelId="{070A4F3C-095E-4863-9278-FD39311B2C16}" type="presParOf" srcId="{092500D3-E0F9-498F-B8DD-718964EA97CF}" destId="{15C97EE5-D6AA-404E-80F6-5C5C88DD8A4D}" srcOrd="0" destOrd="0" presId="urn:microsoft.com/office/officeart/2018/5/layout/IconCircleLabelList"/>
    <dgm:cxn modelId="{A5A7E939-D680-4468-9231-D56110CE87D2}" type="presParOf" srcId="{092500D3-E0F9-498F-B8DD-718964EA97CF}" destId="{18E33EBA-D274-49BE-8BBE-11C8AE72111A}" srcOrd="1" destOrd="0" presId="urn:microsoft.com/office/officeart/2018/5/layout/IconCircleLabelList"/>
    <dgm:cxn modelId="{545DB7C1-7173-490E-935D-B7DCC95500A4}" type="presParOf" srcId="{092500D3-E0F9-498F-B8DD-718964EA97CF}" destId="{CC9E1D00-9FF5-4027-BCC0-F0DC4B1E1037}" srcOrd="2" destOrd="0" presId="urn:microsoft.com/office/officeart/2018/5/layout/IconCircleLabelList"/>
    <dgm:cxn modelId="{F810DA0A-F6D0-4AE4-AAD9-DA16D21245D7}" type="presParOf" srcId="{092500D3-E0F9-498F-B8DD-718964EA97CF}" destId="{C1769F14-BC11-4B11-A377-1DB064DD00B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E0699-34E2-4580-AA6B-A13AFC042B83}">
      <dsp:nvSpPr>
        <dsp:cNvPr id="0" name=""/>
        <dsp:cNvSpPr/>
      </dsp:nvSpPr>
      <dsp:spPr>
        <a:xfrm>
          <a:off x="0" y="20399"/>
          <a:ext cx="5943599" cy="2527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Objective:</a:t>
          </a:r>
          <a:br>
            <a:rPr lang="en-US" sz="3000" kern="1200"/>
          </a:br>
          <a:r>
            <a:rPr lang="en-US" sz="3000" kern="1200"/>
            <a:t>To analyze and understand the key variables that influence house prices in the residential real estate market through Exploratory Data Analysis (EDA).</a:t>
          </a:r>
        </a:p>
      </dsp:txBody>
      <dsp:txXfrm>
        <a:off x="123368" y="143767"/>
        <a:ext cx="5696863" cy="2280464"/>
      </dsp:txXfrm>
    </dsp:sp>
    <dsp:sp modelId="{F5064484-F8EB-4F33-9F09-B85CF9A8E9D6}">
      <dsp:nvSpPr>
        <dsp:cNvPr id="0" name=""/>
        <dsp:cNvSpPr/>
      </dsp:nvSpPr>
      <dsp:spPr>
        <a:xfrm>
          <a:off x="0" y="2634000"/>
          <a:ext cx="5943599" cy="2527200"/>
        </a:xfrm>
        <a:prstGeom prst="roundRect">
          <a:avLst/>
        </a:prstGeom>
        <a:solidFill>
          <a:schemeClr val="accent2">
            <a:hueOff val="-687429"/>
            <a:satOff val="5320"/>
            <a:lumOff val="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Goal:</a:t>
          </a:r>
          <a:br>
            <a:rPr lang="en-US" sz="3000" kern="1200"/>
          </a:br>
          <a:r>
            <a:rPr lang="en-US" sz="3000" kern="1200"/>
            <a:t>Provide actionable insights and data-driven recommendations to help optimize pricing strategies and gain a competitive edge.</a:t>
          </a:r>
        </a:p>
      </dsp:txBody>
      <dsp:txXfrm>
        <a:off x="123368" y="2757368"/>
        <a:ext cx="5696863" cy="2280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4BD86-8B40-42C1-88D1-7A433844DA68}">
      <dsp:nvSpPr>
        <dsp:cNvPr id="0" name=""/>
        <dsp:cNvSpPr/>
      </dsp:nvSpPr>
      <dsp:spPr>
        <a:xfrm>
          <a:off x="0" y="0"/>
          <a:ext cx="66674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46A96-C194-4A11-ADA7-1AE490FDA5DA}">
      <dsp:nvSpPr>
        <dsp:cNvPr id="0" name=""/>
        <dsp:cNvSpPr/>
      </dsp:nvSpPr>
      <dsp:spPr>
        <a:xfrm>
          <a:off x="0" y="0"/>
          <a:ext cx="6667499" cy="64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 dirty="0"/>
            <a:t>Dataset:</a:t>
          </a:r>
          <a:r>
            <a:rPr lang="en-US" sz="2100" b="0" i="0" kern="1200" baseline="0" dirty="0"/>
            <a:t> Housing Data.csv</a:t>
          </a:r>
          <a:endParaRPr lang="en-US" sz="2100" kern="1200" dirty="0"/>
        </a:p>
      </dsp:txBody>
      <dsp:txXfrm>
        <a:off x="0" y="0"/>
        <a:ext cx="6667499" cy="647700"/>
      </dsp:txXfrm>
    </dsp:sp>
    <dsp:sp modelId="{0DE5C8D9-D83B-4A52-93A6-1BFCDC24D7CF}">
      <dsp:nvSpPr>
        <dsp:cNvPr id="0" name=""/>
        <dsp:cNvSpPr/>
      </dsp:nvSpPr>
      <dsp:spPr>
        <a:xfrm>
          <a:off x="0" y="647700"/>
          <a:ext cx="6667499" cy="0"/>
        </a:xfrm>
        <a:prstGeom prst="line">
          <a:avLst/>
        </a:prstGeom>
        <a:solidFill>
          <a:schemeClr val="accent2">
            <a:hueOff val="-98204"/>
            <a:satOff val="760"/>
            <a:lumOff val="700"/>
            <a:alphaOff val="0"/>
          </a:schemeClr>
        </a:solidFill>
        <a:ln w="12700" cap="flat" cmpd="sng" algn="ctr">
          <a:solidFill>
            <a:schemeClr val="accent2">
              <a:hueOff val="-98204"/>
              <a:satOff val="760"/>
              <a:lumOff val="7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A45E6-45F8-4BDC-A3ED-085711403135}">
      <dsp:nvSpPr>
        <dsp:cNvPr id="0" name=""/>
        <dsp:cNvSpPr/>
      </dsp:nvSpPr>
      <dsp:spPr>
        <a:xfrm>
          <a:off x="0" y="647700"/>
          <a:ext cx="6667499" cy="64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 dirty="0"/>
            <a:t>Key Features:</a:t>
          </a:r>
          <a:endParaRPr lang="en-US" sz="2100" kern="1200" dirty="0"/>
        </a:p>
      </dsp:txBody>
      <dsp:txXfrm>
        <a:off x="0" y="647700"/>
        <a:ext cx="6667499" cy="647700"/>
      </dsp:txXfrm>
    </dsp:sp>
    <dsp:sp modelId="{E1A53EBA-0023-43F6-AAFE-EBB31793D94C}">
      <dsp:nvSpPr>
        <dsp:cNvPr id="0" name=""/>
        <dsp:cNvSpPr/>
      </dsp:nvSpPr>
      <dsp:spPr>
        <a:xfrm>
          <a:off x="0" y="1295400"/>
          <a:ext cx="6667499" cy="0"/>
        </a:xfrm>
        <a:prstGeom prst="line">
          <a:avLst/>
        </a:prstGeom>
        <a:solidFill>
          <a:schemeClr val="accent2">
            <a:hueOff val="-196408"/>
            <a:satOff val="1520"/>
            <a:lumOff val="1401"/>
            <a:alphaOff val="0"/>
          </a:schemeClr>
        </a:solidFill>
        <a:ln w="12700" cap="flat" cmpd="sng" algn="ctr">
          <a:solidFill>
            <a:schemeClr val="accent2">
              <a:hueOff val="-196408"/>
              <a:satOff val="1520"/>
              <a:lumOff val="1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A4BC7-58F9-4CE3-9684-359F11F88AEC}">
      <dsp:nvSpPr>
        <dsp:cNvPr id="0" name=""/>
        <dsp:cNvSpPr/>
      </dsp:nvSpPr>
      <dsp:spPr>
        <a:xfrm>
          <a:off x="0" y="1295400"/>
          <a:ext cx="6667499" cy="64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Location</a:t>
          </a:r>
          <a:endParaRPr lang="en-US" sz="2100" kern="1200"/>
        </a:p>
      </dsp:txBody>
      <dsp:txXfrm>
        <a:off x="0" y="1295400"/>
        <a:ext cx="6667499" cy="647700"/>
      </dsp:txXfrm>
    </dsp:sp>
    <dsp:sp modelId="{1FEA437B-F646-422A-8504-DCABBAC14628}">
      <dsp:nvSpPr>
        <dsp:cNvPr id="0" name=""/>
        <dsp:cNvSpPr/>
      </dsp:nvSpPr>
      <dsp:spPr>
        <a:xfrm>
          <a:off x="0" y="1943100"/>
          <a:ext cx="6667499" cy="0"/>
        </a:xfrm>
        <a:prstGeom prst="line">
          <a:avLst/>
        </a:prstGeom>
        <a:solidFill>
          <a:schemeClr val="accent2">
            <a:hueOff val="-294612"/>
            <a:satOff val="2280"/>
            <a:lumOff val="2101"/>
            <a:alphaOff val="0"/>
          </a:schemeClr>
        </a:solidFill>
        <a:ln w="12700" cap="flat" cmpd="sng" algn="ctr">
          <a:solidFill>
            <a:schemeClr val="accent2">
              <a:hueOff val="-294612"/>
              <a:satOff val="2280"/>
              <a:lumOff val="21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27342-F2EC-40D6-B55C-002A27404C84}">
      <dsp:nvSpPr>
        <dsp:cNvPr id="0" name=""/>
        <dsp:cNvSpPr/>
      </dsp:nvSpPr>
      <dsp:spPr>
        <a:xfrm>
          <a:off x="0" y="1943100"/>
          <a:ext cx="6667499" cy="64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Size (sq. ft.)</a:t>
          </a:r>
          <a:endParaRPr lang="en-US" sz="2100" kern="1200"/>
        </a:p>
      </dsp:txBody>
      <dsp:txXfrm>
        <a:off x="0" y="1943100"/>
        <a:ext cx="6667499" cy="647700"/>
      </dsp:txXfrm>
    </dsp:sp>
    <dsp:sp modelId="{3A410BE9-F38F-4B47-BF45-8AFA52501A33}">
      <dsp:nvSpPr>
        <dsp:cNvPr id="0" name=""/>
        <dsp:cNvSpPr/>
      </dsp:nvSpPr>
      <dsp:spPr>
        <a:xfrm>
          <a:off x="0" y="2590800"/>
          <a:ext cx="6667499" cy="0"/>
        </a:xfrm>
        <a:prstGeom prst="line">
          <a:avLst/>
        </a:prstGeom>
        <a:solidFill>
          <a:schemeClr val="accent2">
            <a:hueOff val="-392817"/>
            <a:satOff val="3040"/>
            <a:lumOff val="2801"/>
            <a:alphaOff val="0"/>
          </a:schemeClr>
        </a:solidFill>
        <a:ln w="12700" cap="flat" cmpd="sng" algn="ctr">
          <a:solidFill>
            <a:schemeClr val="accent2">
              <a:hueOff val="-392817"/>
              <a:satOff val="3040"/>
              <a:lumOff val="28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55C08-6440-488B-BF88-946ECCAE9197}">
      <dsp:nvSpPr>
        <dsp:cNvPr id="0" name=""/>
        <dsp:cNvSpPr/>
      </dsp:nvSpPr>
      <dsp:spPr>
        <a:xfrm>
          <a:off x="0" y="2590800"/>
          <a:ext cx="6667499" cy="64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Bedrooms, Bathrooms</a:t>
          </a:r>
          <a:endParaRPr lang="en-US" sz="2100" kern="1200"/>
        </a:p>
      </dsp:txBody>
      <dsp:txXfrm>
        <a:off x="0" y="2590800"/>
        <a:ext cx="6667499" cy="647700"/>
      </dsp:txXfrm>
    </dsp:sp>
    <dsp:sp modelId="{0B84AB5C-FA0D-451A-A9B0-D979A47380FB}">
      <dsp:nvSpPr>
        <dsp:cNvPr id="0" name=""/>
        <dsp:cNvSpPr/>
      </dsp:nvSpPr>
      <dsp:spPr>
        <a:xfrm>
          <a:off x="0" y="3238500"/>
          <a:ext cx="6667499" cy="0"/>
        </a:xfrm>
        <a:prstGeom prst="line">
          <a:avLst/>
        </a:prstGeom>
        <a:solidFill>
          <a:schemeClr val="accent2">
            <a:hueOff val="-491021"/>
            <a:satOff val="3800"/>
            <a:lumOff val="3501"/>
            <a:alphaOff val="0"/>
          </a:schemeClr>
        </a:solidFill>
        <a:ln w="12700" cap="flat" cmpd="sng" algn="ctr">
          <a:solidFill>
            <a:schemeClr val="accent2">
              <a:hueOff val="-491021"/>
              <a:satOff val="3800"/>
              <a:lumOff val="35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F0A30-7CA6-4F96-8505-91D30FB1FDAC}">
      <dsp:nvSpPr>
        <dsp:cNvPr id="0" name=""/>
        <dsp:cNvSpPr/>
      </dsp:nvSpPr>
      <dsp:spPr>
        <a:xfrm>
          <a:off x="0" y="3238500"/>
          <a:ext cx="6667499" cy="64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Amenities (pool, garage, etc.)</a:t>
          </a:r>
          <a:endParaRPr lang="en-US" sz="2100" kern="1200"/>
        </a:p>
      </dsp:txBody>
      <dsp:txXfrm>
        <a:off x="0" y="3238500"/>
        <a:ext cx="6667499" cy="647700"/>
      </dsp:txXfrm>
    </dsp:sp>
    <dsp:sp modelId="{B1C5033E-3CA7-46CE-A492-2E44B95057E2}">
      <dsp:nvSpPr>
        <dsp:cNvPr id="0" name=""/>
        <dsp:cNvSpPr/>
      </dsp:nvSpPr>
      <dsp:spPr>
        <a:xfrm>
          <a:off x="0" y="3886200"/>
          <a:ext cx="6667499" cy="0"/>
        </a:xfrm>
        <a:prstGeom prst="line">
          <a:avLst/>
        </a:prstGeom>
        <a:solidFill>
          <a:schemeClr val="accent2">
            <a:hueOff val="-589225"/>
            <a:satOff val="4560"/>
            <a:lumOff val="4202"/>
            <a:alphaOff val="0"/>
          </a:schemeClr>
        </a:solidFill>
        <a:ln w="12700" cap="flat" cmpd="sng" algn="ctr">
          <a:solidFill>
            <a:schemeClr val="accent2">
              <a:hueOff val="-589225"/>
              <a:satOff val="4560"/>
              <a:lumOff val="4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97AB4-F01C-4912-90DC-1FF5E50CDEFC}">
      <dsp:nvSpPr>
        <dsp:cNvPr id="0" name=""/>
        <dsp:cNvSpPr/>
      </dsp:nvSpPr>
      <dsp:spPr>
        <a:xfrm>
          <a:off x="0" y="3886200"/>
          <a:ext cx="6667499" cy="64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Market trends and transaction history</a:t>
          </a:r>
          <a:endParaRPr lang="en-US" sz="2100" kern="1200"/>
        </a:p>
      </dsp:txBody>
      <dsp:txXfrm>
        <a:off x="0" y="3886200"/>
        <a:ext cx="6667499" cy="647700"/>
      </dsp:txXfrm>
    </dsp:sp>
    <dsp:sp modelId="{7898D11E-8439-4562-A1EE-7079CA421522}">
      <dsp:nvSpPr>
        <dsp:cNvPr id="0" name=""/>
        <dsp:cNvSpPr/>
      </dsp:nvSpPr>
      <dsp:spPr>
        <a:xfrm>
          <a:off x="0" y="4533900"/>
          <a:ext cx="6667499" cy="0"/>
        </a:xfrm>
        <a:prstGeom prst="line">
          <a:avLst/>
        </a:prstGeom>
        <a:solidFill>
          <a:schemeClr val="accent2">
            <a:hueOff val="-687429"/>
            <a:satOff val="5320"/>
            <a:lumOff val="4902"/>
            <a:alphaOff val="0"/>
          </a:schemeClr>
        </a:solidFill>
        <a:ln w="12700" cap="flat" cmpd="sng" algn="ctr">
          <a:solidFill>
            <a:schemeClr val="accent2">
              <a:hueOff val="-687429"/>
              <a:satOff val="5320"/>
              <a:lumOff val="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BF10A-C01F-4511-915B-B7E40FA20125}">
      <dsp:nvSpPr>
        <dsp:cNvPr id="0" name=""/>
        <dsp:cNvSpPr/>
      </dsp:nvSpPr>
      <dsp:spPr>
        <a:xfrm>
          <a:off x="0" y="4533900"/>
          <a:ext cx="6667499" cy="64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Purpose:</a:t>
          </a:r>
          <a:r>
            <a:rPr lang="en-US" sz="2100" b="0" i="0" kern="1200" baseline="0"/>
            <a:t> To study how these variables collectively impact house valuation.</a:t>
          </a:r>
          <a:endParaRPr lang="en-US" sz="2100" kern="1200"/>
        </a:p>
      </dsp:txBody>
      <dsp:txXfrm>
        <a:off x="0" y="4533900"/>
        <a:ext cx="6667499" cy="647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D4FD2-0728-4E8C-BB9A-B268847A26A1}">
      <dsp:nvSpPr>
        <dsp:cNvPr id="0" name=""/>
        <dsp:cNvSpPr/>
      </dsp:nvSpPr>
      <dsp:spPr>
        <a:xfrm>
          <a:off x="890248" y="609215"/>
          <a:ext cx="1260509" cy="12605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C7743-2FB1-4D89-AD81-92C2737C15F9}">
      <dsp:nvSpPr>
        <dsp:cNvPr id="0" name=""/>
        <dsp:cNvSpPr/>
      </dsp:nvSpPr>
      <dsp:spPr>
        <a:xfrm>
          <a:off x="1158881" y="877848"/>
          <a:ext cx="723243" cy="723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8CC55-29CA-4F1D-93BB-29C4E16F2A9E}">
      <dsp:nvSpPr>
        <dsp:cNvPr id="0" name=""/>
        <dsp:cNvSpPr/>
      </dsp:nvSpPr>
      <dsp:spPr>
        <a:xfrm>
          <a:off x="487298" y="2262343"/>
          <a:ext cx="20664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i="0" kern="1200" baseline="0"/>
            <a:t>Visuals</a:t>
          </a:r>
          <a:r>
            <a:rPr lang="en-US" sz="1500" b="0" i="0" kern="1200" baseline="0"/>
            <a:t>: Correlation heatmap, Pairplot of key features</a:t>
          </a:r>
          <a:endParaRPr lang="en-US" sz="1500" kern="1200"/>
        </a:p>
      </dsp:txBody>
      <dsp:txXfrm>
        <a:off x="487298" y="2262343"/>
        <a:ext cx="2066409" cy="720000"/>
      </dsp:txXfrm>
    </dsp:sp>
    <dsp:sp modelId="{B14A4113-EC61-4EC2-B186-2335424E363D}">
      <dsp:nvSpPr>
        <dsp:cNvPr id="0" name=""/>
        <dsp:cNvSpPr/>
      </dsp:nvSpPr>
      <dsp:spPr>
        <a:xfrm>
          <a:off x="3318279" y="609215"/>
          <a:ext cx="1260509" cy="12605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48C53-4C28-4702-A940-81C2A2D15F80}">
      <dsp:nvSpPr>
        <dsp:cNvPr id="0" name=""/>
        <dsp:cNvSpPr/>
      </dsp:nvSpPr>
      <dsp:spPr>
        <a:xfrm>
          <a:off x="3586912" y="877848"/>
          <a:ext cx="723243" cy="723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FCF35-3532-43AC-B6EB-9B0828B8979D}">
      <dsp:nvSpPr>
        <dsp:cNvPr id="0" name=""/>
        <dsp:cNvSpPr/>
      </dsp:nvSpPr>
      <dsp:spPr>
        <a:xfrm>
          <a:off x="2915329" y="2262343"/>
          <a:ext cx="20664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i="0" kern="1200" baseline="0"/>
            <a:t>Insights</a:t>
          </a:r>
          <a:r>
            <a:rPr lang="en-US" sz="1500" b="0" i="0" kern="1200" baseline="0"/>
            <a:t>:</a:t>
          </a:r>
          <a:endParaRPr lang="en-US" sz="1500" kern="1200"/>
        </a:p>
      </dsp:txBody>
      <dsp:txXfrm>
        <a:off x="2915329" y="2262343"/>
        <a:ext cx="2066409" cy="720000"/>
      </dsp:txXfrm>
    </dsp:sp>
    <dsp:sp modelId="{C8278451-D574-4C65-B5B4-6DC2298CB645}">
      <dsp:nvSpPr>
        <dsp:cNvPr id="0" name=""/>
        <dsp:cNvSpPr/>
      </dsp:nvSpPr>
      <dsp:spPr>
        <a:xfrm>
          <a:off x="5746310" y="609215"/>
          <a:ext cx="1260509" cy="12605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20C66-65AD-4562-84E0-A33253CD29D5}">
      <dsp:nvSpPr>
        <dsp:cNvPr id="0" name=""/>
        <dsp:cNvSpPr/>
      </dsp:nvSpPr>
      <dsp:spPr>
        <a:xfrm>
          <a:off x="6014943" y="877848"/>
          <a:ext cx="723243" cy="7232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D98A4-5449-409A-806B-94D006627CD7}">
      <dsp:nvSpPr>
        <dsp:cNvPr id="0" name=""/>
        <dsp:cNvSpPr/>
      </dsp:nvSpPr>
      <dsp:spPr>
        <a:xfrm>
          <a:off x="5343360" y="2262343"/>
          <a:ext cx="20664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baseline="0"/>
            <a:t>OverallQual, GrLivArea, GarageArea are top predictors</a:t>
          </a:r>
          <a:endParaRPr lang="en-US" sz="1500" kern="1200"/>
        </a:p>
      </dsp:txBody>
      <dsp:txXfrm>
        <a:off x="5343360" y="2262343"/>
        <a:ext cx="2066409" cy="720000"/>
      </dsp:txXfrm>
    </dsp:sp>
    <dsp:sp modelId="{AB0118D8-DAFC-41A5-8727-155FBF7EE438}">
      <dsp:nvSpPr>
        <dsp:cNvPr id="0" name=""/>
        <dsp:cNvSpPr/>
      </dsp:nvSpPr>
      <dsp:spPr>
        <a:xfrm>
          <a:off x="8174341" y="609215"/>
          <a:ext cx="1260509" cy="12605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C9E59-E7E3-428B-8C89-5D6457C84F4A}">
      <dsp:nvSpPr>
        <dsp:cNvPr id="0" name=""/>
        <dsp:cNvSpPr/>
      </dsp:nvSpPr>
      <dsp:spPr>
        <a:xfrm>
          <a:off x="8442974" y="877848"/>
          <a:ext cx="723243" cy="7232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0C4FA-8D12-4072-9771-384B66C708E0}">
      <dsp:nvSpPr>
        <dsp:cNvPr id="0" name=""/>
        <dsp:cNvSpPr/>
      </dsp:nvSpPr>
      <dsp:spPr>
        <a:xfrm>
          <a:off x="7771391" y="2262343"/>
          <a:ext cx="20664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baseline="0" dirty="0"/>
            <a:t>Some features are interrelated (e.g., </a:t>
          </a:r>
          <a:r>
            <a:rPr lang="en-US" sz="1500" b="0" i="0" kern="1200" baseline="0" dirty="0" err="1"/>
            <a:t>TotalBsmtSF</a:t>
          </a:r>
          <a:r>
            <a:rPr lang="en-US" sz="1500" b="0" i="0" kern="1200" baseline="0" dirty="0"/>
            <a:t> and </a:t>
          </a:r>
          <a:r>
            <a:rPr lang="en-US" sz="1500" b="0" i="0" kern="1200" baseline="0" dirty="0" err="1"/>
            <a:t>GrLivArea</a:t>
          </a:r>
          <a:r>
            <a:rPr lang="en-US" sz="1500" b="0" i="0" kern="1200" baseline="0" dirty="0"/>
            <a:t>)</a:t>
          </a:r>
          <a:endParaRPr lang="en-US" sz="1500" kern="1200" dirty="0"/>
        </a:p>
      </dsp:txBody>
      <dsp:txXfrm>
        <a:off x="7771391" y="2262343"/>
        <a:ext cx="206640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C204B-BC06-4E25-A702-ECD945DC1194}">
      <dsp:nvSpPr>
        <dsp:cNvPr id="0" name=""/>
        <dsp:cNvSpPr/>
      </dsp:nvSpPr>
      <dsp:spPr>
        <a:xfrm>
          <a:off x="0" y="2150"/>
          <a:ext cx="6667499" cy="10899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56F28-A079-4016-AB48-D61D11E0D80A}">
      <dsp:nvSpPr>
        <dsp:cNvPr id="0" name=""/>
        <dsp:cNvSpPr/>
      </dsp:nvSpPr>
      <dsp:spPr>
        <a:xfrm>
          <a:off x="329712" y="247391"/>
          <a:ext cx="599476" cy="599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74978-CE05-472F-92F9-9A9CA520F909}">
      <dsp:nvSpPr>
        <dsp:cNvPr id="0" name=""/>
        <dsp:cNvSpPr/>
      </dsp:nvSpPr>
      <dsp:spPr>
        <a:xfrm>
          <a:off x="1258901" y="2150"/>
          <a:ext cx="5408597" cy="108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54" tIns="115354" rIns="115354" bIns="11535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Visuals</a:t>
          </a:r>
          <a:r>
            <a:rPr lang="en-US" sz="2200" b="0" i="0" kern="1200" baseline="0"/>
            <a:t>: Regression plot of TotalLivingArea vs SalePrice</a:t>
          </a:r>
          <a:endParaRPr lang="en-US" sz="2200" kern="1200"/>
        </a:p>
      </dsp:txBody>
      <dsp:txXfrm>
        <a:off x="1258901" y="2150"/>
        <a:ext cx="5408597" cy="1089957"/>
      </dsp:txXfrm>
    </dsp:sp>
    <dsp:sp modelId="{15F97C47-42D9-4FA7-BFFE-E7AA58DF5BAE}">
      <dsp:nvSpPr>
        <dsp:cNvPr id="0" name=""/>
        <dsp:cNvSpPr/>
      </dsp:nvSpPr>
      <dsp:spPr>
        <a:xfrm>
          <a:off x="0" y="1364597"/>
          <a:ext cx="6667499" cy="10899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0EDF6-AD2E-4FD7-BCED-CF64A0CD3579}">
      <dsp:nvSpPr>
        <dsp:cNvPr id="0" name=""/>
        <dsp:cNvSpPr/>
      </dsp:nvSpPr>
      <dsp:spPr>
        <a:xfrm>
          <a:off x="329712" y="1609838"/>
          <a:ext cx="599476" cy="599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8049F-3C25-4009-8BA2-59FAE2577E4C}">
      <dsp:nvSpPr>
        <dsp:cNvPr id="0" name=""/>
        <dsp:cNvSpPr/>
      </dsp:nvSpPr>
      <dsp:spPr>
        <a:xfrm>
          <a:off x="1258901" y="1364597"/>
          <a:ext cx="5408597" cy="108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54" tIns="115354" rIns="115354" bIns="11535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Insights</a:t>
          </a:r>
          <a:r>
            <a:rPr lang="en-US" sz="2200" b="0" i="0" kern="1200" baseline="0"/>
            <a:t>:</a:t>
          </a:r>
          <a:endParaRPr lang="en-US" sz="2200" kern="1200"/>
        </a:p>
      </dsp:txBody>
      <dsp:txXfrm>
        <a:off x="1258901" y="1364597"/>
        <a:ext cx="5408597" cy="1089957"/>
      </dsp:txXfrm>
    </dsp:sp>
    <dsp:sp modelId="{C0F799CC-C87B-486E-B2AC-267E852B5994}">
      <dsp:nvSpPr>
        <dsp:cNvPr id="0" name=""/>
        <dsp:cNvSpPr/>
      </dsp:nvSpPr>
      <dsp:spPr>
        <a:xfrm>
          <a:off x="0" y="2727044"/>
          <a:ext cx="6667499" cy="10899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8369C-6316-4DD7-B5FC-6A81D723E71C}">
      <dsp:nvSpPr>
        <dsp:cNvPr id="0" name=""/>
        <dsp:cNvSpPr/>
      </dsp:nvSpPr>
      <dsp:spPr>
        <a:xfrm>
          <a:off x="329712" y="2972285"/>
          <a:ext cx="599476" cy="599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1D1CA-4953-487F-A717-BED062C640CC}">
      <dsp:nvSpPr>
        <dsp:cNvPr id="0" name=""/>
        <dsp:cNvSpPr/>
      </dsp:nvSpPr>
      <dsp:spPr>
        <a:xfrm>
          <a:off x="1258901" y="2727044"/>
          <a:ext cx="5408597" cy="108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54" tIns="115354" rIns="115354" bIns="11535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Larger homes generally command higher prices</a:t>
          </a:r>
          <a:endParaRPr lang="en-US" sz="2200" kern="1200"/>
        </a:p>
      </dsp:txBody>
      <dsp:txXfrm>
        <a:off x="1258901" y="2727044"/>
        <a:ext cx="5408597" cy="1089957"/>
      </dsp:txXfrm>
    </dsp:sp>
    <dsp:sp modelId="{4E7F761B-DD8A-4ED6-8921-882C376E87AC}">
      <dsp:nvSpPr>
        <dsp:cNvPr id="0" name=""/>
        <dsp:cNvSpPr/>
      </dsp:nvSpPr>
      <dsp:spPr>
        <a:xfrm>
          <a:off x="0" y="4089491"/>
          <a:ext cx="6667499" cy="10899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4EADB-7C0F-4B8C-8D28-6EFF1D05BEDC}">
      <dsp:nvSpPr>
        <dsp:cNvPr id="0" name=""/>
        <dsp:cNvSpPr/>
      </dsp:nvSpPr>
      <dsp:spPr>
        <a:xfrm>
          <a:off x="329712" y="4334732"/>
          <a:ext cx="599476" cy="599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17285-ADB3-45AF-A0AC-F59E110748D3}">
      <dsp:nvSpPr>
        <dsp:cNvPr id="0" name=""/>
        <dsp:cNvSpPr/>
      </dsp:nvSpPr>
      <dsp:spPr>
        <a:xfrm>
          <a:off x="1258901" y="4089491"/>
          <a:ext cx="5408597" cy="1089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54" tIns="115354" rIns="115354" bIns="11535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Diminishing returns beyond certain thresholds</a:t>
          </a:r>
          <a:endParaRPr lang="en-US" sz="2200" kern="1200"/>
        </a:p>
      </dsp:txBody>
      <dsp:txXfrm>
        <a:off x="1258901" y="4089491"/>
        <a:ext cx="5408597" cy="10899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44ECF-18A8-4896-8E86-39055A9B9788}">
      <dsp:nvSpPr>
        <dsp:cNvPr id="0" name=""/>
        <dsp:cNvSpPr/>
      </dsp:nvSpPr>
      <dsp:spPr>
        <a:xfrm>
          <a:off x="0" y="0"/>
          <a:ext cx="8260080" cy="7901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Visuals</a:t>
          </a:r>
          <a:r>
            <a:rPr lang="en-US" sz="2400" b="0" i="0" kern="1200" baseline="0"/>
            <a:t>: Box plots for KitchenQual, GarageCars, PoolArea</a:t>
          </a:r>
          <a:endParaRPr lang="en-US" sz="2400" kern="1200"/>
        </a:p>
      </dsp:txBody>
      <dsp:txXfrm>
        <a:off x="23142" y="23142"/>
        <a:ext cx="7340688" cy="743858"/>
      </dsp:txXfrm>
    </dsp:sp>
    <dsp:sp modelId="{93210940-E20A-4DAE-AAC0-D1D5DF961E70}">
      <dsp:nvSpPr>
        <dsp:cNvPr id="0" name=""/>
        <dsp:cNvSpPr/>
      </dsp:nvSpPr>
      <dsp:spPr>
        <a:xfrm>
          <a:off x="691781" y="933805"/>
          <a:ext cx="8260080" cy="7901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/>
            <a:t>Insights</a:t>
          </a:r>
          <a:r>
            <a:rPr lang="en-US" sz="2400" b="0" i="0" kern="1200" baseline="0"/>
            <a:t>:</a:t>
          </a:r>
          <a:endParaRPr lang="en-US" sz="2400" kern="1200"/>
        </a:p>
      </dsp:txBody>
      <dsp:txXfrm>
        <a:off x="714923" y="956947"/>
        <a:ext cx="7008421" cy="743858"/>
      </dsp:txXfrm>
    </dsp:sp>
    <dsp:sp modelId="{25EFA8B0-D4FB-4D02-89DB-FB4FAB8004F4}">
      <dsp:nvSpPr>
        <dsp:cNvPr id="0" name=""/>
        <dsp:cNvSpPr/>
      </dsp:nvSpPr>
      <dsp:spPr>
        <a:xfrm>
          <a:off x="1373238" y="1867610"/>
          <a:ext cx="8260080" cy="7901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Premium kitchens and garages increase value</a:t>
          </a:r>
          <a:endParaRPr lang="en-US" sz="2400" kern="1200"/>
        </a:p>
      </dsp:txBody>
      <dsp:txXfrm>
        <a:off x="1396380" y="1890752"/>
        <a:ext cx="7018746" cy="743858"/>
      </dsp:txXfrm>
    </dsp:sp>
    <dsp:sp modelId="{B314CECD-0648-4CF9-B653-CA99E9FEE2A8}">
      <dsp:nvSpPr>
        <dsp:cNvPr id="0" name=""/>
        <dsp:cNvSpPr/>
      </dsp:nvSpPr>
      <dsp:spPr>
        <a:xfrm>
          <a:off x="2065019" y="2801416"/>
          <a:ext cx="8260080" cy="7901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Pools are rare but highly valued</a:t>
          </a:r>
          <a:endParaRPr lang="en-US" sz="2400" kern="1200"/>
        </a:p>
      </dsp:txBody>
      <dsp:txXfrm>
        <a:off x="2088161" y="2824558"/>
        <a:ext cx="7008421" cy="743858"/>
      </dsp:txXfrm>
    </dsp:sp>
    <dsp:sp modelId="{CA959FB2-F8C9-4A0C-B5EA-559972D83EBF}">
      <dsp:nvSpPr>
        <dsp:cNvPr id="0" name=""/>
        <dsp:cNvSpPr/>
      </dsp:nvSpPr>
      <dsp:spPr>
        <a:xfrm>
          <a:off x="7746487" y="605177"/>
          <a:ext cx="513592" cy="5135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862045" y="605177"/>
        <a:ext cx="282476" cy="386478"/>
      </dsp:txXfrm>
    </dsp:sp>
    <dsp:sp modelId="{71B945CD-6288-4A58-B266-8A89108083D0}">
      <dsp:nvSpPr>
        <dsp:cNvPr id="0" name=""/>
        <dsp:cNvSpPr/>
      </dsp:nvSpPr>
      <dsp:spPr>
        <a:xfrm>
          <a:off x="8438268" y="1538983"/>
          <a:ext cx="513592" cy="51359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553826" y="1538983"/>
        <a:ext cx="282476" cy="386478"/>
      </dsp:txXfrm>
    </dsp:sp>
    <dsp:sp modelId="{16DEBDC9-9DBE-42F7-B6D4-21D408651D7F}">
      <dsp:nvSpPr>
        <dsp:cNvPr id="0" name=""/>
        <dsp:cNvSpPr/>
      </dsp:nvSpPr>
      <dsp:spPr>
        <a:xfrm>
          <a:off x="9119725" y="2472788"/>
          <a:ext cx="513592" cy="51359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235283" y="2472788"/>
        <a:ext cx="282476" cy="3864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7E433-24B6-4421-B48F-2CD88E40E404}">
      <dsp:nvSpPr>
        <dsp:cNvPr id="0" name=""/>
        <dsp:cNvSpPr/>
      </dsp:nvSpPr>
      <dsp:spPr>
        <a:xfrm>
          <a:off x="635170" y="35414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3A7DE-6A26-40BA-94F2-738E54FE4BE7}">
      <dsp:nvSpPr>
        <dsp:cNvPr id="0" name=""/>
        <dsp:cNvSpPr/>
      </dsp:nvSpPr>
      <dsp:spPr>
        <a:xfrm>
          <a:off x="1037357" y="75633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1AB31-61F5-4818-ABF9-A89C2A76F76A}">
      <dsp:nvSpPr>
        <dsp:cNvPr id="0" name=""/>
        <dsp:cNvSpPr/>
      </dsp:nvSpPr>
      <dsp:spPr>
        <a:xfrm>
          <a:off x="31889" y="282914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i="0" kern="1200" baseline="0"/>
            <a:t>For Sellers</a:t>
          </a:r>
          <a:r>
            <a:rPr lang="en-US" sz="1700" b="0" i="0" kern="1200" baseline="0"/>
            <a:t>: Invest in high-impact upgrades (kitchen, garage)</a:t>
          </a:r>
          <a:endParaRPr lang="en-US" sz="1700" kern="1200"/>
        </a:p>
      </dsp:txBody>
      <dsp:txXfrm>
        <a:off x="31889" y="2829149"/>
        <a:ext cx="3093750" cy="720000"/>
      </dsp:txXfrm>
    </dsp:sp>
    <dsp:sp modelId="{A5FFDABB-530C-4C89-BE3D-6AC6A7907CFC}">
      <dsp:nvSpPr>
        <dsp:cNvPr id="0" name=""/>
        <dsp:cNvSpPr/>
      </dsp:nvSpPr>
      <dsp:spPr>
        <a:xfrm>
          <a:off x="4270326" y="35414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84654-7B2A-442F-A31F-47D28114DE51}">
      <dsp:nvSpPr>
        <dsp:cNvPr id="0" name=""/>
        <dsp:cNvSpPr/>
      </dsp:nvSpPr>
      <dsp:spPr>
        <a:xfrm>
          <a:off x="4672514" y="75633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32CD-ADFA-40CA-A36B-6C5BE2BAD682}">
      <dsp:nvSpPr>
        <dsp:cNvPr id="0" name=""/>
        <dsp:cNvSpPr/>
      </dsp:nvSpPr>
      <dsp:spPr>
        <a:xfrm>
          <a:off x="3667045" y="282914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i="0" kern="1200" baseline="0"/>
            <a:t>For Buyers</a:t>
          </a:r>
          <a:r>
            <a:rPr lang="en-US" sz="1700" b="0" i="0" kern="1200" baseline="0"/>
            <a:t>: Understand pricing drivers to negotiate better</a:t>
          </a:r>
          <a:endParaRPr lang="en-US" sz="1700" kern="1200"/>
        </a:p>
      </dsp:txBody>
      <dsp:txXfrm>
        <a:off x="3667045" y="2829149"/>
        <a:ext cx="3093750" cy="720000"/>
      </dsp:txXfrm>
    </dsp:sp>
    <dsp:sp modelId="{87361771-B188-4D23-9F79-61BDDE3D8D44}">
      <dsp:nvSpPr>
        <dsp:cNvPr id="0" name=""/>
        <dsp:cNvSpPr/>
      </dsp:nvSpPr>
      <dsp:spPr>
        <a:xfrm>
          <a:off x="7905483" y="35414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D88EC-FC2B-4B91-A0D9-A5EE9DE7F0FA}">
      <dsp:nvSpPr>
        <dsp:cNvPr id="0" name=""/>
        <dsp:cNvSpPr/>
      </dsp:nvSpPr>
      <dsp:spPr>
        <a:xfrm>
          <a:off x="8307670" y="75633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9DB7C-6195-4415-B5B4-990AFEC7052E}">
      <dsp:nvSpPr>
        <dsp:cNvPr id="0" name=""/>
        <dsp:cNvSpPr/>
      </dsp:nvSpPr>
      <dsp:spPr>
        <a:xfrm>
          <a:off x="7302201" y="282914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i="0" kern="1200" baseline="0"/>
            <a:t>For Agents</a:t>
          </a:r>
          <a:r>
            <a:rPr lang="en-US" sz="1700" b="0" i="0" kern="1200" baseline="0"/>
            <a:t>: Use data-driven insights to guide listings and pricing</a:t>
          </a:r>
          <a:endParaRPr lang="en-US" sz="1700" kern="1200"/>
        </a:p>
      </dsp:txBody>
      <dsp:txXfrm>
        <a:off x="7302201" y="2829149"/>
        <a:ext cx="3093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442BDE-CDBD-460B-8823-4124F5FF626A}">
      <dsp:nvSpPr>
        <dsp:cNvPr id="0" name=""/>
        <dsp:cNvSpPr/>
      </dsp:nvSpPr>
      <dsp:spPr>
        <a:xfrm>
          <a:off x="635170" y="35414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6F03CB-0205-4D1C-9D3E-2CACCBADCA15}">
      <dsp:nvSpPr>
        <dsp:cNvPr id="0" name=""/>
        <dsp:cNvSpPr/>
      </dsp:nvSpPr>
      <dsp:spPr>
        <a:xfrm>
          <a:off x="1037357" y="75633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D99BA-A8F6-4F78-89D1-D3FCA891B94F}">
      <dsp:nvSpPr>
        <dsp:cNvPr id="0" name=""/>
        <dsp:cNvSpPr/>
      </dsp:nvSpPr>
      <dsp:spPr>
        <a:xfrm>
          <a:off x="31889" y="282914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Build predictive models (Linear Regression, Random Forest)</a:t>
          </a:r>
          <a:endParaRPr lang="en-US" sz="1700" kern="1200"/>
        </a:p>
      </dsp:txBody>
      <dsp:txXfrm>
        <a:off x="31889" y="2829149"/>
        <a:ext cx="3093750" cy="720000"/>
      </dsp:txXfrm>
    </dsp:sp>
    <dsp:sp modelId="{664223D9-D1BF-4D62-B979-9D97DDE643F4}">
      <dsp:nvSpPr>
        <dsp:cNvPr id="0" name=""/>
        <dsp:cNvSpPr/>
      </dsp:nvSpPr>
      <dsp:spPr>
        <a:xfrm>
          <a:off x="4270326" y="35414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7D7B5-6E54-4030-9B9F-8696BE9A0B47}">
      <dsp:nvSpPr>
        <dsp:cNvPr id="0" name=""/>
        <dsp:cNvSpPr/>
      </dsp:nvSpPr>
      <dsp:spPr>
        <a:xfrm>
          <a:off x="4672514" y="75633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09268-1D8E-424E-AFE5-B1EB837ED762}">
      <dsp:nvSpPr>
        <dsp:cNvPr id="0" name=""/>
        <dsp:cNvSpPr/>
      </dsp:nvSpPr>
      <dsp:spPr>
        <a:xfrm>
          <a:off x="3667045" y="282914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Incorporate external economic indicators</a:t>
          </a:r>
          <a:endParaRPr lang="en-US" sz="1700" kern="1200"/>
        </a:p>
      </dsp:txBody>
      <dsp:txXfrm>
        <a:off x="3667045" y="2829149"/>
        <a:ext cx="3093750" cy="720000"/>
      </dsp:txXfrm>
    </dsp:sp>
    <dsp:sp modelId="{15C97EE5-D6AA-404E-80F6-5C5C88DD8A4D}">
      <dsp:nvSpPr>
        <dsp:cNvPr id="0" name=""/>
        <dsp:cNvSpPr/>
      </dsp:nvSpPr>
      <dsp:spPr>
        <a:xfrm>
          <a:off x="7905483" y="35414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33EBA-D274-49BE-8BBE-11C8AE72111A}">
      <dsp:nvSpPr>
        <dsp:cNvPr id="0" name=""/>
        <dsp:cNvSpPr/>
      </dsp:nvSpPr>
      <dsp:spPr>
        <a:xfrm>
          <a:off x="8307670" y="75633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769F14-BC11-4B11-A377-1DB064DD00B2}">
      <dsp:nvSpPr>
        <dsp:cNvPr id="0" name=""/>
        <dsp:cNvSpPr/>
      </dsp:nvSpPr>
      <dsp:spPr>
        <a:xfrm>
          <a:off x="7302201" y="282914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Deploy dashboard for real-time pricing insights</a:t>
          </a:r>
          <a:endParaRPr lang="en-US" sz="1700" kern="1200"/>
        </a:p>
      </dsp:txBody>
      <dsp:txXfrm>
        <a:off x="7302201" y="282914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C6E8A-E259-49AD-B91F-38DE6922A7C0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E0982-8065-4376-9366-AC16E0ADE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16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E0982-8065-4376-9366-AC16E0ADE2F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700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9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2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6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7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2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4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5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9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8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26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05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11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CD196-6136-3BA7-0E05-54E101F10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7607" y="885039"/>
            <a:ext cx="5262778" cy="1570485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4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4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00B9E8BD-5D31-4169-56AE-FCA492AA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84" b="4247"/>
          <a:stretch>
            <a:fillRect/>
          </a:stretch>
        </p:blipFill>
        <p:spPr>
          <a:xfrm>
            <a:off x="941615" y="2136503"/>
            <a:ext cx="4392385" cy="247069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B4F98FF-DB51-E9B6-E293-4CD07D78A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642" y="2220688"/>
            <a:ext cx="5713743" cy="375227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b="1" i="1" dirty="0">
                <a:latin typeface="Amasis MT Pro Medium" panose="02040604050005020304" pitchFamily="18" charset="0"/>
              </a:rPr>
              <a:t>Exploratory Data Analysis (EDA) for Real Estate Pricing</a:t>
            </a:r>
            <a:br>
              <a:rPr lang="en-US" sz="1500" b="1" dirty="0">
                <a:latin typeface="Amasis MT Pro Medium" panose="02040604050005020304" pitchFamily="18" charset="0"/>
              </a:rPr>
            </a:br>
            <a:r>
              <a:rPr lang="en-US" sz="1500" b="1" dirty="0">
                <a:latin typeface="Amasis MT Pro Medium" panose="02040604050005020304" pitchFamily="18" charset="0"/>
              </a:rPr>
              <a:t>Subtitle:</a:t>
            </a:r>
            <a:br>
              <a:rPr lang="en-US" sz="1500" b="1" dirty="0">
                <a:latin typeface="Amasis MT Pro Medium" panose="02040604050005020304" pitchFamily="18" charset="0"/>
              </a:rPr>
            </a:br>
            <a:r>
              <a:rPr lang="en-US" sz="1500" b="1" i="1" dirty="0">
                <a:latin typeface="Amasis MT Pro Medium" panose="02040604050005020304" pitchFamily="18" charset="0"/>
              </a:rPr>
              <a:t>Unveiling the Dynamics of House Valuation in a Dynamic Market</a:t>
            </a:r>
            <a:br>
              <a:rPr lang="en-US" sz="1500" b="1" dirty="0">
                <a:latin typeface="Amasis MT Pro Medium" panose="02040604050005020304" pitchFamily="18" charset="0"/>
              </a:rPr>
            </a:br>
            <a:r>
              <a:rPr lang="en-US" sz="1500" b="1" dirty="0">
                <a:latin typeface="Amasis MT Pro Medium" panose="02040604050005020304" pitchFamily="18" charset="0"/>
              </a:rPr>
              <a:t>Presented by:</a:t>
            </a:r>
            <a:br>
              <a:rPr lang="en-US" sz="1500" b="1" dirty="0">
                <a:latin typeface="Amasis MT Pro Medium" panose="02040604050005020304" pitchFamily="18" charset="0"/>
              </a:rPr>
            </a:br>
            <a:r>
              <a:rPr lang="en-US" sz="1500" b="1" dirty="0">
                <a:latin typeface="Amasis MT Pro Medium" panose="02040604050005020304" pitchFamily="18" charset="0"/>
              </a:rPr>
              <a:t>👤 </a:t>
            </a:r>
            <a:r>
              <a:rPr lang="en-US" sz="1500" b="1" i="1" dirty="0">
                <a:latin typeface="Amasis MT Pro Medium" panose="02040604050005020304" pitchFamily="18" charset="0"/>
              </a:rPr>
              <a:t>Prashant Singh</a:t>
            </a:r>
            <a:br>
              <a:rPr lang="en-US" sz="1500" b="1" dirty="0">
                <a:latin typeface="Amasis MT Pro Medium" panose="02040604050005020304" pitchFamily="18" charset="0"/>
              </a:rPr>
            </a:br>
            <a:r>
              <a:rPr lang="en-US" sz="1500" b="1" dirty="0">
                <a:latin typeface="Amasis MT Pro Medium" panose="02040604050005020304" pitchFamily="18" charset="0"/>
              </a:rPr>
              <a:t>📍 </a:t>
            </a:r>
            <a:r>
              <a:rPr lang="en-US" sz="1500" b="1" i="1" dirty="0">
                <a:latin typeface="Amasis MT Pro Medium" panose="02040604050005020304" pitchFamily="18" charset="0"/>
              </a:rPr>
              <a:t>Data Science Intern – </a:t>
            </a:r>
            <a:r>
              <a:rPr lang="en-US" sz="1500" b="1" i="1" dirty="0" err="1">
                <a:latin typeface="Amasis MT Pro Medium" panose="02040604050005020304" pitchFamily="18" charset="0"/>
              </a:rPr>
              <a:t>NextHikes</a:t>
            </a:r>
            <a:r>
              <a:rPr lang="en-US" sz="1500" b="1" i="1" dirty="0">
                <a:latin typeface="Amasis MT Pro Medium" panose="02040604050005020304" pitchFamily="18" charset="0"/>
              </a:rPr>
              <a:t> IT Solutions</a:t>
            </a:r>
            <a:br>
              <a:rPr lang="en-US" sz="1500" b="1" dirty="0">
                <a:latin typeface="Amasis MT Pro Medium" panose="02040604050005020304" pitchFamily="18" charset="0"/>
              </a:rPr>
            </a:br>
            <a:r>
              <a:rPr lang="en-US" sz="1500" b="1" dirty="0">
                <a:latin typeface="Amasis MT Pro Medium" panose="02040604050005020304" pitchFamily="18" charset="0"/>
              </a:rPr>
              <a:t>📅 </a:t>
            </a:r>
            <a:r>
              <a:rPr lang="en-US" sz="1500" b="1" i="1" dirty="0">
                <a:latin typeface="Amasis MT Pro Medium" panose="02040604050005020304" pitchFamily="18" charset="0"/>
              </a:rPr>
              <a:t>Date: 05 October 2025</a:t>
            </a:r>
            <a:endParaRPr lang="en-US" sz="1500" b="1" dirty="0">
              <a:latin typeface="Amasis MT Pro Medium" panose="020406040500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5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EAD7F-C46B-172C-470E-9673A3F3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93" y="895440"/>
            <a:ext cx="4569407" cy="1560083"/>
          </a:xfrm>
        </p:spPr>
        <p:txBody>
          <a:bodyPr>
            <a:normAutofit/>
          </a:bodyPr>
          <a:lstStyle/>
          <a:p>
            <a:r>
              <a:rPr lang="en-IN" dirty="0"/>
              <a:t>Feature Engineering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A0747B08-3BDB-39D5-F473-5B7FA2658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0033" y="2753546"/>
            <a:ext cx="3746928" cy="34025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New Features Created: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Price_per_sqft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= Price / Area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Property_Age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Current_Year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-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Year_Built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Total_Rooms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= Bedrooms + Bathrooms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💡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Benefits: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Improved interpretability and enhanced model readiness.</a:t>
            </a:r>
          </a:p>
        </p:txBody>
      </p:sp>
      <p:pic>
        <p:nvPicPr>
          <p:cNvPr id="6" name="Picture 5" descr="House line vector icons">
            <a:extLst>
              <a:ext uri="{FF2B5EF4-FFF2-40B4-BE49-F238E27FC236}">
                <a16:creationId xmlns:a16="http://schemas.microsoft.com/office/drawing/2014/main" id="{FD41E3C8-7CD0-9ACB-E05A-341759E5B5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82" r="14249" b="1"/>
          <a:stretch>
            <a:fillRect/>
          </a:stretch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8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81EDE-F3ED-3489-C565-B8BB0B5E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18" y="1103086"/>
            <a:ext cx="3405579" cy="2190192"/>
          </a:xfrm>
        </p:spPr>
        <p:txBody>
          <a:bodyPr anchor="t">
            <a:normAutofit/>
          </a:bodyPr>
          <a:lstStyle/>
          <a:p>
            <a:pPr algn="r"/>
            <a:r>
              <a:rPr lang="en-IN" dirty="0"/>
              <a:t>Size Impact on Pricing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8298" y="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CE913BA-FDF6-5AF8-8469-F4087BE0DD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489850"/>
              </p:ext>
            </p:extLst>
          </p:nvPr>
        </p:nvGraphicFramePr>
        <p:xfrm>
          <a:off x="4610100" y="876300"/>
          <a:ext cx="66674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5219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8B42E-D0CB-79CC-BFD7-BC8BDD2D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84" y="-16591"/>
            <a:ext cx="4569407" cy="1560083"/>
          </a:xfrm>
        </p:spPr>
        <p:txBody>
          <a:bodyPr>
            <a:normAutofit/>
          </a:bodyPr>
          <a:lstStyle/>
          <a:p>
            <a:r>
              <a:rPr lang="en-IN" dirty="0"/>
              <a:t>Market Trends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CF1E9127-22A4-3CE5-5F33-263A927FE1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0033" y="2753546"/>
            <a:ext cx="3746928" cy="34025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Visuals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Line plot of average price by year, Bar plot by month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Prices peaked around 2007–2009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Summer months show higher average prices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n abstract financial digital analysis">
            <a:extLst>
              <a:ext uri="{FF2B5EF4-FFF2-40B4-BE49-F238E27FC236}">
                <a16:creationId xmlns:a16="http://schemas.microsoft.com/office/drawing/2014/main" id="{E97974A8-218D-DDFC-49D3-BCE9C64EB2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362" r="14335" b="1"/>
          <a:stretch>
            <a:fillRect/>
          </a:stretch>
        </p:blipFill>
        <p:spPr>
          <a:xfrm>
            <a:off x="6096000" y="-16591"/>
            <a:ext cx="6107073" cy="6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81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EE8C8-CADC-2F96-824C-9EDDB804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/>
          </a:bodyPr>
          <a:lstStyle/>
          <a:p>
            <a:r>
              <a:rPr lang="en-IN"/>
              <a:t>Customer Preferences &amp; Amenities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Rectangle 2">
            <a:extLst>
              <a:ext uri="{FF2B5EF4-FFF2-40B4-BE49-F238E27FC236}">
                <a16:creationId xmlns:a16="http://schemas.microsoft.com/office/drawing/2014/main" id="{6EC34E03-5FBE-306C-4075-E345BB723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727274"/>
              </p:ext>
            </p:extLst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305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2315-3C8C-2C73-4AEF-25E95E34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Slide 12: Business Implications</a:t>
            </a:r>
            <a:endParaRPr lang="en-IN" dirty="0"/>
          </a:p>
        </p:txBody>
      </p: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6DE3B75A-FFDA-A898-7E18-921B321FC3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9758" y="2065984"/>
          <a:ext cx="10427841" cy="390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494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559E-CB4F-5B92-D24E-2FF915AD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Steps</a:t>
            </a:r>
          </a:p>
        </p:txBody>
      </p:sp>
      <p:graphicFrame>
        <p:nvGraphicFramePr>
          <p:cNvPr id="14" name="Rectangle 1">
            <a:extLst>
              <a:ext uri="{FF2B5EF4-FFF2-40B4-BE49-F238E27FC236}">
                <a16:creationId xmlns:a16="http://schemas.microsoft.com/office/drawing/2014/main" id="{5D11DFA9-6579-D21E-204A-21025C1F97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9758" y="2065984"/>
          <a:ext cx="10427841" cy="390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41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3D6EE-560F-130C-6D60-69EED1AD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1506072"/>
            <a:ext cx="4979254" cy="3779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A788A-0FB9-004C-3EE8-FC66643E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042" y="5727782"/>
            <a:ext cx="10381316" cy="464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1700" cap="all" spc="300" dirty="0"/>
              <a:t>"Turning data into insights, and insights into opportunities.</a:t>
            </a:r>
          </a:p>
        </p:txBody>
      </p:sp>
      <p:pic>
        <p:nvPicPr>
          <p:cNvPr id="7" name="Graphic 6" descr="Verified Brand">
            <a:extLst>
              <a:ext uri="{FF2B5EF4-FFF2-40B4-BE49-F238E27FC236}">
                <a16:creationId xmlns:a16="http://schemas.microsoft.com/office/drawing/2014/main" id="{FA13C06D-8A2A-87BB-AB56-2067FB5E0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399" y="876308"/>
            <a:ext cx="4304764" cy="430476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77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993D0-8C35-C5D0-2FFE-C56ADB6C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4" y="800100"/>
            <a:ext cx="3945531" cy="1443597"/>
          </a:xfrm>
        </p:spPr>
        <p:txBody>
          <a:bodyPr anchor="b">
            <a:normAutofit/>
          </a:bodyPr>
          <a:lstStyle/>
          <a:p>
            <a:pPr algn="r"/>
            <a:r>
              <a:rPr lang="en-IN" dirty="0"/>
              <a:t>Project Overview</a:t>
            </a:r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0100" y="2589817"/>
            <a:ext cx="0" cy="3468083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F44EB61-4ACB-6319-44A3-912BA546E2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285205"/>
              </p:ext>
            </p:extLst>
          </p:nvPr>
        </p:nvGraphicFramePr>
        <p:xfrm>
          <a:off x="5334000" y="876300"/>
          <a:ext cx="59435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789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E996D-449A-B63C-8ED5-7190038F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771" y="895440"/>
            <a:ext cx="6037830" cy="1540783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pic>
        <p:nvPicPr>
          <p:cNvPr id="22" name="Graphic 21" descr="City">
            <a:extLst>
              <a:ext uri="{FF2B5EF4-FFF2-40B4-BE49-F238E27FC236}">
                <a16:creationId xmlns:a16="http://schemas.microsoft.com/office/drawing/2014/main" id="{7C99E403-5FE2-89F6-4742-9A2426B8D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00" y="1986274"/>
            <a:ext cx="2962082" cy="296208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11830" y="2710543"/>
            <a:ext cx="0" cy="3347785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47AE2A0-46EF-794A-61F9-24BE372BD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521" y="2710544"/>
            <a:ext cx="5369231" cy="3428596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In the dynamic landscape of the real estate market, determining an optimal and competitive house price is complex.</a:t>
            </a:r>
            <a:br>
              <a:rPr lang="en-US" sz="1700" dirty="0"/>
            </a:br>
            <a:r>
              <a:rPr lang="en-US" sz="1700" dirty="0"/>
              <a:t>This project aims to: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Identify critical variables influencing property prices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Uncover patterns, correlations, and market trends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Provide data-backed recommendations for pricing and investment decisions</a:t>
            </a:r>
          </a:p>
          <a:p>
            <a:pPr>
              <a:lnSpc>
                <a:spcPct val="110000"/>
              </a:lnSpc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406484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34F74-C5A0-588D-F2BC-702C3789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5" y="3715658"/>
            <a:ext cx="3405579" cy="2190192"/>
          </a:xfrm>
        </p:spPr>
        <p:txBody>
          <a:bodyPr anchor="t">
            <a:normAutofit/>
          </a:bodyPr>
          <a:lstStyle/>
          <a:p>
            <a:pPr algn="r"/>
            <a:r>
              <a:rPr lang="en-IN" dirty="0"/>
              <a:t>Dataset Overview</a:t>
            </a:r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88298" y="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B1125A76-8682-354B-5420-CA6E052FB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8594"/>
              </p:ext>
            </p:extLst>
          </p:nvPr>
        </p:nvGraphicFramePr>
        <p:xfrm>
          <a:off x="4610100" y="876300"/>
          <a:ext cx="6667499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904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5CCF8-5F96-F667-5047-FD5E6BF0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/>
          </a:bodyPr>
          <a:lstStyle/>
          <a:p>
            <a:r>
              <a:rPr lang="en-IN"/>
              <a:t>Tools &amp; Libraries Used</a:t>
            </a:r>
            <a:endParaRPr lang="en-IN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Content Placeholder 3">
            <a:extLst>
              <a:ext uri="{FF2B5EF4-FFF2-40B4-BE49-F238E27FC236}">
                <a16:creationId xmlns:a16="http://schemas.microsoft.com/office/drawing/2014/main" id="{E169D3DE-DEA7-1B18-50C2-6DE402C032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87238" y="2536723"/>
          <a:ext cx="9855626" cy="3591564"/>
        </p:xfrm>
        <a:graphic>
          <a:graphicData uri="http://schemas.openxmlformats.org/drawingml/2006/table">
            <a:tbl>
              <a:tblPr/>
              <a:tblGrid>
                <a:gridCol w="6231567">
                  <a:extLst>
                    <a:ext uri="{9D8B030D-6E8A-4147-A177-3AD203B41FA5}">
                      <a16:colId xmlns:a16="http://schemas.microsoft.com/office/drawing/2014/main" val="432742332"/>
                    </a:ext>
                  </a:extLst>
                </a:gridCol>
                <a:gridCol w="3624059">
                  <a:extLst>
                    <a:ext uri="{9D8B030D-6E8A-4147-A177-3AD203B41FA5}">
                      <a16:colId xmlns:a16="http://schemas.microsoft.com/office/drawing/2014/main" val="3719070507"/>
                    </a:ext>
                  </a:extLst>
                </a:gridCol>
              </a:tblGrid>
              <a:tr h="598594">
                <a:tc>
                  <a:txBody>
                    <a:bodyPr/>
                    <a:lstStyle/>
                    <a:p>
                      <a:r>
                        <a:rPr lang="en-IN" sz="2700"/>
                        <a:t>Category</a:t>
                      </a:r>
                    </a:p>
                  </a:txBody>
                  <a:tcPr marL="136044" marR="136044" marT="68022" marB="680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700"/>
                        <a:t>Libraries / Tools</a:t>
                      </a:r>
                    </a:p>
                  </a:txBody>
                  <a:tcPr marL="136044" marR="136044" marT="68022" marB="680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134106"/>
                  </a:ext>
                </a:extLst>
              </a:tr>
              <a:tr h="598594">
                <a:tc>
                  <a:txBody>
                    <a:bodyPr/>
                    <a:lstStyle/>
                    <a:p>
                      <a:r>
                        <a:rPr lang="en-IN" sz="2700"/>
                        <a:t>Data Manipulation</a:t>
                      </a:r>
                    </a:p>
                  </a:txBody>
                  <a:tcPr marL="136044" marR="136044" marT="68022" marB="680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700" b="1"/>
                        <a:t>Pandas</a:t>
                      </a:r>
                      <a:r>
                        <a:rPr lang="en-IN" sz="2700"/>
                        <a:t>, </a:t>
                      </a:r>
                      <a:r>
                        <a:rPr lang="en-IN" sz="2700" b="1"/>
                        <a:t>NumPy</a:t>
                      </a:r>
                      <a:endParaRPr lang="en-IN" sz="2700"/>
                    </a:p>
                  </a:txBody>
                  <a:tcPr marL="136044" marR="136044" marT="68022" marB="680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307290"/>
                  </a:ext>
                </a:extLst>
              </a:tr>
              <a:tr h="598594">
                <a:tc>
                  <a:txBody>
                    <a:bodyPr/>
                    <a:lstStyle/>
                    <a:p>
                      <a:r>
                        <a:rPr lang="en-IN" sz="2700"/>
                        <a:t>Visualization</a:t>
                      </a:r>
                    </a:p>
                  </a:txBody>
                  <a:tcPr marL="136044" marR="136044" marT="68022" marB="680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700" b="1"/>
                        <a:t>Matplotlib</a:t>
                      </a:r>
                      <a:r>
                        <a:rPr lang="en-IN" sz="2700"/>
                        <a:t>, </a:t>
                      </a:r>
                      <a:r>
                        <a:rPr lang="en-IN" sz="2700" b="1"/>
                        <a:t>Seaborn</a:t>
                      </a:r>
                      <a:endParaRPr lang="en-IN" sz="2700"/>
                    </a:p>
                  </a:txBody>
                  <a:tcPr marL="136044" marR="136044" marT="68022" marB="680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454317"/>
                  </a:ext>
                </a:extLst>
              </a:tr>
              <a:tr h="598594">
                <a:tc>
                  <a:txBody>
                    <a:bodyPr/>
                    <a:lstStyle/>
                    <a:p>
                      <a:r>
                        <a:rPr lang="en-IN" sz="2700"/>
                        <a:t>Statistical Analysis</a:t>
                      </a:r>
                    </a:p>
                  </a:txBody>
                  <a:tcPr marL="136044" marR="136044" marT="68022" marB="680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700" b="1"/>
                        <a:t>Scipy</a:t>
                      </a:r>
                      <a:r>
                        <a:rPr lang="en-IN" sz="2700"/>
                        <a:t>, </a:t>
                      </a:r>
                      <a:r>
                        <a:rPr lang="en-IN" sz="2700" b="1"/>
                        <a:t>Statsmodels</a:t>
                      </a:r>
                      <a:endParaRPr lang="en-IN" sz="2700"/>
                    </a:p>
                  </a:txBody>
                  <a:tcPr marL="136044" marR="136044" marT="68022" marB="680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034309"/>
                  </a:ext>
                </a:extLst>
              </a:tr>
              <a:tr h="598594">
                <a:tc>
                  <a:txBody>
                    <a:bodyPr/>
                    <a:lstStyle/>
                    <a:p>
                      <a:r>
                        <a:rPr lang="en-IN" sz="2700"/>
                        <a:t>Data Cleaning</a:t>
                      </a:r>
                    </a:p>
                  </a:txBody>
                  <a:tcPr marL="136044" marR="136044" marT="68022" marB="680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700" b="1"/>
                        <a:t>Pandas</a:t>
                      </a:r>
                      <a:endParaRPr lang="en-IN" sz="2700"/>
                    </a:p>
                  </a:txBody>
                  <a:tcPr marL="136044" marR="136044" marT="68022" marB="680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8360717"/>
                  </a:ext>
                </a:extLst>
              </a:tr>
              <a:tr h="598594">
                <a:tc>
                  <a:txBody>
                    <a:bodyPr/>
                    <a:lstStyle/>
                    <a:p>
                      <a:r>
                        <a:rPr lang="en-IN" sz="2700"/>
                        <a:t>Machine Learning (optional extension)</a:t>
                      </a:r>
                    </a:p>
                  </a:txBody>
                  <a:tcPr marL="136044" marR="136044" marT="68022" marB="680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700" b="1" dirty="0"/>
                        <a:t>Scikit-learn</a:t>
                      </a:r>
                      <a:endParaRPr lang="en-IN" sz="2700" dirty="0"/>
                    </a:p>
                  </a:txBody>
                  <a:tcPr marL="136044" marR="136044" marT="68022" marB="680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601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0781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584D7-9F9A-2B1E-154C-24D389DA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17" y="-45217"/>
            <a:ext cx="5262778" cy="1570485"/>
          </a:xfrm>
        </p:spPr>
        <p:txBody>
          <a:bodyPr anchor="b">
            <a:normAutofit/>
          </a:bodyPr>
          <a:lstStyle/>
          <a:p>
            <a:r>
              <a:rPr lang="en-IN" dirty="0"/>
              <a:t>EDA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60DAA-CE19-F41F-881C-7E46EB0A8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77" y="1818761"/>
            <a:ext cx="6943410" cy="4230346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IN" dirty="0"/>
              <a:t>🧠 </a:t>
            </a:r>
            <a:r>
              <a:rPr lang="en-IN" b="1" dirty="0"/>
              <a:t>Step-by-Step Process:</a:t>
            </a:r>
            <a:endParaRPr lang="en-IN" dirty="0"/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IN" dirty="0"/>
              <a:t>Load &amp; Inspect Data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IN" dirty="0"/>
              <a:t>Clean &amp; Prepare Data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IN" dirty="0"/>
              <a:t>Perform Univariate Analysis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IN" dirty="0"/>
              <a:t>Conduct Multivariate Analysis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IN" dirty="0"/>
              <a:t>Engineer New Features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IN" dirty="0"/>
              <a:t>Study Market Trends &amp; Temporal Patterns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IN" dirty="0" err="1"/>
              <a:t>Analyze</a:t>
            </a:r>
            <a:r>
              <a:rPr lang="en-IN" dirty="0"/>
              <a:t> Amenities &amp; Customer Preferences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IN" dirty="0"/>
              <a:t>Derive Insights &amp; Business Recommendations</a:t>
            </a:r>
          </a:p>
          <a:p>
            <a:pPr>
              <a:lnSpc>
                <a:spcPct val="110000"/>
              </a:lnSpc>
            </a:pPr>
            <a:endParaRPr lang="en-IN" sz="1300" dirty="0"/>
          </a:p>
        </p:txBody>
      </p:sp>
      <p:pic>
        <p:nvPicPr>
          <p:cNvPr id="15" name="Graphic 14" descr="Statistics">
            <a:extLst>
              <a:ext uri="{FF2B5EF4-FFF2-40B4-BE49-F238E27FC236}">
                <a16:creationId xmlns:a16="http://schemas.microsoft.com/office/drawing/2014/main" id="{C7803E26-9FD6-001B-454B-E11EEEC24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7705" y="1175658"/>
            <a:ext cx="4392385" cy="439238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15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FE9FF-0A24-C14F-17D1-50C3E816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307809"/>
            <a:ext cx="6125361" cy="1560083"/>
          </a:xfrm>
        </p:spPr>
        <p:txBody>
          <a:bodyPr>
            <a:normAutofit/>
          </a:bodyPr>
          <a:lstStyle/>
          <a:p>
            <a:r>
              <a:rPr lang="en-IN" dirty="0"/>
              <a:t>Data Loading &amp; Cleaning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12EE1B09-E2D3-464E-031D-D7C2EF8F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58" r="34181" b="2"/>
          <a:stretch>
            <a:fillRect/>
          </a:stretch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6DC8D117-9C3D-24BC-84EA-76C5CFEFA2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84282" y="2281273"/>
            <a:ext cx="5302882" cy="34948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Tasks: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Imported dataset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pandas.read_csv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Checked data types 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.info()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Removed missing and duplicate values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Handled anomalies and inconsistent data entries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Outcome: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A clean and structured dataset ready for analysis.</a:t>
            </a:r>
          </a:p>
        </p:txBody>
      </p:sp>
    </p:spTree>
    <p:extLst>
      <p:ext uri="{BB962C8B-B14F-4D97-AF65-F5344CB8AC3E}">
        <p14:creationId xmlns:p14="http://schemas.microsoft.com/office/powerpoint/2010/main" val="2162624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2473C-D809-0DE4-AD2B-1298F50E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19630"/>
            <a:ext cx="6125361" cy="1560083"/>
          </a:xfrm>
        </p:spPr>
        <p:txBody>
          <a:bodyPr>
            <a:normAutofit/>
          </a:bodyPr>
          <a:lstStyle/>
          <a:p>
            <a:r>
              <a:rPr lang="en-IN" dirty="0"/>
              <a:t>Univariate Analysis</a:t>
            </a:r>
          </a:p>
        </p:txBody>
      </p:sp>
      <p:pic>
        <p:nvPicPr>
          <p:cNvPr id="14" name="Picture 13" descr="Financial graphs on a dark display">
            <a:extLst>
              <a:ext uri="{FF2B5EF4-FFF2-40B4-BE49-F238E27FC236}">
                <a16:creationId xmlns:a16="http://schemas.microsoft.com/office/drawing/2014/main" id="{96C8FEA9-A48C-587D-2B6E-96F8C95692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140" r="31947" b="-1"/>
          <a:stretch>
            <a:fillRect/>
          </a:stretch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CFCC49-20BD-0A66-A42B-89D9318E3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30" y="1909187"/>
            <a:ext cx="5560069" cy="4339213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IN" sz="160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EEBB1AA-9C5A-9E2A-51A8-AC45F00F2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841" y="1979889"/>
            <a:ext cx="5953446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3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Histogram of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SalePrice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Pie chart of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BedroomAbvGr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Prices are right-skewed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homes have 2–3 bedrooms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3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1FA7E-6FEA-6548-6BFB-D8DF6CEF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</p:spPr>
        <p:txBody>
          <a:bodyPr>
            <a:normAutofit/>
          </a:bodyPr>
          <a:lstStyle/>
          <a:p>
            <a:r>
              <a:rPr lang="en-IN" dirty="0"/>
              <a:t>Multivariate Analysis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Rectangle 1">
            <a:extLst>
              <a:ext uri="{FF2B5EF4-FFF2-40B4-BE49-F238E27FC236}">
                <a16:creationId xmlns:a16="http://schemas.microsoft.com/office/drawing/2014/main" id="{C8CF3549-75A0-D843-7EFB-4431A7840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207768"/>
              </p:ext>
            </p:extLst>
          </p:nvPr>
        </p:nvGraphicFramePr>
        <p:xfrm>
          <a:off x="952500" y="2536723"/>
          <a:ext cx="10325100" cy="3591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690212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564</Words>
  <Application>Microsoft Office PowerPoint</Application>
  <PresentationFormat>Widescreen</PresentationFormat>
  <Paragraphs>91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Amasis MT Pro Medium</vt:lpstr>
      <vt:lpstr>Aptos</vt:lpstr>
      <vt:lpstr>Arial</vt:lpstr>
      <vt:lpstr>Arial Unicode MS</vt:lpstr>
      <vt:lpstr>Georgia Pro Light</vt:lpstr>
      <vt:lpstr>VaultVTI</vt:lpstr>
      <vt:lpstr> </vt:lpstr>
      <vt:lpstr>Project Overview</vt:lpstr>
      <vt:lpstr>Problem Statement</vt:lpstr>
      <vt:lpstr>Dataset Overview</vt:lpstr>
      <vt:lpstr>Tools &amp; Libraries Used</vt:lpstr>
      <vt:lpstr>EDA Workflow</vt:lpstr>
      <vt:lpstr>Data Loading &amp; Cleaning</vt:lpstr>
      <vt:lpstr>Univariate Analysis</vt:lpstr>
      <vt:lpstr>Multivariate Analysis</vt:lpstr>
      <vt:lpstr>Feature Engineering</vt:lpstr>
      <vt:lpstr>Size Impact on Pricing</vt:lpstr>
      <vt:lpstr>Market Trends</vt:lpstr>
      <vt:lpstr>Customer Preferences &amp; Amenities</vt:lpstr>
      <vt:lpstr>Slide 12: Business Implications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Prashant Singh</dc:creator>
  <cp:lastModifiedBy>Prashant Singh</cp:lastModifiedBy>
  <cp:revision>2</cp:revision>
  <dcterms:created xsi:type="dcterms:W3CDTF">2025-10-05T20:15:06Z</dcterms:created>
  <dcterms:modified xsi:type="dcterms:W3CDTF">2025-10-05T21:41:05Z</dcterms:modified>
</cp:coreProperties>
</file>