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3C35CE-DD67-4A10-8E7A-423D85906982}" v="389" dt="2025-07-27T20:39:06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Singh" userId="37e06faf802f77e5" providerId="LiveId" clId="{DD3C35CE-DD67-4A10-8E7A-423D85906982}"/>
    <pc:docChg chg="undo custSel addSld modSld">
      <pc:chgData name="Prashant Singh" userId="37e06faf802f77e5" providerId="LiveId" clId="{DD3C35CE-DD67-4A10-8E7A-423D85906982}" dt="2025-07-27T20:39:06.616" v="1067" actId="26606"/>
      <pc:docMkLst>
        <pc:docMk/>
      </pc:docMkLst>
      <pc:sldChg chg="setBg">
        <pc:chgData name="Prashant Singh" userId="37e06faf802f77e5" providerId="LiveId" clId="{DD3C35CE-DD67-4A10-8E7A-423D85906982}" dt="2025-07-27T17:51:09.662" v="6"/>
        <pc:sldMkLst>
          <pc:docMk/>
          <pc:sldMk cId="3817454043" sldId="257"/>
        </pc:sldMkLst>
      </pc:sldChg>
      <pc:sldChg chg="addSp delSp modSp">
        <pc:chgData name="Prashant Singh" userId="37e06faf802f77e5" providerId="LiveId" clId="{DD3C35CE-DD67-4A10-8E7A-423D85906982}" dt="2025-07-27T17:50:15.484" v="1" actId="12084"/>
        <pc:sldMkLst>
          <pc:docMk/>
          <pc:sldMk cId="2004673675" sldId="258"/>
        </pc:sldMkLst>
        <pc:spChg chg="del">
          <ac:chgData name="Prashant Singh" userId="37e06faf802f77e5" providerId="LiveId" clId="{DD3C35CE-DD67-4A10-8E7A-423D85906982}" dt="2025-07-27T17:50:15.484" v="1" actId="12084"/>
          <ac:spMkLst>
            <pc:docMk/>
            <pc:sldMk cId="2004673675" sldId="258"/>
            <ac:spMk id="2" creationId="{693E82F6-DC75-08F6-7F0A-FAA3613D57FA}"/>
          </ac:spMkLst>
        </pc:spChg>
        <pc:spChg chg="del">
          <ac:chgData name="Prashant Singh" userId="37e06faf802f77e5" providerId="LiveId" clId="{DD3C35CE-DD67-4A10-8E7A-423D85906982}" dt="2025-07-27T17:47:14.007" v="0" actId="12084"/>
          <ac:spMkLst>
            <pc:docMk/>
            <pc:sldMk cId="2004673675" sldId="258"/>
            <ac:spMk id="3" creationId="{F586165D-C772-541F-FB60-20FF9BEC93E3}"/>
          </ac:spMkLst>
        </pc:spChg>
        <pc:graphicFrameChg chg="add mod">
          <ac:chgData name="Prashant Singh" userId="37e06faf802f77e5" providerId="LiveId" clId="{DD3C35CE-DD67-4A10-8E7A-423D85906982}" dt="2025-07-27T17:47:14.007" v="0" actId="12084"/>
          <ac:graphicFrameMkLst>
            <pc:docMk/>
            <pc:sldMk cId="2004673675" sldId="258"/>
            <ac:graphicFrameMk id="5" creationId="{05EE5547-484D-54DE-D283-5DB0479FD4C0}"/>
          </ac:graphicFrameMkLst>
        </pc:graphicFrameChg>
        <pc:graphicFrameChg chg="add mod">
          <ac:chgData name="Prashant Singh" userId="37e06faf802f77e5" providerId="LiveId" clId="{DD3C35CE-DD67-4A10-8E7A-423D85906982}" dt="2025-07-27T17:50:15.484" v="1" actId="12084"/>
          <ac:graphicFrameMkLst>
            <pc:docMk/>
            <pc:sldMk cId="2004673675" sldId="258"/>
            <ac:graphicFrameMk id="6" creationId="{8BAC1992-BE7A-3525-02B4-D252496967F0}"/>
          </ac:graphicFrameMkLst>
        </pc:graphicFrameChg>
      </pc:sldChg>
      <pc:sldChg chg="setBg">
        <pc:chgData name="Prashant Singh" userId="37e06faf802f77e5" providerId="LiveId" clId="{DD3C35CE-DD67-4A10-8E7A-423D85906982}" dt="2025-07-27T17:51:39.564" v="7"/>
        <pc:sldMkLst>
          <pc:docMk/>
          <pc:sldMk cId="2401358437" sldId="259"/>
        </pc:sldMkLst>
      </pc:sldChg>
      <pc:sldChg chg="addSp delSp modSp mod setBg">
        <pc:chgData name="Prashant Singh" userId="37e06faf802f77e5" providerId="LiveId" clId="{DD3C35CE-DD67-4A10-8E7A-423D85906982}" dt="2025-07-27T20:38:24.486" v="1056" actId="26606"/>
        <pc:sldMkLst>
          <pc:docMk/>
          <pc:sldMk cId="3567590571" sldId="260"/>
        </pc:sldMkLst>
        <pc:spChg chg="mod">
          <ac:chgData name="Prashant Singh" userId="37e06faf802f77e5" providerId="LiveId" clId="{DD3C35CE-DD67-4A10-8E7A-423D85906982}" dt="2025-07-27T20:38:24.486" v="1056" actId="26606"/>
          <ac:spMkLst>
            <pc:docMk/>
            <pc:sldMk cId="3567590571" sldId="260"/>
            <ac:spMk id="2" creationId="{EFA65DFD-A39B-7541-8BFF-9AB9D06A28BB}"/>
          </ac:spMkLst>
        </pc:spChg>
        <pc:spChg chg="add del mod">
          <ac:chgData name="Prashant Singh" userId="37e06faf802f77e5" providerId="LiveId" clId="{DD3C35CE-DD67-4A10-8E7A-423D85906982}" dt="2025-07-27T20:38:24.486" v="1056" actId="26606"/>
          <ac:spMkLst>
            <pc:docMk/>
            <pc:sldMk cId="3567590571" sldId="260"/>
            <ac:spMk id="4" creationId="{A10106E3-CEA5-8A51-53A3-916BCFAAF8D0}"/>
          </ac:spMkLst>
        </pc:spChg>
        <pc:spChg chg="add del">
          <ac:chgData name="Prashant Singh" userId="37e06faf802f77e5" providerId="LiveId" clId="{DD3C35CE-DD67-4A10-8E7A-423D85906982}" dt="2025-07-27T20:38:14.407" v="1054" actId="26606"/>
          <ac:spMkLst>
            <pc:docMk/>
            <pc:sldMk cId="3567590571" sldId="260"/>
            <ac:spMk id="10" creationId="{637B2035-1FCB-439A-B421-095E136C7E07}"/>
          </ac:spMkLst>
        </pc:spChg>
        <pc:spChg chg="add del">
          <ac:chgData name="Prashant Singh" userId="37e06faf802f77e5" providerId="LiveId" clId="{DD3C35CE-DD67-4A10-8E7A-423D85906982}" dt="2025-07-27T20:38:14.407" v="1054" actId="26606"/>
          <ac:spMkLst>
            <pc:docMk/>
            <pc:sldMk cId="3567590571" sldId="260"/>
            <ac:spMk id="12" creationId="{81CE2CF7-D5AA-4464-AC91-9ED1EA5D6389}"/>
          </ac:spMkLst>
        </pc:spChg>
        <pc:spChg chg="add del">
          <ac:chgData name="Prashant Singh" userId="37e06faf802f77e5" providerId="LiveId" clId="{DD3C35CE-DD67-4A10-8E7A-423D85906982}" dt="2025-07-27T20:38:24.486" v="1056" actId="26606"/>
          <ac:spMkLst>
            <pc:docMk/>
            <pc:sldMk cId="3567590571" sldId="260"/>
            <ac:spMk id="14" creationId="{3501A971-CEBD-4E4B-8529-3BB4F4100CD6}"/>
          </ac:spMkLst>
        </pc:spChg>
        <pc:spChg chg="add del">
          <ac:chgData name="Prashant Singh" userId="37e06faf802f77e5" providerId="LiveId" clId="{DD3C35CE-DD67-4A10-8E7A-423D85906982}" dt="2025-07-27T20:38:24.486" v="1056" actId="26606"/>
          <ac:spMkLst>
            <pc:docMk/>
            <pc:sldMk cId="3567590571" sldId="260"/>
            <ac:spMk id="15" creationId="{02472DE8-E58B-4D56-BA61-C69C601DC760}"/>
          </ac:spMkLst>
        </pc:spChg>
        <pc:spChg chg="add del">
          <ac:chgData name="Prashant Singh" userId="37e06faf802f77e5" providerId="LiveId" clId="{DD3C35CE-DD67-4A10-8E7A-423D85906982}" dt="2025-07-27T20:38:24.486" v="1056" actId="26606"/>
          <ac:spMkLst>
            <pc:docMk/>
            <pc:sldMk cId="3567590571" sldId="260"/>
            <ac:spMk id="16" creationId="{0183ACFC-B25E-402F-BBD8-E42034CDD49A}"/>
          </ac:spMkLst>
        </pc:spChg>
        <pc:graphicFrameChg chg="add del">
          <ac:chgData name="Prashant Singh" userId="37e06faf802f77e5" providerId="LiveId" clId="{DD3C35CE-DD67-4A10-8E7A-423D85906982}" dt="2025-07-27T20:38:24.486" v="1056" actId="26606"/>
          <ac:graphicFrameMkLst>
            <pc:docMk/>
            <pc:sldMk cId="3567590571" sldId="260"/>
            <ac:graphicFrameMk id="17" creationId="{93636F15-8359-3805-FC85-699FE773EBD6}"/>
          </ac:graphicFrameMkLst>
        </pc:graphicFrameChg>
        <pc:picChg chg="add del">
          <ac:chgData name="Prashant Singh" userId="37e06faf802f77e5" providerId="LiveId" clId="{DD3C35CE-DD67-4A10-8E7A-423D85906982}" dt="2025-07-27T20:38:14.407" v="1054" actId="26606"/>
          <ac:picMkLst>
            <pc:docMk/>
            <pc:sldMk cId="3567590571" sldId="260"/>
            <ac:picMk id="6" creationId="{F9250B04-B3DC-3AF9-C939-2524D55E8C36}"/>
          </ac:picMkLst>
        </pc:picChg>
      </pc:sldChg>
      <pc:sldChg chg="modSp mod setBg">
        <pc:chgData name="Prashant Singh" userId="37e06faf802f77e5" providerId="LiveId" clId="{DD3C35CE-DD67-4A10-8E7A-423D85906982}" dt="2025-07-27T17:53:38.375" v="16" actId="20577"/>
        <pc:sldMkLst>
          <pc:docMk/>
          <pc:sldMk cId="3618784846" sldId="261"/>
        </pc:sldMkLst>
        <pc:spChg chg="mod">
          <ac:chgData name="Prashant Singh" userId="37e06faf802f77e5" providerId="LiveId" clId="{DD3C35CE-DD67-4A10-8E7A-423D85906982}" dt="2025-07-27T17:53:38.375" v="16" actId="20577"/>
          <ac:spMkLst>
            <pc:docMk/>
            <pc:sldMk cId="3618784846" sldId="261"/>
            <ac:spMk id="3" creationId="{5BB648EA-6965-135E-E032-166DD253C063}"/>
          </ac:spMkLst>
        </pc:spChg>
      </pc:sldChg>
      <pc:sldChg chg="setBg">
        <pc:chgData name="Prashant Singh" userId="37e06faf802f77e5" providerId="LiveId" clId="{DD3C35CE-DD67-4A10-8E7A-423D85906982}" dt="2025-07-27T17:52:08.751" v="10"/>
        <pc:sldMkLst>
          <pc:docMk/>
          <pc:sldMk cId="307704379" sldId="262"/>
        </pc:sldMkLst>
      </pc:sldChg>
      <pc:sldChg chg="addSp delSp modSp mod setBg">
        <pc:chgData name="Prashant Singh" userId="37e06faf802f77e5" providerId="LiveId" clId="{DD3C35CE-DD67-4A10-8E7A-423D85906982}" dt="2025-07-27T20:39:06.616" v="1067" actId="26606"/>
        <pc:sldMkLst>
          <pc:docMk/>
          <pc:sldMk cId="87534365" sldId="263"/>
        </pc:sldMkLst>
        <pc:spChg chg="mod">
          <ac:chgData name="Prashant Singh" userId="37e06faf802f77e5" providerId="LiveId" clId="{DD3C35CE-DD67-4A10-8E7A-423D85906982}" dt="2025-07-27T20:39:06.616" v="1067" actId="26606"/>
          <ac:spMkLst>
            <pc:docMk/>
            <pc:sldMk cId="87534365" sldId="263"/>
            <ac:spMk id="2" creationId="{ED7D2C39-BF26-5F1B-52F9-E73F7D06521B}"/>
          </ac:spMkLst>
        </pc:spChg>
        <pc:spChg chg="add del mod">
          <ac:chgData name="Prashant Singh" userId="37e06faf802f77e5" providerId="LiveId" clId="{DD3C35CE-DD67-4A10-8E7A-423D85906982}" dt="2025-07-27T20:39:06.616" v="1067" actId="26606"/>
          <ac:spMkLst>
            <pc:docMk/>
            <pc:sldMk cId="87534365" sldId="263"/>
            <ac:spMk id="3" creationId="{61502663-31E5-48A2-A493-32593B12C101}"/>
          </ac:spMkLst>
        </pc:spChg>
        <pc:spChg chg="add del">
          <ac:chgData name="Prashant Singh" userId="37e06faf802f77e5" providerId="LiveId" clId="{DD3C35CE-DD67-4A10-8E7A-423D85906982}" dt="2025-07-27T20:38:48.589" v="1058" actId="26606"/>
          <ac:spMkLst>
            <pc:docMk/>
            <pc:sldMk cId="87534365" sldId="263"/>
            <ac:spMk id="9" creationId="{23E547B5-89CF-4EC0-96DE-25771AED0799}"/>
          </ac:spMkLst>
        </pc:spChg>
        <pc:spChg chg="add del">
          <ac:chgData name="Prashant Singh" userId="37e06faf802f77e5" providerId="LiveId" clId="{DD3C35CE-DD67-4A10-8E7A-423D85906982}" dt="2025-07-27T20:38:48.589" v="1058" actId="26606"/>
          <ac:spMkLst>
            <pc:docMk/>
            <pc:sldMk cId="87534365" sldId="263"/>
            <ac:spMk id="11" creationId="{B3437C99-FC8E-4311-B48A-F0C4C329B154}"/>
          </ac:spMkLst>
        </pc:spChg>
        <pc:spChg chg="add del">
          <ac:chgData name="Prashant Singh" userId="37e06faf802f77e5" providerId="LiveId" clId="{DD3C35CE-DD67-4A10-8E7A-423D85906982}" dt="2025-07-27T20:38:54.883" v="1060" actId="26606"/>
          <ac:spMkLst>
            <pc:docMk/>
            <pc:sldMk cId="87534365" sldId="263"/>
            <ac:spMk id="13" creationId="{637B2035-1FCB-439A-B421-095E136C7E07}"/>
          </ac:spMkLst>
        </pc:spChg>
        <pc:spChg chg="add del">
          <ac:chgData name="Prashant Singh" userId="37e06faf802f77e5" providerId="LiveId" clId="{DD3C35CE-DD67-4A10-8E7A-423D85906982}" dt="2025-07-27T20:38:54.883" v="1060" actId="26606"/>
          <ac:spMkLst>
            <pc:docMk/>
            <pc:sldMk cId="87534365" sldId="263"/>
            <ac:spMk id="14" creationId="{81CE2CF7-D5AA-4464-AC91-9ED1EA5D6389}"/>
          </ac:spMkLst>
        </pc:spChg>
        <pc:spChg chg="add del">
          <ac:chgData name="Prashant Singh" userId="37e06faf802f77e5" providerId="LiveId" clId="{DD3C35CE-DD67-4A10-8E7A-423D85906982}" dt="2025-07-27T20:39:00.128" v="1062" actId="26606"/>
          <ac:spMkLst>
            <pc:docMk/>
            <pc:sldMk cId="87534365" sldId="263"/>
            <ac:spMk id="17" creationId="{02472DE8-E58B-4D56-BA61-C69C601DC760}"/>
          </ac:spMkLst>
        </pc:spChg>
        <pc:spChg chg="add del">
          <ac:chgData name="Prashant Singh" userId="37e06faf802f77e5" providerId="LiveId" clId="{DD3C35CE-DD67-4A10-8E7A-423D85906982}" dt="2025-07-27T20:39:00.128" v="1062" actId="26606"/>
          <ac:spMkLst>
            <pc:docMk/>
            <pc:sldMk cId="87534365" sldId="263"/>
            <ac:spMk id="18" creationId="{0183ACFC-B25E-402F-BBD8-E42034CDD49A}"/>
          </ac:spMkLst>
        </pc:spChg>
        <pc:spChg chg="add del">
          <ac:chgData name="Prashant Singh" userId="37e06faf802f77e5" providerId="LiveId" clId="{DD3C35CE-DD67-4A10-8E7A-423D85906982}" dt="2025-07-27T20:39:00.128" v="1062" actId="26606"/>
          <ac:spMkLst>
            <pc:docMk/>
            <pc:sldMk cId="87534365" sldId="263"/>
            <ac:spMk id="19" creationId="{3501A971-CEBD-4E4B-8529-3BB4F4100CD6}"/>
          </ac:spMkLst>
        </pc:spChg>
        <pc:spChg chg="add del">
          <ac:chgData name="Prashant Singh" userId="37e06faf802f77e5" providerId="LiveId" clId="{DD3C35CE-DD67-4A10-8E7A-423D85906982}" dt="2025-07-27T20:39:02.118" v="1064" actId="26606"/>
          <ac:spMkLst>
            <pc:docMk/>
            <pc:sldMk cId="87534365" sldId="263"/>
            <ac:spMk id="22" creationId="{0F584D22-CD28-4363-A679-ACA953A2A6F4}"/>
          </ac:spMkLst>
        </pc:spChg>
        <pc:spChg chg="add del">
          <ac:chgData name="Prashant Singh" userId="37e06faf802f77e5" providerId="LiveId" clId="{DD3C35CE-DD67-4A10-8E7A-423D85906982}" dt="2025-07-27T20:39:02.118" v="1064" actId="26606"/>
          <ac:spMkLst>
            <pc:docMk/>
            <pc:sldMk cId="87534365" sldId="263"/>
            <ac:spMk id="23" creationId="{5B0E491B-5098-4794-9326-BC6DB475567C}"/>
          </ac:spMkLst>
        </pc:spChg>
        <pc:spChg chg="add del">
          <ac:chgData name="Prashant Singh" userId="37e06faf802f77e5" providerId="LiveId" clId="{DD3C35CE-DD67-4A10-8E7A-423D85906982}" dt="2025-07-27T20:39:06.587" v="1066" actId="26606"/>
          <ac:spMkLst>
            <pc:docMk/>
            <pc:sldMk cId="87534365" sldId="263"/>
            <ac:spMk id="26" creationId="{88470751-4046-4A07-86D0-382F36ED544C}"/>
          </ac:spMkLst>
        </pc:spChg>
        <pc:spChg chg="add del">
          <ac:chgData name="Prashant Singh" userId="37e06faf802f77e5" providerId="LiveId" clId="{DD3C35CE-DD67-4A10-8E7A-423D85906982}" dt="2025-07-27T20:39:06.587" v="1066" actId="26606"/>
          <ac:spMkLst>
            <pc:docMk/>
            <pc:sldMk cId="87534365" sldId="263"/>
            <ac:spMk id="27" creationId="{798DAB7D-3A31-4ABA-87BC-3DC4343586AE}"/>
          </ac:spMkLst>
        </pc:spChg>
        <pc:spChg chg="add">
          <ac:chgData name="Prashant Singh" userId="37e06faf802f77e5" providerId="LiveId" clId="{DD3C35CE-DD67-4A10-8E7A-423D85906982}" dt="2025-07-27T20:39:06.616" v="1067" actId="26606"/>
          <ac:spMkLst>
            <pc:docMk/>
            <pc:sldMk cId="87534365" sldId="263"/>
            <ac:spMk id="30" creationId="{637B2035-1FCB-439A-B421-095E136C7E07}"/>
          </ac:spMkLst>
        </pc:spChg>
        <pc:spChg chg="add">
          <ac:chgData name="Prashant Singh" userId="37e06faf802f77e5" providerId="LiveId" clId="{DD3C35CE-DD67-4A10-8E7A-423D85906982}" dt="2025-07-27T20:39:06.616" v="1067" actId="26606"/>
          <ac:spMkLst>
            <pc:docMk/>
            <pc:sldMk cId="87534365" sldId="263"/>
            <ac:spMk id="31" creationId="{81CE2CF7-D5AA-4464-AC91-9ED1EA5D6389}"/>
          </ac:spMkLst>
        </pc:spChg>
        <pc:spChg chg="add">
          <ac:chgData name="Prashant Singh" userId="37e06faf802f77e5" providerId="LiveId" clId="{DD3C35CE-DD67-4A10-8E7A-423D85906982}" dt="2025-07-27T20:39:06.616" v="1067" actId="26606"/>
          <ac:spMkLst>
            <pc:docMk/>
            <pc:sldMk cId="87534365" sldId="263"/>
            <ac:spMk id="33" creationId="{61502663-31E5-48A2-A493-32593B12C101}"/>
          </ac:spMkLst>
        </pc:spChg>
        <pc:graphicFrameChg chg="add del">
          <ac:chgData name="Prashant Singh" userId="37e06faf802f77e5" providerId="LiveId" clId="{DD3C35CE-DD67-4A10-8E7A-423D85906982}" dt="2025-07-27T20:39:00.128" v="1062" actId="26606"/>
          <ac:graphicFrameMkLst>
            <pc:docMk/>
            <pc:sldMk cId="87534365" sldId="263"/>
            <ac:graphicFrameMk id="20" creationId="{965C691A-A40A-2788-E4AA-4906D82B0692}"/>
          </ac:graphicFrameMkLst>
        </pc:graphicFrameChg>
        <pc:graphicFrameChg chg="add del">
          <ac:chgData name="Prashant Singh" userId="37e06faf802f77e5" providerId="LiveId" clId="{DD3C35CE-DD67-4A10-8E7A-423D85906982}" dt="2025-07-27T20:39:02.118" v="1064" actId="26606"/>
          <ac:graphicFrameMkLst>
            <pc:docMk/>
            <pc:sldMk cId="87534365" sldId="263"/>
            <ac:graphicFrameMk id="24" creationId="{E420AE06-EF50-FE42-59E9-32467F760B85}"/>
          </ac:graphicFrameMkLst>
        </pc:graphicFrameChg>
        <pc:graphicFrameChg chg="add del">
          <ac:chgData name="Prashant Singh" userId="37e06faf802f77e5" providerId="LiveId" clId="{DD3C35CE-DD67-4A10-8E7A-423D85906982}" dt="2025-07-27T20:39:06.587" v="1066" actId="26606"/>
          <ac:graphicFrameMkLst>
            <pc:docMk/>
            <pc:sldMk cId="87534365" sldId="263"/>
            <ac:graphicFrameMk id="28" creationId="{BCAA0D73-BDEE-1E67-F203-FE440F2CDDDD}"/>
          </ac:graphicFrameMkLst>
        </pc:graphicFrameChg>
        <pc:picChg chg="add del">
          <ac:chgData name="Prashant Singh" userId="37e06faf802f77e5" providerId="LiveId" clId="{DD3C35CE-DD67-4A10-8E7A-423D85906982}" dt="2025-07-27T20:38:48.589" v="1058" actId="26606"/>
          <ac:picMkLst>
            <pc:docMk/>
            <pc:sldMk cId="87534365" sldId="263"/>
            <ac:picMk id="5" creationId="{59F952EE-6802-FDCF-8B8D-001891943877}"/>
          </ac:picMkLst>
        </pc:picChg>
        <pc:picChg chg="add del">
          <ac:chgData name="Prashant Singh" userId="37e06faf802f77e5" providerId="LiveId" clId="{DD3C35CE-DD67-4A10-8E7A-423D85906982}" dt="2025-07-27T20:38:54.883" v="1060" actId="26606"/>
          <ac:picMkLst>
            <pc:docMk/>
            <pc:sldMk cId="87534365" sldId="263"/>
            <ac:picMk id="15" creationId="{07BED16B-31F0-F794-D55F-F240DBE81D2E}"/>
          </ac:picMkLst>
        </pc:picChg>
        <pc:picChg chg="add">
          <ac:chgData name="Prashant Singh" userId="37e06faf802f77e5" providerId="LiveId" clId="{DD3C35CE-DD67-4A10-8E7A-423D85906982}" dt="2025-07-27T20:39:06.616" v="1067" actId="26606"/>
          <ac:picMkLst>
            <pc:docMk/>
            <pc:sldMk cId="87534365" sldId="263"/>
            <ac:picMk id="32" creationId="{07BED16B-31F0-F794-D55F-F240DBE81D2E}"/>
          </ac:picMkLst>
        </pc:picChg>
      </pc:sldChg>
      <pc:sldChg chg="addSp delSp modSp new mod setBg">
        <pc:chgData name="Prashant Singh" userId="37e06faf802f77e5" providerId="LiveId" clId="{DD3C35CE-DD67-4A10-8E7A-423D85906982}" dt="2025-07-27T20:36:46.686" v="1052" actId="478"/>
        <pc:sldMkLst>
          <pc:docMk/>
          <pc:sldMk cId="95348303" sldId="264"/>
        </pc:sldMkLst>
        <pc:spChg chg="mod">
          <ac:chgData name="Prashant Singh" userId="37e06faf802f77e5" providerId="LiveId" clId="{DD3C35CE-DD67-4A10-8E7A-423D85906982}" dt="2025-07-27T20:34:50.540" v="1045" actId="1076"/>
          <ac:spMkLst>
            <pc:docMk/>
            <pc:sldMk cId="95348303" sldId="264"/>
            <ac:spMk id="2" creationId="{BCFF1C8C-AB11-033D-9119-26DB003A9EA8}"/>
          </ac:spMkLst>
        </pc:spChg>
        <pc:spChg chg="del">
          <ac:chgData name="Prashant Singh" userId="37e06faf802f77e5" providerId="LiveId" clId="{DD3C35CE-DD67-4A10-8E7A-423D85906982}" dt="2025-07-27T19:59:42.909" v="68" actId="3680"/>
          <ac:spMkLst>
            <pc:docMk/>
            <pc:sldMk cId="95348303" sldId="264"/>
            <ac:spMk id="3" creationId="{5D0019EB-240D-79BC-3A9A-4731C73360E1}"/>
          </ac:spMkLst>
        </pc:spChg>
        <pc:spChg chg="add del">
          <ac:chgData name="Prashant Singh" userId="37e06faf802f77e5" providerId="LiveId" clId="{DD3C35CE-DD67-4A10-8E7A-423D85906982}" dt="2025-07-27T20:01:28.509" v="85" actId="11529"/>
          <ac:spMkLst>
            <pc:docMk/>
            <pc:sldMk cId="95348303" sldId="264"/>
            <ac:spMk id="5" creationId="{46337680-1B17-BEB2-76C6-ED25A3C9917A}"/>
          </ac:spMkLst>
        </pc:spChg>
        <pc:spChg chg="add del">
          <ac:chgData name="Prashant Singh" userId="37e06faf802f77e5" providerId="LiveId" clId="{DD3C35CE-DD67-4A10-8E7A-423D85906982}" dt="2025-07-27T20:01:43.390" v="87" actId="11529"/>
          <ac:spMkLst>
            <pc:docMk/>
            <pc:sldMk cId="95348303" sldId="264"/>
            <ac:spMk id="6" creationId="{68FFEB0C-1D6A-35DC-E459-6574C1B6FBBC}"/>
          </ac:spMkLst>
        </pc:spChg>
        <pc:graphicFrameChg chg="add mod ord modGraphic">
          <ac:chgData name="Prashant Singh" userId="37e06faf802f77e5" providerId="LiveId" clId="{DD3C35CE-DD67-4A10-8E7A-423D85906982}" dt="2025-07-27T20:35:43.810" v="1050" actId="404"/>
          <ac:graphicFrameMkLst>
            <pc:docMk/>
            <pc:sldMk cId="95348303" sldId="264"/>
            <ac:graphicFrameMk id="4" creationId="{207C1D36-B457-1812-D0F6-B9CE63A44524}"/>
          </ac:graphicFrameMkLst>
        </pc:graphicFrameChg>
        <pc:picChg chg="add del mod">
          <ac:chgData name="Prashant Singh" userId="37e06faf802f77e5" providerId="LiveId" clId="{DD3C35CE-DD67-4A10-8E7A-423D85906982}" dt="2025-07-27T20:36:46.686" v="1052" actId="478"/>
          <ac:picMkLst>
            <pc:docMk/>
            <pc:sldMk cId="95348303" sldId="264"/>
            <ac:picMk id="7" creationId="{0F769727-C4BD-9037-BDBA-D92727D44E2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46EE6-3691-4754-8FC3-7F02D5FBF722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F051F1F-2BD8-4E0B-9608-AA330BEE170F}">
      <dgm:prSet/>
      <dgm:spPr/>
      <dgm:t>
        <a:bodyPr/>
        <a:lstStyle/>
        <a:p>
          <a:r>
            <a:rPr lang="en-IN" b="1" baseline="0"/>
            <a:t>OBJECTIVE &amp; SCOPE :</a:t>
          </a:r>
          <a:endParaRPr lang="en-IN"/>
        </a:p>
      </dgm:t>
    </dgm:pt>
    <dgm:pt modelId="{E603DE19-FA52-4A3E-B7A3-45B1E1AC9451}" type="parTrans" cxnId="{ACE60167-310A-4836-9D4E-C901CFBF4CBA}">
      <dgm:prSet/>
      <dgm:spPr/>
      <dgm:t>
        <a:bodyPr/>
        <a:lstStyle/>
        <a:p>
          <a:endParaRPr lang="en-IN"/>
        </a:p>
      </dgm:t>
    </dgm:pt>
    <dgm:pt modelId="{73AEBDD5-486B-44B2-A0A0-0C178C0E94FE}" type="sibTrans" cxnId="{ACE60167-310A-4836-9D4E-C901CFBF4CBA}">
      <dgm:prSet/>
      <dgm:spPr/>
      <dgm:t>
        <a:bodyPr/>
        <a:lstStyle/>
        <a:p>
          <a:endParaRPr lang="en-IN"/>
        </a:p>
      </dgm:t>
    </dgm:pt>
    <dgm:pt modelId="{03570A81-C7CF-40E1-945F-F3B7A697FF38}" type="pres">
      <dgm:prSet presAssocID="{53046EE6-3691-4754-8FC3-7F02D5FBF72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013A21E-B561-46C5-9274-561BFC30ED22}" type="pres">
      <dgm:prSet presAssocID="{2F051F1F-2BD8-4E0B-9608-AA330BEE170F}" presName="circle1" presStyleLbl="node1" presStyleIdx="0" presStyleCnt="1"/>
      <dgm:spPr/>
    </dgm:pt>
    <dgm:pt modelId="{3C6531D1-9223-418F-9FF3-D6C3E9478D76}" type="pres">
      <dgm:prSet presAssocID="{2F051F1F-2BD8-4E0B-9608-AA330BEE170F}" presName="space" presStyleCnt="0"/>
      <dgm:spPr/>
    </dgm:pt>
    <dgm:pt modelId="{E478C23F-375B-439C-A80B-F62D96E646A7}" type="pres">
      <dgm:prSet presAssocID="{2F051F1F-2BD8-4E0B-9608-AA330BEE170F}" presName="rect1" presStyleLbl="alignAcc1" presStyleIdx="0" presStyleCnt="1"/>
      <dgm:spPr/>
    </dgm:pt>
    <dgm:pt modelId="{9B084677-D334-4CEB-87EB-8279827BA70D}" type="pres">
      <dgm:prSet presAssocID="{2F051F1F-2BD8-4E0B-9608-AA330BEE170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ACE60167-310A-4836-9D4E-C901CFBF4CBA}" srcId="{53046EE6-3691-4754-8FC3-7F02D5FBF722}" destId="{2F051F1F-2BD8-4E0B-9608-AA330BEE170F}" srcOrd="0" destOrd="0" parTransId="{E603DE19-FA52-4A3E-B7A3-45B1E1AC9451}" sibTransId="{73AEBDD5-486B-44B2-A0A0-0C178C0E94FE}"/>
    <dgm:cxn modelId="{6E96916D-AD09-449F-A553-CCBE0CBA45A0}" type="presOf" srcId="{2F051F1F-2BD8-4E0B-9608-AA330BEE170F}" destId="{9B084677-D334-4CEB-87EB-8279827BA70D}" srcOrd="1" destOrd="0" presId="urn:microsoft.com/office/officeart/2005/8/layout/target3"/>
    <dgm:cxn modelId="{B699507D-29D6-4DFA-95B6-E0432D3348CD}" type="presOf" srcId="{53046EE6-3691-4754-8FC3-7F02D5FBF722}" destId="{03570A81-C7CF-40E1-945F-F3B7A697FF38}" srcOrd="0" destOrd="0" presId="urn:microsoft.com/office/officeart/2005/8/layout/target3"/>
    <dgm:cxn modelId="{731B29B2-105B-4653-9A52-558E1F4186E5}" type="presOf" srcId="{2F051F1F-2BD8-4E0B-9608-AA330BEE170F}" destId="{E478C23F-375B-439C-A80B-F62D96E646A7}" srcOrd="0" destOrd="0" presId="urn:microsoft.com/office/officeart/2005/8/layout/target3"/>
    <dgm:cxn modelId="{0D5EA626-F5C4-4767-9E0D-2354E5883B72}" type="presParOf" srcId="{03570A81-C7CF-40E1-945F-F3B7A697FF38}" destId="{E013A21E-B561-46C5-9274-561BFC30ED22}" srcOrd="0" destOrd="0" presId="urn:microsoft.com/office/officeart/2005/8/layout/target3"/>
    <dgm:cxn modelId="{87CFDA28-F075-4E50-9B6E-0E63B812A868}" type="presParOf" srcId="{03570A81-C7CF-40E1-945F-F3B7A697FF38}" destId="{3C6531D1-9223-418F-9FF3-D6C3E9478D76}" srcOrd="1" destOrd="0" presId="urn:microsoft.com/office/officeart/2005/8/layout/target3"/>
    <dgm:cxn modelId="{60882B9E-D440-4B61-83FD-D8C3DFFA50DF}" type="presParOf" srcId="{03570A81-C7CF-40E1-945F-F3B7A697FF38}" destId="{E478C23F-375B-439C-A80B-F62D96E646A7}" srcOrd="2" destOrd="0" presId="urn:microsoft.com/office/officeart/2005/8/layout/target3"/>
    <dgm:cxn modelId="{4EE709A9-B40E-4A20-A899-258AF377E3B8}" type="presParOf" srcId="{03570A81-C7CF-40E1-945F-F3B7A697FF38}" destId="{9B084677-D334-4CEB-87EB-8279827BA70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C83CB-E6FC-4C00-BA8F-E8E477DF21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2C6A5A5-258B-4F59-B610-B0A98FF5631D}">
      <dgm:prSet/>
      <dgm:spPr/>
      <dgm:t>
        <a:bodyPr/>
        <a:lstStyle/>
        <a:p>
          <a:r>
            <a:rPr lang="en-US" b="1" baseline="0"/>
            <a:t>To clean, transform, and visualize bike sharing data across multiple sheets, and extract actionable insights using Excel dashboards.</a:t>
          </a:r>
          <a:endParaRPr lang="en-IN"/>
        </a:p>
      </dgm:t>
    </dgm:pt>
    <dgm:pt modelId="{4BF6DB97-AE7B-48C5-82C0-6698399E5CB6}" type="parTrans" cxnId="{98D92DDE-CB0C-4A17-9D9D-00F63A493E8B}">
      <dgm:prSet/>
      <dgm:spPr/>
      <dgm:t>
        <a:bodyPr/>
        <a:lstStyle/>
        <a:p>
          <a:endParaRPr lang="en-IN"/>
        </a:p>
      </dgm:t>
    </dgm:pt>
    <dgm:pt modelId="{79E981E2-FD1F-4BE7-8B11-E63E324D68CA}" type="sibTrans" cxnId="{98D92DDE-CB0C-4A17-9D9D-00F63A493E8B}">
      <dgm:prSet/>
      <dgm:spPr/>
      <dgm:t>
        <a:bodyPr/>
        <a:lstStyle/>
        <a:p>
          <a:endParaRPr lang="en-IN"/>
        </a:p>
      </dgm:t>
    </dgm:pt>
    <dgm:pt modelId="{62DB781B-1CCD-4AAB-ABA4-D3AFF59CB6A8}">
      <dgm:prSet/>
      <dgm:spPr/>
      <dgm:t>
        <a:bodyPr/>
        <a:lstStyle/>
        <a:p>
          <a:r>
            <a:rPr lang="en-US" b="1" baseline="0"/>
            <a:t>Scope Includes:</a:t>
          </a:r>
          <a:endParaRPr lang="en-IN"/>
        </a:p>
      </dgm:t>
    </dgm:pt>
    <dgm:pt modelId="{151D768A-439D-4C4E-9DE6-271FFA8593A7}" type="parTrans" cxnId="{17445CF4-2E94-48E4-A74B-25DC86C6B389}">
      <dgm:prSet/>
      <dgm:spPr/>
      <dgm:t>
        <a:bodyPr/>
        <a:lstStyle/>
        <a:p>
          <a:endParaRPr lang="en-IN"/>
        </a:p>
      </dgm:t>
    </dgm:pt>
    <dgm:pt modelId="{B7610506-AE28-4EE4-84F0-03E34B46B444}" type="sibTrans" cxnId="{17445CF4-2E94-48E4-A74B-25DC86C6B389}">
      <dgm:prSet/>
      <dgm:spPr/>
      <dgm:t>
        <a:bodyPr/>
        <a:lstStyle/>
        <a:p>
          <a:endParaRPr lang="en-IN"/>
        </a:p>
      </dgm:t>
    </dgm:pt>
    <dgm:pt modelId="{79A4C027-B7F9-41E7-A45C-907FB091F5DD}">
      <dgm:prSet/>
      <dgm:spPr/>
      <dgm:t>
        <a:bodyPr/>
        <a:lstStyle/>
        <a:p>
          <a:r>
            <a:rPr lang="en-US" b="1" baseline="0"/>
            <a:t>Data consolidation from 3 sources</a:t>
          </a:r>
          <a:endParaRPr lang="en-IN"/>
        </a:p>
      </dgm:t>
    </dgm:pt>
    <dgm:pt modelId="{777CDC6F-84C6-4028-8C6D-3D4AF6B173F6}" type="parTrans" cxnId="{56D04933-B409-46D4-86D6-C867EC200AEB}">
      <dgm:prSet/>
      <dgm:spPr/>
      <dgm:t>
        <a:bodyPr/>
        <a:lstStyle/>
        <a:p>
          <a:endParaRPr lang="en-IN"/>
        </a:p>
      </dgm:t>
    </dgm:pt>
    <dgm:pt modelId="{63FEE6F1-962E-4288-8E3B-63A45FA8CFE7}" type="sibTrans" cxnId="{56D04933-B409-46D4-86D6-C867EC200AEB}">
      <dgm:prSet/>
      <dgm:spPr/>
      <dgm:t>
        <a:bodyPr/>
        <a:lstStyle/>
        <a:p>
          <a:endParaRPr lang="en-IN"/>
        </a:p>
      </dgm:t>
    </dgm:pt>
    <dgm:pt modelId="{43345609-1F39-406C-A68E-0D61A715C58F}">
      <dgm:prSet/>
      <dgm:spPr/>
      <dgm:t>
        <a:bodyPr/>
        <a:lstStyle/>
        <a:p>
          <a:r>
            <a:rPr lang="en-US" b="1" baseline="0"/>
            <a:t>Time-based and weather-based demand analysis</a:t>
          </a:r>
          <a:endParaRPr lang="en-IN"/>
        </a:p>
      </dgm:t>
    </dgm:pt>
    <dgm:pt modelId="{A0FEF863-4EE5-4457-8EDE-E81EF5302908}" type="parTrans" cxnId="{88FAB46A-9C89-467E-AB43-E5EA799DBFE5}">
      <dgm:prSet/>
      <dgm:spPr/>
      <dgm:t>
        <a:bodyPr/>
        <a:lstStyle/>
        <a:p>
          <a:endParaRPr lang="en-IN"/>
        </a:p>
      </dgm:t>
    </dgm:pt>
    <dgm:pt modelId="{686FDD2E-27A9-4B1E-B042-40E9AC33312B}" type="sibTrans" cxnId="{88FAB46A-9C89-467E-AB43-E5EA799DBFE5}">
      <dgm:prSet/>
      <dgm:spPr/>
      <dgm:t>
        <a:bodyPr/>
        <a:lstStyle/>
        <a:p>
          <a:endParaRPr lang="en-IN"/>
        </a:p>
      </dgm:t>
    </dgm:pt>
    <dgm:pt modelId="{3D9906A3-4FE3-4BC1-8881-B8F82CE0AE6F}">
      <dgm:prSet/>
      <dgm:spPr/>
      <dgm:t>
        <a:bodyPr/>
        <a:lstStyle/>
        <a:p>
          <a:r>
            <a:rPr lang="en-US" b="1" baseline="0"/>
            <a:t>Visualization of user demand trends via dashboard</a:t>
          </a:r>
          <a:endParaRPr lang="en-IN"/>
        </a:p>
      </dgm:t>
    </dgm:pt>
    <dgm:pt modelId="{ABEC99F1-1432-4085-8E37-83160A1A6030}" type="parTrans" cxnId="{6F73AEF1-3FA1-436B-B07B-D85429F6EEC4}">
      <dgm:prSet/>
      <dgm:spPr/>
      <dgm:t>
        <a:bodyPr/>
        <a:lstStyle/>
        <a:p>
          <a:endParaRPr lang="en-IN"/>
        </a:p>
      </dgm:t>
    </dgm:pt>
    <dgm:pt modelId="{96CF93BA-F2FC-40B7-AE58-93400493D41F}" type="sibTrans" cxnId="{6F73AEF1-3FA1-436B-B07B-D85429F6EEC4}">
      <dgm:prSet/>
      <dgm:spPr/>
      <dgm:t>
        <a:bodyPr/>
        <a:lstStyle/>
        <a:p>
          <a:endParaRPr lang="en-IN"/>
        </a:p>
      </dgm:t>
    </dgm:pt>
    <dgm:pt modelId="{0D503648-5B9B-4E9C-9843-78625A1E1E9F}" type="pres">
      <dgm:prSet presAssocID="{4E2C83CB-E6FC-4C00-BA8F-E8E477DF2187}" presName="Name0" presStyleCnt="0">
        <dgm:presLayoutVars>
          <dgm:dir/>
          <dgm:animLvl val="lvl"/>
          <dgm:resizeHandles val="exact"/>
        </dgm:presLayoutVars>
      </dgm:prSet>
      <dgm:spPr/>
    </dgm:pt>
    <dgm:pt modelId="{EB6AAC46-DBD8-4435-80A6-B00A121F7DA6}" type="pres">
      <dgm:prSet presAssocID="{22C6A5A5-258B-4F59-B610-B0A98FF5631D}" presName="linNode" presStyleCnt="0"/>
      <dgm:spPr/>
    </dgm:pt>
    <dgm:pt modelId="{621A90EB-ADA9-4E38-A5E0-60F17A7AFB1C}" type="pres">
      <dgm:prSet presAssocID="{22C6A5A5-258B-4F59-B610-B0A98FF5631D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3EC7D437-8717-4131-AFD9-C72F48E4292E}" type="pres">
      <dgm:prSet presAssocID="{79E981E2-FD1F-4BE7-8B11-E63E324D68CA}" presName="sp" presStyleCnt="0"/>
      <dgm:spPr/>
    </dgm:pt>
    <dgm:pt modelId="{6C349590-F42B-4EC8-9241-0DCA6814F883}" type="pres">
      <dgm:prSet presAssocID="{62DB781B-1CCD-4AAB-ABA4-D3AFF59CB6A8}" presName="linNode" presStyleCnt="0"/>
      <dgm:spPr/>
    </dgm:pt>
    <dgm:pt modelId="{DDB05C29-E214-4272-9462-CBC08E8D5162}" type="pres">
      <dgm:prSet presAssocID="{62DB781B-1CCD-4AAB-ABA4-D3AFF59CB6A8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0F9791E-F4F6-4109-8EE1-AE996D01C09A}" type="pres">
      <dgm:prSet presAssocID="{B7610506-AE28-4EE4-84F0-03E34B46B444}" presName="sp" presStyleCnt="0"/>
      <dgm:spPr/>
    </dgm:pt>
    <dgm:pt modelId="{1D163804-8427-4E01-8744-4C799A28714E}" type="pres">
      <dgm:prSet presAssocID="{79A4C027-B7F9-41E7-A45C-907FB091F5DD}" presName="linNode" presStyleCnt="0"/>
      <dgm:spPr/>
    </dgm:pt>
    <dgm:pt modelId="{55F9519A-C03D-4F0D-928B-9872A2522304}" type="pres">
      <dgm:prSet presAssocID="{79A4C027-B7F9-41E7-A45C-907FB091F5DD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BAFE8B53-6DB9-4222-82DF-A50BB8B44CB0}" type="pres">
      <dgm:prSet presAssocID="{63FEE6F1-962E-4288-8E3B-63A45FA8CFE7}" presName="sp" presStyleCnt="0"/>
      <dgm:spPr/>
    </dgm:pt>
    <dgm:pt modelId="{C44B0234-D6F3-417C-993C-DD51EA6F3546}" type="pres">
      <dgm:prSet presAssocID="{43345609-1F39-406C-A68E-0D61A715C58F}" presName="linNode" presStyleCnt="0"/>
      <dgm:spPr/>
    </dgm:pt>
    <dgm:pt modelId="{B7DE509F-33AE-41A7-8A31-955BE83D9A27}" type="pres">
      <dgm:prSet presAssocID="{43345609-1F39-406C-A68E-0D61A715C58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2D1DD05-1D15-4D33-A54E-4D8898FB7503}" type="pres">
      <dgm:prSet presAssocID="{686FDD2E-27A9-4B1E-B042-40E9AC33312B}" presName="sp" presStyleCnt="0"/>
      <dgm:spPr/>
    </dgm:pt>
    <dgm:pt modelId="{91AF0CE3-F9AA-42F0-BBA6-10FE2FB454BC}" type="pres">
      <dgm:prSet presAssocID="{3D9906A3-4FE3-4BC1-8881-B8F82CE0AE6F}" presName="linNode" presStyleCnt="0"/>
      <dgm:spPr/>
    </dgm:pt>
    <dgm:pt modelId="{1AD7D81F-045A-42CB-AEFE-B69EC0AAF933}" type="pres">
      <dgm:prSet presAssocID="{3D9906A3-4FE3-4BC1-8881-B8F82CE0AE6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72DC10D-1A60-4EEC-92E1-4917D4C3E8B3}" type="presOf" srcId="{62DB781B-1CCD-4AAB-ABA4-D3AFF59CB6A8}" destId="{DDB05C29-E214-4272-9462-CBC08E8D5162}" srcOrd="0" destOrd="0" presId="urn:microsoft.com/office/officeart/2005/8/layout/vList5"/>
    <dgm:cxn modelId="{56D04933-B409-46D4-86D6-C867EC200AEB}" srcId="{4E2C83CB-E6FC-4C00-BA8F-E8E477DF2187}" destId="{79A4C027-B7F9-41E7-A45C-907FB091F5DD}" srcOrd="2" destOrd="0" parTransId="{777CDC6F-84C6-4028-8C6D-3D4AF6B173F6}" sibTransId="{63FEE6F1-962E-4288-8E3B-63A45FA8CFE7}"/>
    <dgm:cxn modelId="{7B42EF40-CC33-4DC2-BEAD-D73B190D0ECB}" type="presOf" srcId="{79A4C027-B7F9-41E7-A45C-907FB091F5DD}" destId="{55F9519A-C03D-4F0D-928B-9872A2522304}" srcOrd="0" destOrd="0" presId="urn:microsoft.com/office/officeart/2005/8/layout/vList5"/>
    <dgm:cxn modelId="{B07CB544-7310-4D6E-AAEE-C470C5D9F071}" type="presOf" srcId="{43345609-1F39-406C-A68E-0D61A715C58F}" destId="{B7DE509F-33AE-41A7-8A31-955BE83D9A27}" srcOrd="0" destOrd="0" presId="urn:microsoft.com/office/officeart/2005/8/layout/vList5"/>
    <dgm:cxn modelId="{88FAB46A-9C89-467E-AB43-E5EA799DBFE5}" srcId="{4E2C83CB-E6FC-4C00-BA8F-E8E477DF2187}" destId="{43345609-1F39-406C-A68E-0D61A715C58F}" srcOrd="3" destOrd="0" parTransId="{A0FEF863-4EE5-4457-8EDE-E81EF5302908}" sibTransId="{686FDD2E-27A9-4B1E-B042-40E9AC33312B}"/>
    <dgm:cxn modelId="{4968E14E-AA80-425B-987F-F0B81847EE2A}" type="presOf" srcId="{4E2C83CB-E6FC-4C00-BA8F-E8E477DF2187}" destId="{0D503648-5B9B-4E9C-9843-78625A1E1E9F}" srcOrd="0" destOrd="0" presId="urn:microsoft.com/office/officeart/2005/8/layout/vList5"/>
    <dgm:cxn modelId="{7D2C557C-5B39-4EC4-BF8D-D2CC1A793407}" type="presOf" srcId="{22C6A5A5-258B-4F59-B610-B0A98FF5631D}" destId="{621A90EB-ADA9-4E38-A5E0-60F17A7AFB1C}" srcOrd="0" destOrd="0" presId="urn:microsoft.com/office/officeart/2005/8/layout/vList5"/>
    <dgm:cxn modelId="{7CCD8ACF-4317-47DE-A912-4427CA40EAA6}" type="presOf" srcId="{3D9906A3-4FE3-4BC1-8881-B8F82CE0AE6F}" destId="{1AD7D81F-045A-42CB-AEFE-B69EC0AAF933}" srcOrd="0" destOrd="0" presId="urn:microsoft.com/office/officeart/2005/8/layout/vList5"/>
    <dgm:cxn modelId="{98D92DDE-CB0C-4A17-9D9D-00F63A493E8B}" srcId="{4E2C83CB-E6FC-4C00-BA8F-E8E477DF2187}" destId="{22C6A5A5-258B-4F59-B610-B0A98FF5631D}" srcOrd="0" destOrd="0" parTransId="{4BF6DB97-AE7B-48C5-82C0-6698399E5CB6}" sibTransId="{79E981E2-FD1F-4BE7-8B11-E63E324D68CA}"/>
    <dgm:cxn modelId="{6F73AEF1-3FA1-436B-B07B-D85429F6EEC4}" srcId="{4E2C83CB-E6FC-4C00-BA8F-E8E477DF2187}" destId="{3D9906A3-4FE3-4BC1-8881-B8F82CE0AE6F}" srcOrd="4" destOrd="0" parTransId="{ABEC99F1-1432-4085-8E37-83160A1A6030}" sibTransId="{96CF93BA-F2FC-40B7-AE58-93400493D41F}"/>
    <dgm:cxn modelId="{17445CF4-2E94-48E4-A74B-25DC86C6B389}" srcId="{4E2C83CB-E6FC-4C00-BA8F-E8E477DF2187}" destId="{62DB781B-1CCD-4AAB-ABA4-D3AFF59CB6A8}" srcOrd="1" destOrd="0" parTransId="{151D768A-439D-4C4E-9DE6-271FFA8593A7}" sibTransId="{B7610506-AE28-4EE4-84F0-03E34B46B444}"/>
    <dgm:cxn modelId="{3319F7C3-A106-4A88-B771-3632BDBD9352}" type="presParOf" srcId="{0D503648-5B9B-4E9C-9843-78625A1E1E9F}" destId="{EB6AAC46-DBD8-4435-80A6-B00A121F7DA6}" srcOrd="0" destOrd="0" presId="urn:microsoft.com/office/officeart/2005/8/layout/vList5"/>
    <dgm:cxn modelId="{875030DF-71BD-4234-852D-5A68504232D3}" type="presParOf" srcId="{EB6AAC46-DBD8-4435-80A6-B00A121F7DA6}" destId="{621A90EB-ADA9-4E38-A5E0-60F17A7AFB1C}" srcOrd="0" destOrd="0" presId="urn:microsoft.com/office/officeart/2005/8/layout/vList5"/>
    <dgm:cxn modelId="{15142EC8-620E-439B-AF3C-F03CE2F5A29E}" type="presParOf" srcId="{0D503648-5B9B-4E9C-9843-78625A1E1E9F}" destId="{3EC7D437-8717-4131-AFD9-C72F48E4292E}" srcOrd="1" destOrd="0" presId="urn:microsoft.com/office/officeart/2005/8/layout/vList5"/>
    <dgm:cxn modelId="{249EABAD-6799-494C-A688-2EF538174ABE}" type="presParOf" srcId="{0D503648-5B9B-4E9C-9843-78625A1E1E9F}" destId="{6C349590-F42B-4EC8-9241-0DCA6814F883}" srcOrd="2" destOrd="0" presId="urn:microsoft.com/office/officeart/2005/8/layout/vList5"/>
    <dgm:cxn modelId="{6B1C9760-CF80-4B23-BF4C-8D8D5BD10D54}" type="presParOf" srcId="{6C349590-F42B-4EC8-9241-0DCA6814F883}" destId="{DDB05C29-E214-4272-9462-CBC08E8D5162}" srcOrd="0" destOrd="0" presId="urn:microsoft.com/office/officeart/2005/8/layout/vList5"/>
    <dgm:cxn modelId="{0619F099-D14C-42D1-BF98-A8407CABEE57}" type="presParOf" srcId="{0D503648-5B9B-4E9C-9843-78625A1E1E9F}" destId="{10F9791E-F4F6-4109-8EE1-AE996D01C09A}" srcOrd="3" destOrd="0" presId="urn:microsoft.com/office/officeart/2005/8/layout/vList5"/>
    <dgm:cxn modelId="{474F6878-1669-4B80-91D9-425E116F84E2}" type="presParOf" srcId="{0D503648-5B9B-4E9C-9843-78625A1E1E9F}" destId="{1D163804-8427-4E01-8744-4C799A28714E}" srcOrd="4" destOrd="0" presId="urn:microsoft.com/office/officeart/2005/8/layout/vList5"/>
    <dgm:cxn modelId="{C942B252-1CBD-4AE8-87DC-B191976BB805}" type="presParOf" srcId="{1D163804-8427-4E01-8744-4C799A28714E}" destId="{55F9519A-C03D-4F0D-928B-9872A2522304}" srcOrd="0" destOrd="0" presId="urn:microsoft.com/office/officeart/2005/8/layout/vList5"/>
    <dgm:cxn modelId="{4249E476-423A-4FA9-83A2-FB147A6EFD6D}" type="presParOf" srcId="{0D503648-5B9B-4E9C-9843-78625A1E1E9F}" destId="{BAFE8B53-6DB9-4222-82DF-A50BB8B44CB0}" srcOrd="5" destOrd="0" presId="urn:microsoft.com/office/officeart/2005/8/layout/vList5"/>
    <dgm:cxn modelId="{880A1EE3-A52A-413C-A775-BC0581F07B45}" type="presParOf" srcId="{0D503648-5B9B-4E9C-9843-78625A1E1E9F}" destId="{C44B0234-D6F3-417C-993C-DD51EA6F3546}" srcOrd="6" destOrd="0" presId="urn:microsoft.com/office/officeart/2005/8/layout/vList5"/>
    <dgm:cxn modelId="{3AC48B1F-786E-4654-B106-B94DC956D940}" type="presParOf" srcId="{C44B0234-D6F3-417C-993C-DD51EA6F3546}" destId="{B7DE509F-33AE-41A7-8A31-955BE83D9A27}" srcOrd="0" destOrd="0" presId="urn:microsoft.com/office/officeart/2005/8/layout/vList5"/>
    <dgm:cxn modelId="{8BE20351-90B1-4AEC-B3F1-301F1CE149AA}" type="presParOf" srcId="{0D503648-5B9B-4E9C-9843-78625A1E1E9F}" destId="{02D1DD05-1D15-4D33-A54E-4D8898FB7503}" srcOrd="7" destOrd="0" presId="urn:microsoft.com/office/officeart/2005/8/layout/vList5"/>
    <dgm:cxn modelId="{6FCA36B1-A3DD-4EE2-8AA1-3FAF377896FA}" type="presParOf" srcId="{0D503648-5B9B-4E9C-9843-78625A1E1E9F}" destId="{91AF0CE3-F9AA-42F0-BBA6-10FE2FB454BC}" srcOrd="8" destOrd="0" presId="urn:microsoft.com/office/officeart/2005/8/layout/vList5"/>
    <dgm:cxn modelId="{D1C1AE9D-3102-4252-A54A-357D8F95AB98}" type="presParOf" srcId="{91AF0CE3-F9AA-42F0-BBA6-10FE2FB454BC}" destId="{1AD7D81F-045A-42CB-AEFE-B69EC0AAF93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3A21E-B561-46C5-9274-561BFC30ED22}">
      <dsp:nvSpPr>
        <dsp:cNvPr id="0" name=""/>
        <dsp:cNvSpPr/>
      </dsp:nvSpPr>
      <dsp:spPr>
        <a:xfrm>
          <a:off x="0" y="0"/>
          <a:ext cx="1216024" cy="121602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8C23F-375B-439C-A80B-F62D96E646A7}">
      <dsp:nvSpPr>
        <dsp:cNvPr id="0" name=""/>
        <dsp:cNvSpPr/>
      </dsp:nvSpPr>
      <dsp:spPr>
        <a:xfrm>
          <a:off x="608012" y="0"/>
          <a:ext cx="9202592" cy="12160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900" b="1" kern="1200" baseline="0"/>
            <a:t>OBJECTIVE &amp; SCOPE :</a:t>
          </a:r>
          <a:endParaRPr lang="en-IN" sz="5900" kern="1200"/>
        </a:p>
      </dsp:txBody>
      <dsp:txXfrm>
        <a:off x="608012" y="0"/>
        <a:ext cx="9202592" cy="1216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A90EB-ADA9-4E38-A5E0-60F17A7AFB1C}">
      <dsp:nvSpPr>
        <dsp:cNvPr id="0" name=""/>
        <dsp:cNvSpPr/>
      </dsp:nvSpPr>
      <dsp:spPr>
        <a:xfrm>
          <a:off x="3139393" y="1651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To clean, transform, and visualize bike sharing data across multiple sheets, and extract actionable insights using Excel dashboards.</a:t>
          </a:r>
          <a:endParaRPr lang="en-IN" sz="1400" kern="1200"/>
        </a:p>
      </dsp:txBody>
      <dsp:txXfrm>
        <a:off x="3174631" y="36889"/>
        <a:ext cx="3461341" cy="651385"/>
      </dsp:txXfrm>
    </dsp:sp>
    <dsp:sp modelId="{DDB05C29-E214-4272-9462-CBC08E8D5162}">
      <dsp:nvSpPr>
        <dsp:cNvPr id="0" name=""/>
        <dsp:cNvSpPr/>
      </dsp:nvSpPr>
      <dsp:spPr>
        <a:xfrm>
          <a:off x="3139393" y="759605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Scope Includes:</a:t>
          </a:r>
          <a:endParaRPr lang="en-IN" sz="1400" kern="1200"/>
        </a:p>
      </dsp:txBody>
      <dsp:txXfrm>
        <a:off x="3174631" y="794843"/>
        <a:ext cx="3461341" cy="651385"/>
      </dsp:txXfrm>
    </dsp:sp>
    <dsp:sp modelId="{55F9519A-C03D-4F0D-928B-9872A2522304}">
      <dsp:nvSpPr>
        <dsp:cNvPr id="0" name=""/>
        <dsp:cNvSpPr/>
      </dsp:nvSpPr>
      <dsp:spPr>
        <a:xfrm>
          <a:off x="3139393" y="1517560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Data consolidation from 3 sources</a:t>
          </a:r>
          <a:endParaRPr lang="en-IN" sz="1400" kern="1200"/>
        </a:p>
      </dsp:txBody>
      <dsp:txXfrm>
        <a:off x="3174631" y="1552798"/>
        <a:ext cx="3461341" cy="651385"/>
      </dsp:txXfrm>
    </dsp:sp>
    <dsp:sp modelId="{B7DE509F-33AE-41A7-8A31-955BE83D9A27}">
      <dsp:nvSpPr>
        <dsp:cNvPr id="0" name=""/>
        <dsp:cNvSpPr/>
      </dsp:nvSpPr>
      <dsp:spPr>
        <a:xfrm>
          <a:off x="3139393" y="2275515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Time-based and weather-based demand analysis</a:t>
          </a:r>
          <a:endParaRPr lang="en-IN" sz="1400" kern="1200"/>
        </a:p>
      </dsp:txBody>
      <dsp:txXfrm>
        <a:off x="3174631" y="2310753"/>
        <a:ext cx="3461341" cy="651385"/>
      </dsp:txXfrm>
    </dsp:sp>
    <dsp:sp modelId="{1AD7D81F-045A-42CB-AEFE-B69EC0AAF933}">
      <dsp:nvSpPr>
        <dsp:cNvPr id="0" name=""/>
        <dsp:cNvSpPr/>
      </dsp:nvSpPr>
      <dsp:spPr>
        <a:xfrm>
          <a:off x="3139393" y="3033470"/>
          <a:ext cx="3531817" cy="721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Visualization of user demand trends via dashboard</a:t>
          </a:r>
          <a:endParaRPr lang="en-IN" sz="1400" kern="1200"/>
        </a:p>
      </dsp:txBody>
      <dsp:txXfrm>
        <a:off x="3174631" y="3068708"/>
        <a:ext cx="3461341" cy="651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773A5-5F39-4BD4-B7CF-550EA3AB1E14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48990-C8A6-4243-AA7F-3E8D54A32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5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48990-C8A6-4243-AA7F-3E8D54A3206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3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55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4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53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July 27,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8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July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7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July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21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July 27,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859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July 27,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6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July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1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July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27,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079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9" r:id="rId7"/>
    <p:sldLayoutId id="2147483835" r:id="rId8"/>
    <p:sldLayoutId id="2147483836" r:id="rId9"/>
    <p:sldLayoutId id="2147483837" r:id="rId10"/>
    <p:sldLayoutId id="2147483838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71FCF0-5D4E-23F7-E2B4-E493CEBF9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09" r="9002"/>
          <a:stretch>
            <a:fillRect/>
          </a:stretch>
        </p:blipFill>
        <p:spPr>
          <a:xfrm>
            <a:off x="21" y="0"/>
            <a:ext cx="12191979" cy="6857989"/>
          </a:xfrm>
          <a:prstGeom prst="rect">
            <a:avLst/>
          </a:prstGeom>
        </p:spPr>
      </p:pic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9752D771-2D72-4B2C-B816-121D10C38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D2EC0A-5E54-424F-BE02-26DFFEBD6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3232" y="727064"/>
            <a:ext cx="3898347" cy="4256103"/>
          </a:xfrm>
          <a:custGeom>
            <a:avLst/>
            <a:gdLst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87367 w 3898347"/>
              <a:gd name="connsiteY122" fmla="*/ 4246680 h 4299085"/>
              <a:gd name="connsiteX123" fmla="*/ 37148 w 3898347"/>
              <a:gd name="connsiteY123" fmla="*/ 4289154 h 4299085"/>
              <a:gd name="connsiteX124" fmla="*/ 5850 w 3898347"/>
              <a:gd name="connsiteY124" fmla="*/ 4296945 h 4299085"/>
              <a:gd name="connsiteX125" fmla="*/ 0 w 3898347"/>
              <a:gd name="connsiteY125" fmla="*/ 4299085 h 4299085"/>
              <a:gd name="connsiteX126" fmla="*/ 0 w 3898347"/>
              <a:gd name="connsiteY126" fmla="*/ 15850 h 4299085"/>
              <a:gd name="connsiteX0" fmla="*/ 3898347 w 3898347"/>
              <a:gd name="connsiteY0" fmla="*/ 0 h 4299085"/>
              <a:gd name="connsiteX1" fmla="*/ 3898347 w 3898347"/>
              <a:gd name="connsiteY1" fmla="*/ 3834445 h 4299085"/>
              <a:gd name="connsiteX2" fmla="*/ 3892314 w 3898347"/>
              <a:gd name="connsiteY2" fmla="*/ 3832951 h 4299085"/>
              <a:gd name="connsiteX3" fmla="*/ 3851953 w 3898347"/>
              <a:gd name="connsiteY3" fmla="*/ 3802983 h 4299085"/>
              <a:gd name="connsiteX4" fmla="*/ 3836418 w 3898347"/>
              <a:gd name="connsiteY4" fmla="*/ 3811513 h 4299085"/>
              <a:gd name="connsiteX5" fmla="*/ 3833758 w 3898347"/>
              <a:gd name="connsiteY5" fmla="*/ 3813341 h 4299085"/>
              <a:gd name="connsiteX6" fmla="*/ 3822673 w 3898347"/>
              <a:gd name="connsiteY6" fmla="*/ 3812913 h 4299085"/>
              <a:gd name="connsiteX7" fmla="*/ 3820104 w 3898347"/>
              <a:gd name="connsiteY7" fmla="*/ 3822466 h 4299085"/>
              <a:gd name="connsiteX8" fmla="*/ 3803816 w 3898347"/>
              <a:gd name="connsiteY8" fmla="*/ 3828757 h 4299085"/>
              <a:gd name="connsiteX9" fmla="*/ 3783259 w 3898347"/>
              <a:gd name="connsiteY9" fmla="*/ 3825276 h 4299085"/>
              <a:gd name="connsiteX10" fmla="*/ 3729936 w 3898347"/>
              <a:gd name="connsiteY10" fmla="*/ 3815386 h 4299085"/>
              <a:gd name="connsiteX11" fmla="*/ 3726018 w 3898347"/>
              <a:gd name="connsiteY11" fmla="*/ 3815100 h 4299085"/>
              <a:gd name="connsiteX12" fmla="*/ 3725413 w 3898347"/>
              <a:gd name="connsiteY12" fmla="*/ 3814615 h 4299085"/>
              <a:gd name="connsiteX13" fmla="*/ 3713801 w 3898347"/>
              <a:gd name="connsiteY13" fmla="*/ 3811018 h 4299085"/>
              <a:gd name="connsiteX14" fmla="*/ 3709087 w 3898347"/>
              <a:gd name="connsiteY14" fmla="*/ 3813195 h 4299085"/>
              <a:gd name="connsiteX15" fmla="*/ 3698038 w 3898347"/>
              <a:gd name="connsiteY15" fmla="*/ 3806182 h 4299085"/>
              <a:gd name="connsiteX16" fmla="*/ 3662227 w 3898347"/>
              <a:gd name="connsiteY16" fmla="*/ 3807761 h 4299085"/>
              <a:gd name="connsiteX17" fmla="*/ 3659872 w 3898347"/>
              <a:gd name="connsiteY17" fmla="*/ 3805524 h 4299085"/>
              <a:gd name="connsiteX18" fmla="*/ 3643454 w 3898347"/>
              <a:gd name="connsiteY18" fmla="*/ 3794831 h 4299085"/>
              <a:gd name="connsiteX19" fmla="*/ 3624789 w 3898347"/>
              <a:gd name="connsiteY19" fmla="*/ 3803185 h 4299085"/>
              <a:gd name="connsiteX20" fmla="*/ 3602327 w 3898347"/>
              <a:gd name="connsiteY20" fmla="*/ 3794616 h 4299085"/>
              <a:gd name="connsiteX21" fmla="*/ 3596645 w 3898347"/>
              <a:gd name="connsiteY21" fmla="*/ 3797108 h 4299085"/>
              <a:gd name="connsiteX22" fmla="*/ 3574144 w 3898347"/>
              <a:gd name="connsiteY22" fmla="*/ 3795108 h 4299085"/>
              <a:gd name="connsiteX23" fmla="*/ 3562310 w 3898347"/>
              <a:gd name="connsiteY23" fmla="*/ 3787534 h 4299085"/>
              <a:gd name="connsiteX24" fmla="*/ 3551635 w 3898347"/>
              <a:gd name="connsiteY24" fmla="*/ 3797705 h 4299085"/>
              <a:gd name="connsiteX25" fmla="*/ 3550175 w 3898347"/>
              <a:gd name="connsiteY25" fmla="*/ 3803199 h 4299085"/>
              <a:gd name="connsiteX26" fmla="*/ 3542668 w 3898347"/>
              <a:gd name="connsiteY26" fmla="*/ 3803283 h 4299085"/>
              <a:gd name="connsiteX27" fmla="*/ 3533033 w 3898347"/>
              <a:gd name="connsiteY27" fmla="*/ 3799071 h 4299085"/>
              <a:gd name="connsiteX28" fmla="*/ 3521726 w 3898347"/>
              <a:gd name="connsiteY28" fmla="*/ 3804691 h 4299085"/>
              <a:gd name="connsiteX29" fmla="*/ 3520080 w 3898347"/>
              <a:gd name="connsiteY29" fmla="*/ 3805210 h 4299085"/>
              <a:gd name="connsiteX30" fmla="*/ 3508491 w 3898347"/>
              <a:gd name="connsiteY30" fmla="*/ 3797398 h 4299085"/>
              <a:gd name="connsiteX31" fmla="*/ 3503787 w 3898347"/>
              <a:gd name="connsiteY31" fmla="*/ 3797787 h 4299085"/>
              <a:gd name="connsiteX32" fmla="*/ 3492165 w 3898347"/>
              <a:gd name="connsiteY32" fmla="*/ 3799887 h 4299085"/>
              <a:gd name="connsiteX33" fmla="*/ 3472233 w 3898347"/>
              <a:gd name="connsiteY33" fmla="*/ 3805682 h 4299085"/>
              <a:gd name="connsiteX34" fmla="*/ 3465921 w 3898347"/>
              <a:gd name="connsiteY34" fmla="*/ 3805814 h 4299085"/>
              <a:gd name="connsiteX35" fmla="*/ 3455541 w 3898347"/>
              <a:gd name="connsiteY35" fmla="*/ 3815505 h 4299085"/>
              <a:gd name="connsiteX36" fmla="*/ 3429027 w 3898347"/>
              <a:gd name="connsiteY36" fmla="*/ 3816906 h 4299085"/>
              <a:gd name="connsiteX37" fmla="*/ 3369507 w 3898347"/>
              <a:gd name="connsiteY37" fmla="*/ 3825563 h 4299085"/>
              <a:gd name="connsiteX38" fmla="*/ 3324491 w 3898347"/>
              <a:gd name="connsiteY38" fmla="*/ 3832006 h 4299085"/>
              <a:gd name="connsiteX39" fmla="*/ 3244235 w 3898347"/>
              <a:gd name="connsiteY39" fmla="*/ 3834376 h 4299085"/>
              <a:gd name="connsiteX40" fmla="*/ 3226507 w 3898347"/>
              <a:gd name="connsiteY40" fmla="*/ 3820131 h 4299085"/>
              <a:gd name="connsiteX41" fmla="*/ 3191688 w 3898347"/>
              <a:gd name="connsiteY41" fmla="*/ 3837359 h 4299085"/>
              <a:gd name="connsiteX42" fmla="*/ 3185553 w 3898347"/>
              <a:gd name="connsiteY42" fmla="*/ 3859030 h 4299085"/>
              <a:gd name="connsiteX43" fmla="*/ 3137926 w 3898347"/>
              <a:gd name="connsiteY43" fmla="*/ 3867782 h 4299085"/>
              <a:gd name="connsiteX44" fmla="*/ 3090188 w 3898347"/>
              <a:gd name="connsiteY44" fmla="*/ 3855036 h 4299085"/>
              <a:gd name="connsiteX45" fmla="*/ 3031422 w 3898347"/>
              <a:gd name="connsiteY45" fmla="*/ 3858298 h 4299085"/>
              <a:gd name="connsiteX46" fmla="*/ 2996288 w 3898347"/>
              <a:gd name="connsiteY46" fmla="*/ 3860020 h 4299085"/>
              <a:gd name="connsiteX47" fmla="*/ 2901661 w 3898347"/>
              <a:gd name="connsiteY47" fmla="*/ 3882243 h 4299085"/>
              <a:gd name="connsiteX48" fmla="*/ 2782141 w 3898347"/>
              <a:gd name="connsiteY48" fmla="*/ 3932983 h 4299085"/>
              <a:gd name="connsiteX49" fmla="*/ 2749597 w 3898347"/>
              <a:gd name="connsiteY49" fmla="*/ 3956746 h 4299085"/>
              <a:gd name="connsiteX50" fmla="*/ 2730493 w 3898347"/>
              <a:gd name="connsiteY50" fmla="*/ 3955236 h 4299085"/>
              <a:gd name="connsiteX51" fmla="*/ 2707507 w 3898347"/>
              <a:gd name="connsiteY51" fmla="*/ 3947771 h 4299085"/>
              <a:gd name="connsiteX52" fmla="*/ 2701937 w 3898347"/>
              <a:gd name="connsiteY52" fmla="*/ 3950565 h 4299085"/>
              <a:gd name="connsiteX53" fmla="*/ 2679435 w 3898347"/>
              <a:gd name="connsiteY53" fmla="*/ 3949768 h 4299085"/>
              <a:gd name="connsiteX54" fmla="*/ 2667352 w 3898347"/>
              <a:gd name="connsiteY54" fmla="*/ 3942821 h 4299085"/>
              <a:gd name="connsiteX55" fmla="*/ 2657096 w 3898347"/>
              <a:gd name="connsiteY55" fmla="*/ 3953571 h 4299085"/>
              <a:gd name="connsiteX56" fmla="*/ 2655161 w 3898347"/>
              <a:gd name="connsiteY56" fmla="*/ 3962216 h 4299085"/>
              <a:gd name="connsiteX57" fmla="*/ 2638604 w 3898347"/>
              <a:gd name="connsiteY57" fmla="*/ 3955936 h 4299085"/>
              <a:gd name="connsiteX58" fmla="*/ 2626185 w 3898347"/>
              <a:gd name="connsiteY58" fmla="*/ 3962937 h 4299085"/>
              <a:gd name="connsiteX59" fmla="*/ 2614077 w 3898347"/>
              <a:gd name="connsiteY59" fmla="*/ 3955576 h 4299085"/>
              <a:gd name="connsiteX60" fmla="*/ 2609403 w 3898347"/>
              <a:gd name="connsiteY60" fmla="*/ 3956215 h 4299085"/>
              <a:gd name="connsiteX61" fmla="*/ 2597896 w 3898347"/>
              <a:gd name="connsiteY61" fmla="*/ 3958939 h 4299085"/>
              <a:gd name="connsiteX62" fmla="*/ 2578251 w 3898347"/>
              <a:gd name="connsiteY62" fmla="*/ 3965812 h 4299085"/>
              <a:gd name="connsiteX63" fmla="*/ 2571961 w 3898347"/>
              <a:gd name="connsiteY63" fmla="*/ 3966278 h 4299085"/>
              <a:gd name="connsiteX64" fmla="*/ 2559399 w 3898347"/>
              <a:gd name="connsiteY64" fmla="*/ 3979193 h 4299085"/>
              <a:gd name="connsiteX65" fmla="*/ 2533560 w 3898347"/>
              <a:gd name="connsiteY65" fmla="*/ 3988160 h 4299085"/>
              <a:gd name="connsiteX66" fmla="*/ 2515299 w 3898347"/>
              <a:gd name="connsiteY66" fmla="*/ 4016867 h 4299085"/>
              <a:gd name="connsiteX67" fmla="*/ 2513423 w 3898347"/>
              <a:gd name="connsiteY67" fmla="*/ 4018759 h 4299085"/>
              <a:gd name="connsiteX68" fmla="*/ 2482991 w 3898347"/>
              <a:gd name="connsiteY68" fmla="*/ 4012935 h 4299085"/>
              <a:gd name="connsiteX69" fmla="*/ 2446940 w 3898347"/>
              <a:gd name="connsiteY69" fmla="*/ 4021172 h 4299085"/>
              <a:gd name="connsiteX70" fmla="*/ 2404883 w 3898347"/>
              <a:gd name="connsiteY70" fmla="*/ 4024808 h 4299085"/>
              <a:gd name="connsiteX71" fmla="*/ 2373894 w 3898347"/>
              <a:gd name="connsiteY71" fmla="*/ 4023827 h 4299085"/>
              <a:gd name="connsiteX72" fmla="*/ 2297080 w 3898347"/>
              <a:gd name="connsiteY72" fmla="*/ 4040841 h 4299085"/>
              <a:gd name="connsiteX73" fmla="*/ 2170615 w 3898347"/>
              <a:gd name="connsiteY73" fmla="*/ 4077196 h 4299085"/>
              <a:gd name="connsiteX74" fmla="*/ 2143580 w 3898347"/>
              <a:gd name="connsiteY74" fmla="*/ 4083102 h 4299085"/>
              <a:gd name="connsiteX75" fmla="*/ 2119893 w 3898347"/>
              <a:gd name="connsiteY75" fmla="*/ 4080874 h 4299085"/>
              <a:gd name="connsiteX76" fmla="*/ 2114008 w 3898347"/>
              <a:gd name="connsiteY76" fmla="*/ 4073996 h 4299085"/>
              <a:gd name="connsiteX77" fmla="*/ 2099067 w 3898347"/>
              <a:gd name="connsiteY77" fmla="*/ 4076068 h 4299085"/>
              <a:gd name="connsiteX78" fmla="*/ 2095000 w 3898347"/>
              <a:gd name="connsiteY78" fmla="*/ 4075096 h 4299085"/>
              <a:gd name="connsiteX79" fmla="*/ 2071767 w 3898347"/>
              <a:gd name="connsiteY79" fmla="*/ 4071044 h 4299085"/>
              <a:gd name="connsiteX80" fmla="*/ 2024486 w 3898347"/>
              <a:gd name="connsiteY80" fmla="*/ 4100276 h 4299085"/>
              <a:gd name="connsiteX81" fmla="*/ 1964411 w 3898347"/>
              <a:gd name="connsiteY81" fmla="*/ 4105069 h 4299085"/>
              <a:gd name="connsiteX82" fmla="*/ 1739945 w 3898347"/>
              <a:gd name="connsiteY82" fmla="*/ 4171795 h 4299085"/>
              <a:gd name="connsiteX83" fmla="*/ 1610556 w 3898347"/>
              <a:gd name="connsiteY83" fmla="*/ 4167701 h 4299085"/>
              <a:gd name="connsiteX84" fmla="*/ 1553623 w 3898347"/>
              <a:gd name="connsiteY84" fmla="*/ 4236045 h 4299085"/>
              <a:gd name="connsiteX85" fmla="*/ 1548640 w 3898347"/>
              <a:gd name="connsiteY85" fmla="*/ 4238297 h 4299085"/>
              <a:gd name="connsiteX86" fmla="*/ 1530136 w 3898347"/>
              <a:gd name="connsiteY86" fmla="*/ 4227121 h 4299085"/>
              <a:gd name="connsiteX87" fmla="*/ 1508787 w 3898347"/>
              <a:gd name="connsiteY87" fmla="*/ 4234213 h 4299085"/>
              <a:gd name="connsiteX88" fmla="*/ 1488914 w 3898347"/>
              <a:gd name="connsiteY88" fmla="*/ 4241772 h 4299085"/>
              <a:gd name="connsiteX89" fmla="*/ 1488999 w 3898347"/>
              <a:gd name="connsiteY89" fmla="*/ 4251186 h 4299085"/>
              <a:gd name="connsiteX90" fmla="*/ 1475364 w 3898347"/>
              <a:gd name="connsiteY90" fmla="*/ 4248364 h 4299085"/>
              <a:gd name="connsiteX91" fmla="*/ 1457275 w 3898347"/>
              <a:gd name="connsiteY91" fmla="*/ 4252863 h 4299085"/>
              <a:gd name="connsiteX92" fmla="*/ 1448085 w 3898347"/>
              <a:gd name="connsiteY92" fmla="*/ 4248391 h 4299085"/>
              <a:gd name="connsiteX93" fmla="*/ 1315306 w 3898347"/>
              <a:gd name="connsiteY93" fmla="*/ 4237004 h 4299085"/>
              <a:gd name="connsiteX94" fmla="*/ 1272434 w 3898347"/>
              <a:gd name="connsiteY94" fmla="*/ 4244958 h 4299085"/>
              <a:gd name="connsiteX95" fmla="*/ 1231567 w 3898347"/>
              <a:gd name="connsiteY95" fmla="*/ 4219356 h 4299085"/>
              <a:gd name="connsiteX96" fmla="*/ 1216643 w 3898347"/>
              <a:gd name="connsiteY96" fmla="*/ 4229828 h 4299085"/>
              <a:gd name="connsiteX97" fmla="*/ 1214101 w 3898347"/>
              <a:gd name="connsiteY97" fmla="*/ 4231991 h 4299085"/>
              <a:gd name="connsiteX98" fmla="*/ 1203193 w 3898347"/>
              <a:gd name="connsiteY98" fmla="*/ 4232867 h 4299085"/>
              <a:gd name="connsiteX99" fmla="*/ 1201049 w 3898347"/>
              <a:gd name="connsiteY99" fmla="*/ 4242842 h 4299085"/>
              <a:gd name="connsiteX100" fmla="*/ 1185298 w 3898347"/>
              <a:gd name="connsiteY100" fmla="*/ 4251133 h 4299085"/>
              <a:gd name="connsiteX101" fmla="*/ 1164955 w 3898347"/>
              <a:gd name="connsiteY101" fmla="*/ 4250027 h 4299085"/>
              <a:gd name="connsiteX102" fmla="*/ 1067357 w 3898347"/>
              <a:gd name="connsiteY102" fmla="*/ 4233908 h 4299085"/>
              <a:gd name="connsiteX103" fmla="*/ 1009492 w 3898347"/>
              <a:gd name="connsiteY103" fmla="*/ 4230455 h 4299085"/>
              <a:gd name="connsiteX104" fmla="*/ 988345 w 3898347"/>
              <a:gd name="connsiteY104" fmla="*/ 4238880 h 4299085"/>
              <a:gd name="connsiteX105" fmla="*/ 958251 w 3898347"/>
              <a:gd name="connsiteY105" fmla="*/ 4244100 h 4299085"/>
              <a:gd name="connsiteX106" fmla="*/ 905785 w 3898347"/>
              <a:gd name="connsiteY106" fmla="*/ 4260845 h 4299085"/>
              <a:gd name="connsiteX107" fmla="*/ 834176 w 3898347"/>
              <a:gd name="connsiteY107" fmla="*/ 4270241 h 4299085"/>
              <a:gd name="connsiteX108" fmla="*/ 778474 w 3898347"/>
              <a:gd name="connsiteY108" fmla="*/ 4235526 h 4299085"/>
              <a:gd name="connsiteX109" fmla="*/ 774418 w 3898347"/>
              <a:gd name="connsiteY109" fmla="*/ 4242583 h 4299085"/>
              <a:gd name="connsiteX110" fmla="*/ 737705 w 3898347"/>
              <a:gd name="connsiteY110" fmla="*/ 4238891 h 4299085"/>
              <a:gd name="connsiteX111" fmla="*/ 605027 w 3898347"/>
              <a:gd name="connsiteY111" fmla="*/ 4175863 h 4299085"/>
              <a:gd name="connsiteX112" fmla="*/ 533391 w 3898347"/>
              <a:gd name="connsiteY112" fmla="*/ 4170035 h 4299085"/>
              <a:gd name="connsiteX113" fmla="*/ 508621 w 3898347"/>
              <a:gd name="connsiteY113" fmla="*/ 4176044 h 4299085"/>
              <a:gd name="connsiteX114" fmla="*/ 467082 w 3898347"/>
              <a:gd name="connsiteY114" fmla="*/ 4185616 h 4299085"/>
              <a:gd name="connsiteX115" fmla="*/ 437646 w 3898347"/>
              <a:gd name="connsiteY115" fmla="*/ 4212658 h 4299085"/>
              <a:gd name="connsiteX116" fmla="*/ 402271 w 3898347"/>
              <a:gd name="connsiteY116" fmla="*/ 4212774 h 4299085"/>
              <a:gd name="connsiteX117" fmla="*/ 391968 w 3898347"/>
              <a:gd name="connsiteY117" fmla="*/ 4187073 h 4299085"/>
              <a:gd name="connsiteX118" fmla="*/ 354806 w 3898347"/>
              <a:gd name="connsiteY118" fmla="*/ 4195545 h 4299085"/>
              <a:gd name="connsiteX119" fmla="*/ 298662 w 3898347"/>
              <a:gd name="connsiteY119" fmla="*/ 4211227 h 4299085"/>
              <a:gd name="connsiteX120" fmla="*/ 265740 w 3898347"/>
              <a:gd name="connsiteY120" fmla="*/ 4213623 h 4299085"/>
              <a:gd name="connsiteX121" fmla="*/ 176403 w 3898347"/>
              <a:gd name="connsiteY121" fmla="*/ 4227393 h 4299085"/>
              <a:gd name="connsiteX122" fmla="*/ 37148 w 3898347"/>
              <a:gd name="connsiteY122" fmla="*/ 4289154 h 4299085"/>
              <a:gd name="connsiteX123" fmla="*/ 5850 w 3898347"/>
              <a:gd name="connsiteY123" fmla="*/ 4296945 h 4299085"/>
              <a:gd name="connsiteX124" fmla="*/ 0 w 3898347"/>
              <a:gd name="connsiteY124" fmla="*/ 4299085 h 4299085"/>
              <a:gd name="connsiteX125" fmla="*/ 0 w 3898347"/>
              <a:gd name="connsiteY125" fmla="*/ 15850 h 4299085"/>
              <a:gd name="connsiteX126" fmla="*/ 3898347 w 3898347"/>
              <a:gd name="connsiteY126" fmla="*/ 0 h 429908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37148 w 3898347"/>
              <a:gd name="connsiteY122" fmla="*/ 4289154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96945"/>
              <a:gd name="connsiteX1" fmla="*/ 3898347 w 3898347"/>
              <a:gd name="connsiteY1" fmla="*/ 3834445 h 4296945"/>
              <a:gd name="connsiteX2" fmla="*/ 3892314 w 3898347"/>
              <a:gd name="connsiteY2" fmla="*/ 3832951 h 4296945"/>
              <a:gd name="connsiteX3" fmla="*/ 3851953 w 3898347"/>
              <a:gd name="connsiteY3" fmla="*/ 3802983 h 4296945"/>
              <a:gd name="connsiteX4" fmla="*/ 3836418 w 3898347"/>
              <a:gd name="connsiteY4" fmla="*/ 3811513 h 4296945"/>
              <a:gd name="connsiteX5" fmla="*/ 3833758 w 3898347"/>
              <a:gd name="connsiteY5" fmla="*/ 3813341 h 4296945"/>
              <a:gd name="connsiteX6" fmla="*/ 3822673 w 3898347"/>
              <a:gd name="connsiteY6" fmla="*/ 3812913 h 4296945"/>
              <a:gd name="connsiteX7" fmla="*/ 3820104 w 3898347"/>
              <a:gd name="connsiteY7" fmla="*/ 3822466 h 4296945"/>
              <a:gd name="connsiteX8" fmla="*/ 3803816 w 3898347"/>
              <a:gd name="connsiteY8" fmla="*/ 3828757 h 4296945"/>
              <a:gd name="connsiteX9" fmla="*/ 3783259 w 3898347"/>
              <a:gd name="connsiteY9" fmla="*/ 3825276 h 4296945"/>
              <a:gd name="connsiteX10" fmla="*/ 3729936 w 3898347"/>
              <a:gd name="connsiteY10" fmla="*/ 3815386 h 4296945"/>
              <a:gd name="connsiteX11" fmla="*/ 3726018 w 3898347"/>
              <a:gd name="connsiteY11" fmla="*/ 3815100 h 4296945"/>
              <a:gd name="connsiteX12" fmla="*/ 3725413 w 3898347"/>
              <a:gd name="connsiteY12" fmla="*/ 3814615 h 4296945"/>
              <a:gd name="connsiteX13" fmla="*/ 3713801 w 3898347"/>
              <a:gd name="connsiteY13" fmla="*/ 3811018 h 4296945"/>
              <a:gd name="connsiteX14" fmla="*/ 3709087 w 3898347"/>
              <a:gd name="connsiteY14" fmla="*/ 3813195 h 4296945"/>
              <a:gd name="connsiteX15" fmla="*/ 3698038 w 3898347"/>
              <a:gd name="connsiteY15" fmla="*/ 3806182 h 4296945"/>
              <a:gd name="connsiteX16" fmla="*/ 3662227 w 3898347"/>
              <a:gd name="connsiteY16" fmla="*/ 3807761 h 4296945"/>
              <a:gd name="connsiteX17" fmla="*/ 3659872 w 3898347"/>
              <a:gd name="connsiteY17" fmla="*/ 3805524 h 4296945"/>
              <a:gd name="connsiteX18" fmla="*/ 3643454 w 3898347"/>
              <a:gd name="connsiteY18" fmla="*/ 3794831 h 4296945"/>
              <a:gd name="connsiteX19" fmla="*/ 3624789 w 3898347"/>
              <a:gd name="connsiteY19" fmla="*/ 3803185 h 4296945"/>
              <a:gd name="connsiteX20" fmla="*/ 3602327 w 3898347"/>
              <a:gd name="connsiteY20" fmla="*/ 3794616 h 4296945"/>
              <a:gd name="connsiteX21" fmla="*/ 3596645 w 3898347"/>
              <a:gd name="connsiteY21" fmla="*/ 3797108 h 4296945"/>
              <a:gd name="connsiteX22" fmla="*/ 3574144 w 3898347"/>
              <a:gd name="connsiteY22" fmla="*/ 3795108 h 4296945"/>
              <a:gd name="connsiteX23" fmla="*/ 3562310 w 3898347"/>
              <a:gd name="connsiteY23" fmla="*/ 3787534 h 4296945"/>
              <a:gd name="connsiteX24" fmla="*/ 3551635 w 3898347"/>
              <a:gd name="connsiteY24" fmla="*/ 3797705 h 4296945"/>
              <a:gd name="connsiteX25" fmla="*/ 3550175 w 3898347"/>
              <a:gd name="connsiteY25" fmla="*/ 3803199 h 4296945"/>
              <a:gd name="connsiteX26" fmla="*/ 3542668 w 3898347"/>
              <a:gd name="connsiteY26" fmla="*/ 3803283 h 4296945"/>
              <a:gd name="connsiteX27" fmla="*/ 3533033 w 3898347"/>
              <a:gd name="connsiteY27" fmla="*/ 3799071 h 4296945"/>
              <a:gd name="connsiteX28" fmla="*/ 3521726 w 3898347"/>
              <a:gd name="connsiteY28" fmla="*/ 3804691 h 4296945"/>
              <a:gd name="connsiteX29" fmla="*/ 3520080 w 3898347"/>
              <a:gd name="connsiteY29" fmla="*/ 3805210 h 4296945"/>
              <a:gd name="connsiteX30" fmla="*/ 3508491 w 3898347"/>
              <a:gd name="connsiteY30" fmla="*/ 3797398 h 4296945"/>
              <a:gd name="connsiteX31" fmla="*/ 3503787 w 3898347"/>
              <a:gd name="connsiteY31" fmla="*/ 3797787 h 4296945"/>
              <a:gd name="connsiteX32" fmla="*/ 3492165 w 3898347"/>
              <a:gd name="connsiteY32" fmla="*/ 3799887 h 4296945"/>
              <a:gd name="connsiteX33" fmla="*/ 3472233 w 3898347"/>
              <a:gd name="connsiteY33" fmla="*/ 3805682 h 4296945"/>
              <a:gd name="connsiteX34" fmla="*/ 3465921 w 3898347"/>
              <a:gd name="connsiteY34" fmla="*/ 3805814 h 4296945"/>
              <a:gd name="connsiteX35" fmla="*/ 3455541 w 3898347"/>
              <a:gd name="connsiteY35" fmla="*/ 3815505 h 4296945"/>
              <a:gd name="connsiteX36" fmla="*/ 3429027 w 3898347"/>
              <a:gd name="connsiteY36" fmla="*/ 3816906 h 4296945"/>
              <a:gd name="connsiteX37" fmla="*/ 3369507 w 3898347"/>
              <a:gd name="connsiteY37" fmla="*/ 3825563 h 4296945"/>
              <a:gd name="connsiteX38" fmla="*/ 3324491 w 3898347"/>
              <a:gd name="connsiteY38" fmla="*/ 3832006 h 4296945"/>
              <a:gd name="connsiteX39" fmla="*/ 3244235 w 3898347"/>
              <a:gd name="connsiteY39" fmla="*/ 3834376 h 4296945"/>
              <a:gd name="connsiteX40" fmla="*/ 3226507 w 3898347"/>
              <a:gd name="connsiteY40" fmla="*/ 3820131 h 4296945"/>
              <a:gd name="connsiteX41" fmla="*/ 3191688 w 3898347"/>
              <a:gd name="connsiteY41" fmla="*/ 3837359 h 4296945"/>
              <a:gd name="connsiteX42" fmla="*/ 3185553 w 3898347"/>
              <a:gd name="connsiteY42" fmla="*/ 3859030 h 4296945"/>
              <a:gd name="connsiteX43" fmla="*/ 3137926 w 3898347"/>
              <a:gd name="connsiteY43" fmla="*/ 3867782 h 4296945"/>
              <a:gd name="connsiteX44" fmla="*/ 3090188 w 3898347"/>
              <a:gd name="connsiteY44" fmla="*/ 3855036 h 4296945"/>
              <a:gd name="connsiteX45" fmla="*/ 3031422 w 3898347"/>
              <a:gd name="connsiteY45" fmla="*/ 3858298 h 4296945"/>
              <a:gd name="connsiteX46" fmla="*/ 2996288 w 3898347"/>
              <a:gd name="connsiteY46" fmla="*/ 3860020 h 4296945"/>
              <a:gd name="connsiteX47" fmla="*/ 2901661 w 3898347"/>
              <a:gd name="connsiteY47" fmla="*/ 3882243 h 4296945"/>
              <a:gd name="connsiteX48" fmla="*/ 2782141 w 3898347"/>
              <a:gd name="connsiteY48" fmla="*/ 3932983 h 4296945"/>
              <a:gd name="connsiteX49" fmla="*/ 2749597 w 3898347"/>
              <a:gd name="connsiteY49" fmla="*/ 3956746 h 4296945"/>
              <a:gd name="connsiteX50" fmla="*/ 2730493 w 3898347"/>
              <a:gd name="connsiteY50" fmla="*/ 3955236 h 4296945"/>
              <a:gd name="connsiteX51" fmla="*/ 2707507 w 3898347"/>
              <a:gd name="connsiteY51" fmla="*/ 3947771 h 4296945"/>
              <a:gd name="connsiteX52" fmla="*/ 2701937 w 3898347"/>
              <a:gd name="connsiteY52" fmla="*/ 3950565 h 4296945"/>
              <a:gd name="connsiteX53" fmla="*/ 2679435 w 3898347"/>
              <a:gd name="connsiteY53" fmla="*/ 3949768 h 4296945"/>
              <a:gd name="connsiteX54" fmla="*/ 2667352 w 3898347"/>
              <a:gd name="connsiteY54" fmla="*/ 3942821 h 4296945"/>
              <a:gd name="connsiteX55" fmla="*/ 2657096 w 3898347"/>
              <a:gd name="connsiteY55" fmla="*/ 3953571 h 4296945"/>
              <a:gd name="connsiteX56" fmla="*/ 2655161 w 3898347"/>
              <a:gd name="connsiteY56" fmla="*/ 3962216 h 4296945"/>
              <a:gd name="connsiteX57" fmla="*/ 2638604 w 3898347"/>
              <a:gd name="connsiteY57" fmla="*/ 3955936 h 4296945"/>
              <a:gd name="connsiteX58" fmla="*/ 2626185 w 3898347"/>
              <a:gd name="connsiteY58" fmla="*/ 3962937 h 4296945"/>
              <a:gd name="connsiteX59" fmla="*/ 2614077 w 3898347"/>
              <a:gd name="connsiteY59" fmla="*/ 3955576 h 4296945"/>
              <a:gd name="connsiteX60" fmla="*/ 2609403 w 3898347"/>
              <a:gd name="connsiteY60" fmla="*/ 3956215 h 4296945"/>
              <a:gd name="connsiteX61" fmla="*/ 2597896 w 3898347"/>
              <a:gd name="connsiteY61" fmla="*/ 3958939 h 4296945"/>
              <a:gd name="connsiteX62" fmla="*/ 2578251 w 3898347"/>
              <a:gd name="connsiteY62" fmla="*/ 3965812 h 4296945"/>
              <a:gd name="connsiteX63" fmla="*/ 2571961 w 3898347"/>
              <a:gd name="connsiteY63" fmla="*/ 3966278 h 4296945"/>
              <a:gd name="connsiteX64" fmla="*/ 2559399 w 3898347"/>
              <a:gd name="connsiteY64" fmla="*/ 3979193 h 4296945"/>
              <a:gd name="connsiteX65" fmla="*/ 2533560 w 3898347"/>
              <a:gd name="connsiteY65" fmla="*/ 3988160 h 4296945"/>
              <a:gd name="connsiteX66" fmla="*/ 2515299 w 3898347"/>
              <a:gd name="connsiteY66" fmla="*/ 4016867 h 4296945"/>
              <a:gd name="connsiteX67" fmla="*/ 2513423 w 3898347"/>
              <a:gd name="connsiteY67" fmla="*/ 4018759 h 4296945"/>
              <a:gd name="connsiteX68" fmla="*/ 2482991 w 3898347"/>
              <a:gd name="connsiteY68" fmla="*/ 4012935 h 4296945"/>
              <a:gd name="connsiteX69" fmla="*/ 2446940 w 3898347"/>
              <a:gd name="connsiteY69" fmla="*/ 4021172 h 4296945"/>
              <a:gd name="connsiteX70" fmla="*/ 2404883 w 3898347"/>
              <a:gd name="connsiteY70" fmla="*/ 4024808 h 4296945"/>
              <a:gd name="connsiteX71" fmla="*/ 2373894 w 3898347"/>
              <a:gd name="connsiteY71" fmla="*/ 4023827 h 4296945"/>
              <a:gd name="connsiteX72" fmla="*/ 2297080 w 3898347"/>
              <a:gd name="connsiteY72" fmla="*/ 4040841 h 4296945"/>
              <a:gd name="connsiteX73" fmla="*/ 2170615 w 3898347"/>
              <a:gd name="connsiteY73" fmla="*/ 4077196 h 4296945"/>
              <a:gd name="connsiteX74" fmla="*/ 2143580 w 3898347"/>
              <a:gd name="connsiteY74" fmla="*/ 4083102 h 4296945"/>
              <a:gd name="connsiteX75" fmla="*/ 2119893 w 3898347"/>
              <a:gd name="connsiteY75" fmla="*/ 4080874 h 4296945"/>
              <a:gd name="connsiteX76" fmla="*/ 2114008 w 3898347"/>
              <a:gd name="connsiteY76" fmla="*/ 4073996 h 4296945"/>
              <a:gd name="connsiteX77" fmla="*/ 2099067 w 3898347"/>
              <a:gd name="connsiteY77" fmla="*/ 4076068 h 4296945"/>
              <a:gd name="connsiteX78" fmla="*/ 2095000 w 3898347"/>
              <a:gd name="connsiteY78" fmla="*/ 4075096 h 4296945"/>
              <a:gd name="connsiteX79" fmla="*/ 2071767 w 3898347"/>
              <a:gd name="connsiteY79" fmla="*/ 4071044 h 4296945"/>
              <a:gd name="connsiteX80" fmla="*/ 2024486 w 3898347"/>
              <a:gd name="connsiteY80" fmla="*/ 4100276 h 4296945"/>
              <a:gd name="connsiteX81" fmla="*/ 1964411 w 3898347"/>
              <a:gd name="connsiteY81" fmla="*/ 4105069 h 4296945"/>
              <a:gd name="connsiteX82" fmla="*/ 1739945 w 3898347"/>
              <a:gd name="connsiteY82" fmla="*/ 4171795 h 4296945"/>
              <a:gd name="connsiteX83" fmla="*/ 1610556 w 3898347"/>
              <a:gd name="connsiteY83" fmla="*/ 4167701 h 4296945"/>
              <a:gd name="connsiteX84" fmla="*/ 1553623 w 3898347"/>
              <a:gd name="connsiteY84" fmla="*/ 4236045 h 4296945"/>
              <a:gd name="connsiteX85" fmla="*/ 1548640 w 3898347"/>
              <a:gd name="connsiteY85" fmla="*/ 4238297 h 4296945"/>
              <a:gd name="connsiteX86" fmla="*/ 1530136 w 3898347"/>
              <a:gd name="connsiteY86" fmla="*/ 4227121 h 4296945"/>
              <a:gd name="connsiteX87" fmla="*/ 1508787 w 3898347"/>
              <a:gd name="connsiteY87" fmla="*/ 4234213 h 4296945"/>
              <a:gd name="connsiteX88" fmla="*/ 1488914 w 3898347"/>
              <a:gd name="connsiteY88" fmla="*/ 4241772 h 4296945"/>
              <a:gd name="connsiteX89" fmla="*/ 1488999 w 3898347"/>
              <a:gd name="connsiteY89" fmla="*/ 4251186 h 4296945"/>
              <a:gd name="connsiteX90" fmla="*/ 1475364 w 3898347"/>
              <a:gd name="connsiteY90" fmla="*/ 4248364 h 4296945"/>
              <a:gd name="connsiteX91" fmla="*/ 1457275 w 3898347"/>
              <a:gd name="connsiteY91" fmla="*/ 4252863 h 4296945"/>
              <a:gd name="connsiteX92" fmla="*/ 1448085 w 3898347"/>
              <a:gd name="connsiteY92" fmla="*/ 4248391 h 4296945"/>
              <a:gd name="connsiteX93" fmla="*/ 1315306 w 3898347"/>
              <a:gd name="connsiteY93" fmla="*/ 4237004 h 4296945"/>
              <a:gd name="connsiteX94" fmla="*/ 1272434 w 3898347"/>
              <a:gd name="connsiteY94" fmla="*/ 4244958 h 4296945"/>
              <a:gd name="connsiteX95" fmla="*/ 1231567 w 3898347"/>
              <a:gd name="connsiteY95" fmla="*/ 4219356 h 4296945"/>
              <a:gd name="connsiteX96" fmla="*/ 1216643 w 3898347"/>
              <a:gd name="connsiteY96" fmla="*/ 4229828 h 4296945"/>
              <a:gd name="connsiteX97" fmla="*/ 1214101 w 3898347"/>
              <a:gd name="connsiteY97" fmla="*/ 4231991 h 4296945"/>
              <a:gd name="connsiteX98" fmla="*/ 1203193 w 3898347"/>
              <a:gd name="connsiteY98" fmla="*/ 4232867 h 4296945"/>
              <a:gd name="connsiteX99" fmla="*/ 1201049 w 3898347"/>
              <a:gd name="connsiteY99" fmla="*/ 4242842 h 4296945"/>
              <a:gd name="connsiteX100" fmla="*/ 1185298 w 3898347"/>
              <a:gd name="connsiteY100" fmla="*/ 4251133 h 4296945"/>
              <a:gd name="connsiteX101" fmla="*/ 1164955 w 3898347"/>
              <a:gd name="connsiteY101" fmla="*/ 4250027 h 4296945"/>
              <a:gd name="connsiteX102" fmla="*/ 1067357 w 3898347"/>
              <a:gd name="connsiteY102" fmla="*/ 4233908 h 4296945"/>
              <a:gd name="connsiteX103" fmla="*/ 1009492 w 3898347"/>
              <a:gd name="connsiteY103" fmla="*/ 4230455 h 4296945"/>
              <a:gd name="connsiteX104" fmla="*/ 988345 w 3898347"/>
              <a:gd name="connsiteY104" fmla="*/ 4238880 h 4296945"/>
              <a:gd name="connsiteX105" fmla="*/ 958251 w 3898347"/>
              <a:gd name="connsiteY105" fmla="*/ 4244100 h 4296945"/>
              <a:gd name="connsiteX106" fmla="*/ 905785 w 3898347"/>
              <a:gd name="connsiteY106" fmla="*/ 4260845 h 4296945"/>
              <a:gd name="connsiteX107" fmla="*/ 834176 w 3898347"/>
              <a:gd name="connsiteY107" fmla="*/ 4270241 h 4296945"/>
              <a:gd name="connsiteX108" fmla="*/ 778474 w 3898347"/>
              <a:gd name="connsiteY108" fmla="*/ 4235526 h 4296945"/>
              <a:gd name="connsiteX109" fmla="*/ 774418 w 3898347"/>
              <a:gd name="connsiteY109" fmla="*/ 4242583 h 4296945"/>
              <a:gd name="connsiteX110" fmla="*/ 737705 w 3898347"/>
              <a:gd name="connsiteY110" fmla="*/ 4238891 h 4296945"/>
              <a:gd name="connsiteX111" fmla="*/ 605027 w 3898347"/>
              <a:gd name="connsiteY111" fmla="*/ 4175863 h 4296945"/>
              <a:gd name="connsiteX112" fmla="*/ 533391 w 3898347"/>
              <a:gd name="connsiteY112" fmla="*/ 4170035 h 4296945"/>
              <a:gd name="connsiteX113" fmla="*/ 508621 w 3898347"/>
              <a:gd name="connsiteY113" fmla="*/ 4176044 h 4296945"/>
              <a:gd name="connsiteX114" fmla="*/ 467082 w 3898347"/>
              <a:gd name="connsiteY114" fmla="*/ 4185616 h 4296945"/>
              <a:gd name="connsiteX115" fmla="*/ 437646 w 3898347"/>
              <a:gd name="connsiteY115" fmla="*/ 4212658 h 4296945"/>
              <a:gd name="connsiteX116" fmla="*/ 402271 w 3898347"/>
              <a:gd name="connsiteY116" fmla="*/ 4212774 h 4296945"/>
              <a:gd name="connsiteX117" fmla="*/ 391968 w 3898347"/>
              <a:gd name="connsiteY117" fmla="*/ 4187073 h 4296945"/>
              <a:gd name="connsiteX118" fmla="*/ 354806 w 3898347"/>
              <a:gd name="connsiteY118" fmla="*/ 4195545 h 4296945"/>
              <a:gd name="connsiteX119" fmla="*/ 298662 w 3898347"/>
              <a:gd name="connsiteY119" fmla="*/ 4211227 h 4296945"/>
              <a:gd name="connsiteX120" fmla="*/ 265740 w 3898347"/>
              <a:gd name="connsiteY120" fmla="*/ 4213623 h 4296945"/>
              <a:gd name="connsiteX121" fmla="*/ 176403 w 3898347"/>
              <a:gd name="connsiteY121" fmla="*/ 4227393 h 4296945"/>
              <a:gd name="connsiteX122" fmla="*/ 82528 w 3898347"/>
              <a:gd name="connsiteY122" fmla="*/ 4275540 h 4296945"/>
              <a:gd name="connsiteX123" fmla="*/ 5850 w 3898347"/>
              <a:gd name="connsiteY123" fmla="*/ 4296945 h 4296945"/>
              <a:gd name="connsiteX124" fmla="*/ 0 w 3898347"/>
              <a:gd name="connsiteY124" fmla="*/ 4221939 h 4296945"/>
              <a:gd name="connsiteX125" fmla="*/ 0 w 3898347"/>
              <a:gd name="connsiteY125" fmla="*/ 15850 h 4296945"/>
              <a:gd name="connsiteX126" fmla="*/ 3898347 w 3898347"/>
              <a:gd name="connsiteY126" fmla="*/ 0 h 4296945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83259 w 3898347"/>
              <a:gd name="connsiteY9" fmla="*/ 3825276 h 4275540"/>
              <a:gd name="connsiteX10" fmla="*/ 3729936 w 3898347"/>
              <a:gd name="connsiteY10" fmla="*/ 3815386 h 4275540"/>
              <a:gd name="connsiteX11" fmla="*/ 3726018 w 3898347"/>
              <a:gd name="connsiteY11" fmla="*/ 3815100 h 4275540"/>
              <a:gd name="connsiteX12" fmla="*/ 3725413 w 3898347"/>
              <a:gd name="connsiteY12" fmla="*/ 3814615 h 4275540"/>
              <a:gd name="connsiteX13" fmla="*/ 3713801 w 3898347"/>
              <a:gd name="connsiteY13" fmla="*/ 3811018 h 4275540"/>
              <a:gd name="connsiteX14" fmla="*/ 3709087 w 3898347"/>
              <a:gd name="connsiteY14" fmla="*/ 3813195 h 4275540"/>
              <a:gd name="connsiteX15" fmla="*/ 3698038 w 3898347"/>
              <a:gd name="connsiteY15" fmla="*/ 3806182 h 4275540"/>
              <a:gd name="connsiteX16" fmla="*/ 3662227 w 3898347"/>
              <a:gd name="connsiteY16" fmla="*/ 3807761 h 4275540"/>
              <a:gd name="connsiteX17" fmla="*/ 3659872 w 3898347"/>
              <a:gd name="connsiteY17" fmla="*/ 3805524 h 4275540"/>
              <a:gd name="connsiteX18" fmla="*/ 3643454 w 3898347"/>
              <a:gd name="connsiteY18" fmla="*/ 3794831 h 4275540"/>
              <a:gd name="connsiteX19" fmla="*/ 3624789 w 3898347"/>
              <a:gd name="connsiteY19" fmla="*/ 3803185 h 4275540"/>
              <a:gd name="connsiteX20" fmla="*/ 3602327 w 3898347"/>
              <a:gd name="connsiteY20" fmla="*/ 3794616 h 4275540"/>
              <a:gd name="connsiteX21" fmla="*/ 3596645 w 3898347"/>
              <a:gd name="connsiteY21" fmla="*/ 3797108 h 4275540"/>
              <a:gd name="connsiteX22" fmla="*/ 3574144 w 3898347"/>
              <a:gd name="connsiteY22" fmla="*/ 3795108 h 4275540"/>
              <a:gd name="connsiteX23" fmla="*/ 3562310 w 3898347"/>
              <a:gd name="connsiteY23" fmla="*/ 3787534 h 4275540"/>
              <a:gd name="connsiteX24" fmla="*/ 3551635 w 3898347"/>
              <a:gd name="connsiteY24" fmla="*/ 3797705 h 4275540"/>
              <a:gd name="connsiteX25" fmla="*/ 3550175 w 3898347"/>
              <a:gd name="connsiteY25" fmla="*/ 3803199 h 4275540"/>
              <a:gd name="connsiteX26" fmla="*/ 3542668 w 3898347"/>
              <a:gd name="connsiteY26" fmla="*/ 3803283 h 4275540"/>
              <a:gd name="connsiteX27" fmla="*/ 3533033 w 3898347"/>
              <a:gd name="connsiteY27" fmla="*/ 3799071 h 4275540"/>
              <a:gd name="connsiteX28" fmla="*/ 3521726 w 3898347"/>
              <a:gd name="connsiteY28" fmla="*/ 3804691 h 4275540"/>
              <a:gd name="connsiteX29" fmla="*/ 3520080 w 3898347"/>
              <a:gd name="connsiteY29" fmla="*/ 3805210 h 4275540"/>
              <a:gd name="connsiteX30" fmla="*/ 3508491 w 3898347"/>
              <a:gd name="connsiteY30" fmla="*/ 3797398 h 4275540"/>
              <a:gd name="connsiteX31" fmla="*/ 3503787 w 3898347"/>
              <a:gd name="connsiteY31" fmla="*/ 3797787 h 4275540"/>
              <a:gd name="connsiteX32" fmla="*/ 3492165 w 3898347"/>
              <a:gd name="connsiteY32" fmla="*/ 3799887 h 4275540"/>
              <a:gd name="connsiteX33" fmla="*/ 3472233 w 3898347"/>
              <a:gd name="connsiteY33" fmla="*/ 3805682 h 4275540"/>
              <a:gd name="connsiteX34" fmla="*/ 3465921 w 3898347"/>
              <a:gd name="connsiteY34" fmla="*/ 3805814 h 4275540"/>
              <a:gd name="connsiteX35" fmla="*/ 3455541 w 3898347"/>
              <a:gd name="connsiteY35" fmla="*/ 3815505 h 4275540"/>
              <a:gd name="connsiteX36" fmla="*/ 3429027 w 3898347"/>
              <a:gd name="connsiteY36" fmla="*/ 3816906 h 4275540"/>
              <a:gd name="connsiteX37" fmla="*/ 3369507 w 3898347"/>
              <a:gd name="connsiteY37" fmla="*/ 3825563 h 4275540"/>
              <a:gd name="connsiteX38" fmla="*/ 3324491 w 3898347"/>
              <a:gd name="connsiteY38" fmla="*/ 3832006 h 4275540"/>
              <a:gd name="connsiteX39" fmla="*/ 3244235 w 3898347"/>
              <a:gd name="connsiteY39" fmla="*/ 3834376 h 4275540"/>
              <a:gd name="connsiteX40" fmla="*/ 3226507 w 3898347"/>
              <a:gd name="connsiteY40" fmla="*/ 3820131 h 4275540"/>
              <a:gd name="connsiteX41" fmla="*/ 3191688 w 3898347"/>
              <a:gd name="connsiteY41" fmla="*/ 3837359 h 4275540"/>
              <a:gd name="connsiteX42" fmla="*/ 3185553 w 3898347"/>
              <a:gd name="connsiteY42" fmla="*/ 3859030 h 4275540"/>
              <a:gd name="connsiteX43" fmla="*/ 3137926 w 3898347"/>
              <a:gd name="connsiteY43" fmla="*/ 3867782 h 4275540"/>
              <a:gd name="connsiteX44" fmla="*/ 3090188 w 3898347"/>
              <a:gd name="connsiteY44" fmla="*/ 3855036 h 4275540"/>
              <a:gd name="connsiteX45" fmla="*/ 3031422 w 3898347"/>
              <a:gd name="connsiteY45" fmla="*/ 3858298 h 4275540"/>
              <a:gd name="connsiteX46" fmla="*/ 2996288 w 3898347"/>
              <a:gd name="connsiteY46" fmla="*/ 3860020 h 4275540"/>
              <a:gd name="connsiteX47" fmla="*/ 2901661 w 3898347"/>
              <a:gd name="connsiteY47" fmla="*/ 3882243 h 4275540"/>
              <a:gd name="connsiteX48" fmla="*/ 2782141 w 3898347"/>
              <a:gd name="connsiteY48" fmla="*/ 3932983 h 4275540"/>
              <a:gd name="connsiteX49" fmla="*/ 2749597 w 3898347"/>
              <a:gd name="connsiteY49" fmla="*/ 3956746 h 4275540"/>
              <a:gd name="connsiteX50" fmla="*/ 2730493 w 3898347"/>
              <a:gd name="connsiteY50" fmla="*/ 3955236 h 4275540"/>
              <a:gd name="connsiteX51" fmla="*/ 2707507 w 3898347"/>
              <a:gd name="connsiteY51" fmla="*/ 3947771 h 4275540"/>
              <a:gd name="connsiteX52" fmla="*/ 2701937 w 3898347"/>
              <a:gd name="connsiteY52" fmla="*/ 3950565 h 4275540"/>
              <a:gd name="connsiteX53" fmla="*/ 2679435 w 3898347"/>
              <a:gd name="connsiteY53" fmla="*/ 3949768 h 4275540"/>
              <a:gd name="connsiteX54" fmla="*/ 2667352 w 3898347"/>
              <a:gd name="connsiteY54" fmla="*/ 3942821 h 4275540"/>
              <a:gd name="connsiteX55" fmla="*/ 2657096 w 3898347"/>
              <a:gd name="connsiteY55" fmla="*/ 3953571 h 4275540"/>
              <a:gd name="connsiteX56" fmla="*/ 2655161 w 3898347"/>
              <a:gd name="connsiteY56" fmla="*/ 3962216 h 4275540"/>
              <a:gd name="connsiteX57" fmla="*/ 2638604 w 3898347"/>
              <a:gd name="connsiteY57" fmla="*/ 3955936 h 4275540"/>
              <a:gd name="connsiteX58" fmla="*/ 2626185 w 3898347"/>
              <a:gd name="connsiteY58" fmla="*/ 3962937 h 4275540"/>
              <a:gd name="connsiteX59" fmla="*/ 2614077 w 3898347"/>
              <a:gd name="connsiteY59" fmla="*/ 3955576 h 4275540"/>
              <a:gd name="connsiteX60" fmla="*/ 2609403 w 3898347"/>
              <a:gd name="connsiteY60" fmla="*/ 3956215 h 4275540"/>
              <a:gd name="connsiteX61" fmla="*/ 2597896 w 3898347"/>
              <a:gd name="connsiteY61" fmla="*/ 3958939 h 4275540"/>
              <a:gd name="connsiteX62" fmla="*/ 2578251 w 3898347"/>
              <a:gd name="connsiteY62" fmla="*/ 3965812 h 4275540"/>
              <a:gd name="connsiteX63" fmla="*/ 2571961 w 3898347"/>
              <a:gd name="connsiteY63" fmla="*/ 3966278 h 4275540"/>
              <a:gd name="connsiteX64" fmla="*/ 2559399 w 3898347"/>
              <a:gd name="connsiteY64" fmla="*/ 3979193 h 4275540"/>
              <a:gd name="connsiteX65" fmla="*/ 2533560 w 3898347"/>
              <a:gd name="connsiteY65" fmla="*/ 3988160 h 4275540"/>
              <a:gd name="connsiteX66" fmla="*/ 2515299 w 3898347"/>
              <a:gd name="connsiteY66" fmla="*/ 4016867 h 4275540"/>
              <a:gd name="connsiteX67" fmla="*/ 2513423 w 3898347"/>
              <a:gd name="connsiteY67" fmla="*/ 4018759 h 4275540"/>
              <a:gd name="connsiteX68" fmla="*/ 2482991 w 3898347"/>
              <a:gd name="connsiteY68" fmla="*/ 4012935 h 4275540"/>
              <a:gd name="connsiteX69" fmla="*/ 2446940 w 3898347"/>
              <a:gd name="connsiteY69" fmla="*/ 4021172 h 4275540"/>
              <a:gd name="connsiteX70" fmla="*/ 2404883 w 3898347"/>
              <a:gd name="connsiteY70" fmla="*/ 4024808 h 4275540"/>
              <a:gd name="connsiteX71" fmla="*/ 2373894 w 3898347"/>
              <a:gd name="connsiteY71" fmla="*/ 4023827 h 4275540"/>
              <a:gd name="connsiteX72" fmla="*/ 2297080 w 3898347"/>
              <a:gd name="connsiteY72" fmla="*/ 4040841 h 4275540"/>
              <a:gd name="connsiteX73" fmla="*/ 2170615 w 3898347"/>
              <a:gd name="connsiteY73" fmla="*/ 4077196 h 4275540"/>
              <a:gd name="connsiteX74" fmla="*/ 2143580 w 3898347"/>
              <a:gd name="connsiteY74" fmla="*/ 4083102 h 4275540"/>
              <a:gd name="connsiteX75" fmla="*/ 2119893 w 3898347"/>
              <a:gd name="connsiteY75" fmla="*/ 4080874 h 4275540"/>
              <a:gd name="connsiteX76" fmla="*/ 2114008 w 3898347"/>
              <a:gd name="connsiteY76" fmla="*/ 4073996 h 4275540"/>
              <a:gd name="connsiteX77" fmla="*/ 2099067 w 3898347"/>
              <a:gd name="connsiteY77" fmla="*/ 4076068 h 4275540"/>
              <a:gd name="connsiteX78" fmla="*/ 2095000 w 3898347"/>
              <a:gd name="connsiteY78" fmla="*/ 4075096 h 4275540"/>
              <a:gd name="connsiteX79" fmla="*/ 2071767 w 3898347"/>
              <a:gd name="connsiteY79" fmla="*/ 4071044 h 4275540"/>
              <a:gd name="connsiteX80" fmla="*/ 2024486 w 3898347"/>
              <a:gd name="connsiteY80" fmla="*/ 4100276 h 4275540"/>
              <a:gd name="connsiteX81" fmla="*/ 1964411 w 3898347"/>
              <a:gd name="connsiteY81" fmla="*/ 4105069 h 4275540"/>
              <a:gd name="connsiteX82" fmla="*/ 1739945 w 3898347"/>
              <a:gd name="connsiteY82" fmla="*/ 4171795 h 4275540"/>
              <a:gd name="connsiteX83" fmla="*/ 1610556 w 3898347"/>
              <a:gd name="connsiteY83" fmla="*/ 4167701 h 4275540"/>
              <a:gd name="connsiteX84" fmla="*/ 1553623 w 3898347"/>
              <a:gd name="connsiteY84" fmla="*/ 4236045 h 4275540"/>
              <a:gd name="connsiteX85" fmla="*/ 1548640 w 3898347"/>
              <a:gd name="connsiteY85" fmla="*/ 4238297 h 4275540"/>
              <a:gd name="connsiteX86" fmla="*/ 1530136 w 3898347"/>
              <a:gd name="connsiteY86" fmla="*/ 4227121 h 4275540"/>
              <a:gd name="connsiteX87" fmla="*/ 1508787 w 3898347"/>
              <a:gd name="connsiteY87" fmla="*/ 4234213 h 4275540"/>
              <a:gd name="connsiteX88" fmla="*/ 1488914 w 3898347"/>
              <a:gd name="connsiteY88" fmla="*/ 4241772 h 4275540"/>
              <a:gd name="connsiteX89" fmla="*/ 1488999 w 3898347"/>
              <a:gd name="connsiteY89" fmla="*/ 4251186 h 4275540"/>
              <a:gd name="connsiteX90" fmla="*/ 1475364 w 3898347"/>
              <a:gd name="connsiteY90" fmla="*/ 4248364 h 4275540"/>
              <a:gd name="connsiteX91" fmla="*/ 1457275 w 3898347"/>
              <a:gd name="connsiteY91" fmla="*/ 4252863 h 4275540"/>
              <a:gd name="connsiteX92" fmla="*/ 1448085 w 3898347"/>
              <a:gd name="connsiteY92" fmla="*/ 4248391 h 4275540"/>
              <a:gd name="connsiteX93" fmla="*/ 1315306 w 3898347"/>
              <a:gd name="connsiteY93" fmla="*/ 4237004 h 4275540"/>
              <a:gd name="connsiteX94" fmla="*/ 1272434 w 3898347"/>
              <a:gd name="connsiteY94" fmla="*/ 4244958 h 4275540"/>
              <a:gd name="connsiteX95" fmla="*/ 1231567 w 3898347"/>
              <a:gd name="connsiteY95" fmla="*/ 4219356 h 4275540"/>
              <a:gd name="connsiteX96" fmla="*/ 1216643 w 3898347"/>
              <a:gd name="connsiteY96" fmla="*/ 4229828 h 4275540"/>
              <a:gd name="connsiteX97" fmla="*/ 1214101 w 3898347"/>
              <a:gd name="connsiteY97" fmla="*/ 4231991 h 4275540"/>
              <a:gd name="connsiteX98" fmla="*/ 1203193 w 3898347"/>
              <a:gd name="connsiteY98" fmla="*/ 4232867 h 4275540"/>
              <a:gd name="connsiteX99" fmla="*/ 1201049 w 3898347"/>
              <a:gd name="connsiteY99" fmla="*/ 4242842 h 4275540"/>
              <a:gd name="connsiteX100" fmla="*/ 1185298 w 3898347"/>
              <a:gd name="connsiteY100" fmla="*/ 4251133 h 4275540"/>
              <a:gd name="connsiteX101" fmla="*/ 1164955 w 3898347"/>
              <a:gd name="connsiteY101" fmla="*/ 4250027 h 4275540"/>
              <a:gd name="connsiteX102" fmla="*/ 1067357 w 3898347"/>
              <a:gd name="connsiteY102" fmla="*/ 4233908 h 4275540"/>
              <a:gd name="connsiteX103" fmla="*/ 1009492 w 3898347"/>
              <a:gd name="connsiteY103" fmla="*/ 4230455 h 4275540"/>
              <a:gd name="connsiteX104" fmla="*/ 988345 w 3898347"/>
              <a:gd name="connsiteY104" fmla="*/ 4238880 h 4275540"/>
              <a:gd name="connsiteX105" fmla="*/ 958251 w 3898347"/>
              <a:gd name="connsiteY105" fmla="*/ 4244100 h 4275540"/>
              <a:gd name="connsiteX106" fmla="*/ 905785 w 3898347"/>
              <a:gd name="connsiteY106" fmla="*/ 4260845 h 4275540"/>
              <a:gd name="connsiteX107" fmla="*/ 834176 w 3898347"/>
              <a:gd name="connsiteY107" fmla="*/ 4270241 h 4275540"/>
              <a:gd name="connsiteX108" fmla="*/ 778474 w 3898347"/>
              <a:gd name="connsiteY108" fmla="*/ 4235526 h 4275540"/>
              <a:gd name="connsiteX109" fmla="*/ 774418 w 3898347"/>
              <a:gd name="connsiteY109" fmla="*/ 4242583 h 4275540"/>
              <a:gd name="connsiteX110" fmla="*/ 737705 w 3898347"/>
              <a:gd name="connsiteY110" fmla="*/ 4238891 h 4275540"/>
              <a:gd name="connsiteX111" fmla="*/ 605027 w 3898347"/>
              <a:gd name="connsiteY111" fmla="*/ 4175863 h 4275540"/>
              <a:gd name="connsiteX112" fmla="*/ 533391 w 3898347"/>
              <a:gd name="connsiteY112" fmla="*/ 4170035 h 4275540"/>
              <a:gd name="connsiteX113" fmla="*/ 508621 w 3898347"/>
              <a:gd name="connsiteY113" fmla="*/ 4176044 h 4275540"/>
              <a:gd name="connsiteX114" fmla="*/ 467082 w 3898347"/>
              <a:gd name="connsiteY114" fmla="*/ 4185616 h 4275540"/>
              <a:gd name="connsiteX115" fmla="*/ 437646 w 3898347"/>
              <a:gd name="connsiteY115" fmla="*/ 4212658 h 4275540"/>
              <a:gd name="connsiteX116" fmla="*/ 402271 w 3898347"/>
              <a:gd name="connsiteY116" fmla="*/ 4212774 h 4275540"/>
              <a:gd name="connsiteX117" fmla="*/ 391968 w 3898347"/>
              <a:gd name="connsiteY117" fmla="*/ 4187073 h 4275540"/>
              <a:gd name="connsiteX118" fmla="*/ 354806 w 3898347"/>
              <a:gd name="connsiteY118" fmla="*/ 4195545 h 4275540"/>
              <a:gd name="connsiteX119" fmla="*/ 298662 w 3898347"/>
              <a:gd name="connsiteY119" fmla="*/ 4211227 h 4275540"/>
              <a:gd name="connsiteX120" fmla="*/ 265740 w 3898347"/>
              <a:gd name="connsiteY120" fmla="*/ 4213623 h 4275540"/>
              <a:gd name="connsiteX121" fmla="*/ 176403 w 3898347"/>
              <a:gd name="connsiteY121" fmla="*/ 4227393 h 4275540"/>
              <a:gd name="connsiteX122" fmla="*/ 82528 w 3898347"/>
              <a:gd name="connsiteY122" fmla="*/ 4275540 h 4275540"/>
              <a:gd name="connsiteX123" fmla="*/ 19464 w 3898347"/>
              <a:gd name="connsiteY123" fmla="*/ 4256103 h 4275540"/>
              <a:gd name="connsiteX124" fmla="*/ 0 w 3898347"/>
              <a:gd name="connsiteY124" fmla="*/ 4221939 h 4275540"/>
              <a:gd name="connsiteX125" fmla="*/ 0 w 3898347"/>
              <a:gd name="connsiteY125" fmla="*/ 15850 h 4275540"/>
              <a:gd name="connsiteX126" fmla="*/ 3898347 w 3898347"/>
              <a:gd name="connsiteY126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50175 w 3898347"/>
              <a:gd name="connsiteY24" fmla="*/ 3803199 h 4275540"/>
              <a:gd name="connsiteX25" fmla="*/ 3542668 w 3898347"/>
              <a:gd name="connsiteY25" fmla="*/ 3803283 h 4275540"/>
              <a:gd name="connsiteX26" fmla="*/ 3533033 w 3898347"/>
              <a:gd name="connsiteY26" fmla="*/ 3799071 h 4275540"/>
              <a:gd name="connsiteX27" fmla="*/ 3521726 w 3898347"/>
              <a:gd name="connsiteY27" fmla="*/ 3804691 h 4275540"/>
              <a:gd name="connsiteX28" fmla="*/ 3520080 w 3898347"/>
              <a:gd name="connsiteY28" fmla="*/ 3805210 h 4275540"/>
              <a:gd name="connsiteX29" fmla="*/ 3508491 w 3898347"/>
              <a:gd name="connsiteY29" fmla="*/ 3797398 h 4275540"/>
              <a:gd name="connsiteX30" fmla="*/ 3503787 w 3898347"/>
              <a:gd name="connsiteY30" fmla="*/ 3797787 h 4275540"/>
              <a:gd name="connsiteX31" fmla="*/ 3492165 w 3898347"/>
              <a:gd name="connsiteY31" fmla="*/ 3799887 h 4275540"/>
              <a:gd name="connsiteX32" fmla="*/ 3472233 w 3898347"/>
              <a:gd name="connsiteY32" fmla="*/ 3805682 h 4275540"/>
              <a:gd name="connsiteX33" fmla="*/ 3465921 w 3898347"/>
              <a:gd name="connsiteY33" fmla="*/ 3805814 h 4275540"/>
              <a:gd name="connsiteX34" fmla="*/ 3455541 w 3898347"/>
              <a:gd name="connsiteY34" fmla="*/ 3815505 h 4275540"/>
              <a:gd name="connsiteX35" fmla="*/ 3429027 w 3898347"/>
              <a:gd name="connsiteY35" fmla="*/ 3816906 h 4275540"/>
              <a:gd name="connsiteX36" fmla="*/ 3369507 w 3898347"/>
              <a:gd name="connsiteY36" fmla="*/ 3825563 h 4275540"/>
              <a:gd name="connsiteX37" fmla="*/ 3324491 w 3898347"/>
              <a:gd name="connsiteY37" fmla="*/ 3832006 h 4275540"/>
              <a:gd name="connsiteX38" fmla="*/ 3244235 w 3898347"/>
              <a:gd name="connsiteY38" fmla="*/ 3834376 h 4275540"/>
              <a:gd name="connsiteX39" fmla="*/ 3226507 w 3898347"/>
              <a:gd name="connsiteY39" fmla="*/ 3820131 h 4275540"/>
              <a:gd name="connsiteX40" fmla="*/ 3191688 w 3898347"/>
              <a:gd name="connsiteY40" fmla="*/ 3837359 h 4275540"/>
              <a:gd name="connsiteX41" fmla="*/ 3185553 w 3898347"/>
              <a:gd name="connsiteY41" fmla="*/ 3859030 h 4275540"/>
              <a:gd name="connsiteX42" fmla="*/ 3137926 w 3898347"/>
              <a:gd name="connsiteY42" fmla="*/ 3867782 h 4275540"/>
              <a:gd name="connsiteX43" fmla="*/ 3090188 w 3898347"/>
              <a:gd name="connsiteY43" fmla="*/ 3855036 h 4275540"/>
              <a:gd name="connsiteX44" fmla="*/ 3031422 w 3898347"/>
              <a:gd name="connsiteY44" fmla="*/ 3858298 h 4275540"/>
              <a:gd name="connsiteX45" fmla="*/ 2996288 w 3898347"/>
              <a:gd name="connsiteY45" fmla="*/ 3860020 h 4275540"/>
              <a:gd name="connsiteX46" fmla="*/ 2901661 w 3898347"/>
              <a:gd name="connsiteY46" fmla="*/ 3882243 h 4275540"/>
              <a:gd name="connsiteX47" fmla="*/ 2782141 w 3898347"/>
              <a:gd name="connsiteY47" fmla="*/ 3932983 h 4275540"/>
              <a:gd name="connsiteX48" fmla="*/ 2749597 w 3898347"/>
              <a:gd name="connsiteY48" fmla="*/ 3956746 h 4275540"/>
              <a:gd name="connsiteX49" fmla="*/ 2730493 w 3898347"/>
              <a:gd name="connsiteY49" fmla="*/ 3955236 h 4275540"/>
              <a:gd name="connsiteX50" fmla="*/ 2707507 w 3898347"/>
              <a:gd name="connsiteY50" fmla="*/ 3947771 h 4275540"/>
              <a:gd name="connsiteX51" fmla="*/ 2701937 w 3898347"/>
              <a:gd name="connsiteY51" fmla="*/ 3950565 h 4275540"/>
              <a:gd name="connsiteX52" fmla="*/ 2679435 w 3898347"/>
              <a:gd name="connsiteY52" fmla="*/ 3949768 h 4275540"/>
              <a:gd name="connsiteX53" fmla="*/ 2667352 w 3898347"/>
              <a:gd name="connsiteY53" fmla="*/ 3942821 h 4275540"/>
              <a:gd name="connsiteX54" fmla="*/ 2657096 w 3898347"/>
              <a:gd name="connsiteY54" fmla="*/ 3953571 h 4275540"/>
              <a:gd name="connsiteX55" fmla="*/ 2655161 w 3898347"/>
              <a:gd name="connsiteY55" fmla="*/ 3962216 h 4275540"/>
              <a:gd name="connsiteX56" fmla="*/ 2638604 w 3898347"/>
              <a:gd name="connsiteY56" fmla="*/ 3955936 h 4275540"/>
              <a:gd name="connsiteX57" fmla="*/ 2626185 w 3898347"/>
              <a:gd name="connsiteY57" fmla="*/ 3962937 h 4275540"/>
              <a:gd name="connsiteX58" fmla="*/ 2614077 w 3898347"/>
              <a:gd name="connsiteY58" fmla="*/ 3955576 h 4275540"/>
              <a:gd name="connsiteX59" fmla="*/ 2609403 w 3898347"/>
              <a:gd name="connsiteY59" fmla="*/ 3956215 h 4275540"/>
              <a:gd name="connsiteX60" fmla="*/ 2597896 w 3898347"/>
              <a:gd name="connsiteY60" fmla="*/ 3958939 h 4275540"/>
              <a:gd name="connsiteX61" fmla="*/ 2578251 w 3898347"/>
              <a:gd name="connsiteY61" fmla="*/ 3965812 h 4275540"/>
              <a:gd name="connsiteX62" fmla="*/ 2571961 w 3898347"/>
              <a:gd name="connsiteY62" fmla="*/ 3966278 h 4275540"/>
              <a:gd name="connsiteX63" fmla="*/ 2559399 w 3898347"/>
              <a:gd name="connsiteY63" fmla="*/ 3979193 h 4275540"/>
              <a:gd name="connsiteX64" fmla="*/ 2533560 w 3898347"/>
              <a:gd name="connsiteY64" fmla="*/ 3988160 h 4275540"/>
              <a:gd name="connsiteX65" fmla="*/ 2515299 w 3898347"/>
              <a:gd name="connsiteY65" fmla="*/ 4016867 h 4275540"/>
              <a:gd name="connsiteX66" fmla="*/ 2513423 w 3898347"/>
              <a:gd name="connsiteY66" fmla="*/ 4018759 h 4275540"/>
              <a:gd name="connsiteX67" fmla="*/ 2482991 w 3898347"/>
              <a:gd name="connsiteY67" fmla="*/ 4012935 h 4275540"/>
              <a:gd name="connsiteX68" fmla="*/ 2446940 w 3898347"/>
              <a:gd name="connsiteY68" fmla="*/ 4021172 h 4275540"/>
              <a:gd name="connsiteX69" fmla="*/ 2404883 w 3898347"/>
              <a:gd name="connsiteY69" fmla="*/ 4024808 h 4275540"/>
              <a:gd name="connsiteX70" fmla="*/ 2373894 w 3898347"/>
              <a:gd name="connsiteY70" fmla="*/ 4023827 h 4275540"/>
              <a:gd name="connsiteX71" fmla="*/ 2297080 w 3898347"/>
              <a:gd name="connsiteY71" fmla="*/ 4040841 h 4275540"/>
              <a:gd name="connsiteX72" fmla="*/ 2170615 w 3898347"/>
              <a:gd name="connsiteY72" fmla="*/ 4077196 h 4275540"/>
              <a:gd name="connsiteX73" fmla="*/ 2143580 w 3898347"/>
              <a:gd name="connsiteY73" fmla="*/ 4083102 h 4275540"/>
              <a:gd name="connsiteX74" fmla="*/ 2119893 w 3898347"/>
              <a:gd name="connsiteY74" fmla="*/ 4080874 h 4275540"/>
              <a:gd name="connsiteX75" fmla="*/ 2114008 w 3898347"/>
              <a:gd name="connsiteY75" fmla="*/ 4073996 h 4275540"/>
              <a:gd name="connsiteX76" fmla="*/ 2099067 w 3898347"/>
              <a:gd name="connsiteY76" fmla="*/ 4076068 h 4275540"/>
              <a:gd name="connsiteX77" fmla="*/ 2095000 w 3898347"/>
              <a:gd name="connsiteY77" fmla="*/ 4075096 h 4275540"/>
              <a:gd name="connsiteX78" fmla="*/ 2071767 w 3898347"/>
              <a:gd name="connsiteY78" fmla="*/ 4071044 h 4275540"/>
              <a:gd name="connsiteX79" fmla="*/ 2024486 w 3898347"/>
              <a:gd name="connsiteY79" fmla="*/ 4100276 h 4275540"/>
              <a:gd name="connsiteX80" fmla="*/ 1964411 w 3898347"/>
              <a:gd name="connsiteY80" fmla="*/ 4105069 h 4275540"/>
              <a:gd name="connsiteX81" fmla="*/ 1739945 w 3898347"/>
              <a:gd name="connsiteY81" fmla="*/ 4171795 h 4275540"/>
              <a:gd name="connsiteX82" fmla="*/ 1610556 w 3898347"/>
              <a:gd name="connsiteY82" fmla="*/ 4167701 h 4275540"/>
              <a:gd name="connsiteX83" fmla="*/ 1553623 w 3898347"/>
              <a:gd name="connsiteY83" fmla="*/ 4236045 h 4275540"/>
              <a:gd name="connsiteX84" fmla="*/ 1548640 w 3898347"/>
              <a:gd name="connsiteY84" fmla="*/ 4238297 h 4275540"/>
              <a:gd name="connsiteX85" fmla="*/ 1530136 w 3898347"/>
              <a:gd name="connsiteY85" fmla="*/ 4227121 h 4275540"/>
              <a:gd name="connsiteX86" fmla="*/ 1508787 w 3898347"/>
              <a:gd name="connsiteY86" fmla="*/ 4234213 h 4275540"/>
              <a:gd name="connsiteX87" fmla="*/ 1488914 w 3898347"/>
              <a:gd name="connsiteY87" fmla="*/ 4241772 h 4275540"/>
              <a:gd name="connsiteX88" fmla="*/ 1488999 w 3898347"/>
              <a:gd name="connsiteY88" fmla="*/ 4251186 h 4275540"/>
              <a:gd name="connsiteX89" fmla="*/ 1475364 w 3898347"/>
              <a:gd name="connsiteY89" fmla="*/ 4248364 h 4275540"/>
              <a:gd name="connsiteX90" fmla="*/ 1457275 w 3898347"/>
              <a:gd name="connsiteY90" fmla="*/ 4252863 h 4275540"/>
              <a:gd name="connsiteX91" fmla="*/ 1448085 w 3898347"/>
              <a:gd name="connsiteY91" fmla="*/ 4248391 h 4275540"/>
              <a:gd name="connsiteX92" fmla="*/ 1315306 w 3898347"/>
              <a:gd name="connsiteY92" fmla="*/ 4237004 h 4275540"/>
              <a:gd name="connsiteX93" fmla="*/ 1272434 w 3898347"/>
              <a:gd name="connsiteY93" fmla="*/ 4244958 h 4275540"/>
              <a:gd name="connsiteX94" fmla="*/ 1231567 w 3898347"/>
              <a:gd name="connsiteY94" fmla="*/ 4219356 h 4275540"/>
              <a:gd name="connsiteX95" fmla="*/ 1216643 w 3898347"/>
              <a:gd name="connsiteY95" fmla="*/ 4229828 h 4275540"/>
              <a:gd name="connsiteX96" fmla="*/ 1214101 w 3898347"/>
              <a:gd name="connsiteY96" fmla="*/ 4231991 h 4275540"/>
              <a:gd name="connsiteX97" fmla="*/ 1203193 w 3898347"/>
              <a:gd name="connsiteY97" fmla="*/ 4232867 h 4275540"/>
              <a:gd name="connsiteX98" fmla="*/ 1201049 w 3898347"/>
              <a:gd name="connsiteY98" fmla="*/ 4242842 h 4275540"/>
              <a:gd name="connsiteX99" fmla="*/ 1185298 w 3898347"/>
              <a:gd name="connsiteY99" fmla="*/ 4251133 h 4275540"/>
              <a:gd name="connsiteX100" fmla="*/ 1164955 w 3898347"/>
              <a:gd name="connsiteY100" fmla="*/ 4250027 h 4275540"/>
              <a:gd name="connsiteX101" fmla="*/ 1067357 w 3898347"/>
              <a:gd name="connsiteY101" fmla="*/ 4233908 h 4275540"/>
              <a:gd name="connsiteX102" fmla="*/ 1009492 w 3898347"/>
              <a:gd name="connsiteY102" fmla="*/ 4230455 h 4275540"/>
              <a:gd name="connsiteX103" fmla="*/ 988345 w 3898347"/>
              <a:gd name="connsiteY103" fmla="*/ 4238880 h 4275540"/>
              <a:gd name="connsiteX104" fmla="*/ 958251 w 3898347"/>
              <a:gd name="connsiteY104" fmla="*/ 4244100 h 4275540"/>
              <a:gd name="connsiteX105" fmla="*/ 905785 w 3898347"/>
              <a:gd name="connsiteY105" fmla="*/ 4260845 h 4275540"/>
              <a:gd name="connsiteX106" fmla="*/ 834176 w 3898347"/>
              <a:gd name="connsiteY106" fmla="*/ 4270241 h 4275540"/>
              <a:gd name="connsiteX107" fmla="*/ 778474 w 3898347"/>
              <a:gd name="connsiteY107" fmla="*/ 4235526 h 4275540"/>
              <a:gd name="connsiteX108" fmla="*/ 774418 w 3898347"/>
              <a:gd name="connsiteY108" fmla="*/ 4242583 h 4275540"/>
              <a:gd name="connsiteX109" fmla="*/ 737705 w 3898347"/>
              <a:gd name="connsiteY109" fmla="*/ 4238891 h 4275540"/>
              <a:gd name="connsiteX110" fmla="*/ 605027 w 3898347"/>
              <a:gd name="connsiteY110" fmla="*/ 4175863 h 4275540"/>
              <a:gd name="connsiteX111" fmla="*/ 533391 w 3898347"/>
              <a:gd name="connsiteY111" fmla="*/ 4170035 h 4275540"/>
              <a:gd name="connsiteX112" fmla="*/ 508621 w 3898347"/>
              <a:gd name="connsiteY112" fmla="*/ 4176044 h 4275540"/>
              <a:gd name="connsiteX113" fmla="*/ 467082 w 3898347"/>
              <a:gd name="connsiteY113" fmla="*/ 4185616 h 4275540"/>
              <a:gd name="connsiteX114" fmla="*/ 437646 w 3898347"/>
              <a:gd name="connsiteY114" fmla="*/ 4212658 h 4275540"/>
              <a:gd name="connsiteX115" fmla="*/ 402271 w 3898347"/>
              <a:gd name="connsiteY115" fmla="*/ 4212774 h 4275540"/>
              <a:gd name="connsiteX116" fmla="*/ 391968 w 3898347"/>
              <a:gd name="connsiteY116" fmla="*/ 4187073 h 4275540"/>
              <a:gd name="connsiteX117" fmla="*/ 354806 w 3898347"/>
              <a:gd name="connsiteY117" fmla="*/ 4195545 h 4275540"/>
              <a:gd name="connsiteX118" fmla="*/ 298662 w 3898347"/>
              <a:gd name="connsiteY118" fmla="*/ 4211227 h 4275540"/>
              <a:gd name="connsiteX119" fmla="*/ 265740 w 3898347"/>
              <a:gd name="connsiteY119" fmla="*/ 4213623 h 4275540"/>
              <a:gd name="connsiteX120" fmla="*/ 176403 w 3898347"/>
              <a:gd name="connsiteY120" fmla="*/ 4227393 h 4275540"/>
              <a:gd name="connsiteX121" fmla="*/ 82528 w 3898347"/>
              <a:gd name="connsiteY121" fmla="*/ 4275540 h 4275540"/>
              <a:gd name="connsiteX122" fmla="*/ 19464 w 3898347"/>
              <a:gd name="connsiteY122" fmla="*/ 4256103 h 4275540"/>
              <a:gd name="connsiteX123" fmla="*/ 0 w 3898347"/>
              <a:gd name="connsiteY123" fmla="*/ 4221939 h 4275540"/>
              <a:gd name="connsiteX124" fmla="*/ 0 w 3898347"/>
              <a:gd name="connsiteY124" fmla="*/ 15850 h 4275540"/>
              <a:gd name="connsiteX125" fmla="*/ 3898347 w 3898347"/>
              <a:gd name="connsiteY125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137926 w 3898347"/>
              <a:gd name="connsiteY41" fmla="*/ 3867782 h 4275540"/>
              <a:gd name="connsiteX42" fmla="*/ 3090188 w 3898347"/>
              <a:gd name="connsiteY42" fmla="*/ 3855036 h 4275540"/>
              <a:gd name="connsiteX43" fmla="*/ 3031422 w 3898347"/>
              <a:gd name="connsiteY43" fmla="*/ 3858298 h 4275540"/>
              <a:gd name="connsiteX44" fmla="*/ 2996288 w 3898347"/>
              <a:gd name="connsiteY44" fmla="*/ 3860020 h 4275540"/>
              <a:gd name="connsiteX45" fmla="*/ 2901661 w 3898347"/>
              <a:gd name="connsiteY45" fmla="*/ 3882243 h 4275540"/>
              <a:gd name="connsiteX46" fmla="*/ 2782141 w 3898347"/>
              <a:gd name="connsiteY46" fmla="*/ 3932983 h 4275540"/>
              <a:gd name="connsiteX47" fmla="*/ 2749597 w 3898347"/>
              <a:gd name="connsiteY47" fmla="*/ 3956746 h 4275540"/>
              <a:gd name="connsiteX48" fmla="*/ 2730493 w 3898347"/>
              <a:gd name="connsiteY48" fmla="*/ 3955236 h 4275540"/>
              <a:gd name="connsiteX49" fmla="*/ 2707507 w 3898347"/>
              <a:gd name="connsiteY49" fmla="*/ 3947771 h 4275540"/>
              <a:gd name="connsiteX50" fmla="*/ 2701937 w 3898347"/>
              <a:gd name="connsiteY50" fmla="*/ 3950565 h 4275540"/>
              <a:gd name="connsiteX51" fmla="*/ 2679435 w 3898347"/>
              <a:gd name="connsiteY51" fmla="*/ 3949768 h 4275540"/>
              <a:gd name="connsiteX52" fmla="*/ 2667352 w 3898347"/>
              <a:gd name="connsiteY52" fmla="*/ 3942821 h 4275540"/>
              <a:gd name="connsiteX53" fmla="*/ 2657096 w 3898347"/>
              <a:gd name="connsiteY53" fmla="*/ 3953571 h 4275540"/>
              <a:gd name="connsiteX54" fmla="*/ 2655161 w 3898347"/>
              <a:gd name="connsiteY54" fmla="*/ 3962216 h 4275540"/>
              <a:gd name="connsiteX55" fmla="*/ 2638604 w 3898347"/>
              <a:gd name="connsiteY55" fmla="*/ 3955936 h 4275540"/>
              <a:gd name="connsiteX56" fmla="*/ 2626185 w 3898347"/>
              <a:gd name="connsiteY56" fmla="*/ 3962937 h 4275540"/>
              <a:gd name="connsiteX57" fmla="*/ 2614077 w 3898347"/>
              <a:gd name="connsiteY57" fmla="*/ 3955576 h 4275540"/>
              <a:gd name="connsiteX58" fmla="*/ 2609403 w 3898347"/>
              <a:gd name="connsiteY58" fmla="*/ 3956215 h 4275540"/>
              <a:gd name="connsiteX59" fmla="*/ 2597896 w 3898347"/>
              <a:gd name="connsiteY59" fmla="*/ 3958939 h 4275540"/>
              <a:gd name="connsiteX60" fmla="*/ 2578251 w 3898347"/>
              <a:gd name="connsiteY60" fmla="*/ 3965812 h 4275540"/>
              <a:gd name="connsiteX61" fmla="*/ 2571961 w 3898347"/>
              <a:gd name="connsiteY61" fmla="*/ 3966278 h 4275540"/>
              <a:gd name="connsiteX62" fmla="*/ 2559399 w 3898347"/>
              <a:gd name="connsiteY62" fmla="*/ 3979193 h 4275540"/>
              <a:gd name="connsiteX63" fmla="*/ 2533560 w 3898347"/>
              <a:gd name="connsiteY63" fmla="*/ 3988160 h 4275540"/>
              <a:gd name="connsiteX64" fmla="*/ 2515299 w 3898347"/>
              <a:gd name="connsiteY64" fmla="*/ 4016867 h 4275540"/>
              <a:gd name="connsiteX65" fmla="*/ 2513423 w 3898347"/>
              <a:gd name="connsiteY65" fmla="*/ 4018759 h 4275540"/>
              <a:gd name="connsiteX66" fmla="*/ 2482991 w 3898347"/>
              <a:gd name="connsiteY66" fmla="*/ 4012935 h 4275540"/>
              <a:gd name="connsiteX67" fmla="*/ 2446940 w 3898347"/>
              <a:gd name="connsiteY67" fmla="*/ 4021172 h 4275540"/>
              <a:gd name="connsiteX68" fmla="*/ 2404883 w 3898347"/>
              <a:gd name="connsiteY68" fmla="*/ 4024808 h 4275540"/>
              <a:gd name="connsiteX69" fmla="*/ 2373894 w 3898347"/>
              <a:gd name="connsiteY69" fmla="*/ 4023827 h 4275540"/>
              <a:gd name="connsiteX70" fmla="*/ 2297080 w 3898347"/>
              <a:gd name="connsiteY70" fmla="*/ 4040841 h 4275540"/>
              <a:gd name="connsiteX71" fmla="*/ 2170615 w 3898347"/>
              <a:gd name="connsiteY71" fmla="*/ 4077196 h 4275540"/>
              <a:gd name="connsiteX72" fmla="*/ 2143580 w 3898347"/>
              <a:gd name="connsiteY72" fmla="*/ 4083102 h 4275540"/>
              <a:gd name="connsiteX73" fmla="*/ 2119893 w 3898347"/>
              <a:gd name="connsiteY73" fmla="*/ 4080874 h 4275540"/>
              <a:gd name="connsiteX74" fmla="*/ 2114008 w 3898347"/>
              <a:gd name="connsiteY74" fmla="*/ 4073996 h 4275540"/>
              <a:gd name="connsiteX75" fmla="*/ 2099067 w 3898347"/>
              <a:gd name="connsiteY75" fmla="*/ 4076068 h 4275540"/>
              <a:gd name="connsiteX76" fmla="*/ 2095000 w 3898347"/>
              <a:gd name="connsiteY76" fmla="*/ 4075096 h 4275540"/>
              <a:gd name="connsiteX77" fmla="*/ 2071767 w 3898347"/>
              <a:gd name="connsiteY77" fmla="*/ 4071044 h 4275540"/>
              <a:gd name="connsiteX78" fmla="*/ 2024486 w 3898347"/>
              <a:gd name="connsiteY78" fmla="*/ 4100276 h 4275540"/>
              <a:gd name="connsiteX79" fmla="*/ 1964411 w 3898347"/>
              <a:gd name="connsiteY79" fmla="*/ 4105069 h 4275540"/>
              <a:gd name="connsiteX80" fmla="*/ 1739945 w 3898347"/>
              <a:gd name="connsiteY80" fmla="*/ 4171795 h 4275540"/>
              <a:gd name="connsiteX81" fmla="*/ 1610556 w 3898347"/>
              <a:gd name="connsiteY81" fmla="*/ 4167701 h 4275540"/>
              <a:gd name="connsiteX82" fmla="*/ 1553623 w 3898347"/>
              <a:gd name="connsiteY82" fmla="*/ 4236045 h 4275540"/>
              <a:gd name="connsiteX83" fmla="*/ 1548640 w 3898347"/>
              <a:gd name="connsiteY83" fmla="*/ 4238297 h 4275540"/>
              <a:gd name="connsiteX84" fmla="*/ 1530136 w 3898347"/>
              <a:gd name="connsiteY84" fmla="*/ 4227121 h 4275540"/>
              <a:gd name="connsiteX85" fmla="*/ 1508787 w 3898347"/>
              <a:gd name="connsiteY85" fmla="*/ 4234213 h 4275540"/>
              <a:gd name="connsiteX86" fmla="*/ 1488914 w 3898347"/>
              <a:gd name="connsiteY86" fmla="*/ 4241772 h 4275540"/>
              <a:gd name="connsiteX87" fmla="*/ 1488999 w 3898347"/>
              <a:gd name="connsiteY87" fmla="*/ 4251186 h 4275540"/>
              <a:gd name="connsiteX88" fmla="*/ 1475364 w 3898347"/>
              <a:gd name="connsiteY88" fmla="*/ 4248364 h 4275540"/>
              <a:gd name="connsiteX89" fmla="*/ 1457275 w 3898347"/>
              <a:gd name="connsiteY89" fmla="*/ 4252863 h 4275540"/>
              <a:gd name="connsiteX90" fmla="*/ 1448085 w 3898347"/>
              <a:gd name="connsiteY90" fmla="*/ 4248391 h 4275540"/>
              <a:gd name="connsiteX91" fmla="*/ 1315306 w 3898347"/>
              <a:gd name="connsiteY91" fmla="*/ 4237004 h 4275540"/>
              <a:gd name="connsiteX92" fmla="*/ 1272434 w 3898347"/>
              <a:gd name="connsiteY92" fmla="*/ 4244958 h 4275540"/>
              <a:gd name="connsiteX93" fmla="*/ 1231567 w 3898347"/>
              <a:gd name="connsiteY93" fmla="*/ 4219356 h 4275540"/>
              <a:gd name="connsiteX94" fmla="*/ 1216643 w 3898347"/>
              <a:gd name="connsiteY94" fmla="*/ 4229828 h 4275540"/>
              <a:gd name="connsiteX95" fmla="*/ 1214101 w 3898347"/>
              <a:gd name="connsiteY95" fmla="*/ 4231991 h 4275540"/>
              <a:gd name="connsiteX96" fmla="*/ 1203193 w 3898347"/>
              <a:gd name="connsiteY96" fmla="*/ 4232867 h 4275540"/>
              <a:gd name="connsiteX97" fmla="*/ 1201049 w 3898347"/>
              <a:gd name="connsiteY97" fmla="*/ 4242842 h 4275540"/>
              <a:gd name="connsiteX98" fmla="*/ 1185298 w 3898347"/>
              <a:gd name="connsiteY98" fmla="*/ 4251133 h 4275540"/>
              <a:gd name="connsiteX99" fmla="*/ 1164955 w 3898347"/>
              <a:gd name="connsiteY99" fmla="*/ 4250027 h 4275540"/>
              <a:gd name="connsiteX100" fmla="*/ 1067357 w 3898347"/>
              <a:gd name="connsiteY100" fmla="*/ 4233908 h 4275540"/>
              <a:gd name="connsiteX101" fmla="*/ 1009492 w 3898347"/>
              <a:gd name="connsiteY101" fmla="*/ 4230455 h 4275540"/>
              <a:gd name="connsiteX102" fmla="*/ 988345 w 3898347"/>
              <a:gd name="connsiteY102" fmla="*/ 4238880 h 4275540"/>
              <a:gd name="connsiteX103" fmla="*/ 958251 w 3898347"/>
              <a:gd name="connsiteY103" fmla="*/ 4244100 h 4275540"/>
              <a:gd name="connsiteX104" fmla="*/ 905785 w 3898347"/>
              <a:gd name="connsiteY104" fmla="*/ 4260845 h 4275540"/>
              <a:gd name="connsiteX105" fmla="*/ 834176 w 3898347"/>
              <a:gd name="connsiteY105" fmla="*/ 4270241 h 4275540"/>
              <a:gd name="connsiteX106" fmla="*/ 778474 w 3898347"/>
              <a:gd name="connsiteY106" fmla="*/ 4235526 h 4275540"/>
              <a:gd name="connsiteX107" fmla="*/ 774418 w 3898347"/>
              <a:gd name="connsiteY107" fmla="*/ 4242583 h 4275540"/>
              <a:gd name="connsiteX108" fmla="*/ 737705 w 3898347"/>
              <a:gd name="connsiteY108" fmla="*/ 4238891 h 4275540"/>
              <a:gd name="connsiteX109" fmla="*/ 605027 w 3898347"/>
              <a:gd name="connsiteY109" fmla="*/ 4175863 h 4275540"/>
              <a:gd name="connsiteX110" fmla="*/ 533391 w 3898347"/>
              <a:gd name="connsiteY110" fmla="*/ 4170035 h 4275540"/>
              <a:gd name="connsiteX111" fmla="*/ 508621 w 3898347"/>
              <a:gd name="connsiteY111" fmla="*/ 4176044 h 4275540"/>
              <a:gd name="connsiteX112" fmla="*/ 467082 w 3898347"/>
              <a:gd name="connsiteY112" fmla="*/ 4185616 h 4275540"/>
              <a:gd name="connsiteX113" fmla="*/ 437646 w 3898347"/>
              <a:gd name="connsiteY113" fmla="*/ 4212658 h 4275540"/>
              <a:gd name="connsiteX114" fmla="*/ 402271 w 3898347"/>
              <a:gd name="connsiteY114" fmla="*/ 4212774 h 4275540"/>
              <a:gd name="connsiteX115" fmla="*/ 391968 w 3898347"/>
              <a:gd name="connsiteY115" fmla="*/ 4187073 h 4275540"/>
              <a:gd name="connsiteX116" fmla="*/ 354806 w 3898347"/>
              <a:gd name="connsiteY116" fmla="*/ 4195545 h 4275540"/>
              <a:gd name="connsiteX117" fmla="*/ 298662 w 3898347"/>
              <a:gd name="connsiteY117" fmla="*/ 4211227 h 4275540"/>
              <a:gd name="connsiteX118" fmla="*/ 265740 w 3898347"/>
              <a:gd name="connsiteY118" fmla="*/ 4213623 h 4275540"/>
              <a:gd name="connsiteX119" fmla="*/ 176403 w 3898347"/>
              <a:gd name="connsiteY119" fmla="*/ 4227393 h 4275540"/>
              <a:gd name="connsiteX120" fmla="*/ 82528 w 3898347"/>
              <a:gd name="connsiteY120" fmla="*/ 4275540 h 4275540"/>
              <a:gd name="connsiteX121" fmla="*/ 19464 w 3898347"/>
              <a:gd name="connsiteY121" fmla="*/ 4256103 h 4275540"/>
              <a:gd name="connsiteX122" fmla="*/ 0 w 3898347"/>
              <a:gd name="connsiteY122" fmla="*/ 4221939 h 4275540"/>
              <a:gd name="connsiteX123" fmla="*/ 0 w 3898347"/>
              <a:gd name="connsiteY123" fmla="*/ 15850 h 4275540"/>
              <a:gd name="connsiteX124" fmla="*/ 3898347 w 3898347"/>
              <a:gd name="connsiteY124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05027 w 3898347"/>
              <a:gd name="connsiteY108" fmla="*/ 4175863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5540"/>
              <a:gd name="connsiteX1" fmla="*/ 3898347 w 3898347"/>
              <a:gd name="connsiteY1" fmla="*/ 3834445 h 4275540"/>
              <a:gd name="connsiteX2" fmla="*/ 3892314 w 3898347"/>
              <a:gd name="connsiteY2" fmla="*/ 3832951 h 4275540"/>
              <a:gd name="connsiteX3" fmla="*/ 3851953 w 3898347"/>
              <a:gd name="connsiteY3" fmla="*/ 3802983 h 4275540"/>
              <a:gd name="connsiteX4" fmla="*/ 3836418 w 3898347"/>
              <a:gd name="connsiteY4" fmla="*/ 3811513 h 4275540"/>
              <a:gd name="connsiteX5" fmla="*/ 3833758 w 3898347"/>
              <a:gd name="connsiteY5" fmla="*/ 3813341 h 4275540"/>
              <a:gd name="connsiteX6" fmla="*/ 3822673 w 3898347"/>
              <a:gd name="connsiteY6" fmla="*/ 3812913 h 4275540"/>
              <a:gd name="connsiteX7" fmla="*/ 3820104 w 3898347"/>
              <a:gd name="connsiteY7" fmla="*/ 3822466 h 4275540"/>
              <a:gd name="connsiteX8" fmla="*/ 3803816 w 3898347"/>
              <a:gd name="connsiteY8" fmla="*/ 3828757 h 4275540"/>
              <a:gd name="connsiteX9" fmla="*/ 3729936 w 3898347"/>
              <a:gd name="connsiteY9" fmla="*/ 3815386 h 4275540"/>
              <a:gd name="connsiteX10" fmla="*/ 3726018 w 3898347"/>
              <a:gd name="connsiteY10" fmla="*/ 3815100 h 4275540"/>
              <a:gd name="connsiteX11" fmla="*/ 3725413 w 3898347"/>
              <a:gd name="connsiteY11" fmla="*/ 3814615 h 4275540"/>
              <a:gd name="connsiteX12" fmla="*/ 3713801 w 3898347"/>
              <a:gd name="connsiteY12" fmla="*/ 3811018 h 4275540"/>
              <a:gd name="connsiteX13" fmla="*/ 3709087 w 3898347"/>
              <a:gd name="connsiteY13" fmla="*/ 3813195 h 4275540"/>
              <a:gd name="connsiteX14" fmla="*/ 3698038 w 3898347"/>
              <a:gd name="connsiteY14" fmla="*/ 3806182 h 4275540"/>
              <a:gd name="connsiteX15" fmla="*/ 3662227 w 3898347"/>
              <a:gd name="connsiteY15" fmla="*/ 3807761 h 4275540"/>
              <a:gd name="connsiteX16" fmla="*/ 3659872 w 3898347"/>
              <a:gd name="connsiteY16" fmla="*/ 3805524 h 4275540"/>
              <a:gd name="connsiteX17" fmla="*/ 3643454 w 3898347"/>
              <a:gd name="connsiteY17" fmla="*/ 3794831 h 4275540"/>
              <a:gd name="connsiteX18" fmla="*/ 3624789 w 3898347"/>
              <a:gd name="connsiteY18" fmla="*/ 3803185 h 4275540"/>
              <a:gd name="connsiteX19" fmla="*/ 3602327 w 3898347"/>
              <a:gd name="connsiteY19" fmla="*/ 3794616 h 4275540"/>
              <a:gd name="connsiteX20" fmla="*/ 3596645 w 3898347"/>
              <a:gd name="connsiteY20" fmla="*/ 3797108 h 4275540"/>
              <a:gd name="connsiteX21" fmla="*/ 3574144 w 3898347"/>
              <a:gd name="connsiteY21" fmla="*/ 3795108 h 4275540"/>
              <a:gd name="connsiteX22" fmla="*/ 3562310 w 3898347"/>
              <a:gd name="connsiteY22" fmla="*/ 3787534 h 4275540"/>
              <a:gd name="connsiteX23" fmla="*/ 3551635 w 3898347"/>
              <a:gd name="connsiteY23" fmla="*/ 3797705 h 4275540"/>
              <a:gd name="connsiteX24" fmla="*/ 3542668 w 3898347"/>
              <a:gd name="connsiteY24" fmla="*/ 3803283 h 4275540"/>
              <a:gd name="connsiteX25" fmla="*/ 3533033 w 3898347"/>
              <a:gd name="connsiteY25" fmla="*/ 3799071 h 4275540"/>
              <a:gd name="connsiteX26" fmla="*/ 3521726 w 3898347"/>
              <a:gd name="connsiteY26" fmla="*/ 3804691 h 4275540"/>
              <a:gd name="connsiteX27" fmla="*/ 3520080 w 3898347"/>
              <a:gd name="connsiteY27" fmla="*/ 3805210 h 4275540"/>
              <a:gd name="connsiteX28" fmla="*/ 3508491 w 3898347"/>
              <a:gd name="connsiteY28" fmla="*/ 3797398 h 4275540"/>
              <a:gd name="connsiteX29" fmla="*/ 3503787 w 3898347"/>
              <a:gd name="connsiteY29" fmla="*/ 3797787 h 4275540"/>
              <a:gd name="connsiteX30" fmla="*/ 3492165 w 3898347"/>
              <a:gd name="connsiteY30" fmla="*/ 3799887 h 4275540"/>
              <a:gd name="connsiteX31" fmla="*/ 3472233 w 3898347"/>
              <a:gd name="connsiteY31" fmla="*/ 3805682 h 4275540"/>
              <a:gd name="connsiteX32" fmla="*/ 3465921 w 3898347"/>
              <a:gd name="connsiteY32" fmla="*/ 3805814 h 4275540"/>
              <a:gd name="connsiteX33" fmla="*/ 3455541 w 3898347"/>
              <a:gd name="connsiteY33" fmla="*/ 3815505 h 4275540"/>
              <a:gd name="connsiteX34" fmla="*/ 3429027 w 3898347"/>
              <a:gd name="connsiteY34" fmla="*/ 3816906 h 4275540"/>
              <a:gd name="connsiteX35" fmla="*/ 3369507 w 3898347"/>
              <a:gd name="connsiteY35" fmla="*/ 3825563 h 4275540"/>
              <a:gd name="connsiteX36" fmla="*/ 3324491 w 3898347"/>
              <a:gd name="connsiteY36" fmla="*/ 3832006 h 4275540"/>
              <a:gd name="connsiteX37" fmla="*/ 3244235 w 3898347"/>
              <a:gd name="connsiteY37" fmla="*/ 3834376 h 4275540"/>
              <a:gd name="connsiteX38" fmla="*/ 3226507 w 3898347"/>
              <a:gd name="connsiteY38" fmla="*/ 3820131 h 4275540"/>
              <a:gd name="connsiteX39" fmla="*/ 3191688 w 3898347"/>
              <a:gd name="connsiteY39" fmla="*/ 3837359 h 4275540"/>
              <a:gd name="connsiteX40" fmla="*/ 3185553 w 3898347"/>
              <a:gd name="connsiteY40" fmla="*/ 3859030 h 4275540"/>
              <a:gd name="connsiteX41" fmla="*/ 3090188 w 3898347"/>
              <a:gd name="connsiteY41" fmla="*/ 3855036 h 4275540"/>
              <a:gd name="connsiteX42" fmla="*/ 3031422 w 3898347"/>
              <a:gd name="connsiteY42" fmla="*/ 3858298 h 4275540"/>
              <a:gd name="connsiteX43" fmla="*/ 2996288 w 3898347"/>
              <a:gd name="connsiteY43" fmla="*/ 3860020 h 4275540"/>
              <a:gd name="connsiteX44" fmla="*/ 2901661 w 3898347"/>
              <a:gd name="connsiteY44" fmla="*/ 3882243 h 4275540"/>
              <a:gd name="connsiteX45" fmla="*/ 2782141 w 3898347"/>
              <a:gd name="connsiteY45" fmla="*/ 3932983 h 4275540"/>
              <a:gd name="connsiteX46" fmla="*/ 2749597 w 3898347"/>
              <a:gd name="connsiteY46" fmla="*/ 3956746 h 4275540"/>
              <a:gd name="connsiteX47" fmla="*/ 2730493 w 3898347"/>
              <a:gd name="connsiteY47" fmla="*/ 3955236 h 4275540"/>
              <a:gd name="connsiteX48" fmla="*/ 2707507 w 3898347"/>
              <a:gd name="connsiteY48" fmla="*/ 3947771 h 4275540"/>
              <a:gd name="connsiteX49" fmla="*/ 2701937 w 3898347"/>
              <a:gd name="connsiteY49" fmla="*/ 3950565 h 4275540"/>
              <a:gd name="connsiteX50" fmla="*/ 2679435 w 3898347"/>
              <a:gd name="connsiteY50" fmla="*/ 3949768 h 4275540"/>
              <a:gd name="connsiteX51" fmla="*/ 2667352 w 3898347"/>
              <a:gd name="connsiteY51" fmla="*/ 3942821 h 4275540"/>
              <a:gd name="connsiteX52" fmla="*/ 2657096 w 3898347"/>
              <a:gd name="connsiteY52" fmla="*/ 3953571 h 4275540"/>
              <a:gd name="connsiteX53" fmla="*/ 2655161 w 3898347"/>
              <a:gd name="connsiteY53" fmla="*/ 3962216 h 4275540"/>
              <a:gd name="connsiteX54" fmla="*/ 2638604 w 3898347"/>
              <a:gd name="connsiteY54" fmla="*/ 3955936 h 4275540"/>
              <a:gd name="connsiteX55" fmla="*/ 2626185 w 3898347"/>
              <a:gd name="connsiteY55" fmla="*/ 3962937 h 4275540"/>
              <a:gd name="connsiteX56" fmla="*/ 2614077 w 3898347"/>
              <a:gd name="connsiteY56" fmla="*/ 3955576 h 4275540"/>
              <a:gd name="connsiteX57" fmla="*/ 2609403 w 3898347"/>
              <a:gd name="connsiteY57" fmla="*/ 3956215 h 4275540"/>
              <a:gd name="connsiteX58" fmla="*/ 2597896 w 3898347"/>
              <a:gd name="connsiteY58" fmla="*/ 3958939 h 4275540"/>
              <a:gd name="connsiteX59" fmla="*/ 2578251 w 3898347"/>
              <a:gd name="connsiteY59" fmla="*/ 3965812 h 4275540"/>
              <a:gd name="connsiteX60" fmla="*/ 2571961 w 3898347"/>
              <a:gd name="connsiteY60" fmla="*/ 3966278 h 4275540"/>
              <a:gd name="connsiteX61" fmla="*/ 2559399 w 3898347"/>
              <a:gd name="connsiteY61" fmla="*/ 3979193 h 4275540"/>
              <a:gd name="connsiteX62" fmla="*/ 2533560 w 3898347"/>
              <a:gd name="connsiteY62" fmla="*/ 3988160 h 4275540"/>
              <a:gd name="connsiteX63" fmla="*/ 2515299 w 3898347"/>
              <a:gd name="connsiteY63" fmla="*/ 4016867 h 4275540"/>
              <a:gd name="connsiteX64" fmla="*/ 2513423 w 3898347"/>
              <a:gd name="connsiteY64" fmla="*/ 4018759 h 4275540"/>
              <a:gd name="connsiteX65" fmla="*/ 2482991 w 3898347"/>
              <a:gd name="connsiteY65" fmla="*/ 4012935 h 4275540"/>
              <a:gd name="connsiteX66" fmla="*/ 2446940 w 3898347"/>
              <a:gd name="connsiteY66" fmla="*/ 4021172 h 4275540"/>
              <a:gd name="connsiteX67" fmla="*/ 2404883 w 3898347"/>
              <a:gd name="connsiteY67" fmla="*/ 4024808 h 4275540"/>
              <a:gd name="connsiteX68" fmla="*/ 2373894 w 3898347"/>
              <a:gd name="connsiteY68" fmla="*/ 4023827 h 4275540"/>
              <a:gd name="connsiteX69" fmla="*/ 2297080 w 3898347"/>
              <a:gd name="connsiteY69" fmla="*/ 4040841 h 4275540"/>
              <a:gd name="connsiteX70" fmla="*/ 2170615 w 3898347"/>
              <a:gd name="connsiteY70" fmla="*/ 4077196 h 4275540"/>
              <a:gd name="connsiteX71" fmla="*/ 2143580 w 3898347"/>
              <a:gd name="connsiteY71" fmla="*/ 4083102 h 4275540"/>
              <a:gd name="connsiteX72" fmla="*/ 2119893 w 3898347"/>
              <a:gd name="connsiteY72" fmla="*/ 4080874 h 4275540"/>
              <a:gd name="connsiteX73" fmla="*/ 2114008 w 3898347"/>
              <a:gd name="connsiteY73" fmla="*/ 4073996 h 4275540"/>
              <a:gd name="connsiteX74" fmla="*/ 2099067 w 3898347"/>
              <a:gd name="connsiteY74" fmla="*/ 4076068 h 4275540"/>
              <a:gd name="connsiteX75" fmla="*/ 2095000 w 3898347"/>
              <a:gd name="connsiteY75" fmla="*/ 4075096 h 4275540"/>
              <a:gd name="connsiteX76" fmla="*/ 2071767 w 3898347"/>
              <a:gd name="connsiteY76" fmla="*/ 4071044 h 4275540"/>
              <a:gd name="connsiteX77" fmla="*/ 2024486 w 3898347"/>
              <a:gd name="connsiteY77" fmla="*/ 4100276 h 4275540"/>
              <a:gd name="connsiteX78" fmla="*/ 1964411 w 3898347"/>
              <a:gd name="connsiteY78" fmla="*/ 4105069 h 4275540"/>
              <a:gd name="connsiteX79" fmla="*/ 1739945 w 3898347"/>
              <a:gd name="connsiteY79" fmla="*/ 4171795 h 4275540"/>
              <a:gd name="connsiteX80" fmla="*/ 1610556 w 3898347"/>
              <a:gd name="connsiteY80" fmla="*/ 4167701 h 4275540"/>
              <a:gd name="connsiteX81" fmla="*/ 1553623 w 3898347"/>
              <a:gd name="connsiteY81" fmla="*/ 4236045 h 4275540"/>
              <a:gd name="connsiteX82" fmla="*/ 1548640 w 3898347"/>
              <a:gd name="connsiteY82" fmla="*/ 4238297 h 4275540"/>
              <a:gd name="connsiteX83" fmla="*/ 1530136 w 3898347"/>
              <a:gd name="connsiteY83" fmla="*/ 4227121 h 4275540"/>
              <a:gd name="connsiteX84" fmla="*/ 1508787 w 3898347"/>
              <a:gd name="connsiteY84" fmla="*/ 4234213 h 4275540"/>
              <a:gd name="connsiteX85" fmla="*/ 1488914 w 3898347"/>
              <a:gd name="connsiteY85" fmla="*/ 4241772 h 4275540"/>
              <a:gd name="connsiteX86" fmla="*/ 1488999 w 3898347"/>
              <a:gd name="connsiteY86" fmla="*/ 4251186 h 4275540"/>
              <a:gd name="connsiteX87" fmla="*/ 1475364 w 3898347"/>
              <a:gd name="connsiteY87" fmla="*/ 4248364 h 4275540"/>
              <a:gd name="connsiteX88" fmla="*/ 1457275 w 3898347"/>
              <a:gd name="connsiteY88" fmla="*/ 4252863 h 4275540"/>
              <a:gd name="connsiteX89" fmla="*/ 1448085 w 3898347"/>
              <a:gd name="connsiteY89" fmla="*/ 4248391 h 4275540"/>
              <a:gd name="connsiteX90" fmla="*/ 1315306 w 3898347"/>
              <a:gd name="connsiteY90" fmla="*/ 4237004 h 4275540"/>
              <a:gd name="connsiteX91" fmla="*/ 1272434 w 3898347"/>
              <a:gd name="connsiteY91" fmla="*/ 4244958 h 4275540"/>
              <a:gd name="connsiteX92" fmla="*/ 1231567 w 3898347"/>
              <a:gd name="connsiteY92" fmla="*/ 4219356 h 4275540"/>
              <a:gd name="connsiteX93" fmla="*/ 1216643 w 3898347"/>
              <a:gd name="connsiteY93" fmla="*/ 4229828 h 4275540"/>
              <a:gd name="connsiteX94" fmla="*/ 1214101 w 3898347"/>
              <a:gd name="connsiteY94" fmla="*/ 4231991 h 4275540"/>
              <a:gd name="connsiteX95" fmla="*/ 1203193 w 3898347"/>
              <a:gd name="connsiteY95" fmla="*/ 4232867 h 4275540"/>
              <a:gd name="connsiteX96" fmla="*/ 1201049 w 3898347"/>
              <a:gd name="connsiteY96" fmla="*/ 4242842 h 4275540"/>
              <a:gd name="connsiteX97" fmla="*/ 1185298 w 3898347"/>
              <a:gd name="connsiteY97" fmla="*/ 4251133 h 4275540"/>
              <a:gd name="connsiteX98" fmla="*/ 1164955 w 3898347"/>
              <a:gd name="connsiteY98" fmla="*/ 4250027 h 4275540"/>
              <a:gd name="connsiteX99" fmla="*/ 1067357 w 3898347"/>
              <a:gd name="connsiteY99" fmla="*/ 4233908 h 4275540"/>
              <a:gd name="connsiteX100" fmla="*/ 1009492 w 3898347"/>
              <a:gd name="connsiteY100" fmla="*/ 4230455 h 4275540"/>
              <a:gd name="connsiteX101" fmla="*/ 988345 w 3898347"/>
              <a:gd name="connsiteY101" fmla="*/ 4238880 h 4275540"/>
              <a:gd name="connsiteX102" fmla="*/ 958251 w 3898347"/>
              <a:gd name="connsiteY102" fmla="*/ 4244100 h 4275540"/>
              <a:gd name="connsiteX103" fmla="*/ 905785 w 3898347"/>
              <a:gd name="connsiteY103" fmla="*/ 4260845 h 4275540"/>
              <a:gd name="connsiteX104" fmla="*/ 834176 w 3898347"/>
              <a:gd name="connsiteY104" fmla="*/ 4270241 h 4275540"/>
              <a:gd name="connsiteX105" fmla="*/ 778474 w 3898347"/>
              <a:gd name="connsiteY105" fmla="*/ 4235526 h 4275540"/>
              <a:gd name="connsiteX106" fmla="*/ 774418 w 3898347"/>
              <a:gd name="connsiteY106" fmla="*/ 4242583 h 4275540"/>
              <a:gd name="connsiteX107" fmla="*/ 737705 w 3898347"/>
              <a:gd name="connsiteY107" fmla="*/ 4238891 h 4275540"/>
              <a:gd name="connsiteX108" fmla="*/ 627717 w 3898347"/>
              <a:gd name="connsiteY108" fmla="*/ 4207629 h 4275540"/>
              <a:gd name="connsiteX109" fmla="*/ 533391 w 3898347"/>
              <a:gd name="connsiteY109" fmla="*/ 4170035 h 4275540"/>
              <a:gd name="connsiteX110" fmla="*/ 508621 w 3898347"/>
              <a:gd name="connsiteY110" fmla="*/ 4176044 h 4275540"/>
              <a:gd name="connsiteX111" fmla="*/ 467082 w 3898347"/>
              <a:gd name="connsiteY111" fmla="*/ 4185616 h 4275540"/>
              <a:gd name="connsiteX112" fmla="*/ 437646 w 3898347"/>
              <a:gd name="connsiteY112" fmla="*/ 4212658 h 4275540"/>
              <a:gd name="connsiteX113" fmla="*/ 402271 w 3898347"/>
              <a:gd name="connsiteY113" fmla="*/ 4212774 h 4275540"/>
              <a:gd name="connsiteX114" fmla="*/ 391968 w 3898347"/>
              <a:gd name="connsiteY114" fmla="*/ 4187073 h 4275540"/>
              <a:gd name="connsiteX115" fmla="*/ 354806 w 3898347"/>
              <a:gd name="connsiteY115" fmla="*/ 4195545 h 4275540"/>
              <a:gd name="connsiteX116" fmla="*/ 298662 w 3898347"/>
              <a:gd name="connsiteY116" fmla="*/ 4211227 h 4275540"/>
              <a:gd name="connsiteX117" fmla="*/ 265740 w 3898347"/>
              <a:gd name="connsiteY117" fmla="*/ 4213623 h 4275540"/>
              <a:gd name="connsiteX118" fmla="*/ 176403 w 3898347"/>
              <a:gd name="connsiteY118" fmla="*/ 4227393 h 4275540"/>
              <a:gd name="connsiteX119" fmla="*/ 82528 w 3898347"/>
              <a:gd name="connsiteY119" fmla="*/ 4275540 h 4275540"/>
              <a:gd name="connsiteX120" fmla="*/ 19464 w 3898347"/>
              <a:gd name="connsiteY120" fmla="*/ 4256103 h 4275540"/>
              <a:gd name="connsiteX121" fmla="*/ 0 w 3898347"/>
              <a:gd name="connsiteY121" fmla="*/ 4221939 h 4275540"/>
              <a:gd name="connsiteX122" fmla="*/ 0 w 3898347"/>
              <a:gd name="connsiteY122" fmla="*/ 15850 h 4275540"/>
              <a:gd name="connsiteX123" fmla="*/ 3898347 w 3898347"/>
              <a:gd name="connsiteY123" fmla="*/ 0 h 4275540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85553 w 3898347"/>
              <a:gd name="connsiteY40" fmla="*/ 3859030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70358"/>
              <a:gd name="connsiteX1" fmla="*/ 3898347 w 3898347"/>
              <a:gd name="connsiteY1" fmla="*/ 3834445 h 4270358"/>
              <a:gd name="connsiteX2" fmla="*/ 3892314 w 3898347"/>
              <a:gd name="connsiteY2" fmla="*/ 3832951 h 4270358"/>
              <a:gd name="connsiteX3" fmla="*/ 3851953 w 3898347"/>
              <a:gd name="connsiteY3" fmla="*/ 3802983 h 4270358"/>
              <a:gd name="connsiteX4" fmla="*/ 3836418 w 3898347"/>
              <a:gd name="connsiteY4" fmla="*/ 3811513 h 4270358"/>
              <a:gd name="connsiteX5" fmla="*/ 3833758 w 3898347"/>
              <a:gd name="connsiteY5" fmla="*/ 3813341 h 4270358"/>
              <a:gd name="connsiteX6" fmla="*/ 3822673 w 3898347"/>
              <a:gd name="connsiteY6" fmla="*/ 3812913 h 4270358"/>
              <a:gd name="connsiteX7" fmla="*/ 3820104 w 3898347"/>
              <a:gd name="connsiteY7" fmla="*/ 3822466 h 4270358"/>
              <a:gd name="connsiteX8" fmla="*/ 3803816 w 3898347"/>
              <a:gd name="connsiteY8" fmla="*/ 3828757 h 4270358"/>
              <a:gd name="connsiteX9" fmla="*/ 3729936 w 3898347"/>
              <a:gd name="connsiteY9" fmla="*/ 3815386 h 4270358"/>
              <a:gd name="connsiteX10" fmla="*/ 3726018 w 3898347"/>
              <a:gd name="connsiteY10" fmla="*/ 3815100 h 4270358"/>
              <a:gd name="connsiteX11" fmla="*/ 3725413 w 3898347"/>
              <a:gd name="connsiteY11" fmla="*/ 3814615 h 4270358"/>
              <a:gd name="connsiteX12" fmla="*/ 3713801 w 3898347"/>
              <a:gd name="connsiteY12" fmla="*/ 3811018 h 4270358"/>
              <a:gd name="connsiteX13" fmla="*/ 3709087 w 3898347"/>
              <a:gd name="connsiteY13" fmla="*/ 3813195 h 4270358"/>
              <a:gd name="connsiteX14" fmla="*/ 3698038 w 3898347"/>
              <a:gd name="connsiteY14" fmla="*/ 3806182 h 4270358"/>
              <a:gd name="connsiteX15" fmla="*/ 3662227 w 3898347"/>
              <a:gd name="connsiteY15" fmla="*/ 3807761 h 4270358"/>
              <a:gd name="connsiteX16" fmla="*/ 3659872 w 3898347"/>
              <a:gd name="connsiteY16" fmla="*/ 3805524 h 4270358"/>
              <a:gd name="connsiteX17" fmla="*/ 3643454 w 3898347"/>
              <a:gd name="connsiteY17" fmla="*/ 3794831 h 4270358"/>
              <a:gd name="connsiteX18" fmla="*/ 3624789 w 3898347"/>
              <a:gd name="connsiteY18" fmla="*/ 3803185 h 4270358"/>
              <a:gd name="connsiteX19" fmla="*/ 3602327 w 3898347"/>
              <a:gd name="connsiteY19" fmla="*/ 3794616 h 4270358"/>
              <a:gd name="connsiteX20" fmla="*/ 3596645 w 3898347"/>
              <a:gd name="connsiteY20" fmla="*/ 3797108 h 4270358"/>
              <a:gd name="connsiteX21" fmla="*/ 3574144 w 3898347"/>
              <a:gd name="connsiteY21" fmla="*/ 3795108 h 4270358"/>
              <a:gd name="connsiteX22" fmla="*/ 3562310 w 3898347"/>
              <a:gd name="connsiteY22" fmla="*/ 3787534 h 4270358"/>
              <a:gd name="connsiteX23" fmla="*/ 3551635 w 3898347"/>
              <a:gd name="connsiteY23" fmla="*/ 3797705 h 4270358"/>
              <a:gd name="connsiteX24" fmla="*/ 3542668 w 3898347"/>
              <a:gd name="connsiteY24" fmla="*/ 3803283 h 4270358"/>
              <a:gd name="connsiteX25" fmla="*/ 3533033 w 3898347"/>
              <a:gd name="connsiteY25" fmla="*/ 3799071 h 4270358"/>
              <a:gd name="connsiteX26" fmla="*/ 3521726 w 3898347"/>
              <a:gd name="connsiteY26" fmla="*/ 3804691 h 4270358"/>
              <a:gd name="connsiteX27" fmla="*/ 3520080 w 3898347"/>
              <a:gd name="connsiteY27" fmla="*/ 3805210 h 4270358"/>
              <a:gd name="connsiteX28" fmla="*/ 3508491 w 3898347"/>
              <a:gd name="connsiteY28" fmla="*/ 3797398 h 4270358"/>
              <a:gd name="connsiteX29" fmla="*/ 3503787 w 3898347"/>
              <a:gd name="connsiteY29" fmla="*/ 3797787 h 4270358"/>
              <a:gd name="connsiteX30" fmla="*/ 3492165 w 3898347"/>
              <a:gd name="connsiteY30" fmla="*/ 3799887 h 4270358"/>
              <a:gd name="connsiteX31" fmla="*/ 3472233 w 3898347"/>
              <a:gd name="connsiteY31" fmla="*/ 3805682 h 4270358"/>
              <a:gd name="connsiteX32" fmla="*/ 3465921 w 3898347"/>
              <a:gd name="connsiteY32" fmla="*/ 3805814 h 4270358"/>
              <a:gd name="connsiteX33" fmla="*/ 3455541 w 3898347"/>
              <a:gd name="connsiteY33" fmla="*/ 3815505 h 4270358"/>
              <a:gd name="connsiteX34" fmla="*/ 3429027 w 3898347"/>
              <a:gd name="connsiteY34" fmla="*/ 3816906 h 4270358"/>
              <a:gd name="connsiteX35" fmla="*/ 3369507 w 3898347"/>
              <a:gd name="connsiteY35" fmla="*/ 3825563 h 4270358"/>
              <a:gd name="connsiteX36" fmla="*/ 3324491 w 3898347"/>
              <a:gd name="connsiteY36" fmla="*/ 3832006 h 4270358"/>
              <a:gd name="connsiteX37" fmla="*/ 3244235 w 3898347"/>
              <a:gd name="connsiteY37" fmla="*/ 3834376 h 4270358"/>
              <a:gd name="connsiteX38" fmla="*/ 3226507 w 3898347"/>
              <a:gd name="connsiteY38" fmla="*/ 3820131 h 4270358"/>
              <a:gd name="connsiteX39" fmla="*/ 3191688 w 3898347"/>
              <a:gd name="connsiteY39" fmla="*/ 3837359 h 4270358"/>
              <a:gd name="connsiteX40" fmla="*/ 3153779 w 3898347"/>
              <a:gd name="connsiteY40" fmla="*/ 3848439 h 4270358"/>
              <a:gd name="connsiteX41" fmla="*/ 3090188 w 3898347"/>
              <a:gd name="connsiteY41" fmla="*/ 3855036 h 4270358"/>
              <a:gd name="connsiteX42" fmla="*/ 3031422 w 3898347"/>
              <a:gd name="connsiteY42" fmla="*/ 3858298 h 4270358"/>
              <a:gd name="connsiteX43" fmla="*/ 2996288 w 3898347"/>
              <a:gd name="connsiteY43" fmla="*/ 3860020 h 4270358"/>
              <a:gd name="connsiteX44" fmla="*/ 2901661 w 3898347"/>
              <a:gd name="connsiteY44" fmla="*/ 3882243 h 4270358"/>
              <a:gd name="connsiteX45" fmla="*/ 2782141 w 3898347"/>
              <a:gd name="connsiteY45" fmla="*/ 3932983 h 4270358"/>
              <a:gd name="connsiteX46" fmla="*/ 2749597 w 3898347"/>
              <a:gd name="connsiteY46" fmla="*/ 3956746 h 4270358"/>
              <a:gd name="connsiteX47" fmla="*/ 2730493 w 3898347"/>
              <a:gd name="connsiteY47" fmla="*/ 3955236 h 4270358"/>
              <a:gd name="connsiteX48" fmla="*/ 2707507 w 3898347"/>
              <a:gd name="connsiteY48" fmla="*/ 3947771 h 4270358"/>
              <a:gd name="connsiteX49" fmla="*/ 2701937 w 3898347"/>
              <a:gd name="connsiteY49" fmla="*/ 3950565 h 4270358"/>
              <a:gd name="connsiteX50" fmla="*/ 2679435 w 3898347"/>
              <a:gd name="connsiteY50" fmla="*/ 3949768 h 4270358"/>
              <a:gd name="connsiteX51" fmla="*/ 2667352 w 3898347"/>
              <a:gd name="connsiteY51" fmla="*/ 3942821 h 4270358"/>
              <a:gd name="connsiteX52" fmla="*/ 2657096 w 3898347"/>
              <a:gd name="connsiteY52" fmla="*/ 3953571 h 4270358"/>
              <a:gd name="connsiteX53" fmla="*/ 2655161 w 3898347"/>
              <a:gd name="connsiteY53" fmla="*/ 3962216 h 4270358"/>
              <a:gd name="connsiteX54" fmla="*/ 2638604 w 3898347"/>
              <a:gd name="connsiteY54" fmla="*/ 3955936 h 4270358"/>
              <a:gd name="connsiteX55" fmla="*/ 2626185 w 3898347"/>
              <a:gd name="connsiteY55" fmla="*/ 3962937 h 4270358"/>
              <a:gd name="connsiteX56" fmla="*/ 2614077 w 3898347"/>
              <a:gd name="connsiteY56" fmla="*/ 3955576 h 4270358"/>
              <a:gd name="connsiteX57" fmla="*/ 2609403 w 3898347"/>
              <a:gd name="connsiteY57" fmla="*/ 3956215 h 4270358"/>
              <a:gd name="connsiteX58" fmla="*/ 2597896 w 3898347"/>
              <a:gd name="connsiteY58" fmla="*/ 3958939 h 4270358"/>
              <a:gd name="connsiteX59" fmla="*/ 2578251 w 3898347"/>
              <a:gd name="connsiteY59" fmla="*/ 3965812 h 4270358"/>
              <a:gd name="connsiteX60" fmla="*/ 2571961 w 3898347"/>
              <a:gd name="connsiteY60" fmla="*/ 3966278 h 4270358"/>
              <a:gd name="connsiteX61" fmla="*/ 2559399 w 3898347"/>
              <a:gd name="connsiteY61" fmla="*/ 3979193 h 4270358"/>
              <a:gd name="connsiteX62" fmla="*/ 2533560 w 3898347"/>
              <a:gd name="connsiteY62" fmla="*/ 3988160 h 4270358"/>
              <a:gd name="connsiteX63" fmla="*/ 2515299 w 3898347"/>
              <a:gd name="connsiteY63" fmla="*/ 4016867 h 4270358"/>
              <a:gd name="connsiteX64" fmla="*/ 2513423 w 3898347"/>
              <a:gd name="connsiteY64" fmla="*/ 4018759 h 4270358"/>
              <a:gd name="connsiteX65" fmla="*/ 2482991 w 3898347"/>
              <a:gd name="connsiteY65" fmla="*/ 4012935 h 4270358"/>
              <a:gd name="connsiteX66" fmla="*/ 2446940 w 3898347"/>
              <a:gd name="connsiteY66" fmla="*/ 4021172 h 4270358"/>
              <a:gd name="connsiteX67" fmla="*/ 2404883 w 3898347"/>
              <a:gd name="connsiteY67" fmla="*/ 4024808 h 4270358"/>
              <a:gd name="connsiteX68" fmla="*/ 2373894 w 3898347"/>
              <a:gd name="connsiteY68" fmla="*/ 4023827 h 4270358"/>
              <a:gd name="connsiteX69" fmla="*/ 2297080 w 3898347"/>
              <a:gd name="connsiteY69" fmla="*/ 4040841 h 4270358"/>
              <a:gd name="connsiteX70" fmla="*/ 2170615 w 3898347"/>
              <a:gd name="connsiteY70" fmla="*/ 4077196 h 4270358"/>
              <a:gd name="connsiteX71" fmla="*/ 2143580 w 3898347"/>
              <a:gd name="connsiteY71" fmla="*/ 4083102 h 4270358"/>
              <a:gd name="connsiteX72" fmla="*/ 2119893 w 3898347"/>
              <a:gd name="connsiteY72" fmla="*/ 4080874 h 4270358"/>
              <a:gd name="connsiteX73" fmla="*/ 2114008 w 3898347"/>
              <a:gd name="connsiteY73" fmla="*/ 4073996 h 4270358"/>
              <a:gd name="connsiteX74" fmla="*/ 2099067 w 3898347"/>
              <a:gd name="connsiteY74" fmla="*/ 4076068 h 4270358"/>
              <a:gd name="connsiteX75" fmla="*/ 2095000 w 3898347"/>
              <a:gd name="connsiteY75" fmla="*/ 4075096 h 4270358"/>
              <a:gd name="connsiteX76" fmla="*/ 2071767 w 3898347"/>
              <a:gd name="connsiteY76" fmla="*/ 4071044 h 4270358"/>
              <a:gd name="connsiteX77" fmla="*/ 2024486 w 3898347"/>
              <a:gd name="connsiteY77" fmla="*/ 4100276 h 4270358"/>
              <a:gd name="connsiteX78" fmla="*/ 1964411 w 3898347"/>
              <a:gd name="connsiteY78" fmla="*/ 4105069 h 4270358"/>
              <a:gd name="connsiteX79" fmla="*/ 1739945 w 3898347"/>
              <a:gd name="connsiteY79" fmla="*/ 4171795 h 4270358"/>
              <a:gd name="connsiteX80" fmla="*/ 1610556 w 3898347"/>
              <a:gd name="connsiteY80" fmla="*/ 4167701 h 4270358"/>
              <a:gd name="connsiteX81" fmla="*/ 1553623 w 3898347"/>
              <a:gd name="connsiteY81" fmla="*/ 4236045 h 4270358"/>
              <a:gd name="connsiteX82" fmla="*/ 1548640 w 3898347"/>
              <a:gd name="connsiteY82" fmla="*/ 4238297 h 4270358"/>
              <a:gd name="connsiteX83" fmla="*/ 1530136 w 3898347"/>
              <a:gd name="connsiteY83" fmla="*/ 4227121 h 4270358"/>
              <a:gd name="connsiteX84" fmla="*/ 1508787 w 3898347"/>
              <a:gd name="connsiteY84" fmla="*/ 4234213 h 4270358"/>
              <a:gd name="connsiteX85" fmla="*/ 1488914 w 3898347"/>
              <a:gd name="connsiteY85" fmla="*/ 4241772 h 4270358"/>
              <a:gd name="connsiteX86" fmla="*/ 1488999 w 3898347"/>
              <a:gd name="connsiteY86" fmla="*/ 4251186 h 4270358"/>
              <a:gd name="connsiteX87" fmla="*/ 1475364 w 3898347"/>
              <a:gd name="connsiteY87" fmla="*/ 4248364 h 4270358"/>
              <a:gd name="connsiteX88" fmla="*/ 1457275 w 3898347"/>
              <a:gd name="connsiteY88" fmla="*/ 4252863 h 4270358"/>
              <a:gd name="connsiteX89" fmla="*/ 1448085 w 3898347"/>
              <a:gd name="connsiteY89" fmla="*/ 4248391 h 4270358"/>
              <a:gd name="connsiteX90" fmla="*/ 1315306 w 3898347"/>
              <a:gd name="connsiteY90" fmla="*/ 4237004 h 4270358"/>
              <a:gd name="connsiteX91" fmla="*/ 1272434 w 3898347"/>
              <a:gd name="connsiteY91" fmla="*/ 4244958 h 4270358"/>
              <a:gd name="connsiteX92" fmla="*/ 1231567 w 3898347"/>
              <a:gd name="connsiteY92" fmla="*/ 4219356 h 4270358"/>
              <a:gd name="connsiteX93" fmla="*/ 1216643 w 3898347"/>
              <a:gd name="connsiteY93" fmla="*/ 4229828 h 4270358"/>
              <a:gd name="connsiteX94" fmla="*/ 1214101 w 3898347"/>
              <a:gd name="connsiteY94" fmla="*/ 4231991 h 4270358"/>
              <a:gd name="connsiteX95" fmla="*/ 1203193 w 3898347"/>
              <a:gd name="connsiteY95" fmla="*/ 4232867 h 4270358"/>
              <a:gd name="connsiteX96" fmla="*/ 1201049 w 3898347"/>
              <a:gd name="connsiteY96" fmla="*/ 4242842 h 4270358"/>
              <a:gd name="connsiteX97" fmla="*/ 1185298 w 3898347"/>
              <a:gd name="connsiteY97" fmla="*/ 4251133 h 4270358"/>
              <a:gd name="connsiteX98" fmla="*/ 1164955 w 3898347"/>
              <a:gd name="connsiteY98" fmla="*/ 4250027 h 4270358"/>
              <a:gd name="connsiteX99" fmla="*/ 1067357 w 3898347"/>
              <a:gd name="connsiteY99" fmla="*/ 4233908 h 4270358"/>
              <a:gd name="connsiteX100" fmla="*/ 1009492 w 3898347"/>
              <a:gd name="connsiteY100" fmla="*/ 4230455 h 4270358"/>
              <a:gd name="connsiteX101" fmla="*/ 988345 w 3898347"/>
              <a:gd name="connsiteY101" fmla="*/ 4238880 h 4270358"/>
              <a:gd name="connsiteX102" fmla="*/ 958251 w 3898347"/>
              <a:gd name="connsiteY102" fmla="*/ 4244100 h 4270358"/>
              <a:gd name="connsiteX103" fmla="*/ 905785 w 3898347"/>
              <a:gd name="connsiteY103" fmla="*/ 4260845 h 4270358"/>
              <a:gd name="connsiteX104" fmla="*/ 834176 w 3898347"/>
              <a:gd name="connsiteY104" fmla="*/ 4270241 h 4270358"/>
              <a:gd name="connsiteX105" fmla="*/ 778474 w 3898347"/>
              <a:gd name="connsiteY105" fmla="*/ 4235526 h 4270358"/>
              <a:gd name="connsiteX106" fmla="*/ 774418 w 3898347"/>
              <a:gd name="connsiteY106" fmla="*/ 4242583 h 4270358"/>
              <a:gd name="connsiteX107" fmla="*/ 737705 w 3898347"/>
              <a:gd name="connsiteY107" fmla="*/ 4238891 h 4270358"/>
              <a:gd name="connsiteX108" fmla="*/ 627717 w 3898347"/>
              <a:gd name="connsiteY108" fmla="*/ 4207629 h 4270358"/>
              <a:gd name="connsiteX109" fmla="*/ 533391 w 3898347"/>
              <a:gd name="connsiteY109" fmla="*/ 4170035 h 4270358"/>
              <a:gd name="connsiteX110" fmla="*/ 508621 w 3898347"/>
              <a:gd name="connsiteY110" fmla="*/ 4176044 h 4270358"/>
              <a:gd name="connsiteX111" fmla="*/ 467082 w 3898347"/>
              <a:gd name="connsiteY111" fmla="*/ 4185616 h 4270358"/>
              <a:gd name="connsiteX112" fmla="*/ 437646 w 3898347"/>
              <a:gd name="connsiteY112" fmla="*/ 4212658 h 4270358"/>
              <a:gd name="connsiteX113" fmla="*/ 402271 w 3898347"/>
              <a:gd name="connsiteY113" fmla="*/ 4212774 h 4270358"/>
              <a:gd name="connsiteX114" fmla="*/ 391968 w 3898347"/>
              <a:gd name="connsiteY114" fmla="*/ 4187073 h 4270358"/>
              <a:gd name="connsiteX115" fmla="*/ 354806 w 3898347"/>
              <a:gd name="connsiteY115" fmla="*/ 4195545 h 4270358"/>
              <a:gd name="connsiteX116" fmla="*/ 298662 w 3898347"/>
              <a:gd name="connsiteY116" fmla="*/ 4211227 h 4270358"/>
              <a:gd name="connsiteX117" fmla="*/ 265740 w 3898347"/>
              <a:gd name="connsiteY117" fmla="*/ 4213623 h 4270358"/>
              <a:gd name="connsiteX118" fmla="*/ 176403 w 3898347"/>
              <a:gd name="connsiteY118" fmla="*/ 4227393 h 4270358"/>
              <a:gd name="connsiteX119" fmla="*/ 82528 w 3898347"/>
              <a:gd name="connsiteY119" fmla="*/ 4243774 h 4270358"/>
              <a:gd name="connsiteX120" fmla="*/ 19464 w 3898347"/>
              <a:gd name="connsiteY120" fmla="*/ 4256103 h 4270358"/>
              <a:gd name="connsiteX121" fmla="*/ 0 w 3898347"/>
              <a:gd name="connsiteY121" fmla="*/ 4221939 h 4270358"/>
              <a:gd name="connsiteX122" fmla="*/ 0 w 3898347"/>
              <a:gd name="connsiteY122" fmla="*/ 15850 h 4270358"/>
              <a:gd name="connsiteX123" fmla="*/ 3898347 w 3898347"/>
              <a:gd name="connsiteY123" fmla="*/ 0 h 4270358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33391 w 3898347"/>
              <a:gd name="connsiteY109" fmla="*/ 4170035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54806 w 3898347"/>
              <a:gd name="connsiteY115" fmla="*/ 4195545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10556 w 3898347"/>
              <a:gd name="connsiteY80" fmla="*/ 4167701 h 4260845"/>
              <a:gd name="connsiteX81" fmla="*/ 1553623 w 3898347"/>
              <a:gd name="connsiteY81" fmla="*/ 4236045 h 4260845"/>
              <a:gd name="connsiteX82" fmla="*/ 1548640 w 3898347"/>
              <a:gd name="connsiteY82" fmla="*/ 4238297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53623 w 3898347"/>
              <a:gd name="connsiteY81" fmla="*/ 4236045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10556 w 3898347"/>
              <a:gd name="connsiteY80" fmla="*/ 4167701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91255"/>
              <a:gd name="connsiteX1" fmla="*/ 3898347 w 3898347"/>
              <a:gd name="connsiteY1" fmla="*/ 3834445 h 4291255"/>
              <a:gd name="connsiteX2" fmla="*/ 3892314 w 3898347"/>
              <a:gd name="connsiteY2" fmla="*/ 3832951 h 4291255"/>
              <a:gd name="connsiteX3" fmla="*/ 3851953 w 3898347"/>
              <a:gd name="connsiteY3" fmla="*/ 3802983 h 4291255"/>
              <a:gd name="connsiteX4" fmla="*/ 3836418 w 3898347"/>
              <a:gd name="connsiteY4" fmla="*/ 3811513 h 4291255"/>
              <a:gd name="connsiteX5" fmla="*/ 3833758 w 3898347"/>
              <a:gd name="connsiteY5" fmla="*/ 3813341 h 4291255"/>
              <a:gd name="connsiteX6" fmla="*/ 3822673 w 3898347"/>
              <a:gd name="connsiteY6" fmla="*/ 3812913 h 4291255"/>
              <a:gd name="connsiteX7" fmla="*/ 3820104 w 3898347"/>
              <a:gd name="connsiteY7" fmla="*/ 3822466 h 4291255"/>
              <a:gd name="connsiteX8" fmla="*/ 3803816 w 3898347"/>
              <a:gd name="connsiteY8" fmla="*/ 3828757 h 4291255"/>
              <a:gd name="connsiteX9" fmla="*/ 3729936 w 3898347"/>
              <a:gd name="connsiteY9" fmla="*/ 3815386 h 4291255"/>
              <a:gd name="connsiteX10" fmla="*/ 3726018 w 3898347"/>
              <a:gd name="connsiteY10" fmla="*/ 3815100 h 4291255"/>
              <a:gd name="connsiteX11" fmla="*/ 3725413 w 3898347"/>
              <a:gd name="connsiteY11" fmla="*/ 3814615 h 4291255"/>
              <a:gd name="connsiteX12" fmla="*/ 3713801 w 3898347"/>
              <a:gd name="connsiteY12" fmla="*/ 3811018 h 4291255"/>
              <a:gd name="connsiteX13" fmla="*/ 3709087 w 3898347"/>
              <a:gd name="connsiteY13" fmla="*/ 3813195 h 4291255"/>
              <a:gd name="connsiteX14" fmla="*/ 3698038 w 3898347"/>
              <a:gd name="connsiteY14" fmla="*/ 3806182 h 4291255"/>
              <a:gd name="connsiteX15" fmla="*/ 3662227 w 3898347"/>
              <a:gd name="connsiteY15" fmla="*/ 3807761 h 4291255"/>
              <a:gd name="connsiteX16" fmla="*/ 3659872 w 3898347"/>
              <a:gd name="connsiteY16" fmla="*/ 3805524 h 4291255"/>
              <a:gd name="connsiteX17" fmla="*/ 3643454 w 3898347"/>
              <a:gd name="connsiteY17" fmla="*/ 3794831 h 4291255"/>
              <a:gd name="connsiteX18" fmla="*/ 3624789 w 3898347"/>
              <a:gd name="connsiteY18" fmla="*/ 3803185 h 4291255"/>
              <a:gd name="connsiteX19" fmla="*/ 3602327 w 3898347"/>
              <a:gd name="connsiteY19" fmla="*/ 3794616 h 4291255"/>
              <a:gd name="connsiteX20" fmla="*/ 3596645 w 3898347"/>
              <a:gd name="connsiteY20" fmla="*/ 3797108 h 4291255"/>
              <a:gd name="connsiteX21" fmla="*/ 3574144 w 3898347"/>
              <a:gd name="connsiteY21" fmla="*/ 3795108 h 4291255"/>
              <a:gd name="connsiteX22" fmla="*/ 3562310 w 3898347"/>
              <a:gd name="connsiteY22" fmla="*/ 3787534 h 4291255"/>
              <a:gd name="connsiteX23" fmla="*/ 3551635 w 3898347"/>
              <a:gd name="connsiteY23" fmla="*/ 3797705 h 4291255"/>
              <a:gd name="connsiteX24" fmla="*/ 3542668 w 3898347"/>
              <a:gd name="connsiteY24" fmla="*/ 3803283 h 4291255"/>
              <a:gd name="connsiteX25" fmla="*/ 3533033 w 3898347"/>
              <a:gd name="connsiteY25" fmla="*/ 3799071 h 4291255"/>
              <a:gd name="connsiteX26" fmla="*/ 3521726 w 3898347"/>
              <a:gd name="connsiteY26" fmla="*/ 3804691 h 4291255"/>
              <a:gd name="connsiteX27" fmla="*/ 3520080 w 3898347"/>
              <a:gd name="connsiteY27" fmla="*/ 3805210 h 4291255"/>
              <a:gd name="connsiteX28" fmla="*/ 3508491 w 3898347"/>
              <a:gd name="connsiteY28" fmla="*/ 3797398 h 4291255"/>
              <a:gd name="connsiteX29" fmla="*/ 3503787 w 3898347"/>
              <a:gd name="connsiteY29" fmla="*/ 3797787 h 4291255"/>
              <a:gd name="connsiteX30" fmla="*/ 3492165 w 3898347"/>
              <a:gd name="connsiteY30" fmla="*/ 3799887 h 4291255"/>
              <a:gd name="connsiteX31" fmla="*/ 3472233 w 3898347"/>
              <a:gd name="connsiteY31" fmla="*/ 3805682 h 4291255"/>
              <a:gd name="connsiteX32" fmla="*/ 3465921 w 3898347"/>
              <a:gd name="connsiteY32" fmla="*/ 3805814 h 4291255"/>
              <a:gd name="connsiteX33" fmla="*/ 3455541 w 3898347"/>
              <a:gd name="connsiteY33" fmla="*/ 3815505 h 4291255"/>
              <a:gd name="connsiteX34" fmla="*/ 3429027 w 3898347"/>
              <a:gd name="connsiteY34" fmla="*/ 3816906 h 4291255"/>
              <a:gd name="connsiteX35" fmla="*/ 3369507 w 3898347"/>
              <a:gd name="connsiteY35" fmla="*/ 3825563 h 4291255"/>
              <a:gd name="connsiteX36" fmla="*/ 3324491 w 3898347"/>
              <a:gd name="connsiteY36" fmla="*/ 3832006 h 4291255"/>
              <a:gd name="connsiteX37" fmla="*/ 3244235 w 3898347"/>
              <a:gd name="connsiteY37" fmla="*/ 3834376 h 4291255"/>
              <a:gd name="connsiteX38" fmla="*/ 3226507 w 3898347"/>
              <a:gd name="connsiteY38" fmla="*/ 3820131 h 4291255"/>
              <a:gd name="connsiteX39" fmla="*/ 3191688 w 3898347"/>
              <a:gd name="connsiteY39" fmla="*/ 3837359 h 4291255"/>
              <a:gd name="connsiteX40" fmla="*/ 3153779 w 3898347"/>
              <a:gd name="connsiteY40" fmla="*/ 3848439 h 4291255"/>
              <a:gd name="connsiteX41" fmla="*/ 3090188 w 3898347"/>
              <a:gd name="connsiteY41" fmla="*/ 3855036 h 4291255"/>
              <a:gd name="connsiteX42" fmla="*/ 3031422 w 3898347"/>
              <a:gd name="connsiteY42" fmla="*/ 3858298 h 4291255"/>
              <a:gd name="connsiteX43" fmla="*/ 2996288 w 3898347"/>
              <a:gd name="connsiteY43" fmla="*/ 3860020 h 4291255"/>
              <a:gd name="connsiteX44" fmla="*/ 2901661 w 3898347"/>
              <a:gd name="connsiteY44" fmla="*/ 3882243 h 4291255"/>
              <a:gd name="connsiteX45" fmla="*/ 2782141 w 3898347"/>
              <a:gd name="connsiteY45" fmla="*/ 3932983 h 4291255"/>
              <a:gd name="connsiteX46" fmla="*/ 2749597 w 3898347"/>
              <a:gd name="connsiteY46" fmla="*/ 3956746 h 4291255"/>
              <a:gd name="connsiteX47" fmla="*/ 2730493 w 3898347"/>
              <a:gd name="connsiteY47" fmla="*/ 3955236 h 4291255"/>
              <a:gd name="connsiteX48" fmla="*/ 2707507 w 3898347"/>
              <a:gd name="connsiteY48" fmla="*/ 3947771 h 4291255"/>
              <a:gd name="connsiteX49" fmla="*/ 2701937 w 3898347"/>
              <a:gd name="connsiteY49" fmla="*/ 3950565 h 4291255"/>
              <a:gd name="connsiteX50" fmla="*/ 2679435 w 3898347"/>
              <a:gd name="connsiteY50" fmla="*/ 3949768 h 4291255"/>
              <a:gd name="connsiteX51" fmla="*/ 2667352 w 3898347"/>
              <a:gd name="connsiteY51" fmla="*/ 3942821 h 4291255"/>
              <a:gd name="connsiteX52" fmla="*/ 2657096 w 3898347"/>
              <a:gd name="connsiteY52" fmla="*/ 3953571 h 4291255"/>
              <a:gd name="connsiteX53" fmla="*/ 2655161 w 3898347"/>
              <a:gd name="connsiteY53" fmla="*/ 3962216 h 4291255"/>
              <a:gd name="connsiteX54" fmla="*/ 2638604 w 3898347"/>
              <a:gd name="connsiteY54" fmla="*/ 3955936 h 4291255"/>
              <a:gd name="connsiteX55" fmla="*/ 2626185 w 3898347"/>
              <a:gd name="connsiteY55" fmla="*/ 3962937 h 4291255"/>
              <a:gd name="connsiteX56" fmla="*/ 2614077 w 3898347"/>
              <a:gd name="connsiteY56" fmla="*/ 3955576 h 4291255"/>
              <a:gd name="connsiteX57" fmla="*/ 2609403 w 3898347"/>
              <a:gd name="connsiteY57" fmla="*/ 3956215 h 4291255"/>
              <a:gd name="connsiteX58" fmla="*/ 2597896 w 3898347"/>
              <a:gd name="connsiteY58" fmla="*/ 3958939 h 4291255"/>
              <a:gd name="connsiteX59" fmla="*/ 2578251 w 3898347"/>
              <a:gd name="connsiteY59" fmla="*/ 3965812 h 4291255"/>
              <a:gd name="connsiteX60" fmla="*/ 2571961 w 3898347"/>
              <a:gd name="connsiteY60" fmla="*/ 3966278 h 4291255"/>
              <a:gd name="connsiteX61" fmla="*/ 2559399 w 3898347"/>
              <a:gd name="connsiteY61" fmla="*/ 3979193 h 4291255"/>
              <a:gd name="connsiteX62" fmla="*/ 2533560 w 3898347"/>
              <a:gd name="connsiteY62" fmla="*/ 3988160 h 4291255"/>
              <a:gd name="connsiteX63" fmla="*/ 2515299 w 3898347"/>
              <a:gd name="connsiteY63" fmla="*/ 4016867 h 4291255"/>
              <a:gd name="connsiteX64" fmla="*/ 2513423 w 3898347"/>
              <a:gd name="connsiteY64" fmla="*/ 4018759 h 4291255"/>
              <a:gd name="connsiteX65" fmla="*/ 2482991 w 3898347"/>
              <a:gd name="connsiteY65" fmla="*/ 4012935 h 4291255"/>
              <a:gd name="connsiteX66" fmla="*/ 2446940 w 3898347"/>
              <a:gd name="connsiteY66" fmla="*/ 4021172 h 4291255"/>
              <a:gd name="connsiteX67" fmla="*/ 2404883 w 3898347"/>
              <a:gd name="connsiteY67" fmla="*/ 4024808 h 4291255"/>
              <a:gd name="connsiteX68" fmla="*/ 2373894 w 3898347"/>
              <a:gd name="connsiteY68" fmla="*/ 4023827 h 4291255"/>
              <a:gd name="connsiteX69" fmla="*/ 2297080 w 3898347"/>
              <a:gd name="connsiteY69" fmla="*/ 4040841 h 4291255"/>
              <a:gd name="connsiteX70" fmla="*/ 2170615 w 3898347"/>
              <a:gd name="connsiteY70" fmla="*/ 4077196 h 4291255"/>
              <a:gd name="connsiteX71" fmla="*/ 2143580 w 3898347"/>
              <a:gd name="connsiteY71" fmla="*/ 4083102 h 4291255"/>
              <a:gd name="connsiteX72" fmla="*/ 2119893 w 3898347"/>
              <a:gd name="connsiteY72" fmla="*/ 4080874 h 4291255"/>
              <a:gd name="connsiteX73" fmla="*/ 2114008 w 3898347"/>
              <a:gd name="connsiteY73" fmla="*/ 4073996 h 4291255"/>
              <a:gd name="connsiteX74" fmla="*/ 2099067 w 3898347"/>
              <a:gd name="connsiteY74" fmla="*/ 4076068 h 4291255"/>
              <a:gd name="connsiteX75" fmla="*/ 2095000 w 3898347"/>
              <a:gd name="connsiteY75" fmla="*/ 4075096 h 4291255"/>
              <a:gd name="connsiteX76" fmla="*/ 2071767 w 3898347"/>
              <a:gd name="connsiteY76" fmla="*/ 4071044 h 4291255"/>
              <a:gd name="connsiteX77" fmla="*/ 2024486 w 3898347"/>
              <a:gd name="connsiteY77" fmla="*/ 4100276 h 4291255"/>
              <a:gd name="connsiteX78" fmla="*/ 1964411 w 3898347"/>
              <a:gd name="connsiteY78" fmla="*/ 4105069 h 4291255"/>
              <a:gd name="connsiteX79" fmla="*/ 1739945 w 3898347"/>
              <a:gd name="connsiteY79" fmla="*/ 4171795 h 4291255"/>
              <a:gd name="connsiteX80" fmla="*/ 1642330 w 3898347"/>
              <a:gd name="connsiteY80" fmla="*/ 4174762 h 4291255"/>
              <a:gd name="connsiteX81" fmla="*/ 1564215 w 3898347"/>
              <a:gd name="connsiteY81" fmla="*/ 4190149 h 4291255"/>
              <a:gd name="connsiteX82" fmla="*/ 1538049 w 3898347"/>
              <a:gd name="connsiteY82" fmla="*/ 4291255 h 4291255"/>
              <a:gd name="connsiteX83" fmla="*/ 1530136 w 3898347"/>
              <a:gd name="connsiteY83" fmla="*/ 4227121 h 4291255"/>
              <a:gd name="connsiteX84" fmla="*/ 1508787 w 3898347"/>
              <a:gd name="connsiteY84" fmla="*/ 4234213 h 4291255"/>
              <a:gd name="connsiteX85" fmla="*/ 1488914 w 3898347"/>
              <a:gd name="connsiteY85" fmla="*/ 4241772 h 4291255"/>
              <a:gd name="connsiteX86" fmla="*/ 1488999 w 3898347"/>
              <a:gd name="connsiteY86" fmla="*/ 4251186 h 4291255"/>
              <a:gd name="connsiteX87" fmla="*/ 1475364 w 3898347"/>
              <a:gd name="connsiteY87" fmla="*/ 4248364 h 4291255"/>
              <a:gd name="connsiteX88" fmla="*/ 1457275 w 3898347"/>
              <a:gd name="connsiteY88" fmla="*/ 4252863 h 4291255"/>
              <a:gd name="connsiteX89" fmla="*/ 1448085 w 3898347"/>
              <a:gd name="connsiteY89" fmla="*/ 4248391 h 4291255"/>
              <a:gd name="connsiteX90" fmla="*/ 1315306 w 3898347"/>
              <a:gd name="connsiteY90" fmla="*/ 4237004 h 4291255"/>
              <a:gd name="connsiteX91" fmla="*/ 1272434 w 3898347"/>
              <a:gd name="connsiteY91" fmla="*/ 4244958 h 4291255"/>
              <a:gd name="connsiteX92" fmla="*/ 1231567 w 3898347"/>
              <a:gd name="connsiteY92" fmla="*/ 4219356 h 4291255"/>
              <a:gd name="connsiteX93" fmla="*/ 1216643 w 3898347"/>
              <a:gd name="connsiteY93" fmla="*/ 4229828 h 4291255"/>
              <a:gd name="connsiteX94" fmla="*/ 1214101 w 3898347"/>
              <a:gd name="connsiteY94" fmla="*/ 4231991 h 4291255"/>
              <a:gd name="connsiteX95" fmla="*/ 1203193 w 3898347"/>
              <a:gd name="connsiteY95" fmla="*/ 4232867 h 4291255"/>
              <a:gd name="connsiteX96" fmla="*/ 1201049 w 3898347"/>
              <a:gd name="connsiteY96" fmla="*/ 4242842 h 4291255"/>
              <a:gd name="connsiteX97" fmla="*/ 1185298 w 3898347"/>
              <a:gd name="connsiteY97" fmla="*/ 4251133 h 4291255"/>
              <a:gd name="connsiteX98" fmla="*/ 1164955 w 3898347"/>
              <a:gd name="connsiteY98" fmla="*/ 4250027 h 4291255"/>
              <a:gd name="connsiteX99" fmla="*/ 1067357 w 3898347"/>
              <a:gd name="connsiteY99" fmla="*/ 4233908 h 4291255"/>
              <a:gd name="connsiteX100" fmla="*/ 1009492 w 3898347"/>
              <a:gd name="connsiteY100" fmla="*/ 4230455 h 4291255"/>
              <a:gd name="connsiteX101" fmla="*/ 988345 w 3898347"/>
              <a:gd name="connsiteY101" fmla="*/ 4238880 h 4291255"/>
              <a:gd name="connsiteX102" fmla="*/ 958251 w 3898347"/>
              <a:gd name="connsiteY102" fmla="*/ 4244100 h 4291255"/>
              <a:gd name="connsiteX103" fmla="*/ 905785 w 3898347"/>
              <a:gd name="connsiteY103" fmla="*/ 4260845 h 4291255"/>
              <a:gd name="connsiteX104" fmla="*/ 837706 w 3898347"/>
              <a:gd name="connsiteY104" fmla="*/ 4245528 h 4291255"/>
              <a:gd name="connsiteX105" fmla="*/ 778474 w 3898347"/>
              <a:gd name="connsiteY105" fmla="*/ 4235526 h 4291255"/>
              <a:gd name="connsiteX106" fmla="*/ 774418 w 3898347"/>
              <a:gd name="connsiteY106" fmla="*/ 4242583 h 4291255"/>
              <a:gd name="connsiteX107" fmla="*/ 737705 w 3898347"/>
              <a:gd name="connsiteY107" fmla="*/ 4238891 h 4291255"/>
              <a:gd name="connsiteX108" fmla="*/ 627717 w 3898347"/>
              <a:gd name="connsiteY108" fmla="*/ 4207629 h 4291255"/>
              <a:gd name="connsiteX109" fmla="*/ 551044 w 3898347"/>
              <a:gd name="connsiteY109" fmla="*/ 4180627 h 4291255"/>
              <a:gd name="connsiteX110" fmla="*/ 508621 w 3898347"/>
              <a:gd name="connsiteY110" fmla="*/ 4176044 h 4291255"/>
              <a:gd name="connsiteX111" fmla="*/ 467082 w 3898347"/>
              <a:gd name="connsiteY111" fmla="*/ 4185616 h 4291255"/>
              <a:gd name="connsiteX112" fmla="*/ 437646 w 3898347"/>
              <a:gd name="connsiteY112" fmla="*/ 4212658 h 4291255"/>
              <a:gd name="connsiteX113" fmla="*/ 402271 w 3898347"/>
              <a:gd name="connsiteY113" fmla="*/ 4212774 h 4291255"/>
              <a:gd name="connsiteX114" fmla="*/ 391968 w 3898347"/>
              <a:gd name="connsiteY114" fmla="*/ 4187073 h 4291255"/>
              <a:gd name="connsiteX115" fmla="*/ 337154 w 3898347"/>
              <a:gd name="connsiteY115" fmla="*/ 4206136 h 4291255"/>
              <a:gd name="connsiteX116" fmla="*/ 298662 w 3898347"/>
              <a:gd name="connsiteY116" fmla="*/ 4211227 h 4291255"/>
              <a:gd name="connsiteX117" fmla="*/ 265740 w 3898347"/>
              <a:gd name="connsiteY117" fmla="*/ 4213623 h 4291255"/>
              <a:gd name="connsiteX118" fmla="*/ 176403 w 3898347"/>
              <a:gd name="connsiteY118" fmla="*/ 4227393 h 4291255"/>
              <a:gd name="connsiteX119" fmla="*/ 82528 w 3898347"/>
              <a:gd name="connsiteY119" fmla="*/ 4243774 h 4291255"/>
              <a:gd name="connsiteX120" fmla="*/ 19464 w 3898347"/>
              <a:gd name="connsiteY120" fmla="*/ 4256103 h 4291255"/>
              <a:gd name="connsiteX121" fmla="*/ 0 w 3898347"/>
              <a:gd name="connsiteY121" fmla="*/ 4221939 h 4291255"/>
              <a:gd name="connsiteX122" fmla="*/ 0 w 3898347"/>
              <a:gd name="connsiteY122" fmla="*/ 15850 h 4291255"/>
              <a:gd name="connsiteX123" fmla="*/ 3898347 w 3898347"/>
              <a:gd name="connsiteY123" fmla="*/ 0 h 429125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64215 w 3898347"/>
              <a:gd name="connsiteY81" fmla="*/ 419014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91968 w 3898347"/>
              <a:gd name="connsiteY114" fmla="*/ 4187073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1044 w 3898347"/>
              <a:gd name="connsiteY109" fmla="*/ 4180627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08621 w 3898347"/>
              <a:gd name="connsiteY110" fmla="*/ 4176044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27717 w 3898347"/>
              <a:gd name="connsiteY108" fmla="*/ 4207629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48640 w 3898347"/>
              <a:gd name="connsiteY82" fmla="*/ 4217115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0136 w 3898347"/>
              <a:gd name="connsiteY83" fmla="*/ 4227121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15306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48085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57275 w 3898347"/>
              <a:gd name="connsiteY88" fmla="*/ 4252863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64411 w 3898347"/>
              <a:gd name="connsiteY78" fmla="*/ 4105069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42330 w 3898347"/>
              <a:gd name="connsiteY80" fmla="*/ 4174762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25174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72434 w 3898347"/>
              <a:gd name="connsiteY91" fmla="*/ 4244958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31567 w 3898347"/>
              <a:gd name="connsiteY92" fmla="*/ 4219356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60845"/>
              <a:gd name="connsiteX1" fmla="*/ 3898347 w 3898347"/>
              <a:gd name="connsiteY1" fmla="*/ 3834445 h 4260845"/>
              <a:gd name="connsiteX2" fmla="*/ 3892314 w 3898347"/>
              <a:gd name="connsiteY2" fmla="*/ 3832951 h 4260845"/>
              <a:gd name="connsiteX3" fmla="*/ 3851953 w 3898347"/>
              <a:gd name="connsiteY3" fmla="*/ 3802983 h 4260845"/>
              <a:gd name="connsiteX4" fmla="*/ 3836418 w 3898347"/>
              <a:gd name="connsiteY4" fmla="*/ 3811513 h 4260845"/>
              <a:gd name="connsiteX5" fmla="*/ 3833758 w 3898347"/>
              <a:gd name="connsiteY5" fmla="*/ 3813341 h 4260845"/>
              <a:gd name="connsiteX6" fmla="*/ 3822673 w 3898347"/>
              <a:gd name="connsiteY6" fmla="*/ 3812913 h 4260845"/>
              <a:gd name="connsiteX7" fmla="*/ 3820104 w 3898347"/>
              <a:gd name="connsiteY7" fmla="*/ 3822466 h 4260845"/>
              <a:gd name="connsiteX8" fmla="*/ 3803816 w 3898347"/>
              <a:gd name="connsiteY8" fmla="*/ 3828757 h 4260845"/>
              <a:gd name="connsiteX9" fmla="*/ 3729936 w 3898347"/>
              <a:gd name="connsiteY9" fmla="*/ 3815386 h 4260845"/>
              <a:gd name="connsiteX10" fmla="*/ 3726018 w 3898347"/>
              <a:gd name="connsiteY10" fmla="*/ 3815100 h 4260845"/>
              <a:gd name="connsiteX11" fmla="*/ 3725413 w 3898347"/>
              <a:gd name="connsiteY11" fmla="*/ 3814615 h 4260845"/>
              <a:gd name="connsiteX12" fmla="*/ 3713801 w 3898347"/>
              <a:gd name="connsiteY12" fmla="*/ 3811018 h 4260845"/>
              <a:gd name="connsiteX13" fmla="*/ 3709087 w 3898347"/>
              <a:gd name="connsiteY13" fmla="*/ 3813195 h 4260845"/>
              <a:gd name="connsiteX14" fmla="*/ 3698038 w 3898347"/>
              <a:gd name="connsiteY14" fmla="*/ 3806182 h 4260845"/>
              <a:gd name="connsiteX15" fmla="*/ 3662227 w 3898347"/>
              <a:gd name="connsiteY15" fmla="*/ 3807761 h 4260845"/>
              <a:gd name="connsiteX16" fmla="*/ 3659872 w 3898347"/>
              <a:gd name="connsiteY16" fmla="*/ 3805524 h 4260845"/>
              <a:gd name="connsiteX17" fmla="*/ 3643454 w 3898347"/>
              <a:gd name="connsiteY17" fmla="*/ 3794831 h 4260845"/>
              <a:gd name="connsiteX18" fmla="*/ 3624789 w 3898347"/>
              <a:gd name="connsiteY18" fmla="*/ 3803185 h 4260845"/>
              <a:gd name="connsiteX19" fmla="*/ 3602327 w 3898347"/>
              <a:gd name="connsiteY19" fmla="*/ 3794616 h 4260845"/>
              <a:gd name="connsiteX20" fmla="*/ 3596645 w 3898347"/>
              <a:gd name="connsiteY20" fmla="*/ 3797108 h 4260845"/>
              <a:gd name="connsiteX21" fmla="*/ 3574144 w 3898347"/>
              <a:gd name="connsiteY21" fmla="*/ 3795108 h 4260845"/>
              <a:gd name="connsiteX22" fmla="*/ 3562310 w 3898347"/>
              <a:gd name="connsiteY22" fmla="*/ 3787534 h 4260845"/>
              <a:gd name="connsiteX23" fmla="*/ 3551635 w 3898347"/>
              <a:gd name="connsiteY23" fmla="*/ 3797705 h 4260845"/>
              <a:gd name="connsiteX24" fmla="*/ 3542668 w 3898347"/>
              <a:gd name="connsiteY24" fmla="*/ 3803283 h 4260845"/>
              <a:gd name="connsiteX25" fmla="*/ 3533033 w 3898347"/>
              <a:gd name="connsiteY25" fmla="*/ 3799071 h 4260845"/>
              <a:gd name="connsiteX26" fmla="*/ 3521726 w 3898347"/>
              <a:gd name="connsiteY26" fmla="*/ 3804691 h 4260845"/>
              <a:gd name="connsiteX27" fmla="*/ 3520080 w 3898347"/>
              <a:gd name="connsiteY27" fmla="*/ 3805210 h 4260845"/>
              <a:gd name="connsiteX28" fmla="*/ 3508491 w 3898347"/>
              <a:gd name="connsiteY28" fmla="*/ 3797398 h 4260845"/>
              <a:gd name="connsiteX29" fmla="*/ 3503787 w 3898347"/>
              <a:gd name="connsiteY29" fmla="*/ 3797787 h 4260845"/>
              <a:gd name="connsiteX30" fmla="*/ 3492165 w 3898347"/>
              <a:gd name="connsiteY30" fmla="*/ 3799887 h 4260845"/>
              <a:gd name="connsiteX31" fmla="*/ 3472233 w 3898347"/>
              <a:gd name="connsiteY31" fmla="*/ 3805682 h 4260845"/>
              <a:gd name="connsiteX32" fmla="*/ 3465921 w 3898347"/>
              <a:gd name="connsiteY32" fmla="*/ 3805814 h 4260845"/>
              <a:gd name="connsiteX33" fmla="*/ 3455541 w 3898347"/>
              <a:gd name="connsiteY33" fmla="*/ 3815505 h 4260845"/>
              <a:gd name="connsiteX34" fmla="*/ 3429027 w 3898347"/>
              <a:gd name="connsiteY34" fmla="*/ 3816906 h 4260845"/>
              <a:gd name="connsiteX35" fmla="*/ 3369507 w 3898347"/>
              <a:gd name="connsiteY35" fmla="*/ 3825563 h 4260845"/>
              <a:gd name="connsiteX36" fmla="*/ 3324491 w 3898347"/>
              <a:gd name="connsiteY36" fmla="*/ 3832006 h 4260845"/>
              <a:gd name="connsiteX37" fmla="*/ 3244235 w 3898347"/>
              <a:gd name="connsiteY37" fmla="*/ 3834376 h 4260845"/>
              <a:gd name="connsiteX38" fmla="*/ 3226507 w 3898347"/>
              <a:gd name="connsiteY38" fmla="*/ 3820131 h 4260845"/>
              <a:gd name="connsiteX39" fmla="*/ 3191688 w 3898347"/>
              <a:gd name="connsiteY39" fmla="*/ 3837359 h 4260845"/>
              <a:gd name="connsiteX40" fmla="*/ 3153779 w 3898347"/>
              <a:gd name="connsiteY40" fmla="*/ 3848439 h 4260845"/>
              <a:gd name="connsiteX41" fmla="*/ 3090188 w 3898347"/>
              <a:gd name="connsiteY41" fmla="*/ 3855036 h 4260845"/>
              <a:gd name="connsiteX42" fmla="*/ 3031422 w 3898347"/>
              <a:gd name="connsiteY42" fmla="*/ 3858298 h 4260845"/>
              <a:gd name="connsiteX43" fmla="*/ 2996288 w 3898347"/>
              <a:gd name="connsiteY43" fmla="*/ 3860020 h 4260845"/>
              <a:gd name="connsiteX44" fmla="*/ 2901661 w 3898347"/>
              <a:gd name="connsiteY44" fmla="*/ 3882243 h 4260845"/>
              <a:gd name="connsiteX45" fmla="*/ 2782141 w 3898347"/>
              <a:gd name="connsiteY45" fmla="*/ 3932983 h 4260845"/>
              <a:gd name="connsiteX46" fmla="*/ 2749597 w 3898347"/>
              <a:gd name="connsiteY46" fmla="*/ 3956746 h 4260845"/>
              <a:gd name="connsiteX47" fmla="*/ 2730493 w 3898347"/>
              <a:gd name="connsiteY47" fmla="*/ 3955236 h 4260845"/>
              <a:gd name="connsiteX48" fmla="*/ 2707507 w 3898347"/>
              <a:gd name="connsiteY48" fmla="*/ 3947771 h 4260845"/>
              <a:gd name="connsiteX49" fmla="*/ 2701937 w 3898347"/>
              <a:gd name="connsiteY49" fmla="*/ 3950565 h 4260845"/>
              <a:gd name="connsiteX50" fmla="*/ 2679435 w 3898347"/>
              <a:gd name="connsiteY50" fmla="*/ 3949768 h 4260845"/>
              <a:gd name="connsiteX51" fmla="*/ 2667352 w 3898347"/>
              <a:gd name="connsiteY51" fmla="*/ 3942821 h 4260845"/>
              <a:gd name="connsiteX52" fmla="*/ 2657096 w 3898347"/>
              <a:gd name="connsiteY52" fmla="*/ 3953571 h 4260845"/>
              <a:gd name="connsiteX53" fmla="*/ 2655161 w 3898347"/>
              <a:gd name="connsiteY53" fmla="*/ 3962216 h 4260845"/>
              <a:gd name="connsiteX54" fmla="*/ 2638604 w 3898347"/>
              <a:gd name="connsiteY54" fmla="*/ 3955936 h 4260845"/>
              <a:gd name="connsiteX55" fmla="*/ 2626185 w 3898347"/>
              <a:gd name="connsiteY55" fmla="*/ 3962937 h 4260845"/>
              <a:gd name="connsiteX56" fmla="*/ 2614077 w 3898347"/>
              <a:gd name="connsiteY56" fmla="*/ 3955576 h 4260845"/>
              <a:gd name="connsiteX57" fmla="*/ 2609403 w 3898347"/>
              <a:gd name="connsiteY57" fmla="*/ 3956215 h 4260845"/>
              <a:gd name="connsiteX58" fmla="*/ 2597896 w 3898347"/>
              <a:gd name="connsiteY58" fmla="*/ 3958939 h 4260845"/>
              <a:gd name="connsiteX59" fmla="*/ 2578251 w 3898347"/>
              <a:gd name="connsiteY59" fmla="*/ 3965812 h 4260845"/>
              <a:gd name="connsiteX60" fmla="*/ 2571961 w 3898347"/>
              <a:gd name="connsiteY60" fmla="*/ 3966278 h 4260845"/>
              <a:gd name="connsiteX61" fmla="*/ 2559399 w 3898347"/>
              <a:gd name="connsiteY61" fmla="*/ 3979193 h 4260845"/>
              <a:gd name="connsiteX62" fmla="*/ 2533560 w 3898347"/>
              <a:gd name="connsiteY62" fmla="*/ 3988160 h 4260845"/>
              <a:gd name="connsiteX63" fmla="*/ 2515299 w 3898347"/>
              <a:gd name="connsiteY63" fmla="*/ 4016867 h 4260845"/>
              <a:gd name="connsiteX64" fmla="*/ 2513423 w 3898347"/>
              <a:gd name="connsiteY64" fmla="*/ 4018759 h 4260845"/>
              <a:gd name="connsiteX65" fmla="*/ 2482991 w 3898347"/>
              <a:gd name="connsiteY65" fmla="*/ 4012935 h 4260845"/>
              <a:gd name="connsiteX66" fmla="*/ 2446940 w 3898347"/>
              <a:gd name="connsiteY66" fmla="*/ 4021172 h 4260845"/>
              <a:gd name="connsiteX67" fmla="*/ 2404883 w 3898347"/>
              <a:gd name="connsiteY67" fmla="*/ 4024808 h 4260845"/>
              <a:gd name="connsiteX68" fmla="*/ 2373894 w 3898347"/>
              <a:gd name="connsiteY68" fmla="*/ 4023827 h 4260845"/>
              <a:gd name="connsiteX69" fmla="*/ 2297080 w 3898347"/>
              <a:gd name="connsiteY69" fmla="*/ 4040841 h 4260845"/>
              <a:gd name="connsiteX70" fmla="*/ 2170615 w 3898347"/>
              <a:gd name="connsiteY70" fmla="*/ 4077196 h 4260845"/>
              <a:gd name="connsiteX71" fmla="*/ 2143580 w 3898347"/>
              <a:gd name="connsiteY71" fmla="*/ 4083102 h 4260845"/>
              <a:gd name="connsiteX72" fmla="*/ 2119893 w 3898347"/>
              <a:gd name="connsiteY72" fmla="*/ 4080874 h 4260845"/>
              <a:gd name="connsiteX73" fmla="*/ 2114008 w 3898347"/>
              <a:gd name="connsiteY73" fmla="*/ 4073996 h 4260845"/>
              <a:gd name="connsiteX74" fmla="*/ 2099067 w 3898347"/>
              <a:gd name="connsiteY74" fmla="*/ 4076068 h 4260845"/>
              <a:gd name="connsiteX75" fmla="*/ 2095000 w 3898347"/>
              <a:gd name="connsiteY75" fmla="*/ 4075096 h 4260845"/>
              <a:gd name="connsiteX76" fmla="*/ 2071767 w 3898347"/>
              <a:gd name="connsiteY76" fmla="*/ 4071044 h 4260845"/>
              <a:gd name="connsiteX77" fmla="*/ 2024486 w 3898347"/>
              <a:gd name="connsiteY77" fmla="*/ 4100276 h 4260845"/>
              <a:gd name="connsiteX78" fmla="*/ 1944675 w 3898347"/>
              <a:gd name="connsiteY78" fmla="*/ 4121515 h 4260845"/>
              <a:gd name="connsiteX79" fmla="*/ 1739945 w 3898347"/>
              <a:gd name="connsiteY79" fmla="*/ 4171795 h 4260845"/>
              <a:gd name="connsiteX80" fmla="*/ 1662065 w 3898347"/>
              <a:gd name="connsiteY80" fmla="*/ 4184630 h 4260845"/>
              <a:gd name="connsiteX81" fmla="*/ 1595989 w 3898347"/>
              <a:gd name="connsiteY81" fmla="*/ 4193679 h 4260845"/>
              <a:gd name="connsiteX82" fmla="*/ 1559231 w 3898347"/>
              <a:gd name="connsiteY82" fmla="*/ 4195932 h 4260845"/>
              <a:gd name="connsiteX83" fmla="*/ 1537197 w 3898347"/>
              <a:gd name="connsiteY83" fmla="*/ 4209468 h 4260845"/>
              <a:gd name="connsiteX84" fmla="*/ 1508787 w 3898347"/>
              <a:gd name="connsiteY84" fmla="*/ 4234213 h 4260845"/>
              <a:gd name="connsiteX85" fmla="*/ 1488914 w 3898347"/>
              <a:gd name="connsiteY85" fmla="*/ 4241772 h 4260845"/>
              <a:gd name="connsiteX86" fmla="*/ 1488999 w 3898347"/>
              <a:gd name="connsiteY86" fmla="*/ 4251186 h 4260845"/>
              <a:gd name="connsiteX87" fmla="*/ 1475364 w 3898347"/>
              <a:gd name="connsiteY87" fmla="*/ 4248364 h 4260845"/>
              <a:gd name="connsiteX88" fmla="*/ 1444118 w 3898347"/>
              <a:gd name="connsiteY88" fmla="*/ 4246285 h 4260845"/>
              <a:gd name="connsiteX89" fmla="*/ 1405326 w 3898347"/>
              <a:gd name="connsiteY89" fmla="*/ 4248391 h 4260845"/>
              <a:gd name="connsiteX90" fmla="*/ 1344909 w 3898347"/>
              <a:gd name="connsiteY90" fmla="*/ 4237004 h 4260845"/>
              <a:gd name="connsiteX91" fmla="*/ 1298748 w 3898347"/>
              <a:gd name="connsiteY91" fmla="*/ 4241669 h 4260845"/>
              <a:gd name="connsiteX92" fmla="*/ 1251302 w 3898347"/>
              <a:gd name="connsiteY92" fmla="*/ 4232513 h 4260845"/>
              <a:gd name="connsiteX93" fmla="*/ 1216643 w 3898347"/>
              <a:gd name="connsiteY93" fmla="*/ 4229828 h 4260845"/>
              <a:gd name="connsiteX94" fmla="*/ 1214101 w 3898347"/>
              <a:gd name="connsiteY94" fmla="*/ 4231991 h 4260845"/>
              <a:gd name="connsiteX95" fmla="*/ 1203193 w 3898347"/>
              <a:gd name="connsiteY95" fmla="*/ 4232867 h 4260845"/>
              <a:gd name="connsiteX96" fmla="*/ 1201049 w 3898347"/>
              <a:gd name="connsiteY96" fmla="*/ 4242842 h 4260845"/>
              <a:gd name="connsiteX97" fmla="*/ 1185298 w 3898347"/>
              <a:gd name="connsiteY97" fmla="*/ 4251133 h 4260845"/>
              <a:gd name="connsiteX98" fmla="*/ 1164955 w 3898347"/>
              <a:gd name="connsiteY98" fmla="*/ 4250027 h 4260845"/>
              <a:gd name="connsiteX99" fmla="*/ 1067357 w 3898347"/>
              <a:gd name="connsiteY99" fmla="*/ 4233908 h 4260845"/>
              <a:gd name="connsiteX100" fmla="*/ 1009492 w 3898347"/>
              <a:gd name="connsiteY100" fmla="*/ 4230455 h 4260845"/>
              <a:gd name="connsiteX101" fmla="*/ 988345 w 3898347"/>
              <a:gd name="connsiteY101" fmla="*/ 4238880 h 4260845"/>
              <a:gd name="connsiteX102" fmla="*/ 958251 w 3898347"/>
              <a:gd name="connsiteY102" fmla="*/ 4244100 h 4260845"/>
              <a:gd name="connsiteX103" fmla="*/ 905785 w 3898347"/>
              <a:gd name="connsiteY103" fmla="*/ 4260845 h 4260845"/>
              <a:gd name="connsiteX104" fmla="*/ 837706 w 3898347"/>
              <a:gd name="connsiteY104" fmla="*/ 4245528 h 4260845"/>
              <a:gd name="connsiteX105" fmla="*/ 778474 w 3898347"/>
              <a:gd name="connsiteY105" fmla="*/ 4235526 h 4260845"/>
              <a:gd name="connsiteX106" fmla="*/ 774418 w 3898347"/>
              <a:gd name="connsiteY106" fmla="*/ 4242583 h 4260845"/>
              <a:gd name="connsiteX107" fmla="*/ 737705 w 3898347"/>
              <a:gd name="connsiteY107" fmla="*/ 4238891 h 4260845"/>
              <a:gd name="connsiteX108" fmla="*/ 641839 w 3898347"/>
              <a:gd name="connsiteY108" fmla="*/ 4211160 h 4260845"/>
              <a:gd name="connsiteX109" fmla="*/ 558105 w 3898347"/>
              <a:gd name="connsiteY109" fmla="*/ 4191218 h 4260845"/>
              <a:gd name="connsiteX110" fmla="*/ 515682 w 3898347"/>
              <a:gd name="connsiteY110" fmla="*/ 4193696 h 4260845"/>
              <a:gd name="connsiteX111" fmla="*/ 467082 w 3898347"/>
              <a:gd name="connsiteY111" fmla="*/ 4185616 h 4260845"/>
              <a:gd name="connsiteX112" fmla="*/ 437646 w 3898347"/>
              <a:gd name="connsiteY112" fmla="*/ 4212658 h 4260845"/>
              <a:gd name="connsiteX113" fmla="*/ 402271 w 3898347"/>
              <a:gd name="connsiteY113" fmla="*/ 4212774 h 4260845"/>
              <a:gd name="connsiteX114" fmla="*/ 384907 w 3898347"/>
              <a:gd name="connsiteY114" fmla="*/ 4201195 h 4260845"/>
              <a:gd name="connsiteX115" fmla="*/ 337154 w 3898347"/>
              <a:gd name="connsiteY115" fmla="*/ 4206136 h 4260845"/>
              <a:gd name="connsiteX116" fmla="*/ 298662 w 3898347"/>
              <a:gd name="connsiteY116" fmla="*/ 4211227 h 4260845"/>
              <a:gd name="connsiteX117" fmla="*/ 265740 w 3898347"/>
              <a:gd name="connsiteY117" fmla="*/ 4213623 h 4260845"/>
              <a:gd name="connsiteX118" fmla="*/ 176403 w 3898347"/>
              <a:gd name="connsiteY118" fmla="*/ 4227393 h 4260845"/>
              <a:gd name="connsiteX119" fmla="*/ 82528 w 3898347"/>
              <a:gd name="connsiteY119" fmla="*/ 4243774 h 4260845"/>
              <a:gd name="connsiteX120" fmla="*/ 19464 w 3898347"/>
              <a:gd name="connsiteY120" fmla="*/ 4256103 h 4260845"/>
              <a:gd name="connsiteX121" fmla="*/ 0 w 3898347"/>
              <a:gd name="connsiteY121" fmla="*/ 4221939 h 4260845"/>
              <a:gd name="connsiteX122" fmla="*/ 0 w 3898347"/>
              <a:gd name="connsiteY122" fmla="*/ 15850 h 4260845"/>
              <a:gd name="connsiteX123" fmla="*/ 3898347 w 3898347"/>
              <a:gd name="connsiteY123" fmla="*/ 0 h 4260845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88999 w 3898347"/>
              <a:gd name="connsiteY86" fmla="*/ 4251186 h 4256103"/>
              <a:gd name="connsiteX87" fmla="*/ 1475364 w 3898347"/>
              <a:gd name="connsiteY87" fmla="*/ 4248364 h 4256103"/>
              <a:gd name="connsiteX88" fmla="*/ 1444118 w 3898347"/>
              <a:gd name="connsiteY88" fmla="*/ 4246285 h 4256103"/>
              <a:gd name="connsiteX89" fmla="*/ 1405326 w 3898347"/>
              <a:gd name="connsiteY89" fmla="*/ 4248391 h 4256103"/>
              <a:gd name="connsiteX90" fmla="*/ 1344909 w 3898347"/>
              <a:gd name="connsiteY90" fmla="*/ 4237004 h 4256103"/>
              <a:gd name="connsiteX91" fmla="*/ 1298748 w 3898347"/>
              <a:gd name="connsiteY91" fmla="*/ 4241669 h 4256103"/>
              <a:gd name="connsiteX92" fmla="*/ 1251302 w 3898347"/>
              <a:gd name="connsiteY92" fmla="*/ 4232513 h 4256103"/>
              <a:gd name="connsiteX93" fmla="*/ 1216643 w 3898347"/>
              <a:gd name="connsiteY93" fmla="*/ 4229828 h 4256103"/>
              <a:gd name="connsiteX94" fmla="*/ 1214101 w 3898347"/>
              <a:gd name="connsiteY94" fmla="*/ 4231991 h 4256103"/>
              <a:gd name="connsiteX95" fmla="*/ 1203193 w 3898347"/>
              <a:gd name="connsiteY95" fmla="*/ 4232867 h 4256103"/>
              <a:gd name="connsiteX96" fmla="*/ 1201049 w 3898347"/>
              <a:gd name="connsiteY96" fmla="*/ 4242842 h 4256103"/>
              <a:gd name="connsiteX97" fmla="*/ 1185298 w 3898347"/>
              <a:gd name="connsiteY97" fmla="*/ 4251133 h 4256103"/>
              <a:gd name="connsiteX98" fmla="*/ 1164955 w 3898347"/>
              <a:gd name="connsiteY98" fmla="*/ 4250027 h 4256103"/>
              <a:gd name="connsiteX99" fmla="*/ 1067357 w 3898347"/>
              <a:gd name="connsiteY99" fmla="*/ 4233908 h 4256103"/>
              <a:gd name="connsiteX100" fmla="*/ 1009492 w 3898347"/>
              <a:gd name="connsiteY100" fmla="*/ 4230455 h 4256103"/>
              <a:gd name="connsiteX101" fmla="*/ 988345 w 3898347"/>
              <a:gd name="connsiteY101" fmla="*/ 4238880 h 4256103"/>
              <a:gd name="connsiteX102" fmla="*/ 958251 w 3898347"/>
              <a:gd name="connsiteY102" fmla="*/ 4244100 h 4256103"/>
              <a:gd name="connsiteX103" fmla="*/ 899207 w 3898347"/>
              <a:gd name="connsiteY103" fmla="*/ 4247688 h 4256103"/>
              <a:gd name="connsiteX104" fmla="*/ 837706 w 3898347"/>
              <a:gd name="connsiteY104" fmla="*/ 4245528 h 4256103"/>
              <a:gd name="connsiteX105" fmla="*/ 778474 w 3898347"/>
              <a:gd name="connsiteY105" fmla="*/ 4235526 h 4256103"/>
              <a:gd name="connsiteX106" fmla="*/ 774418 w 3898347"/>
              <a:gd name="connsiteY106" fmla="*/ 4242583 h 4256103"/>
              <a:gd name="connsiteX107" fmla="*/ 737705 w 3898347"/>
              <a:gd name="connsiteY107" fmla="*/ 4238891 h 4256103"/>
              <a:gd name="connsiteX108" fmla="*/ 641839 w 3898347"/>
              <a:gd name="connsiteY108" fmla="*/ 4211160 h 4256103"/>
              <a:gd name="connsiteX109" fmla="*/ 558105 w 3898347"/>
              <a:gd name="connsiteY109" fmla="*/ 4191218 h 4256103"/>
              <a:gd name="connsiteX110" fmla="*/ 515682 w 3898347"/>
              <a:gd name="connsiteY110" fmla="*/ 4193696 h 4256103"/>
              <a:gd name="connsiteX111" fmla="*/ 467082 w 3898347"/>
              <a:gd name="connsiteY111" fmla="*/ 4185616 h 4256103"/>
              <a:gd name="connsiteX112" fmla="*/ 437646 w 3898347"/>
              <a:gd name="connsiteY112" fmla="*/ 4212658 h 4256103"/>
              <a:gd name="connsiteX113" fmla="*/ 402271 w 3898347"/>
              <a:gd name="connsiteY113" fmla="*/ 4212774 h 4256103"/>
              <a:gd name="connsiteX114" fmla="*/ 384907 w 3898347"/>
              <a:gd name="connsiteY114" fmla="*/ 4201195 h 4256103"/>
              <a:gd name="connsiteX115" fmla="*/ 337154 w 3898347"/>
              <a:gd name="connsiteY115" fmla="*/ 4206136 h 4256103"/>
              <a:gd name="connsiteX116" fmla="*/ 298662 w 3898347"/>
              <a:gd name="connsiteY116" fmla="*/ 4211227 h 4256103"/>
              <a:gd name="connsiteX117" fmla="*/ 265740 w 3898347"/>
              <a:gd name="connsiteY117" fmla="*/ 4213623 h 4256103"/>
              <a:gd name="connsiteX118" fmla="*/ 176403 w 3898347"/>
              <a:gd name="connsiteY118" fmla="*/ 4227393 h 4256103"/>
              <a:gd name="connsiteX119" fmla="*/ 82528 w 3898347"/>
              <a:gd name="connsiteY119" fmla="*/ 4243774 h 4256103"/>
              <a:gd name="connsiteX120" fmla="*/ 19464 w 3898347"/>
              <a:gd name="connsiteY120" fmla="*/ 4256103 h 4256103"/>
              <a:gd name="connsiteX121" fmla="*/ 0 w 3898347"/>
              <a:gd name="connsiteY121" fmla="*/ 4221939 h 4256103"/>
              <a:gd name="connsiteX122" fmla="*/ 0 w 3898347"/>
              <a:gd name="connsiteY122" fmla="*/ 15850 h 4256103"/>
              <a:gd name="connsiteX123" fmla="*/ 3898347 w 3898347"/>
              <a:gd name="connsiteY123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75364 w 3898347"/>
              <a:gd name="connsiteY86" fmla="*/ 4248364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4213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803816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02983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92314 w 3898347"/>
              <a:gd name="connsiteY2" fmla="*/ 3832951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  <a:gd name="connsiteX0" fmla="*/ 3898347 w 3898347"/>
              <a:gd name="connsiteY0" fmla="*/ 0 h 4256103"/>
              <a:gd name="connsiteX1" fmla="*/ 3898347 w 3898347"/>
              <a:gd name="connsiteY1" fmla="*/ 3834445 h 4256103"/>
              <a:gd name="connsiteX2" fmla="*/ 3879157 w 3898347"/>
              <a:gd name="connsiteY2" fmla="*/ 3836240 h 4256103"/>
              <a:gd name="connsiteX3" fmla="*/ 3851953 w 3898347"/>
              <a:gd name="connsiteY3" fmla="*/ 3816140 h 4256103"/>
              <a:gd name="connsiteX4" fmla="*/ 3836418 w 3898347"/>
              <a:gd name="connsiteY4" fmla="*/ 3811513 h 4256103"/>
              <a:gd name="connsiteX5" fmla="*/ 3833758 w 3898347"/>
              <a:gd name="connsiteY5" fmla="*/ 3813341 h 4256103"/>
              <a:gd name="connsiteX6" fmla="*/ 3822673 w 3898347"/>
              <a:gd name="connsiteY6" fmla="*/ 3812913 h 4256103"/>
              <a:gd name="connsiteX7" fmla="*/ 3820104 w 3898347"/>
              <a:gd name="connsiteY7" fmla="*/ 3822466 h 4256103"/>
              <a:gd name="connsiteX8" fmla="*/ 3777502 w 3898347"/>
              <a:gd name="connsiteY8" fmla="*/ 3828757 h 4256103"/>
              <a:gd name="connsiteX9" fmla="*/ 3729936 w 3898347"/>
              <a:gd name="connsiteY9" fmla="*/ 3815386 h 4256103"/>
              <a:gd name="connsiteX10" fmla="*/ 3726018 w 3898347"/>
              <a:gd name="connsiteY10" fmla="*/ 3815100 h 4256103"/>
              <a:gd name="connsiteX11" fmla="*/ 3725413 w 3898347"/>
              <a:gd name="connsiteY11" fmla="*/ 3814615 h 4256103"/>
              <a:gd name="connsiteX12" fmla="*/ 3713801 w 3898347"/>
              <a:gd name="connsiteY12" fmla="*/ 3811018 h 4256103"/>
              <a:gd name="connsiteX13" fmla="*/ 3709087 w 3898347"/>
              <a:gd name="connsiteY13" fmla="*/ 3813195 h 4256103"/>
              <a:gd name="connsiteX14" fmla="*/ 3698038 w 3898347"/>
              <a:gd name="connsiteY14" fmla="*/ 3806182 h 4256103"/>
              <a:gd name="connsiteX15" fmla="*/ 3662227 w 3898347"/>
              <a:gd name="connsiteY15" fmla="*/ 3807761 h 4256103"/>
              <a:gd name="connsiteX16" fmla="*/ 3659872 w 3898347"/>
              <a:gd name="connsiteY16" fmla="*/ 3805524 h 4256103"/>
              <a:gd name="connsiteX17" fmla="*/ 3643454 w 3898347"/>
              <a:gd name="connsiteY17" fmla="*/ 3794831 h 4256103"/>
              <a:gd name="connsiteX18" fmla="*/ 3624789 w 3898347"/>
              <a:gd name="connsiteY18" fmla="*/ 3803185 h 4256103"/>
              <a:gd name="connsiteX19" fmla="*/ 3602327 w 3898347"/>
              <a:gd name="connsiteY19" fmla="*/ 3794616 h 4256103"/>
              <a:gd name="connsiteX20" fmla="*/ 3596645 w 3898347"/>
              <a:gd name="connsiteY20" fmla="*/ 3797108 h 4256103"/>
              <a:gd name="connsiteX21" fmla="*/ 3574144 w 3898347"/>
              <a:gd name="connsiteY21" fmla="*/ 3795108 h 4256103"/>
              <a:gd name="connsiteX22" fmla="*/ 3562310 w 3898347"/>
              <a:gd name="connsiteY22" fmla="*/ 3787534 h 4256103"/>
              <a:gd name="connsiteX23" fmla="*/ 3551635 w 3898347"/>
              <a:gd name="connsiteY23" fmla="*/ 3797705 h 4256103"/>
              <a:gd name="connsiteX24" fmla="*/ 3542668 w 3898347"/>
              <a:gd name="connsiteY24" fmla="*/ 3803283 h 4256103"/>
              <a:gd name="connsiteX25" fmla="*/ 3533033 w 3898347"/>
              <a:gd name="connsiteY25" fmla="*/ 3799071 h 4256103"/>
              <a:gd name="connsiteX26" fmla="*/ 3521726 w 3898347"/>
              <a:gd name="connsiteY26" fmla="*/ 3804691 h 4256103"/>
              <a:gd name="connsiteX27" fmla="*/ 3520080 w 3898347"/>
              <a:gd name="connsiteY27" fmla="*/ 3805210 h 4256103"/>
              <a:gd name="connsiteX28" fmla="*/ 3508491 w 3898347"/>
              <a:gd name="connsiteY28" fmla="*/ 3797398 h 4256103"/>
              <a:gd name="connsiteX29" fmla="*/ 3503787 w 3898347"/>
              <a:gd name="connsiteY29" fmla="*/ 3797787 h 4256103"/>
              <a:gd name="connsiteX30" fmla="*/ 3492165 w 3898347"/>
              <a:gd name="connsiteY30" fmla="*/ 3799887 h 4256103"/>
              <a:gd name="connsiteX31" fmla="*/ 3472233 w 3898347"/>
              <a:gd name="connsiteY31" fmla="*/ 3805682 h 4256103"/>
              <a:gd name="connsiteX32" fmla="*/ 3465921 w 3898347"/>
              <a:gd name="connsiteY32" fmla="*/ 3805814 h 4256103"/>
              <a:gd name="connsiteX33" fmla="*/ 3455541 w 3898347"/>
              <a:gd name="connsiteY33" fmla="*/ 3815505 h 4256103"/>
              <a:gd name="connsiteX34" fmla="*/ 3429027 w 3898347"/>
              <a:gd name="connsiteY34" fmla="*/ 3816906 h 4256103"/>
              <a:gd name="connsiteX35" fmla="*/ 3369507 w 3898347"/>
              <a:gd name="connsiteY35" fmla="*/ 3825563 h 4256103"/>
              <a:gd name="connsiteX36" fmla="*/ 3324491 w 3898347"/>
              <a:gd name="connsiteY36" fmla="*/ 3832006 h 4256103"/>
              <a:gd name="connsiteX37" fmla="*/ 3244235 w 3898347"/>
              <a:gd name="connsiteY37" fmla="*/ 3834376 h 4256103"/>
              <a:gd name="connsiteX38" fmla="*/ 3226507 w 3898347"/>
              <a:gd name="connsiteY38" fmla="*/ 3820131 h 4256103"/>
              <a:gd name="connsiteX39" fmla="*/ 3191688 w 3898347"/>
              <a:gd name="connsiteY39" fmla="*/ 3837359 h 4256103"/>
              <a:gd name="connsiteX40" fmla="*/ 3153779 w 3898347"/>
              <a:gd name="connsiteY40" fmla="*/ 3848439 h 4256103"/>
              <a:gd name="connsiteX41" fmla="*/ 3090188 w 3898347"/>
              <a:gd name="connsiteY41" fmla="*/ 3855036 h 4256103"/>
              <a:gd name="connsiteX42" fmla="*/ 3031422 w 3898347"/>
              <a:gd name="connsiteY42" fmla="*/ 3858298 h 4256103"/>
              <a:gd name="connsiteX43" fmla="*/ 2996288 w 3898347"/>
              <a:gd name="connsiteY43" fmla="*/ 3860020 h 4256103"/>
              <a:gd name="connsiteX44" fmla="*/ 2901661 w 3898347"/>
              <a:gd name="connsiteY44" fmla="*/ 3882243 h 4256103"/>
              <a:gd name="connsiteX45" fmla="*/ 2782141 w 3898347"/>
              <a:gd name="connsiteY45" fmla="*/ 3932983 h 4256103"/>
              <a:gd name="connsiteX46" fmla="*/ 2749597 w 3898347"/>
              <a:gd name="connsiteY46" fmla="*/ 3956746 h 4256103"/>
              <a:gd name="connsiteX47" fmla="*/ 2730493 w 3898347"/>
              <a:gd name="connsiteY47" fmla="*/ 3955236 h 4256103"/>
              <a:gd name="connsiteX48" fmla="*/ 2707507 w 3898347"/>
              <a:gd name="connsiteY48" fmla="*/ 3947771 h 4256103"/>
              <a:gd name="connsiteX49" fmla="*/ 2701937 w 3898347"/>
              <a:gd name="connsiteY49" fmla="*/ 3950565 h 4256103"/>
              <a:gd name="connsiteX50" fmla="*/ 2679435 w 3898347"/>
              <a:gd name="connsiteY50" fmla="*/ 3949768 h 4256103"/>
              <a:gd name="connsiteX51" fmla="*/ 2667352 w 3898347"/>
              <a:gd name="connsiteY51" fmla="*/ 3942821 h 4256103"/>
              <a:gd name="connsiteX52" fmla="*/ 2657096 w 3898347"/>
              <a:gd name="connsiteY52" fmla="*/ 3953571 h 4256103"/>
              <a:gd name="connsiteX53" fmla="*/ 2655161 w 3898347"/>
              <a:gd name="connsiteY53" fmla="*/ 3962216 h 4256103"/>
              <a:gd name="connsiteX54" fmla="*/ 2638604 w 3898347"/>
              <a:gd name="connsiteY54" fmla="*/ 3955936 h 4256103"/>
              <a:gd name="connsiteX55" fmla="*/ 2626185 w 3898347"/>
              <a:gd name="connsiteY55" fmla="*/ 3962937 h 4256103"/>
              <a:gd name="connsiteX56" fmla="*/ 2614077 w 3898347"/>
              <a:gd name="connsiteY56" fmla="*/ 3955576 h 4256103"/>
              <a:gd name="connsiteX57" fmla="*/ 2609403 w 3898347"/>
              <a:gd name="connsiteY57" fmla="*/ 3956215 h 4256103"/>
              <a:gd name="connsiteX58" fmla="*/ 2597896 w 3898347"/>
              <a:gd name="connsiteY58" fmla="*/ 3958939 h 4256103"/>
              <a:gd name="connsiteX59" fmla="*/ 2578251 w 3898347"/>
              <a:gd name="connsiteY59" fmla="*/ 3965812 h 4256103"/>
              <a:gd name="connsiteX60" fmla="*/ 2571961 w 3898347"/>
              <a:gd name="connsiteY60" fmla="*/ 3966278 h 4256103"/>
              <a:gd name="connsiteX61" fmla="*/ 2559399 w 3898347"/>
              <a:gd name="connsiteY61" fmla="*/ 3979193 h 4256103"/>
              <a:gd name="connsiteX62" fmla="*/ 2533560 w 3898347"/>
              <a:gd name="connsiteY62" fmla="*/ 3988160 h 4256103"/>
              <a:gd name="connsiteX63" fmla="*/ 2515299 w 3898347"/>
              <a:gd name="connsiteY63" fmla="*/ 4016867 h 4256103"/>
              <a:gd name="connsiteX64" fmla="*/ 2513423 w 3898347"/>
              <a:gd name="connsiteY64" fmla="*/ 4018759 h 4256103"/>
              <a:gd name="connsiteX65" fmla="*/ 2482991 w 3898347"/>
              <a:gd name="connsiteY65" fmla="*/ 4012935 h 4256103"/>
              <a:gd name="connsiteX66" fmla="*/ 2446940 w 3898347"/>
              <a:gd name="connsiteY66" fmla="*/ 4021172 h 4256103"/>
              <a:gd name="connsiteX67" fmla="*/ 2404883 w 3898347"/>
              <a:gd name="connsiteY67" fmla="*/ 4024808 h 4256103"/>
              <a:gd name="connsiteX68" fmla="*/ 2373894 w 3898347"/>
              <a:gd name="connsiteY68" fmla="*/ 4023827 h 4256103"/>
              <a:gd name="connsiteX69" fmla="*/ 2297080 w 3898347"/>
              <a:gd name="connsiteY69" fmla="*/ 4040841 h 4256103"/>
              <a:gd name="connsiteX70" fmla="*/ 2170615 w 3898347"/>
              <a:gd name="connsiteY70" fmla="*/ 4077196 h 4256103"/>
              <a:gd name="connsiteX71" fmla="*/ 2143580 w 3898347"/>
              <a:gd name="connsiteY71" fmla="*/ 4083102 h 4256103"/>
              <a:gd name="connsiteX72" fmla="*/ 2119893 w 3898347"/>
              <a:gd name="connsiteY72" fmla="*/ 4080874 h 4256103"/>
              <a:gd name="connsiteX73" fmla="*/ 2114008 w 3898347"/>
              <a:gd name="connsiteY73" fmla="*/ 4073996 h 4256103"/>
              <a:gd name="connsiteX74" fmla="*/ 2099067 w 3898347"/>
              <a:gd name="connsiteY74" fmla="*/ 4076068 h 4256103"/>
              <a:gd name="connsiteX75" fmla="*/ 2095000 w 3898347"/>
              <a:gd name="connsiteY75" fmla="*/ 4075096 h 4256103"/>
              <a:gd name="connsiteX76" fmla="*/ 2071767 w 3898347"/>
              <a:gd name="connsiteY76" fmla="*/ 4071044 h 4256103"/>
              <a:gd name="connsiteX77" fmla="*/ 2024486 w 3898347"/>
              <a:gd name="connsiteY77" fmla="*/ 4100276 h 4256103"/>
              <a:gd name="connsiteX78" fmla="*/ 1944675 w 3898347"/>
              <a:gd name="connsiteY78" fmla="*/ 4121515 h 4256103"/>
              <a:gd name="connsiteX79" fmla="*/ 1739945 w 3898347"/>
              <a:gd name="connsiteY79" fmla="*/ 4171795 h 4256103"/>
              <a:gd name="connsiteX80" fmla="*/ 1662065 w 3898347"/>
              <a:gd name="connsiteY80" fmla="*/ 4184630 h 4256103"/>
              <a:gd name="connsiteX81" fmla="*/ 1595989 w 3898347"/>
              <a:gd name="connsiteY81" fmla="*/ 4193679 h 4256103"/>
              <a:gd name="connsiteX82" fmla="*/ 1559231 w 3898347"/>
              <a:gd name="connsiteY82" fmla="*/ 4195932 h 4256103"/>
              <a:gd name="connsiteX83" fmla="*/ 1537197 w 3898347"/>
              <a:gd name="connsiteY83" fmla="*/ 4209468 h 4256103"/>
              <a:gd name="connsiteX84" fmla="*/ 1508787 w 3898347"/>
              <a:gd name="connsiteY84" fmla="*/ 4230924 h 4256103"/>
              <a:gd name="connsiteX85" fmla="*/ 1488914 w 3898347"/>
              <a:gd name="connsiteY85" fmla="*/ 4241772 h 4256103"/>
              <a:gd name="connsiteX86" fmla="*/ 1465497 w 3898347"/>
              <a:gd name="connsiteY86" fmla="*/ 4245075 h 4256103"/>
              <a:gd name="connsiteX87" fmla="*/ 1444118 w 3898347"/>
              <a:gd name="connsiteY87" fmla="*/ 4246285 h 4256103"/>
              <a:gd name="connsiteX88" fmla="*/ 1405326 w 3898347"/>
              <a:gd name="connsiteY88" fmla="*/ 4248391 h 4256103"/>
              <a:gd name="connsiteX89" fmla="*/ 1344909 w 3898347"/>
              <a:gd name="connsiteY89" fmla="*/ 4237004 h 4256103"/>
              <a:gd name="connsiteX90" fmla="*/ 1298748 w 3898347"/>
              <a:gd name="connsiteY90" fmla="*/ 4241669 h 4256103"/>
              <a:gd name="connsiteX91" fmla="*/ 1251302 w 3898347"/>
              <a:gd name="connsiteY91" fmla="*/ 4232513 h 4256103"/>
              <a:gd name="connsiteX92" fmla="*/ 1216643 w 3898347"/>
              <a:gd name="connsiteY92" fmla="*/ 4229828 h 4256103"/>
              <a:gd name="connsiteX93" fmla="*/ 1214101 w 3898347"/>
              <a:gd name="connsiteY93" fmla="*/ 4231991 h 4256103"/>
              <a:gd name="connsiteX94" fmla="*/ 1203193 w 3898347"/>
              <a:gd name="connsiteY94" fmla="*/ 4232867 h 4256103"/>
              <a:gd name="connsiteX95" fmla="*/ 1201049 w 3898347"/>
              <a:gd name="connsiteY95" fmla="*/ 4242842 h 4256103"/>
              <a:gd name="connsiteX96" fmla="*/ 1185298 w 3898347"/>
              <a:gd name="connsiteY96" fmla="*/ 4251133 h 4256103"/>
              <a:gd name="connsiteX97" fmla="*/ 1164955 w 3898347"/>
              <a:gd name="connsiteY97" fmla="*/ 4250027 h 4256103"/>
              <a:gd name="connsiteX98" fmla="*/ 1067357 w 3898347"/>
              <a:gd name="connsiteY98" fmla="*/ 4233908 h 4256103"/>
              <a:gd name="connsiteX99" fmla="*/ 1009492 w 3898347"/>
              <a:gd name="connsiteY99" fmla="*/ 4230455 h 4256103"/>
              <a:gd name="connsiteX100" fmla="*/ 988345 w 3898347"/>
              <a:gd name="connsiteY100" fmla="*/ 4238880 h 4256103"/>
              <a:gd name="connsiteX101" fmla="*/ 958251 w 3898347"/>
              <a:gd name="connsiteY101" fmla="*/ 4244100 h 4256103"/>
              <a:gd name="connsiteX102" fmla="*/ 899207 w 3898347"/>
              <a:gd name="connsiteY102" fmla="*/ 4247688 h 4256103"/>
              <a:gd name="connsiteX103" fmla="*/ 837706 w 3898347"/>
              <a:gd name="connsiteY103" fmla="*/ 4245528 h 4256103"/>
              <a:gd name="connsiteX104" fmla="*/ 778474 w 3898347"/>
              <a:gd name="connsiteY104" fmla="*/ 4235526 h 4256103"/>
              <a:gd name="connsiteX105" fmla="*/ 774418 w 3898347"/>
              <a:gd name="connsiteY105" fmla="*/ 4242583 h 4256103"/>
              <a:gd name="connsiteX106" fmla="*/ 737705 w 3898347"/>
              <a:gd name="connsiteY106" fmla="*/ 4238891 h 4256103"/>
              <a:gd name="connsiteX107" fmla="*/ 641839 w 3898347"/>
              <a:gd name="connsiteY107" fmla="*/ 4211160 h 4256103"/>
              <a:gd name="connsiteX108" fmla="*/ 558105 w 3898347"/>
              <a:gd name="connsiteY108" fmla="*/ 4191218 h 4256103"/>
              <a:gd name="connsiteX109" fmla="*/ 515682 w 3898347"/>
              <a:gd name="connsiteY109" fmla="*/ 4193696 h 4256103"/>
              <a:gd name="connsiteX110" fmla="*/ 467082 w 3898347"/>
              <a:gd name="connsiteY110" fmla="*/ 4185616 h 4256103"/>
              <a:gd name="connsiteX111" fmla="*/ 437646 w 3898347"/>
              <a:gd name="connsiteY111" fmla="*/ 4212658 h 4256103"/>
              <a:gd name="connsiteX112" fmla="*/ 402271 w 3898347"/>
              <a:gd name="connsiteY112" fmla="*/ 4212774 h 4256103"/>
              <a:gd name="connsiteX113" fmla="*/ 384907 w 3898347"/>
              <a:gd name="connsiteY113" fmla="*/ 4201195 h 4256103"/>
              <a:gd name="connsiteX114" fmla="*/ 337154 w 3898347"/>
              <a:gd name="connsiteY114" fmla="*/ 4206136 h 4256103"/>
              <a:gd name="connsiteX115" fmla="*/ 298662 w 3898347"/>
              <a:gd name="connsiteY115" fmla="*/ 4211227 h 4256103"/>
              <a:gd name="connsiteX116" fmla="*/ 265740 w 3898347"/>
              <a:gd name="connsiteY116" fmla="*/ 4213623 h 4256103"/>
              <a:gd name="connsiteX117" fmla="*/ 176403 w 3898347"/>
              <a:gd name="connsiteY117" fmla="*/ 4227393 h 4256103"/>
              <a:gd name="connsiteX118" fmla="*/ 82528 w 3898347"/>
              <a:gd name="connsiteY118" fmla="*/ 4243774 h 4256103"/>
              <a:gd name="connsiteX119" fmla="*/ 19464 w 3898347"/>
              <a:gd name="connsiteY119" fmla="*/ 4256103 h 4256103"/>
              <a:gd name="connsiteX120" fmla="*/ 0 w 3898347"/>
              <a:gd name="connsiteY120" fmla="*/ 4221939 h 4256103"/>
              <a:gd name="connsiteX121" fmla="*/ 0 w 3898347"/>
              <a:gd name="connsiteY121" fmla="*/ 15850 h 4256103"/>
              <a:gd name="connsiteX122" fmla="*/ 3898347 w 3898347"/>
              <a:gd name="connsiteY122" fmla="*/ 0 h 4256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898347" h="4256103">
                <a:moveTo>
                  <a:pt x="3898347" y="0"/>
                </a:moveTo>
                <a:lnTo>
                  <a:pt x="3898347" y="3834445"/>
                </a:lnTo>
                <a:lnTo>
                  <a:pt x="3879157" y="3836240"/>
                </a:lnTo>
                <a:cubicBezTo>
                  <a:pt x="3885307" y="3798226"/>
                  <a:pt x="3856203" y="3861184"/>
                  <a:pt x="3851953" y="3816140"/>
                </a:cubicBezTo>
                <a:cubicBezTo>
                  <a:pt x="3846568" y="3817958"/>
                  <a:pt x="3841484" y="3807983"/>
                  <a:pt x="3836418" y="3811513"/>
                </a:cubicBezTo>
                <a:lnTo>
                  <a:pt x="3833758" y="3813341"/>
                </a:lnTo>
                <a:lnTo>
                  <a:pt x="3822673" y="3812913"/>
                </a:lnTo>
                <a:lnTo>
                  <a:pt x="3820104" y="3822466"/>
                </a:lnTo>
                <a:lnTo>
                  <a:pt x="3777502" y="3828757"/>
                </a:lnTo>
                <a:cubicBezTo>
                  <a:pt x="3762474" y="3827577"/>
                  <a:pt x="3742902" y="3817662"/>
                  <a:pt x="3729936" y="3815386"/>
                </a:cubicBezTo>
                <a:lnTo>
                  <a:pt x="3726018" y="3815100"/>
                </a:lnTo>
                <a:lnTo>
                  <a:pt x="3725413" y="3814615"/>
                </a:lnTo>
                <a:cubicBezTo>
                  <a:pt x="3721569" y="3812283"/>
                  <a:pt x="3717711" y="3810892"/>
                  <a:pt x="3713801" y="3811018"/>
                </a:cubicBezTo>
                <a:lnTo>
                  <a:pt x="3709087" y="3813195"/>
                </a:lnTo>
                <a:lnTo>
                  <a:pt x="3698038" y="3806182"/>
                </a:lnTo>
                <a:lnTo>
                  <a:pt x="3662227" y="3807761"/>
                </a:lnTo>
                <a:lnTo>
                  <a:pt x="3659872" y="3805524"/>
                </a:lnTo>
                <a:cubicBezTo>
                  <a:pt x="3654837" y="3800238"/>
                  <a:pt x="3649779" y="3795747"/>
                  <a:pt x="3643454" y="3794831"/>
                </a:cubicBezTo>
                <a:lnTo>
                  <a:pt x="3624789" y="3803185"/>
                </a:lnTo>
                <a:lnTo>
                  <a:pt x="3602327" y="3794616"/>
                </a:lnTo>
                <a:lnTo>
                  <a:pt x="3596645" y="3797108"/>
                </a:lnTo>
                <a:cubicBezTo>
                  <a:pt x="3586358" y="3794741"/>
                  <a:pt x="3572046" y="3779403"/>
                  <a:pt x="3574144" y="3795108"/>
                </a:cubicBezTo>
                <a:lnTo>
                  <a:pt x="3562310" y="3787534"/>
                </a:lnTo>
                <a:lnTo>
                  <a:pt x="3551635" y="3797705"/>
                </a:lnTo>
                <a:lnTo>
                  <a:pt x="3542668" y="3803283"/>
                </a:lnTo>
                <a:lnTo>
                  <a:pt x="3533033" y="3799071"/>
                </a:lnTo>
                <a:lnTo>
                  <a:pt x="3521726" y="3804691"/>
                </a:lnTo>
                <a:lnTo>
                  <a:pt x="3520080" y="3805210"/>
                </a:lnTo>
                <a:lnTo>
                  <a:pt x="3508491" y="3797398"/>
                </a:lnTo>
                <a:lnTo>
                  <a:pt x="3503787" y="3797787"/>
                </a:lnTo>
                <a:lnTo>
                  <a:pt x="3492165" y="3799887"/>
                </a:lnTo>
                <a:cubicBezTo>
                  <a:pt x="3486252" y="3801787"/>
                  <a:pt x="3479649" y="3804176"/>
                  <a:pt x="3472233" y="3805682"/>
                </a:cubicBezTo>
                <a:lnTo>
                  <a:pt x="3465921" y="3805814"/>
                </a:lnTo>
                <a:lnTo>
                  <a:pt x="3455541" y="3815505"/>
                </a:lnTo>
                <a:lnTo>
                  <a:pt x="3429027" y="3816906"/>
                </a:lnTo>
                <a:cubicBezTo>
                  <a:pt x="3408521" y="3817753"/>
                  <a:pt x="3388898" y="3819475"/>
                  <a:pt x="3369507" y="3825563"/>
                </a:cubicBezTo>
                <a:cubicBezTo>
                  <a:pt x="3353730" y="3819534"/>
                  <a:pt x="3338870" y="3818175"/>
                  <a:pt x="3324491" y="3832006"/>
                </a:cubicBezTo>
                <a:cubicBezTo>
                  <a:pt x="3281706" y="3833409"/>
                  <a:pt x="3271319" y="3817569"/>
                  <a:pt x="3244235" y="3834376"/>
                </a:cubicBezTo>
                <a:cubicBezTo>
                  <a:pt x="3236206" y="3826142"/>
                  <a:pt x="3230700" y="3821848"/>
                  <a:pt x="3226507" y="3820131"/>
                </a:cubicBezTo>
                <a:cubicBezTo>
                  <a:pt x="3213924" y="3814979"/>
                  <a:pt x="3213172" y="3833011"/>
                  <a:pt x="3191688" y="3837359"/>
                </a:cubicBezTo>
                <a:cubicBezTo>
                  <a:pt x="3168723" y="3844588"/>
                  <a:pt x="3175642" y="3846041"/>
                  <a:pt x="3153779" y="3848439"/>
                </a:cubicBezTo>
                <a:cubicBezTo>
                  <a:pt x="3136862" y="3851385"/>
                  <a:pt x="3115876" y="3855158"/>
                  <a:pt x="3090188" y="3855036"/>
                </a:cubicBezTo>
                <a:cubicBezTo>
                  <a:pt x="3066058" y="3880979"/>
                  <a:pt x="3059981" y="3849823"/>
                  <a:pt x="3031422" y="3858298"/>
                </a:cubicBezTo>
                <a:cubicBezTo>
                  <a:pt x="3017157" y="3868236"/>
                  <a:pt x="3007595" y="3870098"/>
                  <a:pt x="2996288" y="3860020"/>
                </a:cubicBezTo>
                <a:cubicBezTo>
                  <a:pt x="2930242" y="3908295"/>
                  <a:pt x="2959927" y="3862932"/>
                  <a:pt x="2901661" y="3882243"/>
                </a:cubicBezTo>
                <a:cubicBezTo>
                  <a:pt x="2863654" y="3897291"/>
                  <a:pt x="2822551" y="3908676"/>
                  <a:pt x="2782141" y="3932983"/>
                </a:cubicBezTo>
                <a:lnTo>
                  <a:pt x="2749597" y="3956746"/>
                </a:lnTo>
                <a:lnTo>
                  <a:pt x="2730493" y="3955236"/>
                </a:lnTo>
                <a:lnTo>
                  <a:pt x="2707507" y="3947771"/>
                </a:lnTo>
                <a:lnTo>
                  <a:pt x="2701937" y="3950565"/>
                </a:lnTo>
                <a:cubicBezTo>
                  <a:pt x="2691594" y="3948746"/>
                  <a:pt x="2676749" y="3934159"/>
                  <a:pt x="2679435" y="3949768"/>
                </a:cubicBezTo>
                <a:lnTo>
                  <a:pt x="2667352" y="3942821"/>
                </a:lnTo>
                <a:lnTo>
                  <a:pt x="2657096" y="3953571"/>
                </a:lnTo>
                <a:cubicBezTo>
                  <a:pt x="2656117" y="3956261"/>
                  <a:pt x="2655464" y="3959177"/>
                  <a:pt x="2655161" y="3962216"/>
                </a:cubicBezTo>
                <a:lnTo>
                  <a:pt x="2638604" y="3955936"/>
                </a:lnTo>
                <a:lnTo>
                  <a:pt x="2626185" y="3962937"/>
                </a:lnTo>
                <a:lnTo>
                  <a:pt x="2614077" y="3955576"/>
                </a:lnTo>
                <a:lnTo>
                  <a:pt x="2609403" y="3956215"/>
                </a:lnTo>
                <a:lnTo>
                  <a:pt x="2597896" y="3958939"/>
                </a:lnTo>
                <a:cubicBezTo>
                  <a:pt x="2592077" y="3961159"/>
                  <a:pt x="2585584" y="3963907"/>
                  <a:pt x="2578251" y="3965812"/>
                </a:cubicBezTo>
                <a:lnTo>
                  <a:pt x="2571961" y="3966278"/>
                </a:lnTo>
                <a:lnTo>
                  <a:pt x="2559399" y="3979193"/>
                </a:lnTo>
                <a:cubicBezTo>
                  <a:pt x="2550305" y="3989010"/>
                  <a:pt x="2543019" y="3995469"/>
                  <a:pt x="2533560" y="3988160"/>
                </a:cubicBezTo>
                <a:cubicBezTo>
                  <a:pt x="2526682" y="3994363"/>
                  <a:pt x="2521563" y="4007257"/>
                  <a:pt x="2515299" y="4016867"/>
                </a:cubicBezTo>
                <a:lnTo>
                  <a:pt x="2513423" y="4018759"/>
                </a:lnTo>
                <a:lnTo>
                  <a:pt x="2482991" y="4012935"/>
                </a:lnTo>
                <a:cubicBezTo>
                  <a:pt x="2469558" y="4010479"/>
                  <a:pt x="2456714" y="4010658"/>
                  <a:pt x="2446940" y="4021172"/>
                </a:cubicBezTo>
                <a:cubicBezTo>
                  <a:pt x="2445490" y="4004762"/>
                  <a:pt x="2418263" y="4035043"/>
                  <a:pt x="2404883" y="4024808"/>
                </a:cubicBezTo>
                <a:cubicBezTo>
                  <a:pt x="2395527" y="4015768"/>
                  <a:pt x="2385089" y="4022846"/>
                  <a:pt x="2373894" y="4023827"/>
                </a:cubicBezTo>
                <a:cubicBezTo>
                  <a:pt x="2360273" y="4016866"/>
                  <a:pt x="2310801" y="4031114"/>
                  <a:pt x="2297080" y="4040841"/>
                </a:cubicBezTo>
                <a:cubicBezTo>
                  <a:pt x="2262890" y="4074342"/>
                  <a:pt x="2198735" y="4051487"/>
                  <a:pt x="2170615" y="4077196"/>
                </a:cubicBezTo>
                <a:cubicBezTo>
                  <a:pt x="2161158" y="4081087"/>
                  <a:pt x="2152190" y="4082780"/>
                  <a:pt x="2143580" y="4083102"/>
                </a:cubicBezTo>
                <a:lnTo>
                  <a:pt x="2119893" y="4080874"/>
                </a:lnTo>
                <a:lnTo>
                  <a:pt x="2114008" y="4073996"/>
                </a:lnTo>
                <a:lnTo>
                  <a:pt x="2099067" y="4076068"/>
                </a:lnTo>
                <a:lnTo>
                  <a:pt x="2095000" y="4075096"/>
                </a:lnTo>
                <a:cubicBezTo>
                  <a:pt x="2087230" y="4073204"/>
                  <a:pt x="2079536" y="4071577"/>
                  <a:pt x="2071767" y="4071044"/>
                </a:cubicBezTo>
                <a:cubicBezTo>
                  <a:pt x="2077287" y="4106066"/>
                  <a:pt x="2006612" y="4072253"/>
                  <a:pt x="2024486" y="4100276"/>
                </a:cubicBezTo>
                <a:cubicBezTo>
                  <a:pt x="1982770" y="4103418"/>
                  <a:pt x="1990990" y="4145711"/>
                  <a:pt x="1944675" y="4121515"/>
                </a:cubicBezTo>
                <a:cubicBezTo>
                  <a:pt x="1876432" y="4151801"/>
                  <a:pt x="1796287" y="4126915"/>
                  <a:pt x="1739945" y="4171795"/>
                </a:cubicBezTo>
                <a:cubicBezTo>
                  <a:pt x="1680970" y="4182234"/>
                  <a:pt x="1693119" y="4173922"/>
                  <a:pt x="1662065" y="4184630"/>
                </a:cubicBezTo>
                <a:cubicBezTo>
                  <a:pt x="1658816" y="4205398"/>
                  <a:pt x="1624608" y="4174561"/>
                  <a:pt x="1595989" y="4193679"/>
                </a:cubicBezTo>
                <a:lnTo>
                  <a:pt x="1559231" y="4195932"/>
                </a:lnTo>
                <a:lnTo>
                  <a:pt x="1537197" y="4209468"/>
                </a:lnTo>
                <a:cubicBezTo>
                  <a:pt x="1524267" y="4212789"/>
                  <a:pt x="1508603" y="4203060"/>
                  <a:pt x="1508787" y="4230924"/>
                </a:cubicBezTo>
                <a:cubicBezTo>
                  <a:pt x="1500688" y="4227785"/>
                  <a:pt x="1493126" y="4234837"/>
                  <a:pt x="1488914" y="4241772"/>
                </a:cubicBezTo>
                <a:cubicBezTo>
                  <a:pt x="1483344" y="4244130"/>
                  <a:pt x="1472963" y="4244323"/>
                  <a:pt x="1465497" y="4245075"/>
                </a:cubicBezTo>
                <a:lnTo>
                  <a:pt x="1444118" y="4246285"/>
                </a:lnTo>
                <a:lnTo>
                  <a:pt x="1405326" y="4248391"/>
                </a:lnTo>
                <a:cubicBezTo>
                  <a:pt x="1362233" y="4238681"/>
                  <a:pt x="1386645" y="4253541"/>
                  <a:pt x="1344909" y="4237004"/>
                </a:cubicBezTo>
                <a:cubicBezTo>
                  <a:pt x="1319660" y="4278048"/>
                  <a:pt x="1328465" y="4235908"/>
                  <a:pt x="1298748" y="4241669"/>
                </a:cubicBezTo>
                <a:cubicBezTo>
                  <a:pt x="1303263" y="4202446"/>
                  <a:pt x="1257287" y="4277634"/>
                  <a:pt x="1251302" y="4232513"/>
                </a:cubicBezTo>
                <a:cubicBezTo>
                  <a:pt x="1246083" y="4234987"/>
                  <a:pt x="1221483" y="4225653"/>
                  <a:pt x="1216643" y="4229828"/>
                </a:cubicBezTo>
                <a:lnTo>
                  <a:pt x="1214101" y="4231991"/>
                </a:lnTo>
                <a:lnTo>
                  <a:pt x="1203193" y="4232867"/>
                </a:lnTo>
                <a:lnTo>
                  <a:pt x="1201049" y="4242842"/>
                </a:lnTo>
                <a:lnTo>
                  <a:pt x="1185298" y="4251133"/>
                </a:lnTo>
                <a:cubicBezTo>
                  <a:pt x="1179255" y="4252733"/>
                  <a:pt x="1172580" y="4252698"/>
                  <a:pt x="1164955" y="4250027"/>
                </a:cubicBezTo>
                <a:cubicBezTo>
                  <a:pt x="1138322" y="4224376"/>
                  <a:pt x="1100363" y="4267890"/>
                  <a:pt x="1067357" y="4233908"/>
                </a:cubicBezTo>
                <a:cubicBezTo>
                  <a:pt x="1055150" y="4224918"/>
                  <a:pt x="1016960" y="4218576"/>
                  <a:pt x="1009492" y="4230455"/>
                </a:cubicBezTo>
                <a:cubicBezTo>
                  <a:pt x="1001480" y="4231829"/>
                  <a:pt x="992281" y="4225396"/>
                  <a:pt x="988345" y="4238880"/>
                </a:cubicBezTo>
                <a:cubicBezTo>
                  <a:pt x="981958" y="4254801"/>
                  <a:pt x="954663" y="4223227"/>
                  <a:pt x="958251" y="4244100"/>
                </a:cubicBezTo>
                <a:cubicBezTo>
                  <a:pt x="938858" y="4222336"/>
                  <a:pt x="915951" y="4241975"/>
                  <a:pt x="899207" y="4247688"/>
                </a:cubicBezTo>
                <a:cubicBezTo>
                  <a:pt x="884002" y="4226854"/>
                  <a:pt x="873981" y="4247833"/>
                  <a:pt x="837706" y="4245528"/>
                </a:cubicBezTo>
                <a:cubicBezTo>
                  <a:pt x="821001" y="4221598"/>
                  <a:pt x="809746" y="4268977"/>
                  <a:pt x="778474" y="4235526"/>
                </a:cubicBezTo>
                <a:cubicBezTo>
                  <a:pt x="777421" y="4238161"/>
                  <a:pt x="776057" y="4240538"/>
                  <a:pt x="774418" y="4242583"/>
                </a:cubicBezTo>
                <a:cubicBezTo>
                  <a:pt x="764902" y="4254463"/>
                  <a:pt x="748468" y="4252810"/>
                  <a:pt x="737705" y="4238891"/>
                </a:cubicBezTo>
                <a:cubicBezTo>
                  <a:pt x="688302" y="4193107"/>
                  <a:pt x="682485" y="4224501"/>
                  <a:pt x="641839" y="4211160"/>
                </a:cubicBezTo>
                <a:cubicBezTo>
                  <a:pt x="596156" y="4200529"/>
                  <a:pt x="617273" y="4236299"/>
                  <a:pt x="558105" y="4191218"/>
                </a:cubicBezTo>
                <a:cubicBezTo>
                  <a:pt x="553107" y="4206459"/>
                  <a:pt x="528323" y="4202818"/>
                  <a:pt x="515682" y="4193696"/>
                </a:cubicBezTo>
                <a:cubicBezTo>
                  <a:pt x="493567" y="4189726"/>
                  <a:pt x="491022" y="4212483"/>
                  <a:pt x="467082" y="4185616"/>
                </a:cubicBezTo>
                <a:cubicBezTo>
                  <a:pt x="472585" y="4207692"/>
                  <a:pt x="425896" y="4188982"/>
                  <a:pt x="437646" y="4212658"/>
                </a:cubicBezTo>
                <a:cubicBezTo>
                  <a:pt x="424682" y="4230622"/>
                  <a:pt x="415313" y="4197369"/>
                  <a:pt x="402271" y="4212774"/>
                </a:cubicBezTo>
                <a:cubicBezTo>
                  <a:pt x="386486" y="4214846"/>
                  <a:pt x="402806" y="4204907"/>
                  <a:pt x="384907" y="4201195"/>
                </a:cubicBezTo>
                <a:cubicBezTo>
                  <a:pt x="363484" y="4200591"/>
                  <a:pt x="360732" y="4185695"/>
                  <a:pt x="337154" y="4206136"/>
                </a:cubicBezTo>
                <a:cubicBezTo>
                  <a:pt x="313728" y="4191390"/>
                  <a:pt x="328632" y="4203044"/>
                  <a:pt x="298662" y="4211227"/>
                </a:cubicBezTo>
                <a:cubicBezTo>
                  <a:pt x="284852" y="4197257"/>
                  <a:pt x="274958" y="4202411"/>
                  <a:pt x="265740" y="4213623"/>
                </a:cubicBezTo>
                <a:cubicBezTo>
                  <a:pt x="235520" y="4207388"/>
                  <a:pt x="209548" y="4223241"/>
                  <a:pt x="176403" y="4227393"/>
                </a:cubicBezTo>
                <a:cubicBezTo>
                  <a:pt x="138304" y="4239982"/>
                  <a:pt x="110954" y="4232182"/>
                  <a:pt x="82528" y="4243774"/>
                </a:cubicBezTo>
                <a:cubicBezTo>
                  <a:pt x="48751" y="4221865"/>
                  <a:pt x="39523" y="4251971"/>
                  <a:pt x="19464" y="4256103"/>
                </a:cubicBezTo>
                <a:lnTo>
                  <a:pt x="0" y="4221939"/>
                </a:lnTo>
                <a:lnTo>
                  <a:pt x="0" y="15850"/>
                </a:lnTo>
                <a:lnTo>
                  <a:pt x="389834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0081C-96F2-3F2D-9B7C-920ED7D60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48" y="727064"/>
            <a:ext cx="3353466" cy="1147769"/>
          </a:xfrm>
        </p:spPr>
        <p:txBody>
          <a:bodyPr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sz="2400" b="1" spc="0"/>
              <a:t>EDA</a:t>
            </a:r>
            <a:br>
              <a:rPr lang="en-IN" sz="2400" b="1" spc="0"/>
            </a:br>
            <a:r>
              <a:rPr lang="en-IN" sz="2400" b="1" spc="0"/>
              <a:t>Bike Sharing Demand Analysis</a:t>
            </a:r>
            <a:endParaRPr lang="en-IN" sz="3600" b="1" spc="0">
              <a:latin typeface="Amasis MT Pro Black" panose="02040A04050005020304" pitchFamily="18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DDCE5572-4319-4D42-813F-C8C69C08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94542">
            <a:off x="1791736" y="491177"/>
            <a:ext cx="114989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7222A74-7C0D-7BFF-DCAA-BF0AE87419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9948" y="1781529"/>
            <a:ext cx="34225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</a:t>
            </a:r>
            <a:r>
              <a:rPr lang="en-US" altLang="en-US" sz="1800" b="1" spc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altLang="en-US" sz="1800" b="1" spc="0" err="1">
                <a:solidFill>
                  <a:schemeClr val="tx1"/>
                </a:solidFill>
                <a:latin typeface="Arial" panose="020B0604020202020204" pitchFamily="34" charset="0"/>
              </a:rPr>
              <a:t>Nexthikes</a:t>
            </a:r>
            <a:r>
              <a:rPr lang="en-US" altLang="en-US" sz="1800" b="1" spc="0">
                <a:solidFill>
                  <a:schemeClr val="tx1"/>
                </a:solidFill>
                <a:latin typeface="Arial" panose="020B0604020202020204" pitchFamily="34" charset="0"/>
              </a:rPr>
              <a:t> IT Solutions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Excel-Based Business Intelligence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Prashant</a:t>
            </a:r>
            <a:r>
              <a:rPr lang="en-US" altLang="en-US" sz="1800" b="1" spc="0">
                <a:solidFill>
                  <a:schemeClr val="tx1"/>
                </a:solidFill>
                <a:latin typeface="Arial" panose="020B0604020202020204" pitchFamily="34" charset="0"/>
              </a:rPr>
              <a:t> Singh</a:t>
            </a:r>
            <a:endParaRPr kumimoji="0" lang="en-US" altLang="en-US" sz="1800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 27/07/2025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Excel, Power Query, Pivot Charts, Formulas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78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C1992-BE7A-3525-02B4-D252496967F0}"/>
              </a:ext>
            </a:extLst>
          </p:cNvPr>
          <p:cNvGraphicFramePr/>
          <p:nvPr/>
        </p:nvGraphicFramePr>
        <p:xfrm>
          <a:off x="1050879" y="609601"/>
          <a:ext cx="9810604" cy="1216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5EE5547-484D-54DE-D283-5DB0479FD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537371"/>
              </p:ext>
            </p:extLst>
          </p:nvPr>
        </p:nvGraphicFramePr>
        <p:xfrm>
          <a:off x="1050879" y="2497394"/>
          <a:ext cx="9810604" cy="3756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467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7510-6596-0033-0F91-01631A53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>
                <a:latin typeface="Amasis MT Pro Black" panose="02040A04050005020304" pitchFamily="18" charset="0"/>
              </a:rPr>
              <a:t>DATA CLEANING &amp; PREPARATION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762C9-9CE8-977F-F07B-93CDFF0CD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487561"/>
            <a:ext cx="9810604" cy="376681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b="1" i="1" spc="0"/>
              <a:t>Key Actions:</a:t>
            </a:r>
          </a:p>
          <a:p>
            <a:endParaRPr lang="en-US" b="1" spc="0"/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/>
              <a:t>Merged three datasets using Power Query (Append)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/>
              <a:t>Converted raw data into Excel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/>
              <a:t>Formatted date columns and sorted entries chronologically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/>
              <a:t>Renamed and corrected all column headers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spc="0"/>
              <a:t>Applied conditional formatting for visual clarity (e.g., temperature, humidity)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5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1C8C-AB11-033D-9119-26DB003A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48" y="0"/>
            <a:ext cx="9810604" cy="727586"/>
          </a:xfrm>
        </p:spPr>
        <p:txBody>
          <a:bodyPr>
            <a:normAutofit fontScale="90000"/>
          </a:bodyPr>
          <a:lstStyle/>
          <a:p>
            <a:r>
              <a:rPr lang="en-US" b="1" spc="0">
                <a:latin typeface="+mn-lt"/>
              </a:rPr>
              <a:t>COLUMN-WISE TRANSFORMATION &amp; FORMULA LOGIC</a:t>
            </a:r>
            <a:endParaRPr lang="en-IN" b="1" spc="0"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7C1D36-B457-1812-D0F6-B9CE63A44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95724"/>
              </p:ext>
            </p:extLst>
          </p:nvPr>
        </p:nvGraphicFramePr>
        <p:xfrm>
          <a:off x="1121800" y="449109"/>
          <a:ext cx="9810747" cy="6246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49">
                  <a:extLst>
                    <a:ext uri="{9D8B030D-6E8A-4147-A177-3AD203B41FA5}">
                      <a16:colId xmlns:a16="http://schemas.microsoft.com/office/drawing/2014/main" val="2915148641"/>
                    </a:ext>
                  </a:extLst>
                </a:gridCol>
                <a:gridCol w="3270249">
                  <a:extLst>
                    <a:ext uri="{9D8B030D-6E8A-4147-A177-3AD203B41FA5}">
                      <a16:colId xmlns:a16="http://schemas.microsoft.com/office/drawing/2014/main" val="4014990735"/>
                    </a:ext>
                  </a:extLst>
                </a:gridCol>
                <a:gridCol w="3270249">
                  <a:extLst>
                    <a:ext uri="{9D8B030D-6E8A-4147-A177-3AD203B41FA5}">
                      <a16:colId xmlns:a16="http://schemas.microsoft.com/office/drawing/2014/main" val="3564506869"/>
                    </a:ext>
                  </a:extLst>
                </a:gridCol>
              </a:tblGrid>
              <a:tr h="353072">
                <a:tc>
                  <a:txBody>
                    <a:bodyPr/>
                    <a:lstStyle/>
                    <a:p>
                      <a:r>
                        <a:rPr lang="en-US" sz="1600" b="1"/>
                        <a:t>Column Name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Logic/Formula Used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Purpose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119680"/>
                  </a:ext>
                </a:extLst>
              </a:tr>
              <a:tr h="896260">
                <a:tc>
                  <a:txBody>
                    <a:bodyPr/>
                    <a:lstStyle/>
                    <a:p>
                      <a:r>
                        <a:rPr lang="en-US" sz="1600" b="1"/>
                        <a:t>Season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Month-Season via</a:t>
                      </a:r>
                      <a:br>
                        <a:rPr lang="en-US" sz="1600" b="1"/>
                      </a:br>
                      <a:r>
                        <a:rPr lang="en-US" sz="1600" b="1"/>
                        <a:t>IF-OR logic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Categorized months into seasons</a:t>
                      </a:r>
                      <a:br>
                        <a:rPr lang="en-US" sz="1600" b="1"/>
                      </a:br>
                      <a:r>
                        <a:rPr lang="en-US" sz="1600" b="1"/>
                        <a:t>(Winter, Summer, </a:t>
                      </a:r>
                      <a:r>
                        <a:rPr lang="en-US" sz="1600" b="1" err="1"/>
                        <a:t>etc</a:t>
                      </a:r>
                      <a:r>
                        <a:rPr lang="en-US" sz="1600" b="1"/>
                        <a:t>,)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140458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Year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=YEAR(Date)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Extracted year for filtering and timeline analysis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527079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Month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=TEXT(</a:t>
                      </a:r>
                      <a:r>
                        <a:rPr lang="en-US" sz="1600" b="1" err="1"/>
                        <a:t>Date,”mmm</a:t>
                      </a:r>
                      <a:r>
                        <a:rPr lang="en-US" sz="1600" b="1"/>
                        <a:t>“)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Short month label for slicers and trend grouping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98861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Week Day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=TEXT(Date,”</a:t>
                      </a:r>
                      <a:r>
                        <a:rPr lang="en-US" sz="1600" b="1" err="1"/>
                        <a:t>ddd</a:t>
                      </a:r>
                      <a:r>
                        <a:rPr lang="en-US" sz="1600" b="1"/>
                        <a:t>”)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Day of week label to observe weekday/weekend patterns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180174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Weather Situation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Month mapped via IFS()</a:t>
                      </a:r>
                      <a:br>
                        <a:rPr lang="en-US" sz="1600" b="1"/>
                      </a:br>
                      <a:r>
                        <a:rPr lang="en-US" sz="1600" b="1"/>
                        <a:t>or VLOOKUP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Added real-world weather context based on month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960535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Measured Temperature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=ROUND(5+Normalized_Temp * 39.6, 1)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Converts scaled values into realistic °C units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609136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Humidity Level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=Humidity*100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Converts normalized humidity to percentage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469630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Real Wind Speed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=Normalized Wind*40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Converts scaled wind speed into km/h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607626"/>
                  </a:ext>
                </a:extLst>
              </a:tr>
              <a:tr h="624666">
                <a:tc>
                  <a:txBody>
                    <a:bodyPr/>
                    <a:lstStyle/>
                    <a:p>
                      <a:r>
                        <a:rPr lang="en-US" sz="1600" b="1"/>
                        <a:t>Total Riders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=</a:t>
                      </a:r>
                      <a:r>
                        <a:rPr lang="en-US" sz="1600" b="1" err="1"/>
                        <a:t>Casuyal+Registered</a:t>
                      </a:r>
                      <a:endParaRPr lang="en-IN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Final demand indicator used across charts and insights</a:t>
                      </a:r>
                      <a:endParaRPr lang="en-IN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86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CE73-5FB1-E4D8-DFCB-F046A8F0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>
                <a:latin typeface="Amasis MT Pro Black" panose="02040A04050005020304" pitchFamily="18" charset="0"/>
              </a:rPr>
              <a:t>COLUMN TRANSFORMATION &amp; FORMULA APPLICATION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9E6D9-9419-5666-0F28-AB250224E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612" y="2649766"/>
            <a:ext cx="1072699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Inserted New Columns with Logic-Based Formulas: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Season → based on calendar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Week Day → using TEXT function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Weather Situation → using month lookup logic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Measured Temperature (°C) → reverse normalization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Humidity Level and Real Wind Speed → scaled outputs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1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Basic Functions Used:</a:t>
            </a:r>
            <a:br>
              <a:rPr kumimoji="0" lang="en-US" altLang="en-US" sz="2400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1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SUM, AVERAGE, COUNT, LEFT, RIGHT, 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5DFD-A39B-7541-8BFF-9AB9D06A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>
                <a:latin typeface="Amasis MT Pro Black" panose="02040A04050005020304" pitchFamily="18" charset="0"/>
              </a:rPr>
              <a:t>STATISTICAL &amp; ANALYTICAL FUNCTIONS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0106E3-CEA5-8A51-53A3-916BCFAAF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3085893"/>
            <a:ext cx="1011856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COUNTIF → Count of rides on holidays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SUMIF → Total riders on specific weather types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STDEV → Measure demand variation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CORREL → Correlation between weather factors and rider demand</a:t>
            </a:r>
            <a:b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➡️ Strengthens forecasting and decision-making log</a:t>
            </a:r>
            <a:r>
              <a:rPr lang="en-US" altLang="en-US" b="1" spc="0">
                <a:solidFill>
                  <a:schemeClr val="tx1"/>
                </a:solidFill>
              </a:rPr>
              <a:t>ic</a:t>
            </a:r>
            <a:endParaRPr kumimoji="0" lang="en-US" altLang="en-US" b="1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9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7ED-7CF4-BC89-41E5-D9E5DA6E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117988"/>
            <a:ext cx="9810604" cy="698089"/>
          </a:xfrm>
        </p:spPr>
        <p:txBody>
          <a:bodyPr/>
          <a:lstStyle/>
          <a:p>
            <a:r>
              <a:rPr lang="en-IN" b="1" spc="0">
                <a:latin typeface="Amasis MT Pro Black" panose="02040A04050005020304" pitchFamily="18" charset="0"/>
              </a:rPr>
              <a:t>DASHBOARD CREATION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48EA-6965-135E-E032-166DD253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258529"/>
            <a:ext cx="9810604" cy="4881546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spc="0"/>
              <a:t>Built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Pivot Tables (Season, Weather, Hour, Weekday)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Pivot Charts: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/>
              <a:t>Stacked Column Chart (Rider type by season)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/>
              <a:t>Line Chart (Hourly demand)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8000" b="1" spc="0"/>
              <a:t>Clustered Column Chart (Weather impact)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Slicers: Month, Season, Holiday, Week Day, Weather</a:t>
            </a:r>
            <a:br>
              <a:rPr lang="en-US" sz="8000" b="1" spc="0"/>
            </a:br>
            <a:r>
              <a:rPr lang="en-US" sz="8000" b="1" spc="0"/>
              <a:t>Designed for intuitive filtering and executive readability</a:t>
            </a:r>
          </a:p>
          <a:p>
            <a:r>
              <a:rPr lang="en-US" sz="8000" b="1" spc="0"/>
              <a:t>Slide 7: Key Findings &amp;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Rider demand peaks in evening hours and during fair weather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Casual riders drop during rainy conditions; registered riders remain steady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Weekdays show higher demand, but holidays impact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b="1" spc="0"/>
              <a:t>Temperature and wind speed correlate moderately with rider count</a:t>
            </a:r>
            <a:br>
              <a:rPr lang="en-US" sz="8000" b="1" spc="0"/>
            </a:br>
            <a:r>
              <a:rPr lang="en-US" sz="8000" b="1" spc="0"/>
              <a:t>➡️ Supports operational planning and asset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361878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47ED-7CF4-BC89-41E5-D9E5DA6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pc="0">
                <a:latin typeface="Amasis MT Pro Black" panose="02040A04050005020304" pitchFamily="18" charset="0"/>
              </a:rPr>
              <a:t>KEY FINDINGS &amp; BUSINESS INSIGHTS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D4BCD1-E8BD-83E8-2DBE-B922E2E16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0879" y="3224392"/>
            <a:ext cx="781335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Rider demand peaks in evening hours and during fair weather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Casual riders drop during rainy conditions; registered riders remain steady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Weekdays show higher demand, but holidays impact usage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Temperature and wind speed correlate moderately with rider count</a:t>
            </a:r>
            <a:b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➡️ Supports operational planning and asset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07704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CE2CF7-D5AA-4464-AC91-9ED1EA5D6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D2C39-BF26-5F1B-52F9-E73F7D06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859" y="609601"/>
            <a:ext cx="5683623" cy="1216024"/>
          </a:xfrm>
        </p:spPr>
        <p:txBody>
          <a:bodyPr>
            <a:normAutofit/>
          </a:bodyPr>
          <a:lstStyle/>
          <a:p>
            <a:r>
              <a:rPr lang="en-IN" b="1" spc="0">
                <a:latin typeface="Amasis MT Pro Black" panose="02040A04050005020304" pitchFamily="18" charset="0"/>
              </a:rPr>
              <a:t>CONCLUSION :</a:t>
            </a:r>
          </a:p>
        </p:txBody>
      </p:sp>
      <p:pic>
        <p:nvPicPr>
          <p:cNvPr id="32" name="Picture 31" descr="Digital financial graph">
            <a:extLst>
              <a:ext uri="{FF2B5EF4-FFF2-40B4-BE49-F238E27FC236}">
                <a16:creationId xmlns:a16="http://schemas.microsoft.com/office/drawing/2014/main" id="{07BED16B-31F0-F794-D55F-F240DBE81D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37" r="23551"/>
          <a:stretch>
            <a:fillRect/>
          </a:stretch>
        </p:blipFill>
        <p:spPr>
          <a:xfrm>
            <a:off x="20" y="2"/>
            <a:ext cx="4585628" cy="6857998"/>
          </a:xfrm>
          <a:custGeom>
            <a:avLst/>
            <a:gdLst/>
            <a:ahLst/>
            <a:cxnLst/>
            <a:rect l="l" t="t" r="r" b="b"/>
            <a:pathLst>
              <a:path w="4585648" h="6857998">
                <a:moveTo>
                  <a:pt x="0" y="0"/>
                </a:moveTo>
                <a:lnTo>
                  <a:pt x="3944047" y="0"/>
                </a:lnTo>
                <a:lnTo>
                  <a:pt x="3944688" y="10340"/>
                </a:lnTo>
                <a:cubicBezTo>
                  <a:pt x="3965528" y="36732"/>
                  <a:pt x="3945672" y="53579"/>
                  <a:pt x="3950304" y="81398"/>
                </a:cubicBezTo>
                <a:cubicBezTo>
                  <a:pt x="3979668" y="102733"/>
                  <a:pt x="3935739" y="103225"/>
                  <a:pt x="3930579" y="118301"/>
                </a:cubicBezTo>
                <a:lnTo>
                  <a:pt x="3930846" y="122373"/>
                </a:lnTo>
                <a:lnTo>
                  <a:pt x="3937038" y="132397"/>
                </a:lnTo>
                <a:lnTo>
                  <a:pt x="3940265" y="135982"/>
                </a:lnTo>
                <a:cubicBezTo>
                  <a:pt x="3942154" y="138523"/>
                  <a:pt x="3942977" y="140298"/>
                  <a:pt x="3943073" y="141620"/>
                </a:cubicBezTo>
                <a:cubicBezTo>
                  <a:pt x="3942998" y="141685"/>
                  <a:pt x="3942926" y="141751"/>
                  <a:pt x="3942854" y="141816"/>
                </a:cubicBezTo>
                <a:lnTo>
                  <a:pt x="3946045" y="146983"/>
                </a:lnTo>
                <a:cubicBezTo>
                  <a:pt x="3952085" y="155570"/>
                  <a:pt x="3958585" y="163800"/>
                  <a:pt x="3965281" y="171535"/>
                </a:cubicBezTo>
                <a:cubicBezTo>
                  <a:pt x="3952744" y="181711"/>
                  <a:pt x="3987015" y="208379"/>
                  <a:pt x="3955100" y="211093"/>
                </a:cubicBezTo>
                <a:cubicBezTo>
                  <a:pt x="3963231" y="221704"/>
                  <a:pt x="3979172" y="225918"/>
                  <a:pt x="3957453" y="226143"/>
                </a:cubicBezTo>
                <a:cubicBezTo>
                  <a:pt x="3959561" y="229747"/>
                  <a:pt x="3959011" y="232340"/>
                  <a:pt x="3957179" y="234484"/>
                </a:cubicBezTo>
                <a:lnTo>
                  <a:pt x="3956175" y="235199"/>
                </a:lnTo>
                <a:lnTo>
                  <a:pt x="3974755" y="258709"/>
                </a:lnTo>
                <a:cubicBezTo>
                  <a:pt x="3974810" y="259903"/>
                  <a:pt x="3974864" y="261097"/>
                  <a:pt x="3974919" y="262291"/>
                </a:cubicBezTo>
                <a:lnTo>
                  <a:pt x="3989981" y="277023"/>
                </a:lnTo>
                <a:lnTo>
                  <a:pt x="3996191" y="284947"/>
                </a:lnTo>
                <a:lnTo>
                  <a:pt x="4001190" y="286536"/>
                </a:lnTo>
                <a:cubicBezTo>
                  <a:pt x="4004786" y="288616"/>
                  <a:pt x="4007623" y="292056"/>
                  <a:pt x="4008705" y="298565"/>
                </a:cubicBezTo>
                <a:cubicBezTo>
                  <a:pt x="4008585" y="299108"/>
                  <a:pt x="4008465" y="299650"/>
                  <a:pt x="4008344" y="300194"/>
                </a:cubicBezTo>
                <a:lnTo>
                  <a:pt x="4019098" y="309203"/>
                </a:lnTo>
                <a:cubicBezTo>
                  <a:pt x="4023353" y="311943"/>
                  <a:pt x="4028131" y="314172"/>
                  <a:pt x="4033618" y="315650"/>
                </a:cubicBezTo>
                <a:cubicBezTo>
                  <a:pt x="4027964" y="354775"/>
                  <a:pt x="4065415" y="383133"/>
                  <a:pt x="4080284" y="421400"/>
                </a:cubicBezTo>
                <a:cubicBezTo>
                  <a:pt x="4052614" y="444764"/>
                  <a:pt x="4129047" y="500739"/>
                  <a:pt x="4168461" y="503092"/>
                </a:cubicBezTo>
                <a:cubicBezTo>
                  <a:pt x="4128023" y="511488"/>
                  <a:pt x="4257167" y="577423"/>
                  <a:pt x="4192557" y="560735"/>
                </a:cubicBezTo>
                <a:cubicBezTo>
                  <a:pt x="4202585" y="572893"/>
                  <a:pt x="4193454" y="589341"/>
                  <a:pt x="4176910" y="584674"/>
                </a:cubicBezTo>
                <a:cubicBezTo>
                  <a:pt x="4224177" y="618252"/>
                  <a:pt x="4225772" y="681450"/>
                  <a:pt x="4260533" y="723119"/>
                </a:cubicBezTo>
                <a:cubicBezTo>
                  <a:pt x="4242328" y="753272"/>
                  <a:pt x="4263820" y="734604"/>
                  <a:pt x="4270711" y="760720"/>
                </a:cubicBezTo>
                <a:cubicBezTo>
                  <a:pt x="4295191" y="748303"/>
                  <a:pt x="4270314" y="794183"/>
                  <a:pt x="4302509" y="789247"/>
                </a:cubicBezTo>
                <a:cubicBezTo>
                  <a:pt x="4302741" y="794159"/>
                  <a:pt x="4301954" y="799070"/>
                  <a:pt x="4300921" y="804034"/>
                </a:cubicBezTo>
                <a:cubicBezTo>
                  <a:pt x="4300749" y="804900"/>
                  <a:pt x="4300572" y="805767"/>
                  <a:pt x="4300400" y="806635"/>
                </a:cubicBezTo>
                <a:lnTo>
                  <a:pt x="4303753" y="815950"/>
                </a:lnTo>
                <a:lnTo>
                  <a:pt x="4297888" y="819940"/>
                </a:lnTo>
                <a:cubicBezTo>
                  <a:pt x="4297944" y="824938"/>
                  <a:pt x="4297999" y="829937"/>
                  <a:pt x="4298055" y="834935"/>
                </a:cubicBezTo>
                <a:cubicBezTo>
                  <a:pt x="4299172" y="840340"/>
                  <a:pt x="4301603" y="845911"/>
                  <a:pt x="4306135" y="851700"/>
                </a:cubicBezTo>
                <a:cubicBezTo>
                  <a:pt x="4332817" y="868320"/>
                  <a:pt x="4317557" y="909641"/>
                  <a:pt x="4352091" y="929754"/>
                </a:cubicBezTo>
                <a:cubicBezTo>
                  <a:pt x="4362479" y="937980"/>
                  <a:pt x="4380484" y="968513"/>
                  <a:pt x="4375270" y="977376"/>
                </a:cubicBezTo>
                <a:cubicBezTo>
                  <a:pt x="4377250" y="984377"/>
                  <a:pt x="4384849" y="990651"/>
                  <a:pt x="4377297" y="996912"/>
                </a:cubicBezTo>
                <a:cubicBezTo>
                  <a:pt x="4369005" y="1005760"/>
                  <a:pt x="4399874" y="1021625"/>
                  <a:pt x="4384684" y="1023223"/>
                </a:cubicBezTo>
                <a:cubicBezTo>
                  <a:pt x="4406172" y="1034643"/>
                  <a:pt x="4390237" y="1055523"/>
                  <a:pt x="4392472" y="1070780"/>
                </a:cubicBezTo>
                <a:cubicBezTo>
                  <a:pt x="4411832" y="1078905"/>
                  <a:pt x="4397439" y="1102903"/>
                  <a:pt x="4412067" y="1132722"/>
                </a:cubicBezTo>
                <a:cubicBezTo>
                  <a:pt x="4434025" y="1141419"/>
                  <a:pt x="4421728" y="1152870"/>
                  <a:pt x="4455281" y="1171648"/>
                </a:cubicBezTo>
                <a:cubicBezTo>
                  <a:pt x="4453907" y="1173110"/>
                  <a:pt x="4452815" y="1174775"/>
                  <a:pt x="4452047" y="1176593"/>
                </a:cubicBezTo>
                <a:cubicBezTo>
                  <a:pt x="4447572" y="1187166"/>
                  <a:pt x="4454607" y="1200545"/>
                  <a:pt x="4467755" y="1206479"/>
                </a:cubicBezTo>
                <a:lnTo>
                  <a:pt x="4498518" y="1230184"/>
                </a:lnTo>
                <a:lnTo>
                  <a:pt x="4503988" y="1239714"/>
                </a:lnTo>
                <a:cubicBezTo>
                  <a:pt x="4506730" y="1246063"/>
                  <a:pt x="4507415" y="1251722"/>
                  <a:pt x="4506821" y="1256926"/>
                </a:cubicBezTo>
                <a:lnTo>
                  <a:pt x="4502210" y="1270678"/>
                </a:lnTo>
                <a:lnTo>
                  <a:pt x="4494994" y="1272955"/>
                </a:lnTo>
                <a:lnTo>
                  <a:pt x="4495424" y="1282254"/>
                </a:lnTo>
                <a:lnTo>
                  <a:pt x="4494064" y="1284511"/>
                </a:lnTo>
                <a:cubicBezTo>
                  <a:pt x="4491436" y="1288808"/>
                  <a:pt x="4489075" y="1293117"/>
                  <a:pt x="4487745" y="1297660"/>
                </a:cubicBezTo>
                <a:cubicBezTo>
                  <a:pt x="4521914" y="1300656"/>
                  <a:pt x="4482088" y="1336801"/>
                  <a:pt x="4510831" y="1331158"/>
                </a:cubicBezTo>
                <a:cubicBezTo>
                  <a:pt x="4509485" y="1356644"/>
                  <a:pt x="4537196" y="1344587"/>
                  <a:pt x="4509149" y="1367911"/>
                </a:cubicBezTo>
                <a:cubicBezTo>
                  <a:pt x="4525575" y="1402569"/>
                  <a:pt x="4519252" y="1443943"/>
                  <a:pt x="4530734" y="1480066"/>
                </a:cubicBezTo>
                <a:lnTo>
                  <a:pt x="4531332" y="1481140"/>
                </a:lnTo>
                <a:lnTo>
                  <a:pt x="4523757" y="1500827"/>
                </a:lnTo>
                <a:lnTo>
                  <a:pt x="4517749" y="1528834"/>
                </a:lnTo>
                <a:lnTo>
                  <a:pt x="4510978" y="1526104"/>
                </a:lnTo>
                <a:cubicBezTo>
                  <a:pt x="4505305" y="1525236"/>
                  <a:pt x="4507721" y="1530251"/>
                  <a:pt x="4513177" y="1537822"/>
                </a:cubicBezTo>
                <a:lnTo>
                  <a:pt x="4515243" y="1540521"/>
                </a:lnTo>
                <a:lnTo>
                  <a:pt x="4514146" y="1545627"/>
                </a:lnTo>
                <a:cubicBezTo>
                  <a:pt x="4512031" y="1559801"/>
                  <a:pt x="4511188" y="1572109"/>
                  <a:pt x="4512185" y="1579228"/>
                </a:cubicBezTo>
                <a:cubicBezTo>
                  <a:pt x="4545845" y="1639398"/>
                  <a:pt x="4550705" y="1726741"/>
                  <a:pt x="4554335" y="1818364"/>
                </a:cubicBezTo>
                <a:cubicBezTo>
                  <a:pt x="4560401" y="1899079"/>
                  <a:pt x="4548295" y="2018831"/>
                  <a:pt x="4548582" y="2063518"/>
                </a:cubicBezTo>
                <a:lnTo>
                  <a:pt x="4556056" y="2086487"/>
                </a:lnTo>
                <a:lnTo>
                  <a:pt x="4554275" y="2089340"/>
                </a:lnTo>
                <a:cubicBezTo>
                  <a:pt x="4550593" y="2102174"/>
                  <a:pt x="4551716" y="2110234"/>
                  <a:pt x="4554956" y="2116163"/>
                </a:cubicBezTo>
                <a:lnTo>
                  <a:pt x="4560492" y="2121961"/>
                </a:lnTo>
                <a:lnTo>
                  <a:pt x="4571444" y="2176482"/>
                </a:lnTo>
                <a:lnTo>
                  <a:pt x="4575448" y="2237907"/>
                </a:lnTo>
                <a:lnTo>
                  <a:pt x="4573513" y="2238688"/>
                </a:lnTo>
                <a:cubicBezTo>
                  <a:pt x="4569330" y="2241686"/>
                  <a:pt x="4566526" y="2246244"/>
                  <a:pt x="4566533" y="2254203"/>
                </a:cubicBezTo>
                <a:cubicBezTo>
                  <a:pt x="4536852" y="2242405"/>
                  <a:pt x="4555170" y="2259280"/>
                  <a:pt x="4557814" y="2283790"/>
                </a:cubicBezTo>
                <a:cubicBezTo>
                  <a:pt x="4512304" y="2270934"/>
                  <a:pt x="4537738" y="2340304"/>
                  <a:pt x="4512647" y="2352361"/>
                </a:cubicBezTo>
                <a:cubicBezTo>
                  <a:pt x="4515616" y="2370657"/>
                  <a:pt x="4517925" y="2389769"/>
                  <a:pt x="4519328" y="2409295"/>
                </a:cubicBezTo>
                <a:lnTo>
                  <a:pt x="4519571" y="2420793"/>
                </a:lnTo>
                <a:lnTo>
                  <a:pt x="4519120" y="2421041"/>
                </a:lnTo>
                <a:cubicBezTo>
                  <a:pt x="4518201" y="2423576"/>
                  <a:pt x="4517918" y="2427373"/>
                  <a:pt x="4518471" y="2433205"/>
                </a:cubicBezTo>
                <a:lnTo>
                  <a:pt x="4461595" y="2530080"/>
                </a:lnTo>
                <a:cubicBezTo>
                  <a:pt x="4445853" y="2584934"/>
                  <a:pt x="4405533" y="2605402"/>
                  <a:pt x="4412936" y="2666699"/>
                </a:cubicBezTo>
                <a:cubicBezTo>
                  <a:pt x="4398065" y="2717991"/>
                  <a:pt x="4372927" y="2756371"/>
                  <a:pt x="4370093" y="2804588"/>
                </a:cubicBezTo>
                <a:cubicBezTo>
                  <a:pt x="4347398" y="2879436"/>
                  <a:pt x="4272392" y="2939011"/>
                  <a:pt x="4262477" y="3058637"/>
                </a:cubicBezTo>
                <a:cubicBezTo>
                  <a:pt x="4283714" y="3099999"/>
                  <a:pt x="4256160" y="3144249"/>
                  <a:pt x="4253454" y="3179447"/>
                </a:cubicBezTo>
                <a:cubicBezTo>
                  <a:pt x="4259242" y="3200557"/>
                  <a:pt x="4257117" y="3211737"/>
                  <a:pt x="4239228" y="3217364"/>
                </a:cubicBezTo>
                <a:cubicBezTo>
                  <a:pt x="4268875" y="3316502"/>
                  <a:pt x="4225924" y="3257304"/>
                  <a:pt x="4222932" y="3330364"/>
                </a:cubicBezTo>
                <a:cubicBezTo>
                  <a:pt x="4224428" y="3395928"/>
                  <a:pt x="4215196" y="3463236"/>
                  <a:pt x="4248669" y="3547193"/>
                </a:cubicBezTo>
                <a:cubicBezTo>
                  <a:pt x="4260183" y="3566053"/>
                  <a:pt x="4256781" y="3592027"/>
                  <a:pt x="4241070" y="3605210"/>
                </a:cubicBezTo>
                <a:cubicBezTo>
                  <a:pt x="4238364" y="3607478"/>
                  <a:pt x="4235392" y="3609274"/>
                  <a:pt x="4232239" y="3610540"/>
                </a:cubicBezTo>
                <a:cubicBezTo>
                  <a:pt x="4258208" y="3664330"/>
                  <a:pt x="4231517" y="3673159"/>
                  <a:pt x="4251881" y="3702764"/>
                </a:cubicBezTo>
                <a:cubicBezTo>
                  <a:pt x="4242939" y="3759891"/>
                  <a:pt x="4201773" y="3786712"/>
                  <a:pt x="4219293" y="3813528"/>
                </a:cubicBezTo>
                <a:cubicBezTo>
                  <a:pt x="4207910" y="3838914"/>
                  <a:pt x="4167663" y="3859754"/>
                  <a:pt x="4184863" y="3893255"/>
                </a:cubicBezTo>
                <a:cubicBezTo>
                  <a:pt x="4163644" y="3884625"/>
                  <a:pt x="4188862" y="3931915"/>
                  <a:pt x="4169808" y="3939619"/>
                </a:cubicBezTo>
                <a:cubicBezTo>
                  <a:pt x="4154129" y="3943837"/>
                  <a:pt x="4158129" y="3959170"/>
                  <a:pt x="4154137" y="3971517"/>
                </a:cubicBezTo>
                <a:cubicBezTo>
                  <a:pt x="4139069" y="3981495"/>
                  <a:pt x="4133844" y="4042203"/>
                  <a:pt x="4139625" y="4062614"/>
                </a:cubicBezTo>
                <a:cubicBezTo>
                  <a:pt x="4165622" y="4119195"/>
                  <a:pt x="4107101" y="4172348"/>
                  <a:pt x="4126180" y="4217749"/>
                </a:cubicBezTo>
                <a:cubicBezTo>
                  <a:pt x="4128014" y="4267056"/>
                  <a:pt x="4089563" y="4286360"/>
                  <a:pt x="4072389" y="4317623"/>
                </a:cubicBezTo>
                <a:cubicBezTo>
                  <a:pt x="4062182" y="4356545"/>
                  <a:pt x="4071264" y="4384138"/>
                  <a:pt x="4064937" y="4451279"/>
                </a:cubicBezTo>
                <a:cubicBezTo>
                  <a:pt x="4050628" y="4512697"/>
                  <a:pt x="4048851" y="4652154"/>
                  <a:pt x="4034424" y="4720470"/>
                </a:cubicBezTo>
                <a:cubicBezTo>
                  <a:pt x="3973937" y="4868361"/>
                  <a:pt x="4025760" y="4964348"/>
                  <a:pt x="4016334" y="5052878"/>
                </a:cubicBezTo>
                <a:cubicBezTo>
                  <a:pt x="3999794" y="5123327"/>
                  <a:pt x="4021855" y="5194887"/>
                  <a:pt x="3977865" y="5251650"/>
                </a:cubicBezTo>
                <a:cubicBezTo>
                  <a:pt x="3973961" y="5317292"/>
                  <a:pt x="3987477" y="5410025"/>
                  <a:pt x="3997669" y="5413392"/>
                </a:cubicBezTo>
                <a:cubicBezTo>
                  <a:pt x="3969262" y="5397845"/>
                  <a:pt x="3981248" y="5449403"/>
                  <a:pt x="3981869" y="5471875"/>
                </a:cubicBezTo>
                <a:cubicBezTo>
                  <a:pt x="3957580" y="5534944"/>
                  <a:pt x="3976666" y="5598829"/>
                  <a:pt x="3901990" y="5708604"/>
                </a:cubicBezTo>
                <a:cubicBezTo>
                  <a:pt x="3897618" y="5810136"/>
                  <a:pt x="3870199" y="5788842"/>
                  <a:pt x="3860571" y="5821275"/>
                </a:cubicBezTo>
                <a:cubicBezTo>
                  <a:pt x="3868171" y="5831278"/>
                  <a:pt x="3866949" y="5900968"/>
                  <a:pt x="3849074" y="5900679"/>
                </a:cubicBezTo>
                <a:cubicBezTo>
                  <a:pt x="3871964" y="5925143"/>
                  <a:pt x="3834226" y="5972433"/>
                  <a:pt x="3841809" y="5992005"/>
                </a:cubicBezTo>
                <a:cubicBezTo>
                  <a:pt x="3848533" y="6035132"/>
                  <a:pt x="3834497" y="6078819"/>
                  <a:pt x="3832901" y="6122412"/>
                </a:cubicBezTo>
                <a:cubicBezTo>
                  <a:pt x="3799640" y="6263751"/>
                  <a:pt x="3784898" y="6198720"/>
                  <a:pt x="3804166" y="6389843"/>
                </a:cubicBezTo>
                <a:cubicBezTo>
                  <a:pt x="3799226" y="6482285"/>
                  <a:pt x="3740829" y="6538361"/>
                  <a:pt x="3736537" y="6595214"/>
                </a:cubicBezTo>
                <a:cubicBezTo>
                  <a:pt x="3692112" y="6745846"/>
                  <a:pt x="3660956" y="6804405"/>
                  <a:pt x="3649707" y="6848925"/>
                </a:cubicBezTo>
                <a:lnTo>
                  <a:pt x="3649314" y="6857996"/>
                </a:lnTo>
                <a:lnTo>
                  <a:pt x="4585648" y="6857996"/>
                </a:lnTo>
                <a:lnTo>
                  <a:pt x="4585648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1502663-31E5-48A2-A493-32593B12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859" y="2147356"/>
            <a:ext cx="5683624" cy="41070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/>
          </a:p>
          <a:p>
            <a:r>
              <a:rPr lang="en-US" b="1" spc="0"/>
              <a:t>Project Summary:</a:t>
            </a:r>
            <a:br>
              <a:rPr lang="en-US" b="1" spc="0"/>
            </a:br>
            <a:r>
              <a:rPr lang="en-US" b="1" spc="0"/>
              <a:t>Successfully built a scalable and interactive Excel dashboard showcasing seasonal, weather-based, and time-based bike demand patterns.</a:t>
            </a:r>
          </a:p>
          <a:p>
            <a:r>
              <a:rPr lang="en-US" b="1" spc="0"/>
              <a:t>Business Value:</a:t>
            </a:r>
            <a:br>
              <a:rPr lang="en-US" b="1" spc="0"/>
            </a:br>
            <a:r>
              <a:rPr lang="en-US" b="1" spc="0"/>
              <a:t>Enables data-driven decisions for scheduling, inventory management, and promotional planning.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3436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ArchiveVTI</vt:lpstr>
      <vt:lpstr>EDA Bike Sharing Demand Analysis</vt:lpstr>
      <vt:lpstr>PowerPoint Presentation</vt:lpstr>
      <vt:lpstr>DATA CLEANING &amp; PREPARATION :</vt:lpstr>
      <vt:lpstr>COLUMN-WISE TRANSFORMATION &amp; FORMULA LOGIC</vt:lpstr>
      <vt:lpstr>COLUMN TRANSFORMATION &amp; FORMULA APPLICATION :</vt:lpstr>
      <vt:lpstr>STATISTICAL &amp; ANALYTICAL FUNCTIONS :</vt:lpstr>
      <vt:lpstr>DASHBOARD CREATION :</vt:lpstr>
      <vt:lpstr>KEY FINDINGS &amp; BUSINESS INSIGHTS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Prashant Singh</dc:creator>
  <cp:revision>1</cp:revision>
  <dcterms:created xsi:type="dcterms:W3CDTF">2025-07-27T14:45:35Z</dcterms:created>
  <dcterms:modified xsi:type="dcterms:W3CDTF">2025-07-27T20:39:22Z</dcterms:modified>
</cp:coreProperties>
</file>