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Singh" userId="37e06faf802f77e5" providerId="LiveId" clId="{592F1D06-D66A-4930-99C6-CB33D728687A}"/>
    <pc:docChg chg="undo custSel addSld modSld sldOrd">
      <pc:chgData name="Prashant Singh" userId="37e06faf802f77e5" providerId="LiveId" clId="{592F1D06-D66A-4930-99C6-CB33D728687A}" dt="2025-08-31T18:30:56.490" v="127" actId="27636"/>
      <pc:docMkLst>
        <pc:docMk/>
      </pc:docMkLst>
      <pc:sldChg chg="addSp delSp modSp new mod ord setBg">
        <pc:chgData name="Prashant Singh" userId="37e06faf802f77e5" providerId="LiveId" clId="{592F1D06-D66A-4930-99C6-CB33D728687A}" dt="2025-08-31T18:30:56.490" v="127" actId="27636"/>
        <pc:sldMkLst>
          <pc:docMk/>
          <pc:sldMk cId="13514079" sldId="263"/>
        </pc:sldMkLst>
        <pc:spChg chg="mod">
          <ac:chgData name="Prashant Singh" userId="37e06faf802f77e5" providerId="LiveId" clId="{592F1D06-D66A-4930-99C6-CB33D728687A}" dt="2025-08-31T18:30:32.557" v="117" actId="113"/>
          <ac:spMkLst>
            <pc:docMk/>
            <pc:sldMk cId="13514079" sldId="263"/>
            <ac:spMk id="2" creationId="{A143F01C-7980-EC94-568B-EDB07EDB50C0}"/>
          </ac:spMkLst>
        </pc:spChg>
        <pc:spChg chg="mod ord">
          <ac:chgData name="Prashant Singh" userId="37e06faf802f77e5" providerId="LiveId" clId="{592F1D06-D66A-4930-99C6-CB33D728687A}" dt="2025-08-31T18:30:56.490" v="127" actId="27636"/>
          <ac:spMkLst>
            <pc:docMk/>
            <pc:sldMk cId="13514079" sldId="263"/>
            <ac:spMk id="3" creationId="{D29EDE1B-5945-48CC-CB4B-129CB424547F}"/>
          </ac:spMkLst>
        </pc:spChg>
        <pc:spChg chg="add del">
          <ac:chgData name="Prashant Singh" userId="37e06faf802f77e5" providerId="LiveId" clId="{592F1D06-D66A-4930-99C6-CB33D728687A}" dt="2025-08-31T18:29:26.907" v="92" actId="26606"/>
          <ac:spMkLst>
            <pc:docMk/>
            <pc:sldMk cId="13514079" sldId="263"/>
            <ac:spMk id="8" creationId="{C7D023E4-8DE1-436E-9847-ED6A4B4B04FD}"/>
          </ac:spMkLst>
        </pc:spChg>
        <pc:spChg chg="add del">
          <ac:chgData name="Prashant Singh" userId="37e06faf802f77e5" providerId="LiveId" clId="{592F1D06-D66A-4930-99C6-CB33D728687A}" dt="2025-08-31T18:29:33.878" v="96" actId="26606"/>
          <ac:spMkLst>
            <pc:docMk/>
            <pc:sldMk cId="13514079" sldId="263"/>
            <ac:spMk id="12" creationId="{FA33EEAE-15D5-4119-8C1E-89D943F911EF}"/>
          </ac:spMkLst>
        </pc:spChg>
        <pc:spChg chg="add del">
          <ac:chgData name="Prashant Singh" userId="37e06faf802f77e5" providerId="LiveId" clId="{592F1D06-D66A-4930-99C6-CB33D728687A}" dt="2025-08-31T18:29:33.878" v="96" actId="26606"/>
          <ac:spMkLst>
            <pc:docMk/>
            <pc:sldMk cId="13514079" sldId="263"/>
            <ac:spMk id="16" creationId="{1064D5D5-227B-4F66-9AEA-46F570E793BD}"/>
          </ac:spMkLst>
        </pc:spChg>
        <pc:spChg chg="add del">
          <ac:chgData name="Prashant Singh" userId="37e06faf802f77e5" providerId="LiveId" clId="{592F1D06-D66A-4930-99C6-CB33D728687A}" dt="2025-08-31T18:29:33.878" v="96" actId="26606"/>
          <ac:spMkLst>
            <pc:docMk/>
            <pc:sldMk cId="13514079" sldId="263"/>
            <ac:spMk id="18" creationId="{646B67A4-D328-4747-A82B-65E84FA46368}"/>
          </ac:spMkLst>
        </pc:spChg>
        <pc:spChg chg="add del">
          <ac:chgData name="Prashant Singh" userId="37e06faf802f77e5" providerId="LiveId" clId="{592F1D06-D66A-4930-99C6-CB33D728687A}" dt="2025-08-31T18:29:33.878" v="96" actId="26606"/>
          <ac:spMkLst>
            <pc:docMk/>
            <pc:sldMk cId="13514079" sldId="263"/>
            <ac:spMk id="20" creationId="{B5A1B09C-1565-46F8-B70F-621C5EB48A09}"/>
          </ac:spMkLst>
        </pc:spChg>
        <pc:spChg chg="add del">
          <ac:chgData name="Prashant Singh" userId="37e06faf802f77e5" providerId="LiveId" clId="{592F1D06-D66A-4930-99C6-CB33D728687A}" dt="2025-08-31T18:29:33.878" v="96" actId="26606"/>
          <ac:spMkLst>
            <pc:docMk/>
            <pc:sldMk cId="13514079" sldId="263"/>
            <ac:spMk id="22" creationId="{8C516CC8-80AC-446C-A56E-9F54B7210402}"/>
          </ac:spMkLst>
        </pc:spChg>
        <pc:spChg chg="add del">
          <ac:chgData name="Prashant Singh" userId="37e06faf802f77e5" providerId="LiveId" clId="{592F1D06-D66A-4930-99C6-CB33D728687A}" dt="2025-08-31T18:29:29.887" v="94" actId="26606"/>
          <ac:spMkLst>
            <pc:docMk/>
            <pc:sldMk cId="13514079" sldId="263"/>
            <ac:spMk id="23" creationId="{A134706B-150F-487B-B4FB-34C10219C72F}"/>
          </ac:spMkLst>
        </pc:spChg>
        <pc:spChg chg="add del">
          <ac:chgData name="Prashant Singh" userId="37e06faf802f77e5" providerId="LiveId" clId="{592F1D06-D66A-4930-99C6-CB33D728687A}" dt="2025-08-31T18:29:29.887" v="94" actId="26606"/>
          <ac:spMkLst>
            <pc:docMk/>
            <pc:sldMk cId="13514079" sldId="263"/>
            <ac:spMk id="24" creationId="{25FD23E7-C75D-4AFA-A4D4-BE5558110941}"/>
          </ac:spMkLst>
        </pc:spChg>
        <pc:spChg chg="add del">
          <ac:chgData name="Prashant Singh" userId="37e06faf802f77e5" providerId="LiveId" clId="{592F1D06-D66A-4930-99C6-CB33D728687A}" dt="2025-08-31T18:29:29.887" v="94" actId="26606"/>
          <ac:spMkLst>
            <pc:docMk/>
            <pc:sldMk cId="13514079" sldId="263"/>
            <ac:spMk id="25" creationId="{D6705569-F545-4F47-A260-A9202826EA20}"/>
          </ac:spMkLst>
        </pc:spChg>
        <pc:spChg chg="add del">
          <ac:chgData name="Prashant Singh" userId="37e06faf802f77e5" providerId="LiveId" clId="{592F1D06-D66A-4930-99C6-CB33D728687A}" dt="2025-08-31T18:29:33.878" v="96" actId="26606"/>
          <ac:spMkLst>
            <pc:docMk/>
            <pc:sldMk cId="13514079" sldId="263"/>
            <ac:spMk id="27" creationId="{577D6B2E-37A3-429E-A37C-F30ED6487282}"/>
          </ac:spMkLst>
        </pc:spChg>
        <pc:spChg chg="add del">
          <ac:chgData name="Prashant Singh" userId="37e06faf802f77e5" providerId="LiveId" clId="{592F1D06-D66A-4930-99C6-CB33D728687A}" dt="2025-08-31T18:29:33.878" v="96" actId="26606"/>
          <ac:spMkLst>
            <pc:docMk/>
            <pc:sldMk cId="13514079" sldId="263"/>
            <ac:spMk id="28" creationId="{5CEAD642-85CF-4750-8432-7C80C901F001}"/>
          </ac:spMkLst>
        </pc:spChg>
        <pc:spChg chg="add del">
          <ac:chgData name="Prashant Singh" userId="37e06faf802f77e5" providerId="LiveId" clId="{592F1D06-D66A-4930-99C6-CB33D728687A}" dt="2025-08-31T18:29:33.878" v="96" actId="26606"/>
          <ac:spMkLst>
            <pc:docMk/>
            <pc:sldMk cId="13514079" sldId="263"/>
            <ac:spMk id="29" creationId="{730D8B3B-9B80-4025-B934-26DC7D7CD231}"/>
          </ac:spMkLst>
        </pc:spChg>
        <pc:spChg chg="add">
          <ac:chgData name="Prashant Singh" userId="37e06faf802f77e5" providerId="LiveId" clId="{592F1D06-D66A-4930-99C6-CB33D728687A}" dt="2025-08-31T18:29:33.934" v="97" actId="26606"/>
          <ac:spMkLst>
            <pc:docMk/>
            <pc:sldMk cId="13514079" sldId="263"/>
            <ac:spMk id="31" creationId="{65219498-D544-41AC-98FE-8F956EF66A62}"/>
          </ac:spMkLst>
        </pc:spChg>
        <pc:spChg chg="add">
          <ac:chgData name="Prashant Singh" userId="37e06faf802f77e5" providerId="LiveId" clId="{592F1D06-D66A-4930-99C6-CB33D728687A}" dt="2025-08-31T18:29:33.934" v="97" actId="26606"/>
          <ac:spMkLst>
            <pc:docMk/>
            <pc:sldMk cId="13514079" sldId="263"/>
            <ac:spMk id="32" creationId="{F500DBFC-17A9-4E0A-AEE2-A49F9AEEF0FD}"/>
          </ac:spMkLst>
        </pc:spChg>
        <pc:grpChg chg="add del">
          <ac:chgData name="Prashant Singh" userId="37e06faf802f77e5" providerId="LiveId" clId="{592F1D06-D66A-4930-99C6-CB33D728687A}" dt="2025-08-31T18:29:26.907" v="92" actId="26606"/>
          <ac:grpSpMkLst>
            <pc:docMk/>
            <pc:sldMk cId="13514079" sldId="263"/>
            <ac:grpSpMk id="10" creationId="{1FEC590B-3306-47E9-BD67-97F3F76169A4}"/>
          </ac:grpSpMkLst>
        </pc:grpChg>
        <pc:grpChg chg="add del">
          <ac:chgData name="Prashant Singh" userId="37e06faf802f77e5" providerId="LiveId" clId="{592F1D06-D66A-4930-99C6-CB33D728687A}" dt="2025-08-31T18:29:26.907" v="92" actId="26606"/>
          <ac:grpSpMkLst>
            <pc:docMk/>
            <pc:sldMk cId="13514079" sldId="263"/>
            <ac:grpSpMk id="14" creationId="{A47AAF5E-1692-48C9-98FB-6432BF0BC4F7}"/>
          </ac:grpSpMkLst>
        </pc:grpChg>
        <pc:grpChg chg="add">
          <ac:chgData name="Prashant Singh" userId="37e06faf802f77e5" providerId="LiveId" clId="{592F1D06-D66A-4930-99C6-CB33D728687A}" dt="2025-08-31T18:29:33.934" v="97" actId="26606"/>
          <ac:grpSpMkLst>
            <pc:docMk/>
            <pc:sldMk cId="13514079" sldId="263"/>
            <ac:grpSpMk id="33" creationId="{D74613BB-817C-4C4F-8A24-4936F2F064C0}"/>
          </ac:grpSpMkLst>
        </pc:grpChg>
        <pc:picChg chg="add">
          <ac:chgData name="Prashant Singh" userId="37e06faf802f77e5" providerId="LiveId" clId="{592F1D06-D66A-4930-99C6-CB33D728687A}" dt="2025-08-31T18:29:33.934" v="97" actId="26606"/>
          <ac:picMkLst>
            <pc:docMk/>
            <pc:sldMk cId="13514079" sldId="263"/>
            <ac:picMk id="7" creationId="{0E914157-9527-E993-4C4A-814F7397AA8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1C1D6-0050-4F96-A045-B447E9B9063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059428-72FD-4B59-A20F-1952B5C31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Import necessary libraries (tkinter, math)</a:t>
          </a:r>
        </a:p>
      </dgm:t>
    </dgm:pt>
    <dgm:pt modelId="{04338E33-2EAB-4D1D-91B0-CDB93726FC9A}" type="parTrans" cxnId="{79A5B73F-6FB5-41B1-9644-9AA0EA229872}">
      <dgm:prSet/>
      <dgm:spPr/>
      <dgm:t>
        <a:bodyPr/>
        <a:lstStyle/>
        <a:p>
          <a:endParaRPr lang="en-US"/>
        </a:p>
      </dgm:t>
    </dgm:pt>
    <dgm:pt modelId="{6EE25979-DAA1-47D8-8E38-3AF34821E516}" type="sibTrans" cxnId="{79A5B73F-6FB5-41B1-9644-9AA0EA229872}">
      <dgm:prSet/>
      <dgm:spPr/>
      <dgm:t>
        <a:bodyPr/>
        <a:lstStyle/>
        <a:p>
          <a:endParaRPr lang="en-US"/>
        </a:p>
      </dgm:t>
    </dgm:pt>
    <dgm:pt modelId="{4BE3F5DB-3709-430A-AF2C-5EB186CFE7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Create ScientificCalculator class</a:t>
          </a:r>
        </a:p>
      </dgm:t>
    </dgm:pt>
    <dgm:pt modelId="{B5FA290C-72D0-4202-BD95-1685E088482C}" type="parTrans" cxnId="{F76F0D03-4C4A-4BF8-BCB1-81A86DF67843}">
      <dgm:prSet/>
      <dgm:spPr/>
      <dgm:t>
        <a:bodyPr/>
        <a:lstStyle/>
        <a:p>
          <a:endParaRPr lang="en-US"/>
        </a:p>
      </dgm:t>
    </dgm:pt>
    <dgm:pt modelId="{6CAEB297-2394-4696-94D0-64287EBFA176}" type="sibTrans" cxnId="{F76F0D03-4C4A-4BF8-BCB1-81A86DF67843}">
      <dgm:prSet/>
      <dgm:spPr/>
      <dgm:t>
        <a:bodyPr/>
        <a:lstStyle/>
        <a:p>
          <a:endParaRPr lang="en-US"/>
        </a:p>
      </dgm:t>
    </dgm:pt>
    <dgm:pt modelId="{662D91D0-A345-4E7E-BD18-FC24E3DB6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Initialize GUI (Entry + Buttons)</a:t>
          </a:r>
        </a:p>
      </dgm:t>
    </dgm:pt>
    <dgm:pt modelId="{0EE96F76-FCD4-4033-9702-6C4FB9F76A33}" type="parTrans" cxnId="{0800FD28-DC70-40BA-A1F4-8FC40E13BA66}">
      <dgm:prSet/>
      <dgm:spPr/>
      <dgm:t>
        <a:bodyPr/>
        <a:lstStyle/>
        <a:p>
          <a:endParaRPr lang="en-US"/>
        </a:p>
      </dgm:t>
    </dgm:pt>
    <dgm:pt modelId="{8BA694E2-5D54-414D-AD91-E6B6B64ADF76}" type="sibTrans" cxnId="{0800FD28-DC70-40BA-A1F4-8FC40E13BA66}">
      <dgm:prSet/>
      <dgm:spPr/>
      <dgm:t>
        <a:bodyPr/>
        <a:lstStyle/>
        <a:p>
          <a:endParaRPr lang="en-US"/>
        </a:p>
      </dgm:t>
    </dgm:pt>
    <dgm:pt modelId="{3190C584-2D46-4A48-B052-B899F11B3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Define button click handler</a:t>
          </a:r>
        </a:p>
      </dgm:t>
    </dgm:pt>
    <dgm:pt modelId="{AC91B63C-645C-4616-B5C8-369BE54ED832}" type="parTrans" cxnId="{6D3A4623-C8FC-4FA1-ACAC-4A3F09749EE8}">
      <dgm:prSet/>
      <dgm:spPr/>
      <dgm:t>
        <a:bodyPr/>
        <a:lstStyle/>
        <a:p>
          <a:endParaRPr lang="en-US"/>
        </a:p>
      </dgm:t>
    </dgm:pt>
    <dgm:pt modelId="{50E3D8B9-4219-44A3-861E-443729DAE5E4}" type="sibTrans" cxnId="{6D3A4623-C8FC-4FA1-ACAC-4A3F09749EE8}">
      <dgm:prSet/>
      <dgm:spPr/>
      <dgm:t>
        <a:bodyPr/>
        <a:lstStyle/>
        <a:p>
          <a:endParaRPr lang="en-US"/>
        </a:p>
      </dgm:t>
    </dgm:pt>
    <dgm:pt modelId="{B8DDDC31-28DB-4154-95D5-7E09D4908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Evaluate expressions using eval with restricted environment</a:t>
          </a:r>
        </a:p>
      </dgm:t>
    </dgm:pt>
    <dgm:pt modelId="{D7C8CE80-5FFA-4D8F-84E9-80EB3A955B2D}" type="parTrans" cxnId="{DDAD5154-E05D-46FE-A82F-D770EF3D0121}">
      <dgm:prSet/>
      <dgm:spPr/>
      <dgm:t>
        <a:bodyPr/>
        <a:lstStyle/>
        <a:p>
          <a:endParaRPr lang="en-US"/>
        </a:p>
      </dgm:t>
    </dgm:pt>
    <dgm:pt modelId="{6503BAFF-716A-4416-9256-02E58928D3D4}" type="sibTrans" cxnId="{DDAD5154-E05D-46FE-A82F-D770EF3D0121}">
      <dgm:prSet/>
      <dgm:spPr/>
      <dgm:t>
        <a:bodyPr/>
        <a:lstStyle/>
        <a:p>
          <a:endParaRPr lang="en-US"/>
        </a:p>
      </dgm:t>
    </dgm:pt>
    <dgm:pt modelId="{FCB0E522-FEDB-4964-9973-0DB997CBDD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Support trigonometric conversion from degrees to radians</a:t>
          </a:r>
        </a:p>
      </dgm:t>
    </dgm:pt>
    <dgm:pt modelId="{286C0FF0-5BDC-4C9A-92BB-ED67288E933F}" type="parTrans" cxnId="{EC0092A0-D5D1-40A8-9D92-845FC0CB6CA1}">
      <dgm:prSet/>
      <dgm:spPr/>
      <dgm:t>
        <a:bodyPr/>
        <a:lstStyle/>
        <a:p>
          <a:endParaRPr lang="en-US"/>
        </a:p>
      </dgm:t>
    </dgm:pt>
    <dgm:pt modelId="{6A522465-2319-4886-80EA-1A8F4D041D85}" type="sibTrans" cxnId="{EC0092A0-D5D1-40A8-9D92-845FC0CB6CA1}">
      <dgm:prSet/>
      <dgm:spPr/>
      <dgm:t>
        <a:bodyPr/>
        <a:lstStyle/>
        <a:p>
          <a:endParaRPr lang="en-US"/>
        </a:p>
      </dgm:t>
    </dgm:pt>
    <dgm:pt modelId="{9677C8FE-D4D4-4347-B9E2-5EE7D0CD8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Main loop starts the calculator</a:t>
          </a:r>
        </a:p>
      </dgm:t>
    </dgm:pt>
    <dgm:pt modelId="{17151369-0B21-4677-B190-ED6FF23369A6}" type="parTrans" cxnId="{3C65D394-EBEF-414E-AA91-BB989266142C}">
      <dgm:prSet/>
      <dgm:spPr/>
      <dgm:t>
        <a:bodyPr/>
        <a:lstStyle/>
        <a:p>
          <a:endParaRPr lang="en-US"/>
        </a:p>
      </dgm:t>
    </dgm:pt>
    <dgm:pt modelId="{9FFEACFA-EF60-4C82-BF68-650878F3622E}" type="sibTrans" cxnId="{3C65D394-EBEF-414E-AA91-BB989266142C}">
      <dgm:prSet/>
      <dgm:spPr/>
      <dgm:t>
        <a:bodyPr/>
        <a:lstStyle/>
        <a:p>
          <a:endParaRPr lang="en-US"/>
        </a:p>
      </dgm:t>
    </dgm:pt>
    <dgm:pt modelId="{60B55ED2-1740-4BF4-B52E-F8D74FACFAAC}" type="pres">
      <dgm:prSet presAssocID="{06C1C1D6-0050-4F96-A045-B447E9B9063A}" presName="root" presStyleCnt="0">
        <dgm:presLayoutVars>
          <dgm:dir/>
          <dgm:resizeHandles val="exact"/>
        </dgm:presLayoutVars>
      </dgm:prSet>
      <dgm:spPr/>
    </dgm:pt>
    <dgm:pt modelId="{1B10337D-EAC9-4B09-818D-A3AFEE738DDF}" type="pres">
      <dgm:prSet presAssocID="{44059428-72FD-4B59-A20F-1952B5C31143}" presName="compNode" presStyleCnt="0"/>
      <dgm:spPr/>
    </dgm:pt>
    <dgm:pt modelId="{6183B385-58F6-49EA-BE01-B3C551C1ADC4}" type="pres">
      <dgm:prSet presAssocID="{44059428-72FD-4B59-A20F-1952B5C31143}" presName="bgRect" presStyleLbl="bgShp" presStyleIdx="0" presStyleCnt="7"/>
      <dgm:spPr/>
    </dgm:pt>
    <dgm:pt modelId="{AAC3E4C2-1469-4FDA-AC89-FB1E67D104AA}" type="pres">
      <dgm:prSet presAssocID="{44059428-72FD-4B59-A20F-1952B5C3114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0CB6D0E-782E-4363-9E7D-6AA8A95C4EDA}" type="pres">
      <dgm:prSet presAssocID="{44059428-72FD-4B59-A20F-1952B5C31143}" presName="spaceRect" presStyleCnt="0"/>
      <dgm:spPr/>
    </dgm:pt>
    <dgm:pt modelId="{9F91B10D-3F78-452B-9164-5A6E6609C214}" type="pres">
      <dgm:prSet presAssocID="{44059428-72FD-4B59-A20F-1952B5C31143}" presName="parTx" presStyleLbl="revTx" presStyleIdx="0" presStyleCnt="7">
        <dgm:presLayoutVars>
          <dgm:chMax val="0"/>
          <dgm:chPref val="0"/>
        </dgm:presLayoutVars>
      </dgm:prSet>
      <dgm:spPr/>
    </dgm:pt>
    <dgm:pt modelId="{B69CE4AE-8FAD-4433-9FEF-40DD6396B5DD}" type="pres">
      <dgm:prSet presAssocID="{6EE25979-DAA1-47D8-8E38-3AF34821E516}" presName="sibTrans" presStyleCnt="0"/>
      <dgm:spPr/>
    </dgm:pt>
    <dgm:pt modelId="{D2896896-D680-4B06-9BBC-C6A11DFCF1D3}" type="pres">
      <dgm:prSet presAssocID="{4BE3F5DB-3709-430A-AF2C-5EB186CFE7DD}" presName="compNode" presStyleCnt="0"/>
      <dgm:spPr/>
    </dgm:pt>
    <dgm:pt modelId="{7D48F319-D077-4333-9DCD-62B24B79B423}" type="pres">
      <dgm:prSet presAssocID="{4BE3F5DB-3709-430A-AF2C-5EB186CFE7DD}" presName="bgRect" presStyleLbl="bgShp" presStyleIdx="1" presStyleCnt="7"/>
      <dgm:spPr/>
    </dgm:pt>
    <dgm:pt modelId="{648D02AA-222D-41BA-AF91-C76D9488652A}" type="pres">
      <dgm:prSet presAssocID="{4BE3F5DB-3709-430A-AF2C-5EB186CFE7D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91F297B-DB71-4EE3-B3D5-F52CBF498D4E}" type="pres">
      <dgm:prSet presAssocID="{4BE3F5DB-3709-430A-AF2C-5EB186CFE7DD}" presName="spaceRect" presStyleCnt="0"/>
      <dgm:spPr/>
    </dgm:pt>
    <dgm:pt modelId="{88385614-AB7F-4D23-9EE7-9DE5E3B9F3EF}" type="pres">
      <dgm:prSet presAssocID="{4BE3F5DB-3709-430A-AF2C-5EB186CFE7DD}" presName="parTx" presStyleLbl="revTx" presStyleIdx="1" presStyleCnt="7">
        <dgm:presLayoutVars>
          <dgm:chMax val="0"/>
          <dgm:chPref val="0"/>
        </dgm:presLayoutVars>
      </dgm:prSet>
      <dgm:spPr/>
    </dgm:pt>
    <dgm:pt modelId="{B9FFA400-AA14-4814-AE26-ABCD2E5804A8}" type="pres">
      <dgm:prSet presAssocID="{6CAEB297-2394-4696-94D0-64287EBFA176}" presName="sibTrans" presStyleCnt="0"/>
      <dgm:spPr/>
    </dgm:pt>
    <dgm:pt modelId="{181848CB-EC25-4401-85F4-EF8FFF83D0D6}" type="pres">
      <dgm:prSet presAssocID="{662D91D0-A345-4E7E-BD18-FC24E3DB6C5C}" presName="compNode" presStyleCnt="0"/>
      <dgm:spPr/>
    </dgm:pt>
    <dgm:pt modelId="{1D1FBA40-4CC5-40C7-A7DA-645DEE639971}" type="pres">
      <dgm:prSet presAssocID="{662D91D0-A345-4E7E-BD18-FC24E3DB6C5C}" presName="bgRect" presStyleLbl="bgShp" presStyleIdx="2" presStyleCnt="7"/>
      <dgm:spPr/>
    </dgm:pt>
    <dgm:pt modelId="{23C45244-10EA-4E8C-9C88-349E3BBF8B84}" type="pres">
      <dgm:prSet presAssocID="{662D91D0-A345-4E7E-BD18-FC24E3DB6C5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C8FCF7C-6181-423F-B7A6-557F7A6B8524}" type="pres">
      <dgm:prSet presAssocID="{662D91D0-A345-4E7E-BD18-FC24E3DB6C5C}" presName="spaceRect" presStyleCnt="0"/>
      <dgm:spPr/>
    </dgm:pt>
    <dgm:pt modelId="{DB73A9FC-B87A-453C-91F5-8B6F1C324451}" type="pres">
      <dgm:prSet presAssocID="{662D91D0-A345-4E7E-BD18-FC24E3DB6C5C}" presName="parTx" presStyleLbl="revTx" presStyleIdx="2" presStyleCnt="7">
        <dgm:presLayoutVars>
          <dgm:chMax val="0"/>
          <dgm:chPref val="0"/>
        </dgm:presLayoutVars>
      </dgm:prSet>
      <dgm:spPr/>
    </dgm:pt>
    <dgm:pt modelId="{D4812F53-F5BA-45B0-9201-933ED2932FF4}" type="pres">
      <dgm:prSet presAssocID="{8BA694E2-5D54-414D-AD91-E6B6B64ADF76}" presName="sibTrans" presStyleCnt="0"/>
      <dgm:spPr/>
    </dgm:pt>
    <dgm:pt modelId="{EEB858CE-D7EC-4B7C-97A9-4D7F30F7310D}" type="pres">
      <dgm:prSet presAssocID="{3190C584-2D46-4A48-B052-B899F11B302C}" presName="compNode" presStyleCnt="0"/>
      <dgm:spPr/>
    </dgm:pt>
    <dgm:pt modelId="{F7D5A11B-A2BE-4B1C-9DE0-3306E0AEDC0C}" type="pres">
      <dgm:prSet presAssocID="{3190C584-2D46-4A48-B052-B899F11B302C}" presName="bgRect" presStyleLbl="bgShp" presStyleIdx="3" presStyleCnt="7"/>
      <dgm:spPr/>
    </dgm:pt>
    <dgm:pt modelId="{08CD2599-76CE-4F9B-8897-C3F65253E98C}" type="pres">
      <dgm:prSet presAssocID="{3190C584-2D46-4A48-B052-B899F11B302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47ACC11-F936-49B6-BE25-B80B08A18E8A}" type="pres">
      <dgm:prSet presAssocID="{3190C584-2D46-4A48-B052-B899F11B302C}" presName="spaceRect" presStyleCnt="0"/>
      <dgm:spPr/>
    </dgm:pt>
    <dgm:pt modelId="{C84A6B34-B827-4DE3-8103-97D50A350BCA}" type="pres">
      <dgm:prSet presAssocID="{3190C584-2D46-4A48-B052-B899F11B302C}" presName="parTx" presStyleLbl="revTx" presStyleIdx="3" presStyleCnt="7">
        <dgm:presLayoutVars>
          <dgm:chMax val="0"/>
          <dgm:chPref val="0"/>
        </dgm:presLayoutVars>
      </dgm:prSet>
      <dgm:spPr/>
    </dgm:pt>
    <dgm:pt modelId="{F16AE200-1450-48EB-9C60-C5E170451B8A}" type="pres">
      <dgm:prSet presAssocID="{50E3D8B9-4219-44A3-861E-443729DAE5E4}" presName="sibTrans" presStyleCnt="0"/>
      <dgm:spPr/>
    </dgm:pt>
    <dgm:pt modelId="{983C2C88-CD71-483F-B151-8760659BA0BC}" type="pres">
      <dgm:prSet presAssocID="{B8DDDC31-28DB-4154-95D5-7E09D4908730}" presName="compNode" presStyleCnt="0"/>
      <dgm:spPr/>
    </dgm:pt>
    <dgm:pt modelId="{CFB37D7E-EAA5-4D71-88C3-727DC73AA520}" type="pres">
      <dgm:prSet presAssocID="{B8DDDC31-28DB-4154-95D5-7E09D4908730}" presName="bgRect" presStyleLbl="bgShp" presStyleIdx="4" presStyleCnt="7"/>
      <dgm:spPr/>
    </dgm:pt>
    <dgm:pt modelId="{802340D9-76B5-400F-9707-F7D1362112DD}" type="pres">
      <dgm:prSet presAssocID="{B8DDDC31-28DB-4154-95D5-7E09D490873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5FA498-8F3B-4FD2-AB8C-3D550C193986}" type="pres">
      <dgm:prSet presAssocID="{B8DDDC31-28DB-4154-95D5-7E09D4908730}" presName="spaceRect" presStyleCnt="0"/>
      <dgm:spPr/>
    </dgm:pt>
    <dgm:pt modelId="{4003B7FE-B694-4B05-8899-5217AAF5B1E0}" type="pres">
      <dgm:prSet presAssocID="{B8DDDC31-28DB-4154-95D5-7E09D4908730}" presName="parTx" presStyleLbl="revTx" presStyleIdx="4" presStyleCnt="7">
        <dgm:presLayoutVars>
          <dgm:chMax val="0"/>
          <dgm:chPref val="0"/>
        </dgm:presLayoutVars>
      </dgm:prSet>
      <dgm:spPr/>
    </dgm:pt>
    <dgm:pt modelId="{2C5976D2-1A36-4895-B584-A07C5369464A}" type="pres">
      <dgm:prSet presAssocID="{6503BAFF-716A-4416-9256-02E58928D3D4}" presName="sibTrans" presStyleCnt="0"/>
      <dgm:spPr/>
    </dgm:pt>
    <dgm:pt modelId="{1CC857B1-14A4-47AA-8583-90ABED7CB82A}" type="pres">
      <dgm:prSet presAssocID="{FCB0E522-FEDB-4964-9973-0DB997CBDD20}" presName="compNode" presStyleCnt="0"/>
      <dgm:spPr/>
    </dgm:pt>
    <dgm:pt modelId="{1FDEBDE6-93F5-415D-8FCC-212FE1370F95}" type="pres">
      <dgm:prSet presAssocID="{FCB0E522-FEDB-4964-9973-0DB997CBDD20}" presName="bgRect" presStyleLbl="bgShp" presStyleIdx="5" presStyleCnt="7"/>
      <dgm:spPr/>
    </dgm:pt>
    <dgm:pt modelId="{F3A1B2A2-9360-4817-9A8B-7C0B60573E19}" type="pres">
      <dgm:prSet presAssocID="{FCB0E522-FEDB-4964-9973-0DB997CBDD2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019CECA8-F6E3-4450-AE19-DAF77ECBC4B0}" type="pres">
      <dgm:prSet presAssocID="{FCB0E522-FEDB-4964-9973-0DB997CBDD20}" presName="spaceRect" presStyleCnt="0"/>
      <dgm:spPr/>
    </dgm:pt>
    <dgm:pt modelId="{E3406624-E09F-4FC1-8395-E24F31EF8A60}" type="pres">
      <dgm:prSet presAssocID="{FCB0E522-FEDB-4964-9973-0DB997CBDD20}" presName="parTx" presStyleLbl="revTx" presStyleIdx="5" presStyleCnt="7">
        <dgm:presLayoutVars>
          <dgm:chMax val="0"/>
          <dgm:chPref val="0"/>
        </dgm:presLayoutVars>
      </dgm:prSet>
      <dgm:spPr/>
    </dgm:pt>
    <dgm:pt modelId="{7207242B-A135-4DA4-9282-EE1C5C9F3213}" type="pres">
      <dgm:prSet presAssocID="{6A522465-2319-4886-80EA-1A8F4D041D85}" presName="sibTrans" presStyleCnt="0"/>
      <dgm:spPr/>
    </dgm:pt>
    <dgm:pt modelId="{0CDA5642-6F4F-4762-9AD3-C5D7EB3F8CBA}" type="pres">
      <dgm:prSet presAssocID="{9677C8FE-D4D4-4347-B9E2-5EE7D0CD8339}" presName="compNode" presStyleCnt="0"/>
      <dgm:spPr/>
    </dgm:pt>
    <dgm:pt modelId="{90D3D61A-CF9A-4649-AB46-9E76A4B7AB7D}" type="pres">
      <dgm:prSet presAssocID="{9677C8FE-D4D4-4347-B9E2-5EE7D0CD8339}" presName="bgRect" presStyleLbl="bgShp" presStyleIdx="6" presStyleCnt="7"/>
      <dgm:spPr/>
    </dgm:pt>
    <dgm:pt modelId="{2E8E2D5F-EA68-4F71-8123-77C1D014437C}" type="pres">
      <dgm:prSet presAssocID="{9677C8FE-D4D4-4347-B9E2-5EE7D0CD833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DFE7A77-C3C0-47AD-958D-F3AFC5368895}" type="pres">
      <dgm:prSet presAssocID="{9677C8FE-D4D4-4347-B9E2-5EE7D0CD8339}" presName="spaceRect" presStyleCnt="0"/>
      <dgm:spPr/>
    </dgm:pt>
    <dgm:pt modelId="{A34046D0-AAB4-4AAA-8985-E9ED29529D3A}" type="pres">
      <dgm:prSet presAssocID="{9677C8FE-D4D4-4347-B9E2-5EE7D0CD833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8A01F00-202D-4241-B153-3ED55C22E73F}" type="presOf" srcId="{44059428-72FD-4B59-A20F-1952B5C31143}" destId="{9F91B10D-3F78-452B-9164-5A6E6609C214}" srcOrd="0" destOrd="0" presId="urn:microsoft.com/office/officeart/2018/2/layout/IconVerticalSolidList"/>
    <dgm:cxn modelId="{F76F0D03-4C4A-4BF8-BCB1-81A86DF67843}" srcId="{06C1C1D6-0050-4F96-A045-B447E9B9063A}" destId="{4BE3F5DB-3709-430A-AF2C-5EB186CFE7DD}" srcOrd="1" destOrd="0" parTransId="{B5FA290C-72D0-4202-BD95-1685E088482C}" sibTransId="{6CAEB297-2394-4696-94D0-64287EBFA176}"/>
    <dgm:cxn modelId="{8A1A9E1D-F001-4BD3-84DE-9A51A956042B}" type="presOf" srcId="{B8DDDC31-28DB-4154-95D5-7E09D4908730}" destId="{4003B7FE-B694-4B05-8899-5217AAF5B1E0}" srcOrd="0" destOrd="0" presId="urn:microsoft.com/office/officeart/2018/2/layout/IconVerticalSolidList"/>
    <dgm:cxn modelId="{6D3A4623-C8FC-4FA1-ACAC-4A3F09749EE8}" srcId="{06C1C1D6-0050-4F96-A045-B447E9B9063A}" destId="{3190C584-2D46-4A48-B052-B899F11B302C}" srcOrd="3" destOrd="0" parTransId="{AC91B63C-645C-4616-B5C8-369BE54ED832}" sibTransId="{50E3D8B9-4219-44A3-861E-443729DAE5E4}"/>
    <dgm:cxn modelId="{0800FD28-DC70-40BA-A1F4-8FC40E13BA66}" srcId="{06C1C1D6-0050-4F96-A045-B447E9B9063A}" destId="{662D91D0-A345-4E7E-BD18-FC24E3DB6C5C}" srcOrd="2" destOrd="0" parTransId="{0EE96F76-FCD4-4033-9702-6C4FB9F76A33}" sibTransId="{8BA694E2-5D54-414D-AD91-E6B6B64ADF76}"/>
    <dgm:cxn modelId="{F431CD36-375E-4850-A63E-2D535B902D27}" type="presOf" srcId="{FCB0E522-FEDB-4964-9973-0DB997CBDD20}" destId="{E3406624-E09F-4FC1-8395-E24F31EF8A60}" srcOrd="0" destOrd="0" presId="urn:microsoft.com/office/officeart/2018/2/layout/IconVerticalSolidList"/>
    <dgm:cxn modelId="{79A5B73F-6FB5-41B1-9644-9AA0EA229872}" srcId="{06C1C1D6-0050-4F96-A045-B447E9B9063A}" destId="{44059428-72FD-4B59-A20F-1952B5C31143}" srcOrd="0" destOrd="0" parTransId="{04338E33-2EAB-4D1D-91B0-CDB93726FC9A}" sibTransId="{6EE25979-DAA1-47D8-8E38-3AF34821E516}"/>
    <dgm:cxn modelId="{A6FF2267-C87E-4974-BF5F-F32DC95C4B71}" type="presOf" srcId="{9677C8FE-D4D4-4347-B9E2-5EE7D0CD8339}" destId="{A34046D0-AAB4-4AAA-8985-E9ED29529D3A}" srcOrd="0" destOrd="0" presId="urn:microsoft.com/office/officeart/2018/2/layout/IconVerticalSolidList"/>
    <dgm:cxn modelId="{0C112248-9DDD-470B-A4AE-EE0FCDF0EBCF}" type="presOf" srcId="{4BE3F5DB-3709-430A-AF2C-5EB186CFE7DD}" destId="{88385614-AB7F-4D23-9EE7-9DE5E3B9F3EF}" srcOrd="0" destOrd="0" presId="urn:microsoft.com/office/officeart/2018/2/layout/IconVerticalSolidList"/>
    <dgm:cxn modelId="{DDAD5154-E05D-46FE-A82F-D770EF3D0121}" srcId="{06C1C1D6-0050-4F96-A045-B447E9B9063A}" destId="{B8DDDC31-28DB-4154-95D5-7E09D4908730}" srcOrd="4" destOrd="0" parTransId="{D7C8CE80-5FFA-4D8F-84E9-80EB3A955B2D}" sibTransId="{6503BAFF-716A-4416-9256-02E58928D3D4}"/>
    <dgm:cxn modelId="{A4704E78-8ADB-4D3B-96E6-9280114434BE}" type="presOf" srcId="{06C1C1D6-0050-4F96-A045-B447E9B9063A}" destId="{60B55ED2-1740-4BF4-B52E-F8D74FACFAAC}" srcOrd="0" destOrd="0" presId="urn:microsoft.com/office/officeart/2018/2/layout/IconVerticalSolidList"/>
    <dgm:cxn modelId="{3C65D394-EBEF-414E-AA91-BB989266142C}" srcId="{06C1C1D6-0050-4F96-A045-B447E9B9063A}" destId="{9677C8FE-D4D4-4347-B9E2-5EE7D0CD8339}" srcOrd="6" destOrd="0" parTransId="{17151369-0B21-4677-B190-ED6FF23369A6}" sibTransId="{9FFEACFA-EF60-4C82-BF68-650878F3622E}"/>
    <dgm:cxn modelId="{C0A43B9C-A13D-4DB6-B15C-9AFA8790E725}" type="presOf" srcId="{3190C584-2D46-4A48-B052-B899F11B302C}" destId="{C84A6B34-B827-4DE3-8103-97D50A350BCA}" srcOrd="0" destOrd="0" presId="urn:microsoft.com/office/officeart/2018/2/layout/IconVerticalSolidList"/>
    <dgm:cxn modelId="{EC0092A0-D5D1-40A8-9D92-845FC0CB6CA1}" srcId="{06C1C1D6-0050-4F96-A045-B447E9B9063A}" destId="{FCB0E522-FEDB-4964-9973-0DB997CBDD20}" srcOrd="5" destOrd="0" parTransId="{286C0FF0-5BDC-4C9A-92BB-ED67288E933F}" sibTransId="{6A522465-2319-4886-80EA-1A8F4D041D85}"/>
    <dgm:cxn modelId="{D6205ABD-1668-4C18-B2C1-DDE5EFCA9A3D}" type="presOf" srcId="{662D91D0-A345-4E7E-BD18-FC24E3DB6C5C}" destId="{DB73A9FC-B87A-453C-91F5-8B6F1C324451}" srcOrd="0" destOrd="0" presId="urn:microsoft.com/office/officeart/2018/2/layout/IconVerticalSolidList"/>
    <dgm:cxn modelId="{7DB84201-508F-45A1-BF30-022615178CB5}" type="presParOf" srcId="{60B55ED2-1740-4BF4-B52E-F8D74FACFAAC}" destId="{1B10337D-EAC9-4B09-818D-A3AFEE738DDF}" srcOrd="0" destOrd="0" presId="urn:microsoft.com/office/officeart/2018/2/layout/IconVerticalSolidList"/>
    <dgm:cxn modelId="{0EF7799C-CC4C-4DA8-8BD2-A5B15B0C25B2}" type="presParOf" srcId="{1B10337D-EAC9-4B09-818D-A3AFEE738DDF}" destId="{6183B385-58F6-49EA-BE01-B3C551C1ADC4}" srcOrd="0" destOrd="0" presId="urn:microsoft.com/office/officeart/2018/2/layout/IconVerticalSolidList"/>
    <dgm:cxn modelId="{EE2C295F-857D-4A9C-B947-45162F450995}" type="presParOf" srcId="{1B10337D-EAC9-4B09-818D-A3AFEE738DDF}" destId="{AAC3E4C2-1469-4FDA-AC89-FB1E67D104AA}" srcOrd="1" destOrd="0" presId="urn:microsoft.com/office/officeart/2018/2/layout/IconVerticalSolidList"/>
    <dgm:cxn modelId="{6B6F324A-F091-4010-8C0A-5759EB131941}" type="presParOf" srcId="{1B10337D-EAC9-4B09-818D-A3AFEE738DDF}" destId="{E0CB6D0E-782E-4363-9E7D-6AA8A95C4EDA}" srcOrd="2" destOrd="0" presId="urn:microsoft.com/office/officeart/2018/2/layout/IconVerticalSolidList"/>
    <dgm:cxn modelId="{EB62BD73-97F5-4578-9CEB-E01AB162CE4B}" type="presParOf" srcId="{1B10337D-EAC9-4B09-818D-A3AFEE738DDF}" destId="{9F91B10D-3F78-452B-9164-5A6E6609C214}" srcOrd="3" destOrd="0" presId="urn:microsoft.com/office/officeart/2018/2/layout/IconVerticalSolidList"/>
    <dgm:cxn modelId="{14403925-3AA7-4E3C-A703-691B7EDEE8B4}" type="presParOf" srcId="{60B55ED2-1740-4BF4-B52E-F8D74FACFAAC}" destId="{B69CE4AE-8FAD-4433-9FEF-40DD6396B5DD}" srcOrd="1" destOrd="0" presId="urn:microsoft.com/office/officeart/2018/2/layout/IconVerticalSolidList"/>
    <dgm:cxn modelId="{71B687B2-C7DA-4830-A905-9968F0E5A48F}" type="presParOf" srcId="{60B55ED2-1740-4BF4-B52E-F8D74FACFAAC}" destId="{D2896896-D680-4B06-9BBC-C6A11DFCF1D3}" srcOrd="2" destOrd="0" presId="urn:microsoft.com/office/officeart/2018/2/layout/IconVerticalSolidList"/>
    <dgm:cxn modelId="{5237A2C3-F431-4F66-9288-26A12DDB0AAB}" type="presParOf" srcId="{D2896896-D680-4B06-9BBC-C6A11DFCF1D3}" destId="{7D48F319-D077-4333-9DCD-62B24B79B423}" srcOrd="0" destOrd="0" presId="urn:microsoft.com/office/officeart/2018/2/layout/IconVerticalSolidList"/>
    <dgm:cxn modelId="{0A894D05-9479-4DFD-A240-067B5A81E583}" type="presParOf" srcId="{D2896896-D680-4B06-9BBC-C6A11DFCF1D3}" destId="{648D02AA-222D-41BA-AF91-C76D9488652A}" srcOrd="1" destOrd="0" presId="urn:microsoft.com/office/officeart/2018/2/layout/IconVerticalSolidList"/>
    <dgm:cxn modelId="{0220788E-0435-4962-BE8E-CC8A9276E63A}" type="presParOf" srcId="{D2896896-D680-4B06-9BBC-C6A11DFCF1D3}" destId="{E91F297B-DB71-4EE3-B3D5-F52CBF498D4E}" srcOrd="2" destOrd="0" presId="urn:microsoft.com/office/officeart/2018/2/layout/IconVerticalSolidList"/>
    <dgm:cxn modelId="{2E1357D2-9DBF-4F3E-8442-30EFD3AE1462}" type="presParOf" srcId="{D2896896-D680-4B06-9BBC-C6A11DFCF1D3}" destId="{88385614-AB7F-4D23-9EE7-9DE5E3B9F3EF}" srcOrd="3" destOrd="0" presId="urn:microsoft.com/office/officeart/2018/2/layout/IconVerticalSolidList"/>
    <dgm:cxn modelId="{23B1D8EA-4319-4204-96D8-7D6533A0B9FB}" type="presParOf" srcId="{60B55ED2-1740-4BF4-B52E-F8D74FACFAAC}" destId="{B9FFA400-AA14-4814-AE26-ABCD2E5804A8}" srcOrd="3" destOrd="0" presId="urn:microsoft.com/office/officeart/2018/2/layout/IconVerticalSolidList"/>
    <dgm:cxn modelId="{170FF162-2290-4826-8E7C-51A9A1ACE8B6}" type="presParOf" srcId="{60B55ED2-1740-4BF4-B52E-F8D74FACFAAC}" destId="{181848CB-EC25-4401-85F4-EF8FFF83D0D6}" srcOrd="4" destOrd="0" presId="urn:microsoft.com/office/officeart/2018/2/layout/IconVerticalSolidList"/>
    <dgm:cxn modelId="{F8DCCF12-E534-4F27-AD19-E1394A4C7AD1}" type="presParOf" srcId="{181848CB-EC25-4401-85F4-EF8FFF83D0D6}" destId="{1D1FBA40-4CC5-40C7-A7DA-645DEE639971}" srcOrd="0" destOrd="0" presId="urn:microsoft.com/office/officeart/2018/2/layout/IconVerticalSolidList"/>
    <dgm:cxn modelId="{B5F554BC-5E77-4BED-81D3-36BD5D924706}" type="presParOf" srcId="{181848CB-EC25-4401-85F4-EF8FFF83D0D6}" destId="{23C45244-10EA-4E8C-9C88-349E3BBF8B84}" srcOrd="1" destOrd="0" presId="urn:microsoft.com/office/officeart/2018/2/layout/IconVerticalSolidList"/>
    <dgm:cxn modelId="{C66A941C-62CE-49F8-8DFB-85C743C1FF04}" type="presParOf" srcId="{181848CB-EC25-4401-85F4-EF8FFF83D0D6}" destId="{EC8FCF7C-6181-423F-B7A6-557F7A6B8524}" srcOrd="2" destOrd="0" presId="urn:microsoft.com/office/officeart/2018/2/layout/IconVerticalSolidList"/>
    <dgm:cxn modelId="{6676C662-EAE9-4A51-BDEC-38137B3CB414}" type="presParOf" srcId="{181848CB-EC25-4401-85F4-EF8FFF83D0D6}" destId="{DB73A9FC-B87A-453C-91F5-8B6F1C324451}" srcOrd="3" destOrd="0" presId="urn:microsoft.com/office/officeart/2018/2/layout/IconVerticalSolidList"/>
    <dgm:cxn modelId="{ADE3DC48-2C83-4872-875B-AE3CC404611A}" type="presParOf" srcId="{60B55ED2-1740-4BF4-B52E-F8D74FACFAAC}" destId="{D4812F53-F5BA-45B0-9201-933ED2932FF4}" srcOrd="5" destOrd="0" presId="urn:microsoft.com/office/officeart/2018/2/layout/IconVerticalSolidList"/>
    <dgm:cxn modelId="{D14D3624-0493-4CC9-8212-B6B1452435D5}" type="presParOf" srcId="{60B55ED2-1740-4BF4-B52E-F8D74FACFAAC}" destId="{EEB858CE-D7EC-4B7C-97A9-4D7F30F7310D}" srcOrd="6" destOrd="0" presId="urn:microsoft.com/office/officeart/2018/2/layout/IconVerticalSolidList"/>
    <dgm:cxn modelId="{299D4CFA-0D98-4CCE-A1BA-670571C7AA3C}" type="presParOf" srcId="{EEB858CE-D7EC-4B7C-97A9-4D7F30F7310D}" destId="{F7D5A11B-A2BE-4B1C-9DE0-3306E0AEDC0C}" srcOrd="0" destOrd="0" presId="urn:microsoft.com/office/officeart/2018/2/layout/IconVerticalSolidList"/>
    <dgm:cxn modelId="{D6E5BFA1-AE4D-4CBB-9463-3ACFC7853C84}" type="presParOf" srcId="{EEB858CE-D7EC-4B7C-97A9-4D7F30F7310D}" destId="{08CD2599-76CE-4F9B-8897-C3F65253E98C}" srcOrd="1" destOrd="0" presId="urn:microsoft.com/office/officeart/2018/2/layout/IconVerticalSolidList"/>
    <dgm:cxn modelId="{D3DC8D8E-4265-4180-88DE-D45913992AF0}" type="presParOf" srcId="{EEB858CE-D7EC-4B7C-97A9-4D7F30F7310D}" destId="{947ACC11-F936-49B6-BE25-B80B08A18E8A}" srcOrd="2" destOrd="0" presId="urn:microsoft.com/office/officeart/2018/2/layout/IconVerticalSolidList"/>
    <dgm:cxn modelId="{DFB4B472-5ACD-489C-824D-A573D5D9DA8C}" type="presParOf" srcId="{EEB858CE-D7EC-4B7C-97A9-4D7F30F7310D}" destId="{C84A6B34-B827-4DE3-8103-97D50A350BCA}" srcOrd="3" destOrd="0" presId="urn:microsoft.com/office/officeart/2018/2/layout/IconVerticalSolidList"/>
    <dgm:cxn modelId="{1BB408A9-108E-4497-B6C3-3B81705A875A}" type="presParOf" srcId="{60B55ED2-1740-4BF4-B52E-F8D74FACFAAC}" destId="{F16AE200-1450-48EB-9C60-C5E170451B8A}" srcOrd="7" destOrd="0" presId="urn:microsoft.com/office/officeart/2018/2/layout/IconVerticalSolidList"/>
    <dgm:cxn modelId="{6BEC6C37-2BF0-4B6E-9F98-CEE02B15E8BA}" type="presParOf" srcId="{60B55ED2-1740-4BF4-B52E-F8D74FACFAAC}" destId="{983C2C88-CD71-483F-B151-8760659BA0BC}" srcOrd="8" destOrd="0" presId="urn:microsoft.com/office/officeart/2018/2/layout/IconVerticalSolidList"/>
    <dgm:cxn modelId="{45C8C28A-799A-4D7B-A3CD-50FC4063E8A0}" type="presParOf" srcId="{983C2C88-CD71-483F-B151-8760659BA0BC}" destId="{CFB37D7E-EAA5-4D71-88C3-727DC73AA520}" srcOrd="0" destOrd="0" presId="urn:microsoft.com/office/officeart/2018/2/layout/IconVerticalSolidList"/>
    <dgm:cxn modelId="{1710616A-2A0F-47FE-B2EB-899AA853A7B1}" type="presParOf" srcId="{983C2C88-CD71-483F-B151-8760659BA0BC}" destId="{802340D9-76B5-400F-9707-F7D1362112DD}" srcOrd="1" destOrd="0" presId="urn:microsoft.com/office/officeart/2018/2/layout/IconVerticalSolidList"/>
    <dgm:cxn modelId="{5D8F8CB1-31F3-4E41-A8A0-1F9697566F4E}" type="presParOf" srcId="{983C2C88-CD71-483F-B151-8760659BA0BC}" destId="{E55FA498-8F3B-4FD2-AB8C-3D550C193986}" srcOrd="2" destOrd="0" presId="urn:microsoft.com/office/officeart/2018/2/layout/IconVerticalSolidList"/>
    <dgm:cxn modelId="{4FF97B0D-A5DF-422C-A2EF-2FBA46A42BC4}" type="presParOf" srcId="{983C2C88-CD71-483F-B151-8760659BA0BC}" destId="{4003B7FE-B694-4B05-8899-5217AAF5B1E0}" srcOrd="3" destOrd="0" presId="urn:microsoft.com/office/officeart/2018/2/layout/IconVerticalSolidList"/>
    <dgm:cxn modelId="{D38EE416-8070-4C0D-883C-E6BE6C9FAAC6}" type="presParOf" srcId="{60B55ED2-1740-4BF4-B52E-F8D74FACFAAC}" destId="{2C5976D2-1A36-4895-B584-A07C5369464A}" srcOrd="9" destOrd="0" presId="urn:microsoft.com/office/officeart/2018/2/layout/IconVerticalSolidList"/>
    <dgm:cxn modelId="{3AB389EA-4559-479D-9F21-7C5758C01845}" type="presParOf" srcId="{60B55ED2-1740-4BF4-B52E-F8D74FACFAAC}" destId="{1CC857B1-14A4-47AA-8583-90ABED7CB82A}" srcOrd="10" destOrd="0" presId="urn:microsoft.com/office/officeart/2018/2/layout/IconVerticalSolidList"/>
    <dgm:cxn modelId="{326C5A58-E5D9-4BEF-B5F4-AE8AFE22B423}" type="presParOf" srcId="{1CC857B1-14A4-47AA-8583-90ABED7CB82A}" destId="{1FDEBDE6-93F5-415D-8FCC-212FE1370F95}" srcOrd="0" destOrd="0" presId="urn:microsoft.com/office/officeart/2018/2/layout/IconVerticalSolidList"/>
    <dgm:cxn modelId="{7A7C7FC1-4AC1-42C8-9F55-6F1C4AD5EECF}" type="presParOf" srcId="{1CC857B1-14A4-47AA-8583-90ABED7CB82A}" destId="{F3A1B2A2-9360-4817-9A8B-7C0B60573E19}" srcOrd="1" destOrd="0" presId="urn:microsoft.com/office/officeart/2018/2/layout/IconVerticalSolidList"/>
    <dgm:cxn modelId="{7EFADFD1-F810-4AC4-810B-AA074029484F}" type="presParOf" srcId="{1CC857B1-14A4-47AA-8583-90ABED7CB82A}" destId="{019CECA8-F6E3-4450-AE19-DAF77ECBC4B0}" srcOrd="2" destOrd="0" presId="urn:microsoft.com/office/officeart/2018/2/layout/IconVerticalSolidList"/>
    <dgm:cxn modelId="{E603113B-B648-47E3-BD02-450D688F1D2F}" type="presParOf" srcId="{1CC857B1-14A4-47AA-8583-90ABED7CB82A}" destId="{E3406624-E09F-4FC1-8395-E24F31EF8A60}" srcOrd="3" destOrd="0" presId="urn:microsoft.com/office/officeart/2018/2/layout/IconVerticalSolidList"/>
    <dgm:cxn modelId="{89507590-5937-4A07-93EC-4024D37C04D2}" type="presParOf" srcId="{60B55ED2-1740-4BF4-B52E-F8D74FACFAAC}" destId="{7207242B-A135-4DA4-9282-EE1C5C9F3213}" srcOrd="11" destOrd="0" presId="urn:microsoft.com/office/officeart/2018/2/layout/IconVerticalSolidList"/>
    <dgm:cxn modelId="{7E75EF18-6EC9-40A9-983A-F9D1600E615A}" type="presParOf" srcId="{60B55ED2-1740-4BF4-B52E-F8D74FACFAAC}" destId="{0CDA5642-6F4F-4762-9AD3-C5D7EB3F8CBA}" srcOrd="12" destOrd="0" presId="urn:microsoft.com/office/officeart/2018/2/layout/IconVerticalSolidList"/>
    <dgm:cxn modelId="{800AC0BA-E186-4D1A-A2A3-2D79ADDCA010}" type="presParOf" srcId="{0CDA5642-6F4F-4762-9AD3-C5D7EB3F8CBA}" destId="{90D3D61A-CF9A-4649-AB46-9E76A4B7AB7D}" srcOrd="0" destOrd="0" presId="urn:microsoft.com/office/officeart/2018/2/layout/IconVerticalSolidList"/>
    <dgm:cxn modelId="{BD977BDB-2480-45A1-A095-9E25D775ADA8}" type="presParOf" srcId="{0CDA5642-6F4F-4762-9AD3-C5D7EB3F8CBA}" destId="{2E8E2D5F-EA68-4F71-8123-77C1D014437C}" srcOrd="1" destOrd="0" presId="urn:microsoft.com/office/officeart/2018/2/layout/IconVerticalSolidList"/>
    <dgm:cxn modelId="{12B7C3FF-9771-4A38-9F41-F8726C38052A}" type="presParOf" srcId="{0CDA5642-6F4F-4762-9AD3-C5D7EB3F8CBA}" destId="{1DFE7A77-C3C0-47AD-958D-F3AFC5368895}" srcOrd="2" destOrd="0" presId="urn:microsoft.com/office/officeart/2018/2/layout/IconVerticalSolidList"/>
    <dgm:cxn modelId="{1CBA9560-9DA2-44AF-8529-9B8A8095BCD5}" type="presParOf" srcId="{0CDA5642-6F4F-4762-9AD3-C5D7EB3F8CBA}" destId="{A34046D0-AAB4-4AAA-8985-E9ED29529D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B74F0-2DD8-4746-BC29-80B1FF885E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7C0072-8A60-47C0-9832-302F7B0C4D21}">
      <dgm:prSet/>
      <dgm:spPr/>
      <dgm:t>
        <a:bodyPr/>
        <a:lstStyle/>
        <a:p>
          <a:r>
            <a:rPr lang="en-US"/>
            <a:t>Examples:</a:t>
          </a:r>
        </a:p>
      </dgm:t>
    </dgm:pt>
    <dgm:pt modelId="{6BB99E5C-2123-4FF0-99EE-770A8A124ADC}" type="parTrans" cxnId="{45FD388B-86AC-46EA-B168-68EC99783E1D}">
      <dgm:prSet/>
      <dgm:spPr/>
      <dgm:t>
        <a:bodyPr/>
        <a:lstStyle/>
        <a:p>
          <a:endParaRPr lang="en-US"/>
        </a:p>
      </dgm:t>
    </dgm:pt>
    <dgm:pt modelId="{A1CA64D2-9E47-4B65-AAEE-EE370C145C81}" type="sibTrans" cxnId="{45FD388B-86AC-46EA-B168-68EC99783E1D}">
      <dgm:prSet/>
      <dgm:spPr/>
      <dgm:t>
        <a:bodyPr/>
        <a:lstStyle/>
        <a:p>
          <a:endParaRPr lang="en-US"/>
        </a:p>
      </dgm:t>
    </dgm:pt>
    <dgm:pt modelId="{AFF9046E-7513-44CC-8F0A-729EFD00357C}">
      <dgm:prSet/>
      <dgm:spPr/>
      <dgm:t>
        <a:bodyPr/>
        <a:lstStyle/>
        <a:p>
          <a:r>
            <a:rPr lang="en-US"/>
            <a:t>• sin(5) → 0.0872 (5 degrees)</a:t>
          </a:r>
        </a:p>
      </dgm:t>
    </dgm:pt>
    <dgm:pt modelId="{6F412FCF-ED7B-4876-A9EF-A5FF1D6FDACA}" type="parTrans" cxnId="{938CCC43-702B-4F1D-8F91-AB5B8C773773}">
      <dgm:prSet/>
      <dgm:spPr/>
      <dgm:t>
        <a:bodyPr/>
        <a:lstStyle/>
        <a:p>
          <a:endParaRPr lang="en-US"/>
        </a:p>
      </dgm:t>
    </dgm:pt>
    <dgm:pt modelId="{73BA7F51-878B-4EFA-A3F5-B476C592F820}" type="sibTrans" cxnId="{938CCC43-702B-4F1D-8F91-AB5B8C773773}">
      <dgm:prSet/>
      <dgm:spPr/>
      <dgm:t>
        <a:bodyPr/>
        <a:lstStyle/>
        <a:p>
          <a:endParaRPr lang="en-US"/>
        </a:p>
      </dgm:t>
    </dgm:pt>
    <dgm:pt modelId="{9E933A49-4C82-408C-9541-939C680F7C61}">
      <dgm:prSet/>
      <dgm:spPr/>
      <dgm:t>
        <a:bodyPr/>
        <a:lstStyle/>
        <a:p>
          <a:r>
            <a:rPr lang="en-US"/>
            <a:t>• cos(60) → 0.5</a:t>
          </a:r>
        </a:p>
      </dgm:t>
    </dgm:pt>
    <dgm:pt modelId="{77A929F6-D142-4CCB-B681-5617E74B7E9E}" type="parTrans" cxnId="{D51F2A0E-EC34-443E-9194-C6990488C749}">
      <dgm:prSet/>
      <dgm:spPr/>
      <dgm:t>
        <a:bodyPr/>
        <a:lstStyle/>
        <a:p>
          <a:endParaRPr lang="en-US"/>
        </a:p>
      </dgm:t>
    </dgm:pt>
    <dgm:pt modelId="{319F0E3F-C603-4795-A38F-D9E763098CC1}" type="sibTrans" cxnId="{D51F2A0E-EC34-443E-9194-C6990488C749}">
      <dgm:prSet/>
      <dgm:spPr/>
      <dgm:t>
        <a:bodyPr/>
        <a:lstStyle/>
        <a:p>
          <a:endParaRPr lang="en-US"/>
        </a:p>
      </dgm:t>
    </dgm:pt>
    <dgm:pt modelId="{045FC703-B16A-46E3-B832-D92EB3108E11}">
      <dgm:prSet/>
      <dgm:spPr/>
      <dgm:t>
        <a:bodyPr/>
        <a:lstStyle/>
        <a:p>
          <a:r>
            <a:rPr lang="en-US"/>
            <a:t>• tan(45) → 1</a:t>
          </a:r>
        </a:p>
      </dgm:t>
    </dgm:pt>
    <dgm:pt modelId="{1A4D815C-8098-49A4-94E1-9E3E2D1E9FD5}" type="parTrans" cxnId="{E0E27037-DA08-4539-AD54-C50915FED189}">
      <dgm:prSet/>
      <dgm:spPr/>
      <dgm:t>
        <a:bodyPr/>
        <a:lstStyle/>
        <a:p>
          <a:endParaRPr lang="en-US"/>
        </a:p>
      </dgm:t>
    </dgm:pt>
    <dgm:pt modelId="{90D375A7-4526-463E-B0A3-3B9F53FFDA9B}" type="sibTrans" cxnId="{E0E27037-DA08-4539-AD54-C50915FED189}">
      <dgm:prSet/>
      <dgm:spPr/>
      <dgm:t>
        <a:bodyPr/>
        <a:lstStyle/>
        <a:p>
          <a:endParaRPr lang="en-US"/>
        </a:p>
      </dgm:t>
    </dgm:pt>
    <dgm:pt modelId="{75994DB4-8DE9-48B0-B651-F65782DA7FE3}">
      <dgm:prSet/>
      <dgm:spPr/>
      <dgm:t>
        <a:bodyPr/>
        <a:lstStyle/>
        <a:p>
          <a:r>
            <a:rPr lang="en-US"/>
            <a:t>• log(100) → 2</a:t>
          </a:r>
        </a:p>
      </dgm:t>
    </dgm:pt>
    <dgm:pt modelId="{42F0D3E5-06DE-48DE-87EC-41380A9B4BD7}" type="parTrans" cxnId="{E1A5B0AE-16D2-4A87-8EF4-61BBE9416515}">
      <dgm:prSet/>
      <dgm:spPr/>
      <dgm:t>
        <a:bodyPr/>
        <a:lstStyle/>
        <a:p>
          <a:endParaRPr lang="en-US"/>
        </a:p>
      </dgm:t>
    </dgm:pt>
    <dgm:pt modelId="{E50AAF1B-344B-4DBB-9E37-0EE7A1F3DCD9}" type="sibTrans" cxnId="{E1A5B0AE-16D2-4A87-8EF4-61BBE9416515}">
      <dgm:prSet/>
      <dgm:spPr/>
      <dgm:t>
        <a:bodyPr/>
        <a:lstStyle/>
        <a:p>
          <a:endParaRPr lang="en-US"/>
        </a:p>
      </dgm:t>
    </dgm:pt>
    <dgm:pt modelId="{73F5EB24-9FB2-4835-9786-43272BD001AD}">
      <dgm:prSet/>
      <dgm:spPr/>
      <dgm:t>
        <a:bodyPr/>
        <a:lstStyle/>
        <a:p>
          <a:r>
            <a:rPr lang="en-US"/>
            <a:t>• √(16) → 4</a:t>
          </a:r>
        </a:p>
      </dgm:t>
    </dgm:pt>
    <dgm:pt modelId="{46C28375-BD19-42A0-8121-FA9FFD1DF3B1}" type="parTrans" cxnId="{A1BB915E-CAE1-44E1-9302-36CD4BB23A5A}">
      <dgm:prSet/>
      <dgm:spPr/>
      <dgm:t>
        <a:bodyPr/>
        <a:lstStyle/>
        <a:p>
          <a:endParaRPr lang="en-US"/>
        </a:p>
      </dgm:t>
    </dgm:pt>
    <dgm:pt modelId="{CE003075-2CCB-4DFE-8063-8CA18F7ADF31}" type="sibTrans" cxnId="{A1BB915E-CAE1-44E1-9302-36CD4BB23A5A}">
      <dgm:prSet/>
      <dgm:spPr/>
      <dgm:t>
        <a:bodyPr/>
        <a:lstStyle/>
        <a:p>
          <a:endParaRPr lang="en-US"/>
        </a:p>
      </dgm:t>
    </dgm:pt>
    <dgm:pt modelId="{290D0200-24C4-40F1-AA9B-0F79C8A53ED1}">
      <dgm:prSet/>
      <dgm:spPr/>
      <dgm:t>
        <a:bodyPr/>
        <a:lstStyle/>
        <a:p>
          <a:r>
            <a:rPr lang="en-US"/>
            <a:t>• π + e → 5.8599</a:t>
          </a:r>
        </a:p>
      </dgm:t>
    </dgm:pt>
    <dgm:pt modelId="{D8EB4333-D316-42DA-8713-E1D468202D41}" type="parTrans" cxnId="{D3264FA7-4EC7-4634-B5E3-9B5A7C83B7F7}">
      <dgm:prSet/>
      <dgm:spPr/>
      <dgm:t>
        <a:bodyPr/>
        <a:lstStyle/>
        <a:p>
          <a:endParaRPr lang="en-US"/>
        </a:p>
      </dgm:t>
    </dgm:pt>
    <dgm:pt modelId="{1125947D-2D5C-4B8A-A8A0-5E3842308FBD}" type="sibTrans" cxnId="{D3264FA7-4EC7-4634-B5E3-9B5A7C83B7F7}">
      <dgm:prSet/>
      <dgm:spPr/>
      <dgm:t>
        <a:bodyPr/>
        <a:lstStyle/>
        <a:p>
          <a:endParaRPr lang="en-US"/>
        </a:p>
      </dgm:t>
    </dgm:pt>
    <dgm:pt modelId="{5B5C485A-8EF5-4BD5-94B9-7F65E8119B90}">
      <dgm:prSet/>
      <dgm:spPr/>
      <dgm:t>
        <a:bodyPr/>
        <a:lstStyle/>
        <a:p>
          <a:r>
            <a:rPr lang="en-US"/>
            <a:t>• 50% of 200 → 100</a:t>
          </a:r>
        </a:p>
      </dgm:t>
    </dgm:pt>
    <dgm:pt modelId="{CA16824B-47E4-494B-A137-9FEF48F23F1E}" type="parTrans" cxnId="{1DDA81E6-1523-43FA-B536-182329BF2AF7}">
      <dgm:prSet/>
      <dgm:spPr/>
      <dgm:t>
        <a:bodyPr/>
        <a:lstStyle/>
        <a:p>
          <a:endParaRPr lang="en-US"/>
        </a:p>
      </dgm:t>
    </dgm:pt>
    <dgm:pt modelId="{50D6F60F-B3C5-42B3-86C0-4B6663577368}" type="sibTrans" cxnId="{1DDA81E6-1523-43FA-B536-182329BF2AF7}">
      <dgm:prSet/>
      <dgm:spPr/>
      <dgm:t>
        <a:bodyPr/>
        <a:lstStyle/>
        <a:p>
          <a:endParaRPr lang="en-US"/>
        </a:p>
      </dgm:t>
    </dgm:pt>
    <dgm:pt modelId="{F00A789B-33B5-4726-8F77-A98B8E0D3388}" type="pres">
      <dgm:prSet presAssocID="{155B74F0-2DD8-4746-BC29-80B1FF885E8C}" presName="linear" presStyleCnt="0">
        <dgm:presLayoutVars>
          <dgm:animLvl val="lvl"/>
          <dgm:resizeHandles val="exact"/>
        </dgm:presLayoutVars>
      </dgm:prSet>
      <dgm:spPr/>
    </dgm:pt>
    <dgm:pt modelId="{5F973EED-413C-4E7F-829B-31A9CD0821E4}" type="pres">
      <dgm:prSet presAssocID="{BA7C0072-8A60-47C0-9832-302F7B0C4D2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4CE1B2E-F49E-4FE8-9402-AA7CCD301DC8}" type="pres">
      <dgm:prSet presAssocID="{A1CA64D2-9E47-4B65-AAEE-EE370C145C81}" presName="spacer" presStyleCnt="0"/>
      <dgm:spPr/>
    </dgm:pt>
    <dgm:pt modelId="{44D3842F-12FD-420E-B204-4E7AF9C68282}" type="pres">
      <dgm:prSet presAssocID="{AFF9046E-7513-44CC-8F0A-729EFD00357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CFA6E43-820A-45E2-993A-587376A0C7D5}" type="pres">
      <dgm:prSet presAssocID="{73BA7F51-878B-4EFA-A3F5-B476C592F820}" presName="spacer" presStyleCnt="0"/>
      <dgm:spPr/>
    </dgm:pt>
    <dgm:pt modelId="{824D659D-C7D0-4A20-AFE9-C3A026D97328}" type="pres">
      <dgm:prSet presAssocID="{9E933A49-4C82-408C-9541-939C680F7C6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6D2794D-1C51-437D-8E2D-78787E9E78CE}" type="pres">
      <dgm:prSet presAssocID="{319F0E3F-C603-4795-A38F-D9E763098CC1}" presName="spacer" presStyleCnt="0"/>
      <dgm:spPr/>
    </dgm:pt>
    <dgm:pt modelId="{E38D17C3-83E0-46CF-8B07-D02E2D0FF1AE}" type="pres">
      <dgm:prSet presAssocID="{045FC703-B16A-46E3-B832-D92EB3108E1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86DCCCF-97A1-4BAD-B069-06FCAD0F69EE}" type="pres">
      <dgm:prSet presAssocID="{90D375A7-4526-463E-B0A3-3B9F53FFDA9B}" presName="spacer" presStyleCnt="0"/>
      <dgm:spPr/>
    </dgm:pt>
    <dgm:pt modelId="{4AA151AE-1E20-431A-88DA-CD885CAA1F04}" type="pres">
      <dgm:prSet presAssocID="{75994DB4-8DE9-48B0-B651-F65782DA7FE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9516D02-14E7-4D57-90DB-347217362DD7}" type="pres">
      <dgm:prSet presAssocID="{E50AAF1B-344B-4DBB-9E37-0EE7A1F3DCD9}" presName="spacer" presStyleCnt="0"/>
      <dgm:spPr/>
    </dgm:pt>
    <dgm:pt modelId="{5F6C694B-109E-439C-BAB9-E61FA6E419A4}" type="pres">
      <dgm:prSet presAssocID="{73F5EB24-9FB2-4835-9786-43272BD001A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B53B82-46E9-438A-87CD-094409991145}" type="pres">
      <dgm:prSet presAssocID="{CE003075-2CCB-4DFE-8063-8CA18F7ADF31}" presName="spacer" presStyleCnt="0"/>
      <dgm:spPr/>
    </dgm:pt>
    <dgm:pt modelId="{7CB95D6B-02C3-4B10-A49A-407145F251DB}" type="pres">
      <dgm:prSet presAssocID="{290D0200-24C4-40F1-AA9B-0F79C8A53ED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47311AA-AE4A-48AE-B962-7A218732511E}" type="pres">
      <dgm:prSet presAssocID="{1125947D-2D5C-4B8A-A8A0-5E3842308FBD}" presName="spacer" presStyleCnt="0"/>
      <dgm:spPr/>
    </dgm:pt>
    <dgm:pt modelId="{EE98F1EE-FC2E-4EFB-8471-50DABD9A058F}" type="pres">
      <dgm:prSet presAssocID="{5B5C485A-8EF5-4BD5-94B9-7F65E8119B9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51F2A0E-EC34-443E-9194-C6990488C749}" srcId="{155B74F0-2DD8-4746-BC29-80B1FF885E8C}" destId="{9E933A49-4C82-408C-9541-939C680F7C61}" srcOrd="2" destOrd="0" parTransId="{77A929F6-D142-4CCB-B681-5617E74B7E9E}" sibTransId="{319F0E3F-C603-4795-A38F-D9E763098CC1}"/>
    <dgm:cxn modelId="{82DA1E1E-71C8-4E1F-B9B7-5469BE335C9E}" type="presOf" srcId="{AFF9046E-7513-44CC-8F0A-729EFD00357C}" destId="{44D3842F-12FD-420E-B204-4E7AF9C68282}" srcOrd="0" destOrd="0" presId="urn:microsoft.com/office/officeart/2005/8/layout/vList2"/>
    <dgm:cxn modelId="{786EAF20-E882-4E92-AC15-49CA67583069}" type="presOf" srcId="{BA7C0072-8A60-47C0-9832-302F7B0C4D21}" destId="{5F973EED-413C-4E7F-829B-31A9CD0821E4}" srcOrd="0" destOrd="0" presId="urn:microsoft.com/office/officeart/2005/8/layout/vList2"/>
    <dgm:cxn modelId="{E0E27037-DA08-4539-AD54-C50915FED189}" srcId="{155B74F0-2DD8-4746-BC29-80B1FF885E8C}" destId="{045FC703-B16A-46E3-B832-D92EB3108E11}" srcOrd="3" destOrd="0" parTransId="{1A4D815C-8098-49A4-94E1-9E3E2D1E9FD5}" sibTransId="{90D375A7-4526-463E-B0A3-3B9F53FFDA9B}"/>
    <dgm:cxn modelId="{A1BB915E-CAE1-44E1-9302-36CD4BB23A5A}" srcId="{155B74F0-2DD8-4746-BC29-80B1FF885E8C}" destId="{73F5EB24-9FB2-4835-9786-43272BD001AD}" srcOrd="5" destOrd="0" parTransId="{46C28375-BD19-42A0-8121-FA9FFD1DF3B1}" sibTransId="{CE003075-2CCB-4DFE-8063-8CA18F7ADF31}"/>
    <dgm:cxn modelId="{A66D4241-7C29-4067-8306-A25A06DA0378}" type="presOf" srcId="{75994DB4-8DE9-48B0-B651-F65782DA7FE3}" destId="{4AA151AE-1E20-431A-88DA-CD885CAA1F04}" srcOrd="0" destOrd="0" presId="urn:microsoft.com/office/officeart/2005/8/layout/vList2"/>
    <dgm:cxn modelId="{938CCC43-702B-4F1D-8F91-AB5B8C773773}" srcId="{155B74F0-2DD8-4746-BC29-80B1FF885E8C}" destId="{AFF9046E-7513-44CC-8F0A-729EFD00357C}" srcOrd="1" destOrd="0" parTransId="{6F412FCF-ED7B-4876-A9EF-A5FF1D6FDACA}" sibTransId="{73BA7F51-878B-4EFA-A3F5-B476C592F820}"/>
    <dgm:cxn modelId="{D11D5F6E-EB36-472B-B027-739EEB388128}" type="presOf" srcId="{5B5C485A-8EF5-4BD5-94B9-7F65E8119B90}" destId="{EE98F1EE-FC2E-4EFB-8471-50DABD9A058F}" srcOrd="0" destOrd="0" presId="urn:microsoft.com/office/officeart/2005/8/layout/vList2"/>
    <dgm:cxn modelId="{7B012272-79C7-4702-A6F8-E0112D8B2414}" type="presOf" srcId="{290D0200-24C4-40F1-AA9B-0F79C8A53ED1}" destId="{7CB95D6B-02C3-4B10-A49A-407145F251DB}" srcOrd="0" destOrd="0" presId="urn:microsoft.com/office/officeart/2005/8/layout/vList2"/>
    <dgm:cxn modelId="{7445BA59-65B6-4A53-BBF1-E381AEDD2ADE}" type="presOf" srcId="{155B74F0-2DD8-4746-BC29-80B1FF885E8C}" destId="{F00A789B-33B5-4726-8F77-A98B8E0D3388}" srcOrd="0" destOrd="0" presId="urn:microsoft.com/office/officeart/2005/8/layout/vList2"/>
    <dgm:cxn modelId="{45FD388B-86AC-46EA-B168-68EC99783E1D}" srcId="{155B74F0-2DD8-4746-BC29-80B1FF885E8C}" destId="{BA7C0072-8A60-47C0-9832-302F7B0C4D21}" srcOrd="0" destOrd="0" parTransId="{6BB99E5C-2123-4FF0-99EE-770A8A124ADC}" sibTransId="{A1CA64D2-9E47-4B65-AAEE-EE370C145C81}"/>
    <dgm:cxn modelId="{4DF1CE9D-2F1C-45E6-A8E9-3C9480998036}" type="presOf" srcId="{045FC703-B16A-46E3-B832-D92EB3108E11}" destId="{E38D17C3-83E0-46CF-8B07-D02E2D0FF1AE}" srcOrd="0" destOrd="0" presId="urn:microsoft.com/office/officeart/2005/8/layout/vList2"/>
    <dgm:cxn modelId="{D3264FA7-4EC7-4634-B5E3-9B5A7C83B7F7}" srcId="{155B74F0-2DD8-4746-BC29-80B1FF885E8C}" destId="{290D0200-24C4-40F1-AA9B-0F79C8A53ED1}" srcOrd="6" destOrd="0" parTransId="{D8EB4333-D316-42DA-8713-E1D468202D41}" sibTransId="{1125947D-2D5C-4B8A-A8A0-5E3842308FBD}"/>
    <dgm:cxn modelId="{E1A5B0AE-16D2-4A87-8EF4-61BBE9416515}" srcId="{155B74F0-2DD8-4746-BC29-80B1FF885E8C}" destId="{75994DB4-8DE9-48B0-B651-F65782DA7FE3}" srcOrd="4" destOrd="0" parTransId="{42F0D3E5-06DE-48DE-87EC-41380A9B4BD7}" sibTransId="{E50AAF1B-344B-4DBB-9E37-0EE7A1F3DCD9}"/>
    <dgm:cxn modelId="{6B4C27B4-1180-476A-A5CE-C8911EA207A1}" type="presOf" srcId="{73F5EB24-9FB2-4835-9786-43272BD001AD}" destId="{5F6C694B-109E-439C-BAB9-E61FA6E419A4}" srcOrd="0" destOrd="0" presId="urn:microsoft.com/office/officeart/2005/8/layout/vList2"/>
    <dgm:cxn modelId="{A18CCFDB-9B44-4D4A-8CFD-CF1CCD9D4229}" type="presOf" srcId="{9E933A49-4C82-408C-9541-939C680F7C61}" destId="{824D659D-C7D0-4A20-AFE9-C3A026D97328}" srcOrd="0" destOrd="0" presId="urn:microsoft.com/office/officeart/2005/8/layout/vList2"/>
    <dgm:cxn modelId="{1DDA81E6-1523-43FA-B536-182329BF2AF7}" srcId="{155B74F0-2DD8-4746-BC29-80B1FF885E8C}" destId="{5B5C485A-8EF5-4BD5-94B9-7F65E8119B90}" srcOrd="7" destOrd="0" parTransId="{CA16824B-47E4-494B-A137-9FEF48F23F1E}" sibTransId="{50D6F60F-B3C5-42B3-86C0-4B6663577368}"/>
    <dgm:cxn modelId="{C9C13B52-CADA-4FEC-BBD5-EF568A9C0A2D}" type="presParOf" srcId="{F00A789B-33B5-4726-8F77-A98B8E0D3388}" destId="{5F973EED-413C-4E7F-829B-31A9CD0821E4}" srcOrd="0" destOrd="0" presId="urn:microsoft.com/office/officeart/2005/8/layout/vList2"/>
    <dgm:cxn modelId="{5F829AB6-E8A2-4C80-BA65-525B9BCF3FE5}" type="presParOf" srcId="{F00A789B-33B5-4726-8F77-A98B8E0D3388}" destId="{04CE1B2E-F49E-4FE8-9402-AA7CCD301DC8}" srcOrd="1" destOrd="0" presId="urn:microsoft.com/office/officeart/2005/8/layout/vList2"/>
    <dgm:cxn modelId="{63ADCF49-7539-4CEB-991C-EF06324A6C74}" type="presParOf" srcId="{F00A789B-33B5-4726-8F77-A98B8E0D3388}" destId="{44D3842F-12FD-420E-B204-4E7AF9C68282}" srcOrd="2" destOrd="0" presId="urn:microsoft.com/office/officeart/2005/8/layout/vList2"/>
    <dgm:cxn modelId="{279FC406-56E2-4F1C-9718-5FF4DA3B5672}" type="presParOf" srcId="{F00A789B-33B5-4726-8F77-A98B8E0D3388}" destId="{3CFA6E43-820A-45E2-993A-587376A0C7D5}" srcOrd="3" destOrd="0" presId="urn:microsoft.com/office/officeart/2005/8/layout/vList2"/>
    <dgm:cxn modelId="{B9211EB5-02FF-4E89-8C09-75DD272EFB6C}" type="presParOf" srcId="{F00A789B-33B5-4726-8F77-A98B8E0D3388}" destId="{824D659D-C7D0-4A20-AFE9-C3A026D97328}" srcOrd="4" destOrd="0" presId="urn:microsoft.com/office/officeart/2005/8/layout/vList2"/>
    <dgm:cxn modelId="{E4BB470D-682A-4B32-9E04-9F2DC51A916D}" type="presParOf" srcId="{F00A789B-33B5-4726-8F77-A98B8E0D3388}" destId="{76D2794D-1C51-437D-8E2D-78787E9E78CE}" srcOrd="5" destOrd="0" presId="urn:microsoft.com/office/officeart/2005/8/layout/vList2"/>
    <dgm:cxn modelId="{16434C11-1250-45E0-B834-08CA83ECB077}" type="presParOf" srcId="{F00A789B-33B5-4726-8F77-A98B8E0D3388}" destId="{E38D17C3-83E0-46CF-8B07-D02E2D0FF1AE}" srcOrd="6" destOrd="0" presId="urn:microsoft.com/office/officeart/2005/8/layout/vList2"/>
    <dgm:cxn modelId="{3485E44D-0080-425E-A725-7057DEC1FA57}" type="presParOf" srcId="{F00A789B-33B5-4726-8F77-A98B8E0D3388}" destId="{486DCCCF-97A1-4BAD-B069-06FCAD0F69EE}" srcOrd="7" destOrd="0" presId="urn:microsoft.com/office/officeart/2005/8/layout/vList2"/>
    <dgm:cxn modelId="{93D58922-B02B-4265-9AFC-8E10BA318AEB}" type="presParOf" srcId="{F00A789B-33B5-4726-8F77-A98B8E0D3388}" destId="{4AA151AE-1E20-431A-88DA-CD885CAA1F04}" srcOrd="8" destOrd="0" presId="urn:microsoft.com/office/officeart/2005/8/layout/vList2"/>
    <dgm:cxn modelId="{BF39D89C-28C1-4EE9-92D9-477DA8367A10}" type="presParOf" srcId="{F00A789B-33B5-4726-8F77-A98B8E0D3388}" destId="{19516D02-14E7-4D57-90DB-347217362DD7}" srcOrd="9" destOrd="0" presId="urn:microsoft.com/office/officeart/2005/8/layout/vList2"/>
    <dgm:cxn modelId="{6BBADE43-FB86-4A96-AF56-BDF92F602D7A}" type="presParOf" srcId="{F00A789B-33B5-4726-8F77-A98B8E0D3388}" destId="{5F6C694B-109E-439C-BAB9-E61FA6E419A4}" srcOrd="10" destOrd="0" presId="urn:microsoft.com/office/officeart/2005/8/layout/vList2"/>
    <dgm:cxn modelId="{230D7730-3B13-40C0-82F0-D16F45DA8D55}" type="presParOf" srcId="{F00A789B-33B5-4726-8F77-A98B8E0D3388}" destId="{BBB53B82-46E9-438A-87CD-094409991145}" srcOrd="11" destOrd="0" presId="urn:microsoft.com/office/officeart/2005/8/layout/vList2"/>
    <dgm:cxn modelId="{4D1419B4-E203-469A-B6F0-B1567C154B28}" type="presParOf" srcId="{F00A789B-33B5-4726-8F77-A98B8E0D3388}" destId="{7CB95D6B-02C3-4B10-A49A-407145F251DB}" srcOrd="12" destOrd="0" presId="urn:microsoft.com/office/officeart/2005/8/layout/vList2"/>
    <dgm:cxn modelId="{6668277A-1534-40BD-978D-7421C3D56443}" type="presParOf" srcId="{F00A789B-33B5-4726-8F77-A98B8E0D3388}" destId="{E47311AA-AE4A-48AE-B962-7A218732511E}" srcOrd="13" destOrd="0" presId="urn:microsoft.com/office/officeart/2005/8/layout/vList2"/>
    <dgm:cxn modelId="{7E7E0561-C572-49C8-BA0A-0681ACA61341}" type="presParOf" srcId="{F00A789B-33B5-4726-8F77-A98B8E0D3388}" destId="{EE98F1EE-FC2E-4EFB-8471-50DABD9A058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3B385-58F6-49EA-BE01-B3C551C1ADC4}">
      <dsp:nvSpPr>
        <dsp:cNvPr id="0" name=""/>
        <dsp:cNvSpPr/>
      </dsp:nvSpPr>
      <dsp:spPr>
        <a:xfrm>
          <a:off x="0" y="386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3E4C2-1469-4FDA-AC89-FB1E67D104AA}">
      <dsp:nvSpPr>
        <dsp:cNvPr id="0" name=""/>
        <dsp:cNvSpPr/>
      </dsp:nvSpPr>
      <dsp:spPr>
        <a:xfrm>
          <a:off x="161043" y="120171"/>
          <a:ext cx="292806" cy="292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1B10D-3F78-452B-9164-5A6E6609C214}">
      <dsp:nvSpPr>
        <dsp:cNvPr id="0" name=""/>
        <dsp:cNvSpPr/>
      </dsp:nvSpPr>
      <dsp:spPr>
        <a:xfrm>
          <a:off x="614893" y="386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Import necessary libraries (tkinter, math)</a:t>
          </a:r>
        </a:p>
      </dsp:txBody>
      <dsp:txXfrm>
        <a:off x="614893" y="386"/>
        <a:ext cx="7614706" cy="532375"/>
      </dsp:txXfrm>
    </dsp:sp>
    <dsp:sp modelId="{7D48F319-D077-4333-9DCD-62B24B79B423}">
      <dsp:nvSpPr>
        <dsp:cNvPr id="0" name=""/>
        <dsp:cNvSpPr/>
      </dsp:nvSpPr>
      <dsp:spPr>
        <a:xfrm>
          <a:off x="0" y="665855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D02AA-222D-41BA-AF91-C76D9488652A}">
      <dsp:nvSpPr>
        <dsp:cNvPr id="0" name=""/>
        <dsp:cNvSpPr/>
      </dsp:nvSpPr>
      <dsp:spPr>
        <a:xfrm>
          <a:off x="161043" y="785640"/>
          <a:ext cx="292806" cy="292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85614-AB7F-4D23-9EE7-9DE5E3B9F3EF}">
      <dsp:nvSpPr>
        <dsp:cNvPr id="0" name=""/>
        <dsp:cNvSpPr/>
      </dsp:nvSpPr>
      <dsp:spPr>
        <a:xfrm>
          <a:off x="614893" y="665855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Create ScientificCalculator class</a:t>
          </a:r>
        </a:p>
      </dsp:txBody>
      <dsp:txXfrm>
        <a:off x="614893" y="665855"/>
        <a:ext cx="7614706" cy="532375"/>
      </dsp:txXfrm>
    </dsp:sp>
    <dsp:sp modelId="{1D1FBA40-4CC5-40C7-A7DA-645DEE639971}">
      <dsp:nvSpPr>
        <dsp:cNvPr id="0" name=""/>
        <dsp:cNvSpPr/>
      </dsp:nvSpPr>
      <dsp:spPr>
        <a:xfrm>
          <a:off x="0" y="1331324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45244-10EA-4E8C-9C88-349E3BBF8B84}">
      <dsp:nvSpPr>
        <dsp:cNvPr id="0" name=""/>
        <dsp:cNvSpPr/>
      </dsp:nvSpPr>
      <dsp:spPr>
        <a:xfrm>
          <a:off x="161043" y="1451109"/>
          <a:ext cx="292806" cy="292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3A9FC-B87A-453C-91F5-8B6F1C324451}">
      <dsp:nvSpPr>
        <dsp:cNvPr id="0" name=""/>
        <dsp:cNvSpPr/>
      </dsp:nvSpPr>
      <dsp:spPr>
        <a:xfrm>
          <a:off x="614893" y="1331324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Initialize GUI (Entry + Buttons)</a:t>
          </a:r>
        </a:p>
      </dsp:txBody>
      <dsp:txXfrm>
        <a:off x="614893" y="1331324"/>
        <a:ext cx="7614706" cy="532375"/>
      </dsp:txXfrm>
    </dsp:sp>
    <dsp:sp modelId="{F7D5A11B-A2BE-4B1C-9DE0-3306E0AEDC0C}">
      <dsp:nvSpPr>
        <dsp:cNvPr id="0" name=""/>
        <dsp:cNvSpPr/>
      </dsp:nvSpPr>
      <dsp:spPr>
        <a:xfrm>
          <a:off x="0" y="1996793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D2599-76CE-4F9B-8897-C3F65253E98C}">
      <dsp:nvSpPr>
        <dsp:cNvPr id="0" name=""/>
        <dsp:cNvSpPr/>
      </dsp:nvSpPr>
      <dsp:spPr>
        <a:xfrm>
          <a:off x="161043" y="2116578"/>
          <a:ext cx="292806" cy="292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A6B34-B827-4DE3-8103-97D50A350BCA}">
      <dsp:nvSpPr>
        <dsp:cNvPr id="0" name=""/>
        <dsp:cNvSpPr/>
      </dsp:nvSpPr>
      <dsp:spPr>
        <a:xfrm>
          <a:off x="614893" y="1996793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Define button click handler</a:t>
          </a:r>
        </a:p>
      </dsp:txBody>
      <dsp:txXfrm>
        <a:off x="614893" y="1996793"/>
        <a:ext cx="7614706" cy="532375"/>
      </dsp:txXfrm>
    </dsp:sp>
    <dsp:sp modelId="{CFB37D7E-EAA5-4D71-88C3-727DC73AA520}">
      <dsp:nvSpPr>
        <dsp:cNvPr id="0" name=""/>
        <dsp:cNvSpPr/>
      </dsp:nvSpPr>
      <dsp:spPr>
        <a:xfrm>
          <a:off x="0" y="2662262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340D9-76B5-400F-9707-F7D1362112DD}">
      <dsp:nvSpPr>
        <dsp:cNvPr id="0" name=""/>
        <dsp:cNvSpPr/>
      </dsp:nvSpPr>
      <dsp:spPr>
        <a:xfrm>
          <a:off x="161043" y="2782047"/>
          <a:ext cx="292806" cy="292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3B7FE-B694-4B05-8899-5217AAF5B1E0}">
      <dsp:nvSpPr>
        <dsp:cNvPr id="0" name=""/>
        <dsp:cNvSpPr/>
      </dsp:nvSpPr>
      <dsp:spPr>
        <a:xfrm>
          <a:off x="614893" y="2662262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Evaluate expressions using eval with restricted environment</a:t>
          </a:r>
        </a:p>
      </dsp:txBody>
      <dsp:txXfrm>
        <a:off x="614893" y="2662262"/>
        <a:ext cx="7614706" cy="532375"/>
      </dsp:txXfrm>
    </dsp:sp>
    <dsp:sp modelId="{1FDEBDE6-93F5-415D-8FCC-212FE1370F95}">
      <dsp:nvSpPr>
        <dsp:cNvPr id="0" name=""/>
        <dsp:cNvSpPr/>
      </dsp:nvSpPr>
      <dsp:spPr>
        <a:xfrm>
          <a:off x="0" y="332773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1B2A2-9360-4817-9A8B-7C0B60573E19}">
      <dsp:nvSpPr>
        <dsp:cNvPr id="0" name=""/>
        <dsp:cNvSpPr/>
      </dsp:nvSpPr>
      <dsp:spPr>
        <a:xfrm>
          <a:off x="161043" y="3447516"/>
          <a:ext cx="292806" cy="292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06624-E09F-4FC1-8395-E24F31EF8A60}">
      <dsp:nvSpPr>
        <dsp:cNvPr id="0" name=""/>
        <dsp:cNvSpPr/>
      </dsp:nvSpPr>
      <dsp:spPr>
        <a:xfrm>
          <a:off x="614893" y="332773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Support trigonometric conversion from degrees to radians</a:t>
          </a:r>
        </a:p>
      </dsp:txBody>
      <dsp:txXfrm>
        <a:off x="614893" y="3327731"/>
        <a:ext cx="7614706" cy="532375"/>
      </dsp:txXfrm>
    </dsp:sp>
    <dsp:sp modelId="{90D3D61A-CF9A-4649-AB46-9E76A4B7AB7D}">
      <dsp:nvSpPr>
        <dsp:cNvPr id="0" name=""/>
        <dsp:cNvSpPr/>
      </dsp:nvSpPr>
      <dsp:spPr>
        <a:xfrm>
          <a:off x="0" y="399320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2D5F-EA68-4F71-8123-77C1D014437C}">
      <dsp:nvSpPr>
        <dsp:cNvPr id="0" name=""/>
        <dsp:cNvSpPr/>
      </dsp:nvSpPr>
      <dsp:spPr>
        <a:xfrm>
          <a:off x="161043" y="4112985"/>
          <a:ext cx="292806" cy="292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046D0-AAB4-4AAA-8985-E9ED29529D3A}">
      <dsp:nvSpPr>
        <dsp:cNvPr id="0" name=""/>
        <dsp:cNvSpPr/>
      </dsp:nvSpPr>
      <dsp:spPr>
        <a:xfrm>
          <a:off x="614893" y="399320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Main loop starts the calculator</a:t>
          </a:r>
        </a:p>
      </dsp:txBody>
      <dsp:txXfrm>
        <a:off x="614893" y="3993201"/>
        <a:ext cx="7614706" cy="532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73EED-413C-4E7F-829B-31A9CD0821E4}">
      <dsp:nvSpPr>
        <dsp:cNvPr id="0" name=""/>
        <dsp:cNvSpPr/>
      </dsp:nvSpPr>
      <dsp:spPr>
        <a:xfrm>
          <a:off x="0" y="3656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Examples:</a:t>
          </a:r>
        </a:p>
      </dsp:txBody>
      <dsp:txXfrm>
        <a:off x="24588" y="61149"/>
        <a:ext cx="8180424" cy="454509"/>
      </dsp:txXfrm>
    </dsp:sp>
    <dsp:sp modelId="{44D3842F-12FD-420E-B204-4E7AF9C68282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sin(5) → 0.0872 (5 degrees)</a:t>
          </a:r>
        </a:p>
      </dsp:txBody>
      <dsp:txXfrm>
        <a:off x="24588" y="625314"/>
        <a:ext cx="8180424" cy="454509"/>
      </dsp:txXfrm>
    </dsp:sp>
    <dsp:sp modelId="{824D659D-C7D0-4A20-AFE9-C3A026D97328}">
      <dsp:nvSpPr>
        <dsp:cNvPr id="0" name=""/>
        <dsp:cNvSpPr/>
      </dsp:nvSpPr>
      <dsp:spPr>
        <a:xfrm>
          <a:off x="0" y="116489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cos(60) → 0.5</a:t>
          </a:r>
        </a:p>
      </dsp:txBody>
      <dsp:txXfrm>
        <a:off x="24588" y="1189479"/>
        <a:ext cx="8180424" cy="454509"/>
      </dsp:txXfrm>
    </dsp:sp>
    <dsp:sp modelId="{E38D17C3-83E0-46CF-8B07-D02E2D0FF1AE}">
      <dsp:nvSpPr>
        <dsp:cNvPr id="0" name=""/>
        <dsp:cNvSpPr/>
      </dsp:nvSpPr>
      <dsp:spPr>
        <a:xfrm>
          <a:off x="0" y="172905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tan(45) → 1</a:t>
          </a:r>
        </a:p>
      </dsp:txBody>
      <dsp:txXfrm>
        <a:off x="24588" y="1753644"/>
        <a:ext cx="8180424" cy="454509"/>
      </dsp:txXfrm>
    </dsp:sp>
    <dsp:sp modelId="{4AA151AE-1E20-431A-88DA-CD885CAA1F04}">
      <dsp:nvSpPr>
        <dsp:cNvPr id="0" name=""/>
        <dsp:cNvSpPr/>
      </dsp:nvSpPr>
      <dsp:spPr>
        <a:xfrm>
          <a:off x="0" y="229322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log(100) → 2</a:t>
          </a:r>
        </a:p>
      </dsp:txBody>
      <dsp:txXfrm>
        <a:off x="24588" y="2317809"/>
        <a:ext cx="8180424" cy="454509"/>
      </dsp:txXfrm>
    </dsp:sp>
    <dsp:sp modelId="{5F6C694B-109E-439C-BAB9-E61FA6E419A4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√(16) → 4</a:t>
          </a:r>
        </a:p>
      </dsp:txBody>
      <dsp:txXfrm>
        <a:off x="24588" y="2881974"/>
        <a:ext cx="8180424" cy="454509"/>
      </dsp:txXfrm>
    </dsp:sp>
    <dsp:sp modelId="{7CB95D6B-02C3-4B10-A49A-407145F251DB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π + e → 5.8599</a:t>
          </a:r>
        </a:p>
      </dsp:txBody>
      <dsp:txXfrm>
        <a:off x="24588" y="3446139"/>
        <a:ext cx="8180424" cy="454509"/>
      </dsp:txXfrm>
    </dsp:sp>
    <dsp:sp modelId="{EE98F1EE-FC2E-4EFB-8471-50DABD9A058F}">
      <dsp:nvSpPr>
        <dsp:cNvPr id="0" name=""/>
        <dsp:cNvSpPr/>
      </dsp:nvSpPr>
      <dsp:spPr>
        <a:xfrm>
          <a:off x="0" y="398571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50% of 200 → 100</a:t>
          </a:r>
        </a:p>
      </dsp:txBody>
      <dsp:txXfrm>
        <a:off x="24588" y="4010304"/>
        <a:ext cx="818042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3F01C-7980-EC94-568B-EDB07EDB5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900" b="1" dirty="0">
                <a:solidFill>
                  <a:schemeClr val="tx2"/>
                </a:solidFill>
              </a:rPr>
              <a:t>Presented by: Prashant Singh</a:t>
            </a:r>
            <a:br>
              <a:rPr lang="en-US" sz="1900" b="1" dirty="0">
                <a:solidFill>
                  <a:schemeClr val="tx2"/>
                </a:solidFill>
              </a:rPr>
            </a:br>
            <a:r>
              <a:rPr lang="en-US" sz="1900" b="1" dirty="0">
                <a:solidFill>
                  <a:schemeClr val="tx2"/>
                </a:solidFill>
              </a:rPr>
              <a:t>Data Science Intern</a:t>
            </a:r>
            <a:br>
              <a:rPr lang="en-US" sz="1900" b="1" dirty="0">
                <a:solidFill>
                  <a:schemeClr val="tx2"/>
                </a:solidFill>
              </a:rPr>
            </a:br>
            <a:r>
              <a:rPr lang="en-US" sz="1900" b="1" dirty="0">
                <a:solidFill>
                  <a:schemeClr val="tx2"/>
                </a:solidFill>
              </a:rPr>
              <a:t>Date: 31.08.2025</a:t>
            </a:r>
            <a:endParaRPr lang="en-IN" sz="19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EDE1B-5945-48CC-CB4B-129CB4245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" y="3428999"/>
            <a:ext cx="4497110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solidFill>
                  <a:schemeClr val="tx2"/>
                </a:solidFill>
              </a:rPr>
              <a:t>Company: </a:t>
            </a:r>
            <a:r>
              <a:rPr lang="en-US" sz="2400" b="1" dirty="0" err="1">
                <a:solidFill>
                  <a:schemeClr val="tx2"/>
                </a:solidFill>
              </a:rPr>
              <a:t>NextHikes</a:t>
            </a:r>
            <a:r>
              <a:rPr lang="en-US" sz="2400" b="1" dirty="0">
                <a:solidFill>
                  <a:schemeClr val="tx2"/>
                </a:solidFill>
              </a:rPr>
              <a:t> IT Solutions</a:t>
            </a:r>
            <a:endParaRPr lang="en-IN" sz="2000" b="1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Presentation with Org Chart">
            <a:extLst>
              <a:ext uri="{FF2B5EF4-FFF2-40B4-BE49-F238E27FC236}">
                <a16:creationId xmlns:a16="http://schemas.microsoft.com/office/drawing/2014/main" id="{0E914157-9527-E993-4C4A-814F7397A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White calculator">
            <a:extLst>
              <a:ext uri="{FF2B5EF4-FFF2-40B4-BE49-F238E27FC236}">
                <a16:creationId xmlns:a16="http://schemas.microsoft.com/office/drawing/2014/main" id="{A062AC1A-67C3-6BA6-88F9-863161EE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57" b="1"/>
          <a:stretch>
            <a:fillRect/>
          </a:stretch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4121944"/>
            <a:ext cx="5945838" cy="1620665"/>
          </a:xfrm>
        </p:spPr>
        <p:txBody>
          <a:bodyPr>
            <a:normAutofit/>
          </a:bodyPr>
          <a:lstStyle/>
          <a:p>
            <a:pPr algn="l"/>
            <a:r>
              <a:rPr lang="en-IN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40604050005020304" pitchFamily="18" charset="0"/>
              </a:rPr>
              <a:t>Scientific Calculator using </a:t>
            </a:r>
            <a:r>
              <a:rPr lang="en-IN" sz="3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40604050005020304" pitchFamily="18" charset="0"/>
              </a:rPr>
              <a:t>Tkinter</a:t>
            </a:r>
            <a:endParaRPr lang="en-IN" sz="3500" b="1" dirty="0">
              <a:solidFill>
                <a:schemeClr val="tx1">
                  <a:lumMod val="95000"/>
                  <a:lumOff val="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737867"/>
            <a:ext cx="5956785" cy="618479"/>
          </a:xfrm>
        </p:spPr>
        <p:txBody>
          <a:bodyPr>
            <a:normAutofit/>
          </a:bodyPr>
          <a:lstStyle/>
          <a:p>
            <a:pPr algn="l"/>
            <a:r>
              <a:rPr lang="en-US" sz="1700" b="1" dirty="0">
                <a:solidFill>
                  <a:srgbClr val="FFFFFF"/>
                </a:solidFill>
              </a:rPr>
              <a:t>A Python GUI Project with Trigonometric, Logarithmic, and Arithmetic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 b="1" dirty="0"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dirty="0"/>
              <a:t>This project is a Scientific Calculator built using Python's </a:t>
            </a:r>
            <a:r>
              <a:rPr lang="en-IN" sz="1700" dirty="0" err="1"/>
              <a:t>Tkinter</a:t>
            </a:r>
            <a:r>
              <a:rPr lang="en-IN" sz="1700" dirty="0"/>
              <a:t> library.</a:t>
            </a:r>
          </a:p>
          <a:p>
            <a:pPr>
              <a:lnSpc>
                <a:spcPct val="90000"/>
              </a:lnSpc>
            </a:pPr>
            <a:endParaRPr lang="en-IN" sz="1700" dirty="0"/>
          </a:p>
          <a:p>
            <a:pPr>
              <a:lnSpc>
                <a:spcPct val="90000"/>
              </a:lnSpc>
            </a:pPr>
            <a:r>
              <a:rPr lang="en-IN" sz="1700" dirty="0"/>
              <a:t>It mimics the Windows Scientific Calculator with operations including: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- Arithmetic (+, -, ×, ÷)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- Trigonometric (sin, cos, tan)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- Logarithmic (log base 10)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- Constants (</a:t>
            </a:r>
            <a:r>
              <a:rPr lang="el-GR" sz="1700" dirty="0"/>
              <a:t>π, </a:t>
            </a:r>
            <a:r>
              <a:rPr lang="en-IN" sz="1700" dirty="0"/>
              <a:t>e)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- Square root, power, percentage, and Ans memory</a:t>
            </a:r>
          </a:p>
        </p:txBody>
      </p:sp>
      <p:pic>
        <p:nvPicPr>
          <p:cNvPr id="12" name="Picture 11" descr="Colorful math learning objects">
            <a:extLst>
              <a:ext uri="{FF2B5EF4-FFF2-40B4-BE49-F238E27FC236}">
                <a16:creationId xmlns:a16="http://schemas.microsoft.com/office/drawing/2014/main" id="{AAFB2770-55A5-0BFE-E0AD-9D268B17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52" r="34097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 b="1" dirty="0"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/>
              <a:t>1. User-friendly GUI built with Tkinter</a:t>
            </a:r>
          </a:p>
          <a:p>
            <a:r>
              <a:rPr lang="en-IN" sz="1700"/>
              <a:t>2. Degree-based trigonometric calculations (like Windows Calculator)</a:t>
            </a:r>
          </a:p>
          <a:p>
            <a:r>
              <a:rPr lang="en-IN" sz="1700"/>
              <a:t>3. Supports </a:t>
            </a:r>
            <a:r>
              <a:rPr lang="el-GR" sz="1700"/>
              <a:t>π </a:t>
            </a:r>
            <a:r>
              <a:rPr lang="en-IN" sz="1700"/>
              <a:t>and e constants</a:t>
            </a:r>
          </a:p>
          <a:p>
            <a:r>
              <a:rPr lang="en-IN" sz="1700"/>
              <a:t>4. Percentage and square root operations</a:t>
            </a:r>
          </a:p>
          <a:p>
            <a:r>
              <a:rPr lang="en-IN" sz="1700"/>
              <a:t>5. 'Ans' button to recall last calculated result</a:t>
            </a:r>
          </a:p>
          <a:p>
            <a:r>
              <a:rPr lang="en-IN" sz="1700"/>
              <a:t>6. Error handling for invalid inputs</a:t>
            </a:r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FC40D4F4-8E72-C677-40BA-201453C0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74" r="31209" b="-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masis MT Pro Black" panose="02040A04050005020304" pitchFamily="18" charset="0"/>
              </a:rPr>
              <a:t>Code Structure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4ECD1E0-E144-7C22-B114-4FB84A94F0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712" y="741391"/>
            <a:ext cx="2547763" cy="1616203"/>
          </a:xfrm>
        </p:spPr>
        <p:txBody>
          <a:bodyPr anchor="b">
            <a:normAutofit/>
          </a:bodyPr>
          <a:lstStyle/>
          <a:p>
            <a:r>
              <a:rPr lang="en-IN" sz="2800" b="1" dirty="0">
                <a:latin typeface="Amasis MT Pro Black" panose="02040A04050005020304" pitchFamily="18" charset="0"/>
              </a:rPr>
              <a:t>Supported Operations</a:t>
            </a:r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A64F4B36-E15A-DDC5-D17D-67E2D08A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77" r="31222"/>
          <a:stretch>
            <a:fillRect/>
          </a:stretch>
        </p:blipFill>
        <p:spPr>
          <a:xfrm>
            <a:off x="663523" y="877413"/>
            <a:ext cx="4805177" cy="5043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522" y="5858828"/>
            <a:ext cx="4805178" cy="123363"/>
            <a:chOff x="7015162" y="5858828"/>
            <a:chExt cx="4300544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3" y="2533476"/>
            <a:ext cx="2554061" cy="3447832"/>
          </a:xfrm>
        </p:spPr>
        <p:txBody>
          <a:bodyPr anchor="t">
            <a:normAutofit/>
          </a:bodyPr>
          <a:lstStyle/>
          <a:p>
            <a:r>
              <a:rPr lang="en-IN" sz="1700"/>
              <a:t>• Arithmetic: +, -, ×, ÷, ^</a:t>
            </a:r>
          </a:p>
          <a:p>
            <a:r>
              <a:rPr lang="en-IN" sz="1700"/>
              <a:t>• Trigonometric: sin(x), cos(x), tan(x)</a:t>
            </a:r>
          </a:p>
          <a:p>
            <a:r>
              <a:rPr lang="en-IN" sz="1700"/>
              <a:t>• Logarithmic: log(x) (base 10)</a:t>
            </a:r>
          </a:p>
          <a:p>
            <a:r>
              <a:rPr lang="en-IN" sz="1700"/>
              <a:t>• Square Root: √x</a:t>
            </a:r>
          </a:p>
          <a:p>
            <a:r>
              <a:rPr lang="en-IN" sz="1700"/>
              <a:t>• Constants: </a:t>
            </a:r>
            <a:r>
              <a:rPr lang="el-GR" sz="1700"/>
              <a:t>π, </a:t>
            </a:r>
            <a:r>
              <a:rPr lang="en-IN" sz="1700"/>
              <a:t>e</a:t>
            </a:r>
          </a:p>
          <a:p>
            <a:r>
              <a:rPr lang="en-IN" sz="1700"/>
              <a:t>• Percentage: %</a:t>
            </a:r>
          </a:p>
          <a:p>
            <a:r>
              <a:rPr lang="en-IN" sz="1700"/>
              <a:t>• Ans: Recall last answer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masis MT Pro Black" panose="02040A04050005020304" pitchFamily="18" charset="0"/>
              </a:rPr>
              <a:t>Output Demonstration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17A27B0-0AFA-7278-B8AA-FAE8881DCA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b="1" dirty="0">
                <a:latin typeface="Amasis MT Pro Black" panose="02040A040500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anchor="t">
            <a:normAutofit/>
          </a:bodyPr>
          <a:lstStyle/>
          <a:p>
            <a:r>
              <a:rPr lang="en-US" sz="1350" dirty="0"/>
              <a:t>This Scientific Calculator project demonstrates the use of </a:t>
            </a:r>
            <a:r>
              <a:rPr lang="en-US" sz="1350" dirty="0" err="1"/>
              <a:t>Tkinter</a:t>
            </a:r>
            <a:r>
              <a:rPr lang="en-US" sz="1350" dirty="0"/>
              <a:t> for GUI applications.</a:t>
            </a:r>
          </a:p>
          <a:p>
            <a:endParaRPr lang="en-US" sz="1350" dirty="0"/>
          </a:p>
          <a:p>
            <a:r>
              <a:rPr lang="en-US" sz="1350" dirty="0"/>
              <a:t>It provides functionality similar to Windows Scientific Calculator:</a:t>
            </a:r>
          </a:p>
          <a:p>
            <a:r>
              <a:rPr lang="en-US" sz="1350" dirty="0"/>
              <a:t>- Clean and intuitive interface</a:t>
            </a:r>
          </a:p>
          <a:p>
            <a:r>
              <a:rPr lang="en-US" sz="1350" dirty="0"/>
              <a:t>- Supports basic and advanced </a:t>
            </a:r>
            <a:r>
              <a:rPr lang="en-US" sz="1400" dirty="0"/>
              <a:t>operations</a:t>
            </a:r>
            <a:endParaRPr lang="en-US" sz="1350" dirty="0"/>
          </a:p>
          <a:p>
            <a:r>
              <a:rPr lang="en-US" sz="1350" dirty="0"/>
              <a:t>- Degree-based trigonometric functions</a:t>
            </a:r>
          </a:p>
          <a:p>
            <a:endParaRPr lang="en-US" sz="1350" dirty="0"/>
          </a:p>
          <a:p>
            <a:r>
              <a:rPr lang="en-US" sz="1350" dirty="0"/>
              <a:t>A great example of combining Python GUI programming with mathematics!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D55DFDD6-DFDB-02F4-1CD9-777AD9B68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360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Amasis MT Pro Black</vt:lpstr>
      <vt:lpstr>Amasis MT Pro Medium</vt:lpstr>
      <vt:lpstr>Arial</vt:lpstr>
      <vt:lpstr>Calibri</vt:lpstr>
      <vt:lpstr>Office Theme</vt:lpstr>
      <vt:lpstr>Presented by: Prashant Singh Data Science Intern Date: 31.08.2025</vt:lpstr>
      <vt:lpstr>Scientific Calculator using Tkinter</vt:lpstr>
      <vt:lpstr>Introduction</vt:lpstr>
      <vt:lpstr>Key Features</vt:lpstr>
      <vt:lpstr>Code Structure</vt:lpstr>
      <vt:lpstr>Supported Operations</vt:lpstr>
      <vt:lpstr>Output Demonstration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Prashant Singh</dc:creator>
  <cp:keywords/>
  <dc:description>generated using python-pptx</dc:description>
  <cp:lastModifiedBy>Prashant Singh</cp:lastModifiedBy>
  <cp:revision>2</cp:revision>
  <dcterms:created xsi:type="dcterms:W3CDTF">2013-01-27T09:14:16Z</dcterms:created>
  <dcterms:modified xsi:type="dcterms:W3CDTF">2025-08-31T18:31:01Z</dcterms:modified>
  <cp:category/>
</cp:coreProperties>
</file>