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11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2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8E37-5BC3-4438-8B21-6BC7050443E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B77D03-C96A-4E25-AB29-FF9106B8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889-82A6-4402-A159-A41E0A7F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1" y="943378"/>
            <a:ext cx="9426803" cy="4099962"/>
          </a:xfrm>
        </p:spPr>
        <p:txBody>
          <a:bodyPr/>
          <a:lstStyle/>
          <a:p>
            <a:pPr algn="ctr"/>
            <a:r>
              <a:rPr lang="en-US" dirty="0"/>
              <a:t>Comparison between Load Balancing,</a:t>
            </a:r>
            <a:br>
              <a:rPr lang="en-US" dirty="0"/>
            </a:br>
            <a:r>
              <a:rPr lang="en-US" dirty="0" err="1"/>
              <a:t>AutoScaling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Serverless</a:t>
            </a:r>
            <a:r>
              <a:rPr lang="en-US" dirty="0"/>
              <a:t> Computing </a:t>
            </a:r>
          </a:p>
        </p:txBody>
      </p:sp>
    </p:spTree>
    <p:extLst>
      <p:ext uri="{BB962C8B-B14F-4D97-AF65-F5344CB8AC3E}">
        <p14:creationId xmlns:p14="http://schemas.microsoft.com/office/powerpoint/2010/main" val="25018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617C5C-EEC3-4931-B910-447BB99A5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90548"/>
              </p:ext>
            </p:extLst>
          </p:nvPr>
        </p:nvGraphicFramePr>
        <p:xfrm>
          <a:off x="130931" y="180877"/>
          <a:ext cx="9776640" cy="5160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880">
                  <a:extLst>
                    <a:ext uri="{9D8B030D-6E8A-4147-A177-3AD203B41FA5}">
                      <a16:colId xmlns:a16="http://schemas.microsoft.com/office/drawing/2014/main" val="3759745612"/>
                    </a:ext>
                  </a:extLst>
                </a:gridCol>
                <a:gridCol w="3258880">
                  <a:extLst>
                    <a:ext uri="{9D8B030D-6E8A-4147-A177-3AD203B41FA5}">
                      <a16:colId xmlns:a16="http://schemas.microsoft.com/office/drawing/2014/main" val="3795487691"/>
                    </a:ext>
                  </a:extLst>
                </a:gridCol>
                <a:gridCol w="3258880">
                  <a:extLst>
                    <a:ext uri="{9D8B030D-6E8A-4147-A177-3AD203B41FA5}">
                      <a16:colId xmlns:a16="http://schemas.microsoft.com/office/drawing/2014/main" val="140292449"/>
                    </a:ext>
                  </a:extLst>
                </a:gridCol>
              </a:tblGrid>
              <a:tr h="656212">
                <a:tc>
                  <a:txBody>
                    <a:bodyPr/>
                    <a:lstStyle/>
                    <a:p>
                      <a:r>
                        <a:rPr lang="en-US" sz="1800" b="1" dirty="0"/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AutoScaling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Computing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73314"/>
                  </a:ext>
                </a:extLst>
              </a:tr>
              <a:tr h="27672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load balancing is the process of distributing workloads across multiple computing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scaling is a cloud computing feature that allows users to automatically scale cloud services, like virtual machines (VM) and server capacities, up or down, depending on defined situations.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Serverless</a:t>
                      </a:r>
                      <a:r>
                        <a:rPr lang="en-US" sz="1800" dirty="0"/>
                        <a:t> computing allows you to build and run applications and services without having to manage infrastructure.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1677"/>
                  </a:ext>
                </a:extLst>
              </a:tr>
              <a:tr h="143898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u="none" dirty="0">
                          <a:solidFill>
                            <a:schemeClr val="tx1"/>
                          </a:solidFill>
                        </a:rPr>
                        <a:t>Amazon Elastic Load Balancing (ELB)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Microsoft Azure's Traffic Manager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Google Compute Engine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 Amazon EC2 Auto Scaling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Autoscale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/>
                        <a:t>Google Compute Engine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 Functions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Cloud Functions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0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29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617C5C-EEC3-4931-B910-447BB99A5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941620"/>
              </p:ext>
            </p:extLst>
          </p:nvPr>
        </p:nvGraphicFramePr>
        <p:xfrm>
          <a:off x="140357" y="180876"/>
          <a:ext cx="10285686" cy="605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562">
                  <a:extLst>
                    <a:ext uri="{9D8B030D-6E8A-4147-A177-3AD203B41FA5}">
                      <a16:colId xmlns:a16="http://schemas.microsoft.com/office/drawing/2014/main" val="3759745612"/>
                    </a:ext>
                  </a:extLst>
                </a:gridCol>
                <a:gridCol w="3428562">
                  <a:extLst>
                    <a:ext uri="{9D8B030D-6E8A-4147-A177-3AD203B41FA5}">
                      <a16:colId xmlns:a16="http://schemas.microsoft.com/office/drawing/2014/main" val="3795487691"/>
                    </a:ext>
                  </a:extLst>
                </a:gridCol>
                <a:gridCol w="3428562">
                  <a:extLst>
                    <a:ext uri="{9D8B030D-6E8A-4147-A177-3AD203B41FA5}">
                      <a16:colId xmlns:a16="http://schemas.microsoft.com/office/drawing/2014/main" val="140292449"/>
                    </a:ext>
                  </a:extLst>
                </a:gridCol>
              </a:tblGrid>
              <a:tr h="832647">
                <a:tc>
                  <a:txBody>
                    <a:bodyPr/>
                    <a:lstStyle/>
                    <a:p>
                      <a:r>
                        <a:rPr lang="en-US" sz="1800" b="1" dirty="0"/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AutoScaling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Computing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73314"/>
                  </a:ext>
                </a:extLst>
              </a:tr>
              <a:tr h="3321478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chemeClr val="tx1"/>
                          </a:solidFill>
                        </a:rPr>
                        <a:t>Elastic Load Balancing (ELB) automatically distributes incoming application traffic and scales resources to meet traffic demands</a:t>
                      </a:r>
                    </a:p>
                    <a:p>
                      <a:endParaRPr lang="en-US" sz="1800" u="none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Load Balancing offers three types of load balancers</a:t>
                      </a:r>
                      <a:r>
                        <a:rPr lang="en-US" sz="1800" u="none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Load Balancer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Load Balancer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 Load Balancer</a:t>
                      </a:r>
                      <a:endParaRPr 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Auto Scaling –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monitors your applications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automatically adjusts capacity to maintain steady, predictable performance at the lowest possible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“Don’t think about the servers”</a:t>
                      </a:r>
                    </a:p>
                    <a:p>
                      <a:r>
                        <a:rPr lang="en-US" sz="1800" dirty="0"/>
                        <a:t>Here the cloud provider dynamically manages the allocation of machine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1677"/>
                  </a:ext>
                </a:extLst>
              </a:tr>
              <a:tr h="1905542">
                <a:tc>
                  <a:txBody>
                    <a:bodyPr/>
                    <a:lstStyle/>
                    <a:p>
                      <a:r>
                        <a:rPr lang="en-US" sz="1800" dirty="0"/>
                        <a:t>Load balancing helps enterprises achieve high performance levels for potentially lower costs than traditional on-premises load balancing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allows your applications to gracefully handle increases in traffic and reduces cost when the need for resources is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Here, developers can focus on their core product instead of worrying about managing and operating servers or runtimes, either in the cloud or on-premises.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0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A8CE-6D77-4AC9-BD31-A8B47757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aws load balancing">
            <a:extLst>
              <a:ext uri="{FF2B5EF4-FFF2-40B4-BE49-F238E27FC236}">
                <a16:creationId xmlns:a16="http://schemas.microsoft.com/office/drawing/2014/main" id="{0587D3F0-0176-4FC7-997E-A0B1D1AE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16" y="1295479"/>
            <a:ext cx="5397876" cy="50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476217-CD9A-4D68-BA11-D811385B913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AWS Load Balancing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259CCB8-1874-4618-9447-7A3C898DC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82887"/>
              </p:ext>
            </p:extLst>
          </p:nvPr>
        </p:nvGraphicFramePr>
        <p:xfrm>
          <a:off x="677692" y="1406207"/>
          <a:ext cx="2951628" cy="283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628">
                  <a:extLst>
                    <a:ext uri="{9D8B030D-6E8A-4147-A177-3AD203B41FA5}">
                      <a16:colId xmlns:a16="http://schemas.microsoft.com/office/drawing/2014/main" val="1074765090"/>
                    </a:ext>
                  </a:extLst>
                </a:gridCol>
              </a:tblGrid>
              <a:tr h="611129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2574"/>
                  </a:ext>
                </a:extLst>
              </a:tr>
              <a:tr h="222391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Available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Monitoring and Auditing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Load 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7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1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B39-4C0A-4E61-980E-6E8F196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Auto Scaling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50CD2-7B85-4338-B335-607433AD9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11343"/>
              </p:ext>
            </p:extLst>
          </p:nvPr>
        </p:nvGraphicFramePr>
        <p:xfrm>
          <a:off x="479371" y="1632408"/>
          <a:ext cx="2791730" cy="326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730">
                  <a:extLst>
                    <a:ext uri="{9D8B030D-6E8A-4147-A177-3AD203B41FA5}">
                      <a16:colId xmlns:a16="http://schemas.microsoft.com/office/drawing/2014/main" val="3948954522"/>
                    </a:ext>
                  </a:extLst>
                </a:gridCol>
              </a:tblGrid>
              <a:tr h="575122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156"/>
                  </a:ext>
                </a:extLst>
              </a:tr>
              <a:tr h="26944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Setup scaling quickly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Make smart scaling decisions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Automatically maintain performance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Pay only for what you need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97519"/>
                  </a:ext>
                </a:extLst>
              </a:tr>
            </a:tbl>
          </a:graphicData>
        </a:graphic>
      </p:graphicFrame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9D81F48-2650-4115-BCF4-05FD5650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23" y="1632408"/>
            <a:ext cx="5007499" cy="36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B39-4C0A-4E61-980E-6E8F196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</a:t>
            </a:r>
            <a:r>
              <a:rPr lang="en-US" b="1" dirty="0" err="1"/>
              <a:t>Serverless</a:t>
            </a:r>
            <a:r>
              <a:rPr lang="en-US" b="1" dirty="0"/>
              <a:t> 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50CD2-7B85-4338-B335-607433AD9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87133"/>
              </p:ext>
            </p:extLst>
          </p:nvPr>
        </p:nvGraphicFramePr>
        <p:xfrm>
          <a:off x="677334" y="1421447"/>
          <a:ext cx="2310963" cy="348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63">
                  <a:extLst>
                    <a:ext uri="{9D8B030D-6E8A-4147-A177-3AD203B41FA5}">
                      <a16:colId xmlns:a16="http://schemas.microsoft.com/office/drawing/2014/main" val="3948954522"/>
                    </a:ext>
                  </a:extLst>
                </a:gridCol>
              </a:tblGrid>
              <a:tr h="613889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156"/>
                  </a:ext>
                </a:extLst>
              </a:tr>
              <a:tr h="28760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server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scaling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high availability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97519"/>
                  </a:ext>
                </a:extLst>
              </a:tr>
            </a:tbl>
          </a:graphicData>
        </a:graphic>
      </p:graphicFrame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A448BCC-28A2-4C88-833F-897A961E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13" y="1421448"/>
            <a:ext cx="6076950" cy="377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2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age result for lambda vs gcp function vs azure functions">
            <a:extLst>
              <a:ext uri="{FF2B5EF4-FFF2-40B4-BE49-F238E27FC236}">
                <a16:creationId xmlns:a16="http://schemas.microsoft.com/office/drawing/2014/main" id="{875EABF5-9BBA-4B85-8AA5-534B54FD8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71" y="1270000"/>
            <a:ext cx="7705244" cy="568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lambda vs gcp function vs azure functions">
            <a:extLst>
              <a:ext uri="{FF2B5EF4-FFF2-40B4-BE49-F238E27FC236}">
                <a16:creationId xmlns:a16="http://schemas.microsoft.com/office/drawing/2014/main" id="{952A0299-CDF0-4886-8D0A-D0684E52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71" y="-128945"/>
            <a:ext cx="7443018" cy="13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0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303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Comparison between Load Balancing, AutoScaling &amp; Serverless Computing </vt:lpstr>
      <vt:lpstr>PowerPoint Presentation</vt:lpstr>
      <vt:lpstr>PowerPoint Presentation</vt:lpstr>
      <vt:lpstr> </vt:lpstr>
      <vt:lpstr>AWS Auto Scaling</vt:lpstr>
      <vt:lpstr>AWS Serverless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AWS, GCP &amp; Azure</dc:title>
  <dc:creator>PRASHANT VIKRAM SINGH</dc:creator>
  <cp:lastModifiedBy>Chetana Vyas</cp:lastModifiedBy>
  <cp:revision>89</cp:revision>
  <dcterms:created xsi:type="dcterms:W3CDTF">2018-02-14T23:07:33Z</dcterms:created>
  <dcterms:modified xsi:type="dcterms:W3CDTF">2018-04-15T00:11:25Z</dcterms:modified>
</cp:coreProperties>
</file>