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4660"/>
  </p:normalViewPr>
  <p:slideViewPr>
    <p:cSldViewPr snapToGrid="0">
      <p:cViewPr varScale="1">
        <p:scale>
          <a:sx n="87" d="100"/>
          <a:sy n="87" d="100"/>
        </p:scale>
        <p:origin x="38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1" y="685800"/>
            <a:ext cx="10095157" cy="949569"/>
          </a:xfrm>
        </p:spPr>
        <p:txBody>
          <a:bodyPr>
            <a:noAutofit/>
          </a:bodyPr>
          <a:lstStyle/>
          <a:p>
            <a:pPr algn="ctr"/>
            <a:r>
              <a:rPr lang="en-US" sz="2800" b="1" u="sng" dirty="0"/>
              <a:t>IMDB Database</a:t>
            </a:r>
            <a:br>
              <a:rPr lang="en-US" sz="2800" b="1" u="sng" dirty="0"/>
            </a:br>
            <a:r>
              <a:rPr lang="en-US" sz="1600" b="1" dirty="0"/>
              <a:t>INFO – 6210 | Fall - 2016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17522" y="4696721"/>
            <a:ext cx="3673597" cy="1947333"/>
          </a:xfrm>
        </p:spPr>
        <p:txBody>
          <a:bodyPr/>
          <a:lstStyle/>
          <a:p>
            <a:r>
              <a:rPr lang="en-US" b="1" u="sng" dirty="0">
                <a:solidFill>
                  <a:schemeClr val="tx1"/>
                </a:solidFill>
              </a:rPr>
              <a:t>Presented By</a:t>
            </a:r>
            <a:r>
              <a:rPr lang="en-US" b="1" dirty="0">
                <a:solidFill>
                  <a:schemeClr val="tx1"/>
                </a:solidFill>
              </a:rPr>
              <a:t> :</a:t>
            </a:r>
          </a:p>
          <a:p>
            <a:r>
              <a:rPr lang="en-US" b="1" dirty="0">
                <a:solidFill>
                  <a:schemeClr val="tx1"/>
                </a:solidFill>
              </a:rPr>
              <a:t>Ayon Kar</a:t>
            </a:r>
          </a:p>
          <a:p>
            <a:r>
              <a:rPr lang="en-US" b="1" dirty="0">
                <a:solidFill>
                  <a:schemeClr val="tx1"/>
                </a:solidFill>
              </a:rPr>
              <a:t>Prashant </a:t>
            </a:r>
            <a:r>
              <a:rPr lang="en-US" b="1" dirty="0" err="1">
                <a:solidFill>
                  <a:schemeClr val="tx1"/>
                </a:solidFill>
              </a:rPr>
              <a:t>Vikram</a:t>
            </a:r>
            <a:r>
              <a:rPr lang="en-US" b="1" dirty="0">
                <a:solidFill>
                  <a:schemeClr val="tx1"/>
                </a:solidFill>
              </a:rPr>
              <a:t> Singh</a:t>
            </a:r>
          </a:p>
          <a:p>
            <a:r>
              <a:rPr lang="en-US" b="1" dirty="0" err="1">
                <a:solidFill>
                  <a:schemeClr val="tx1"/>
                </a:solidFill>
              </a:rPr>
              <a:t>Tapadyuti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Maiti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3527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86862"/>
            <a:ext cx="10490811" cy="1002324"/>
          </a:xfrm>
        </p:spPr>
        <p:txBody>
          <a:bodyPr>
            <a:normAutofit fontScale="90000"/>
          </a:bodyPr>
          <a:lstStyle/>
          <a:p>
            <a:r>
              <a:rPr lang="en-US" dirty="0"/>
              <a:t>1. What IS AN IMDB DATABASE?</a:t>
            </a:r>
            <a:br>
              <a:rPr lang="en-US" dirty="0"/>
            </a:br>
            <a:r>
              <a:rPr lang="en-US" dirty="0"/>
              <a:t>		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1283678"/>
            <a:ext cx="8534400" cy="2435468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sz="2400" dirty="0">
                <a:solidFill>
                  <a:schemeClr val="tx1"/>
                </a:solidFill>
              </a:rPr>
              <a:t>The Internet Movie </a:t>
            </a:r>
            <a:r>
              <a:rPr lang="en-US" sz="2400" b="1" dirty="0">
                <a:solidFill>
                  <a:schemeClr val="tx1"/>
                </a:solidFill>
              </a:rPr>
              <a:t>Database</a:t>
            </a:r>
            <a:r>
              <a:rPr lang="en-US" sz="2400" dirty="0">
                <a:solidFill>
                  <a:schemeClr val="tx1"/>
                </a:solidFill>
              </a:rPr>
              <a:t> (abbreviated </a:t>
            </a:r>
            <a:r>
              <a:rPr lang="en-US" sz="2400" b="1" dirty="0">
                <a:solidFill>
                  <a:schemeClr val="tx1"/>
                </a:solidFill>
              </a:rPr>
              <a:t>IMDb</a:t>
            </a:r>
            <a:r>
              <a:rPr lang="en-US" sz="2400" dirty="0">
                <a:solidFill>
                  <a:schemeClr val="tx1"/>
                </a:solidFill>
              </a:rPr>
              <a:t>) is an online </a:t>
            </a:r>
            <a:r>
              <a:rPr lang="en-US" sz="2400" b="1" dirty="0">
                <a:solidFill>
                  <a:schemeClr val="tx1"/>
                </a:solidFill>
              </a:rPr>
              <a:t>database</a:t>
            </a:r>
            <a:r>
              <a:rPr lang="en-US" sz="2400" dirty="0">
                <a:solidFill>
                  <a:schemeClr val="tx1"/>
                </a:solidFill>
              </a:rPr>
              <a:t> of information related to films, television programs and video games, including cast, production crew, fictional characters, biographies, plot summaries, trivia and reviews, operated by </a:t>
            </a:r>
            <a:r>
              <a:rPr lang="en-US" sz="2400" b="1" dirty="0">
                <a:solidFill>
                  <a:schemeClr val="tx1"/>
                </a:solidFill>
              </a:rPr>
              <a:t>IMDb</a:t>
            </a:r>
            <a:r>
              <a:rPr lang="en-US" sz="2400" dirty="0">
                <a:solidFill>
                  <a:schemeClr val="tx1"/>
                </a:solidFill>
              </a:rPr>
              <a:t>.com, Inc., a subsidiary of Amazon.com.</a:t>
            </a:r>
          </a:p>
        </p:txBody>
      </p:sp>
    </p:spTree>
    <p:extLst>
      <p:ext uri="{BB962C8B-B14F-4D97-AF65-F5344CB8AC3E}">
        <p14:creationId xmlns:p14="http://schemas.microsoft.com/office/powerpoint/2010/main" val="2616248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72561" y="272562"/>
            <a:ext cx="11693769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u="sng" dirty="0"/>
              <a:t>Main Objectives</a:t>
            </a:r>
            <a:r>
              <a:rPr lang="en-US" sz="2400" b="1" dirty="0"/>
              <a:t> :</a:t>
            </a:r>
          </a:p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b="1" dirty="0"/>
              <a:t>Created the  IMDB Database to capture all the data related to IMDB site and its requirement.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b="1" dirty="0"/>
              <a:t>Database is maintained with referential integrity by implementing various procedures, functions, triggers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b="1" dirty="0"/>
              <a:t>Calculation for Rating of Movie/TV , No of Tickets/Seats Available at Theater, Fetching Upcoming Movies is implemented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b="1" dirty="0"/>
              <a:t>View Tables of  Top Stars, Working Crew and Movies on Demand have been maintained for most iterative queries in 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b="1" dirty="0"/>
              <a:t>Back up Database is also created on request , implemented by procedure </a:t>
            </a:r>
          </a:p>
          <a:p>
            <a:r>
              <a:rPr lang="en-US" b="1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98741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99" y="448464"/>
            <a:ext cx="12006469" cy="63025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413738" y="61547"/>
            <a:ext cx="27959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   IMDB E-R Model</a:t>
            </a:r>
          </a:p>
        </p:txBody>
      </p:sp>
    </p:spTree>
    <p:extLst>
      <p:ext uri="{BB962C8B-B14F-4D97-AF65-F5344CB8AC3E}">
        <p14:creationId xmlns:p14="http://schemas.microsoft.com/office/powerpoint/2010/main" val="1065234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flipH="1">
            <a:off x="509949" y="571499"/>
            <a:ext cx="9733085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u="sng" dirty="0"/>
              <a:t>Learning Outcomes </a:t>
            </a:r>
            <a:r>
              <a:rPr lang="en-US" sz="2600" b="1" dirty="0"/>
              <a:t>:</a:t>
            </a:r>
          </a:p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b="1" dirty="0"/>
              <a:t>List all the Movie/TV Series where the ‘female’ star has acted and the Genre Category is ‘Family’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dirty="0"/>
              <a:t>List the TV Series and the total number of awards won by that TV Series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dirty="0"/>
              <a:t>Give me a list of movie names with highest gross collection for each genre. Make sure the status is 'Nominated' for those movies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dirty="0"/>
              <a:t>List the movies with total number of tickets sold. Rank in descending order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dirty="0"/>
              <a:t>Give me the list of movies with highest rating and display the release date</a:t>
            </a:r>
          </a:p>
        </p:txBody>
      </p:sp>
    </p:spTree>
    <p:extLst>
      <p:ext uri="{BB962C8B-B14F-4D97-AF65-F5344CB8AC3E}">
        <p14:creationId xmlns:p14="http://schemas.microsoft.com/office/powerpoint/2010/main" val="4139195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5474" y="2145323"/>
            <a:ext cx="8534400" cy="1598245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rgbClr val="FFFF00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037413645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333</TotalTime>
  <Words>208</Words>
  <Application>Microsoft Office PowerPoint</Application>
  <PresentationFormat>Widescreen</PresentationFormat>
  <Paragraphs>34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Slice</vt:lpstr>
      <vt:lpstr>IMDB Database INFO – 6210 | Fall - 2016</vt:lpstr>
      <vt:lpstr>1. What IS AN IMDB DATABASE?   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IMDB Database</dc:title>
  <dc:creator>Ayon Kar</dc:creator>
  <cp:lastModifiedBy>PRASHANT VIKRAM SINGH</cp:lastModifiedBy>
  <cp:revision>35</cp:revision>
  <dcterms:created xsi:type="dcterms:W3CDTF">2016-12-08T21:01:28Z</dcterms:created>
  <dcterms:modified xsi:type="dcterms:W3CDTF">2016-12-09T02:48:01Z</dcterms:modified>
</cp:coreProperties>
</file>