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67" r:id="rId3"/>
    <p:sldId id="269" r:id="rId4"/>
    <p:sldId id="273" r:id="rId5"/>
    <p:sldId id="274" r:id="rId6"/>
    <p:sldId id="268" r:id="rId7"/>
    <p:sldId id="270" r:id="rId8"/>
    <p:sldId id="275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0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2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909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8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9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1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8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3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2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0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ber.org/data/fda-adverse-event-reporting-system-faers-data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9135"/>
            <a:ext cx="8359603" cy="161986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Classifying Adverse Event Reporting System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8459789" cy="194733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Prashant Vikram Singh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Priyal Chaudhari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Ranadeep Guha</a:t>
            </a:r>
          </a:p>
        </p:txBody>
      </p:sp>
    </p:spTree>
    <p:extLst>
      <p:ext uri="{BB962C8B-B14F-4D97-AF65-F5344CB8AC3E}">
        <p14:creationId xmlns:p14="http://schemas.microsoft.com/office/powerpoint/2010/main" val="319619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330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7362"/>
            <a:ext cx="8534401" cy="78835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492370"/>
            <a:ext cx="8534400" cy="45020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"The FDA Adverse Event Reporting System (FAERS) is a database that contains information on adverse event and medication error reports submitted to FDA."</a:t>
            </a:r>
          </a:p>
          <a:p>
            <a:r>
              <a:rPr lang="en-US" dirty="0"/>
              <a:t>The FDA produces FDA Adverse Event Reporting System (FAERS) quarterly data. </a:t>
            </a:r>
          </a:p>
          <a:p>
            <a:r>
              <a:rPr lang="en-US" dirty="0"/>
              <a:t>The FAERS include the following: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Demographic and administrative information and the initial report image ID number (if available);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Drug information from the case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Reaction information from the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Patient outcome information from the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Information on the source of the reports;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 "README" file containing a description of the files.</a:t>
            </a:r>
          </a:p>
        </p:txBody>
      </p:sp>
    </p:spTree>
    <p:extLst>
      <p:ext uri="{BB962C8B-B14F-4D97-AF65-F5344CB8AC3E}">
        <p14:creationId xmlns:p14="http://schemas.microsoft.com/office/powerpoint/2010/main" val="29740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58955"/>
            <a:ext cx="8640943" cy="1400834"/>
          </a:xfrm>
        </p:spPr>
        <p:txBody>
          <a:bodyPr>
            <a:normAutofit/>
          </a:bodyPr>
          <a:lstStyle/>
          <a:p>
            <a:r>
              <a:rPr lang="en-US" sz="3200" dirty="0"/>
              <a:t>Part 1: Parse files, Handle Missing Data &amp; 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759789"/>
            <a:ext cx="8534400" cy="4234611"/>
          </a:xfrm>
        </p:spPr>
        <p:txBody>
          <a:bodyPr>
            <a:normAutofit/>
          </a:bodyPr>
          <a:lstStyle/>
          <a:p>
            <a:r>
              <a:rPr lang="en-US" b="1" u="sng" dirty="0"/>
              <a:t>Link to Download data files: </a:t>
            </a:r>
            <a:endParaRPr lang="en-US" dirty="0"/>
          </a:p>
          <a:p>
            <a:r>
              <a:rPr lang="en-US" u="sng" dirty="0">
                <a:hlinkClick r:id="rId2"/>
              </a:rPr>
              <a:t>http://www.nber.org/data/fda-adverse-event-reporting-system-faers-data.html</a:t>
            </a:r>
            <a:endParaRPr lang="en-US" dirty="0"/>
          </a:p>
          <a:p>
            <a:r>
              <a:rPr lang="en-US" dirty="0"/>
              <a:t>The goal of this exercise is to extract “all” csv files present on the </a:t>
            </a:r>
            <a:r>
              <a:rPr lang="en-US" dirty="0" err="1"/>
              <a:t>faers</a:t>
            </a:r>
            <a:r>
              <a:rPr lang="en-US" dirty="0"/>
              <a:t> website,  save them without any manual intervention.</a:t>
            </a:r>
          </a:p>
          <a:p>
            <a:r>
              <a:rPr lang="en-US" b="1" dirty="0"/>
              <a:t>Next step 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Handle missing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Compute summary metrics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Check for any	observable anomalies and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Perform EDA using advanced Python libraries ( Seaborn, Plotly, Matplotlib)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5182-87C3-4CE1-A551-9F6D2585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2" y="0"/>
            <a:ext cx="8596668" cy="1091381"/>
          </a:xfrm>
        </p:spPr>
        <p:txBody>
          <a:bodyPr/>
          <a:lstStyle/>
          <a:p>
            <a:r>
              <a:rPr lang="en-US" dirty="0"/>
              <a:t>Data Size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B0BC-8974-4228-A248-A17D8D31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69805"/>
            <a:ext cx="8596668" cy="482763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b="1" dirty="0"/>
              <a:t>Data Size: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is since 2004 and is divided in quarterly manner.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quarter has 4 source files ( Demo,  Drug,  Outcome,  Reaction)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Each file has an Average size of 60 MB. So, like that there are 16 files for each year till 2018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3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9BCA-15A8-49CE-B77F-AC60DBD2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96668" cy="766916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F7A00-DDCE-4DEF-A2D7-594986C9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523999"/>
            <a:ext cx="8596668" cy="5201265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Features: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Demo: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primaryid, caseid, caseversion, i_f_code, event_dt, mfr_dt, init_fda_dt, fda_dt, rept_cod, auth_num, mfr_num, mfr_sndr, lit_ref, age, age_cod, age_grp, sex, e_sub, wt, wt_cod, rept_dt, to_mfr, occp_cod, reporter_country, occr_country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Drug: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primaryid, caseid, drug_seq, role_cod, drugname, prod_ai, val_vbm, route, dose_vbm, cum_dose_chr, cum_dose_unit, dechal, rechal, lot_num, exp_dt, nda_num, dose_amt, dose_unit, dose_form, dose_freq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Outcome: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primaryid, caseid, outc_cod</a:t>
            </a:r>
          </a:p>
          <a:p>
            <a:pPr marL="800100" lvl="2" indent="-342900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Reaction: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primaryid, caseid, pt, drug_rec_act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91868"/>
            <a:ext cx="8534401" cy="62445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28468"/>
            <a:ext cx="8534400" cy="46659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problem addressed by this project is to classify the outcome of the drug reaction combination supplied to a patient based on the reported event. Since,  we have different reported event by various organization we need to check whether the drug and reaction combination falls under following categories: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Death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Life-Threatening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Hospitalization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Initial or Prolonged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Disability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Congenital Anomaly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Required Intervention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Prevent Permanent Impairment/Damage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Other Serious (Important Medical Event)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7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828137"/>
            <a:ext cx="8534401" cy="158726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Machine Learning: Multi-class Classification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173857"/>
            <a:ext cx="8534400" cy="4403924"/>
          </a:xfrm>
        </p:spPr>
        <p:txBody>
          <a:bodyPr>
            <a:normAutofit/>
          </a:bodyPr>
          <a:lstStyle/>
          <a:p>
            <a:r>
              <a:rPr lang="en-US" dirty="0"/>
              <a:t>A Classification script in a Jupiter notebook in Python that builds a classification model for drug information from the case report, reaction information &amp; patient outcome from the reports using downloaded dataset.</a:t>
            </a:r>
          </a:p>
          <a:p>
            <a:r>
              <a:rPr lang="en-US" dirty="0"/>
              <a:t>Following steps would be covered: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Variable selection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of various ML Classification models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Design a pipeline and system to implement this approach and discussion on the system’s capabilities</a:t>
            </a:r>
          </a:p>
        </p:txBody>
      </p:sp>
    </p:spTree>
    <p:extLst>
      <p:ext uri="{BB962C8B-B14F-4D97-AF65-F5344CB8AC3E}">
        <p14:creationId xmlns:p14="http://schemas.microsoft.com/office/powerpoint/2010/main" val="12209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E855-0DBA-4B4B-9F3C-EC519614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0" y="0"/>
            <a:ext cx="8596668" cy="1101213"/>
          </a:xfrm>
        </p:spPr>
        <p:txBody>
          <a:bodyPr/>
          <a:lstStyle/>
          <a:p>
            <a:r>
              <a:rPr lang="en-US" dirty="0"/>
              <a:t>Part 3: Summarization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97117-6FE3-4A8C-8376-5DE7256E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84671"/>
            <a:ext cx="8596668" cy="3903177"/>
          </a:xfrm>
        </p:spPr>
        <p:txBody>
          <a:bodyPr/>
          <a:lstStyle/>
          <a:p>
            <a:pPr lvl="0"/>
            <a:r>
              <a:rPr lang="en-US" dirty="0"/>
              <a:t>Summarize the key insights related to different variables</a:t>
            </a:r>
          </a:p>
          <a:p>
            <a:pPr lvl="0"/>
            <a:r>
              <a:rPr lang="en-US" dirty="0"/>
              <a:t>Present the results using python notebook </a:t>
            </a:r>
          </a:p>
          <a:p>
            <a:r>
              <a:rPr lang="en-US" b="1" dirty="0"/>
              <a:t>Tools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err="1"/>
              <a:t>scikit</a:t>
            </a:r>
            <a:r>
              <a:rPr lang="en-US" dirty="0"/>
              <a:t>-learn library for applying various classification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Jupyter Notebook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Matplotlib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67" y="373115"/>
            <a:ext cx="7858663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9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596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Classifying Adverse Event Reporting System Data </vt:lpstr>
      <vt:lpstr>Introduction</vt:lpstr>
      <vt:lpstr>Part 1: Parse files, Handle Missing Data &amp; EDA </vt:lpstr>
      <vt:lpstr>Data Size</vt:lpstr>
      <vt:lpstr>Features</vt:lpstr>
      <vt:lpstr>Problem statement</vt:lpstr>
      <vt:lpstr>Part 2: Machine Learning: Multi-class Classification </vt:lpstr>
      <vt:lpstr>Part 3: Summarization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vishakha sawant</dc:creator>
  <cp:lastModifiedBy>Supriya Godge</cp:lastModifiedBy>
  <cp:revision>15</cp:revision>
  <dcterms:created xsi:type="dcterms:W3CDTF">2017-04-18T00:30:28Z</dcterms:created>
  <dcterms:modified xsi:type="dcterms:W3CDTF">2018-07-25T21:38:50Z</dcterms:modified>
</cp:coreProperties>
</file>