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9a07bfbda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9a07bfbda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9a07bfbda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9a07bfbda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9a07bfbda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9a07bfbda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a07bfbda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9a07bfbda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9a07bfbda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9a07bfbda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82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BikeStore Sales Problems Statement </a:t>
            </a:r>
            <a:endParaRPr b="1"/>
          </a:p>
        </p:txBody>
      </p:sp>
      <p:sp>
        <p:nvSpPr>
          <p:cNvPr id="55" name="Google Shape;55;p13"/>
          <p:cNvSpPr txBox="1"/>
          <p:nvPr>
            <p:ph idx="1" type="body"/>
          </p:nvPr>
        </p:nvSpPr>
        <p:spPr>
          <a:xfrm>
            <a:off x="387175" y="1583800"/>
            <a:ext cx="8520600" cy="2675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Sales growth yearly basis </a:t>
            </a:r>
            <a:endParaRPr/>
          </a:p>
          <a:p>
            <a:pPr indent="-342900" lvl="0" marL="457200" rtl="0" algn="l">
              <a:spcBef>
                <a:spcPts val="0"/>
              </a:spcBef>
              <a:spcAft>
                <a:spcPts val="0"/>
              </a:spcAft>
              <a:buSzPts val="1800"/>
              <a:buChar char="●"/>
            </a:pPr>
            <a:r>
              <a:rPr lang="en"/>
              <a:t>Sales by states and growth</a:t>
            </a:r>
            <a:endParaRPr/>
          </a:p>
          <a:p>
            <a:pPr indent="-342900" lvl="0" marL="457200" rtl="0" algn="l">
              <a:spcBef>
                <a:spcPts val="0"/>
              </a:spcBef>
              <a:spcAft>
                <a:spcPts val="0"/>
              </a:spcAft>
              <a:buSzPts val="1800"/>
              <a:buChar char="●"/>
            </a:pPr>
            <a:r>
              <a:rPr lang="en"/>
              <a:t>Sales trends by months (best selling months)</a:t>
            </a:r>
            <a:endParaRPr/>
          </a:p>
          <a:p>
            <a:pPr indent="-342900" lvl="0" marL="457200" rtl="0" algn="l">
              <a:spcBef>
                <a:spcPts val="0"/>
              </a:spcBef>
              <a:spcAft>
                <a:spcPts val="0"/>
              </a:spcAft>
              <a:buSzPts val="1800"/>
              <a:buChar char="●"/>
            </a:pPr>
            <a:r>
              <a:rPr lang="en"/>
              <a:t>Revenue by states and their growth </a:t>
            </a:r>
            <a:endParaRPr/>
          </a:p>
          <a:p>
            <a:pPr indent="-342900" lvl="0" marL="457200" rtl="0" algn="l">
              <a:spcBef>
                <a:spcPts val="0"/>
              </a:spcBef>
              <a:spcAft>
                <a:spcPts val="0"/>
              </a:spcAft>
              <a:buSzPts val="1800"/>
              <a:buChar char="●"/>
            </a:pPr>
            <a:r>
              <a:rPr lang="en"/>
              <a:t>Sales by each stores</a:t>
            </a:r>
            <a:endParaRPr/>
          </a:p>
          <a:p>
            <a:pPr indent="-342900" lvl="0" marL="457200" rtl="0" algn="l">
              <a:spcBef>
                <a:spcPts val="0"/>
              </a:spcBef>
              <a:spcAft>
                <a:spcPts val="0"/>
              </a:spcAft>
              <a:buSzPts val="1800"/>
              <a:buChar char="●"/>
            </a:pPr>
            <a:r>
              <a:rPr lang="en"/>
              <a:t>Revenue by brand and sales reps</a:t>
            </a:r>
            <a:endParaRPr/>
          </a:p>
          <a:p>
            <a:pPr indent="-342900" lvl="0" marL="457200" rtl="0" algn="l">
              <a:spcBef>
                <a:spcPts val="0"/>
              </a:spcBef>
              <a:spcAft>
                <a:spcPts val="0"/>
              </a:spcAft>
              <a:buSzPts val="1800"/>
              <a:buChar char="●"/>
            </a:pPr>
            <a:r>
              <a:rPr lang="en"/>
              <a:t>Revenue by category and Top N customers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76200" y="152400"/>
            <a:ext cx="8991601" cy="491289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152400" y="152400"/>
            <a:ext cx="8646548" cy="4838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6"/>
          <p:cNvPicPr preferRelativeResize="0"/>
          <p:nvPr/>
        </p:nvPicPr>
        <p:blipFill>
          <a:blip r:embed="rId3">
            <a:alphaModFix/>
          </a:blip>
          <a:stretch>
            <a:fillRect/>
          </a:stretch>
        </p:blipFill>
        <p:spPr>
          <a:xfrm>
            <a:off x="152400" y="152400"/>
            <a:ext cx="5870653" cy="48387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7"/>
          <p:cNvPicPr preferRelativeResize="0"/>
          <p:nvPr/>
        </p:nvPicPr>
        <p:blipFill>
          <a:blip r:embed="rId3">
            <a:alphaModFix/>
          </a:blip>
          <a:stretch>
            <a:fillRect/>
          </a:stretch>
        </p:blipFill>
        <p:spPr>
          <a:xfrm>
            <a:off x="152400" y="152400"/>
            <a:ext cx="6216847" cy="4838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idx="1" type="body"/>
          </p:nvPr>
        </p:nvSpPr>
        <p:spPr>
          <a:xfrm>
            <a:off x="311700" y="4408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conclusion, our analysis of BikeStore sales has equipped us with actionable insights for strategic decision-making. Excel provided a robust foundation for data analysis, while Tableau's visualizations enhanced our understanding. Key findings include top products, customer segmentation, and regional trends. Moving forward, these insights will inform targeted marketing and inventory strategies, ensuring our competitiveness in the market. Thank you for your attention, and I welcome any further discussion or 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