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CAADD6-05A4-4FAB-B2DD-A92CD0EBEBFE}" v="2" dt="2025-05-27T05:41:54.7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njal yagyasaini" userId="b1ee930f23c229a7" providerId="LiveId" clId="{6ECAADD6-05A4-4FAB-B2DD-A92CD0EBEBFE}"/>
    <pc:docChg chg="undo redo custSel modSld">
      <pc:chgData name="pranjal yagyasaini" userId="b1ee930f23c229a7" providerId="LiveId" clId="{6ECAADD6-05A4-4FAB-B2DD-A92CD0EBEBFE}" dt="2025-05-27T05:46:38.485" v="350" actId="20577"/>
      <pc:docMkLst>
        <pc:docMk/>
      </pc:docMkLst>
      <pc:sldChg chg="addSp modSp mod">
        <pc:chgData name="pranjal yagyasaini" userId="b1ee930f23c229a7" providerId="LiveId" clId="{6ECAADD6-05A4-4FAB-B2DD-A92CD0EBEBFE}" dt="2025-05-27T05:46:38.485" v="350" actId="20577"/>
        <pc:sldMkLst>
          <pc:docMk/>
          <pc:sldMk cId="0" sldId="256"/>
        </pc:sldMkLst>
        <pc:spChg chg="mod">
          <ac:chgData name="pranjal yagyasaini" userId="b1ee930f23c229a7" providerId="LiveId" clId="{6ECAADD6-05A4-4FAB-B2DD-A92CD0EBEBFE}" dt="2025-05-27T05:44:55.616" v="287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45:01.066" v="288" actId="107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pranjal yagyasaini" userId="b1ee930f23c229a7" providerId="LiveId" clId="{6ECAADD6-05A4-4FAB-B2DD-A92CD0EBEBFE}" dt="2025-05-27T05:46:38.485" v="350" actId="20577"/>
          <ac:spMkLst>
            <pc:docMk/>
            <pc:sldMk cId="0" sldId="256"/>
            <ac:spMk id="4" creationId="{3A19FCB7-8EE2-4DA3-192E-A4A463D1BBB9}"/>
          </ac:spMkLst>
        </pc:spChg>
      </pc:sldChg>
      <pc:sldChg chg="modSp mod">
        <pc:chgData name="pranjal yagyasaini" userId="b1ee930f23c229a7" providerId="LiveId" clId="{6ECAADD6-05A4-4FAB-B2DD-A92CD0EBEBFE}" dt="2025-05-27T05:34:58.074" v="135" actId="27636"/>
        <pc:sldMkLst>
          <pc:docMk/>
          <pc:sldMk cId="0" sldId="257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57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8.074" v="135" actId="27636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58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58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59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59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8.090" v="136" actId="27636"/>
        <pc:sldMkLst>
          <pc:docMk/>
          <pc:sldMk cId="0" sldId="260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0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8.090" v="136" actId="27636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8.090" v="137" actId="27636"/>
        <pc:sldMkLst>
          <pc:docMk/>
          <pc:sldMk cId="0" sldId="261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1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8.090" v="137" actId="27636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2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2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3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3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4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4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5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5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6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6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pranjal yagyasaini" userId="b1ee930f23c229a7" providerId="LiveId" clId="{6ECAADD6-05A4-4FAB-B2DD-A92CD0EBEBFE}" dt="2025-05-27T05:34:57.931" v="133"/>
        <pc:sldMkLst>
          <pc:docMk/>
          <pc:sldMk cId="0" sldId="267"/>
        </pc:sldMkLst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7"/>
            <ac:spMk id="2" creationId="{00000000-0000-0000-0000-000000000000}"/>
          </ac:spMkLst>
        </pc:spChg>
        <pc:spChg chg="mod">
          <ac:chgData name="pranjal yagyasaini" userId="b1ee930f23c229a7" providerId="LiveId" clId="{6ECAADD6-05A4-4FAB-B2DD-A92CD0EBEBFE}" dt="2025-05-27T05:34:57.931" v="133"/>
          <ac:spMkLst>
            <pc:docMk/>
            <pc:sldMk cId="0" sldId="26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46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553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93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018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91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4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98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8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8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40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74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6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58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113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767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950" y="201375"/>
            <a:ext cx="5917679" cy="2550877"/>
          </a:xfrm>
        </p:spPr>
        <p:txBody>
          <a:bodyPr/>
          <a:lstStyle/>
          <a:p>
            <a:r>
              <a:rPr b="1" dirty="0"/>
              <a:t>Traffic Volume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2878393"/>
            <a:ext cx="5917679" cy="86142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Metro Interstate Traffic Volume Dataset</a:t>
            </a:r>
          </a:p>
          <a:p>
            <a:r>
              <a:rPr dirty="0"/>
              <a:t>Using Regression Models and Feature Engineering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9FCB7-8EE2-4DA3-192E-A4A463D1BBB9}"/>
              </a:ext>
            </a:extLst>
          </p:cNvPr>
          <p:cNvSpPr txBox="1"/>
          <p:nvPr/>
        </p:nvSpPr>
        <p:spPr>
          <a:xfrm>
            <a:off x="866440" y="4003876"/>
            <a:ext cx="40213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No: 09</a:t>
            </a:r>
          </a:p>
          <a:p>
            <a:r>
              <a:rPr lang="en-US" dirty="0"/>
              <a:t>Group members:</a:t>
            </a:r>
          </a:p>
          <a:p>
            <a:pPr marL="285750" indent="-285750">
              <a:buFontTx/>
              <a:buChar char="-"/>
            </a:pPr>
            <a:r>
              <a:rPr lang="en-US" dirty="0"/>
              <a:t>Manu Garg</a:t>
            </a:r>
          </a:p>
          <a:p>
            <a:pPr marL="285750" indent="-285750">
              <a:buFontTx/>
              <a:buChar char="-"/>
            </a:pPr>
            <a:r>
              <a:rPr lang="en-US" dirty="0"/>
              <a:t>Nishchay Agarwal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Prakhar Singh</a:t>
            </a:r>
          </a:p>
          <a:p>
            <a:pPr marL="285750" indent="-285750">
              <a:buFontTx/>
              <a:buChar char="-"/>
            </a:pPr>
            <a:r>
              <a:rPr lang="en-US" dirty="0"/>
              <a:t>Pranjal Yagyasaini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Prashastha</a:t>
            </a:r>
            <a:r>
              <a:rPr lang="en-US"/>
              <a:t> Singh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Visual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Exploratory visualizations: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Traffic volume distribution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Volume vs Hour of Day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Volume vs Day of Week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Actual vs Predicted comparison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Random Forest outperformed other models</a:t>
            </a:r>
          </a:p>
          <a:p>
            <a:r>
              <a:rPr dirty="0"/>
              <a:t>- Important features: hour, </a:t>
            </a:r>
            <a:r>
              <a:rPr dirty="0" err="1"/>
              <a:t>dayofweek</a:t>
            </a:r>
            <a:r>
              <a:rPr dirty="0"/>
              <a:t>, </a:t>
            </a:r>
            <a:r>
              <a:rPr dirty="0" err="1"/>
              <a:t>clouds_all</a:t>
            </a:r>
            <a:endParaRPr dirty="0"/>
          </a:p>
          <a:p>
            <a:endParaRPr dirty="0"/>
          </a:p>
          <a:p>
            <a:r>
              <a:rPr b="1" dirty="0"/>
              <a:t>Challenges: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Data imbalance in holidays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Weather effects subtle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Use deep learning models (e.g., LSTM for time series)</a:t>
            </a:r>
          </a:p>
          <a:p>
            <a:r>
              <a:rPr dirty="0"/>
              <a:t>- Add external data: accidents, construction</a:t>
            </a:r>
          </a:p>
          <a:p>
            <a:r>
              <a:rPr dirty="0"/>
              <a:t>- Hyperparameter tuning for Random Forest</a:t>
            </a:r>
          </a:p>
          <a:p>
            <a:r>
              <a:rPr dirty="0"/>
              <a:t>- Deployment using Flask API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Objective</a:t>
            </a:r>
            <a:r>
              <a:rPr dirty="0"/>
              <a:t>:</a:t>
            </a:r>
          </a:p>
          <a:p>
            <a:r>
              <a:rPr dirty="0"/>
              <a:t>Predict hourly traffic volume using weather and time-based features.</a:t>
            </a:r>
          </a:p>
          <a:p>
            <a:endParaRPr dirty="0"/>
          </a:p>
          <a:p>
            <a:r>
              <a:rPr b="1" dirty="0"/>
              <a:t>Dataset</a:t>
            </a:r>
            <a:r>
              <a:rPr dirty="0"/>
              <a:t>:</a:t>
            </a:r>
          </a:p>
          <a:p>
            <a:r>
              <a:rPr dirty="0"/>
              <a:t>- Metro Interstate Traffic Volume</a:t>
            </a:r>
          </a:p>
          <a:p>
            <a:r>
              <a:rPr dirty="0"/>
              <a:t>- Records: 48,204</a:t>
            </a:r>
          </a:p>
          <a:p>
            <a:r>
              <a:rPr dirty="0"/>
              <a:t>- Source: UCI / Kaggle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Total rows: 48,204</a:t>
            </a:r>
          </a:p>
          <a:p>
            <a:r>
              <a:rPr dirty="0"/>
              <a:t>- </a:t>
            </a:r>
            <a:r>
              <a:rPr b="1" dirty="0"/>
              <a:t>Key columns</a:t>
            </a:r>
            <a:r>
              <a:rPr dirty="0"/>
              <a:t>:</a:t>
            </a:r>
          </a:p>
          <a:p>
            <a:r>
              <a:rPr dirty="0"/>
              <a:t>  • </a:t>
            </a:r>
            <a:r>
              <a:rPr dirty="0" err="1"/>
              <a:t>traffic_volume</a:t>
            </a:r>
            <a:r>
              <a:rPr dirty="0"/>
              <a:t> (target)</a:t>
            </a:r>
          </a:p>
          <a:p>
            <a:r>
              <a:rPr dirty="0"/>
              <a:t>  • temp, rain_1h, snow_1h</a:t>
            </a:r>
          </a:p>
          <a:p>
            <a:r>
              <a:rPr dirty="0"/>
              <a:t>  • </a:t>
            </a:r>
            <a:r>
              <a:rPr dirty="0" err="1"/>
              <a:t>clouds_all</a:t>
            </a:r>
            <a:r>
              <a:rPr dirty="0"/>
              <a:t>, </a:t>
            </a:r>
            <a:r>
              <a:rPr dirty="0" err="1"/>
              <a:t>weather_main</a:t>
            </a:r>
            <a:r>
              <a:rPr dirty="0"/>
              <a:t>, holiday</a:t>
            </a:r>
          </a:p>
          <a:p>
            <a:r>
              <a:rPr dirty="0"/>
              <a:t>  • </a:t>
            </a:r>
            <a:r>
              <a:rPr dirty="0" err="1"/>
              <a:t>date_time</a:t>
            </a:r>
            <a:r>
              <a:rPr dirty="0"/>
              <a:t> (to derive hour, weekday, etc.)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Converted '</a:t>
            </a:r>
            <a:r>
              <a:rPr dirty="0" err="1"/>
              <a:t>date_time</a:t>
            </a:r>
            <a:r>
              <a:rPr dirty="0"/>
              <a:t>' to datetime</a:t>
            </a:r>
          </a:p>
          <a:p>
            <a:r>
              <a:rPr dirty="0"/>
              <a:t>- </a:t>
            </a:r>
            <a:r>
              <a:rPr b="1" dirty="0"/>
              <a:t>Extracted</a:t>
            </a:r>
            <a:r>
              <a:rPr dirty="0"/>
              <a:t>:</a:t>
            </a:r>
          </a:p>
          <a:p>
            <a:r>
              <a:rPr dirty="0"/>
              <a:t>   Hour, day of week, month, year</a:t>
            </a:r>
          </a:p>
          <a:p>
            <a:r>
              <a:rPr dirty="0"/>
              <a:t>   Weekend flag</a:t>
            </a:r>
          </a:p>
          <a:p>
            <a:r>
              <a:rPr dirty="0"/>
              <a:t>- Dropped unused columns: </a:t>
            </a:r>
            <a:r>
              <a:rPr dirty="0" err="1"/>
              <a:t>date_time</a:t>
            </a:r>
            <a:r>
              <a:rPr dirty="0"/>
              <a:t>, </a:t>
            </a:r>
            <a:r>
              <a:rPr dirty="0" err="1"/>
              <a:t>weather_description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New features created: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hour, </a:t>
            </a:r>
            <a:r>
              <a:rPr dirty="0" err="1"/>
              <a:t>dayofweek</a:t>
            </a:r>
            <a:r>
              <a:rPr dirty="0"/>
              <a:t>, month, year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dirty="0"/>
              <a:t>- </a:t>
            </a:r>
            <a:r>
              <a:rPr dirty="0" err="1"/>
              <a:t>is_weekend</a:t>
            </a:r>
            <a:r>
              <a:rPr dirty="0"/>
              <a:t> (Boolean)</a:t>
            </a:r>
          </a:p>
          <a:p>
            <a:endParaRPr dirty="0"/>
          </a:p>
          <a:p>
            <a:r>
              <a:rPr b="1" dirty="0"/>
              <a:t>Categorical features: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holiday, </a:t>
            </a:r>
            <a:r>
              <a:rPr dirty="0" err="1"/>
              <a:t>weather_main</a:t>
            </a:r>
            <a:endParaRPr dirty="0"/>
          </a:p>
          <a:p>
            <a:endParaRPr dirty="0"/>
          </a:p>
          <a:p>
            <a:r>
              <a:rPr lang="en-US" b="1" dirty="0"/>
              <a:t>Numerical features: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temp, rain_1h, snow_1h, </a:t>
            </a:r>
            <a:r>
              <a:rPr dirty="0" err="1"/>
              <a:t>clouds_all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Preprocessing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b="1" dirty="0"/>
              <a:t>- Numerical:</a:t>
            </a:r>
          </a:p>
          <a:p>
            <a:r>
              <a:rPr dirty="0"/>
              <a:t>  </a:t>
            </a:r>
            <a:r>
              <a:rPr lang="en-US" dirty="0"/>
              <a:t>  </a:t>
            </a:r>
            <a:r>
              <a:rPr dirty="0"/>
              <a:t>Median imputation</a:t>
            </a:r>
          </a:p>
          <a:p>
            <a:r>
              <a:rPr dirty="0"/>
              <a:t>   </a:t>
            </a:r>
            <a:r>
              <a:rPr lang="en-US" dirty="0"/>
              <a:t> </a:t>
            </a:r>
            <a:r>
              <a:rPr dirty="0"/>
              <a:t>Standard scaling</a:t>
            </a:r>
          </a:p>
          <a:p>
            <a:endParaRPr dirty="0"/>
          </a:p>
          <a:p>
            <a:r>
              <a:rPr b="1" dirty="0"/>
              <a:t>- Categorical:</a:t>
            </a:r>
          </a:p>
          <a:p>
            <a:r>
              <a:rPr dirty="0"/>
              <a:t>   </a:t>
            </a:r>
            <a:r>
              <a:rPr lang="en-US" dirty="0"/>
              <a:t> </a:t>
            </a:r>
            <a:r>
              <a:rPr dirty="0"/>
              <a:t>Most frequent imputation</a:t>
            </a:r>
          </a:p>
          <a:p>
            <a:r>
              <a:rPr dirty="0"/>
              <a:t>  </a:t>
            </a:r>
            <a:r>
              <a:rPr lang="en-US" dirty="0"/>
              <a:t> </a:t>
            </a:r>
            <a:r>
              <a:rPr dirty="0"/>
              <a:t> </a:t>
            </a:r>
            <a:r>
              <a:rPr dirty="0" err="1"/>
              <a:t>OneHotEncoding</a:t>
            </a:r>
            <a:endParaRPr dirty="0"/>
          </a:p>
          <a:p>
            <a:endParaRPr dirty="0"/>
          </a:p>
          <a:p>
            <a:r>
              <a:rPr dirty="0"/>
              <a:t>Used </a:t>
            </a:r>
            <a:r>
              <a:rPr dirty="0" err="1"/>
              <a:t>ColumnTransformer</a:t>
            </a:r>
            <a:r>
              <a:rPr dirty="0"/>
              <a:t> to handle both types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Split data: </a:t>
            </a:r>
            <a:r>
              <a:rPr dirty="0"/>
              <a:t>80% train, 20% test</a:t>
            </a:r>
          </a:p>
          <a:p>
            <a:endParaRPr dirty="0"/>
          </a:p>
          <a:p>
            <a:r>
              <a:rPr b="1" dirty="0"/>
              <a:t>Models used: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Linear Regression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Ridge Regression (α=1.0)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Lasso Regression (α=0.1)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- Random Forest (100 trees)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- Evaluation metrics: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• Mean Squared Error (MSE)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 • R² score</a:t>
            </a:r>
          </a:p>
          <a:p>
            <a:endParaRPr dirty="0"/>
          </a:p>
          <a:p>
            <a:r>
              <a:rPr b="1" dirty="0"/>
              <a:t>Goal:</a:t>
            </a:r>
            <a:r>
              <a:rPr dirty="0"/>
              <a:t> Select the model with best predictive power and generalization.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Best 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Random Forest performed best: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dirty="0"/>
              <a:t>- Lower MSE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- Higher R²</a:t>
            </a:r>
          </a:p>
          <a:p>
            <a:endParaRPr dirty="0"/>
          </a:p>
          <a:p>
            <a:r>
              <a:rPr dirty="0"/>
              <a:t>Suitable for capturing complex relationships between features and target.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19</TotalTime>
  <Words>430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Traffic Volume Prediction Project</vt:lpstr>
      <vt:lpstr>Introduction</vt:lpstr>
      <vt:lpstr>Dataset Overview</vt:lpstr>
      <vt:lpstr>Data Preprocessing</vt:lpstr>
      <vt:lpstr>Feature Engineering</vt:lpstr>
      <vt:lpstr>Preprocessing Pipeline</vt:lpstr>
      <vt:lpstr>Model Training</vt:lpstr>
      <vt:lpstr>Model Evaluation</vt:lpstr>
      <vt:lpstr>Best Model Performance</vt:lpstr>
      <vt:lpstr>Visual Analysis</vt:lpstr>
      <vt:lpstr>Conclusion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pranjal yagyasaini</cp:lastModifiedBy>
  <cp:revision>1</cp:revision>
  <dcterms:created xsi:type="dcterms:W3CDTF">2013-01-27T09:14:16Z</dcterms:created>
  <dcterms:modified xsi:type="dcterms:W3CDTF">2025-05-27T05:46:39Z</dcterms:modified>
  <cp:category/>
</cp:coreProperties>
</file>