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62" r:id="rId2"/>
    <p:sldId id="257" r:id="rId3"/>
    <p:sldId id="263" r:id="rId4"/>
    <p:sldId id="264" r:id="rId5"/>
    <p:sldId id="258" r:id="rId6"/>
    <p:sldId id="265"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8F847-68CE-4E92-8712-6533C6BF8BF9}" v="3" dt="2024-12-02T04:48:33.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tik Banerjee" userId="e20238e25e2accc6" providerId="LiveId" clId="{55E1178E-E11D-4BAC-A1D0-0DD00E116054}"/>
    <pc:docChg chg="undo custSel addSld delSld modSld">
      <pc:chgData name="Soutik Banerjee" userId="e20238e25e2accc6" providerId="LiveId" clId="{55E1178E-E11D-4BAC-A1D0-0DD00E116054}" dt="2024-10-07T01:55:47.901" v="3083" actId="20577"/>
      <pc:docMkLst>
        <pc:docMk/>
      </pc:docMkLst>
      <pc:sldChg chg="new del">
        <pc:chgData name="Soutik Banerjee" userId="e20238e25e2accc6" providerId="LiveId" clId="{55E1178E-E11D-4BAC-A1D0-0DD00E116054}" dt="2024-10-06T18:24:31.674" v="4" actId="47"/>
        <pc:sldMkLst>
          <pc:docMk/>
          <pc:sldMk cId="4094486065" sldId="256"/>
        </pc:sldMkLst>
      </pc:sldChg>
      <pc:sldChg chg="new del">
        <pc:chgData name="Soutik Banerjee" userId="e20238e25e2accc6" providerId="LiveId" clId="{55E1178E-E11D-4BAC-A1D0-0DD00E116054}" dt="2024-10-06T18:24:25.648" v="2" actId="680"/>
        <pc:sldMkLst>
          <pc:docMk/>
          <pc:sldMk cId="3528686493" sldId="257"/>
        </pc:sldMkLst>
      </pc:sldChg>
      <pc:sldChg chg="addSp delSp modSp new mod modTransition setBg addAnim modAnim delDesignElem">
        <pc:chgData name="Soutik Banerjee" userId="e20238e25e2accc6" providerId="LiveId" clId="{55E1178E-E11D-4BAC-A1D0-0DD00E116054}" dt="2024-10-06T21:30:19.152" v="3033"/>
        <pc:sldMkLst>
          <pc:docMk/>
          <pc:sldMk cId="3753551998" sldId="257"/>
        </pc:sldMkLst>
        <pc:spChg chg="mod">
          <ac:chgData name="Soutik Banerjee" userId="e20238e25e2accc6" providerId="LiveId" clId="{55E1178E-E11D-4BAC-A1D0-0DD00E116054}" dt="2024-10-06T19:58:48.725" v="786" actId="1076"/>
          <ac:spMkLst>
            <pc:docMk/>
            <pc:sldMk cId="3753551998" sldId="257"/>
            <ac:spMk id="2" creationId="{D199EFD0-968D-5421-E5A2-E9B873555337}"/>
          </ac:spMkLst>
        </pc:spChg>
        <pc:spChg chg="mod">
          <ac:chgData name="Soutik Banerjee" userId="e20238e25e2accc6" providerId="LiveId" clId="{55E1178E-E11D-4BAC-A1D0-0DD00E116054}" dt="2024-10-06T20:09:45.870" v="1527" actId="20577"/>
          <ac:spMkLst>
            <pc:docMk/>
            <pc:sldMk cId="3753551998" sldId="257"/>
            <ac:spMk id="3" creationId="{BD6FFA74-AC7C-6459-4D04-12EA600BC013}"/>
          </ac:spMkLst>
        </pc:spChg>
        <pc:spChg chg="add del">
          <ac:chgData name="Soutik Banerjee" userId="e20238e25e2accc6" providerId="LiveId" clId="{55E1178E-E11D-4BAC-A1D0-0DD00E116054}" dt="2024-10-06T19:50:12.635" v="447"/>
          <ac:spMkLst>
            <pc:docMk/>
            <pc:sldMk cId="3753551998" sldId="257"/>
            <ac:spMk id="7" creationId="{9A6C2C86-63BF-47D5-AA3F-905111A238E2}"/>
          </ac:spMkLst>
        </pc:spChg>
        <pc:spChg chg="add del">
          <ac:chgData name="Soutik Banerjee" userId="e20238e25e2accc6" providerId="LiveId" clId="{55E1178E-E11D-4BAC-A1D0-0DD00E116054}" dt="2024-10-06T19:56:36.188" v="646"/>
          <ac:spMkLst>
            <pc:docMk/>
            <pc:sldMk cId="3753551998" sldId="257"/>
            <ac:spMk id="9" creationId="{9A6C2C86-63BF-47D5-AA3F-905111A238E2}"/>
          </ac:spMkLst>
        </pc:spChg>
        <pc:spChg chg="add del">
          <ac:chgData name="Soutik Banerjee" userId="e20238e25e2accc6" providerId="LiveId" clId="{55E1178E-E11D-4BAC-A1D0-0DD00E116054}" dt="2024-10-06T18:28:41.285" v="23" actId="26606"/>
          <ac:spMkLst>
            <pc:docMk/>
            <pc:sldMk cId="3753551998" sldId="257"/>
            <ac:spMk id="10" creationId="{375136A9-49F9-4DA0-A741-F065B0FA091D}"/>
          </ac:spMkLst>
        </pc:spChg>
        <pc:spChg chg="add del">
          <ac:chgData name="Soutik Banerjee" userId="e20238e25e2accc6" providerId="LiveId" clId="{55E1178E-E11D-4BAC-A1D0-0DD00E116054}" dt="2024-10-06T18:28:41.285" v="23" actId="26606"/>
          <ac:spMkLst>
            <pc:docMk/>
            <pc:sldMk cId="3753551998" sldId="257"/>
            <ac:spMk id="12" creationId="{B912F6C7-0423-4B6F-AECE-710C848918FD}"/>
          </ac:spMkLst>
        </pc:spChg>
        <pc:spChg chg="add del">
          <ac:chgData name="Soutik Banerjee" userId="e20238e25e2accc6" providerId="LiveId" clId="{55E1178E-E11D-4BAC-A1D0-0DD00E116054}" dt="2024-10-06T20:17:14.561" v="1903"/>
          <ac:spMkLst>
            <pc:docMk/>
            <pc:sldMk cId="3753551998" sldId="257"/>
            <ac:spMk id="13" creationId="{9A6C2C86-63BF-47D5-AA3F-905111A238E2}"/>
          </ac:spMkLst>
        </pc:spChg>
        <pc:picChg chg="add mod">
          <ac:chgData name="Soutik Banerjee" userId="e20238e25e2accc6" providerId="LiveId" clId="{55E1178E-E11D-4BAC-A1D0-0DD00E116054}" dt="2024-10-06T18:28:41.285" v="23" actId="26606"/>
          <ac:picMkLst>
            <pc:docMk/>
            <pc:sldMk cId="3753551998" sldId="257"/>
            <ac:picMk id="5" creationId="{085D5B7D-1CD2-7F72-C9E8-6695C1D719AB}"/>
          </ac:picMkLst>
        </pc:picChg>
        <pc:picChg chg="add del mod">
          <ac:chgData name="Soutik Banerjee" userId="e20238e25e2accc6" providerId="LiveId" clId="{55E1178E-E11D-4BAC-A1D0-0DD00E116054}" dt="2024-10-06T21:25:43.516" v="3021"/>
          <ac:picMkLst>
            <pc:docMk/>
            <pc:sldMk cId="3753551998" sldId="257"/>
            <ac:picMk id="10" creationId="{18B26120-535B-593C-8ED2-651A31F99C4C}"/>
          </ac:picMkLst>
        </pc:picChg>
        <pc:picChg chg="add del mod ord">
          <ac:chgData name="Soutik Banerjee" userId="e20238e25e2accc6" providerId="LiveId" clId="{55E1178E-E11D-4BAC-A1D0-0DD00E116054}" dt="2024-10-06T21:26:32.079" v="3022"/>
          <ac:picMkLst>
            <pc:docMk/>
            <pc:sldMk cId="3753551998" sldId="257"/>
            <ac:picMk id="16" creationId="{4CA85F8E-BC43-19D9-A5A1-DA25EBCB2099}"/>
          </ac:picMkLst>
        </pc:picChg>
        <pc:picChg chg="add del mod">
          <ac:chgData name="Soutik Banerjee" userId="e20238e25e2accc6" providerId="LiveId" clId="{55E1178E-E11D-4BAC-A1D0-0DD00E116054}" dt="2024-10-06T21:27:19.170" v="3023"/>
          <ac:picMkLst>
            <pc:docMk/>
            <pc:sldMk cId="3753551998" sldId="257"/>
            <ac:picMk id="17" creationId="{233CE6A9-EB32-2C96-E6FF-E86C54C75CEB}"/>
          </ac:picMkLst>
        </pc:picChg>
        <pc:picChg chg="add del mod">
          <ac:chgData name="Soutik Banerjee" userId="e20238e25e2accc6" providerId="LiveId" clId="{55E1178E-E11D-4BAC-A1D0-0DD00E116054}" dt="2024-10-06T21:27:34.412" v="3026"/>
          <ac:picMkLst>
            <pc:docMk/>
            <pc:sldMk cId="3753551998" sldId="257"/>
            <ac:picMk id="22" creationId="{78404269-76E8-D1A6-69F3-A98763EFD540}"/>
          </ac:picMkLst>
        </pc:picChg>
        <pc:picChg chg="add del mod">
          <ac:chgData name="Soutik Banerjee" userId="e20238e25e2accc6" providerId="LiveId" clId="{55E1178E-E11D-4BAC-A1D0-0DD00E116054}" dt="2024-10-06T21:27:36.793" v="3029"/>
          <ac:picMkLst>
            <pc:docMk/>
            <pc:sldMk cId="3753551998" sldId="257"/>
            <ac:picMk id="23" creationId="{462C9B8B-6469-4280-CD66-B0C3AEDABA1E}"/>
          </ac:picMkLst>
        </pc:picChg>
        <pc:picChg chg="add del mod ord">
          <ac:chgData name="Soutik Banerjee" userId="e20238e25e2accc6" providerId="LiveId" clId="{55E1178E-E11D-4BAC-A1D0-0DD00E116054}" dt="2024-10-06T21:28:08.669" v="3030"/>
          <ac:picMkLst>
            <pc:docMk/>
            <pc:sldMk cId="3753551998" sldId="257"/>
            <ac:picMk id="24" creationId="{13A59020-0077-5E02-2DDC-77A8C428FA40}"/>
          </ac:picMkLst>
        </pc:picChg>
        <pc:picChg chg="add del mod">
          <ac:chgData name="Soutik Banerjee" userId="e20238e25e2accc6" providerId="LiveId" clId="{55E1178E-E11D-4BAC-A1D0-0DD00E116054}" dt="2024-10-06T21:28:13.845" v="3032"/>
          <ac:picMkLst>
            <pc:docMk/>
            <pc:sldMk cId="3753551998" sldId="257"/>
            <ac:picMk id="25" creationId="{1303BBC2-7ABE-10EA-326B-AD9AF8659F41}"/>
          </ac:picMkLst>
        </pc:picChg>
        <pc:picChg chg="add del mod ord">
          <ac:chgData name="Soutik Banerjee" userId="e20238e25e2accc6" providerId="LiveId" clId="{55E1178E-E11D-4BAC-A1D0-0DD00E116054}" dt="2024-10-06T21:30:19.152" v="3033"/>
          <ac:picMkLst>
            <pc:docMk/>
            <pc:sldMk cId="3753551998" sldId="257"/>
            <ac:picMk id="28" creationId="{6CF0B558-BA38-1FA2-89AF-557B3EB4FC33}"/>
          </ac:picMkLst>
        </pc:picChg>
        <pc:picChg chg="add mod">
          <ac:chgData name="Soutik Banerjee" userId="e20238e25e2accc6" providerId="LiveId" clId="{55E1178E-E11D-4BAC-A1D0-0DD00E116054}" dt="2024-10-06T21:30:19.152" v="3033"/>
          <ac:picMkLst>
            <pc:docMk/>
            <pc:sldMk cId="3753551998" sldId="257"/>
            <ac:picMk id="29" creationId="{F4505D14-AD58-9FC2-F2CC-5274312EE793}"/>
          </ac:picMkLst>
        </pc:picChg>
        <pc:cxnChg chg="add del">
          <ac:chgData name="Soutik Banerjee" userId="e20238e25e2accc6" providerId="LiveId" clId="{55E1178E-E11D-4BAC-A1D0-0DD00E116054}" dt="2024-10-06T19:50:12.635" v="447"/>
          <ac:cxnSpMkLst>
            <pc:docMk/>
            <pc:sldMk cId="3753551998" sldId="257"/>
            <ac:cxnSpMk id="8" creationId="{425A0768-3044-4AA9-A889-D2CAA68C517A}"/>
          </ac:cxnSpMkLst>
        </pc:cxnChg>
        <pc:cxnChg chg="add del">
          <ac:chgData name="Soutik Banerjee" userId="e20238e25e2accc6" providerId="LiveId" clId="{55E1178E-E11D-4BAC-A1D0-0DD00E116054}" dt="2024-10-06T19:56:36.188" v="646"/>
          <ac:cxnSpMkLst>
            <pc:docMk/>
            <pc:sldMk cId="3753551998" sldId="257"/>
            <ac:cxnSpMk id="11" creationId="{425A0768-3044-4AA9-A889-D2CAA68C517A}"/>
          </ac:cxnSpMkLst>
        </pc:cxnChg>
        <pc:cxnChg chg="add del">
          <ac:chgData name="Soutik Banerjee" userId="e20238e25e2accc6" providerId="LiveId" clId="{55E1178E-E11D-4BAC-A1D0-0DD00E116054}" dt="2024-10-06T18:28:41.285" v="23" actId="26606"/>
          <ac:cxnSpMkLst>
            <pc:docMk/>
            <pc:sldMk cId="3753551998" sldId="257"/>
            <ac:cxnSpMk id="14" creationId="{A7208205-03EE-4EC8-9C34-59270C1880D8}"/>
          </ac:cxnSpMkLst>
        </pc:cxnChg>
        <pc:cxnChg chg="add del">
          <ac:chgData name="Soutik Banerjee" userId="e20238e25e2accc6" providerId="LiveId" clId="{55E1178E-E11D-4BAC-A1D0-0DD00E116054}" dt="2024-10-06T20:17:14.561" v="1903"/>
          <ac:cxnSpMkLst>
            <pc:docMk/>
            <pc:sldMk cId="3753551998" sldId="257"/>
            <ac:cxnSpMk id="15" creationId="{425A0768-3044-4AA9-A889-D2CAA68C517A}"/>
          </ac:cxnSpMkLst>
        </pc:cxnChg>
      </pc:sldChg>
      <pc:sldChg chg="addSp delSp modSp add mod modTransition setBg modAnim delDesignElem">
        <pc:chgData name="Soutik Banerjee" userId="e20238e25e2accc6" providerId="LiveId" clId="{55E1178E-E11D-4BAC-A1D0-0DD00E116054}" dt="2024-10-07T01:55:47.901" v="3083" actId="20577"/>
        <pc:sldMkLst>
          <pc:docMk/>
          <pc:sldMk cId="3331233" sldId="258"/>
        </pc:sldMkLst>
        <pc:spChg chg="mod">
          <ac:chgData name="Soutik Banerjee" userId="e20238e25e2accc6" providerId="LiveId" clId="{55E1178E-E11D-4BAC-A1D0-0DD00E116054}" dt="2024-10-06T19:59:01.302" v="789" actId="255"/>
          <ac:spMkLst>
            <pc:docMk/>
            <pc:sldMk cId="3331233" sldId="258"/>
            <ac:spMk id="2" creationId="{D199EFD0-968D-5421-E5A2-E9B873555337}"/>
          </ac:spMkLst>
        </pc:spChg>
        <pc:spChg chg="mod">
          <ac:chgData name="Soutik Banerjee" userId="e20238e25e2accc6" providerId="LiveId" clId="{55E1178E-E11D-4BAC-A1D0-0DD00E116054}" dt="2024-10-07T01:55:47.901" v="3083" actId="20577"/>
          <ac:spMkLst>
            <pc:docMk/>
            <pc:sldMk cId="3331233" sldId="258"/>
            <ac:spMk id="3" creationId="{BD6FFA74-AC7C-6459-4D04-12EA600BC013}"/>
          </ac:spMkLst>
        </pc:spChg>
        <pc:spChg chg="add del">
          <ac:chgData name="Soutik Banerjee" userId="e20238e25e2accc6" providerId="LiveId" clId="{55E1178E-E11D-4BAC-A1D0-0DD00E116054}" dt="2024-10-06T19:56:26.424" v="641" actId="22"/>
          <ac:spMkLst>
            <pc:docMk/>
            <pc:sldMk cId="3331233" sldId="258"/>
            <ac:spMk id="6" creationId="{D12FC56E-19F0-7322-85F9-60468E59CF99}"/>
          </ac:spMkLst>
        </pc:spChg>
        <pc:spChg chg="del">
          <ac:chgData name="Soutik Banerjee" userId="e20238e25e2accc6" providerId="LiveId" clId="{55E1178E-E11D-4BAC-A1D0-0DD00E116054}" dt="2024-10-06T18:38:38.384" v="359"/>
          <ac:spMkLst>
            <pc:docMk/>
            <pc:sldMk cId="3331233" sldId="258"/>
            <ac:spMk id="7" creationId="{9A6C2C86-63BF-47D5-AA3F-905111A238E2}"/>
          </ac:spMkLst>
        </pc:spChg>
        <pc:spChg chg="add del">
          <ac:chgData name="Soutik Banerjee" userId="e20238e25e2accc6" providerId="LiveId" clId="{55E1178E-E11D-4BAC-A1D0-0DD00E116054}" dt="2024-10-06T20:17:14.561" v="1903"/>
          <ac:spMkLst>
            <pc:docMk/>
            <pc:sldMk cId="3331233" sldId="258"/>
            <ac:spMk id="9" creationId="{9A6C2C86-63BF-47D5-AA3F-905111A238E2}"/>
          </ac:spMkLst>
        </pc:spChg>
        <pc:spChg chg="add del">
          <ac:chgData name="Soutik Banerjee" userId="e20238e25e2accc6" providerId="LiveId" clId="{55E1178E-E11D-4BAC-A1D0-0DD00E116054}" dt="2024-10-06T19:50:28.954" v="450" actId="26606"/>
          <ac:spMkLst>
            <pc:docMk/>
            <pc:sldMk cId="3331233" sldId="258"/>
            <ac:spMk id="10" creationId="{69652D62-ECFB-408E-ABE6-155A644F433D}"/>
          </ac:spMkLst>
        </pc:spChg>
        <pc:spChg chg="add del">
          <ac:chgData name="Soutik Banerjee" userId="e20238e25e2accc6" providerId="LiveId" clId="{55E1178E-E11D-4BAC-A1D0-0DD00E116054}" dt="2024-10-06T19:50:28.954" v="450" actId="26606"/>
          <ac:spMkLst>
            <pc:docMk/>
            <pc:sldMk cId="3331233" sldId="258"/>
            <ac:spMk id="12" creationId="{C1FEA985-924B-4044-8778-32D1E7164C01}"/>
          </ac:spMkLst>
        </pc:spChg>
        <pc:spChg chg="add del">
          <ac:chgData name="Soutik Banerjee" userId="e20238e25e2accc6" providerId="LiveId" clId="{55E1178E-E11D-4BAC-A1D0-0DD00E116054}" dt="2024-10-06T19:56:36.188" v="646"/>
          <ac:spMkLst>
            <pc:docMk/>
            <pc:sldMk cId="3331233" sldId="258"/>
            <ac:spMk id="19" creationId="{9A6C2C86-63BF-47D5-AA3F-905111A238E2}"/>
          </ac:spMkLst>
        </pc:spChg>
        <pc:picChg chg="mod">
          <ac:chgData name="Soutik Banerjee" userId="e20238e25e2accc6" providerId="LiveId" clId="{55E1178E-E11D-4BAC-A1D0-0DD00E116054}" dt="2024-10-06T19:50:30.949" v="451" actId="27614"/>
          <ac:picMkLst>
            <pc:docMk/>
            <pc:sldMk cId="3331233" sldId="258"/>
            <ac:picMk id="5" creationId="{085D5B7D-1CD2-7F72-C9E8-6695C1D719AB}"/>
          </ac:picMkLst>
        </pc:picChg>
        <pc:picChg chg="add del mod">
          <ac:chgData name="Soutik Banerjee" userId="e20238e25e2accc6" providerId="LiveId" clId="{55E1178E-E11D-4BAC-A1D0-0DD00E116054}" dt="2024-10-06T21:27:36.793" v="3029"/>
          <ac:picMkLst>
            <pc:docMk/>
            <pc:sldMk cId="3331233" sldId="258"/>
            <ac:picMk id="12" creationId="{016414DD-2FFF-0CDC-EE76-375D10347106}"/>
          </ac:picMkLst>
        </pc:picChg>
        <pc:picChg chg="add del mod ord">
          <ac:chgData name="Soutik Banerjee" userId="e20238e25e2accc6" providerId="LiveId" clId="{55E1178E-E11D-4BAC-A1D0-0DD00E116054}" dt="2024-10-06T21:30:19.152" v="3033"/>
          <ac:picMkLst>
            <pc:docMk/>
            <pc:sldMk cId="3331233" sldId="258"/>
            <ac:picMk id="15" creationId="{D3706FF4-100E-CC60-8F5A-B0C82FBCC08D}"/>
          </ac:picMkLst>
        </pc:picChg>
        <pc:picChg chg="add mod">
          <ac:chgData name="Soutik Banerjee" userId="e20238e25e2accc6" providerId="LiveId" clId="{55E1178E-E11D-4BAC-A1D0-0DD00E116054}" dt="2024-10-06T21:30:19.152" v="3033"/>
          <ac:picMkLst>
            <pc:docMk/>
            <pc:sldMk cId="3331233" sldId="258"/>
            <ac:picMk id="16" creationId="{553B2F35-C37F-D6A2-EF25-85F2444BC8F0}"/>
          </ac:picMkLst>
        </pc:picChg>
        <pc:cxnChg chg="del">
          <ac:chgData name="Soutik Banerjee" userId="e20238e25e2accc6" providerId="LiveId" clId="{55E1178E-E11D-4BAC-A1D0-0DD00E116054}" dt="2024-10-06T18:38:38.384" v="359"/>
          <ac:cxnSpMkLst>
            <pc:docMk/>
            <pc:sldMk cId="3331233" sldId="258"/>
            <ac:cxnSpMk id="8" creationId="{425A0768-3044-4AA9-A889-D2CAA68C517A}"/>
          </ac:cxnSpMkLst>
        </pc:cxnChg>
        <pc:cxnChg chg="add del">
          <ac:chgData name="Soutik Banerjee" userId="e20238e25e2accc6" providerId="LiveId" clId="{55E1178E-E11D-4BAC-A1D0-0DD00E116054}" dt="2024-10-06T20:17:14.561" v="1903"/>
          <ac:cxnSpMkLst>
            <pc:docMk/>
            <pc:sldMk cId="3331233" sldId="258"/>
            <ac:cxnSpMk id="11" creationId="{425A0768-3044-4AA9-A889-D2CAA68C517A}"/>
          </ac:cxnSpMkLst>
        </pc:cxnChg>
        <pc:cxnChg chg="add del">
          <ac:chgData name="Soutik Banerjee" userId="e20238e25e2accc6" providerId="LiveId" clId="{55E1178E-E11D-4BAC-A1D0-0DD00E116054}" dt="2024-10-06T19:50:28.954" v="450" actId="26606"/>
          <ac:cxnSpMkLst>
            <pc:docMk/>
            <pc:sldMk cId="3331233" sldId="258"/>
            <ac:cxnSpMk id="14" creationId="{96C7F9CB-BCC3-4648-8DEF-07B0887D87D6}"/>
          </ac:cxnSpMkLst>
        </pc:cxnChg>
        <pc:cxnChg chg="add del">
          <ac:chgData name="Soutik Banerjee" userId="e20238e25e2accc6" providerId="LiveId" clId="{55E1178E-E11D-4BAC-A1D0-0DD00E116054}" dt="2024-10-06T19:56:36.188" v="646"/>
          <ac:cxnSpMkLst>
            <pc:docMk/>
            <pc:sldMk cId="3331233" sldId="258"/>
            <ac:cxnSpMk id="21" creationId="{425A0768-3044-4AA9-A889-D2CAA68C517A}"/>
          </ac:cxnSpMkLst>
        </pc:cxnChg>
      </pc:sldChg>
      <pc:sldChg chg="addSp delSp modSp add mod modTransition setBg delDesignElem">
        <pc:chgData name="Soutik Banerjee" userId="e20238e25e2accc6" providerId="LiveId" clId="{55E1178E-E11D-4BAC-A1D0-0DD00E116054}" dt="2024-10-07T01:46:12.310" v="3077" actId="20577"/>
        <pc:sldMkLst>
          <pc:docMk/>
          <pc:sldMk cId="885644238" sldId="259"/>
        </pc:sldMkLst>
        <pc:spChg chg="mod">
          <ac:chgData name="Soutik Banerjee" userId="e20238e25e2accc6" providerId="LiveId" clId="{55E1178E-E11D-4BAC-A1D0-0DD00E116054}" dt="2024-10-06T19:59:10.723" v="792" actId="255"/>
          <ac:spMkLst>
            <pc:docMk/>
            <pc:sldMk cId="885644238" sldId="259"/>
            <ac:spMk id="2" creationId="{D199EFD0-968D-5421-E5A2-E9B873555337}"/>
          </ac:spMkLst>
        </pc:spChg>
        <pc:spChg chg="mod">
          <ac:chgData name="Soutik Banerjee" userId="e20238e25e2accc6" providerId="LiveId" clId="{55E1178E-E11D-4BAC-A1D0-0DD00E116054}" dt="2024-10-07T01:46:12.310" v="3077" actId="20577"/>
          <ac:spMkLst>
            <pc:docMk/>
            <pc:sldMk cId="885644238" sldId="259"/>
            <ac:spMk id="3" creationId="{BD6FFA74-AC7C-6459-4D04-12EA600BC013}"/>
          </ac:spMkLst>
        </pc:spChg>
        <pc:spChg chg="add del">
          <ac:chgData name="Soutik Banerjee" userId="e20238e25e2accc6" providerId="LiveId" clId="{55E1178E-E11D-4BAC-A1D0-0DD00E116054}" dt="2024-10-06T20:17:14.561" v="1903"/>
          <ac:spMkLst>
            <pc:docMk/>
            <pc:sldMk cId="885644238" sldId="259"/>
            <ac:spMk id="7" creationId="{9A6C2C86-63BF-47D5-AA3F-905111A238E2}"/>
          </ac:spMkLst>
        </pc:spChg>
        <pc:spChg chg="add del">
          <ac:chgData name="Soutik Banerjee" userId="e20238e25e2accc6" providerId="LiveId" clId="{55E1178E-E11D-4BAC-A1D0-0DD00E116054}" dt="2024-10-06T19:58:24.897" v="782"/>
          <ac:spMkLst>
            <pc:docMk/>
            <pc:sldMk cId="885644238" sldId="259"/>
            <ac:spMk id="10" creationId="{9A6C2C86-63BF-47D5-AA3F-905111A238E2}"/>
          </ac:spMkLst>
        </pc:spChg>
        <pc:spChg chg="del">
          <ac:chgData name="Soutik Banerjee" userId="e20238e25e2accc6" providerId="LiveId" clId="{55E1178E-E11D-4BAC-A1D0-0DD00E116054}" dt="2024-10-06T19:56:28.941" v="643"/>
          <ac:spMkLst>
            <pc:docMk/>
            <pc:sldMk cId="885644238" sldId="259"/>
            <ac:spMk id="19" creationId="{9A6C2C86-63BF-47D5-AA3F-905111A238E2}"/>
          </ac:spMkLst>
        </pc:spChg>
        <pc:picChg chg="add mod">
          <ac:chgData name="Soutik Banerjee" userId="e20238e25e2accc6" providerId="LiveId" clId="{55E1178E-E11D-4BAC-A1D0-0DD00E116054}" dt="2024-10-06T21:30:19.152" v="3033"/>
          <ac:picMkLst>
            <pc:docMk/>
            <pc:sldMk cId="885644238" sldId="259"/>
            <ac:picMk id="6" creationId="{CE98AC2F-968A-D559-3B7D-63A012E4F01C}"/>
          </ac:picMkLst>
        </pc:picChg>
        <pc:cxnChg chg="add del">
          <ac:chgData name="Soutik Banerjee" userId="e20238e25e2accc6" providerId="LiveId" clId="{55E1178E-E11D-4BAC-A1D0-0DD00E116054}" dt="2024-10-06T20:17:14.561" v="1903"/>
          <ac:cxnSpMkLst>
            <pc:docMk/>
            <pc:sldMk cId="885644238" sldId="259"/>
            <ac:cxnSpMk id="8" creationId="{425A0768-3044-4AA9-A889-D2CAA68C517A}"/>
          </ac:cxnSpMkLst>
        </pc:cxnChg>
        <pc:cxnChg chg="add del">
          <ac:chgData name="Soutik Banerjee" userId="e20238e25e2accc6" providerId="LiveId" clId="{55E1178E-E11D-4BAC-A1D0-0DD00E116054}" dt="2024-10-06T19:58:24.897" v="782"/>
          <ac:cxnSpMkLst>
            <pc:docMk/>
            <pc:sldMk cId="885644238" sldId="259"/>
            <ac:cxnSpMk id="12" creationId="{425A0768-3044-4AA9-A889-D2CAA68C517A}"/>
          </ac:cxnSpMkLst>
        </pc:cxnChg>
        <pc:cxnChg chg="del">
          <ac:chgData name="Soutik Banerjee" userId="e20238e25e2accc6" providerId="LiveId" clId="{55E1178E-E11D-4BAC-A1D0-0DD00E116054}" dt="2024-10-06T19:56:28.941" v="643"/>
          <ac:cxnSpMkLst>
            <pc:docMk/>
            <pc:sldMk cId="885644238" sldId="259"/>
            <ac:cxnSpMk id="21" creationId="{425A0768-3044-4AA9-A889-D2CAA68C517A}"/>
          </ac:cxnSpMkLst>
        </pc:cxnChg>
      </pc:sldChg>
      <pc:sldChg chg="addSp delSp add del setBg delDesignElem">
        <pc:chgData name="Soutik Banerjee" userId="e20238e25e2accc6" providerId="LiveId" clId="{55E1178E-E11D-4BAC-A1D0-0DD00E116054}" dt="2024-10-06T19:49:56.636" v="445"/>
        <pc:sldMkLst>
          <pc:docMk/>
          <pc:sldMk cId="3621618459" sldId="259"/>
        </pc:sldMkLst>
        <pc:spChg chg="add del">
          <ac:chgData name="Soutik Banerjee" userId="e20238e25e2accc6" providerId="LiveId" clId="{55E1178E-E11D-4BAC-A1D0-0DD00E116054}" dt="2024-10-06T19:49:56.636" v="445"/>
          <ac:spMkLst>
            <pc:docMk/>
            <pc:sldMk cId="3621618459" sldId="259"/>
            <ac:spMk id="7" creationId="{9A6C2C86-63BF-47D5-AA3F-905111A238E2}"/>
          </ac:spMkLst>
        </pc:spChg>
        <pc:cxnChg chg="add del">
          <ac:chgData name="Soutik Banerjee" userId="e20238e25e2accc6" providerId="LiveId" clId="{55E1178E-E11D-4BAC-A1D0-0DD00E116054}" dt="2024-10-06T19:49:56.636" v="445"/>
          <ac:cxnSpMkLst>
            <pc:docMk/>
            <pc:sldMk cId="3621618459" sldId="259"/>
            <ac:cxnSpMk id="8" creationId="{425A0768-3044-4AA9-A889-D2CAA68C517A}"/>
          </ac:cxnSpMkLst>
        </pc:cxnChg>
      </pc:sldChg>
      <pc:sldChg chg="addSp delSp modSp add mod modTransition setBg delDesignElem">
        <pc:chgData name="Soutik Banerjee" userId="e20238e25e2accc6" providerId="LiveId" clId="{55E1178E-E11D-4BAC-A1D0-0DD00E116054}" dt="2024-10-06T21:30:19.152" v="3033"/>
        <pc:sldMkLst>
          <pc:docMk/>
          <pc:sldMk cId="149833588" sldId="260"/>
        </pc:sldMkLst>
        <pc:spChg chg="mod">
          <ac:chgData name="Soutik Banerjee" userId="e20238e25e2accc6" providerId="LiveId" clId="{55E1178E-E11D-4BAC-A1D0-0DD00E116054}" dt="2024-10-06T20:47:26.960" v="2657" actId="1076"/>
          <ac:spMkLst>
            <pc:docMk/>
            <pc:sldMk cId="149833588" sldId="260"/>
            <ac:spMk id="2" creationId="{D199EFD0-968D-5421-E5A2-E9B873555337}"/>
          </ac:spMkLst>
        </pc:spChg>
        <pc:spChg chg="add del mod">
          <ac:chgData name="Soutik Banerjee" userId="e20238e25e2accc6" providerId="LiveId" clId="{55E1178E-E11D-4BAC-A1D0-0DD00E116054}" dt="2024-10-06T20:57:01.247" v="3018" actId="14100"/>
          <ac:spMkLst>
            <pc:docMk/>
            <pc:sldMk cId="149833588" sldId="260"/>
            <ac:spMk id="3" creationId="{BD6FFA74-AC7C-6459-4D04-12EA600BC013}"/>
          </ac:spMkLst>
        </pc:spChg>
        <pc:spChg chg="add mod">
          <ac:chgData name="Soutik Banerjee" userId="e20238e25e2accc6" providerId="LiveId" clId="{55E1178E-E11D-4BAC-A1D0-0DD00E116054}" dt="2024-10-06T20:46:37.448" v="2656" actId="20577"/>
          <ac:spMkLst>
            <pc:docMk/>
            <pc:sldMk cId="149833588" sldId="260"/>
            <ac:spMk id="4" creationId="{986E79A6-2DC9-936B-71A9-5F9885300446}"/>
          </ac:spMkLst>
        </pc:spChg>
        <pc:spChg chg="add del mod">
          <ac:chgData name="Soutik Banerjee" userId="e20238e25e2accc6" providerId="LiveId" clId="{55E1178E-E11D-4BAC-A1D0-0DD00E116054}" dt="2024-10-06T20:11:48.639" v="1637" actId="478"/>
          <ac:spMkLst>
            <pc:docMk/>
            <pc:sldMk cId="149833588" sldId="260"/>
            <ac:spMk id="6" creationId="{117FEDAE-FFEB-701B-B875-894564B705C0}"/>
          </ac:spMkLst>
        </pc:spChg>
        <pc:spChg chg="del">
          <ac:chgData name="Soutik Banerjee" userId="e20238e25e2accc6" providerId="LiveId" clId="{55E1178E-E11D-4BAC-A1D0-0DD00E116054}" dt="2024-10-06T20:08:42.565" v="1454"/>
          <ac:spMkLst>
            <pc:docMk/>
            <pc:sldMk cId="149833588" sldId="260"/>
            <ac:spMk id="7" creationId="{9A6C2C86-63BF-47D5-AA3F-905111A238E2}"/>
          </ac:spMkLst>
        </pc:spChg>
        <pc:spChg chg="add del">
          <ac:chgData name="Soutik Banerjee" userId="e20238e25e2accc6" providerId="LiveId" clId="{55E1178E-E11D-4BAC-A1D0-0DD00E116054}" dt="2024-10-06T20:17:14.561" v="1903"/>
          <ac:spMkLst>
            <pc:docMk/>
            <pc:sldMk cId="149833588" sldId="260"/>
            <ac:spMk id="9" creationId="{9A6C2C86-63BF-47D5-AA3F-905111A238E2}"/>
          </ac:spMkLst>
        </pc:spChg>
        <pc:spChg chg="add del">
          <ac:chgData name="Soutik Banerjee" userId="e20238e25e2accc6" providerId="LiveId" clId="{55E1178E-E11D-4BAC-A1D0-0DD00E116054}" dt="2024-10-06T20:08:51.350" v="1460" actId="26606"/>
          <ac:spMkLst>
            <pc:docMk/>
            <pc:sldMk cId="149833588" sldId="260"/>
            <ac:spMk id="10" creationId="{9A6C2C86-63BF-47D5-AA3F-905111A238E2}"/>
          </ac:spMkLst>
        </pc:spChg>
        <pc:spChg chg="add del">
          <ac:chgData name="Soutik Banerjee" userId="e20238e25e2accc6" providerId="LiveId" clId="{55E1178E-E11D-4BAC-A1D0-0DD00E116054}" dt="2024-10-06T20:17:02.529" v="1895" actId="22"/>
          <ac:spMkLst>
            <pc:docMk/>
            <pc:sldMk cId="149833588" sldId="260"/>
            <ac:spMk id="14" creationId="{45635406-A758-03A1-EB7A-6E8FF7226E14}"/>
          </ac:spMkLst>
        </pc:spChg>
        <pc:picChg chg="add mod">
          <ac:chgData name="Soutik Banerjee" userId="e20238e25e2accc6" providerId="LiveId" clId="{55E1178E-E11D-4BAC-A1D0-0DD00E116054}" dt="2024-10-06T21:30:19.152" v="3033"/>
          <ac:picMkLst>
            <pc:docMk/>
            <pc:sldMk cId="149833588" sldId="260"/>
            <ac:picMk id="7" creationId="{2C5745B7-7A62-3A95-F884-502B52C963F2}"/>
          </ac:picMkLst>
        </pc:picChg>
        <pc:cxnChg chg="del">
          <ac:chgData name="Soutik Banerjee" userId="e20238e25e2accc6" providerId="LiveId" clId="{55E1178E-E11D-4BAC-A1D0-0DD00E116054}" dt="2024-10-06T20:08:42.565" v="1454"/>
          <ac:cxnSpMkLst>
            <pc:docMk/>
            <pc:sldMk cId="149833588" sldId="260"/>
            <ac:cxnSpMk id="8" creationId="{425A0768-3044-4AA9-A889-D2CAA68C517A}"/>
          </ac:cxnSpMkLst>
        </pc:cxnChg>
        <pc:cxnChg chg="add del">
          <ac:chgData name="Soutik Banerjee" userId="e20238e25e2accc6" providerId="LiveId" clId="{55E1178E-E11D-4BAC-A1D0-0DD00E116054}" dt="2024-10-06T20:17:14.561" v="1903"/>
          <ac:cxnSpMkLst>
            <pc:docMk/>
            <pc:sldMk cId="149833588" sldId="260"/>
            <ac:cxnSpMk id="11" creationId="{425A0768-3044-4AA9-A889-D2CAA68C517A}"/>
          </ac:cxnSpMkLst>
        </pc:cxnChg>
        <pc:cxnChg chg="add del">
          <ac:chgData name="Soutik Banerjee" userId="e20238e25e2accc6" providerId="LiveId" clId="{55E1178E-E11D-4BAC-A1D0-0DD00E116054}" dt="2024-10-06T20:08:51.350" v="1460" actId="26606"/>
          <ac:cxnSpMkLst>
            <pc:docMk/>
            <pc:sldMk cId="149833588" sldId="260"/>
            <ac:cxnSpMk id="12" creationId="{425A0768-3044-4AA9-A889-D2CAA68C517A}"/>
          </ac:cxnSpMkLst>
        </pc:cxnChg>
      </pc:sldChg>
      <pc:sldChg chg="addSp delSp modSp add mod modTransition setBg delDesignElem">
        <pc:chgData name="Soutik Banerjee" userId="e20238e25e2accc6" providerId="LiveId" clId="{55E1178E-E11D-4BAC-A1D0-0DD00E116054}" dt="2024-10-06T21:30:19.152" v="3033"/>
        <pc:sldMkLst>
          <pc:docMk/>
          <pc:sldMk cId="2552453629" sldId="261"/>
        </pc:sldMkLst>
        <pc:spChg chg="mod">
          <ac:chgData name="Soutik Banerjee" userId="e20238e25e2accc6" providerId="LiveId" clId="{55E1178E-E11D-4BAC-A1D0-0DD00E116054}" dt="2024-10-06T20:47:31.566" v="2658" actId="1076"/>
          <ac:spMkLst>
            <pc:docMk/>
            <pc:sldMk cId="2552453629" sldId="261"/>
            <ac:spMk id="2" creationId="{D199EFD0-968D-5421-E5A2-E9B873555337}"/>
          </ac:spMkLst>
        </pc:spChg>
        <pc:spChg chg="mod">
          <ac:chgData name="Soutik Banerjee" userId="e20238e25e2accc6" providerId="LiveId" clId="{55E1178E-E11D-4BAC-A1D0-0DD00E116054}" dt="2024-10-06T20:49:22.859" v="2886" actId="20577"/>
          <ac:spMkLst>
            <pc:docMk/>
            <pc:sldMk cId="2552453629" sldId="261"/>
            <ac:spMk id="3" creationId="{BD6FFA74-AC7C-6459-4D04-12EA600BC013}"/>
          </ac:spMkLst>
        </pc:spChg>
        <pc:spChg chg="del">
          <ac:chgData name="Soutik Banerjee" userId="e20238e25e2accc6" providerId="LiveId" clId="{55E1178E-E11D-4BAC-A1D0-0DD00E116054}" dt="2024-10-06T20:17:05.073" v="1897"/>
          <ac:spMkLst>
            <pc:docMk/>
            <pc:sldMk cId="2552453629" sldId="261"/>
            <ac:spMk id="9" creationId="{9A6C2C86-63BF-47D5-AA3F-905111A238E2}"/>
          </ac:spMkLst>
        </pc:spChg>
        <pc:spChg chg="add">
          <ac:chgData name="Soutik Banerjee" userId="e20238e25e2accc6" providerId="LiveId" clId="{55E1178E-E11D-4BAC-A1D0-0DD00E116054}" dt="2024-10-06T20:17:16.479" v="1904" actId="26606"/>
          <ac:spMkLst>
            <pc:docMk/>
            <pc:sldMk cId="2552453629" sldId="261"/>
            <ac:spMk id="10" creationId="{9A6C2C86-63BF-47D5-AA3F-905111A238E2}"/>
          </ac:spMkLst>
        </pc:spChg>
        <pc:picChg chg="add mod">
          <ac:chgData name="Soutik Banerjee" userId="e20238e25e2accc6" providerId="LiveId" clId="{55E1178E-E11D-4BAC-A1D0-0DD00E116054}" dt="2024-10-06T21:30:19.152" v="3033"/>
          <ac:picMkLst>
            <pc:docMk/>
            <pc:sldMk cId="2552453629" sldId="261"/>
            <ac:picMk id="6" creationId="{C6BF3B20-8513-173F-2687-D6858D597778}"/>
          </ac:picMkLst>
        </pc:picChg>
        <pc:cxnChg chg="del">
          <ac:chgData name="Soutik Banerjee" userId="e20238e25e2accc6" providerId="LiveId" clId="{55E1178E-E11D-4BAC-A1D0-0DD00E116054}" dt="2024-10-06T20:17:05.073" v="1897"/>
          <ac:cxnSpMkLst>
            <pc:docMk/>
            <pc:sldMk cId="2552453629" sldId="261"/>
            <ac:cxnSpMk id="11" creationId="{425A0768-3044-4AA9-A889-D2CAA68C517A}"/>
          </ac:cxnSpMkLst>
        </pc:cxnChg>
        <pc:cxnChg chg="add">
          <ac:chgData name="Soutik Banerjee" userId="e20238e25e2accc6" providerId="LiveId" clId="{55E1178E-E11D-4BAC-A1D0-0DD00E116054}" dt="2024-10-06T20:17:16.479" v="1904" actId="26606"/>
          <ac:cxnSpMkLst>
            <pc:docMk/>
            <pc:sldMk cId="2552453629" sldId="261"/>
            <ac:cxnSpMk id="12" creationId="{425A0768-3044-4AA9-A889-D2CAA68C517A}"/>
          </ac:cxnSpMkLst>
        </pc:cxnChg>
      </pc:sldChg>
    </pc:docChg>
  </pc:docChgLst>
  <pc:docChgLst>
    <pc:chgData name="Abhishek Baskar" userId="9895495d-89ff-4f12-b55f-9b3eec316a7a" providerId="ADAL" clId="{1E68F847-68CE-4E92-8712-6533C6BF8BF9}"/>
    <pc:docChg chg="undo redo custSel modSld">
      <pc:chgData name="Abhishek Baskar" userId="9895495d-89ff-4f12-b55f-9b3eec316a7a" providerId="ADAL" clId="{1E68F847-68CE-4E92-8712-6533C6BF8BF9}" dt="2024-12-02T04:49:18.168" v="127" actId="20577"/>
      <pc:docMkLst>
        <pc:docMk/>
      </pc:docMkLst>
      <pc:sldChg chg="modSp mod">
        <pc:chgData name="Abhishek Baskar" userId="9895495d-89ff-4f12-b55f-9b3eec316a7a" providerId="ADAL" clId="{1E68F847-68CE-4E92-8712-6533C6BF8BF9}" dt="2024-12-02T04:49:18.168" v="127" actId="20577"/>
        <pc:sldMkLst>
          <pc:docMk/>
          <pc:sldMk cId="3753551998" sldId="257"/>
        </pc:sldMkLst>
        <pc:spChg chg="mod">
          <ac:chgData name="Abhishek Baskar" userId="9895495d-89ff-4f12-b55f-9b3eec316a7a" providerId="ADAL" clId="{1E68F847-68CE-4E92-8712-6533C6BF8BF9}" dt="2024-12-02T04:49:18.168" v="127" actId="20577"/>
          <ac:spMkLst>
            <pc:docMk/>
            <pc:sldMk cId="3753551998" sldId="257"/>
            <ac:spMk id="3" creationId="{BD6FFA74-AC7C-6459-4D04-12EA600BC013}"/>
          </ac:spMkLst>
        </pc:spChg>
      </pc:sldChg>
      <pc:sldChg chg="modSp mod">
        <pc:chgData name="Abhishek Baskar" userId="9895495d-89ff-4f12-b55f-9b3eec316a7a" providerId="ADAL" clId="{1E68F847-68CE-4E92-8712-6533C6BF8BF9}" dt="2024-12-02T04:48:33.475" v="57" actId="20577"/>
        <pc:sldMkLst>
          <pc:docMk/>
          <pc:sldMk cId="2834099199" sldId="263"/>
        </pc:sldMkLst>
        <pc:spChg chg="mod">
          <ac:chgData name="Abhishek Baskar" userId="9895495d-89ff-4f12-b55f-9b3eec316a7a" providerId="ADAL" clId="{1E68F847-68CE-4E92-8712-6533C6BF8BF9}" dt="2024-12-02T04:48:33.475" v="57" actId="20577"/>
          <ac:spMkLst>
            <pc:docMk/>
            <pc:sldMk cId="2834099199" sldId="263"/>
            <ac:spMk id="2" creationId="{75F47CC1-8687-89B0-501D-B00EEC1C143E}"/>
          </ac:spMkLst>
        </pc:spChg>
      </pc:sldChg>
      <pc:sldChg chg="modSp mod">
        <pc:chgData name="Abhishek Baskar" userId="9895495d-89ff-4f12-b55f-9b3eec316a7a" providerId="ADAL" clId="{1E68F847-68CE-4E92-8712-6533C6BF8BF9}" dt="2024-12-02T04:18:14.281" v="53" actId="27636"/>
        <pc:sldMkLst>
          <pc:docMk/>
          <pc:sldMk cId="2684331084" sldId="267"/>
        </pc:sldMkLst>
        <pc:spChg chg="mod">
          <ac:chgData name="Abhishek Baskar" userId="9895495d-89ff-4f12-b55f-9b3eec316a7a" providerId="ADAL" clId="{1E68F847-68CE-4E92-8712-6533C6BF8BF9}" dt="2024-12-02T04:18:14.281" v="53" actId="27636"/>
          <ac:spMkLst>
            <pc:docMk/>
            <pc:sldMk cId="2684331084" sldId="267"/>
            <ac:spMk id="7" creationId="{61D91074-E95E-AD92-57A8-15E1F43AE0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2FFD8-6D40-43D8-8A3E-CD90E6188B8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0764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265621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296819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2397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415803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42FFD8-6D40-43D8-8A3E-CD90E6188B83}"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55925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42FFD8-6D40-43D8-8A3E-CD90E6188B83}"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94146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2FFD8-6D40-43D8-8A3E-CD90E6188B8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61556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2FFD8-6D40-43D8-8A3E-CD90E6188B8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89136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2FFD8-6D40-43D8-8A3E-CD90E6188B8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460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2FFD8-6D40-43D8-8A3E-CD90E6188B83}"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29625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3636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2FFD8-6D40-43D8-8A3E-CD90E6188B83}"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348107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2FFD8-6D40-43D8-8A3E-CD90E6188B83}"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388252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2FFD8-6D40-43D8-8A3E-CD90E6188B83}"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103653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39868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2FFD8-6D40-43D8-8A3E-CD90E6188B83}"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16CF25-5019-46C8-A81D-62A84DC541ED}" type="slidenum">
              <a:rPr lang="en-US" smtClean="0"/>
              <a:t>‹#›</a:t>
            </a:fld>
            <a:endParaRPr lang="en-US"/>
          </a:p>
        </p:txBody>
      </p:sp>
    </p:spTree>
    <p:extLst>
      <p:ext uri="{BB962C8B-B14F-4D97-AF65-F5344CB8AC3E}">
        <p14:creationId xmlns:p14="http://schemas.microsoft.com/office/powerpoint/2010/main" val="30100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42FFD8-6D40-43D8-8A3E-CD90E6188B83}" type="datetimeFigureOut">
              <a:rPr lang="en-US" smtClean="0"/>
              <a:t>12/1/2024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16CF25-5019-46C8-A81D-62A84DC541ED}" type="slidenum">
              <a:rPr lang="en-US" smtClean="0"/>
              <a:t>‹#›</a:t>
            </a:fld>
            <a:endParaRPr lang="en-US"/>
          </a:p>
        </p:txBody>
      </p:sp>
    </p:spTree>
    <p:extLst>
      <p:ext uri="{BB962C8B-B14F-4D97-AF65-F5344CB8AC3E}">
        <p14:creationId xmlns:p14="http://schemas.microsoft.com/office/powerpoint/2010/main" val="3654823635"/>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8104-945C-79E0-011B-CCC0CAB42C17}"/>
              </a:ext>
            </a:extLst>
          </p:cNvPr>
          <p:cNvSpPr>
            <a:spLocks noGrp="1"/>
          </p:cNvSpPr>
          <p:nvPr>
            <p:ph type="ctrTitle"/>
          </p:nvPr>
        </p:nvSpPr>
        <p:spPr>
          <a:xfrm>
            <a:off x="1375983" y="1852284"/>
            <a:ext cx="9440034" cy="1828801"/>
          </a:xfrm>
        </p:spPr>
        <p:txBody>
          <a:bodyPr>
            <a:noAutofit/>
          </a:bodyPr>
          <a:lstStyle/>
          <a:p>
            <a:r>
              <a:rPr lang="en-US" sz="4800" dirty="0"/>
              <a:t>Bankruptcy Prediction Project</a:t>
            </a:r>
          </a:p>
        </p:txBody>
      </p:sp>
      <p:sp>
        <p:nvSpPr>
          <p:cNvPr id="3" name="Subtitle 2">
            <a:extLst>
              <a:ext uri="{FF2B5EF4-FFF2-40B4-BE49-F238E27FC236}">
                <a16:creationId xmlns:a16="http://schemas.microsoft.com/office/drawing/2014/main" id="{6396C18A-EDEC-6B38-850C-025EADAB9B04}"/>
              </a:ext>
            </a:extLst>
          </p:cNvPr>
          <p:cNvSpPr>
            <a:spLocks noGrp="1"/>
          </p:cNvSpPr>
          <p:nvPr>
            <p:ph type="subTitle" idx="1"/>
          </p:nvPr>
        </p:nvSpPr>
        <p:spPr>
          <a:xfrm>
            <a:off x="1375983" y="4294294"/>
            <a:ext cx="9440034" cy="1049867"/>
          </a:xfrm>
        </p:spPr>
        <p:txBody>
          <a:bodyPr>
            <a:normAutofit fontScale="92500" lnSpcReduction="20000"/>
          </a:bodyPr>
          <a:lstStyle/>
          <a:p>
            <a:r>
              <a:rPr lang="en-US" sz="3600" b="1" dirty="0"/>
              <a:t>Team Name: LearningMachine</a:t>
            </a:r>
          </a:p>
          <a:p>
            <a:r>
              <a:rPr lang="en-US" sz="2800" b="1" dirty="0"/>
              <a:t>Final Position on Kaggle: 1</a:t>
            </a:r>
          </a:p>
        </p:txBody>
      </p:sp>
      <p:sp>
        <p:nvSpPr>
          <p:cNvPr id="5" name="Subtitle 2">
            <a:extLst>
              <a:ext uri="{FF2B5EF4-FFF2-40B4-BE49-F238E27FC236}">
                <a16:creationId xmlns:a16="http://schemas.microsoft.com/office/drawing/2014/main" id="{D134C40B-617F-CC43-7D4B-C5617EA038B0}"/>
              </a:ext>
            </a:extLst>
          </p:cNvPr>
          <p:cNvSpPr txBox="1">
            <a:spLocks/>
          </p:cNvSpPr>
          <p:nvPr/>
        </p:nvSpPr>
        <p:spPr>
          <a:xfrm>
            <a:off x="1375983" y="1422407"/>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3200" dirty="0"/>
              <a:t>MGMT 571</a:t>
            </a:r>
          </a:p>
        </p:txBody>
      </p:sp>
      <p:pic>
        <p:nvPicPr>
          <p:cNvPr id="6" name="Picture 5">
            <a:extLst>
              <a:ext uri="{FF2B5EF4-FFF2-40B4-BE49-F238E27FC236}">
                <a16:creationId xmlns:a16="http://schemas.microsoft.com/office/drawing/2014/main" id="{7A67DCD0-7FDF-B7BB-3A7F-29C46425E748}"/>
              </a:ext>
            </a:extLst>
          </p:cNvPr>
          <p:cNvPicPr>
            <a:picLocks noChangeAspect="1"/>
          </p:cNvPicPr>
          <p:nvPr/>
        </p:nvPicPr>
        <p:blipFill>
          <a:blip r:embed="rId2"/>
          <a:stretch>
            <a:fillRect/>
          </a:stretch>
        </p:blipFill>
        <p:spPr>
          <a:xfrm>
            <a:off x="10964334" y="0"/>
            <a:ext cx="1227666" cy="848844"/>
          </a:xfrm>
          <a:prstGeom prst="rect">
            <a:avLst/>
          </a:prstGeom>
        </p:spPr>
      </p:pic>
    </p:spTree>
    <p:extLst>
      <p:ext uri="{BB962C8B-B14F-4D97-AF65-F5344CB8AC3E}">
        <p14:creationId xmlns:p14="http://schemas.microsoft.com/office/powerpoint/2010/main" val="101154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EFD0-968D-5421-E5A2-E9B873555337}"/>
              </a:ext>
            </a:extLst>
          </p:cNvPr>
          <p:cNvSpPr>
            <a:spLocks noGrp="1"/>
          </p:cNvSpPr>
          <p:nvPr>
            <p:ph type="title"/>
          </p:nvPr>
        </p:nvSpPr>
        <p:spPr>
          <a:xfrm>
            <a:off x="564896" y="1111335"/>
            <a:ext cx="3761571" cy="4626864"/>
          </a:xfrm>
        </p:spPr>
        <p:txBody>
          <a:bodyPr>
            <a:normAutofit/>
          </a:bodyPr>
          <a:lstStyle/>
          <a:p>
            <a:pPr algn="l"/>
            <a:r>
              <a:rPr lang="en-US" sz="3200" b="1" dirty="0"/>
              <a:t>What we tried –</a:t>
            </a:r>
            <a:br>
              <a:rPr lang="en-US" sz="3200" b="1" dirty="0"/>
            </a:br>
            <a:r>
              <a:rPr lang="en-US" sz="3200" b="1" dirty="0"/>
              <a:t>Pre-processing</a:t>
            </a:r>
          </a:p>
        </p:txBody>
      </p:sp>
      <p:sp>
        <p:nvSpPr>
          <p:cNvPr id="3" name="Content Placeholder 2">
            <a:extLst>
              <a:ext uri="{FF2B5EF4-FFF2-40B4-BE49-F238E27FC236}">
                <a16:creationId xmlns:a16="http://schemas.microsoft.com/office/drawing/2014/main" id="{BD6FFA74-AC7C-6459-4D04-12EA600BC013}"/>
              </a:ext>
            </a:extLst>
          </p:cNvPr>
          <p:cNvSpPr>
            <a:spLocks noGrp="1"/>
          </p:cNvSpPr>
          <p:nvPr>
            <p:ph idx="1"/>
          </p:nvPr>
        </p:nvSpPr>
        <p:spPr>
          <a:xfrm>
            <a:off x="3784599" y="1181608"/>
            <a:ext cx="7603068" cy="4626864"/>
          </a:xfrm>
        </p:spPr>
        <p:txBody>
          <a:bodyPr anchor="ctr">
            <a:normAutofit/>
          </a:bodyPr>
          <a:lstStyle/>
          <a:p>
            <a:r>
              <a:rPr lang="en-US" kern="100" dirty="0">
                <a:effectLst/>
                <a:latin typeface="Calibri" panose="020F0502020204030204" pitchFamily="34" charset="0"/>
                <a:ea typeface="Calibri" panose="020F0502020204030204" pitchFamily="34" charset="0"/>
                <a:cs typeface="Calibri" panose="020F0502020204030204" pitchFamily="34" charset="0"/>
              </a:rPr>
              <a:t>Data Partition : We tried 60-40, 70-30 and 80-20 splits, and 80-20 was seen to give best results as the model had more data to train on</a:t>
            </a:r>
          </a:p>
          <a:p>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r>
              <a:rPr lang="en-US" kern="100" dirty="0">
                <a:effectLst/>
                <a:latin typeface="Calibri" panose="020F0502020204030204" pitchFamily="34" charset="0"/>
                <a:ea typeface="Calibri" panose="020F0502020204030204" pitchFamily="34" charset="0"/>
                <a:cs typeface="Calibri" panose="020F0502020204030204" pitchFamily="34" charset="0"/>
              </a:rPr>
              <a:t>Outlier handling: Replacement using MAD was the logical choice given the skewed nature of several predictors. This also gave us the best results on the leaderboard. It was done only for tree-based models.</a:t>
            </a:r>
          </a:p>
          <a:p>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r>
              <a:rPr lang="en-US" kern="100" dirty="0">
                <a:effectLst/>
                <a:latin typeface="Calibri" panose="020F0502020204030204" pitchFamily="34" charset="0"/>
                <a:ea typeface="Calibri" panose="020F0502020204030204" pitchFamily="34" charset="0"/>
                <a:cs typeface="Calibri" panose="020F0502020204030204" pitchFamily="34" charset="0"/>
              </a:rPr>
              <a:t>Variable transformations: We tried binning and log transformation, but the results were not encouraging. Hence, we chose to go without any transformation.</a:t>
            </a:r>
          </a:p>
          <a:p>
            <a:endParaRPr lang="en-US" dirty="0">
              <a:latin typeface="Aptos Black" panose="020F0502020204030204" pitchFamily="34" charset="0"/>
            </a:endParaRPr>
          </a:p>
        </p:txBody>
      </p:sp>
      <p:pic>
        <p:nvPicPr>
          <p:cNvPr id="5" name="Picture 4">
            <a:extLst>
              <a:ext uri="{FF2B5EF4-FFF2-40B4-BE49-F238E27FC236}">
                <a16:creationId xmlns:a16="http://schemas.microsoft.com/office/drawing/2014/main" id="{085D5B7D-1CD2-7F72-C9E8-6695C1D719AB}"/>
              </a:ext>
            </a:extLst>
          </p:cNvPr>
          <p:cNvPicPr>
            <a:picLocks noChangeAspect="1"/>
          </p:cNvPicPr>
          <p:nvPr/>
        </p:nvPicPr>
        <p:blipFill>
          <a:blip r:embed="rId3"/>
          <a:stretch>
            <a:fillRect/>
          </a:stretch>
        </p:blipFill>
        <p:spPr>
          <a:xfrm>
            <a:off x="10964334" y="0"/>
            <a:ext cx="1227666" cy="848844"/>
          </a:xfrm>
          <a:prstGeom prst="rect">
            <a:avLst/>
          </a:prstGeom>
        </p:spPr>
      </p:pic>
    </p:spTree>
    <p:extLst>
      <p:ext uri="{BB962C8B-B14F-4D97-AF65-F5344CB8AC3E}">
        <p14:creationId xmlns:p14="http://schemas.microsoft.com/office/powerpoint/2010/main" val="375355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4E16E-082D-B4FB-232A-42154601D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47CC1-8687-89B0-501D-B00EEC1C143E}"/>
              </a:ext>
            </a:extLst>
          </p:cNvPr>
          <p:cNvSpPr>
            <a:spLocks noGrp="1"/>
          </p:cNvSpPr>
          <p:nvPr>
            <p:ph type="title"/>
          </p:nvPr>
        </p:nvSpPr>
        <p:spPr>
          <a:xfrm>
            <a:off x="377743" y="1115568"/>
            <a:ext cx="3487616" cy="4626864"/>
          </a:xfrm>
        </p:spPr>
        <p:txBody>
          <a:bodyPr>
            <a:normAutofit/>
          </a:bodyPr>
          <a:lstStyle/>
          <a:p>
            <a:pPr algn="l"/>
            <a:r>
              <a:rPr lang="en-US" sz="3200" b="1" dirty="0"/>
              <a:t>What we tried –</a:t>
            </a:r>
            <a:br>
              <a:rPr lang="en-US" sz="3200" b="1" dirty="0"/>
            </a:br>
            <a:r>
              <a:rPr lang="en-US" sz="3200" b="1" dirty="0"/>
              <a:t>Models</a:t>
            </a:r>
          </a:p>
        </p:txBody>
      </p:sp>
      <p:sp>
        <p:nvSpPr>
          <p:cNvPr id="3" name="Content Placeholder 2">
            <a:extLst>
              <a:ext uri="{FF2B5EF4-FFF2-40B4-BE49-F238E27FC236}">
                <a16:creationId xmlns:a16="http://schemas.microsoft.com/office/drawing/2014/main" id="{CA424114-C465-CA92-C6E0-5873985706AC}"/>
              </a:ext>
            </a:extLst>
          </p:cNvPr>
          <p:cNvSpPr>
            <a:spLocks noGrp="1"/>
          </p:cNvSpPr>
          <p:nvPr>
            <p:ph idx="1"/>
          </p:nvPr>
        </p:nvSpPr>
        <p:spPr>
          <a:xfrm>
            <a:off x="2767923" y="668754"/>
            <a:ext cx="8899144" cy="5757445"/>
          </a:xfrm>
        </p:spPr>
        <p:txBody>
          <a:bodyPr anchor="ctr">
            <a:normAutofit/>
          </a:bodyPr>
          <a:lstStyle/>
          <a:p>
            <a:pPr algn="l"/>
            <a:endParaRPr lang="en-US" sz="1800" b="0" i="0" u="none" strike="noStrike" baseline="0" dirty="0">
              <a:solidFill>
                <a:srgbClr val="000000"/>
              </a:solidFill>
              <a:latin typeface="Aptos" panose="020B000402020202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G</a:t>
            </a:r>
            <a:r>
              <a:rPr lang="en-US" sz="1800" i="0" u="none" strike="noStrike" baseline="0" dirty="0">
                <a:latin typeface="Calibri" panose="020F0502020204030204" pitchFamily="34" charset="0"/>
                <a:ea typeface="Calibri" panose="020F0502020204030204" pitchFamily="34" charset="0"/>
                <a:cs typeface="Calibri" panose="020F0502020204030204" pitchFamily="34" charset="0"/>
              </a:rPr>
              <a:t>radient boosted trees model: 500 trees with </a:t>
            </a:r>
            <a:r>
              <a:rPr lang="en-US" sz="1800" dirty="0">
                <a:latin typeface="Calibri" panose="020F0502020204030204" pitchFamily="34" charset="0"/>
                <a:ea typeface="Calibri" panose="020F0502020204030204" pitchFamily="34" charset="0"/>
                <a:cs typeface="Calibri" panose="020F0502020204030204" pitchFamily="34" charset="0"/>
              </a:rPr>
              <a:t>max </a:t>
            </a:r>
            <a:r>
              <a:rPr lang="en-US" sz="1800" i="0" u="none" strike="noStrike" baseline="0" dirty="0">
                <a:latin typeface="Calibri" panose="020F0502020204030204" pitchFamily="34" charset="0"/>
                <a:ea typeface="Calibri" panose="020F0502020204030204" pitchFamily="34" charset="0"/>
                <a:cs typeface="Calibri" panose="020F0502020204030204" pitchFamily="34" charset="0"/>
              </a:rPr>
              <a:t>depth of 6,  learning rate of 0.05. </a:t>
            </a:r>
            <a:r>
              <a:rPr lang="en-US" sz="1800" dirty="0">
                <a:latin typeface="Calibri" panose="020F0502020204030204" pitchFamily="34" charset="0"/>
                <a:ea typeface="Calibri" panose="020F0502020204030204" pitchFamily="34" charset="0"/>
                <a:cs typeface="Calibri" panose="020F0502020204030204" pitchFamily="34" charset="0"/>
              </a:rPr>
              <a:t>Sampled</a:t>
            </a:r>
            <a:r>
              <a:rPr lang="en-US" sz="1800" i="0" u="none" strike="noStrike" baseline="0" dirty="0">
                <a:latin typeface="Calibri" panose="020F0502020204030204" pitchFamily="34" charset="0"/>
                <a:ea typeface="Calibri" panose="020F0502020204030204" pitchFamily="34" charset="0"/>
                <a:cs typeface="Calibri" panose="020F0502020204030204" pitchFamily="34" charset="0"/>
              </a:rPr>
              <a:t> 80% of the training data for each tree. The aim </a:t>
            </a:r>
            <a:r>
              <a:rPr lang="en-US" sz="1800" dirty="0">
                <a:latin typeface="Calibri" panose="020F0502020204030204" pitchFamily="34" charset="0"/>
                <a:ea typeface="Calibri" panose="020F0502020204030204" pitchFamily="34" charset="0"/>
                <a:cs typeface="Calibri" panose="020F0502020204030204" pitchFamily="34" charset="0"/>
              </a:rPr>
              <a:t>was to train </a:t>
            </a:r>
            <a:r>
              <a:rPr lang="en-US" sz="1800" i="0" u="none" strike="noStrike" baseline="0" dirty="0">
                <a:latin typeface="Calibri" panose="020F0502020204030204" pitchFamily="34" charset="0"/>
                <a:ea typeface="Calibri" panose="020F0502020204030204" pitchFamily="34" charset="0"/>
                <a:cs typeface="Calibri" panose="020F0502020204030204" pitchFamily="34" charset="0"/>
              </a:rPr>
              <a:t>at a slow rate and over many sequential trees. </a:t>
            </a:r>
          </a:p>
          <a:p>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800" kern="100" dirty="0">
                <a:effectLst/>
                <a:latin typeface="Calibri" panose="020F0502020204030204" pitchFamily="34" charset="0"/>
                <a:ea typeface="Calibri" panose="020F0502020204030204" pitchFamily="34" charset="0"/>
                <a:cs typeface="Calibri" panose="020F0502020204030204" pitchFamily="34" charset="0"/>
              </a:rPr>
              <a:t>Ensemble model:</a:t>
            </a:r>
          </a:p>
          <a:p>
            <a:pPr lvl="1"/>
            <a:r>
              <a:rPr lang="en-US" kern="100" dirty="0">
                <a:effectLst/>
                <a:latin typeface="Calibri" panose="020F0502020204030204" pitchFamily="34" charset="0"/>
                <a:ea typeface="Calibri" panose="020F0502020204030204" pitchFamily="34" charset="0"/>
                <a:cs typeface="Calibri" panose="020F0502020204030204" pitchFamily="34" charset="0"/>
              </a:rPr>
              <a:t>GBDT model mentioned in the first point</a:t>
            </a:r>
          </a:p>
          <a:p>
            <a:pPr lvl="1"/>
            <a:r>
              <a:rPr lang="en-US" kern="100" dirty="0" err="1">
                <a:effectLst/>
                <a:latin typeface="Calibri" panose="020F0502020204030204" pitchFamily="34" charset="0"/>
                <a:ea typeface="Calibri" panose="020F0502020204030204" pitchFamily="34" charset="0"/>
                <a:cs typeface="Calibri" panose="020F0502020204030204" pitchFamily="34" charset="0"/>
              </a:rPr>
              <a:t>AutoNeural</a:t>
            </a:r>
            <a:r>
              <a:rPr lang="en-US" kern="100" dirty="0">
                <a:effectLst/>
                <a:latin typeface="Calibri" panose="020F0502020204030204" pitchFamily="34" charset="0"/>
                <a:ea typeface="Calibri" panose="020F0502020204030204" pitchFamily="34" charset="0"/>
                <a:cs typeface="Calibri" panose="020F0502020204030204" pitchFamily="34" charset="0"/>
              </a:rPr>
              <a:t> model with 5 hidden layers, max iterations = 8, activation functions = tanh, </a:t>
            </a:r>
            <a:r>
              <a:rPr lang="en-US" kern="100" dirty="0" err="1">
                <a:effectLst/>
                <a:latin typeface="Calibri" panose="020F0502020204030204" pitchFamily="34" charset="0"/>
                <a:ea typeface="Calibri" panose="020F0502020204030204" pitchFamily="34" charset="0"/>
                <a:cs typeface="Calibri" panose="020F0502020204030204" pitchFamily="34" charset="0"/>
              </a:rPr>
              <a:t>softmax</a:t>
            </a:r>
            <a:r>
              <a:rPr lang="en-US" kern="100" dirty="0">
                <a:effectLst/>
                <a:latin typeface="Calibri" panose="020F0502020204030204" pitchFamily="34" charset="0"/>
                <a:ea typeface="Calibri" panose="020F0502020204030204" pitchFamily="34" charset="0"/>
                <a:cs typeface="Calibri" panose="020F0502020204030204" pitchFamily="34" charset="0"/>
              </a:rPr>
              <a:t>, identity, logistic, normal (auto-picked by SAS)</a:t>
            </a:r>
          </a:p>
          <a:p>
            <a:pPr lvl="1"/>
            <a:r>
              <a:rPr lang="en-US" kern="100" dirty="0">
                <a:effectLst/>
                <a:latin typeface="Calibri" panose="020F0502020204030204" pitchFamily="34" charset="0"/>
                <a:ea typeface="Calibri" panose="020F0502020204030204" pitchFamily="34" charset="0"/>
                <a:cs typeface="Calibri" panose="020F0502020204030204" pitchFamily="34" charset="0"/>
              </a:rPr>
              <a:t>HP Neural: 3 hidden layers, 10 neurons in each layer, all using tanh activation function, target activation function = identity, input standardization = z-score, max iterations = 300, number of tries = 50</a:t>
            </a:r>
          </a:p>
          <a:p>
            <a:pPr lvl="1"/>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r>
              <a:rPr lang="en-US" sz="1800" kern="100" dirty="0">
                <a:effectLst/>
                <a:latin typeface="Calibri" panose="020F0502020204030204" pitchFamily="34" charset="0"/>
                <a:ea typeface="Calibri" panose="020F0502020204030204" pitchFamily="34" charset="0"/>
                <a:cs typeface="Calibri" panose="020F0502020204030204" pitchFamily="34" charset="0"/>
              </a:rPr>
              <a:t>We experimented with logistic regression and random forest, but the score on the Public Leaderboard was not encouraging, so we submitted the above 2 models</a:t>
            </a:r>
          </a:p>
          <a:p>
            <a:endParaRPr lang="en-US" dirty="0">
              <a:latin typeface="Aptos Black" panose="020F0502020204030204" pitchFamily="34" charset="0"/>
            </a:endParaRPr>
          </a:p>
        </p:txBody>
      </p:sp>
      <p:pic>
        <p:nvPicPr>
          <p:cNvPr id="4" name="Picture 3">
            <a:extLst>
              <a:ext uri="{FF2B5EF4-FFF2-40B4-BE49-F238E27FC236}">
                <a16:creationId xmlns:a16="http://schemas.microsoft.com/office/drawing/2014/main" id="{C89EAEE9-2DE9-BAF5-A0CD-437B6D24F927}"/>
              </a:ext>
            </a:extLst>
          </p:cNvPr>
          <p:cNvPicPr>
            <a:picLocks noChangeAspect="1"/>
          </p:cNvPicPr>
          <p:nvPr/>
        </p:nvPicPr>
        <p:blipFill>
          <a:blip r:embed="rId2"/>
          <a:stretch>
            <a:fillRect/>
          </a:stretch>
        </p:blipFill>
        <p:spPr>
          <a:xfrm>
            <a:off x="10964334" y="0"/>
            <a:ext cx="1227666" cy="848844"/>
          </a:xfrm>
          <a:prstGeom prst="rect">
            <a:avLst/>
          </a:prstGeom>
        </p:spPr>
      </p:pic>
    </p:spTree>
    <p:extLst>
      <p:ext uri="{BB962C8B-B14F-4D97-AF65-F5344CB8AC3E}">
        <p14:creationId xmlns:p14="http://schemas.microsoft.com/office/powerpoint/2010/main" val="28340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7F881-C815-D442-36C6-5AF1656BB18B}"/>
            </a:ext>
          </a:extLst>
        </p:cNvPr>
        <p:cNvGrpSpPr/>
        <p:nvPr/>
      </p:nvGrpSpPr>
      <p:grpSpPr>
        <a:xfrm>
          <a:off x="0" y="0"/>
          <a:ext cx="0" cy="0"/>
          <a:chOff x="0" y="0"/>
          <a:chExt cx="0" cy="0"/>
        </a:xfrm>
      </p:grpSpPr>
      <p:pic>
        <p:nvPicPr>
          <p:cNvPr id="10" name="Content Placeholder 9" descr="A screenshot of a computer&#10;&#10;Description automatically generated">
            <a:extLst>
              <a:ext uri="{FF2B5EF4-FFF2-40B4-BE49-F238E27FC236}">
                <a16:creationId xmlns:a16="http://schemas.microsoft.com/office/drawing/2014/main" id="{D1675A04-66DB-CABD-B278-BC30B90F4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96" y="1227666"/>
            <a:ext cx="11699407" cy="4995334"/>
          </a:xfrm>
        </p:spPr>
      </p:pic>
      <p:sp>
        <p:nvSpPr>
          <p:cNvPr id="12" name="Rectangle: Rounded Corners 11">
            <a:extLst>
              <a:ext uri="{FF2B5EF4-FFF2-40B4-BE49-F238E27FC236}">
                <a16:creationId xmlns:a16="http://schemas.microsoft.com/office/drawing/2014/main" id="{10A3B1EA-5987-D172-C98F-B7250DCAA774}"/>
              </a:ext>
            </a:extLst>
          </p:cNvPr>
          <p:cNvSpPr/>
          <p:nvPr/>
        </p:nvSpPr>
        <p:spPr>
          <a:xfrm>
            <a:off x="313268" y="270934"/>
            <a:ext cx="3014132" cy="600910"/>
          </a:xfrm>
          <a:prstGeom prst="roundRect">
            <a:avLst/>
          </a:prstGeom>
          <a:solidFill>
            <a:schemeClr val="bg2">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t>SAS EM Diagram</a:t>
            </a:r>
          </a:p>
        </p:txBody>
      </p:sp>
      <p:pic>
        <p:nvPicPr>
          <p:cNvPr id="13" name="Picture 12">
            <a:extLst>
              <a:ext uri="{FF2B5EF4-FFF2-40B4-BE49-F238E27FC236}">
                <a16:creationId xmlns:a16="http://schemas.microsoft.com/office/drawing/2014/main" id="{715A63C5-E22B-B8B3-69ED-342B6D0EF668}"/>
              </a:ext>
            </a:extLst>
          </p:cNvPr>
          <p:cNvPicPr>
            <a:picLocks noChangeAspect="1"/>
          </p:cNvPicPr>
          <p:nvPr/>
        </p:nvPicPr>
        <p:blipFill>
          <a:blip r:embed="rId3"/>
          <a:stretch>
            <a:fillRect/>
          </a:stretch>
        </p:blipFill>
        <p:spPr>
          <a:xfrm>
            <a:off x="10964334" y="0"/>
            <a:ext cx="1227666" cy="848844"/>
          </a:xfrm>
          <a:prstGeom prst="rect">
            <a:avLst/>
          </a:prstGeom>
        </p:spPr>
      </p:pic>
    </p:spTree>
    <p:extLst>
      <p:ext uri="{BB962C8B-B14F-4D97-AF65-F5344CB8AC3E}">
        <p14:creationId xmlns:p14="http://schemas.microsoft.com/office/powerpoint/2010/main" val="312348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EFD0-968D-5421-E5A2-E9B873555337}"/>
              </a:ext>
            </a:extLst>
          </p:cNvPr>
          <p:cNvSpPr>
            <a:spLocks noGrp="1"/>
          </p:cNvSpPr>
          <p:nvPr>
            <p:ph type="title"/>
          </p:nvPr>
        </p:nvSpPr>
        <p:spPr>
          <a:xfrm>
            <a:off x="326962" y="1115568"/>
            <a:ext cx="3487616" cy="4626864"/>
          </a:xfrm>
        </p:spPr>
        <p:txBody>
          <a:bodyPr>
            <a:normAutofit/>
          </a:bodyPr>
          <a:lstStyle/>
          <a:p>
            <a:pPr algn="l"/>
            <a:r>
              <a:rPr lang="en-US" sz="3200" b="1" dirty="0"/>
              <a:t>What worked!</a:t>
            </a:r>
            <a:endParaRPr lang="en-US" sz="3200" dirty="0"/>
          </a:p>
        </p:txBody>
      </p:sp>
      <p:sp>
        <p:nvSpPr>
          <p:cNvPr id="3" name="Content Placeholder 2">
            <a:extLst>
              <a:ext uri="{FF2B5EF4-FFF2-40B4-BE49-F238E27FC236}">
                <a16:creationId xmlns:a16="http://schemas.microsoft.com/office/drawing/2014/main" id="{BD6FFA74-AC7C-6459-4D04-12EA600BC013}"/>
              </a:ext>
            </a:extLst>
          </p:cNvPr>
          <p:cNvSpPr>
            <a:spLocks noGrp="1"/>
          </p:cNvSpPr>
          <p:nvPr>
            <p:ph idx="1"/>
          </p:nvPr>
        </p:nvSpPr>
        <p:spPr>
          <a:xfrm>
            <a:off x="3814578" y="848844"/>
            <a:ext cx="7632700" cy="5520490"/>
          </a:xfrm>
        </p:spPr>
        <p:txBody>
          <a:bodyPr anchor="ctr">
            <a:normAutofit fontScale="55000" lnSpcReduction="20000"/>
          </a:bodyPr>
          <a:lstStyle/>
          <a:p>
            <a:r>
              <a:rPr lang="en-US" sz="3200" kern="100" dirty="0">
                <a:effectLst/>
                <a:latin typeface="Calibri" panose="020F0502020204030204" pitchFamily="34" charset="0"/>
                <a:ea typeface="Calibri" panose="020F0502020204030204" pitchFamily="34" charset="0"/>
                <a:cs typeface="Calibri" panose="020F0502020204030204" pitchFamily="34" charset="0"/>
              </a:rPr>
              <a:t>MODEL 1 – Gradient Boosted Decision Trees</a:t>
            </a:r>
          </a:p>
          <a:p>
            <a:pPr lvl="1"/>
            <a:r>
              <a:rPr lang="en-US" sz="3200" kern="100" dirty="0">
                <a:effectLst/>
                <a:latin typeface="Calibri" panose="020F0502020204030204" pitchFamily="34" charset="0"/>
                <a:ea typeface="Calibri" panose="020F0502020204030204" pitchFamily="34" charset="0"/>
                <a:cs typeface="Calibri" panose="020F0502020204030204" pitchFamily="34" charset="0"/>
              </a:rPr>
              <a:t>Training ROC = 1, Validation ROC = 0.921, Public LB = 0.930, Private LB = 0.948</a:t>
            </a:r>
          </a:p>
          <a:p>
            <a:pPr lvl="1"/>
            <a:r>
              <a:rPr lang="en-US" sz="3200" kern="100" dirty="0">
                <a:effectLst/>
                <a:latin typeface="Calibri" panose="020F0502020204030204" pitchFamily="34" charset="0"/>
                <a:ea typeface="Calibri" panose="020F0502020204030204" pitchFamily="34" charset="0"/>
                <a:cs typeface="Calibri" panose="020F0502020204030204" pitchFamily="34" charset="0"/>
              </a:rPr>
              <a:t>Intuition: This model performed consistently well on 2 sets of unseen data; hence we were confident of its performance on the  Private LB</a:t>
            </a:r>
          </a:p>
          <a:p>
            <a:pPr marL="457200" lvl="1" indent="0">
              <a:buNone/>
            </a:pPr>
            <a:endParaRPr lang="en-US" sz="3200" kern="1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3200" kern="100" dirty="0">
              <a:effectLst/>
              <a:latin typeface="Calibri" panose="020F0502020204030204" pitchFamily="34" charset="0"/>
              <a:ea typeface="Calibri" panose="020F0502020204030204" pitchFamily="34" charset="0"/>
              <a:cs typeface="Calibri" panose="020F0502020204030204" pitchFamily="34" charset="0"/>
            </a:endParaRPr>
          </a:p>
          <a:p>
            <a:r>
              <a:rPr lang="en-US" sz="3200" kern="100" dirty="0">
                <a:effectLst/>
                <a:latin typeface="Calibri" panose="020F0502020204030204" pitchFamily="34" charset="0"/>
                <a:ea typeface="Calibri" panose="020F0502020204030204" pitchFamily="34" charset="0"/>
                <a:cs typeface="Calibri" panose="020F0502020204030204" pitchFamily="34" charset="0"/>
              </a:rPr>
              <a:t>MODEL 2 – Ensemble of GBDT, HP Neural, </a:t>
            </a:r>
            <a:r>
              <a:rPr lang="en-US" sz="3200" kern="100" dirty="0" err="1">
                <a:effectLst/>
                <a:latin typeface="Calibri" panose="020F0502020204030204" pitchFamily="34" charset="0"/>
                <a:ea typeface="Calibri" panose="020F0502020204030204" pitchFamily="34" charset="0"/>
                <a:cs typeface="Calibri" panose="020F0502020204030204" pitchFamily="34" charset="0"/>
              </a:rPr>
              <a:t>AutoNeural</a:t>
            </a:r>
            <a:endParaRPr lang="en-US" sz="3200" kern="100" dirty="0">
              <a:effectLst/>
              <a:latin typeface="Calibri" panose="020F0502020204030204" pitchFamily="34" charset="0"/>
              <a:ea typeface="Calibri" panose="020F0502020204030204" pitchFamily="34" charset="0"/>
              <a:cs typeface="Calibri" panose="020F0502020204030204" pitchFamily="34" charset="0"/>
            </a:endParaRPr>
          </a:p>
          <a:p>
            <a:pPr lvl="1"/>
            <a:r>
              <a:rPr lang="en-US" sz="3200" kern="100" dirty="0">
                <a:effectLst/>
                <a:latin typeface="Calibri" panose="020F0502020204030204" pitchFamily="34" charset="0"/>
                <a:ea typeface="Calibri" panose="020F0502020204030204" pitchFamily="34" charset="0"/>
                <a:cs typeface="Calibri" panose="020F0502020204030204" pitchFamily="34" charset="0"/>
              </a:rPr>
              <a:t>Training ROC = 1, Validation ROC = 0.917, Public LB = 0.952, Private LB = 0.983</a:t>
            </a:r>
          </a:p>
          <a:p>
            <a:pPr lvl="1"/>
            <a:r>
              <a:rPr lang="en-US" sz="3200" kern="100" dirty="0">
                <a:effectLst/>
                <a:latin typeface="Calibri" panose="020F0502020204030204" pitchFamily="34" charset="0"/>
                <a:ea typeface="Calibri" panose="020F0502020204030204" pitchFamily="34" charset="0"/>
                <a:cs typeface="Calibri" panose="020F0502020204030204" pitchFamily="34" charset="0"/>
              </a:rPr>
              <a:t>Intuition: This model performed consistently well on 2 sets of unseen data; hence we were confident of its performance on the Private LB. There was a big jump in score from Validation ROC to Public LB score.</a:t>
            </a:r>
          </a:p>
          <a:p>
            <a:pPr lvl="1"/>
            <a:endParaRPr lang="en-US" sz="3200" kern="100" dirty="0">
              <a:effectLst/>
              <a:latin typeface="Calibri" panose="020F0502020204030204" pitchFamily="34" charset="0"/>
              <a:ea typeface="Calibri" panose="020F0502020204030204" pitchFamily="34" charset="0"/>
              <a:cs typeface="Calibri" panose="020F0502020204030204" pitchFamily="34" charset="0"/>
            </a:endParaRPr>
          </a:p>
          <a:p>
            <a:pPr marL="228600" lvl="1">
              <a:spcBef>
                <a:spcPts val="1000"/>
              </a:spcBef>
            </a:pPr>
            <a:r>
              <a:rPr lang="en-US" sz="3200" kern="100" dirty="0">
                <a:effectLst/>
                <a:latin typeface="Calibri" panose="020F0502020204030204" pitchFamily="34" charset="0"/>
                <a:ea typeface="Calibri" panose="020F0502020204030204" pitchFamily="34" charset="0"/>
                <a:cs typeface="Calibri" panose="020F0502020204030204" pitchFamily="34" charset="0"/>
              </a:rPr>
              <a:t>For both models, we retrained the models on the entire training set before submitting on Kaggle. This was expected to improve performance further as it had more data to learn from.</a:t>
            </a:r>
          </a:p>
          <a:p>
            <a:pPr lvl="1"/>
            <a:endParaRPr lang="en-US" b="1" kern="100" dirty="0">
              <a:effectLst/>
              <a:latin typeface="Aptos Black" panose="020B0004020202020204" pitchFamily="34" charset="0"/>
              <a:ea typeface="PMingLiU" panose="020B0604030504040204" pitchFamily="18" charset="-120"/>
              <a:cs typeface="Times New Roman" panose="02020603050405020304" pitchFamily="18" charset="0"/>
            </a:endParaRPr>
          </a:p>
        </p:txBody>
      </p:sp>
      <p:pic>
        <p:nvPicPr>
          <p:cNvPr id="10" name="Picture 9">
            <a:extLst>
              <a:ext uri="{FF2B5EF4-FFF2-40B4-BE49-F238E27FC236}">
                <a16:creationId xmlns:a16="http://schemas.microsoft.com/office/drawing/2014/main" id="{8D3E3033-516E-7A96-9F69-CCA89628C89B}"/>
              </a:ext>
            </a:extLst>
          </p:cNvPr>
          <p:cNvPicPr>
            <a:picLocks noChangeAspect="1"/>
          </p:cNvPicPr>
          <p:nvPr/>
        </p:nvPicPr>
        <p:blipFill>
          <a:blip r:embed="rId3"/>
          <a:stretch>
            <a:fillRect/>
          </a:stretch>
        </p:blipFill>
        <p:spPr>
          <a:xfrm>
            <a:off x="10964334" y="0"/>
            <a:ext cx="1227666" cy="848844"/>
          </a:xfrm>
          <a:prstGeom prst="rect">
            <a:avLst/>
          </a:prstGeom>
        </p:spPr>
      </p:pic>
    </p:spTree>
    <p:extLst>
      <p:ext uri="{BB962C8B-B14F-4D97-AF65-F5344CB8AC3E}">
        <p14:creationId xmlns:p14="http://schemas.microsoft.com/office/powerpoint/2010/main" val="33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1DDEE-0654-A377-1540-29B5E1091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CBEB0-DF42-33BF-1CB3-4FD720F40DBD}"/>
              </a:ext>
            </a:extLst>
          </p:cNvPr>
          <p:cNvSpPr>
            <a:spLocks noGrp="1"/>
          </p:cNvSpPr>
          <p:nvPr>
            <p:ph type="title"/>
          </p:nvPr>
        </p:nvSpPr>
        <p:spPr>
          <a:xfrm>
            <a:off x="326962" y="1115568"/>
            <a:ext cx="3787838" cy="4626864"/>
          </a:xfrm>
        </p:spPr>
        <p:txBody>
          <a:bodyPr>
            <a:normAutofit/>
          </a:bodyPr>
          <a:lstStyle/>
          <a:p>
            <a:pPr algn="l"/>
            <a:r>
              <a:rPr lang="en-US" sz="3000" b="1" dirty="0"/>
              <a:t>What did not work  </a:t>
            </a:r>
            <a:br>
              <a:rPr lang="en-US" sz="3000" b="1" dirty="0"/>
            </a:br>
            <a:r>
              <a:rPr lang="en-US" sz="3000" b="1" dirty="0"/>
              <a:t>(Unsubmitted)</a:t>
            </a:r>
            <a:endParaRPr lang="en-US" sz="3000" dirty="0"/>
          </a:p>
        </p:txBody>
      </p:sp>
      <p:sp>
        <p:nvSpPr>
          <p:cNvPr id="3" name="Content Placeholder 2">
            <a:extLst>
              <a:ext uri="{FF2B5EF4-FFF2-40B4-BE49-F238E27FC236}">
                <a16:creationId xmlns:a16="http://schemas.microsoft.com/office/drawing/2014/main" id="{D89AC49D-49CB-15E7-D974-DDDE2F3DA9CA}"/>
              </a:ext>
            </a:extLst>
          </p:cNvPr>
          <p:cNvSpPr>
            <a:spLocks noGrp="1"/>
          </p:cNvSpPr>
          <p:nvPr>
            <p:ph idx="1"/>
          </p:nvPr>
        </p:nvSpPr>
        <p:spPr>
          <a:xfrm>
            <a:off x="4021667" y="1267969"/>
            <a:ext cx="7632700" cy="4946789"/>
          </a:xfrm>
        </p:spPr>
        <p:txBody>
          <a:bodyPr anchor="ctr">
            <a:normAutofit/>
          </a:bodyPr>
          <a:lstStyle/>
          <a:p>
            <a:r>
              <a:rPr lang="en-US" sz="1900" kern="100" dirty="0">
                <a:effectLst/>
                <a:latin typeface="Calibri" panose="020F0502020204030204" pitchFamily="34" charset="0"/>
                <a:ea typeface="Calibri" panose="020F0502020204030204" pitchFamily="34" charset="0"/>
                <a:cs typeface="Calibri" panose="020F0502020204030204" pitchFamily="34" charset="0"/>
              </a:rPr>
              <a:t>(Another) Ensemble model  - GBDT, HP Neural, </a:t>
            </a:r>
            <a:r>
              <a:rPr lang="en-US" sz="1900" kern="100" dirty="0" err="1">
                <a:effectLst/>
                <a:latin typeface="Calibri" panose="020F0502020204030204" pitchFamily="34" charset="0"/>
                <a:ea typeface="Calibri" panose="020F0502020204030204" pitchFamily="34" charset="0"/>
                <a:cs typeface="Calibri" panose="020F0502020204030204" pitchFamily="34" charset="0"/>
              </a:rPr>
              <a:t>AutoNeural</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Training ROC = 0.969, Validation ROC = 0.924, Public LB = 0.938, Private LB = 0.942</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Intuition: Although this model performed consistently across all datasets, the expected increase in Public LB score from Validation ROC was not encouraging</a:t>
            </a:r>
          </a:p>
          <a:p>
            <a:pPr marL="457200" lvl="1" indent="0">
              <a:buNone/>
            </a:pP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900" kern="100" dirty="0">
                <a:effectLst/>
                <a:latin typeface="Calibri" panose="020F0502020204030204" pitchFamily="34" charset="0"/>
                <a:ea typeface="Calibri" panose="020F0502020204030204" pitchFamily="34" charset="0"/>
                <a:cs typeface="Calibri" panose="020F0502020204030204" pitchFamily="34" charset="0"/>
              </a:rPr>
              <a:t>Logistic Regression models</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We initially experimented with some logistic models as well, but they were consistently giving a Public LB score of around 0.9. These models were outperformed our later models (Ensemble and GBDT).</a:t>
            </a:r>
          </a:p>
          <a:p>
            <a:pPr lvl="1"/>
            <a:endParaRPr lang="en-US" sz="1900" b="1" kern="100" dirty="0">
              <a:effectLst/>
              <a:latin typeface="Aptos Black" panose="020B0004020202020204" pitchFamily="34" charset="0"/>
              <a:ea typeface="PMingLiU" panose="020B0604030504040204" pitchFamily="18" charset="-120"/>
              <a:cs typeface="Times New Roman" panose="02020603050405020304" pitchFamily="18" charset="0"/>
            </a:endParaRPr>
          </a:p>
          <a:p>
            <a:pPr lvl="1"/>
            <a:endParaRPr lang="en-US" b="1" kern="100" dirty="0">
              <a:effectLst/>
              <a:latin typeface="Aptos Black" panose="020B0004020202020204" pitchFamily="34" charset="0"/>
              <a:ea typeface="PMingLiU" panose="020B0604030504040204" pitchFamily="18" charset="-120"/>
              <a:cs typeface="Times New Roman" panose="02020603050405020304" pitchFamily="18" charset="0"/>
            </a:endParaRPr>
          </a:p>
        </p:txBody>
      </p:sp>
      <p:pic>
        <p:nvPicPr>
          <p:cNvPr id="4" name="Picture 3">
            <a:extLst>
              <a:ext uri="{FF2B5EF4-FFF2-40B4-BE49-F238E27FC236}">
                <a16:creationId xmlns:a16="http://schemas.microsoft.com/office/drawing/2014/main" id="{9AC1E3D4-8B2A-EDE6-F1A3-4C485DFBAB7C}"/>
              </a:ext>
            </a:extLst>
          </p:cNvPr>
          <p:cNvPicPr>
            <a:picLocks noChangeAspect="1"/>
          </p:cNvPicPr>
          <p:nvPr/>
        </p:nvPicPr>
        <p:blipFill>
          <a:blip r:embed="rId2"/>
          <a:stretch>
            <a:fillRect/>
          </a:stretch>
        </p:blipFill>
        <p:spPr>
          <a:xfrm>
            <a:off x="10964334" y="0"/>
            <a:ext cx="1227666" cy="848844"/>
          </a:xfrm>
          <a:prstGeom prst="rect">
            <a:avLst/>
          </a:prstGeom>
        </p:spPr>
      </p:pic>
    </p:spTree>
    <p:extLst>
      <p:ext uri="{BB962C8B-B14F-4D97-AF65-F5344CB8AC3E}">
        <p14:creationId xmlns:p14="http://schemas.microsoft.com/office/powerpoint/2010/main" val="29972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E659A-4B67-8FE8-4B20-89DC17122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58947-625B-A710-9E01-BF1352128022}"/>
              </a:ext>
            </a:extLst>
          </p:cNvPr>
          <p:cNvSpPr>
            <a:spLocks noGrp="1"/>
          </p:cNvSpPr>
          <p:nvPr>
            <p:ph type="title"/>
          </p:nvPr>
        </p:nvSpPr>
        <p:spPr>
          <a:xfrm>
            <a:off x="563033" y="1054269"/>
            <a:ext cx="3787838" cy="4626864"/>
          </a:xfrm>
        </p:spPr>
        <p:txBody>
          <a:bodyPr>
            <a:normAutofit/>
          </a:bodyPr>
          <a:lstStyle/>
          <a:p>
            <a:pPr algn="l"/>
            <a:r>
              <a:rPr lang="en-US" sz="3000" b="1" dirty="0"/>
              <a:t>Learnings</a:t>
            </a:r>
            <a:endParaRPr lang="en-US" sz="3000" dirty="0"/>
          </a:p>
        </p:txBody>
      </p:sp>
      <p:pic>
        <p:nvPicPr>
          <p:cNvPr id="4" name="Picture 3">
            <a:extLst>
              <a:ext uri="{FF2B5EF4-FFF2-40B4-BE49-F238E27FC236}">
                <a16:creationId xmlns:a16="http://schemas.microsoft.com/office/drawing/2014/main" id="{DBCE9A16-125C-6FE1-0EBC-95925BFBD36C}"/>
              </a:ext>
            </a:extLst>
          </p:cNvPr>
          <p:cNvPicPr>
            <a:picLocks noChangeAspect="1"/>
          </p:cNvPicPr>
          <p:nvPr/>
        </p:nvPicPr>
        <p:blipFill>
          <a:blip r:embed="rId2"/>
          <a:stretch>
            <a:fillRect/>
          </a:stretch>
        </p:blipFill>
        <p:spPr>
          <a:xfrm>
            <a:off x="10964334" y="0"/>
            <a:ext cx="1227666" cy="848844"/>
          </a:xfrm>
          <a:prstGeom prst="rect">
            <a:avLst/>
          </a:prstGeom>
        </p:spPr>
      </p:pic>
      <p:sp>
        <p:nvSpPr>
          <p:cNvPr id="7" name="Content Placeholder 2">
            <a:extLst>
              <a:ext uri="{FF2B5EF4-FFF2-40B4-BE49-F238E27FC236}">
                <a16:creationId xmlns:a16="http://schemas.microsoft.com/office/drawing/2014/main" id="{61D91074-E95E-AD92-57A8-15E1F43AE074}"/>
              </a:ext>
            </a:extLst>
          </p:cNvPr>
          <p:cNvSpPr>
            <a:spLocks noGrp="1"/>
          </p:cNvSpPr>
          <p:nvPr>
            <p:ph idx="1"/>
          </p:nvPr>
        </p:nvSpPr>
        <p:spPr>
          <a:xfrm>
            <a:off x="2846017" y="1176867"/>
            <a:ext cx="8956516" cy="5232401"/>
          </a:xfrm>
        </p:spPr>
        <p:txBody>
          <a:bodyPr anchor="ctr">
            <a:normAutofit/>
          </a:bodyPr>
          <a:lstStyle/>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We found that GBDTs can be trained better by reducing the learning rate and increasing the number of trees, and by keeping the max depth at a reasonable level (in our case 6)</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For imbalanced datasets, GBDT models naturally place more focus on misclassified (often minority class) samples in subsequent trees, giving them higher weights during training</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Ensemble model worked best as it averaged out the results from 3 different good models. The models improved on each other’s weaknesses and as a combined model, was able to reduce the overall prediction error.</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The </a:t>
            </a:r>
            <a:r>
              <a:rPr lang="en-US" sz="1900" kern="100" dirty="0" err="1">
                <a:effectLst/>
                <a:latin typeface="Calibri" panose="020F0502020204030204" pitchFamily="34" charset="0"/>
                <a:ea typeface="Calibri" panose="020F0502020204030204" pitchFamily="34" charset="0"/>
                <a:cs typeface="Calibri" panose="020F0502020204030204" pitchFamily="34" charset="0"/>
              </a:rPr>
              <a:t>AutoNeural</a:t>
            </a:r>
            <a:r>
              <a:rPr lang="en-US" sz="1900" kern="100" dirty="0">
                <a:effectLst/>
                <a:latin typeface="Calibri" panose="020F0502020204030204" pitchFamily="34" charset="0"/>
                <a:ea typeface="Calibri" panose="020F0502020204030204" pitchFamily="34" charset="0"/>
                <a:cs typeface="Calibri" panose="020F0502020204030204" pitchFamily="34" charset="0"/>
              </a:rPr>
              <a:t> model worked well as it allowed us to specify certain tuning parameters and SAS EM itself was able to design the architecture to give us the best results</a:t>
            </a:r>
          </a:p>
          <a:p>
            <a:pPr lvl="1"/>
            <a:r>
              <a:rPr lang="en-US" sz="1900" kern="100" dirty="0">
                <a:effectLst/>
                <a:latin typeface="Calibri" panose="020F0502020204030204" pitchFamily="34" charset="0"/>
                <a:ea typeface="Calibri" panose="020F0502020204030204" pitchFamily="34" charset="0"/>
                <a:cs typeface="Calibri" panose="020F0502020204030204" pitchFamily="34" charset="0"/>
              </a:rPr>
              <a:t>We were worried about overfitting due to the ~1 training ROC for the submitted models, but these models still performed consistently well on changing the random seed and on unseen data, and they performed well on the Private LB also</a:t>
            </a:r>
          </a:p>
          <a:p>
            <a:pPr lvl="1"/>
            <a:endParaRPr lang="en-US" sz="1900" b="1" kern="100" dirty="0">
              <a:effectLst/>
              <a:latin typeface="Aptos Black" panose="020B0004020202020204" pitchFamily="34" charset="0"/>
              <a:ea typeface="PMingLiU" panose="020B0604030504040204" pitchFamily="18" charset="-120"/>
              <a:cs typeface="Times New Roman" panose="02020603050405020304" pitchFamily="18" charset="0"/>
            </a:endParaRPr>
          </a:p>
          <a:p>
            <a:pPr lvl="1"/>
            <a:endParaRPr lang="en-US" b="1" kern="100" dirty="0">
              <a:effectLst/>
              <a:latin typeface="Aptos Black" panose="020B0004020202020204" pitchFamily="34" charset="0"/>
              <a:ea typeface="PMingLiU" panose="020B0604030504040204" pitchFamily="18" charset="-120"/>
              <a:cs typeface="Times New Roman" panose="02020603050405020304" pitchFamily="18" charset="0"/>
            </a:endParaRPr>
          </a:p>
        </p:txBody>
      </p:sp>
    </p:spTree>
    <p:extLst>
      <p:ext uri="{BB962C8B-B14F-4D97-AF65-F5344CB8AC3E}">
        <p14:creationId xmlns:p14="http://schemas.microsoft.com/office/powerpoint/2010/main" val="268433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C1AED-EAA3-1D26-18C0-DB801C024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97801-2CAB-6763-C3C7-A48ED8DB5F45}"/>
              </a:ext>
            </a:extLst>
          </p:cNvPr>
          <p:cNvSpPr>
            <a:spLocks noGrp="1"/>
          </p:cNvSpPr>
          <p:nvPr>
            <p:ph type="ctrTitle"/>
          </p:nvPr>
        </p:nvSpPr>
        <p:spPr>
          <a:xfrm>
            <a:off x="1291317" y="1716817"/>
            <a:ext cx="9440034" cy="1828801"/>
          </a:xfrm>
        </p:spPr>
        <p:txBody>
          <a:bodyPr>
            <a:noAutofit/>
          </a:bodyPr>
          <a:lstStyle/>
          <a:p>
            <a:r>
              <a:rPr lang="en-US" sz="4800" dirty="0"/>
              <a:t>THANK YOU!</a:t>
            </a:r>
          </a:p>
        </p:txBody>
      </p:sp>
      <p:pic>
        <p:nvPicPr>
          <p:cNvPr id="6" name="Picture 5">
            <a:extLst>
              <a:ext uri="{FF2B5EF4-FFF2-40B4-BE49-F238E27FC236}">
                <a16:creationId xmlns:a16="http://schemas.microsoft.com/office/drawing/2014/main" id="{3D692D1E-4F97-2F70-4940-5265FF72F148}"/>
              </a:ext>
            </a:extLst>
          </p:cNvPr>
          <p:cNvPicPr>
            <a:picLocks noChangeAspect="1"/>
          </p:cNvPicPr>
          <p:nvPr/>
        </p:nvPicPr>
        <p:blipFill>
          <a:blip r:embed="rId2"/>
          <a:stretch>
            <a:fillRect/>
          </a:stretch>
        </p:blipFill>
        <p:spPr>
          <a:xfrm>
            <a:off x="10964334" y="0"/>
            <a:ext cx="1227666" cy="848844"/>
          </a:xfrm>
          <a:prstGeom prst="rect">
            <a:avLst/>
          </a:prstGeom>
        </p:spPr>
      </p:pic>
    </p:spTree>
    <p:extLst>
      <p:ext uri="{BB962C8B-B14F-4D97-AF65-F5344CB8AC3E}">
        <p14:creationId xmlns:p14="http://schemas.microsoft.com/office/powerpoint/2010/main" val="2917252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748</TotalTime>
  <Words>712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Black</vt:lpstr>
      <vt:lpstr>Calibri</vt:lpstr>
      <vt:lpstr>Calisto MT</vt:lpstr>
      <vt:lpstr>Wingdings 2</vt:lpstr>
      <vt:lpstr>Slate</vt:lpstr>
      <vt:lpstr>Bankruptcy Prediction Project</vt:lpstr>
      <vt:lpstr>What we tried – Pre-processing</vt:lpstr>
      <vt:lpstr>What we tried – Models</vt:lpstr>
      <vt:lpstr>PowerPoint Presentation</vt:lpstr>
      <vt:lpstr>What worked!</vt:lpstr>
      <vt:lpstr>What did not work   (Unsubmitted)</vt:lpstr>
      <vt:lpstr>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Soutik Banerjee</dc:creator>
  <cp:lastModifiedBy>Abhishek Baskar</cp:lastModifiedBy>
  <cp:revision>11</cp:revision>
  <dcterms:created xsi:type="dcterms:W3CDTF">2024-10-06T18:24:18Z</dcterms:created>
  <dcterms:modified xsi:type="dcterms:W3CDTF">2024-12-02T04:49:20Z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2024-12-02T04:17:43Z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f5779ecf-7af8-46db-96e5-a69e58519e4d</vt:lpwstr>
  </property>
  <property fmtid="{D5CDD505-2E9C-101B-9397-08002B2CF9AE}" pid="8" name="MSIP_Label_4044bd30-2ed7-4c9d-9d12-46200872a97b_ContentBits">
    <vt:lpwstr>0</vt:lpwstr>
  </property>
</Properties>
</file>