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ashath-hari/Full-Stack_NaanMudhalva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1355862755"/>
              </p:ext>
            </p:extLst>
          </p:nvPr>
        </p:nvGraphicFramePr>
        <p:xfrm>
          <a:off x="196200" y="1735560"/>
          <a:ext cx="4279320" cy="258840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2113a5059</a:t>
                      </a:r>
                      <a:endParaRPr lang="en-IN" sz="13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trike="noStrike" spc="-1">
                          <a:solidFill>
                            <a:schemeClr val="bg1"/>
                          </a:solidFill>
                          <a:latin typeface="Times New Roman"/>
                        </a:rPr>
                        <a:t>HARIPRASHATH V</a:t>
                      </a:r>
                      <a:r>
                        <a:rPr lang="en-IN" sz="1050" b="0" strike="noStrike" spc="-1">
                          <a:solidFill>
                            <a:schemeClr val="bg1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A50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 dirty="0">
                <a:latin typeface="Calibri"/>
                <a:hlinkClick r:id="rId4"/>
              </a:rPr>
              <a:t>https://github.com/prashath-hari/Full-Stack_NaanMudhalvan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528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MT</vt:lpstr>
      <vt:lpstr>Calibri</vt:lpstr>
      <vt:lpstr>EB Garamond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https://github.com/prashath-hari/Full-Stack_NaanMudhalvan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>Jayadeep Gutha</dc:creator>
  <dc:description/>
  <cp:lastModifiedBy>Jayadeep</cp:lastModifiedBy>
  <cp:revision>4</cp:revision>
  <dcterms:created xsi:type="dcterms:W3CDTF">2023-03-03T15:15:00Z</dcterms:created>
  <dcterms:modified xsi:type="dcterms:W3CDTF">2023-03-10T03:32:31Z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