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7953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89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8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18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76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4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ubrikbil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Lodrät rubrik och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vsnittsrubri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-S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-S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Transport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sv-SE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application for tracking CO2 emissons and energy </a:t>
            </a:r>
            <a:r>
              <a:rPr lang="sv-SE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consumption w.r.t transport</a:t>
            </a:r>
            <a:endParaRPr lang="sv-SE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85"/>
          <p:cNvSpPr txBox="1">
            <a:spLocks/>
          </p:cNvSpPr>
          <p:nvPr/>
        </p:nvSpPr>
        <p:spPr>
          <a:xfrm>
            <a:off x="1676400" y="510015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52400">
              <a:spcBef>
                <a:spcPts val="0"/>
              </a:spcBef>
            </a:pPr>
            <a:r>
              <a:rPr lang="sv-SE" dirty="0">
                <a:latin typeface="Times New Roman"/>
                <a:ea typeface="Times New Roman"/>
                <a:cs typeface="Times New Roman"/>
                <a:sym typeface="Times New Roman"/>
              </a:rPr>
              <a:t>Team 7</a:t>
            </a:r>
          </a:p>
          <a:p>
            <a:pPr indent="-152400">
              <a:spcBef>
                <a:spcPts val="0"/>
              </a:spcBef>
            </a:pPr>
            <a:r>
              <a:rPr lang="sv-SE" dirty="0" smtClean="0">
                <a:latin typeface="Times New Roman"/>
                <a:ea typeface="Times New Roman"/>
                <a:cs typeface="Times New Roman"/>
                <a:sym typeface="Times New Roman"/>
              </a:rPr>
              <a:t>Prashanth.B, Swe.G and Jonathan.J</a:t>
            </a:r>
          </a:p>
          <a:p>
            <a:pPr indent="-152400">
              <a:spcBef>
                <a:spcPts val="0"/>
              </a:spcBef>
            </a:pPr>
            <a:r>
              <a:rPr lang="sv-SE" dirty="0" smtClean="0">
                <a:latin typeface="Times New Roman"/>
                <a:ea typeface="Times New Roman"/>
                <a:cs typeface="Times New Roman"/>
                <a:sym typeface="Times New Roman"/>
              </a:rPr>
              <a:t>Smart Energy – Fall 2017</a:t>
            </a:r>
          </a:p>
          <a:p>
            <a:pPr indent="-152400">
              <a:spcBef>
                <a:spcPts val="0"/>
              </a:spcBef>
            </a:pPr>
            <a:r>
              <a:rPr lang="sv-SE" dirty="0" smtClean="0">
                <a:latin typeface="Times New Roman"/>
                <a:ea typeface="Times New Roman"/>
                <a:cs typeface="Times New Roman"/>
                <a:sym typeface="Times New Roman"/>
              </a:rPr>
              <a:t>ETH Zurich</a:t>
            </a:r>
            <a:endParaRPr lang="sv-S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Mock-up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05277" y="1825625"/>
            <a:ext cx="658144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9988475" y="71000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3" y="1690688"/>
            <a:ext cx="2546232" cy="4526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2" y="1690688"/>
            <a:ext cx="2546232" cy="4526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3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Infer Means of Transport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97724" y="1690688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Detected Activity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8984408" y="2678276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Vehicle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4797724" y="2679957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Bicycle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838200" y="2678276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Walking/Running/Standing Still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8984407" y="3885610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Tram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8984407" y="6080532"/>
            <a:ext cx="2596551" cy="66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Car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17" y="3885610"/>
            <a:ext cx="3188364" cy="29320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85336" y="4727275"/>
            <a:ext cx="2846717" cy="8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If(</a:t>
            </a:r>
            <a:r>
              <a:rPr lang="en-US" dirty="0" err="1" smtClean="0"/>
              <a:t>patternObserved</a:t>
            </a:r>
            <a:r>
              <a:rPr lang="en-US" dirty="0" smtClean="0"/>
              <a:t> &amp;&amp; </a:t>
            </a:r>
            <a:r>
              <a:rPr lang="en-US" dirty="0" err="1" smtClean="0"/>
              <a:t>currentSpeedOverlap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34751" y="2355011"/>
            <a:ext cx="1362973" cy="32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5" idx="0"/>
          </p:cNvCxnSpPr>
          <p:nvPr/>
        </p:nvCxnSpPr>
        <p:spPr>
          <a:xfrm>
            <a:off x="6096000" y="2355011"/>
            <a:ext cx="0" cy="3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4275" y="2355011"/>
            <a:ext cx="1590132" cy="32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 flipV="1">
            <a:off x="4132053" y="5128403"/>
            <a:ext cx="369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7690181" y="4549933"/>
            <a:ext cx="1294226" cy="80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>
            <a:off x="7690181" y="5351653"/>
            <a:ext cx="1294226" cy="72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02128" y="553752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for Calculating CO2 Emissions and Primary Energy Usage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94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6360" y="1231841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UI Thread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786778" y="1231841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 Thread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0" y="1812575"/>
            <a:ext cx="1385980" cy="246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58" y="1812575"/>
            <a:ext cx="1385979" cy="2463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14" y="4390048"/>
            <a:ext cx="1388223" cy="2467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202" y="1816765"/>
            <a:ext cx="2242239" cy="3986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57" y="1812575"/>
            <a:ext cx="2244596" cy="3990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81" y="1812575"/>
            <a:ext cx="1385980" cy="2463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None/>
            </a:pPr>
            <a:r>
              <a:rPr lang="sv-SE" sz="4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66734"/>
            <a:ext cx="11723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+ Created an application that monitors day to day activities efficiently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+ Tackled the problem of car/tram differentiation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+ Flexible UI to Enable/Disable logging. Settings screen to fine tune parameters.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+ Appealing GUI with a </a:t>
            </a:r>
            <a:r>
              <a:rPr lang="en-US" sz="2400" dirty="0" err="1" smtClean="0">
                <a:solidFill>
                  <a:srgbClr val="00B050"/>
                </a:solidFill>
              </a:rPr>
              <a:t>PieChart</a:t>
            </a:r>
            <a:r>
              <a:rPr lang="en-US" sz="2400" dirty="0" smtClean="0">
                <a:solidFill>
                  <a:srgbClr val="00B050"/>
                </a:solidFill>
              </a:rPr>
              <a:t>!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Frequent logging leads to performance loss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Database queries pose a significant overhead when there are a large number of records (&gt;1000)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The code will be made open source for further development. Lots of potential for more attractive features!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Office-tema</vt:lpstr>
      <vt:lpstr>Smart Transport</vt:lpstr>
      <vt:lpstr>Mock-up</vt:lpstr>
      <vt:lpstr>Graphical User Interface</vt:lpstr>
      <vt:lpstr>Automatically Infer Means of Transport</vt:lpstr>
      <vt:lpstr>Information for Calculating CO2 Emissions and Primary Energy Usage</vt:lpstr>
      <vt:lpstr>Architecture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Transport</dc:title>
  <cp:lastModifiedBy>Windows User</cp:lastModifiedBy>
  <cp:revision>6</cp:revision>
  <dcterms:modified xsi:type="dcterms:W3CDTF">2017-11-07T10:08:20Z</dcterms:modified>
</cp:coreProperties>
</file>