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6" r:id="rId10"/>
    <p:sldId id="267" r:id="rId11"/>
    <p:sldId id="268" r:id="rId12"/>
    <p:sldId id="296" r:id="rId13"/>
    <p:sldId id="259" r:id="rId14"/>
    <p:sldId id="260" r:id="rId15"/>
    <p:sldId id="269" r:id="rId16"/>
    <p:sldId id="273" r:id="rId17"/>
    <p:sldId id="270" r:id="rId18"/>
    <p:sldId id="271" r:id="rId19"/>
    <p:sldId id="274" r:id="rId20"/>
    <p:sldId id="272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2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BA318-035A-43A0-8771-1F0226B68F75}" v="4153" dt="2018-06-27T10:06:5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" userId="b8eaa742-4466-4601-8b81-d61892a78fd8" providerId="ADAL" clId="{280BA318-035A-43A0-8771-1F0226B68F75}"/>
    <pc:docChg chg="undo custSel addSld delSld modSld sldOrd">
      <pc:chgData name="Pradeep Kumar" userId="b8eaa742-4466-4601-8b81-d61892a78fd8" providerId="ADAL" clId="{280BA318-035A-43A0-8771-1F0226B68F75}" dt="2018-06-27T10:06:54.071" v="4130" actId="478"/>
      <pc:docMkLst>
        <pc:docMk/>
      </pc:docMkLst>
      <pc:sldChg chg="addSp delSp modSp mod setBg">
        <pc:chgData name="Pradeep Kumar" userId="b8eaa742-4466-4601-8b81-d61892a78fd8" providerId="ADAL" clId="{280BA318-035A-43A0-8771-1F0226B68F75}" dt="2018-06-25T16:50:43.996" v="3568" actId="26606"/>
        <pc:sldMkLst>
          <pc:docMk/>
          <pc:sldMk cId="2736041865" sldId="256"/>
        </pc:sldMkLst>
        <pc:spChg chg="mod">
          <ac:chgData name="Pradeep Kumar" userId="b8eaa742-4466-4601-8b81-d61892a78fd8" providerId="ADAL" clId="{280BA318-035A-43A0-8771-1F0226B68F75}" dt="2018-06-25T16:50:43.996" v="3568" actId="26606"/>
          <ac:spMkLst>
            <pc:docMk/>
            <pc:sldMk cId="2736041865" sldId="256"/>
            <ac:spMk id="2" creationId="{D4BF9AE2-C084-4291-95AB-AAE717237A77}"/>
          </ac:spMkLst>
        </pc:spChg>
        <pc:spChg chg="del">
          <ac:chgData name="Pradeep Kumar" userId="b8eaa742-4466-4601-8b81-d61892a78fd8" providerId="ADAL" clId="{280BA318-035A-43A0-8771-1F0226B68F75}" dt="2018-06-25T08:47:49.126" v="17" actId="478"/>
          <ac:spMkLst>
            <pc:docMk/>
            <pc:sldMk cId="2736041865" sldId="256"/>
            <ac:spMk id="3" creationId="{FF08212E-BC41-4F16-8CBF-334B16AC12D7}"/>
          </ac:spMkLst>
        </pc:spChg>
        <pc:spChg chg="add del">
          <ac:chgData name="Pradeep Kumar" userId="b8eaa742-4466-4601-8b81-d61892a78fd8" providerId="ADAL" clId="{280BA318-035A-43A0-8771-1F0226B68F75}" dt="2018-06-25T16:50:43.996" v="3568" actId="26606"/>
          <ac:spMkLst>
            <pc:docMk/>
            <pc:sldMk cId="2736041865" sldId="256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0:43.996" v="3568" actId="26606"/>
          <ac:spMkLst>
            <pc:docMk/>
            <pc:sldMk cId="2736041865" sldId="256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0:43.996" v="3568" actId="26606"/>
          <ac:spMkLst>
            <pc:docMk/>
            <pc:sldMk cId="2736041865" sldId="256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0:43.996" v="3568" actId="26606"/>
          <ac:spMkLst>
            <pc:docMk/>
            <pc:sldMk cId="2736041865" sldId="256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0:43.996" v="3568" actId="26606"/>
          <ac:spMkLst>
            <pc:docMk/>
            <pc:sldMk cId="2736041865" sldId="256"/>
            <ac:spMk id="15" creationId="{AB84D7E8-4ECB-42D7-ADBF-01689B0F24AE}"/>
          </ac:spMkLst>
        </pc:spChg>
        <pc:cxnChg chg="add del">
          <ac:chgData name="Pradeep Kumar" userId="b8eaa742-4466-4601-8b81-d61892a78fd8" providerId="ADAL" clId="{280BA318-035A-43A0-8771-1F0226B68F75}" dt="2018-06-25T16:50:43.996" v="3568" actId="26606"/>
          <ac:cxnSpMkLst>
            <pc:docMk/>
            <pc:sldMk cId="2736041865" sldId="256"/>
            <ac:cxnSpMk id="17" creationId="{9E8E38ED-369A-44C2-B635-0BED0E48A6E8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1:03.674" v="3569" actId="26606"/>
        <pc:sldMkLst>
          <pc:docMk/>
          <pc:sldMk cId="2537523836" sldId="257"/>
        </pc:sldMkLst>
        <pc:spChg chg="mod">
          <ac:chgData name="Pradeep Kumar" userId="b8eaa742-4466-4601-8b81-d61892a78fd8" providerId="ADAL" clId="{280BA318-035A-43A0-8771-1F0226B68F75}" dt="2018-06-25T16:51:03.674" v="3569" actId="26606"/>
          <ac:spMkLst>
            <pc:docMk/>
            <pc:sldMk cId="2537523836" sldId="257"/>
            <ac:spMk id="2" creationId="{10AF5076-1D67-43E4-9FED-2DEDD39332C3}"/>
          </ac:spMkLst>
        </pc:spChg>
        <pc:spChg chg="mod">
          <ac:chgData name="Pradeep Kumar" userId="b8eaa742-4466-4601-8b81-d61892a78fd8" providerId="ADAL" clId="{280BA318-035A-43A0-8771-1F0226B68F75}" dt="2018-06-25T16:51:03.674" v="3569" actId="26606"/>
          <ac:spMkLst>
            <pc:docMk/>
            <pc:sldMk cId="2537523836" sldId="257"/>
            <ac:spMk id="3" creationId="{53DA2E88-B9C6-4D72-A02A-F1E8C2A414E8}"/>
          </ac:spMkLst>
        </pc:spChg>
        <pc:spChg chg="add del">
          <ac:chgData name="Pradeep Kumar" userId="b8eaa742-4466-4601-8b81-d61892a78fd8" providerId="ADAL" clId="{280BA318-035A-43A0-8771-1F0226B68F75}" dt="2018-06-25T16:51:03.674" v="3569" actId="26606"/>
          <ac:spMkLst>
            <pc:docMk/>
            <pc:sldMk cId="2537523836" sldId="257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1:03.674" v="3569" actId="26606"/>
          <ac:spMkLst>
            <pc:docMk/>
            <pc:sldMk cId="2537523836" sldId="257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1:03.674" v="3569" actId="26606"/>
          <ac:spMkLst>
            <pc:docMk/>
            <pc:sldMk cId="2537523836" sldId="257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1:03.674" v="3569" actId="26606"/>
          <ac:spMkLst>
            <pc:docMk/>
            <pc:sldMk cId="2537523836" sldId="257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1:03.674" v="3569" actId="26606"/>
          <ac:spMkLst>
            <pc:docMk/>
            <pc:sldMk cId="2537523836" sldId="257"/>
            <ac:spMk id="21" creationId="{8D70B121-56F4-4848-B38B-182089D909FA}"/>
          </ac:spMkLst>
        </pc:spChg>
        <pc:cxnChg chg="add del">
          <ac:chgData name="Pradeep Kumar" userId="b8eaa742-4466-4601-8b81-d61892a78fd8" providerId="ADAL" clId="{280BA318-035A-43A0-8771-1F0226B68F75}" dt="2018-06-25T16:51:03.674" v="3569" actId="26606"/>
          <ac:cxnSpMkLst>
            <pc:docMk/>
            <pc:sldMk cId="2537523836" sldId="257"/>
            <ac:cxnSpMk id="12" creationId="{D4C22394-EBC2-4FAF-A555-6C02D589EED7}"/>
          </ac:cxnSpMkLst>
        </pc:cxnChg>
        <pc:cxnChg chg="add">
          <ac:chgData name="Pradeep Kumar" userId="b8eaa742-4466-4601-8b81-d61892a78fd8" providerId="ADAL" clId="{280BA318-035A-43A0-8771-1F0226B68F75}" dt="2018-06-25T16:51:03.674" v="3569" actId="26606"/>
          <ac:cxnSpMkLst>
            <pc:docMk/>
            <pc:sldMk cId="2537523836" sldId="257"/>
            <ac:cxnSpMk id="23" creationId="{2D72A2C9-F3CA-4216-8BAD-FA4C970C3C4E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2:08.296" v="3585" actId="26606"/>
        <pc:sldMkLst>
          <pc:docMk/>
          <pc:sldMk cId="1406701676" sldId="258"/>
        </pc:sldMkLst>
        <pc:spChg chg="mod">
          <ac:chgData name="Pradeep Kumar" userId="b8eaa742-4466-4601-8b81-d61892a78fd8" providerId="ADAL" clId="{280BA318-035A-43A0-8771-1F0226B68F75}" dt="2018-06-25T16:52:08.296" v="3585" actId="26606"/>
          <ac:spMkLst>
            <pc:docMk/>
            <pc:sldMk cId="1406701676" sldId="258"/>
            <ac:spMk id="2" creationId="{192C3BD0-A5AB-4913-AEBD-F782A4A79440}"/>
          </ac:spMkLst>
        </pc:spChg>
        <pc:spChg chg="mod">
          <ac:chgData name="Pradeep Kumar" userId="b8eaa742-4466-4601-8b81-d61892a78fd8" providerId="ADAL" clId="{280BA318-035A-43A0-8771-1F0226B68F75}" dt="2018-06-25T16:52:08.296" v="3585" actId="26606"/>
          <ac:spMkLst>
            <pc:docMk/>
            <pc:sldMk cId="1406701676" sldId="258"/>
            <ac:spMk id="3" creationId="{D81F433E-97BD-4653-9FEF-EB9D302E3BC2}"/>
          </ac:spMkLst>
        </pc:spChg>
        <pc:spChg chg="add del">
          <ac:chgData name="Pradeep Kumar" userId="b8eaa742-4466-4601-8b81-d61892a78fd8" providerId="ADAL" clId="{280BA318-035A-43A0-8771-1F0226B68F75}" dt="2018-06-25T16:52:08.296" v="3585" actId="26606"/>
          <ac:spMkLst>
            <pc:docMk/>
            <pc:sldMk cId="1406701676" sldId="258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2:08.296" v="3585" actId="26606"/>
          <ac:spMkLst>
            <pc:docMk/>
            <pc:sldMk cId="1406701676" sldId="258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2:08.296" v="3585" actId="26606"/>
          <ac:spMkLst>
            <pc:docMk/>
            <pc:sldMk cId="1406701676" sldId="258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2:08.296" v="3585" actId="26606"/>
          <ac:spMkLst>
            <pc:docMk/>
            <pc:sldMk cId="1406701676" sldId="258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2:08.296" v="3585" actId="26606"/>
          <ac:spMkLst>
            <pc:docMk/>
            <pc:sldMk cId="1406701676" sldId="258"/>
            <ac:spMk id="21" creationId="{8D70B121-56F4-4848-B38B-182089D909FA}"/>
          </ac:spMkLst>
        </pc:spChg>
        <pc:cxnChg chg="add del">
          <ac:chgData name="Pradeep Kumar" userId="b8eaa742-4466-4601-8b81-d61892a78fd8" providerId="ADAL" clId="{280BA318-035A-43A0-8771-1F0226B68F75}" dt="2018-06-25T16:52:08.296" v="3585" actId="26606"/>
          <ac:cxnSpMkLst>
            <pc:docMk/>
            <pc:sldMk cId="1406701676" sldId="258"/>
            <ac:cxnSpMk id="12" creationId="{D4C22394-EBC2-4FAF-A555-6C02D589EED7}"/>
          </ac:cxnSpMkLst>
        </pc:cxnChg>
        <pc:cxnChg chg="add">
          <ac:chgData name="Pradeep Kumar" userId="b8eaa742-4466-4601-8b81-d61892a78fd8" providerId="ADAL" clId="{280BA318-035A-43A0-8771-1F0226B68F75}" dt="2018-06-25T16:52:08.296" v="3585" actId="26606"/>
          <ac:cxnSpMkLst>
            <pc:docMk/>
            <pc:sldMk cId="1406701676" sldId="258"/>
            <ac:cxnSpMk id="23" creationId="{2D72A2C9-F3CA-4216-8BAD-FA4C970C3C4E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3:14.881" v="3601" actId="26606"/>
        <pc:sldMkLst>
          <pc:docMk/>
          <pc:sldMk cId="1898810418" sldId="259"/>
        </pc:sldMkLst>
        <pc:spChg chg="mod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2" creationId="{3EC9C3EE-C434-408E-90C8-BD91E800358E}"/>
          </ac:spMkLst>
        </pc:spChg>
        <pc:spChg chg="del mod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3" creationId="{77D5AFA2-8BBB-4138-8355-467E00191228}"/>
          </ac:spMkLst>
        </pc:spChg>
        <pc:spChg chg="add del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23" creationId="{BE95D989-81FA-4BAD-9AD5-E46CEDA91B36}"/>
          </ac:spMkLst>
        </pc:spChg>
        <pc:spChg chg="add">
          <ac:chgData name="Pradeep Kumar" userId="b8eaa742-4466-4601-8b81-d61892a78fd8" providerId="ADAL" clId="{280BA318-035A-43A0-8771-1F0226B68F75}" dt="2018-06-25T16:53:14.881" v="3601" actId="26606"/>
          <ac:spMkLst>
            <pc:docMk/>
            <pc:sldMk cId="1898810418" sldId="259"/>
            <ac:spMk id="25" creationId="{156189E5-8A3E-4CFD-B71B-CCD0F8495E56}"/>
          </ac:spMkLst>
        </pc:spChg>
        <pc:graphicFrameChg chg="add">
          <ac:chgData name="Pradeep Kumar" userId="b8eaa742-4466-4601-8b81-d61892a78fd8" providerId="ADAL" clId="{280BA318-035A-43A0-8771-1F0226B68F75}" dt="2018-06-25T16:53:14.881" v="3601" actId="26606"/>
          <ac:graphicFrameMkLst>
            <pc:docMk/>
            <pc:sldMk cId="1898810418" sldId="259"/>
            <ac:graphicFrameMk id="18" creationId="{FC750B0B-690B-496E-9DCC-9B26DF745C36}"/>
          </ac:graphicFrameMkLst>
        </pc:graphicFrameChg>
        <pc:cxnChg chg="add del">
          <ac:chgData name="Pradeep Kumar" userId="b8eaa742-4466-4601-8b81-d61892a78fd8" providerId="ADAL" clId="{280BA318-035A-43A0-8771-1F0226B68F75}" dt="2018-06-25T16:53:14.881" v="3601" actId="26606"/>
          <ac:cxnSpMkLst>
            <pc:docMk/>
            <pc:sldMk cId="1898810418" sldId="259"/>
            <ac:cxnSpMk id="12" creationId="{D4C22394-EBC2-4FAF-A555-6C02D589EED7}"/>
          </ac:cxnSpMkLst>
        </pc:cxnChg>
      </pc:sldChg>
      <pc:sldChg chg="addSp delSp modSp add mod setBg setClrOvrMap">
        <pc:chgData name="Pradeep Kumar" userId="b8eaa742-4466-4601-8b81-d61892a78fd8" providerId="ADAL" clId="{280BA318-035A-43A0-8771-1F0226B68F75}" dt="2018-06-25T16:53:24.640" v="3602" actId="26606"/>
        <pc:sldMkLst>
          <pc:docMk/>
          <pc:sldMk cId="1734557783" sldId="260"/>
        </pc:sldMkLst>
        <pc:spChg chg="mod">
          <ac:chgData name="Pradeep Kumar" userId="b8eaa742-4466-4601-8b81-d61892a78fd8" providerId="ADAL" clId="{280BA318-035A-43A0-8771-1F0226B68F75}" dt="2018-06-25T16:53:24.640" v="3602" actId="26606"/>
          <ac:spMkLst>
            <pc:docMk/>
            <pc:sldMk cId="1734557783" sldId="260"/>
            <ac:spMk id="2" creationId="{BEDA43D6-FFBA-40CD-AB89-88922A326145}"/>
          </ac:spMkLst>
        </pc:spChg>
        <pc:spChg chg="mod">
          <ac:chgData name="Pradeep Kumar" userId="b8eaa742-4466-4601-8b81-d61892a78fd8" providerId="ADAL" clId="{280BA318-035A-43A0-8771-1F0226B68F75}" dt="2018-06-25T16:53:24.640" v="3602" actId="26606"/>
          <ac:spMkLst>
            <pc:docMk/>
            <pc:sldMk cId="1734557783" sldId="260"/>
            <ac:spMk id="3" creationId="{6E912E80-B28E-4B1D-B2A8-1CA6C2F1F477}"/>
          </ac:spMkLst>
        </pc:spChg>
        <pc:spChg chg="add del">
          <ac:chgData name="Pradeep Kumar" userId="b8eaa742-4466-4601-8b81-d61892a78fd8" providerId="ADAL" clId="{280BA318-035A-43A0-8771-1F0226B68F75}" dt="2018-06-25T16:53:24.640" v="3602" actId="26606"/>
          <ac:spMkLst>
            <pc:docMk/>
            <pc:sldMk cId="1734557783" sldId="260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3:24.640" v="3602" actId="26606"/>
          <ac:spMkLst>
            <pc:docMk/>
            <pc:sldMk cId="1734557783" sldId="260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3:24.640" v="3602" actId="26606"/>
          <ac:spMkLst>
            <pc:docMk/>
            <pc:sldMk cId="1734557783" sldId="260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3:24.640" v="3602" actId="26606"/>
          <ac:spMkLst>
            <pc:docMk/>
            <pc:sldMk cId="1734557783" sldId="260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3:24.640" v="3602" actId="26606"/>
          <ac:spMkLst>
            <pc:docMk/>
            <pc:sldMk cId="1734557783" sldId="260"/>
            <ac:spMk id="21" creationId="{5B336162-B533-4EFE-8BB3-8EBB4A5E32F8}"/>
          </ac:spMkLst>
        </pc:spChg>
        <pc:cxnChg chg="add del">
          <ac:chgData name="Pradeep Kumar" userId="b8eaa742-4466-4601-8b81-d61892a78fd8" providerId="ADAL" clId="{280BA318-035A-43A0-8771-1F0226B68F75}" dt="2018-06-25T16:53:24.640" v="3602" actId="26606"/>
          <ac:cxnSpMkLst>
            <pc:docMk/>
            <pc:sldMk cId="1734557783" sldId="260"/>
            <ac:cxnSpMk id="12" creationId="{D4C22394-EBC2-4FAF-A555-6C02D589EED7}"/>
          </ac:cxnSpMkLst>
        </pc:cxnChg>
      </pc:sldChg>
      <pc:sldChg chg="addSp delSp modSp add mod ord setBg">
        <pc:chgData name="Pradeep Kumar" userId="b8eaa742-4466-4601-8b81-d61892a78fd8" providerId="ADAL" clId="{280BA318-035A-43A0-8771-1F0226B68F75}" dt="2018-06-25T16:51:10.557" v="3570" actId="26606"/>
        <pc:sldMkLst>
          <pc:docMk/>
          <pc:sldMk cId="1879860500" sldId="261"/>
        </pc:sldMkLst>
        <pc:spChg chg="mod">
          <ac:chgData name="Pradeep Kumar" userId="b8eaa742-4466-4601-8b81-d61892a78fd8" providerId="ADAL" clId="{280BA318-035A-43A0-8771-1F0226B68F75}" dt="2018-06-25T16:51:10.557" v="3570" actId="26606"/>
          <ac:spMkLst>
            <pc:docMk/>
            <pc:sldMk cId="1879860500" sldId="261"/>
            <ac:spMk id="2" creationId="{5CA8AC97-DD20-4A09-A359-FF0F4F036C34}"/>
          </ac:spMkLst>
        </pc:spChg>
        <pc:spChg chg="del">
          <ac:chgData name="Pradeep Kumar" userId="b8eaa742-4466-4601-8b81-d61892a78fd8" providerId="ADAL" clId="{280BA318-035A-43A0-8771-1F0226B68F75}" dt="2018-06-25T08:57:32.802" v="626" actId="478"/>
          <ac:spMkLst>
            <pc:docMk/>
            <pc:sldMk cId="1879860500" sldId="261"/>
            <ac:spMk id="3" creationId="{13E684E8-1EA5-44E3-92AE-D9E31A2D8E0B}"/>
          </ac:spMkLst>
        </pc:spChg>
        <pc:spChg chg="add del">
          <ac:chgData name="Pradeep Kumar" userId="b8eaa742-4466-4601-8b81-d61892a78fd8" providerId="ADAL" clId="{280BA318-035A-43A0-8771-1F0226B68F75}" dt="2018-06-25T16:51:10.557" v="3570" actId="26606"/>
          <ac:spMkLst>
            <pc:docMk/>
            <pc:sldMk cId="1879860500" sldId="261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1:10.557" v="3570" actId="26606"/>
          <ac:spMkLst>
            <pc:docMk/>
            <pc:sldMk cId="1879860500" sldId="261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1:10.557" v="3570" actId="26606"/>
          <ac:spMkLst>
            <pc:docMk/>
            <pc:sldMk cId="1879860500" sldId="261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1:10.557" v="3570" actId="26606"/>
          <ac:spMkLst>
            <pc:docMk/>
            <pc:sldMk cId="1879860500" sldId="261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1:10.557" v="3570" actId="26606"/>
          <ac:spMkLst>
            <pc:docMk/>
            <pc:sldMk cId="1879860500" sldId="261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1:10.557" v="3570" actId="26606"/>
          <ac:spMkLst>
            <pc:docMk/>
            <pc:sldMk cId="1879860500" sldId="261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1:10.557" v="3570" actId="26606"/>
          <ac:cxnSpMkLst>
            <pc:docMk/>
            <pc:sldMk cId="1879860500" sldId="261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1:10.557" v="3570" actId="26606"/>
          <ac:cxnSpMkLst>
            <pc:docMk/>
            <pc:sldMk cId="1879860500" sldId="261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1:17.208" v="3571" actId="26606"/>
        <pc:sldMkLst>
          <pc:docMk/>
          <pc:sldMk cId="562550072" sldId="262"/>
        </pc:sldMkLst>
        <pc:spChg chg="mod">
          <ac:chgData name="Pradeep Kumar" userId="b8eaa742-4466-4601-8b81-d61892a78fd8" providerId="ADAL" clId="{280BA318-035A-43A0-8771-1F0226B68F75}" dt="2018-06-25T16:51:17.208" v="3571" actId="26606"/>
          <ac:spMkLst>
            <pc:docMk/>
            <pc:sldMk cId="562550072" sldId="262"/>
            <ac:spMk id="2" creationId="{0DD6779A-26A7-4941-B890-38B199AB2FD1}"/>
          </ac:spMkLst>
        </pc:spChg>
        <pc:spChg chg="del mod">
          <ac:chgData name="Pradeep Kumar" userId="b8eaa742-4466-4601-8b81-d61892a78fd8" providerId="ADAL" clId="{280BA318-035A-43A0-8771-1F0226B68F75}" dt="2018-06-25T09:00:25.786" v="655" actId="20577"/>
          <ac:spMkLst>
            <pc:docMk/>
            <pc:sldMk cId="562550072" sldId="262"/>
            <ac:spMk id="3" creationId="{B86249B8-1B76-4BC3-9B5B-6489A375FF56}"/>
          </ac:spMkLst>
        </pc:spChg>
        <pc:spChg chg="add del">
          <ac:chgData name="Pradeep Kumar" userId="b8eaa742-4466-4601-8b81-d61892a78fd8" providerId="ADAL" clId="{280BA318-035A-43A0-8771-1F0226B68F75}" dt="2018-06-25T16:51:17.208" v="3571" actId="26606"/>
          <ac:spMkLst>
            <pc:docMk/>
            <pc:sldMk cId="562550072" sldId="262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1:17.208" v="3571" actId="26606"/>
          <ac:spMkLst>
            <pc:docMk/>
            <pc:sldMk cId="562550072" sldId="262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1:17.208" v="3571" actId="26606"/>
          <ac:spMkLst>
            <pc:docMk/>
            <pc:sldMk cId="562550072" sldId="262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1:17.208" v="3571" actId="26606"/>
          <ac:spMkLst>
            <pc:docMk/>
            <pc:sldMk cId="562550072" sldId="262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1:17.208" v="3571" actId="26606"/>
          <ac:spMkLst>
            <pc:docMk/>
            <pc:sldMk cId="562550072" sldId="262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1:17.208" v="3571" actId="26606"/>
          <ac:spMkLst>
            <pc:docMk/>
            <pc:sldMk cId="562550072" sldId="262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1:17.208" v="3571" actId="26606"/>
          <ac:cxnSpMkLst>
            <pc:docMk/>
            <pc:sldMk cId="562550072" sldId="262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1:17.208" v="3571" actId="26606"/>
          <ac:cxnSpMkLst>
            <pc:docMk/>
            <pc:sldMk cId="562550072" sldId="262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1:39.546" v="3582" actId="26606"/>
        <pc:sldMkLst>
          <pc:docMk/>
          <pc:sldMk cId="1216886726" sldId="263"/>
        </pc:sldMkLst>
        <pc:spChg chg="del">
          <ac:chgData name="Pradeep Kumar" userId="b8eaa742-4466-4601-8b81-d61892a78fd8" providerId="ADAL" clId="{280BA318-035A-43A0-8771-1F0226B68F75}" dt="2018-06-25T09:05:35.718" v="848" actId="20577"/>
          <ac:spMkLst>
            <pc:docMk/>
            <pc:sldMk cId="1216886726" sldId="263"/>
            <ac:spMk id="2" creationId="{5AEBF46A-803E-4F01-954F-3CEB636EE716}"/>
          </ac:spMkLst>
        </pc:spChg>
        <pc:spChg chg="mod">
          <ac:chgData name="Pradeep Kumar" userId="b8eaa742-4466-4601-8b81-d61892a78fd8" providerId="ADAL" clId="{280BA318-035A-43A0-8771-1F0226B68F75}" dt="2018-06-25T16:51:39.546" v="3582" actId="26606"/>
          <ac:spMkLst>
            <pc:docMk/>
            <pc:sldMk cId="1216886726" sldId="263"/>
            <ac:spMk id="3" creationId="{B7A6DDD8-4F6E-4815-8F83-D1AE726522EE}"/>
          </ac:spMkLst>
        </pc:spChg>
        <pc:spChg chg="add del">
          <ac:chgData name="Pradeep Kumar" userId="b8eaa742-4466-4601-8b81-d61892a78fd8" providerId="ADAL" clId="{280BA318-035A-43A0-8771-1F0226B68F75}" dt="2018-06-25T16:51:39.546" v="3582" actId="26606"/>
          <ac:spMkLst>
            <pc:docMk/>
            <pc:sldMk cId="1216886726" sldId="263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1:39.546" v="3582" actId="26606"/>
          <ac:spMkLst>
            <pc:docMk/>
            <pc:sldMk cId="1216886726" sldId="263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1:39.546" v="3582" actId="26606"/>
          <ac:spMkLst>
            <pc:docMk/>
            <pc:sldMk cId="1216886726" sldId="263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1:39.546" v="3582" actId="26606"/>
          <ac:spMkLst>
            <pc:docMk/>
            <pc:sldMk cId="1216886726" sldId="263"/>
            <ac:spMk id="16" creationId="{9BBC0C84-DC2A-43AE-9576-0A44295E8B9C}"/>
          </ac:spMkLst>
        </pc:spChg>
        <pc:spChg chg="add del">
          <ac:chgData name="Pradeep Kumar" userId="b8eaa742-4466-4601-8b81-d61892a78fd8" providerId="ADAL" clId="{280BA318-035A-43A0-8771-1F0226B68F75}" dt="2018-06-25T16:51:26.091" v="3573" actId="26606"/>
          <ac:spMkLst>
            <pc:docMk/>
            <pc:sldMk cId="1216886726" sldId="263"/>
            <ac:spMk id="21" creationId="{F98ED85F-DCEE-4B50-802E-71A6E3E12B04}"/>
          </ac:spMkLst>
        </pc:spChg>
        <pc:spChg chg="add del">
          <ac:chgData name="Pradeep Kumar" userId="b8eaa742-4466-4601-8b81-d61892a78fd8" providerId="ADAL" clId="{280BA318-035A-43A0-8771-1F0226B68F75}" dt="2018-06-25T16:51:27.839" v="3575" actId="26606"/>
          <ac:spMkLst>
            <pc:docMk/>
            <pc:sldMk cId="1216886726" sldId="263"/>
            <ac:spMk id="24" creationId="{8D70B121-56F4-4848-B38B-182089D909FA}"/>
          </ac:spMkLst>
        </pc:spChg>
        <pc:spChg chg="add del">
          <ac:chgData name="Pradeep Kumar" userId="b8eaa742-4466-4601-8b81-d61892a78fd8" providerId="ADAL" clId="{280BA318-035A-43A0-8771-1F0226B68F75}" dt="2018-06-25T16:51:33.398" v="3577" actId="26606"/>
          <ac:spMkLst>
            <pc:docMk/>
            <pc:sldMk cId="1216886726" sldId="263"/>
            <ac:spMk id="26" creationId="{F98ED85F-DCEE-4B50-802E-71A6E3E12B04}"/>
          </ac:spMkLst>
        </pc:spChg>
        <pc:spChg chg="add del">
          <ac:chgData name="Pradeep Kumar" userId="b8eaa742-4466-4601-8b81-d61892a78fd8" providerId="ADAL" clId="{280BA318-035A-43A0-8771-1F0226B68F75}" dt="2018-06-25T16:51:39.530" v="3581" actId="26606"/>
          <ac:spMkLst>
            <pc:docMk/>
            <pc:sldMk cId="1216886726" sldId="263"/>
            <ac:spMk id="27" creationId="{CB1340FC-C4E2-4CD5-9BCA-7A022E8B4989}"/>
          </ac:spMkLst>
        </pc:spChg>
        <pc:spChg chg="add del">
          <ac:chgData name="Pradeep Kumar" userId="b8eaa742-4466-4601-8b81-d61892a78fd8" providerId="ADAL" clId="{280BA318-035A-43A0-8771-1F0226B68F75}" dt="2018-06-25T16:51:35.285" v="3579" actId="26606"/>
          <ac:spMkLst>
            <pc:docMk/>
            <pc:sldMk cId="1216886726" sldId="263"/>
            <ac:spMk id="28" creationId="{E89ACC69-ADF2-492B-84C5-EA2CC16071F3}"/>
          </ac:spMkLst>
        </pc:spChg>
        <pc:spChg chg="add del">
          <ac:chgData name="Pradeep Kumar" userId="b8eaa742-4466-4601-8b81-d61892a78fd8" providerId="ADAL" clId="{280BA318-035A-43A0-8771-1F0226B68F75}" dt="2018-06-25T16:51:39.530" v="3581" actId="26606"/>
          <ac:spMkLst>
            <pc:docMk/>
            <pc:sldMk cId="1216886726" sldId="263"/>
            <ac:spMk id="31" creationId="{D4C3103B-AE2E-41DA-8805-65F1A948FD5A}"/>
          </ac:spMkLst>
        </pc:spChg>
        <pc:spChg chg="add del">
          <ac:chgData name="Pradeep Kumar" userId="b8eaa742-4466-4601-8b81-d61892a78fd8" providerId="ADAL" clId="{280BA318-035A-43A0-8771-1F0226B68F75}" dt="2018-06-25T16:51:39.530" v="3581" actId="26606"/>
          <ac:spMkLst>
            <pc:docMk/>
            <pc:sldMk cId="1216886726" sldId="263"/>
            <ac:spMk id="32" creationId="{E3BC0C31-69A7-4200-9AFE-927230E1E04C}"/>
          </ac:spMkLst>
        </pc:spChg>
        <pc:spChg chg="add">
          <ac:chgData name="Pradeep Kumar" userId="b8eaa742-4466-4601-8b81-d61892a78fd8" providerId="ADAL" clId="{280BA318-035A-43A0-8771-1F0226B68F75}" dt="2018-06-25T16:51:39.546" v="3582" actId="26606"/>
          <ac:spMkLst>
            <pc:docMk/>
            <pc:sldMk cId="1216886726" sldId="263"/>
            <ac:spMk id="34" creationId="{F98ED85F-DCEE-4B50-802E-71A6E3E12B04}"/>
          </ac:spMkLst>
        </pc:spChg>
        <pc:cxnChg chg="add del">
          <ac:chgData name="Pradeep Kumar" userId="b8eaa742-4466-4601-8b81-d61892a78fd8" providerId="ADAL" clId="{280BA318-035A-43A0-8771-1F0226B68F75}" dt="2018-06-25T16:51:39.546" v="3582" actId="26606"/>
          <ac:cxnSpMkLst>
            <pc:docMk/>
            <pc:sldMk cId="1216886726" sldId="263"/>
            <ac:cxnSpMk id="12" creationId="{D4C22394-EBC2-4FAF-A555-6C02D589EED7}"/>
          </ac:cxnSpMkLst>
        </pc:cxnChg>
        <pc:cxnChg chg="add del">
          <ac:chgData name="Pradeep Kumar" userId="b8eaa742-4466-4601-8b81-d61892a78fd8" providerId="ADAL" clId="{280BA318-035A-43A0-8771-1F0226B68F75}" dt="2018-06-25T16:51:27.839" v="3575" actId="26606"/>
          <ac:cxnSpMkLst>
            <pc:docMk/>
            <pc:sldMk cId="1216886726" sldId="263"/>
            <ac:cxnSpMk id="23" creationId="{2D72A2C9-F3CA-4216-8BAD-FA4C970C3C4E}"/>
          </ac:cxnSpMkLst>
        </pc:cxnChg>
        <pc:cxnChg chg="add del">
          <ac:chgData name="Pradeep Kumar" userId="b8eaa742-4466-4601-8b81-d61892a78fd8" providerId="ADAL" clId="{280BA318-035A-43A0-8771-1F0226B68F75}" dt="2018-06-25T16:51:39.530" v="3581" actId="26606"/>
          <ac:cxnSpMkLst>
            <pc:docMk/>
            <pc:sldMk cId="1216886726" sldId="263"/>
            <ac:cxnSpMk id="25" creationId="{45B5AFC7-2F07-4F7B-9151-E45D7548D8F3}"/>
          </ac:cxnSpMkLst>
        </pc:cxnChg>
        <pc:cxnChg chg="add del">
          <ac:chgData name="Pradeep Kumar" userId="b8eaa742-4466-4601-8b81-d61892a78fd8" providerId="ADAL" clId="{280BA318-035A-43A0-8771-1F0226B68F75}" dt="2018-06-25T16:51:35.285" v="3579" actId="26606"/>
          <ac:cxnSpMkLst>
            <pc:docMk/>
            <pc:sldMk cId="1216886726" sldId="263"/>
            <ac:cxnSpMk id="29" creationId="{F2AE495E-2AAF-4BC1-87A5-331009D82896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1:46.534" v="3583" actId="26606"/>
        <pc:sldMkLst>
          <pc:docMk/>
          <pc:sldMk cId="2821237789" sldId="264"/>
        </pc:sldMkLst>
        <pc:spChg chg="mod">
          <ac:chgData name="Pradeep Kumar" userId="b8eaa742-4466-4601-8b81-d61892a78fd8" providerId="ADAL" clId="{280BA318-035A-43A0-8771-1F0226B68F75}" dt="2018-06-25T16:51:46.534" v="3583" actId="26606"/>
          <ac:spMkLst>
            <pc:docMk/>
            <pc:sldMk cId="2821237789" sldId="264"/>
            <ac:spMk id="2" creationId="{4656A5E9-7218-4079-A52D-6C04BC81F026}"/>
          </ac:spMkLst>
        </pc:spChg>
        <pc:spChg chg="mod">
          <ac:chgData name="Pradeep Kumar" userId="b8eaa742-4466-4601-8b81-d61892a78fd8" providerId="ADAL" clId="{280BA318-035A-43A0-8771-1F0226B68F75}" dt="2018-06-25T16:51:46.534" v="3583" actId="26606"/>
          <ac:spMkLst>
            <pc:docMk/>
            <pc:sldMk cId="2821237789" sldId="264"/>
            <ac:spMk id="3" creationId="{31041784-6E1E-417B-8556-052AB9DF1F51}"/>
          </ac:spMkLst>
        </pc:spChg>
        <pc:spChg chg="add del">
          <ac:chgData name="Pradeep Kumar" userId="b8eaa742-4466-4601-8b81-d61892a78fd8" providerId="ADAL" clId="{280BA318-035A-43A0-8771-1F0226B68F75}" dt="2018-06-25T16:51:46.534" v="3583" actId="26606"/>
          <ac:spMkLst>
            <pc:docMk/>
            <pc:sldMk cId="2821237789" sldId="264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1:46.534" v="3583" actId="26606"/>
          <ac:spMkLst>
            <pc:docMk/>
            <pc:sldMk cId="2821237789" sldId="264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1:46.534" v="3583" actId="26606"/>
          <ac:spMkLst>
            <pc:docMk/>
            <pc:sldMk cId="2821237789" sldId="264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1:46.534" v="3583" actId="26606"/>
          <ac:spMkLst>
            <pc:docMk/>
            <pc:sldMk cId="2821237789" sldId="264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1:46.534" v="3583" actId="26606"/>
          <ac:spMkLst>
            <pc:docMk/>
            <pc:sldMk cId="2821237789" sldId="264"/>
            <ac:spMk id="21" creationId="{8D70B121-56F4-4848-B38B-182089D909FA}"/>
          </ac:spMkLst>
        </pc:spChg>
        <pc:cxnChg chg="add del">
          <ac:chgData name="Pradeep Kumar" userId="b8eaa742-4466-4601-8b81-d61892a78fd8" providerId="ADAL" clId="{280BA318-035A-43A0-8771-1F0226B68F75}" dt="2018-06-25T16:51:46.534" v="3583" actId="26606"/>
          <ac:cxnSpMkLst>
            <pc:docMk/>
            <pc:sldMk cId="2821237789" sldId="264"/>
            <ac:cxnSpMk id="12" creationId="{D4C22394-EBC2-4FAF-A555-6C02D589EED7}"/>
          </ac:cxnSpMkLst>
        </pc:cxnChg>
        <pc:cxnChg chg="add">
          <ac:chgData name="Pradeep Kumar" userId="b8eaa742-4466-4601-8b81-d61892a78fd8" providerId="ADAL" clId="{280BA318-035A-43A0-8771-1F0226B68F75}" dt="2018-06-25T16:51:46.534" v="3583" actId="26606"/>
          <ac:cxnSpMkLst>
            <pc:docMk/>
            <pc:sldMk cId="2821237789" sldId="264"/>
            <ac:cxnSpMk id="23" creationId="{2D72A2C9-F3CA-4216-8BAD-FA4C970C3C4E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1:57.345" v="3584" actId="26606"/>
        <pc:sldMkLst>
          <pc:docMk/>
          <pc:sldMk cId="2089002730" sldId="265"/>
        </pc:sldMkLst>
        <pc:spChg chg="mod">
          <ac:chgData name="Pradeep Kumar" userId="b8eaa742-4466-4601-8b81-d61892a78fd8" providerId="ADAL" clId="{280BA318-035A-43A0-8771-1F0226B68F75}" dt="2018-06-25T16:51:57.345" v="3584" actId="26606"/>
          <ac:spMkLst>
            <pc:docMk/>
            <pc:sldMk cId="2089002730" sldId="265"/>
            <ac:spMk id="2" creationId="{9CF56031-DB14-4398-9FA7-4FC0197D1C79}"/>
          </ac:spMkLst>
        </pc:spChg>
        <pc:spChg chg="mod">
          <ac:chgData name="Pradeep Kumar" userId="b8eaa742-4466-4601-8b81-d61892a78fd8" providerId="ADAL" clId="{280BA318-035A-43A0-8771-1F0226B68F75}" dt="2018-06-25T16:51:57.345" v="3584" actId="26606"/>
          <ac:spMkLst>
            <pc:docMk/>
            <pc:sldMk cId="2089002730" sldId="265"/>
            <ac:spMk id="3" creationId="{07555DC0-B8A3-458B-B5CA-F8B68D3237CA}"/>
          </ac:spMkLst>
        </pc:spChg>
        <pc:spChg chg="add del">
          <ac:chgData name="Pradeep Kumar" userId="b8eaa742-4466-4601-8b81-d61892a78fd8" providerId="ADAL" clId="{280BA318-035A-43A0-8771-1F0226B68F75}" dt="2018-06-25T16:51:57.345" v="3584" actId="26606"/>
          <ac:spMkLst>
            <pc:docMk/>
            <pc:sldMk cId="2089002730" sldId="265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1:57.345" v="3584" actId="26606"/>
          <ac:spMkLst>
            <pc:docMk/>
            <pc:sldMk cId="2089002730" sldId="265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1:57.345" v="3584" actId="26606"/>
          <ac:spMkLst>
            <pc:docMk/>
            <pc:sldMk cId="2089002730" sldId="265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1:57.345" v="3584" actId="26606"/>
          <ac:spMkLst>
            <pc:docMk/>
            <pc:sldMk cId="2089002730" sldId="265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1:57.345" v="3584" actId="26606"/>
          <ac:spMkLst>
            <pc:docMk/>
            <pc:sldMk cId="2089002730" sldId="265"/>
            <ac:spMk id="21" creationId="{8D70B121-56F4-4848-B38B-182089D909FA}"/>
          </ac:spMkLst>
        </pc:spChg>
        <pc:cxnChg chg="add del">
          <ac:chgData name="Pradeep Kumar" userId="b8eaa742-4466-4601-8b81-d61892a78fd8" providerId="ADAL" clId="{280BA318-035A-43A0-8771-1F0226B68F75}" dt="2018-06-25T16:51:57.345" v="3584" actId="26606"/>
          <ac:cxnSpMkLst>
            <pc:docMk/>
            <pc:sldMk cId="2089002730" sldId="265"/>
            <ac:cxnSpMk id="12" creationId="{D4C22394-EBC2-4FAF-A555-6C02D589EED7}"/>
          </ac:cxnSpMkLst>
        </pc:cxnChg>
        <pc:cxnChg chg="add">
          <ac:chgData name="Pradeep Kumar" userId="b8eaa742-4466-4601-8b81-d61892a78fd8" providerId="ADAL" clId="{280BA318-035A-43A0-8771-1F0226B68F75}" dt="2018-06-25T16:51:57.345" v="3584" actId="26606"/>
          <ac:cxnSpMkLst>
            <pc:docMk/>
            <pc:sldMk cId="2089002730" sldId="265"/>
            <ac:cxnSpMk id="23" creationId="{2D72A2C9-F3CA-4216-8BAD-FA4C970C3C4E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2:15.716" v="3586" actId="26606"/>
        <pc:sldMkLst>
          <pc:docMk/>
          <pc:sldMk cId="1869910814" sldId="266"/>
        </pc:sldMkLst>
        <pc:spChg chg="add del mod">
          <ac:chgData name="Pradeep Kumar" userId="b8eaa742-4466-4601-8b81-d61892a78fd8" providerId="ADAL" clId="{280BA318-035A-43A0-8771-1F0226B68F75}" dt="2018-06-25T16:52:15.716" v="3586" actId="26606"/>
          <ac:spMkLst>
            <pc:docMk/>
            <pc:sldMk cId="1869910814" sldId="266"/>
            <ac:spMk id="2" creationId="{8E5D7483-5664-4F9B-AC34-1EB097BD6560}"/>
          </ac:spMkLst>
        </pc:spChg>
        <pc:spChg chg="del">
          <ac:chgData name="Pradeep Kumar" userId="b8eaa742-4466-4601-8b81-d61892a78fd8" providerId="ADAL" clId="{280BA318-035A-43A0-8771-1F0226B68F75}" dt="2018-06-25T09:14:48.240" v="1309" actId="122"/>
          <ac:spMkLst>
            <pc:docMk/>
            <pc:sldMk cId="1869910814" sldId="266"/>
            <ac:spMk id="3" creationId="{DA94E5DE-8BF9-4F98-A0BC-E441FBF83AEF}"/>
          </ac:spMkLst>
        </pc:spChg>
        <pc:spChg chg="add del">
          <ac:chgData name="Pradeep Kumar" userId="b8eaa742-4466-4601-8b81-d61892a78fd8" providerId="ADAL" clId="{280BA318-035A-43A0-8771-1F0226B68F75}" dt="2018-06-25T16:52:15.716" v="3586" actId="26606"/>
          <ac:spMkLst>
            <pc:docMk/>
            <pc:sldMk cId="1869910814" sldId="266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2:15.716" v="3586" actId="26606"/>
          <ac:spMkLst>
            <pc:docMk/>
            <pc:sldMk cId="1869910814" sldId="266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2:15.716" v="3586" actId="26606"/>
          <ac:spMkLst>
            <pc:docMk/>
            <pc:sldMk cId="1869910814" sldId="266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2:15.716" v="3586" actId="26606"/>
          <ac:spMkLst>
            <pc:docMk/>
            <pc:sldMk cId="1869910814" sldId="266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2:15.716" v="3586" actId="26606"/>
          <ac:spMkLst>
            <pc:docMk/>
            <pc:sldMk cId="1869910814" sldId="266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2:15.716" v="3586" actId="26606"/>
          <ac:spMkLst>
            <pc:docMk/>
            <pc:sldMk cId="1869910814" sldId="266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2:15.716" v="3586" actId="26606"/>
          <ac:cxnSpMkLst>
            <pc:docMk/>
            <pc:sldMk cId="1869910814" sldId="266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2:15.716" v="3586" actId="26606"/>
          <ac:cxnSpMkLst>
            <pc:docMk/>
            <pc:sldMk cId="1869910814" sldId="266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2:26.412" v="3587" actId="26606"/>
        <pc:sldMkLst>
          <pc:docMk/>
          <pc:sldMk cId="558937573" sldId="267"/>
        </pc:sldMkLst>
        <pc:spChg chg="mod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2" creationId="{4E3BCE26-DE1C-4FFE-BE0D-A822CCA98E19}"/>
          </ac:spMkLst>
        </pc:spChg>
        <pc:spChg chg="del mod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3" creationId="{99BDCF37-68B2-446B-BE53-AE1B637323B8}"/>
          </ac:spMkLst>
        </pc:spChg>
        <pc:spChg chg="add del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23" creationId="{BE95D989-81FA-4BAD-9AD5-E46CEDA91B36}"/>
          </ac:spMkLst>
        </pc:spChg>
        <pc:spChg chg="add">
          <ac:chgData name="Pradeep Kumar" userId="b8eaa742-4466-4601-8b81-d61892a78fd8" providerId="ADAL" clId="{280BA318-035A-43A0-8771-1F0226B68F75}" dt="2018-06-25T16:52:26.412" v="3587" actId="26606"/>
          <ac:spMkLst>
            <pc:docMk/>
            <pc:sldMk cId="558937573" sldId="267"/>
            <ac:spMk id="25" creationId="{156189E5-8A3E-4CFD-B71B-CCD0F8495E56}"/>
          </ac:spMkLst>
        </pc:spChg>
        <pc:graphicFrameChg chg="add">
          <ac:chgData name="Pradeep Kumar" userId="b8eaa742-4466-4601-8b81-d61892a78fd8" providerId="ADAL" clId="{280BA318-035A-43A0-8771-1F0226B68F75}" dt="2018-06-25T16:52:26.412" v="3587" actId="26606"/>
          <ac:graphicFrameMkLst>
            <pc:docMk/>
            <pc:sldMk cId="558937573" sldId="267"/>
            <ac:graphicFrameMk id="18" creationId="{E67F9286-5406-40BA-8C44-B382ABC18CA8}"/>
          </ac:graphicFrameMkLst>
        </pc:graphicFrameChg>
        <pc:cxnChg chg="add del">
          <ac:chgData name="Pradeep Kumar" userId="b8eaa742-4466-4601-8b81-d61892a78fd8" providerId="ADAL" clId="{280BA318-035A-43A0-8771-1F0226B68F75}" dt="2018-06-25T16:52:26.412" v="3587" actId="26606"/>
          <ac:cxnSpMkLst>
            <pc:docMk/>
            <pc:sldMk cId="558937573" sldId="267"/>
            <ac:cxnSpMk id="12" creationId="{D4C22394-EBC2-4FAF-A555-6C02D589EED7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3:02.046" v="3600" actId="20577"/>
        <pc:sldMkLst>
          <pc:docMk/>
          <pc:sldMk cId="3820205662" sldId="268"/>
        </pc:sldMkLst>
        <pc:spChg chg="mod">
          <ac:chgData name="Pradeep Kumar" userId="b8eaa742-4466-4601-8b81-d61892a78fd8" providerId="ADAL" clId="{280BA318-035A-43A0-8771-1F0226B68F75}" dt="2018-06-25T16:53:02.046" v="3600" actId="20577"/>
          <ac:spMkLst>
            <pc:docMk/>
            <pc:sldMk cId="3820205662" sldId="268"/>
            <ac:spMk id="2" creationId="{2F11B683-3EDB-43F4-BB79-18C143A98225}"/>
          </ac:spMkLst>
        </pc:spChg>
        <pc:spChg chg="del mod">
          <ac:chgData name="Pradeep Kumar" userId="b8eaa742-4466-4601-8b81-d61892a78fd8" providerId="ADAL" clId="{280BA318-035A-43A0-8771-1F0226B68F75}" dt="2018-06-25T16:52:44.606" v="3588" actId="26606"/>
          <ac:spMkLst>
            <pc:docMk/>
            <pc:sldMk cId="3820205662" sldId="268"/>
            <ac:spMk id="3" creationId="{94DE45D1-9E1F-4E1B-9390-3B4341FB43AB}"/>
          </ac:spMkLst>
        </pc:spChg>
        <pc:spChg chg="add del">
          <ac:chgData name="Pradeep Kumar" userId="b8eaa742-4466-4601-8b81-d61892a78fd8" providerId="ADAL" clId="{280BA318-035A-43A0-8771-1F0226B68F75}" dt="2018-06-25T16:52:44.606" v="3588" actId="26606"/>
          <ac:spMkLst>
            <pc:docMk/>
            <pc:sldMk cId="3820205662" sldId="268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2:44.606" v="3588" actId="26606"/>
          <ac:spMkLst>
            <pc:docMk/>
            <pc:sldMk cId="3820205662" sldId="268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2:44.606" v="3588" actId="26606"/>
          <ac:spMkLst>
            <pc:docMk/>
            <pc:sldMk cId="3820205662" sldId="268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2:44.606" v="3588" actId="26606"/>
          <ac:spMkLst>
            <pc:docMk/>
            <pc:sldMk cId="3820205662" sldId="268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2:44.606" v="3588" actId="26606"/>
          <ac:spMkLst>
            <pc:docMk/>
            <pc:sldMk cId="3820205662" sldId="268"/>
            <ac:spMk id="23" creationId="{BE95D989-81FA-4BAD-9AD5-E46CEDA91B36}"/>
          </ac:spMkLst>
        </pc:spChg>
        <pc:spChg chg="add">
          <ac:chgData name="Pradeep Kumar" userId="b8eaa742-4466-4601-8b81-d61892a78fd8" providerId="ADAL" clId="{280BA318-035A-43A0-8771-1F0226B68F75}" dt="2018-06-25T16:52:44.606" v="3588" actId="26606"/>
          <ac:spMkLst>
            <pc:docMk/>
            <pc:sldMk cId="3820205662" sldId="268"/>
            <ac:spMk id="25" creationId="{156189E5-8A3E-4CFD-B71B-CCD0F8495E56}"/>
          </ac:spMkLst>
        </pc:spChg>
        <pc:graphicFrameChg chg="add">
          <ac:chgData name="Pradeep Kumar" userId="b8eaa742-4466-4601-8b81-d61892a78fd8" providerId="ADAL" clId="{280BA318-035A-43A0-8771-1F0226B68F75}" dt="2018-06-25T16:52:44.606" v="3588" actId="26606"/>
          <ac:graphicFrameMkLst>
            <pc:docMk/>
            <pc:sldMk cId="3820205662" sldId="268"/>
            <ac:graphicFrameMk id="18" creationId="{076614EE-0FCC-4C19-AA82-8E7DC874E31B}"/>
          </ac:graphicFrameMkLst>
        </pc:graphicFrameChg>
        <pc:cxnChg chg="add del">
          <ac:chgData name="Pradeep Kumar" userId="b8eaa742-4466-4601-8b81-d61892a78fd8" providerId="ADAL" clId="{280BA318-035A-43A0-8771-1F0226B68F75}" dt="2018-06-25T16:52:44.606" v="3588" actId="26606"/>
          <ac:cxnSpMkLst>
            <pc:docMk/>
            <pc:sldMk cId="3820205662" sldId="268"/>
            <ac:cxnSpMk id="12" creationId="{D4C22394-EBC2-4FAF-A555-6C02D589EED7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3:33.743" v="3603" actId="26606"/>
        <pc:sldMkLst>
          <pc:docMk/>
          <pc:sldMk cId="1058061922" sldId="269"/>
        </pc:sldMkLst>
        <pc:spChg chg="mod">
          <ac:chgData name="Pradeep Kumar" userId="b8eaa742-4466-4601-8b81-d61892a78fd8" providerId="ADAL" clId="{280BA318-035A-43A0-8771-1F0226B68F75}" dt="2018-06-25T16:53:33.743" v="3603" actId="26606"/>
          <ac:spMkLst>
            <pc:docMk/>
            <pc:sldMk cId="1058061922" sldId="269"/>
            <ac:spMk id="2" creationId="{4D025959-3560-4765-A3A5-B558EAABEF9F}"/>
          </ac:spMkLst>
        </pc:spChg>
        <pc:spChg chg="del">
          <ac:chgData name="Pradeep Kumar" userId="b8eaa742-4466-4601-8b81-d61892a78fd8" providerId="ADAL" clId="{280BA318-035A-43A0-8771-1F0226B68F75}" dt="2018-06-25T10:39:38.809" v="1595" actId="478"/>
          <ac:spMkLst>
            <pc:docMk/>
            <pc:sldMk cId="1058061922" sldId="269"/>
            <ac:spMk id="3" creationId="{DC5CED99-89F9-4BE0-B3CF-9AD42BF635A6}"/>
          </ac:spMkLst>
        </pc:spChg>
        <pc:spChg chg="add del">
          <ac:chgData name="Pradeep Kumar" userId="b8eaa742-4466-4601-8b81-d61892a78fd8" providerId="ADAL" clId="{280BA318-035A-43A0-8771-1F0226B68F75}" dt="2018-06-25T16:53:33.743" v="3603" actId="26606"/>
          <ac:spMkLst>
            <pc:docMk/>
            <pc:sldMk cId="1058061922" sldId="269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3:33.743" v="3603" actId="26606"/>
          <ac:spMkLst>
            <pc:docMk/>
            <pc:sldMk cId="1058061922" sldId="269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3:33.743" v="3603" actId="26606"/>
          <ac:spMkLst>
            <pc:docMk/>
            <pc:sldMk cId="1058061922" sldId="269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3:33.743" v="3603" actId="26606"/>
          <ac:spMkLst>
            <pc:docMk/>
            <pc:sldMk cId="1058061922" sldId="269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3:33.743" v="3603" actId="26606"/>
          <ac:spMkLst>
            <pc:docMk/>
            <pc:sldMk cId="1058061922" sldId="269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3:33.743" v="3603" actId="26606"/>
          <ac:spMkLst>
            <pc:docMk/>
            <pc:sldMk cId="1058061922" sldId="269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3:33.743" v="3603" actId="26606"/>
          <ac:cxnSpMkLst>
            <pc:docMk/>
            <pc:sldMk cId="1058061922" sldId="269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3:33.743" v="3603" actId="26606"/>
          <ac:cxnSpMkLst>
            <pc:docMk/>
            <pc:sldMk cId="1058061922" sldId="269"/>
            <ac:cxnSpMk id="24" creationId="{F0C57C7C-DFE9-4A1E-B7A9-DF40E63366BB}"/>
          </ac:cxnSpMkLst>
        </pc:cxnChg>
      </pc:sldChg>
      <pc:sldChg chg="addSp delSp modSp add mod setBg setClrOvrMap">
        <pc:chgData name="Pradeep Kumar" userId="b8eaa742-4466-4601-8b81-d61892a78fd8" providerId="ADAL" clId="{280BA318-035A-43A0-8771-1F0226B68F75}" dt="2018-06-25T16:54:04.073" v="3613" actId="26606"/>
        <pc:sldMkLst>
          <pc:docMk/>
          <pc:sldMk cId="1476427317" sldId="270"/>
        </pc:sldMkLst>
        <pc:spChg chg="mod">
          <ac:chgData name="Pradeep Kumar" userId="b8eaa742-4466-4601-8b81-d61892a78fd8" providerId="ADAL" clId="{280BA318-035A-43A0-8771-1F0226B68F75}" dt="2018-06-25T16:54:04.073" v="3613" actId="26606"/>
          <ac:spMkLst>
            <pc:docMk/>
            <pc:sldMk cId="1476427317" sldId="270"/>
            <ac:spMk id="2" creationId="{5E5DE1AF-00DE-4CCB-BC41-E4B988BBE471}"/>
          </ac:spMkLst>
        </pc:spChg>
        <pc:spChg chg="del">
          <ac:chgData name="Pradeep Kumar" userId="b8eaa742-4466-4601-8b81-d61892a78fd8" providerId="ADAL" clId="{280BA318-035A-43A0-8771-1F0226B68F75}" dt="2018-06-25T10:40:04.700" v="1633" actId="478"/>
          <ac:spMkLst>
            <pc:docMk/>
            <pc:sldMk cId="1476427317" sldId="270"/>
            <ac:spMk id="3" creationId="{186BFFCB-5057-4697-9B2E-9A532A06743B}"/>
          </ac:spMkLst>
        </pc:spChg>
        <pc:spChg chg="add del">
          <ac:chgData name="Pradeep Kumar" userId="b8eaa742-4466-4601-8b81-d61892a78fd8" providerId="ADAL" clId="{280BA318-035A-43A0-8771-1F0226B68F75}" dt="2018-06-25T16:54:04.073" v="3613" actId="26606"/>
          <ac:spMkLst>
            <pc:docMk/>
            <pc:sldMk cId="1476427317" sldId="270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4:04.073" v="3613" actId="26606"/>
          <ac:spMkLst>
            <pc:docMk/>
            <pc:sldMk cId="1476427317" sldId="270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4:04.073" v="3613" actId="26606"/>
          <ac:spMkLst>
            <pc:docMk/>
            <pc:sldMk cId="1476427317" sldId="270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4:04.073" v="3613" actId="26606"/>
          <ac:spMkLst>
            <pc:docMk/>
            <pc:sldMk cId="1476427317" sldId="270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4:04.073" v="3613" actId="26606"/>
          <ac:spMkLst>
            <pc:docMk/>
            <pc:sldMk cId="1476427317" sldId="270"/>
            <ac:spMk id="15" creationId="{AB84D7E8-4ECB-42D7-ADBF-01689B0F24AE}"/>
          </ac:spMkLst>
        </pc:spChg>
        <pc:spChg chg="add del">
          <ac:chgData name="Pradeep Kumar" userId="b8eaa742-4466-4601-8b81-d61892a78fd8" providerId="ADAL" clId="{280BA318-035A-43A0-8771-1F0226B68F75}" dt="2018-06-25T16:53:56.687" v="3608" actId="26606"/>
          <ac:spMkLst>
            <pc:docMk/>
            <pc:sldMk cId="1476427317" sldId="270"/>
            <ac:spMk id="22" creationId="{2A8AA5BC-4F7A-4226-8F99-6D824B226A97}"/>
          </ac:spMkLst>
        </pc:spChg>
        <pc:spChg chg="add del">
          <ac:chgData name="Pradeep Kumar" userId="b8eaa742-4466-4601-8b81-d61892a78fd8" providerId="ADAL" clId="{280BA318-035A-43A0-8771-1F0226B68F75}" dt="2018-06-25T16:53:56.687" v="3608" actId="26606"/>
          <ac:spMkLst>
            <pc:docMk/>
            <pc:sldMk cId="1476427317" sldId="270"/>
            <ac:spMk id="24" creationId="{3E5445C6-DD42-4979-86FF-03730E8C6DB0}"/>
          </ac:spMkLst>
        </pc:spChg>
        <pc:spChg chg="add del">
          <ac:chgData name="Pradeep Kumar" userId="b8eaa742-4466-4601-8b81-d61892a78fd8" providerId="ADAL" clId="{280BA318-035A-43A0-8771-1F0226B68F75}" dt="2018-06-25T16:54:02.292" v="3610" actId="26606"/>
          <ac:spMkLst>
            <pc:docMk/>
            <pc:sldMk cId="1476427317" sldId="270"/>
            <ac:spMk id="28" creationId="{6F9EB9F2-07E2-4D64-BBD8-BB5B217F1218}"/>
          </ac:spMkLst>
        </pc:spChg>
        <pc:spChg chg="add del">
          <ac:chgData name="Pradeep Kumar" userId="b8eaa742-4466-4601-8b81-d61892a78fd8" providerId="ADAL" clId="{280BA318-035A-43A0-8771-1F0226B68F75}" dt="2018-06-25T16:54:04.049" v="3612" actId="26606"/>
          <ac:spMkLst>
            <pc:docMk/>
            <pc:sldMk cId="1476427317" sldId="270"/>
            <ac:spMk id="31" creationId="{2A8AA5BC-4F7A-4226-8F99-6D824B226A97}"/>
          </ac:spMkLst>
        </pc:spChg>
        <pc:spChg chg="add del">
          <ac:chgData name="Pradeep Kumar" userId="b8eaa742-4466-4601-8b81-d61892a78fd8" providerId="ADAL" clId="{280BA318-035A-43A0-8771-1F0226B68F75}" dt="2018-06-25T16:54:04.049" v="3612" actId="26606"/>
          <ac:spMkLst>
            <pc:docMk/>
            <pc:sldMk cId="1476427317" sldId="270"/>
            <ac:spMk id="32" creationId="{3E5445C6-DD42-4979-86FF-03730E8C6DB0}"/>
          </ac:spMkLst>
        </pc:spChg>
        <pc:spChg chg="add">
          <ac:chgData name="Pradeep Kumar" userId="b8eaa742-4466-4601-8b81-d61892a78fd8" providerId="ADAL" clId="{280BA318-035A-43A0-8771-1F0226B68F75}" dt="2018-06-25T16:54:04.073" v="3613" actId="26606"/>
          <ac:spMkLst>
            <pc:docMk/>
            <pc:sldMk cId="1476427317" sldId="270"/>
            <ac:spMk id="35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4:04.073" v="3613" actId="26606"/>
          <ac:cxnSpMkLst>
            <pc:docMk/>
            <pc:sldMk cId="1476427317" sldId="270"/>
            <ac:cxnSpMk id="17" creationId="{9E8E38ED-369A-44C2-B635-0BED0E48A6E8}"/>
          </ac:cxnSpMkLst>
        </pc:cxnChg>
        <pc:cxnChg chg="add del">
          <ac:chgData name="Pradeep Kumar" userId="b8eaa742-4466-4601-8b81-d61892a78fd8" providerId="ADAL" clId="{280BA318-035A-43A0-8771-1F0226B68F75}" dt="2018-06-25T16:53:56.687" v="3608" actId="26606"/>
          <ac:cxnSpMkLst>
            <pc:docMk/>
            <pc:sldMk cId="1476427317" sldId="270"/>
            <ac:cxnSpMk id="26" creationId="{45000665-DFC7-417E-8FD7-516A0F15C975}"/>
          </ac:cxnSpMkLst>
        </pc:cxnChg>
        <pc:cxnChg chg="add del">
          <ac:chgData name="Pradeep Kumar" userId="b8eaa742-4466-4601-8b81-d61892a78fd8" providerId="ADAL" clId="{280BA318-035A-43A0-8771-1F0226B68F75}" dt="2018-06-25T16:54:02.292" v="3610" actId="26606"/>
          <ac:cxnSpMkLst>
            <pc:docMk/>
            <pc:sldMk cId="1476427317" sldId="270"/>
            <ac:cxnSpMk id="29" creationId="{F0C57C7C-DFE9-4A1E-B7A9-DF40E63366BB}"/>
          </ac:cxnSpMkLst>
        </pc:cxnChg>
        <pc:cxnChg chg="add del">
          <ac:chgData name="Pradeep Kumar" userId="b8eaa742-4466-4601-8b81-d61892a78fd8" providerId="ADAL" clId="{280BA318-035A-43A0-8771-1F0226B68F75}" dt="2018-06-25T16:54:04.049" v="3612" actId="26606"/>
          <ac:cxnSpMkLst>
            <pc:docMk/>
            <pc:sldMk cId="1476427317" sldId="270"/>
            <ac:cxnSpMk id="33" creationId="{45000665-DFC7-417E-8FD7-516A0F15C975}"/>
          </ac:cxnSpMkLst>
        </pc:cxnChg>
        <pc:cxnChg chg="add">
          <ac:chgData name="Pradeep Kumar" userId="b8eaa742-4466-4601-8b81-d61892a78fd8" providerId="ADAL" clId="{280BA318-035A-43A0-8771-1F0226B68F75}" dt="2018-06-25T16:54:04.073" v="3613" actId="26606"/>
          <ac:cxnSpMkLst>
            <pc:docMk/>
            <pc:sldMk cId="1476427317" sldId="270"/>
            <ac:cxnSpMk id="36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4:10.629" v="3614" actId="26606"/>
        <pc:sldMkLst>
          <pc:docMk/>
          <pc:sldMk cId="568886664" sldId="271"/>
        </pc:sldMkLst>
        <pc:spChg chg="mod">
          <ac:chgData name="Pradeep Kumar" userId="b8eaa742-4466-4601-8b81-d61892a78fd8" providerId="ADAL" clId="{280BA318-035A-43A0-8771-1F0226B68F75}" dt="2018-06-25T16:54:10.629" v="3614" actId="26606"/>
          <ac:spMkLst>
            <pc:docMk/>
            <pc:sldMk cId="568886664" sldId="271"/>
            <ac:spMk id="2" creationId="{01AEE154-8271-4C25-B491-C03093F7B5D4}"/>
          </ac:spMkLst>
        </pc:spChg>
        <pc:spChg chg="del">
          <ac:chgData name="Pradeep Kumar" userId="b8eaa742-4466-4601-8b81-d61892a78fd8" providerId="ADAL" clId="{280BA318-035A-43A0-8771-1F0226B68F75}" dt="2018-06-25T10:40:51.895" v="1665" actId="478"/>
          <ac:spMkLst>
            <pc:docMk/>
            <pc:sldMk cId="568886664" sldId="271"/>
            <ac:spMk id="3" creationId="{BCFED8F5-66F4-4AEB-8836-91D9BA215FBB}"/>
          </ac:spMkLst>
        </pc:spChg>
        <pc:spChg chg="add del">
          <ac:chgData name="Pradeep Kumar" userId="b8eaa742-4466-4601-8b81-d61892a78fd8" providerId="ADAL" clId="{280BA318-035A-43A0-8771-1F0226B68F75}" dt="2018-06-25T16:54:10.629" v="3614" actId="26606"/>
          <ac:spMkLst>
            <pc:docMk/>
            <pc:sldMk cId="568886664" sldId="271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4:10.629" v="3614" actId="26606"/>
          <ac:spMkLst>
            <pc:docMk/>
            <pc:sldMk cId="568886664" sldId="271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4:10.629" v="3614" actId="26606"/>
          <ac:spMkLst>
            <pc:docMk/>
            <pc:sldMk cId="568886664" sldId="271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4:10.629" v="3614" actId="26606"/>
          <ac:spMkLst>
            <pc:docMk/>
            <pc:sldMk cId="568886664" sldId="271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4:10.629" v="3614" actId="26606"/>
          <ac:spMkLst>
            <pc:docMk/>
            <pc:sldMk cId="568886664" sldId="271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4:10.629" v="3614" actId="26606"/>
          <ac:spMkLst>
            <pc:docMk/>
            <pc:sldMk cId="568886664" sldId="271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4:10.629" v="3614" actId="26606"/>
          <ac:cxnSpMkLst>
            <pc:docMk/>
            <pc:sldMk cId="568886664" sldId="271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4:10.629" v="3614" actId="26606"/>
          <ac:cxnSpMkLst>
            <pc:docMk/>
            <pc:sldMk cId="568886664" sldId="271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4:28.205" v="3615" actId="26606"/>
        <pc:sldMkLst>
          <pc:docMk/>
          <pc:sldMk cId="1575202929" sldId="272"/>
        </pc:sldMkLst>
        <pc:spChg chg="mod">
          <ac:chgData name="Pradeep Kumar" userId="b8eaa742-4466-4601-8b81-d61892a78fd8" providerId="ADAL" clId="{280BA318-035A-43A0-8771-1F0226B68F75}" dt="2018-06-25T16:54:28.205" v="3615" actId="26606"/>
          <ac:spMkLst>
            <pc:docMk/>
            <pc:sldMk cId="1575202929" sldId="272"/>
            <ac:spMk id="2" creationId="{C04AA187-E42C-44E2-A0E0-A028D9402D2C}"/>
          </ac:spMkLst>
        </pc:spChg>
        <pc:spChg chg="mod">
          <ac:chgData name="Pradeep Kumar" userId="b8eaa742-4466-4601-8b81-d61892a78fd8" providerId="ADAL" clId="{280BA318-035A-43A0-8771-1F0226B68F75}" dt="2018-06-25T16:54:28.205" v="3615" actId="26606"/>
          <ac:spMkLst>
            <pc:docMk/>
            <pc:sldMk cId="1575202929" sldId="272"/>
            <ac:spMk id="3" creationId="{5D36948D-66E8-425C-B126-B34606262CAF}"/>
          </ac:spMkLst>
        </pc:spChg>
        <pc:spChg chg="add del">
          <ac:chgData name="Pradeep Kumar" userId="b8eaa742-4466-4601-8b81-d61892a78fd8" providerId="ADAL" clId="{280BA318-035A-43A0-8771-1F0226B68F75}" dt="2018-06-25T16:54:28.205" v="3615" actId="26606"/>
          <ac:spMkLst>
            <pc:docMk/>
            <pc:sldMk cId="1575202929" sldId="272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4:28.205" v="3615" actId="26606"/>
          <ac:spMkLst>
            <pc:docMk/>
            <pc:sldMk cId="1575202929" sldId="272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4:28.205" v="3615" actId="26606"/>
          <ac:spMkLst>
            <pc:docMk/>
            <pc:sldMk cId="1575202929" sldId="272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4:28.205" v="3615" actId="26606"/>
          <ac:spMkLst>
            <pc:docMk/>
            <pc:sldMk cId="1575202929" sldId="272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4:28.205" v="3615" actId="26606"/>
          <ac:spMkLst>
            <pc:docMk/>
            <pc:sldMk cId="1575202929" sldId="272"/>
            <ac:spMk id="21" creationId="{8D70B121-56F4-4848-B38B-182089D909FA}"/>
          </ac:spMkLst>
        </pc:spChg>
        <pc:cxnChg chg="add del">
          <ac:chgData name="Pradeep Kumar" userId="b8eaa742-4466-4601-8b81-d61892a78fd8" providerId="ADAL" clId="{280BA318-035A-43A0-8771-1F0226B68F75}" dt="2018-06-25T16:54:28.205" v="3615" actId="26606"/>
          <ac:cxnSpMkLst>
            <pc:docMk/>
            <pc:sldMk cId="1575202929" sldId="272"/>
            <ac:cxnSpMk id="12" creationId="{D4C22394-EBC2-4FAF-A555-6C02D589EED7}"/>
          </ac:cxnSpMkLst>
        </pc:cxnChg>
        <pc:cxnChg chg="add">
          <ac:chgData name="Pradeep Kumar" userId="b8eaa742-4466-4601-8b81-d61892a78fd8" providerId="ADAL" clId="{280BA318-035A-43A0-8771-1F0226B68F75}" dt="2018-06-25T16:54:28.205" v="3615" actId="26606"/>
          <ac:cxnSpMkLst>
            <pc:docMk/>
            <pc:sldMk cId="1575202929" sldId="272"/>
            <ac:cxnSpMk id="23" creationId="{2D72A2C9-F3CA-4216-8BAD-FA4C970C3C4E}"/>
          </ac:cxnSpMkLst>
        </pc:cxnChg>
      </pc:sldChg>
      <pc:sldChg chg="addSp delSp modSp add mod setBg setClrOvrMap">
        <pc:chgData name="Pradeep Kumar" userId="b8eaa742-4466-4601-8b81-d61892a78fd8" providerId="ADAL" clId="{280BA318-035A-43A0-8771-1F0226B68F75}" dt="2018-06-25T16:53:41.576" v="3606" actId="26606"/>
        <pc:sldMkLst>
          <pc:docMk/>
          <pc:sldMk cId="2918353261" sldId="273"/>
        </pc:sldMkLst>
        <pc:spChg chg="mod">
          <ac:chgData name="Pradeep Kumar" userId="b8eaa742-4466-4601-8b81-d61892a78fd8" providerId="ADAL" clId="{280BA318-035A-43A0-8771-1F0226B68F75}" dt="2018-06-25T16:53:41.576" v="3606" actId="26606"/>
          <ac:spMkLst>
            <pc:docMk/>
            <pc:sldMk cId="2918353261" sldId="273"/>
            <ac:spMk id="2" creationId="{6AA0BC1D-540C-4E9E-B8A6-F8660A032D52}"/>
          </ac:spMkLst>
        </pc:spChg>
        <pc:spChg chg="add del mod">
          <ac:chgData name="Pradeep Kumar" userId="b8eaa742-4466-4601-8b81-d61892a78fd8" providerId="ADAL" clId="{280BA318-035A-43A0-8771-1F0226B68F75}" dt="2018-06-25T16:53:41.576" v="3606" actId="26606"/>
          <ac:spMkLst>
            <pc:docMk/>
            <pc:sldMk cId="2918353261" sldId="273"/>
            <ac:spMk id="3" creationId="{1FECAF47-8327-4540-9905-3EE19BF529A8}"/>
          </ac:spMkLst>
        </pc:spChg>
        <pc:spChg chg="add del">
          <ac:chgData name="Pradeep Kumar" userId="b8eaa742-4466-4601-8b81-d61892a78fd8" providerId="ADAL" clId="{280BA318-035A-43A0-8771-1F0226B68F75}" dt="2018-06-25T16:53:41.576" v="3606" actId="26606"/>
          <ac:spMkLst>
            <pc:docMk/>
            <pc:sldMk cId="2918353261" sldId="273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3:41.576" v="3606" actId="26606"/>
          <ac:spMkLst>
            <pc:docMk/>
            <pc:sldMk cId="2918353261" sldId="273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3:41.576" v="3606" actId="26606"/>
          <ac:spMkLst>
            <pc:docMk/>
            <pc:sldMk cId="2918353261" sldId="273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3:41.576" v="3606" actId="26606"/>
          <ac:spMkLst>
            <pc:docMk/>
            <pc:sldMk cId="2918353261" sldId="273"/>
            <ac:spMk id="16" creationId="{9BBC0C84-DC2A-43AE-9576-0A44295E8B9C}"/>
          </ac:spMkLst>
        </pc:spChg>
        <pc:spChg chg="add del">
          <ac:chgData name="Pradeep Kumar" userId="b8eaa742-4466-4601-8b81-d61892a78fd8" providerId="ADAL" clId="{280BA318-035A-43A0-8771-1F0226B68F75}" dt="2018-06-25T16:53:41.566" v="3605" actId="26606"/>
          <ac:spMkLst>
            <pc:docMk/>
            <pc:sldMk cId="2918353261" sldId="273"/>
            <ac:spMk id="21" creationId="{8D70B121-56F4-4848-B38B-182089D909FA}"/>
          </ac:spMkLst>
        </pc:spChg>
        <pc:spChg chg="add">
          <ac:chgData name="Pradeep Kumar" userId="b8eaa742-4466-4601-8b81-d61892a78fd8" providerId="ADAL" clId="{280BA318-035A-43A0-8771-1F0226B68F75}" dt="2018-06-25T16:53:41.576" v="3606" actId="26606"/>
          <ac:spMkLst>
            <pc:docMk/>
            <pc:sldMk cId="2918353261" sldId="273"/>
            <ac:spMk id="25" creationId="{5B336162-B533-4EFE-8BB3-8EBB4A5E32F8}"/>
          </ac:spMkLst>
        </pc:spChg>
        <pc:graphicFrameChg chg="add del mod">
          <ac:chgData name="Pradeep Kumar" userId="b8eaa742-4466-4601-8b81-d61892a78fd8" providerId="ADAL" clId="{280BA318-035A-43A0-8771-1F0226B68F75}" dt="2018-06-25T10:45:30.015" v="1874" actId="12084"/>
          <ac:graphicFrameMkLst>
            <pc:docMk/>
            <pc:sldMk cId="2918353261" sldId="273"/>
            <ac:graphicFrameMk id="4" creationId="{C1EAB31E-5EC3-46BA-80E6-8819AE78C2AD}"/>
          </ac:graphicFrameMkLst>
        </pc:graphicFrameChg>
        <pc:cxnChg chg="add del">
          <ac:chgData name="Pradeep Kumar" userId="b8eaa742-4466-4601-8b81-d61892a78fd8" providerId="ADAL" clId="{280BA318-035A-43A0-8771-1F0226B68F75}" dt="2018-06-25T16:53:41.576" v="3606" actId="26606"/>
          <ac:cxnSpMkLst>
            <pc:docMk/>
            <pc:sldMk cId="2918353261" sldId="273"/>
            <ac:cxnSpMk id="12" creationId="{D4C22394-EBC2-4FAF-A555-6C02D589EED7}"/>
          </ac:cxnSpMkLst>
        </pc:cxnChg>
        <pc:cxnChg chg="add del">
          <ac:chgData name="Pradeep Kumar" userId="b8eaa742-4466-4601-8b81-d61892a78fd8" providerId="ADAL" clId="{280BA318-035A-43A0-8771-1F0226B68F75}" dt="2018-06-25T16:53:41.566" v="3605" actId="26606"/>
          <ac:cxnSpMkLst>
            <pc:docMk/>
            <pc:sldMk cId="2918353261" sldId="273"/>
            <ac:cxnSpMk id="23" creationId="{2D72A2C9-F3CA-4216-8BAD-FA4C970C3C4E}"/>
          </ac:cxnSpMkLst>
        </pc:cxnChg>
      </pc:sldChg>
      <pc:sldChg chg="addSp delSp modSp add">
        <pc:chgData name="Pradeep Kumar" userId="b8eaa742-4466-4601-8b81-d61892a78fd8" providerId="ADAL" clId="{280BA318-035A-43A0-8771-1F0226B68F75}" dt="2018-06-25T10:59:40.355" v="2012" actId="5793"/>
        <pc:sldMkLst>
          <pc:docMk/>
          <pc:sldMk cId="3198948731" sldId="274"/>
        </pc:sldMkLst>
        <pc:spChg chg="mod">
          <ac:chgData name="Pradeep Kumar" userId="b8eaa742-4466-4601-8b81-d61892a78fd8" providerId="ADAL" clId="{280BA318-035A-43A0-8771-1F0226B68F75}" dt="2018-06-25T10:50:52.180" v="1901" actId="20577"/>
          <ac:spMkLst>
            <pc:docMk/>
            <pc:sldMk cId="3198948731" sldId="274"/>
            <ac:spMk id="2" creationId="{0EBE08CB-C807-419D-8D8F-49416044795C}"/>
          </ac:spMkLst>
        </pc:spChg>
        <pc:spChg chg="mod">
          <ac:chgData name="Pradeep Kumar" userId="b8eaa742-4466-4601-8b81-d61892a78fd8" providerId="ADAL" clId="{280BA318-035A-43A0-8771-1F0226B68F75}" dt="2018-06-25T10:59:40.355" v="2012" actId="5793"/>
          <ac:spMkLst>
            <pc:docMk/>
            <pc:sldMk cId="3198948731" sldId="274"/>
            <ac:spMk id="3" creationId="{E27859DF-BF6B-480F-B70F-DF968084595C}"/>
          </ac:spMkLst>
        </pc:spChg>
        <pc:spChg chg="add mod">
          <ac:chgData name="Pradeep Kumar" userId="b8eaa742-4466-4601-8b81-d61892a78fd8" providerId="ADAL" clId="{280BA318-035A-43A0-8771-1F0226B68F75}" dt="2018-06-25T10:51:49.084" v="1910" actId="14100"/>
          <ac:spMkLst>
            <pc:docMk/>
            <pc:sldMk cId="3198948731" sldId="274"/>
            <ac:spMk id="4" creationId="{7149A40A-1747-470F-BB1C-94CE014D4E6A}"/>
          </ac:spMkLst>
        </pc:spChg>
        <pc:spChg chg="add mod">
          <ac:chgData name="Pradeep Kumar" userId="b8eaa742-4466-4601-8b81-d61892a78fd8" providerId="ADAL" clId="{280BA318-035A-43A0-8771-1F0226B68F75}" dt="2018-06-25T10:52:22.842" v="1923" actId="20577"/>
          <ac:spMkLst>
            <pc:docMk/>
            <pc:sldMk cId="3198948731" sldId="274"/>
            <ac:spMk id="12" creationId="{BA2C8FAD-CFE8-44B3-AB25-A05E628B363A}"/>
          </ac:spMkLst>
        </pc:spChg>
        <pc:spChg chg="add mod">
          <ac:chgData name="Pradeep Kumar" userId="b8eaa742-4466-4601-8b81-d61892a78fd8" providerId="ADAL" clId="{280BA318-035A-43A0-8771-1F0226B68F75}" dt="2018-06-25T10:52:46.754" v="1949" actId="20577"/>
          <ac:spMkLst>
            <pc:docMk/>
            <pc:sldMk cId="3198948731" sldId="274"/>
            <ac:spMk id="13" creationId="{80008B06-6D33-4D95-A08E-3AE36D54A333}"/>
          </ac:spMkLst>
        </pc:spChg>
        <pc:spChg chg="add mod">
          <ac:chgData name="Pradeep Kumar" userId="b8eaa742-4466-4601-8b81-d61892a78fd8" providerId="ADAL" clId="{280BA318-035A-43A0-8771-1F0226B68F75}" dt="2018-06-25T10:53:17.863" v="1995" actId="20577"/>
          <ac:spMkLst>
            <pc:docMk/>
            <pc:sldMk cId="3198948731" sldId="274"/>
            <ac:spMk id="14" creationId="{929B54EF-487D-4776-98CE-4C8EAF3602B8}"/>
          </ac:spMkLst>
        </pc:spChg>
        <pc:cxnChg chg="add mod">
          <ac:chgData name="Pradeep Kumar" userId="b8eaa742-4466-4601-8b81-d61892a78fd8" providerId="ADAL" clId="{280BA318-035A-43A0-8771-1F0226B68F75}" dt="2018-06-25T10:51:32.237" v="1907" actId="208"/>
          <ac:cxnSpMkLst>
            <pc:docMk/>
            <pc:sldMk cId="3198948731" sldId="274"/>
            <ac:cxnSpMk id="6" creationId="{7C011FED-6661-4782-82D5-2B7E347C7369}"/>
          </ac:cxnSpMkLst>
        </pc:cxnChg>
        <pc:cxnChg chg="add del mod">
          <ac:chgData name="Pradeep Kumar" userId="b8eaa742-4466-4601-8b81-d61892a78fd8" providerId="ADAL" clId="{280BA318-035A-43A0-8771-1F0226B68F75}" dt="2018-06-25T10:51:50.740" v="1911" actId="478"/>
          <ac:cxnSpMkLst>
            <pc:docMk/>
            <pc:sldMk cId="3198948731" sldId="274"/>
            <ac:cxnSpMk id="8" creationId="{0E650D46-BD60-475E-A0A3-B951FF4CE206}"/>
          </ac:cxnSpMkLst>
        </pc:cxnChg>
        <pc:cxnChg chg="add mod">
          <ac:chgData name="Pradeep Kumar" userId="b8eaa742-4466-4601-8b81-d61892a78fd8" providerId="ADAL" clId="{280BA318-035A-43A0-8771-1F0226B68F75}" dt="2018-06-25T10:52:00.126" v="1913" actId="208"/>
          <ac:cxnSpMkLst>
            <pc:docMk/>
            <pc:sldMk cId="3198948731" sldId="274"/>
            <ac:cxnSpMk id="11" creationId="{000BF7C5-CF86-482A-B7B6-00C45133ACC1}"/>
          </ac:cxnSpMkLst>
        </pc:cxnChg>
        <pc:cxnChg chg="add del mod">
          <ac:chgData name="Pradeep Kumar" userId="b8eaa742-4466-4601-8b81-d61892a78fd8" providerId="ADAL" clId="{280BA318-035A-43A0-8771-1F0226B68F75}" dt="2018-06-25T10:57:52.175" v="2000" actId="478"/>
          <ac:cxnSpMkLst>
            <pc:docMk/>
            <pc:sldMk cId="3198948731" sldId="274"/>
            <ac:cxnSpMk id="16" creationId="{2EAE6312-9DAE-481C-8F8D-2E5EAB1B15B8}"/>
          </ac:cxnSpMkLst>
        </pc:cxnChg>
        <pc:cxnChg chg="add mod">
          <ac:chgData name="Pradeep Kumar" userId="b8eaa742-4466-4601-8b81-d61892a78fd8" providerId="ADAL" clId="{280BA318-035A-43A0-8771-1F0226B68F75}" dt="2018-06-25T10:59:02.474" v="2011" actId="208"/>
          <ac:cxnSpMkLst>
            <pc:docMk/>
            <pc:sldMk cId="3198948731" sldId="274"/>
            <ac:cxnSpMk id="21" creationId="{8DB07122-6E3F-45FE-81D3-B2E5F0E6C23F}"/>
          </ac:cxnSpMkLst>
        </pc:cxnChg>
        <pc:cxnChg chg="add mod">
          <ac:chgData name="Pradeep Kumar" userId="b8eaa742-4466-4601-8b81-d61892a78fd8" providerId="ADAL" clId="{280BA318-035A-43A0-8771-1F0226B68F75}" dt="2018-06-25T10:58:49.414" v="2008" actId="208"/>
          <ac:cxnSpMkLst>
            <pc:docMk/>
            <pc:sldMk cId="3198948731" sldId="274"/>
            <ac:cxnSpMk id="23" creationId="{134578EC-B2D7-41B6-9CB2-9306C381B7FD}"/>
          </ac:cxnSpMkLst>
        </pc:cxnChg>
        <pc:cxnChg chg="add mod">
          <ac:chgData name="Pradeep Kumar" userId="b8eaa742-4466-4601-8b81-d61892a78fd8" providerId="ADAL" clId="{280BA318-035A-43A0-8771-1F0226B68F75}" dt="2018-06-25T10:58:51.915" v="2009" actId="208"/>
          <ac:cxnSpMkLst>
            <pc:docMk/>
            <pc:sldMk cId="3198948731" sldId="274"/>
            <ac:cxnSpMk id="25" creationId="{1E6ED111-9DE8-45FB-BA82-D8369B0B8368}"/>
          </ac:cxnSpMkLst>
        </pc:cxnChg>
        <pc:cxnChg chg="add mod">
          <ac:chgData name="Pradeep Kumar" userId="b8eaa742-4466-4601-8b81-d61892a78fd8" providerId="ADAL" clId="{280BA318-035A-43A0-8771-1F0226B68F75}" dt="2018-06-25T10:58:59.526" v="2010" actId="208"/>
          <ac:cxnSpMkLst>
            <pc:docMk/>
            <pc:sldMk cId="3198948731" sldId="274"/>
            <ac:cxnSpMk id="27" creationId="{AFD943A1-3CB0-4ECF-9805-D1C32694EA1C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4:35.099" v="3616" actId="26606"/>
        <pc:sldMkLst>
          <pc:docMk/>
          <pc:sldMk cId="3095858184" sldId="275"/>
        </pc:sldMkLst>
        <pc:spChg chg="mod">
          <ac:chgData name="Pradeep Kumar" userId="b8eaa742-4466-4601-8b81-d61892a78fd8" providerId="ADAL" clId="{280BA318-035A-43A0-8771-1F0226B68F75}" dt="2018-06-25T16:54:35.099" v="3616" actId="26606"/>
          <ac:spMkLst>
            <pc:docMk/>
            <pc:sldMk cId="3095858184" sldId="275"/>
            <ac:spMk id="2" creationId="{80D07B16-F32F-44E6-9CA8-477EBE3A580E}"/>
          </ac:spMkLst>
        </pc:spChg>
        <pc:spChg chg="del">
          <ac:chgData name="Pradeep Kumar" userId="b8eaa742-4466-4601-8b81-d61892a78fd8" providerId="ADAL" clId="{280BA318-035A-43A0-8771-1F0226B68F75}" dt="2018-06-25T11:00:04.050" v="2016" actId="478"/>
          <ac:spMkLst>
            <pc:docMk/>
            <pc:sldMk cId="3095858184" sldId="275"/>
            <ac:spMk id="3" creationId="{F2529A1B-652B-4456-898E-16E3FEBEAEB9}"/>
          </ac:spMkLst>
        </pc:spChg>
        <pc:spChg chg="add del">
          <ac:chgData name="Pradeep Kumar" userId="b8eaa742-4466-4601-8b81-d61892a78fd8" providerId="ADAL" clId="{280BA318-035A-43A0-8771-1F0226B68F75}" dt="2018-06-25T16:54:35.099" v="3616" actId="26606"/>
          <ac:spMkLst>
            <pc:docMk/>
            <pc:sldMk cId="3095858184" sldId="275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4:35.099" v="3616" actId="26606"/>
          <ac:spMkLst>
            <pc:docMk/>
            <pc:sldMk cId="3095858184" sldId="275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4:35.099" v="3616" actId="26606"/>
          <ac:spMkLst>
            <pc:docMk/>
            <pc:sldMk cId="3095858184" sldId="275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4:35.099" v="3616" actId="26606"/>
          <ac:spMkLst>
            <pc:docMk/>
            <pc:sldMk cId="3095858184" sldId="275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4:35.099" v="3616" actId="26606"/>
          <ac:spMkLst>
            <pc:docMk/>
            <pc:sldMk cId="3095858184" sldId="275"/>
            <ac:spMk id="15" creationId="{AB84D7E8-4ECB-42D7-ADBF-01689B0F24AE}"/>
          </ac:spMkLst>
        </pc:spChg>
        <pc:cxnChg chg="add del">
          <ac:chgData name="Pradeep Kumar" userId="b8eaa742-4466-4601-8b81-d61892a78fd8" providerId="ADAL" clId="{280BA318-035A-43A0-8771-1F0226B68F75}" dt="2018-06-25T16:54:35.099" v="3616" actId="26606"/>
          <ac:cxnSpMkLst>
            <pc:docMk/>
            <pc:sldMk cId="3095858184" sldId="275"/>
            <ac:cxnSpMk id="17" creationId="{9E8E38ED-369A-44C2-B635-0BED0E48A6E8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4:42.097" v="3617" actId="26606"/>
        <pc:sldMkLst>
          <pc:docMk/>
          <pc:sldMk cId="2470359975" sldId="276"/>
        </pc:sldMkLst>
        <pc:spChg chg="mod">
          <ac:chgData name="Pradeep Kumar" userId="b8eaa742-4466-4601-8b81-d61892a78fd8" providerId="ADAL" clId="{280BA318-035A-43A0-8771-1F0226B68F75}" dt="2018-06-25T16:54:42.097" v="3617" actId="26606"/>
          <ac:spMkLst>
            <pc:docMk/>
            <pc:sldMk cId="2470359975" sldId="276"/>
            <ac:spMk id="2" creationId="{23CDBDBB-42E2-4EB1-BC32-1B24D2CC74EA}"/>
          </ac:spMkLst>
        </pc:spChg>
        <pc:spChg chg="del">
          <ac:chgData name="Pradeep Kumar" userId="b8eaa742-4466-4601-8b81-d61892a78fd8" providerId="ADAL" clId="{280BA318-035A-43A0-8771-1F0226B68F75}" dt="2018-06-25T11:00:33.737" v="2053" actId="478"/>
          <ac:spMkLst>
            <pc:docMk/>
            <pc:sldMk cId="2470359975" sldId="276"/>
            <ac:spMk id="3" creationId="{3D719283-013E-42AB-B1D5-547158CFF114}"/>
          </ac:spMkLst>
        </pc:spChg>
        <pc:spChg chg="add del">
          <ac:chgData name="Pradeep Kumar" userId="b8eaa742-4466-4601-8b81-d61892a78fd8" providerId="ADAL" clId="{280BA318-035A-43A0-8771-1F0226B68F75}" dt="2018-06-25T16:54:42.097" v="3617" actId="26606"/>
          <ac:spMkLst>
            <pc:docMk/>
            <pc:sldMk cId="2470359975" sldId="276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4:42.097" v="3617" actId="26606"/>
          <ac:spMkLst>
            <pc:docMk/>
            <pc:sldMk cId="2470359975" sldId="276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4:42.097" v="3617" actId="26606"/>
          <ac:spMkLst>
            <pc:docMk/>
            <pc:sldMk cId="2470359975" sldId="276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4:42.097" v="3617" actId="26606"/>
          <ac:spMkLst>
            <pc:docMk/>
            <pc:sldMk cId="2470359975" sldId="276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4:42.097" v="3617" actId="26606"/>
          <ac:spMkLst>
            <pc:docMk/>
            <pc:sldMk cId="2470359975" sldId="276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4:42.097" v="3617" actId="26606"/>
          <ac:spMkLst>
            <pc:docMk/>
            <pc:sldMk cId="2470359975" sldId="276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4:42.097" v="3617" actId="26606"/>
          <ac:cxnSpMkLst>
            <pc:docMk/>
            <pc:sldMk cId="2470359975" sldId="276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4:42.097" v="3617" actId="26606"/>
          <ac:cxnSpMkLst>
            <pc:docMk/>
            <pc:sldMk cId="2470359975" sldId="276"/>
            <ac:cxnSpMk id="24" creationId="{F0C57C7C-DFE9-4A1E-B7A9-DF40E63366BB}"/>
          </ac:cxnSpMkLst>
        </pc:cxnChg>
      </pc:sldChg>
      <pc:sldChg chg="addSp delSp modSp add mod setBg setClrOvrMap">
        <pc:chgData name="Pradeep Kumar" userId="b8eaa742-4466-4601-8b81-d61892a78fd8" providerId="ADAL" clId="{280BA318-035A-43A0-8771-1F0226B68F75}" dt="2018-06-25T16:54:51.239" v="3618" actId="26606"/>
        <pc:sldMkLst>
          <pc:docMk/>
          <pc:sldMk cId="2704355111" sldId="277"/>
        </pc:sldMkLst>
        <pc:spChg chg="mod">
          <ac:chgData name="Pradeep Kumar" userId="b8eaa742-4466-4601-8b81-d61892a78fd8" providerId="ADAL" clId="{280BA318-035A-43A0-8771-1F0226B68F75}" dt="2018-06-25T16:54:51.239" v="3618" actId="26606"/>
          <ac:spMkLst>
            <pc:docMk/>
            <pc:sldMk cId="2704355111" sldId="277"/>
            <ac:spMk id="2" creationId="{0B3B5A17-2B09-4327-A999-859EBA1B8AF8}"/>
          </ac:spMkLst>
        </pc:spChg>
        <pc:spChg chg="mod">
          <ac:chgData name="Pradeep Kumar" userId="b8eaa742-4466-4601-8b81-d61892a78fd8" providerId="ADAL" clId="{280BA318-035A-43A0-8771-1F0226B68F75}" dt="2018-06-25T16:54:51.239" v="3618" actId="26606"/>
          <ac:spMkLst>
            <pc:docMk/>
            <pc:sldMk cId="2704355111" sldId="277"/>
            <ac:spMk id="3" creationId="{E9AAEFFB-D12B-4098-A058-545C8509A92D}"/>
          </ac:spMkLst>
        </pc:spChg>
        <pc:spChg chg="add del">
          <ac:chgData name="Pradeep Kumar" userId="b8eaa742-4466-4601-8b81-d61892a78fd8" providerId="ADAL" clId="{280BA318-035A-43A0-8771-1F0226B68F75}" dt="2018-06-25T16:54:51.239" v="3618" actId="26606"/>
          <ac:spMkLst>
            <pc:docMk/>
            <pc:sldMk cId="2704355111" sldId="277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4:51.239" v="3618" actId="26606"/>
          <ac:spMkLst>
            <pc:docMk/>
            <pc:sldMk cId="2704355111" sldId="277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4:51.239" v="3618" actId="26606"/>
          <ac:spMkLst>
            <pc:docMk/>
            <pc:sldMk cId="2704355111" sldId="277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4:51.239" v="3618" actId="26606"/>
          <ac:spMkLst>
            <pc:docMk/>
            <pc:sldMk cId="2704355111" sldId="277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4:51.239" v="3618" actId="26606"/>
          <ac:spMkLst>
            <pc:docMk/>
            <pc:sldMk cId="2704355111" sldId="277"/>
            <ac:spMk id="21" creationId="{5B336162-B533-4EFE-8BB3-8EBB4A5E32F8}"/>
          </ac:spMkLst>
        </pc:spChg>
        <pc:cxnChg chg="add del">
          <ac:chgData name="Pradeep Kumar" userId="b8eaa742-4466-4601-8b81-d61892a78fd8" providerId="ADAL" clId="{280BA318-035A-43A0-8771-1F0226B68F75}" dt="2018-06-25T16:54:51.239" v="3618" actId="26606"/>
          <ac:cxnSpMkLst>
            <pc:docMk/>
            <pc:sldMk cId="2704355111" sldId="277"/>
            <ac:cxnSpMk id="12" creationId="{D4C22394-EBC2-4FAF-A555-6C02D589EED7}"/>
          </ac:cxnSpMkLst>
        </pc:cxnChg>
      </pc:sldChg>
      <pc:sldChg chg="addSp delSp modSp add">
        <pc:chgData name="Pradeep Kumar" userId="b8eaa742-4466-4601-8b81-d61892a78fd8" providerId="ADAL" clId="{280BA318-035A-43A0-8771-1F0226B68F75}" dt="2018-06-25T11:15:41.159" v="2293" actId="1038"/>
        <pc:sldMkLst>
          <pc:docMk/>
          <pc:sldMk cId="1295064834" sldId="278"/>
        </pc:sldMkLst>
        <pc:spChg chg="mod">
          <ac:chgData name="Pradeep Kumar" userId="b8eaa742-4466-4601-8b81-d61892a78fd8" providerId="ADAL" clId="{280BA318-035A-43A0-8771-1F0226B68F75}" dt="2018-06-25T11:06:34.039" v="2139" actId="20577"/>
          <ac:spMkLst>
            <pc:docMk/>
            <pc:sldMk cId="1295064834" sldId="278"/>
            <ac:spMk id="2" creationId="{9EFE6085-216C-4D70-B241-23FA3A35A403}"/>
          </ac:spMkLst>
        </pc:spChg>
        <pc:spChg chg="mod">
          <ac:chgData name="Pradeep Kumar" userId="b8eaa742-4466-4601-8b81-d61892a78fd8" providerId="ADAL" clId="{280BA318-035A-43A0-8771-1F0226B68F75}" dt="2018-06-25T11:08:17.729" v="2176" actId="14100"/>
          <ac:spMkLst>
            <pc:docMk/>
            <pc:sldMk cId="1295064834" sldId="278"/>
            <ac:spMk id="3" creationId="{33E6F0F0-175B-451E-BC91-8E843AD74093}"/>
          </ac:spMkLst>
        </pc:spChg>
        <pc:spChg chg="add mod">
          <ac:chgData name="Pradeep Kumar" userId="b8eaa742-4466-4601-8b81-d61892a78fd8" providerId="ADAL" clId="{280BA318-035A-43A0-8771-1F0226B68F75}" dt="2018-06-25T11:13:02.628" v="2265" actId="164"/>
          <ac:spMkLst>
            <pc:docMk/>
            <pc:sldMk cId="1295064834" sldId="278"/>
            <ac:spMk id="4" creationId="{32BAF16F-3938-451D-A45C-163DBF5B55AF}"/>
          </ac:spMkLst>
        </pc:spChg>
        <pc:spChg chg="add mod">
          <ac:chgData name="Pradeep Kumar" userId="b8eaa742-4466-4601-8b81-d61892a78fd8" providerId="ADAL" clId="{280BA318-035A-43A0-8771-1F0226B68F75}" dt="2018-06-25T11:13:02.628" v="2265" actId="164"/>
          <ac:spMkLst>
            <pc:docMk/>
            <pc:sldMk cId="1295064834" sldId="278"/>
            <ac:spMk id="7" creationId="{4459C413-D677-4D1E-B9A4-9FDFC607FE18}"/>
          </ac:spMkLst>
        </pc:spChg>
        <pc:spChg chg="add mod ord">
          <ac:chgData name="Pradeep Kumar" userId="b8eaa742-4466-4601-8b81-d61892a78fd8" providerId="ADAL" clId="{280BA318-035A-43A0-8771-1F0226B68F75}" dt="2018-06-25T11:13:27.775" v="2267" actId="164"/>
          <ac:spMkLst>
            <pc:docMk/>
            <pc:sldMk cId="1295064834" sldId="278"/>
            <ac:spMk id="8" creationId="{00560160-4608-4A99-9E65-3B5685541179}"/>
          </ac:spMkLst>
        </pc:spChg>
        <pc:spChg chg="add mod">
          <ac:chgData name="Pradeep Kumar" userId="b8eaa742-4466-4601-8b81-d61892a78fd8" providerId="ADAL" clId="{280BA318-035A-43A0-8771-1F0226B68F75}" dt="2018-06-25T11:13:27.775" v="2267" actId="164"/>
          <ac:spMkLst>
            <pc:docMk/>
            <pc:sldMk cId="1295064834" sldId="278"/>
            <ac:spMk id="9" creationId="{817A7EBC-A2BE-4551-8068-699F33BE9BF3}"/>
          </ac:spMkLst>
        </pc:spChg>
        <pc:spChg chg="add mod">
          <ac:chgData name="Pradeep Kumar" userId="b8eaa742-4466-4601-8b81-d61892a78fd8" providerId="ADAL" clId="{280BA318-035A-43A0-8771-1F0226B68F75}" dt="2018-06-25T11:13:27.775" v="2267" actId="164"/>
          <ac:spMkLst>
            <pc:docMk/>
            <pc:sldMk cId="1295064834" sldId="278"/>
            <ac:spMk id="11" creationId="{BC725AFB-C1BB-4B23-ACE6-919BB8027297}"/>
          </ac:spMkLst>
        </pc:spChg>
        <pc:spChg chg="add del">
          <ac:chgData name="Pradeep Kumar" userId="b8eaa742-4466-4601-8b81-d61892a78fd8" providerId="ADAL" clId="{280BA318-035A-43A0-8771-1F0226B68F75}" dt="2018-06-25T11:09:33.595" v="2209" actId="1038"/>
          <ac:spMkLst>
            <pc:docMk/>
            <pc:sldMk cId="1295064834" sldId="278"/>
            <ac:spMk id="14" creationId="{B53740A4-B892-47CF-AA4F-7F33FFE5C859}"/>
          </ac:spMkLst>
        </pc:spChg>
        <pc:spChg chg="add mod">
          <ac:chgData name="Pradeep Kumar" userId="b8eaa742-4466-4601-8b81-d61892a78fd8" providerId="ADAL" clId="{280BA318-035A-43A0-8771-1F0226B68F75}" dt="2018-06-25T11:13:02.628" v="2265" actId="164"/>
          <ac:spMkLst>
            <pc:docMk/>
            <pc:sldMk cId="1295064834" sldId="278"/>
            <ac:spMk id="16" creationId="{DB5A2A4A-B68D-43DE-8BCA-5219DF3F5C16}"/>
          </ac:spMkLst>
        </pc:spChg>
        <pc:spChg chg="add mod">
          <ac:chgData name="Pradeep Kumar" userId="b8eaa742-4466-4601-8b81-d61892a78fd8" providerId="ADAL" clId="{280BA318-035A-43A0-8771-1F0226B68F75}" dt="2018-06-25T11:14:30.155" v="2274" actId="164"/>
          <ac:spMkLst>
            <pc:docMk/>
            <pc:sldMk cId="1295064834" sldId="278"/>
            <ac:spMk id="17" creationId="{5DBABB61-5BA2-4644-A894-CEA8041BC3DD}"/>
          </ac:spMkLst>
        </pc:spChg>
        <pc:spChg chg="add mod">
          <ac:chgData name="Pradeep Kumar" userId="b8eaa742-4466-4601-8b81-d61892a78fd8" providerId="ADAL" clId="{280BA318-035A-43A0-8771-1F0226B68F75}" dt="2018-06-25T11:14:30.155" v="2274" actId="164"/>
          <ac:spMkLst>
            <pc:docMk/>
            <pc:sldMk cId="1295064834" sldId="278"/>
            <ac:spMk id="19" creationId="{A4E52CCB-065B-4622-A3D5-1B76A8F37201}"/>
          </ac:spMkLst>
        </pc:spChg>
        <pc:spChg chg="add mod">
          <ac:chgData name="Pradeep Kumar" userId="b8eaa742-4466-4601-8b81-d61892a78fd8" providerId="ADAL" clId="{280BA318-035A-43A0-8771-1F0226B68F75}" dt="2018-06-25T11:13:34.364" v="2269" actId="164"/>
          <ac:spMkLst>
            <pc:docMk/>
            <pc:sldMk cId="1295064834" sldId="278"/>
            <ac:spMk id="24" creationId="{ADED22AD-24C5-416D-8AEF-C9B94116DFFE}"/>
          </ac:spMkLst>
        </pc:spChg>
        <pc:spChg chg="add mod">
          <ac:chgData name="Pradeep Kumar" userId="b8eaa742-4466-4601-8b81-d61892a78fd8" providerId="ADAL" clId="{280BA318-035A-43A0-8771-1F0226B68F75}" dt="2018-06-25T11:14:51.744" v="2278" actId="164"/>
          <ac:spMkLst>
            <pc:docMk/>
            <pc:sldMk cId="1295064834" sldId="278"/>
            <ac:spMk id="26" creationId="{E65FF884-1939-4387-AEC2-63E54E072F38}"/>
          </ac:spMkLst>
        </pc:spChg>
        <pc:spChg chg="add mod">
          <ac:chgData name="Pradeep Kumar" userId="b8eaa742-4466-4601-8b81-d61892a78fd8" providerId="ADAL" clId="{280BA318-035A-43A0-8771-1F0226B68F75}" dt="2018-06-25T11:14:17.321" v="2271" actId="164"/>
          <ac:spMkLst>
            <pc:docMk/>
            <pc:sldMk cId="1295064834" sldId="278"/>
            <ac:spMk id="30" creationId="{3A5695B0-8107-4C28-8F10-9F02C66513F2}"/>
          </ac:spMkLst>
        </pc:spChg>
        <pc:spChg chg="add mod">
          <ac:chgData name="Pradeep Kumar" userId="b8eaa742-4466-4601-8b81-d61892a78fd8" providerId="ADAL" clId="{280BA318-035A-43A0-8771-1F0226B68F75}" dt="2018-06-25T11:14:17.321" v="2271" actId="164"/>
          <ac:spMkLst>
            <pc:docMk/>
            <pc:sldMk cId="1295064834" sldId="278"/>
            <ac:spMk id="32" creationId="{76BDA470-2654-4DD7-B86F-DBEA4640172D}"/>
          </ac:spMkLst>
        </pc:spChg>
        <pc:spChg chg="add mod">
          <ac:chgData name="Pradeep Kumar" userId="b8eaa742-4466-4601-8b81-d61892a78fd8" providerId="ADAL" clId="{280BA318-035A-43A0-8771-1F0226B68F75}" dt="2018-06-25T11:15:41.159" v="2293" actId="1038"/>
          <ac:spMkLst>
            <pc:docMk/>
            <pc:sldMk cId="1295064834" sldId="278"/>
            <ac:spMk id="40" creationId="{B6AC26EB-80A2-4EC9-AE28-BD88933E64BA}"/>
          </ac:spMkLst>
        </pc:spChg>
        <pc:grpChg chg="add mod">
          <ac:chgData name="Pradeep Kumar" userId="b8eaa742-4466-4601-8b81-d61892a78fd8" providerId="ADAL" clId="{280BA318-035A-43A0-8771-1F0226B68F75}" dt="2018-06-25T11:13:04.521" v="2266" actId="1076"/>
          <ac:grpSpMkLst>
            <pc:docMk/>
            <pc:sldMk cId="1295064834" sldId="278"/>
            <ac:grpSpMk id="33" creationId="{1B766908-773A-4F2E-83EC-AC54BFB7973C}"/>
          </ac:grpSpMkLst>
        </pc:grpChg>
        <pc:grpChg chg="add mod">
          <ac:chgData name="Pradeep Kumar" userId="b8eaa742-4466-4601-8b81-d61892a78fd8" providerId="ADAL" clId="{280BA318-035A-43A0-8771-1F0226B68F75}" dt="2018-06-25T11:13:34.364" v="2269" actId="164"/>
          <ac:grpSpMkLst>
            <pc:docMk/>
            <pc:sldMk cId="1295064834" sldId="278"/>
            <ac:grpSpMk id="34" creationId="{D5DCBA16-A8B7-4F5E-A2D8-04E4FA8B26BD}"/>
          </ac:grpSpMkLst>
        </pc:grpChg>
        <pc:grpChg chg="add mod">
          <ac:chgData name="Pradeep Kumar" userId="b8eaa742-4466-4601-8b81-d61892a78fd8" providerId="ADAL" clId="{280BA318-035A-43A0-8771-1F0226B68F75}" dt="2018-06-25T11:13:39.136" v="2270" actId="1076"/>
          <ac:grpSpMkLst>
            <pc:docMk/>
            <pc:sldMk cId="1295064834" sldId="278"/>
            <ac:grpSpMk id="35" creationId="{BAF5BD3E-592B-4111-8A2A-65569061398D}"/>
          </ac:grpSpMkLst>
        </pc:grpChg>
        <pc:grpChg chg="add mod">
          <ac:chgData name="Pradeep Kumar" userId="b8eaa742-4466-4601-8b81-d61892a78fd8" providerId="ADAL" clId="{280BA318-035A-43A0-8771-1F0226B68F75}" dt="2018-06-25T11:14:57.657" v="2286" actId="1037"/>
          <ac:grpSpMkLst>
            <pc:docMk/>
            <pc:sldMk cId="1295064834" sldId="278"/>
            <ac:grpSpMk id="36" creationId="{2C5C7E9B-5701-4E16-83D5-391C05354E46}"/>
          </ac:grpSpMkLst>
        </pc:grpChg>
        <pc:grpChg chg="add mod">
          <ac:chgData name="Pradeep Kumar" userId="b8eaa742-4466-4601-8b81-d61892a78fd8" providerId="ADAL" clId="{280BA318-035A-43A0-8771-1F0226B68F75}" dt="2018-06-25T11:14:38.610" v="2275" actId="1076"/>
          <ac:grpSpMkLst>
            <pc:docMk/>
            <pc:sldMk cId="1295064834" sldId="278"/>
            <ac:grpSpMk id="37" creationId="{C8E9C994-FBB6-4798-9424-E40D3D7ECA15}"/>
          </ac:grpSpMkLst>
        </pc:grpChg>
        <pc:grpChg chg="add mod">
          <ac:chgData name="Pradeep Kumar" userId="b8eaa742-4466-4601-8b81-d61892a78fd8" providerId="ADAL" clId="{280BA318-035A-43A0-8771-1F0226B68F75}" dt="2018-06-25T11:14:51.744" v="2278" actId="164"/>
          <ac:grpSpMkLst>
            <pc:docMk/>
            <pc:sldMk cId="1295064834" sldId="278"/>
            <ac:grpSpMk id="39" creationId="{11BB79EF-F1FC-44AC-8AC9-592632CF7B6C}"/>
          </ac:grpSpMkLst>
        </pc:grpChg>
        <pc:cxnChg chg="add mod">
          <ac:chgData name="Pradeep Kumar" userId="b8eaa742-4466-4601-8b81-d61892a78fd8" providerId="ADAL" clId="{280BA318-035A-43A0-8771-1F0226B68F75}" dt="2018-06-25T11:13:02.628" v="2265" actId="164"/>
          <ac:cxnSpMkLst>
            <pc:docMk/>
            <pc:sldMk cId="1295064834" sldId="278"/>
            <ac:cxnSpMk id="6" creationId="{C4CD5E32-77B4-4DDB-97C0-330761B2CD1B}"/>
          </ac:cxnSpMkLst>
        </pc:cxnChg>
        <pc:cxnChg chg="add mod">
          <ac:chgData name="Pradeep Kumar" userId="b8eaa742-4466-4601-8b81-d61892a78fd8" providerId="ADAL" clId="{280BA318-035A-43A0-8771-1F0226B68F75}" dt="2018-06-25T11:13:27.775" v="2267" actId="164"/>
          <ac:cxnSpMkLst>
            <pc:docMk/>
            <pc:sldMk cId="1295064834" sldId="278"/>
            <ac:cxnSpMk id="10" creationId="{0EFA090E-F8A1-48B3-9154-60FD13758FB9}"/>
          </ac:cxnSpMkLst>
        </pc:cxnChg>
        <pc:cxnChg chg="add del mod">
          <ac:chgData name="Pradeep Kumar" userId="b8eaa742-4466-4601-8b81-d61892a78fd8" providerId="ADAL" clId="{280BA318-035A-43A0-8771-1F0226B68F75}" dt="2018-06-25T11:10:18.827" v="2231" actId="478"/>
          <ac:cxnSpMkLst>
            <pc:docMk/>
            <pc:sldMk cId="1295064834" sldId="278"/>
            <ac:cxnSpMk id="13" creationId="{937749E7-9FBE-4F8E-8672-7A435C99883E}"/>
          </ac:cxnSpMkLst>
        </pc:cxnChg>
        <pc:cxnChg chg="add del">
          <ac:chgData name="Pradeep Kumar" userId="b8eaa742-4466-4601-8b81-d61892a78fd8" providerId="ADAL" clId="{280BA318-035A-43A0-8771-1F0226B68F75}" dt="2018-06-25T11:09:33.595" v="2209" actId="1038"/>
          <ac:cxnSpMkLst>
            <pc:docMk/>
            <pc:sldMk cId="1295064834" sldId="278"/>
            <ac:cxnSpMk id="15" creationId="{5AA077AD-26C9-4BDC-9A0A-05FC01F60C36}"/>
          </ac:cxnSpMkLst>
        </pc:cxnChg>
        <pc:cxnChg chg="add mod">
          <ac:chgData name="Pradeep Kumar" userId="b8eaa742-4466-4601-8b81-d61892a78fd8" providerId="ADAL" clId="{280BA318-035A-43A0-8771-1F0226B68F75}" dt="2018-06-25T11:14:30.155" v="2274" actId="164"/>
          <ac:cxnSpMkLst>
            <pc:docMk/>
            <pc:sldMk cId="1295064834" sldId="278"/>
            <ac:cxnSpMk id="18" creationId="{6E262154-5BED-49CE-B973-E307A55C9A3F}"/>
          </ac:cxnSpMkLst>
        </pc:cxnChg>
        <pc:cxnChg chg="add del mod">
          <ac:chgData name="Pradeep Kumar" userId="b8eaa742-4466-4601-8b81-d61892a78fd8" providerId="ADAL" clId="{280BA318-035A-43A0-8771-1F0226B68F75}" dt="2018-06-25T11:10:35.007" v="2233" actId="478"/>
          <ac:cxnSpMkLst>
            <pc:docMk/>
            <pc:sldMk cId="1295064834" sldId="278"/>
            <ac:cxnSpMk id="21" creationId="{A3D4B674-7446-41A6-9130-2573CBF94A22}"/>
          </ac:cxnSpMkLst>
        </pc:cxnChg>
        <pc:cxnChg chg="add mod">
          <ac:chgData name="Pradeep Kumar" userId="b8eaa742-4466-4601-8b81-d61892a78fd8" providerId="ADAL" clId="{280BA318-035A-43A0-8771-1F0226B68F75}" dt="2018-06-25T11:13:39.136" v="2270" actId="1076"/>
          <ac:cxnSpMkLst>
            <pc:docMk/>
            <pc:sldMk cId="1295064834" sldId="278"/>
            <ac:cxnSpMk id="23" creationId="{ED7986C7-DC18-40E6-B5A9-50085AB9A568}"/>
          </ac:cxnSpMkLst>
        </pc:cxnChg>
        <pc:cxnChg chg="add mod">
          <ac:chgData name="Pradeep Kumar" userId="b8eaa742-4466-4601-8b81-d61892a78fd8" providerId="ADAL" clId="{280BA318-035A-43A0-8771-1F0226B68F75}" dt="2018-06-25T11:14:51.744" v="2278" actId="164"/>
          <ac:cxnSpMkLst>
            <pc:docMk/>
            <pc:sldMk cId="1295064834" sldId="278"/>
            <ac:cxnSpMk id="25" creationId="{698ACC02-12BA-421F-87E7-2091DACC3BFF}"/>
          </ac:cxnSpMkLst>
        </pc:cxnChg>
        <pc:cxnChg chg="add mod">
          <ac:chgData name="Pradeep Kumar" userId="b8eaa742-4466-4601-8b81-d61892a78fd8" providerId="ADAL" clId="{280BA318-035A-43A0-8771-1F0226B68F75}" dt="2018-06-25T11:14:17.321" v="2271" actId="164"/>
          <ac:cxnSpMkLst>
            <pc:docMk/>
            <pc:sldMk cId="1295064834" sldId="278"/>
            <ac:cxnSpMk id="31" creationId="{DB6C9480-4874-4731-8308-8A6EB57FB233}"/>
          </ac:cxnSpMkLst>
        </pc:cxnChg>
        <pc:cxnChg chg="add mod">
          <ac:chgData name="Pradeep Kumar" userId="b8eaa742-4466-4601-8b81-d61892a78fd8" providerId="ADAL" clId="{280BA318-035A-43A0-8771-1F0226B68F75}" dt="2018-06-25T11:15:36.881" v="2292" actId="11529"/>
          <ac:cxnSpMkLst>
            <pc:docMk/>
            <pc:sldMk cId="1295064834" sldId="278"/>
            <ac:cxnSpMk id="42" creationId="{4C088D74-FF85-49DB-93C1-3F5CF3987445}"/>
          </ac:cxnSpMkLst>
        </pc:cxnChg>
      </pc:sldChg>
      <pc:sldChg chg="addSp delSp modSp add mod ord setBg">
        <pc:chgData name="Pradeep Kumar" userId="b8eaa742-4466-4601-8b81-d61892a78fd8" providerId="ADAL" clId="{280BA318-035A-43A0-8771-1F0226B68F75}" dt="2018-06-25T16:55:15.053" v="3622" actId="26606"/>
        <pc:sldMkLst>
          <pc:docMk/>
          <pc:sldMk cId="4008864667" sldId="279"/>
        </pc:sldMkLst>
        <pc:spChg chg="mod">
          <ac:chgData name="Pradeep Kumar" userId="b8eaa742-4466-4601-8b81-d61892a78fd8" providerId="ADAL" clId="{280BA318-035A-43A0-8771-1F0226B68F75}" dt="2018-06-25T16:55:15.053" v="3622" actId="26606"/>
          <ac:spMkLst>
            <pc:docMk/>
            <pc:sldMk cId="4008864667" sldId="279"/>
            <ac:spMk id="2" creationId="{80D07B16-F32F-44E6-9CA8-477EBE3A580E}"/>
          </ac:spMkLst>
        </pc:spChg>
        <pc:spChg chg="add del">
          <ac:chgData name="Pradeep Kumar" userId="b8eaa742-4466-4601-8b81-d61892a78fd8" providerId="ADAL" clId="{280BA318-035A-43A0-8771-1F0226B68F75}" dt="2018-06-25T16:55:15.053" v="3622" actId="26606"/>
          <ac:spMkLst>
            <pc:docMk/>
            <pc:sldMk cId="4008864667" sldId="279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5:15.053" v="3622" actId="26606"/>
          <ac:spMkLst>
            <pc:docMk/>
            <pc:sldMk cId="4008864667" sldId="279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5:15.053" v="3622" actId="26606"/>
          <ac:spMkLst>
            <pc:docMk/>
            <pc:sldMk cId="4008864667" sldId="279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5:15.053" v="3622" actId="26606"/>
          <ac:spMkLst>
            <pc:docMk/>
            <pc:sldMk cId="4008864667" sldId="279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5:15.053" v="3622" actId="26606"/>
          <ac:spMkLst>
            <pc:docMk/>
            <pc:sldMk cId="4008864667" sldId="279"/>
            <ac:spMk id="15" creationId="{AB84D7E8-4ECB-42D7-ADBF-01689B0F24AE}"/>
          </ac:spMkLst>
        </pc:spChg>
        <pc:spChg chg="add del">
          <ac:chgData name="Pradeep Kumar" userId="b8eaa742-4466-4601-8b81-d61892a78fd8" providerId="ADAL" clId="{280BA318-035A-43A0-8771-1F0226B68F75}" dt="2018-06-25T16:55:15.047" v="3621" actId="26606"/>
          <ac:spMkLst>
            <pc:docMk/>
            <pc:sldMk cId="4008864667" sldId="279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5:15.053" v="3622" actId="26606"/>
          <ac:cxnSpMkLst>
            <pc:docMk/>
            <pc:sldMk cId="4008864667" sldId="279"/>
            <ac:cxnSpMk id="17" creationId="{9E8E38ED-369A-44C2-B635-0BED0E48A6E8}"/>
          </ac:cxnSpMkLst>
        </pc:cxnChg>
        <pc:cxnChg chg="add del">
          <ac:chgData name="Pradeep Kumar" userId="b8eaa742-4466-4601-8b81-d61892a78fd8" providerId="ADAL" clId="{280BA318-035A-43A0-8771-1F0226B68F75}" dt="2018-06-25T16:55:15.047" v="3621" actId="26606"/>
          <ac:cxnSpMkLst>
            <pc:docMk/>
            <pc:sldMk cId="4008864667" sldId="279"/>
            <ac:cxnSpMk id="24" creationId="{F0C57C7C-DFE9-4A1E-B7A9-DF40E63366BB}"/>
          </ac:cxnSpMkLst>
        </pc:cxnChg>
      </pc:sldChg>
      <pc:sldChg chg="addSp delSp modSp add mod setBg setClrOvrMap">
        <pc:chgData name="Pradeep Kumar" userId="b8eaa742-4466-4601-8b81-d61892a78fd8" providerId="ADAL" clId="{280BA318-035A-43A0-8771-1F0226B68F75}" dt="2018-06-25T16:54:59.512" v="3619" actId="26606"/>
        <pc:sldMkLst>
          <pc:docMk/>
          <pc:sldMk cId="1919331208" sldId="280"/>
        </pc:sldMkLst>
        <pc:spChg chg="mod">
          <ac:chgData name="Pradeep Kumar" userId="b8eaa742-4466-4601-8b81-d61892a78fd8" providerId="ADAL" clId="{280BA318-035A-43A0-8771-1F0226B68F75}" dt="2018-06-25T16:54:59.512" v="3619" actId="26606"/>
          <ac:spMkLst>
            <pc:docMk/>
            <pc:sldMk cId="1919331208" sldId="280"/>
            <ac:spMk id="2" creationId="{022C496A-3253-4579-B739-0DD6C5ADBB79}"/>
          </ac:spMkLst>
        </pc:spChg>
        <pc:spChg chg="mod">
          <ac:chgData name="Pradeep Kumar" userId="b8eaa742-4466-4601-8b81-d61892a78fd8" providerId="ADAL" clId="{280BA318-035A-43A0-8771-1F0226B68F75}" dt="2018-06-25T16:54:59.512" v="3619" actId="26606"/>
          <ac:spMkLst>
            <pc:docMk/>
            <pc:sldMk cId="1919331208" sldId="280"/>
            <ac:spMk id="3" creationId="{2D97D438-0C03-4C00-A68F-19B60BED7641}"/>
          </ac:spMkLst>
        </pc:spChg>
        <pc:spChg chg="add del">
          <ac:chgData name="Pradeep Kumar" userId="b8eaa742-4466-4601-8b81-d61892a78fd8" providerId="ADAL" clId="{280BA318-035A-43A0-8771-1F0226B68F75}" dt="2018-06-25T16:54:59.512" v="3619" actId="26606"/>
          <ac:spMkLst>
            <pc:docMk/>
            <pc:sldMk cId="1919331208" sldId="280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4:59.512" v="3619" actId="26606"/>
          <ac:spMkLst>
            <pc:docMk/>
            <pc:sldMk cId="1919331208" sldId="280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4:59.512" v="3619" actId="26606"/>
          <ac:spMkLst>
            <pc:docMk/>
            <pc:sldMk cId="1919331208" sldId="280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4:59.512" v="3619" actId="26606"/>
          <ac:spMkLst>
            <pc:docMk/>
            <pc:sldMk cId="1919331208" sldId="280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4:59.512" v="3619" actId="26606"/>
          <ac:spMkLst>
            <pc:docMk/>
            <pc:sldMk cId="1919331208" sldId="280"/>
            <ac:spMk id="21" creationId="{5B336162-B533-4EFE-8BB3-8EBB4A5E32F8}"/>
          </ac:spMkLst>
        </pc:spChg>
        <pc:cxnChg chg="add del">
          <ac:chgData name="Pradeep Kumar" userId="b8eaa742-4466-4601-8b81-d61892a78fd8" providerId="ADAL" clId="{280BA318-035A-43A0-8771-1F0226B68F75}" dt="2018-06-25T16:54:59.512" v="3619" actId="26606"/>
          <ac:cxnSpMkLst>
            <pc:docMk/>
            <pc:sldMk cId="1919331208" sldId="280"/>
            <ac:cxnSpMk id="12" creationId="{D4C22394-EBC2-4FAF-A555-6C02D589EED7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5:23.275" v="3623" actId="26606"/>
        <pc:sldMkLst>
          <pc:docMk/>
          <pc:sldMk cId="1510068425" sldId="281"/>
        </pc:sldMkLst>
        <pc:spChg chg="mod">
          <ac:chgData name="Pradeep Kumar" userId="b8eaa742-4466-4601-8b81-d61892a78fd8" providerId="ADAL" clId="{280BA318-035A-43A0-8771-1F0226B68F75}" dt="2018-06-25T16:55:23.275" v="3623" actId="26606"/>
          <ac:spMkLst>
            <pc:docMk/>
            <pc:sldMk cId="1510068425" sldId="281"/>
            <ac:spMk id="2" creationId="{F69FE0A1-B42A-4161-8BC6-D9D2EAB366F6}"/>
          </ac:spMkLst>
        </pc:spChg>
        <pc:spChg chg="del">
          <ac:chgData name="Pradeep Kumar" userId="b8eaa742-4466-4601-8b81-d61892a78fd8" providerId="ADAL" clId="{280BA318-035A-43A0-8771-1F0226B68F75}" dt="2018-06-25T11:23:36.152" v="2478" actId="478"/>
          <ac:spMkLst>
            <pc:docMk/>
            <pc:sldMk cId="1510068425" sldId="281"/>
            <ac:spMk id="3" creationId="{87435FB7-296E-4124-9AD6-DA58A3A0DABD}"/>
          </ac:spMkLst>
        </pc:spChg>
        <pc:spChg chg="add del">
          <ac:chgData name="Pradeep Kumar" userId="b8eaa742-4466-4601-8b81-d61892a78fd8" providerId="ADAL" clId="{280BA318-035A-43A0-8771-1F0226B68F75}" dt="2018-06-25T16:55:23.275" v="3623" actId="26606"/>
          <ac:spMkLst>
            <pc:docMk/>
            <pc:sldMk cId="1510068425" sldId="281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5:23.275" v="3623" actId="26606"/>
          <ac:spMkLst>
            <pc:docMk/>
            <pc:sldMk cId="1510068425" sldId="281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5:23.275" v="3623" actId="26606"/>
          <ac:spMkLst>
            <pc:docMk/>
            <pc:sldMk cId="1510068425" sldId="281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5:23.275" v="3623" actId="26606"/>
          <ac:spMkLst>
            <pc:docMk/>
            <pc:sldMk cId="1510068425" sldId="281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5:23.275" v="3623" actId="26606"/>
          <ac:spMkLst>
            <pc:docMk/>
            <pc:sldMk cId="1510068425" sldId="281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5:23.275" v="3623" actId="26606"/>
          <ac:spMkLst>
            <pc:docMk/>
            <pc:sldMk cId="1510068425" sldId="281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5:23.275" v="3623" actId="26606"/>
          <ac:cxnSpMkLst>
            <pc:docMk/>
            <pc:sldMk cId="1510068425" sldId="281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5:23.275" v="3623" actId="26606"/>
          <ac:cxnSpMkLst>
            <pc:docMk/>
            <pc:sldMk cId="1510068425" sldId="281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5:28.618" v="3624" actId="26606"/>
        <pc:sldMkLst>
          <pc:docMk/>
          <pc:sldMk cId="961151752" sldId="282"/>
        </pc:sldMkLst>
        <pc:spChg chg="mod">
          <ac:chgData name="Pradeep Kumar" userId="b8eaa742-4466-4601-8b81-d61892a78fd8" providerId="ADAL" clId="{280BA318-035A-43A0-8771-1F0226B68F75}" dt="2018-06-25T16:55:28.618" v="3624" actId="26606"/>
          <ac:spMkLst>
            <pc:docMk/>
            <pc:sldMk cId="961151752" sldId="282"/>
            <ac:spMk id="2" creationId="{42BAB616-A4EA-47FA-9AF0-ECDFB212B5F8}"/>
          </ac:spMkLst>
        </pc:spChg>
        <pc:spChg chg="del">
          <ac:chgData name="Pradeep Kumar" userId="b8eaa742-4466-4601-8b81-d61892a78fd8" providerId="ADAL" clId="{280BA318-035A-43A0-8771-1F0226B68F75}" dt="2018-06-25T11:25:30.889" v="2514" actId="478"/>
          <ac:spMkLst>
            <pc:docMk/>
            <pc:sldMk cId="961151752" sldId="282"/>
            <ac:spMk id="3" creationId="{471E514B-AAD0-4BC9-87B9-4FF7074F93C3}"/>
          </ac:spMkLst>
        </pc:spChg>
        <pc:spChg chg="add del">
          <ac:chgData name="Pradeep Kumar" userId="b8eaa742-4466-4601-8b81-d61892a78fd8" providerId="ADAL" clId="{280BA318-035A-43A0-8771-1F0226B68F75}" dt="2018-06-25T16:55:28.618" v="3624" actId="26606"/>
          <ac:spMkLst>
            <pc:docMk/>
            <pc:sldMk cId="961151752" sldId="282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5:28.618" v="3624" actId="26606"/>
          <ac:spMkLst>
            <pc:docMk/>
            <pc:sldMk cId="961151752" sldId="282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5:28.618" v="3624" actId="26606"/>
          <ac:spMkLst>
            <pc:docMk/>
            <pc:sldMk cId="961151752" sldId="282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5:28.618" v="3624" actId="26606"/>
          <ac:spMkLst>
            <pc:docMk/>
            <pc:sldMk cId="961151752" sldId="282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5:28.618" v="3624" actId="26606"/>
          <ac:spMkLst>
            <pc:docMk/>
            <pc:sldMk cId="961151752" sldId="282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5:28.618" v="3624" actId="26606"/>
          <ac:spMkLst>
            <pc:docMk/>
            <pc:sldMk cId="961151752" sldId="282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5:28.618" v="3624" actId="26606"/>
          <ac:cxnSpMkLst>
            <pc:docMk/>
            <pc:sldMk cId="961151752" sldId="282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5:28.618" v="3624" actId="26606"/>
          <ac:cxnSpMkLst>
            <pc:docMk/>
            <pc:sldMk cId="961151752" sldId="282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2:44:37.760" v="3556" actId="478"/>
        <pc:sldMkLst>
          <pc:docMk/>
          <pc:sldMk cId="3365237029" sldId="283"/>
        </pc:sldMkLst>
        <pc:spChg chg="del mod ord">
          <ac:chgData name="Pradeep Kumar" userId="b8eaa742-4466-4601-8b81-d61892a78fd8" providerId="ADAL" clId="{280BA318-035A-43A0-8771-1F0226B68F75}" dt="2018-06-25T12:44:35.392" v="3555" actId="478"/>
          <ac:spMkLst>
            <pc:docMk/>
            <pc:sldMk cId="3365237029" sldId="283"/>
            <ac:spMk id="2" creationId="{C66642C2-2FD1-463C-99EA-639FDC539F11}"/>
          </ac:spMkLst>
        </pc:spChg>
        <pc:spChg chg="del">
          <ac:chgData name="Pradeep Kumar" userId="b8eaa742-4466-4601-8b81-d61892a78fd8" providerId="ADAL" clId="{280BA318-035A-43A0-8771-1F0226B68F75}" dt="2018-06-25T11:29:08.461" v="2750" actId="478"/>
          <ac:spMkLst>
            <pc:docMk/>
            <pc:sldMk cId="3365237029" sldId="283"/>
            <ac:spMk id="3" creationId="{63EE0274-ADC3-4B5D-9EA5-0F175C99BD40}"/>
          </ac:spMkLst>
        </pc:spChg>
        <pc:spChg chg="add mod">
          <ac:chgData name="Pradeep Kumar" userId="b8eaa742-4466-4601-8b81-d61892a78fd8" providerId="ADAL" clId="{280BA318-035A-43A0-8771-1F0226B68F75}" dt="2018-06-25T11:29:26.323" v="2753" actId="478"/>
          <ac:spMkLst>
            <pc:docMk/>
            <pc:sldMk cId="3365237029" sldId="283"/>
            <ac:spMk id="5" creationId="{8C190E68-ED6A-478F-9F86-94372B606B58}"/>
          </ac:spMkLst>
        </pc:spChg>
        <pc:spChg chg="add del mod">
          <ac:chgData name="Pradeep Kumar" userId="b8eaa742-4466-4601-8b81-d61892a78fd8" providerId="ADAL" clId="{280BA318-035A-43A0-8771-1F0226B68F75}" dt="2018-06-25T12:44:37.760" v="3556" actId="478"/>
          <ac:spMkLst>
            <pc:docMk/>
            <pc:sldMk cId="3365237029" sldId="283"/>
            <ac:spMk id="7" creationId="{8AA791CE-3236-4FCF-A71F-0F30E895523D}"/>
          </ac:spMkLst>
        </pc:spChg>
        <pc:spChg chg="add del">
          <ac:chgData name="Pradeep Kumar" userId="b8eaa742-4466-4601-8b81-d61892a78fd8" providerId="ADAL" clId="{280BA318-035A-43A0-8771-1F0226B68F75}" dt="2018-06-25T12:44:28.362" v="3553" actId="26606"/>
          <ac:spMkLst>
            <pc:docMk/>
            <pc:sldMk cId="3365237029" sldId="283"/>
            <ac:spMk id="71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2:44:28.362" v="3553" actId="26606"/>
          <ac:spMkLst>
            <pc:docMk/>
            <pc:sldMk cId="3365237029" sldId="283"/>
            <ac:spMk id="73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2:44:28.362" v="3553" actId="26606"/>
          <ac:spMkLst>
            <pc:docMk/>
            <pc:sldMk cId="3365237029" sldId="283"/>
            <ac:spMk id="75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2:44:28.362" v="3553" actId="26606"/>
          <ac:spMkLst>
            <pc:docMk/>
            <pc:sldMk cId="3365237029" sldId="283"/>
            <ac:spMk id="77" creationId="{34244EF8-D73A-40E1-BE73-D46E6B4B04ED}"/>
          </ac:spMkLst>
        </pc:spChg>
        <pc:picChg chg="add mod">
          <ac:chgData name="Pradeep Kumar" userId="b8eaa742-4466-4601-8b81-d61892a78fd8" providerId="ADAL" clId="{280BA318-035A-43A0-8771-1F0226B68F75}" dt="2018-06-25T12:44:28.362" v="3553" actId="26606"/>
          <ac:picMkLst>
            <pc:docMk/>
            <pc:sldMk cId="3365237029" sldId="283"/>
            <ac:picMk id="1026" creationId="{0F7268B7-A660-4F0F-96DB-1E92B0026F73}"/>
          </ac:picMkLst>
        </pc:picChg>
        <pc:cxnChg chg="add del">
          <ac:chgData name="Pradeep Kumar" userId="b8eaa742-4466-4601-8b81-d61892a78fd8" providerId="ADAL" clId="{280BA318-035A-43A0-8771-1F0226B68F75}" dt="2018-06-25T12:44:28.362" v="3553" actId="26606"/>
          <ac:cxnSpMkLst>
            <pc:docMk/>
            <pc:sldMk cId="3365237029" sldId="283"/>
            <ac:cxnSpMk id="79" creationId="{9E8E38ED-369A-44C2-B635-0BED0E48A6E8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5:40.958" v="3625" actId="26606"/>
        <pc:sldMkLst>
          <pc:docMk/>
          <pc:sldMk cId="346868624" sldId="284"/>
        </pc:sldMkLst>
        <pc:spChg chg="mod">
          <ac:chgData name="Pradeep Kumar" userId="b8eaa742-4466-4601-8b81-d61892a78fd8" providerId="ADAL" clId="{280BA318-035A-43A0-8771-1F0226B68F75}" dt="2018-06-25T16:55:40.958" v="3625" actId="26606"/>
          <ac:spMkLst>
            <pc:docMk/>
            <pc:sldMk cId="346868624" sldId="284"/>
            <ac:spMk id="2" creationId="{93A1B9C3-91F3-4D53-86AC-81BD1431B4FB}"/>
          </ac:spMkLst>
        </pc:spChg>
        <pc:spChg chg="del">
          <ac:chgData name="Pradeep Kumar" userId="b8eaa742-4466-4601-8b81-d61892a78fd8" providerId="ADAL" clId="{280BA318-035A-43A0-8771-1F0226B68F75}" dt="2018-06-25T11:30:31.754" v="2758" actId="478"/>
          <ac:spMkLst>
            <pc:docMk/>
            <pc:sldMk cId="346868624" sldId="284"/>
            <ac:spMk id="3" creationId="{3E104903-4273-4C6A-8959-BD8F5B48FD62}"/>
          </ac:spMkLst>
        </pc:spChg>
        <pc:spChg chg="add del">
          <ac:chgData name="Pradeep Kumar" userId="b8eaa742-4466-4601-8b81-d61892a78fd8" providerId="ADAL" clId="{280BA318-035A-43A0-8771-1F0226B68F75}" dt="2018-06-25T16:55:40.958" v="3625" actId="26606"/>
          <ac:spMkLst>
            <pc:docMk/>
            <pc:sldMk cId="346868624" sldId="284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5:40.958" v="3625" actId="26606"/>
          <ac:spMkLst>
            <pc:docMk/>
            <pc:sldMk cId="346868624" sldId="284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5:40.958" v="3625" actId="26606"/>
          <ac:spMkLst>
            <pc:docMk/>
            <pc:sldMk cId="346868624" sldId="284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5:40.958" v="3625" actId="26606"/>
          <ac:spMkLst>
            <pc:docMk/>
            <pc:sldMk cId="346868624" sldId="284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5:40.958" v="3625" actId="26606"/>
          <ac:spMkLst>
            <pc:docMk/>
            <pc:sldMk cId="346868624" sldId="284"/>
            <ac:spMk id="15" creationId="{AB84D7E8-4ECB-42D7-ADBF-01689B0F24AE}"/>
          </ac:spMkLst>
        </pc:spChg>
        <pc:cxnChg chg="add del">
          <ac:chgData name="Pradeep Kumar" userId="b8eaa742-4466-4601-8b81-d61892a78fd8" providerId="ADAL" clId="{280BA318-035A-43A0-8771-1F0226B68F75}" dt="2018-06-25T16:55:40.958" v="3625" actId="26606"/>
          <ac:cxnSpMkLst>
            <pc:docMk/>
            <pc:sldMk cId="346868624" sldId="284"/>
            <ac:cxnSpMk id="17" creationId="{9E8E38ED-369A-44C2-B635-0BED0E48A6E8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5:47.272" v="3626" actId="26606"/>
        <pc:sldMkLst>
          <pc:docMk/>
          <pc:sldMk cId="3294126027" sldId="285"/>
        </pc:sldMkLst>
        <pc:spChg chg="mod">
          <ac:chgData name="Pradeep Kumar" userId="b8eaa742-4466-4601-8b81-d61892a78fd8" providerId="ADAL" clId="{280BA318-035A-43A0-8771-1F0226B68F75}" dt="2018-06-25T16:55:47.272" v="3626" actId="26606"/>
          <ac:spMkLst>
            <pc:docMk/>
            <pc:sldMk cId="3294126027" sldId="285"/>
            <ac:spMk id="2" creationId="{018A7898-5A62-4814-AA41-670507F18A5C}"/>
          </ac:spMkLst>
        </pc:spChg>
        <pc:spChg chg="mod">
          <ac:chgData name="Pradeep Kumar" userId="b8eaa742-4466-4601-8b81-d61892a78fd8" providerId="ADAL" clId="{280BA318-035A-43A0-8771-1F0226B68F75}" dt="2018-06-25T16:55:47.272" v="3626" actId="26606"/>
          <ac:spMkLst>
            <pc:docMk/>
            <pc:sldMk cId="3294126027" sldId="285"/>
            <ac:spMk id="3" creationId="{EDC70B27-4661-4B9B-ADFB-E3B3B2502A67}"/>
          </ac:spMkLst>
        </pc:spChg>
        <pc:spChg chg="add del">
          <ac:chgData name="Pradeep Kumar" userId="b8eaa742-4466-4601-8b81-d61892a78fd8" providerId="ADAL" clId="{280BA318-035A-43A0-8771-1F0226B68F75}" dt="2018-06-25T16:55:47.272" v="3626" actId="26606"/>
          <ac:spMkLst>
            <pc:docMk/>
            <pc:sldMk cId="3294126027" sldId="285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5:47.272" v="3626" actId="26606"/>
          <ac:spMkLst>
            <pc:docMk/>
            <pc:sldMk cId="3294126027" sldId="285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5:47.272" v="3626" actId="26606"/>
          <ac:spMkLst>
            <pc:docMk/>
            <pc:sldMk cId="3294126027" sldId="285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5:47.272" v="3626" actId="26606"/>
          <ac:spMkLst>
            <pc:docMk/>
            <pc:sldMk cId="3294126027" sldId="285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5:47.272" v="3626" actId="26606"/>
          <ac:spMkLst>
            <pc:docMk/>
            <pc:sldMk cId="3294126027" sldId="285"/>
            <ac:spMk id="21" creationId="{8D70B121-56F4-4848-B38B-182089D909FA}"/>
          </ac:spMkLst>
        </pc:spChg>
        <pc:cxnChg chg="add del">
          <ac:chgData name="Pradeep Kumar" userId="b8eaa742-4466-4601-8b81-d61892a78fd8" providerId="ADAL" clId="{280BA318-035A-43A0-8771-1F0226B68F75}" dt="2018-06-25T16:55:47.272" v="3626" actId="26606"/>
          <ac:cxnSpMkLst>
            <pc:docMk/>
            <pc:sldMk cId="3294126027" sldId="285"/>
            <ac:cxnSpMk id="12" creationId="{D4C22394-EBC2-4FAF-A555-6C02D589EED7}"/>
          </ac:cxnSpMkLst>
        </pc:cxnChg>
        <pc:cxnChg chg="add">
          <ac:chgData name="Pradeep Kumar" userId="b8eaa742-4466-4601-8b81-d61892a78fd8" providerId="ADAL" clId="{280BA318-035A-43A0-8771-1F0226B68F75}" dt="2018-06-25T16:55:47.272" v="3626" actId="26606"/>
          <ac:cxnSpMkLst>
            <pc:docMk/>
            <pc:sldMk cId="3294126027" sldId="285"/>
            <ac:cxnSpMk id="23" creationId="{2D72A2C9-F3CA-4216-8BAD-FA4C970C3C4E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5:54.218" v="3627" actId="26606"/>
        <pc:sldMkLst>
          <pc:docMk/>
          <pc:sldMk cId="1725921518" sldId="286"/>
        </pc:sldMkLst>
        <pc:spChg chg="mod">
          <ac:chgData name="Pradeep Kumar" userId="b8eaa742-4466-4601-8b81-d61892a78fd8" providerId="ADAL" clId="{280BA318-035A-43A0-8771-1F0226B68F75}" dt="2018-06-25T16:55:54.218" v="3627" actId="26606"/>
          <ac:spMkLst>
            <pc:docMk/>
            <pc:sldMk cId="1725921518" sldId="286"/>
            <ac:spMk id="2" creationId="{1122593D-8ACF-4023-A218-DC875FDBB9E3}"/>
          </ac:spMkLst>
        </pc:spChg>
        <pc:spChg chg="del">
          <ac:chgData name="Pradeep Kumar" userId="b8eaa742-4466-4601-8b81-d61892a78fd8" providerId="ADAL" clId="{280BA318-035A-43A0-8771-1F0226B68F75}" dt="2018-06-25T11:48:40.472" v="2909" actId="478"/>
          <ac:spMkLst>
            <pc:docMk/>
            <pc:sldMk cId="1725921518" sldId="286"/>
            <ac:spMk id="3" creationId="{C3793CDB-9C82-411E-BE21-9B3B7C5B7C15}"/>
          </ac:spMkLst>
        </pc:spChg>
        <pc:spChg chg="add del">
          <ac:chgData name="Pradeep Kumar" userId="b8eaa742-4466-4601-8b81-d61892a78fd8" providerId="ADAL" clId="{280BA318-035A-43A0-8771-1F0226B68F75}" dt="2018-06-25T16:55:54.218" v="3627" actId="26606"/>
          <ac:spMkLst>
            <pc:docMk/>
            <pc:sldMk cId="1725921518" sldId="286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5:54.218" v="3627" actId="26606"/>
          <ac:spMkLst>
            <pc:docMk/>
            <pc:sldMk cId="1725921518" sldId="286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5:54.218" v="3627" actId="26606"/>
          <ac:spMkLst>
            <pc:docMk/>
            <pc:sldMk cId="1725921518" sldId="286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5:54.218" v="3627" actId="26606"/>
          <ac:spMkLst>
            <pc:docMk/>
            <pc:sldMk cId="1725921518" sldId="286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5:54.218" v="3627" actId="26606"/>
          <ac:spMkLst>
            <pc:docMk/>
            <pc:sldMk cId="1725921518" sldId="286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5:54.218" v="3627" actId="26606"/>
          <ac:spMkLst>
            <pc:docMk/>
            <pc:sldMk cId="1725921518" sldId="286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5:54.218" v="3627" actId="26606"/>
          <ac:cxnSpMkLst>
            <pc:docMk/>
            <pc:sldMk cId="1725921518" sldId="286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5:54.218" v="3627" actId="26606"/>
          <ac:cxnSpMkLst>
            <pc:docMk/>
            <pc:sldMk cId="1725921518" sldId="286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6:00.782" v="3628" actId="26606"/>
        <pc:sldMkLst>
          <pc:docMk/>
          <pc:sldMk cId="1091250100" sldId="287"/>
        </pc:sldMkLst>
        <pc:spChg chg="mod">
          <ac:chgData name="Pradeep Kumar" userId="b8eaa742-4466-4601-8b81-d61892a78fd8" providerId="ADAL" clId="{280BA318-035A-43A0-8771-1F0226B68F75}" dt="2018-06-25T16:56:00.782" v="3628" actId="26606"/>
          <ac:spMkLst>
            <pc:docMk/>
            <pc:sldMk cId="1091250100" sldId="287"/>
            <ac:spMk id="2" creationId="{6AACBAB9-84FD-4C34-827E-EDC1E3427F03}"/>
          </ac:spMkLst>
        </pc:spChg>
        <pc:spChg chg="del">
          <ac:chgData name="Pradeep Kumar" userId="b8eaa742-4466-4601-8b81-d61892a78fd8" providerId="ADAL" clId="{280BA318-035A-43A0-8771-1F0226B68F75}" dt="2018-06-25T11:49:10.911" v="2937" actId="478"/>
          <ac:spMkLst>
            <pc:docMk/>
            <pc:sldMk cId="1091250100" sldId="287"/>
            <ac:spMk id="3" creationId="{34ABF141-5F8D-4060-99D4-A538AA3565BC}"/>
          </ac:spMkLst>
        </pc:spChg>
        <pc:spChg chg="add del">
          <ac:chgData name="Pradeep Kumar" userId="b8eaa742-4466-4601-8b81-d61892a78fd8" providerId="ADAL" clId="{280BA318-035A-43A0-8771-1F0226B68F75}" dt="2018-06-25T16:56:00.782" v="3628" actId="26606"/>
          <ac:spMkLst>
            <pc:docMk/>
            <pc:sldMk cId="1091250100" sldId="287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6:00.782" v="3628" actId="26606"/>
          <ac:spMkLst>
            <pc:docMk/>
            <pc:sldMk cId="1091250100" sldId="287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6:00.782" v="3628" actId="26606"/>
          <ac:spMkLst>
            <pc:docMk/>
            <pc:sldMk cId="1091250100" sldId="287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6:00.782" v="3628" actId="26606"/>
          <ac:spMkLst>
            <pc:docMk/>
            <pc:sldMk cId="1091250100" sldId="287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6:00.782" v="3628" actId="26606"/>
          <ac:spMkLst>
            <pc:docMk/>
            <pc:sldMk cId="1091250100" sldId="287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6:00.782" v="3628" actId="26606"/>
          <ac:spMkLst>
            <pc:docMk/>
            <pc:sldMk cId="1091250100" sldId="287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6:00.782" v="3628" actId="26606"/>
          <ac:cxnSpMkLst>
            <pc:docMk/>
            <pc:sldMk cId="1091250100" sldId="287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6:00.782" v="3628" actId="26606"/>
          <ac:cxnSpMkLst>
            <pc:docMk/>
            <pc:sldMk cId="1091250100" sldId="287"/>
            <ac:cxnSpMk id="24" creationId="{F0C57C7C-DFE9-4A1E-B7A9-DF40E63366BB}"/>
          </ac:cxnSpMkLst>
        </pc:cxnChg>
      </pc:sldChg>
      <pc:sldChg chg="addSp delSp modSp add">
        <pc:chgData name="Pradeep Kumar" userId="b8eaa742-4466-4601-8b81-d61892a78fd8" providerId="ADAL" clId="{280BA318-035A-43A0-8771-1F0226B68F75}" dt="2018-06-25T12:44:56.293" v="3562" actId="478"/>
        <pc:sldMkLst>
          <pc:docMk/>
          <pc:sldMk cId="3340825019" sldId="288"/>
        </pc:sldMkLst>
        <pc:spChg chg="del mod">
          <ac:chgData name="Pradeep Kumar" userId="b8eaa742-4466-4601-8b81-d61892a78fd8" providerId="ADAL" clId="{280BA318-035A-43A0-8771-1F0226B68F75}" dt="2018-06-25T12:44:55.304" v="3561" actId="478"/>
          <ac:spMkLst>
            <pc:docMk/>
            <pc:sldMk cId="3340825019" sldId="288"/>
            <ac:spMk id="2" creationId="{D101247A-B68C-483B-B5A0-CA9E1EBE2B0A}"/>
          </ac:spMkLst>
        </pc:spChg>
        <pc:spChg chg="del">
          <ac:chgData name="Pradeep Kumar" userId="b8eaa742-4466-4601-8b81-d61892a78fd8" providerId="ADAL" clId="{280BA318-035A-43A0-8771-1F0226B68F75}" dt="2018-06-25T11:51:32.697" v="3033" actId="478"/>
          <ac:spMkLst>
            <pc:docMk/>
            <pc:sldMk cId="3340825019" sldId="288"/>
            <ac:spMk id="3" creationId="{461E56E2-B42C-4910-8F15-07EC2528C692}"/>
          </ac:spMkLst>
        </pc:spChg>
        <pc:spChg chg="add del mod">
          <ac:chgData name="Pradeep Kumar" userId="b8eaa742-4466-4601-8b81-d61892a78fd8" providerId="ADAL" clId="{280BA318-035A-43A0-8771-1F0226B68F75}" dt="2018-06-25T12:44:56.293" v="3562" actId="478"/>
          <ac:spMkLst>
            <pc:docMk/>
            <pc:sldMk cId="3340825019" sldId="288"/>
            <ac:spMk id="5" creationId="{9EC7DE43-A164-455D-8358-DAB036184406}"/>
          </ac:spMkLst>
        </pc:spChg>
        <pc:picChg chg="add mod">
          <ac:chgData name="Pradeep Kumar" userId="b8eaa742-4466-4601-8b81-d61892a78fd8" providerId="ADAL" clId="{280BA318-035A-43A0-8771-1F0226B68F75}" dt="2018-06-25T11:51:38.350" v="3035" actId="1076"/>
          <ac:picMkLst>
            <pc:docMk/>
            <pc:sldMk cId="3340825019" sldId="288"/>
            <ac:picMk id="2050" creationId="{34623064-90BA-41BC-B05F-9F4AF37670A9}"/>
          </ac:picMkLst>
        </pc:picChg>
      </pc:sldChg>
      <pc:sldChg chg="addSp delSp modSp add mod setBg">
        <pc:chgData name="Pradeep Kumar" userId="b8eaa742-4466-4601-8b81-d61892a78fd8" providerId="ADAL" clId="{280BA318-035A-43A0-8771-1F0226B68F75}" dt="2018-06-25T16:56:07.906" v="3629" actId="26606"/>
        <pc:sldMkLst>
          <pc:docMk/>
          <pc:sldMk cId="599998191" sldId="289"/>
        </pc:sldMkLst>
        <pc:spChg chg="mod">
          <ac:chgData name="Pradeep Kumar" userId="b8eaa742-4466-4601-8b81-d61892a78fd8" providerId="ADAL" clId="{280BA318-035A-43A0-8771-1F0226B68F75}" dt="2018-06-25T16:56:07.906" v="3629" actId="26606"/>
          <ac:spMkLst>
            <pc:docMk/>
            <pc:sldMk cId="599998191" sldId="289"/>
            <ac:spMk id="2" creationId="{19395FDB-FD1E-4843-ACDA-B619233F0FB4}"/>
          </ac:spMkLst>
        </pc:spChg>
        <pc:spChg chg="del">
          <ac:chgData name="Pradeep Kumar" userId="b8eaa742-4466-4601-8b81-d61892a78fd8" providerId="ADAL" clId="{280BA318-035A-43A0-8771-1F0226B68F75}" dt="2018-06-25T11:51:55.482" v="3065" actId="478"/>
          <ac:spMkLst>
            <pc:docMk/>
            <pc:sldMk cId="599998191" sldId="289"/>
            <ac:spMk id="3" creationId="{66049BFC-F23B-4267-B62E-221FA518D8CD}"/>
          </ac:spMkLst>
        </pc:spChg>
        <pc:spChg chg="add del">
          <ac:chgData name="Pradeep Kumar" userId="b8eaa742-4466-4601-8b81-d61892a78fd8" providerId="ADAL" clId="{280BA318-035A-43A0-8771-1F0226B68F75}" dt="2018-06-25T16:56:07.906" v="3629" actId="26606"/>
          <ac:spMkLst>
            <pc:docMk/>
            <pc:sldMk cId="599998191" sldId="289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6:07.906" v="3629" actId="26606"/>
          <ac:spMkLst>
            <pc:docMk/>
            <pc:sldMk cId="599998191" sldId="289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6:07.906" v="3629" actId="26606"/>
          <ac:spMkLst>
            <pc:docMk/>
            <pc:sldMk cId="599998191" sldId="289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6:07.906" v="3629" actId="26606"/>
          <ac:spMkLst>
            <pc:docMk/>
            <pc:sldMk cId="599998191" sldId="289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6:07.906" v="3629" actId="26606"/>
          <ac:spMkLst>
            <pc:docMk/>
            <pc:sldMk cId="599998191" sldId="289"/>
            <ac:spMk id="15" creationId="{AB84D7E8-4ECB-42D7-ADBF-01689B0F24AE}"/>
          </ac:spMkLst>
        </pc:spChg>
        <pc:cxnChg chg="add del">
          <ac:chgData name="Pradeep Kumar" userId="b8eaa742-4466-4601-8b81-d61892a78fd8" providerId="ADAL" clId="{280BA318-035A-43A0-8771-1F0226B68F75}" dt="2018-06-25T16:56:07.906" v="3629" actId="26606"/>
          <ac:cxnSpMkLst>
            <pc:docMk/>
            <pc:sldMk cId="599998191" sldId="289"/>
            <ac:cxnSpMk id="17" creationId="{9E8E38ED-369A-44C2-B635-0BED0E48A6E8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6:25.190" v="3630" actId="26606"/>
        <pc:sldMkLst>
          <pc:docMk/>
          <pc:sldMk cId="683095333" sldId="290"/>
        </pc:sldMkLst>
        <pc:spChg chg="mod">
          <ac:chgData name="Pradeep Kumar" userId="b8eaa742-4466-4601-8b81-d61892a78fd8" providerId="ADAL" clId="{280BA318-035A-43A0-8771-1F0226B68F75}" dt="2018-06-25T16:56:25.190" v="3630" actId="26606"/>
          <ac:spMkLst>
            <pc:docMk/>
            <pc:sldMk cId="683095333" sldId="290"/>
            <ac:spMk id="2" creationId="{294A8B41-FBC7-48DB-A736-B5E92D44DA41}"/>
          </ac:spMkLst>
        </pc:spChg>
        <pc:spChg chg="mod">
          <ac:chgData name="Pradeep Kumar" userId="b8eaa742-4466-4601-8b81-d61892a78fd8" providerId="ADAL" clId="{280BA318-035A-43A0-8771-1F0226B68F75}" dt="2018-06-25T16:56:25.190" v="3630" actId="26606"/>
          <ac:spMkLst>
            <pc:docMk/>
            <pc:sldMk cId="683095333" sldId="290"/>
            <ac:spMk id="3" creationId="{FE8E3C9B-F14A-40DE-9EFC-3DE244FCB992}"/>
          </ac:spMkLst>
        </pc:spChg>
        <pc:spChg chg="add del">
          <ac:chgData name="Pradeep Kumar" userId="b8eaa742-4466-4601-8b81-d61892a78fd8" providerId="ADAL" clId="{280BA318-035A-43A0-8771-1F0226B68F75}" dt="2018-06-25T16:56:25.190" v="3630" actId="26606"/>
          <ac:spMkLst>
            <pc:docMk/>
            <pc:sldMk cId="683095333" sldId="290"/>
            <ac:spMk id="8" creationId="{E4F9F79B-A093-478E-96B5-EE02BC93A858}"/>
          </ac:spMkLst>
        </pc:spChg>
        <pc:spChg chg="add del">
          <ac:chgData name="Pradeep Kumar" userId="b8eaa742-4466-4601-8b81-d61892a78fd8" providerId="ADAL" clId="{280BA318-035A-43A0-8771-1F0226B68F75}" dt="2018-06-25T16:56:25.190" v="3630" actId="26606"/>
          <ac:spMkLst>
            <pc:docMk/>
            <pc:sldMk cId="683095333" sldId="290"/>
            <ac:spMk id="10" creationId="{11394CD8-BD30-4B74-86F4-51FDF3383419}"/>
          </ac:spMkLst>
        </pc:spChg>
        <pc:spChg chg="add del">
          <ac:chgData name="Pradeep Kumar" userId="b8eaa742-4466-4601-8b81-d61892a78fd8" providerId="ADAL" clId="{280BA318-035A-43A0-8771-1F0226B68F75}" dt="2018-06-25T16:56:25.190" v="3630" actId="26606"/>
          <ac:spMkLst>
            <pc:docMk/>
            <pc:sldMk cId="683095333" sldId="290"/>
            <ac:spMk id="14" creationId="{F7194F93-1F71-4A70-9DF1-28F183771111}"/>
          </ac:spMkLst>
        </pc:spChg>
        <pc:spChg chg="add del">
          <ac:chgData name="Pradeep Kumar" userId="b8eaa742-4466-4601-8b81-d61892a78fd8" providerId="ADAL" clId="{280BA318-035A-43A0-8771-1F0226B68F75}" dt="2018-06-25T16:56:25.190" v="3630" actId="26606"/>
          <ac:spMkLst>
            <pc:docMk/>
            <pc:sldMk cId="683095333" sldId="290"/>
            <ac:spMk id="16" creationId="{9BBC0C84-DC2A-43AE-9576-0A44295E8B9C}"/>
          </ac:spMkLst>
        </pc:spChg>
        <pc:spChg chg="add">
          <ac:chgData name="Pradeep Kumar" userId="b8eaa742-4466-4601-8b81-d61892a78fd8" providerId="ADAL" clId="{280BA318-035A-43A0-8771-1F0226B68F75}" dt="2018-06-25T16:56:25.190" v="3630" actId="26606"/>
          <ac:spMkLst>
            <pc:docMk/>
            <pc:sldMk cId="683095333" sldId="290"/>
            <ac:spMk id="21" creationId="{8D70B121-56F4-4848-B38B-182089D909FA}"/>
          </ac:spMkLst>
        </pc:spChg>
        <pc:cxnChg chg="add del">
          <ac:chgData name="Pradeep Kumar" userId="b8eaa742-4466-4601-8b81-d61892a78fd8" providerId="ADAL" clId="{280BA318-035A-43A0-8771-1F0226B68F75}" dt="2018-06-25T16:56:25.190" v="3630" actId="26606"/>
          <ac:cxnSpMkLst>
            <pc:docMk/>
            <pc:sldMk cId="683095333" sldId="290"/>
            <ac:cxnSpMk id="12" creationId="{D4C22394-EBC2-4FAF-A555-6C02D589EED7}"/>
          </ac:cxnSpMkLst>
        </pc:cxnChg>
        <pc:cxnChg chg="add">
          <ac:chgData name="Pradeep Kumar" userId="b8eaa742-4466-4601-8b81-d61892a78fd8" providerId="ADAL" clId="{280BA318-035A-43A0-8771-1F0226B68F75}" dt="2018-06-25T16:56:25.190" v="3630" actId="26606"/>
          <ac:cxnSpMkLst>
            <pc:docMk/>
            <pc:sldMk cId="683095333" sldId="290"/>
            <ac:cxnSpMk id="23" creationId="{2D72A2C9-F3CA-4216-8BAD-FA4C970C3C4E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6:32.814" v="3631" actId="26606"/>
        <pc:sldMkLst>
          <pc:docMk/>
          <pc:sldMk cId="2296354634" sldId="291"/>
        </pc:sldMkLst>
        <pc:spChg chg="mod">
          <ac:chgData name="Pradeep Kumar" userId="b8eaa742-4466-4601-8b81-d61892a78fd8" providerId="ADAL" clId="{280BA318-035A-43A0-8771-1F0226B68F75}" dt="2018-06-25T16:56:32.814" v="3631" actId="26606"/>
          <ac:spMkLst>
            <pc:docMk/>
            <pc:sldMk cId="2296354634" sldId="291"/>
            <ac:spMk id="2" creationId="{A9DB11F0-7767-4D08-B56F-FBF04720F1DF}"/>
          </ac:spMkLst>
        </pc:spChg>
        <pc:spChg chg="del">
          <ac:chgData name="Pradeep Kumar" userId="b8eaa742-4466-4601-8b81-d61892a78fd8" providerId="ADAL" clId="{280BA318-035A-43A0-8771-1F0226B68F75}" dt="2018-06-25T12:01:01.053" v="3198" actId="478"/>
          <ac:spMkLst>
            <pc:docMk/>
            <pc:sldMk cId="2296354634" sldId="291"/>
            <ac:spMk id="3" creationId="{3DE88DF1-FD4D-4E30-9DE1-F691EA40D37D}"/>
          </ac:spMkLst>
        </pc:spChg>
        <pc:spChg chg="add del">
          <ac:chgData name="Pradeep Kumar" userId="b8eaa742-4466-4601-8b81-d61892a78fd8" providerId="ADAL" clId="{280BA318-035A-43A0-8771-1F0226B68F75}" dt="2018-06-25T16:56:32.814" v="3631" actId="26606"/>
          <ac:spMkLst>
            <pc:docMk/>
            <pc:sldMk cId="2296354634" sldId="291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6:32.814" v="3631" actId="26606"/>
          <ac:spMkLst>
            <pc:docMk/>
            <pc:sldMk cId="2296354634" sldId="291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6:32.814" v="3631" actId="26606"/>
          <ac:spMkLst>
            <pc:docMk/>
            <pc:sldMk cId="2296354634" sldId="291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6:32.814" v="3631" actId="26606"/>
          <ac:spMkLst>
            <pc:docMk/>
            <pc:sldMk cId="2296354634" sldId="291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6:32.814" v="3631" actId="26606"/>
          <ac:spMkLst>
            <pc:docMk/>
            <pc:sldMk cId="2296354634" sldId="291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6:32.814" v="3631" actId="26606"/>
          <ac:spMkLst>
            <pc:docMk/>
            <pc:sldMk cId="2296354634" sldId="291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6:32.814" v="3631" actId="26606"/>
          <ac:cxnSpMkLst>
            <pc:docMk/>
            <pc:sldMk cId="2296354634" sldId="291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6:32.814" v="3631" actId="26606"/>
          <ac:cxnSpMkLst>
            <pc:docMk/>
            <pc:sldMk cId="2296354634" sldId="291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6:56:39.672" v="3632" actId="26606"/>
        <pc:sldMkLst>
          <pc:docMk/>
          <pc:sldMk cId="3149295601" sldId="292"/>
        </pc:sldMkLst>
        <pc:spChg chg="mod">
          <ac:chgData name="Pradeep Kumar" userId="b8eaa742-4466-4601-8b81-d61892a78fd8" providerId="ADAL" clId="{280BA318-035A-43A0-8771-1F0226B68F75}" dt="2018-06-25T16:56:39.672" v="3632" actId="26606"/>
          <ac:spMkLst>
            <pc:docMk/>
            <pc:sldMk cId="3149295601" sldId="292"/>
            <ac:spMk id="2" creationId="{2922F7D5-B3EE-4CFC-A057-D59AB6483FA6}"/>
          </ac:spMkLst>
        </pc:spChg>
        <pc:spChg chg="del">
          <ac:chgData name="Pradeep Kumar" userId="b8eaa742-4466-4601-8b81-d61892a78fd8" providerId="ADAL" clId="{280BA318-035A-43A0-8771-1F0226B68F75}" dt="2018-06-25T12:13:11.216" v="3266" actId="478"/>
          <ac:spMkLst>
            <pc:docMk/>
            <pc:sldMk cId="3149295601" sldId="292"/>
            <ac:spMk id="3" creationId="{100AC93B-A07E-4D2A-9E4F-2711120C9474}"/>
          </ac:spMkLst>
        </pc:spChg>
        <pc:spChg chg="add del">
          <ac:chgData name="Pradeep Kumar" userId="b8eaa742-4466-4601-8b81-d61892a78fd8" providerId="ADAL" clId="{280BA318-035A-43A0-8771-1F0226B68F75}" dt="2018-06-25T16:56:39.672" v="3632" actId="26606"/>
          <ac:spMkLst>
            <pc:docMk/>
            <pc:sldMk cId="3149295601" sldId="292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6:39.672" v="3632" actId="26606"/>
          <ac:spMkLst>
            <pc:docMk/>
            <pc:sldMk cId="3149295601" sldId="292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6:39.672" v="3632" actId="26606"/>
          <ac:spMkLst>
            <pc:docMk/>
            <pc:sldMk cId="3149295601" sldId="292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6:39.672" v="3632" actId="26606"/>
          <ac:spMkLst>
            <pc:docMk/>
            <pc:sldMk cId="3149295601" sldId="292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6:39.672" v="3632" actId="26606"/>
          <ac:spMkLst>
            <pc:docMk/>
            <pc:sldMk cId="3149295601" sldId="292"/>
            <ac:spMk id="15" creationId="{AB84D7E8-4ECB-42D7-ADBF-01689B0F24AE}"/>
          </ac:spMkLst>
        </pc:spChg>
        <pc:spChg chg="add">
          <ac:chgData name="Pradeep Kumar" userId="b8eaa742-4466-4601-8b81-d61892a78fd8" providerId="ADAL" clId="{280BA318-035A-43A0-8771-1F0226B68F75}" dt="2018-06-25T16:56:39.672" v="3632" actId="26606"/>
          <ac:spMkLst>
            <pc:docMk/>
            <pc:sldMk cId="3149295601" sldId="292"/>
            <ac:spMk id="22" creationId="{6F9EB9F2-07E2-4D64-BBD8-BB5B217F1218}"/>
          </ac:spMkLst>
        </pc:spChg>
        <pc:cxnChg chg="add del">
          <ac:chgData name="Pradeep Kumar" userId="b8eaa742-4466-4601-8b81-d61892a78fd8" providerId="ADAL" clId="{280BA318-035A-43A0-8771-1F0226B68F75}" dt="2018-06-25T16:56:39.672" v="3632" actId="26606"/>
          <ac:cxnSpMkLst>
            <pc:docMk/>
            <pc:sldMk cId="3149295601" sldId="292"/>
            <ac:cxnSpMk id="17" creationId="{9E8E38ED-369A-44C2-B635-0BED0E48A6E8}"/>
          </ac:cxnSpMkLst>
        </pc:cxnChg>
        <pc:cxnChg chg="add">
          <ac:chgData name="Pradeep Kumar" userId="b8eaa742-4466-4601-8b81-d61892a78fd8" providerId="ADAL" clId="{280BA318-035A-43A0-8771-1F0226B68F75}" dt="2018-06-25T16:56:39.672" v="3632" actId="26606"/>
          <ac:cxnSpMkLst>
            <pc:docMk/>
            <pc:sldMk cId="3149295601" sldId="292"/>
            <ac:cxnSpMk id="24" creationId="{F0C57C7C-DFE9-4A1E-B7A9-DF40E63366BB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2:14:43.138" v="3287" actId="26606"/>
        <pc:sldMkLst>
          <pc:docMk/>
          <pc:sldMk cId="127390163" sldId="293"/>
        </pc:sldMkLst>
        <pc:spChg chg="del">
          <ac:chgData name="Pradeep Kumar" userId="b8eaa742-4466-4601-8b81-d61892a78fd8" providerId="ADAL" clId="{280BA318-035A-43A0-8771-1F0226B68F75}" dt="2018-06-25T12:14:43.138" v="3287" actId="26606"/>
          <ac:spMkLst>
            <pc:docMk/>
            <pc:sldMk cId="127390163" sldId="293"/>
            <ac:spMk id="2" creationId="{2466C066-4A13-4A4A-8776-48483BCF0AC4}"/>
          </ac:spMkLst>
        </pc:spChg>
        <pc:spChg chg="del">
          <ac:chgData name="Pradeep Kumar" userId="b8eaa742-4466-4601-8b81-d61892a78fd8" providerId="ADAL" clId="{280BA318-035A-43A0-8771-1F0226B68F75}" dt="2018-06-25T12:14:38.011" v="3286" actId="26606"/>
          <ac:spMkLst>
            <pc:docMk/>
            <pc:sldMk cId="127390163" sldId="293"/>
            <ac:spMk id="3" creationId="{42964495-D69C-4836-A75C-F6732FC1142F}"/>
          </ac:spMkLst>
        </pc:spChg>
        <pc:picChg chg="add mod">
          <ac:chgData name="Pradeep Kumar" userId="b8eaa742-4466-4601-8b81-d61892a78fd8" providerId="ADAL" clId="{280BA318-035A-43A0-8771-1F0226B68F75}" dt="2018-06-25T12:14:43.138" v="3287" actId="26606"/>
          <ac:picMkLst>
            <pc:docMk/>
            <pc:sldMk cId="127390163" sldId="293"/>
            <ac:picMk id="3074" creationId="{7450C746-5EBA-4518-ACEB-4EA6486B8A65}"/>
          </ac:picMkLst>
        </pc:picChg>
      </pc:sldChg>
      <pc:sldChg chg="addSp delSp modSp add mod setBg">
        <pc:chgData name="Pradeep Kumar" userId="b8eaa742-4466-4601-8b81-d61892a78fd8" providerId="ADAL" clId="{280BA318-035A-43A0-8771-1F0226B68F75}" dt="2018-06-25T16:56:46.525" v="3633" actId="26606"/>
        <pc:sldMkLst>
          <pc:docMk/>
          <pc:sldMk cId="1364607510" sldId="294"/>
        </pc:sldMkLst>
        <pc:spChg chg="mod">
          <ac:chgData name="Pradeep Kumar" userId="b8eaa742-4466-4601-8b81-d61892a78fd8" providerId="ADAL" clId="{280BA318-035A-43A0-8771-1F0226B68F75}" dt="2018-06-25T16:56:46.525" v="3633" actId="26606"/>
          <ac:spMkLst>
            <pc:docMk/>
            <pc:sldMk cId="1364607510" sldId="294"/>
            <ac:spMk id="2" creationId="{E87DC01C-E91C-4F14-90D2-13A86D968368}"/>
          </ac:spMkLst>
        </pc:spChg>
        <pc:spChg chg="del">
          <ac:chgData name="Pradeep Kumar" userId="b8eaa742-4466-4601-8b81-d61892a78fd8" providerId="ADAL" clId="{280BA318-035A-43A0-8771-1F0226B68F75}" dt="2018-06-25T12:15:32.621" v="3292" actId="26606"/>
          <ac:spMkLst>
            <pc:docMk/>
            <pc:sldMk cId="1364607510" sldId="294"/>
            <ac:spMk id="3" creationId="{85350CFA-144F-4F94-8B99-812A625023B5}"/>
          </ac:spMkLst>
        </pc:spChg>
        <pc:spChg chg="add del">
          <ac:chgData name="Pradeep Kumar" userId="b8eaa742-4466-4601-8b81-d61892a78fd8" providerId="ADAL" clId="{280BA318-035A-43A0-8771-1F0226B68F75}" dt="2018-06-25T16:56:46.525" v="3633" actId="26606"/>
          <ac:spMkLst>
            <pc:docMk/>
            <pc:sldMk cId="1364607510" sldId="294"/>
            <ac:spMk id="7" creationId="{559AE206-7EBA-4D33-8BC9-9D8158553F0E}"/>
          </ac:spMkLst>
        </pc:spChg>
        <pc:spChg chg="add del">
          <ac:chgData name="Pradeep Kumar" userId="b8eaa742-4466-4601-8b81-d61892a78fd8" providerId="ADAL" clId="{280BA318-035A-43A0-8771-1F0226B68F75}" dt="2018-06-25T16:56:46.525" v="3633" actId="26606"/>
          <ac:spMkLst>
            <pc:docMk/>
            <pc:sldMk cId="1364607510" sldId="294"/>
            <ac:spMk id="9" creationId="{6437D937-A7F1-4011-92B4-328E5BE1B166}"/>
          </ac:spMkLst>
        </pc:spChg>
        <pc:spChg chg="add del">
          <ac:chgData name="Pradeep Kumar" userId="b8eaa742-4466-4601-8b81-d61892a78fd8" providerId="ADAL" clId="{280BA318-035A-43A0-8771-1F0226B68F75}" dt="2018-06-25T16:56:46.525" v="3633" actId="26606"/>
          <ac:spMkLst>
            <pc:docMk/>
            <pc:sldMk cId="1364607510" sldId="294"/>
            <ac:spMk id="11" creationId="{B672F332-AF08-46C6-94F0-77684310D7B7}"/>
          </ac:spMkLst>
        </pc:spChg>
        <pc:spChg chg="add del">
          <ac:chgData name="Pradeep Kumar" userId="b8eaa742-4466-4601-8b81-d61892a78fd8" providerId="ADAL" clId="{280BA318-035A-43A0-8771-1F0226B68F75}" dt="2018-06-25T16:56:46.525" v="3633" actId="26606"/>
          <ac:spMkLst>
            <pc:docMk/>
            <pc:sldMk cId="1364607510" sldId="294"/>
            <ac:spMk id="13" creationId="{34244EF8-D73A-40E1-BE73-D46E6B4B04ED}"/>
          </ac:spMkLst>
        </pc:spChg>
        <pc:spChg chg="add del">
          <ac:chgData name="Pradeep Kumar" userId="b8eaa742-4466-4601-8b81-d61892a78fd8" providerId="ADAL" clId="{280BA318-035A-43A0-8771-1F0226B68F75}" dt="2018-06-25T16:56:46.525" v="3633" actId="26606"/>
          <ac:spMkLst>
            <pc:docMk/>
            <pc:sldMk cId="1364607510" sldId="294"/>
            <ac:spMk id="15" creationId="{AB84D7E8-4ECB-42D7-ADBF-01689B0F24AE}"/>
          </ac:spMkLst>
        </pc:spChg>
        <pc:cxnChg chg="add del">
          <ac:chgData name="Pradeep Kumar" userId="b8eaa742-4466-4601-8b81-d61892a78fd8" providerId="ADAL" clId="{280BA318-035A-43A0-8771-1F0226B68F75}" dt="2018-06-25T16:56:46.525" v="3633" actId="26606"/>
          <ac:cxnSpMkLst>
            <pc:docMk/>
            <pc:sldMk cId="1364607510" sldId="294"/>
            <ac:cxnSpMk id="17" creationId="{9E8E38ED-369A-44C2-B635-0BED0E48A6E8}"/>
          </ac:cxnSpMkLst>
        </pc:cxnChg>
      </pc:sldChg>
      <pc:sldChg chg="addSp modSp add mod setBg">
        <pc:chgData name="Pradeep Kumar" userId="b8eaa742-4466-4601-8b81-d61892a78fd8" providerId="ADAL" clId="{280BA318-035A-43A0-8771-1F0226B68F75}" dt="2018-06-25T16:57:08.237" v="3634" actId="26606"/>
        <pc:sldMkLst>
          <pc:docMk/>
          <pc:sldMk cId="203613905" sldId="295"/>
        </pc:sldMkLst>
        <pc:spChg chg="mod">
          <ac:chgData name="Pradeep Kumar" userId="b8eaa742-4466-4601-8b81-d61892a78fd8" providerId="ADAL" clId="{280BA318-035A-43A0-8771-1F0226B68F75}" dt="2018-06-25T16:57:08.237" v="3634" actId="26606"/>
          <ac:spMkLst>
            <pc:docMk/>
            <pc:sldMk cId="203613905" sldId="295"/>
            <ac:spMk id="2" creationId="{3DE2B321-EF35-495A-85C2-E498472D8C96}"/>
          </ac:spMkLst>
        </pc:spChg>
        <pc:spChg chg="mod">
          <ac:chgData name="Pradeep Kumar" userId="b8eaa742-4466-4601-8b81-d61892a78fd8" providerId="ADAL" clId="{280BA318-035A-43A0-8771-1F0226B68F75}" dt="2018-06-25T16:57:08.237" v="3634" actId="26606"/>
          <ac:spMkLst>
            <pc:docMk/>
            <pc:sldMk cId="203613905" sldId="295"/>
            <ac:spMk id="3" creationId="{C9612E5C-7E18-4F34-BAD2-91CDE01617AD}"/>
          </ac:spMkLst>
        </pc:spChg>
        <pc:spChg chg="add">
          <ac:chgData name="Pradeep Kumar" userId="b8eaa742-4466-4601-8b81-d61892a78fd8" providerId="ADAL" clId="{280BA318-035A-43A0-8771-1F0226B68F75}" dt="2018-06-25T16:57:08.237" v="3634" actId="26606"/>
          <ac:spMkLst>
            <pc:docMk/>
            <pc:sldMk cId="203613905" sldId="295"/>
            <ac:spMk id="8" creationId="{8D70B121-56F4-4848-B38B-182089D909FA}"/>
          </ac:spMkLst>
        </pc:spChg>
        <pc:cxnChg chg="add">
          <ac:chgData name="Pradeep Kumar" userId="b8eaa742-4466-4601-8b81-d61892a78fd8" providerId="ADAL" clId="{280BA318-035A-43A0-8771-1F0226B68F75}" dt="2018-06-25T16:57:08.237" v="3634" actId="26606"/>
          <ac:cxnSpMkLst>
            <pc:docMk/>
            <pc:sldMk cId="203613905" sldId="295"/>
            <ac:cxnSpMk id="10" creationId="{2D72A2C9-F3CA-4216-8BAD-FA4C970C3C4E}"/>
          </ac:cxnSpMkLst>
        </pc:cxnChg>
      </pc:sldChg>
      <pc:sldChg chg="addSp delSp modSp add mod setBg">
        <pc:chgData name="Pradeep Kumar" userId="b8eaa742-4466-4601-8b81-d61892a78fd8" providerId="ADAL" clId="{280BA318-035A-43A0-8771-1F0226B68F75}" dt="2018-06-25T12:40:40.577" v="3520" actId="20577"/>
        <pc:sldMkLst>
          <pc:docMk/>
          <pc:sldMk cId="1468201891" sldId="296"/>
        </pc:sldMkLst>
        <pc:spChg chg="mod ord">
          <ac:chgData name="Pradeep Kumar" userId="b8eaa742-4466-4601-8b81-d61892a78fd8" providerId="ADAL" clId="{280BA318-035A-43A0-8771-1F0226B68F75}" dt="2018-06-25T12:40:40.577" v="3520" actId="20577"/>
          <ac:spMkLst>
            <pc:docMk/>
            <pc:sldMk cId="1468201891" sldId="296"/>
            <ac:spMk id="2" creationId="{84CE4403-F7B2-4D6D-96A3-B57A92251216}"/>
          </ac:spMkLst>
        </pc:spChg>
        <pc:spChg chg="del">
          <ac:chgData name="Pradeep Kumar" userId="b8eaa742-4466-4601-8b81-d61892a78fd8" providerId="ADAL" clId="{280BA318-035A-43A0-8771-1F0226B68F75}" dt="2018-06-25T12:40:26.099" v="3506" actId="20577"/>
          <ac:spMkLst>
            <pc:docMk/>
            <pc:sldMk cId="1468201891" sldId="296"/>
            <ac:spMk id="3" creationId="{44F5FFDD-3DE7-4B7D-97D3-B62DAECCF52C}"/>
          </ac:spMkLst>
        </pc:spChg>
        <pc:spChg chg="add">
          <ac:chgData name="Pradeep Kumar" userId="b8eaa742-4466-4601-8b81-d61892a78fd8" providerId="ADAL" clId="{280BA318-035A-43A0-8771-1F0226B68F75}" dt="2018-06-25T12:40:30.078" v="3507" actId="26606"/>
          <ac:spMkLst>
            <pc:docMk/>
            <pc:sldMk cId="1468201891" sldId="296"/>
            <ac:spMk id="71" creationId="{6753252F-4873-4F63-801D-CC719279A7D5}"/>
          </ac:spMkLst>
        </pc:spChg>
        <pc:spChg chg="add">
          <ac:chgData name="Pradeep Kumar" userId="b8eaa742-4466-4601-8b81-d61892a78fd8" providerId="ADAL" clId="{280BA318-035A-43A0-8771-1F0226B68F75}" dt="2018-06-25T12:40:30.078" v="3507" actId="26606"/>
          <ac:spMkLst>
            <pc:docMk/>
            <pc:sldMk cId="1468201891" sldId="296"/>
            <ac:spMk id="73" creationId="{047C8CCB-F95D-4249-92DD-651249D3535A}"/>
          </ac:spMkLst>
        </pc:spChg>
        <pc:picChg chg="add mod">
          <ac:chgData name="Pradeep Kumar" userId="b8eaa742-4466-4601-8b81-d61892a78fd8" providerId="ADAL" clId="{280BA318-035A-43A0-8771-1F0226B68F75}" dt="2018-06-25T12:40:30.078" v="3507" actId="26606"/>
          <ac:picMkLst>
            <pc:docMk/>
            <pc:sldMk cId="1468201891" sldId="296"/>
            <ac:picMk id="4098" creationId="{B3E6664F-2AC7-48C3-AE26-7ACC4A654537}"/>
          </ac:picMkLst>
        </pc:picChg>
      </pc:sldChg>
      <pc:sldChg chg="delSp modSp add mod setBg">
        <pc:chgData name="Pradeep Kumar" userId="b8eaa742-4466-4601-8b81-d61892a78fd8" providerId="ADAL" clId="{280BA318-035A-43A0-8771-1F0226B68F75}" dt="2018-06-26T16:52:23.169" v="3714" actId="26606"/>
        <pc:sldMkLst>
          <pc:docMk/>
          <pc:sldMk cId="2764442490" sldId="297"/>
        </pc:sldMkLst>
        <pc:spChg chg="mod">
          <ac:chgData name="Pradeep Kumar" userId="b8eaa742-4466-4601-8b81-d61892a78fd8" providerId="ADAL" clId="{280BA318-035A-43A0-8771-1F0226B68F75}" dt="2018-06-26T16:52:23.169" v="3714" actId="26606"/>
          <ac:spMkLst>
            <pc:docMk/>
            <pc:sldMk cId="2764442490" sldId="297"/>
            <ac:spMk id="2" creationId="{E137A527-B060-49BB-BB7A-2CE952399867}"/>
          </ac:spMkLst>
        </pc:spChg>
        <pc:spChg chg="del">
          <ac:chgData name="Pradeep Kumar" userId="b8eaa742-4466-4601-8b81-d61892a78fd8" providerId="ADAL" clId="{280BA318-035A-43A0-8771-1F0226B68F75}" dt="2018-06-26T16:07:20.021" v="3636" actId="478"/>
          <ac:spMkLst>
            <pc:docMk/>
            <pc:sldMk cId="2764442490" sldId="297"/>
            <ac:spMk id="3" creationId="{E8A13663-3DBB-4471-A970-3ACF5E12EC15}"/>
          </ac:spMkLst>
        </pc:spChg>
      </pc:sldChg>
      <pc:sldChg chg="addSp delSp modSp add mod setBg">
        <pc:chgData name="Pradeep Kumar" userId="b8eaa742-4466-4601-8b81-d61892a78fd8" providerId="ADAL" clId="{280BA318-035A-43A0-8771-1F0226B68F75}" dt="2018-06-26T16:52:27.954" v="3715" actId="26606"/>
        <pc:sldMkLst>
          <pc:docMk/>
          <pc:sldMk cId="451575302" sldId="298"/>
        </pc:sldMkLst>
        <pc:spChg chg="mod">
          <ac:chgData name="Pradeep Kumar" userId="b8eaa742-4466-4601-8b81-d61892a78fd8" providerId="ADAL" clId="{280BA318-035A-43A0-8771-1F0226B68F75}" dt="2018-06-26T16:52:27.954" v="3715" actId="26606"/>
          <ac:spMkLst>
            <pc:docMk/>
            <pc:sldMk cId="451575302" sldId="298"/>
            <ac:spMk id="2" creationId="{D5CCF7CD-7438-4809-B6F1-78C261E3D192}"/>
          </ac:spMkLst>
        </pc:spChg>
        <pc:spChg chg="del mod">
          <ac:chgData name="Pradeep Kumar" userId="b8eaa742-4466-4601-8b81-d61892a78fd8" providerId="ADAL" clId="{280BA318-035A-43A0-8771-1F0226B68F75}" dt="2018-06-26T16:07:41.283" v="3664" actId="478"/>
          <ac:spMkLst>
            <pc:docMk/>
            <pc:sldMk cId="451575302" sldId="298"/>
            <ac:spMk id="3" creationId="{D8983AEB-F3B0-498E-8810-8E87A626442D}"/>
          </ac:spMkLst>
        </pc:spChg>
        <pc:spChg chg="add">
          <ac:chgData name="Pradeep Kumar" userId="b8eaa742-4466-4601-8b81-d61892a78fd8" providerId="ADAL" clId="{280BA318-035A-43A0-8771-1F0226B68F75}" dt="2018-06-26T16:52:27.954" v="3715" actId="26606"/>
          <ac:spMkLst>
            <pc:docMk/>
            <pc:sldMk cId="451575302" sldId="298"/>
            <ac:spMk id="7" creationId="{6F9EB9F2-07E2-4D64-BBD8-BB5B217F1218}"/>
          </ac:spMkLst>
        </pc:spChg>
        <pc:cxnChg chg="add">
          <ac:chgData name="Pradeep Kumar" userId="b8eaa742-4466-4601-8b81-d61892a78fd8" providerId="ADAL" clId="{280BA318-035A-43A0-8771-1F0226B68F75}" dt="2018-06-26T16:52:27.954" v="3715" actId="26606"/>
          <ac:cxnSpMkLst>
            <pc:docMk/>
            <pc:sldMk cId="451575302" sldId="298"/>
            <ac:cxnSpMk id="9" creationId="{F0C57C7C-DFE9-4A1E-B7A9-DF40E63366BB}"/>
          </ac:cxnSpMkLst>
        </pc:cxnChg>
      </pc:sldChg>
      <pc:sldChg chg="delSp modSp add mod setBg">
        <pc:chgData name="Pradeep Kumar" userId="b8eaa742-4466-4601-8b81-d61892a78fd8" providerId="ADAL" clId="{280BA318-035A-43A0-8771-1F0226B68F75}" dt="2018-06-26T16:52:32.439" v="3716" actId="26606"/>
        <pc:sldMkLst>
          <pc:docMk/>
          <pc:sldMk cId="717325187" sldId="299"/>
        </pc:sldMkLst>
        <pc:spChg chg="mod">
          <ac:chgData name="Pradeep Kumar" userId="b8eaa742-4466-4601-8b81-d61892a78fd8" providerId="ADAL" clId="{280BA318-035A-43A0-8771-1F0226B68F75}" dt="2018-06-26T16:52:32.439" v="3716" actId="26606"/>
          <ac:spMkLst>
            <pc:docMk/>
            <pc:sldMk cId="717325187" sldId="299"/>
            <ac:spMk id="2" creationId="{24530882-BCA4-42E7-9EC0-F38FFA38DDC2}"/>
          </ac:spMkLst>
        </pc:spChg>
        <pc:spChg chg="del mod">
          <ac:chgData name="Pradeep Kumar" userId="b8eaa742-4466-4601-8b81-d61892a78fd8" providerId="ADAL" clId="{280BA318-035A-43A0-8771-1F0226B68F75}" dt="2018-06-26T16:36:04.068" v="3681" actId="478"/>
          <ac:spMkLst>
            <pc:docMk/>
            <pc:sldMk cId="717325187" sldId="299"/>
            <ac:spMk id="3" creationId="{433A2ADD-8C3B-4C6F-A464-15DB72FFF155}"/>
          </ac:spMkLst>
        </pc:spChg>
      </pc:sldChg>
      <pc:sldChg chg="addSp modSp add mod setBg">
        <pc:chgData name="Pradeep Kumar" userId="b8eaa742-4466-4601-8b81-d61892a78fd8" providerId="ADAL" clId="{280BA318-035A-43A0-8771-1F0226B68F75}" dt="2018-06-26T16:52:53.128" v="3742" actId="26606"/>
        <pc:sldMkLst>
          <pc:docMk/>
          <pc:sldMk cId="2212797929" sldId="300"/>
        </pc:sldMkLst>
        <pc:spChg chg="mod">
          <ac:chgData name="Pradeep Kumar" userId="b8eaa742-4466-4601-8b81-d61892a78fd8" providerId="ADAL" clId="{280BA318-035A-43A0-8771-1F0226B68F75}" dt="2018-06-26T16:52:53.128" v="3742" actId="26606"/>
          <ac:spMkLst>
            <pc:docMk/>
            <pc:sldMk cId="2212797929" sldId="300"/>
            <ac:spMk id="2" creationId="{E3FF1070-E5D4-40E0-8387-B22704FDCE2B}"/>
          </ac:spMkLst>
        </pc:spChg>
        <pc:spChg chg="mod">
          <ac:chgData name="Pradeep Kumar" userId="b8eaa742-4466-4601-8b81-d61892a78fd8" providerId="ADAL" clId="{280BA318-035A-43A0-8771-1F0226B68F75}" dt="2018-06-26T16:52:53.128" v="3742" actId="26606"/>
          <ac:spMkLst>
            <pc:docMk/>
            <pc:sldMk cId="2212797929" sldId="300"/>
            <ac:spMk id="3" creationId="{866296F8-18BE-490B-9FB6-628E412F4F67}"/>
          </ac:spMkLst>
        </pc:spChg>
        <pc:spChg chg="add">
          <ac:chgData name="Pradeep Kumar" userId="b8eaa742-4466-4601-8b81-d61892a78fd8" providerId="ADAL" clId="{280BA318-035A-43A0-8771-1F0226B68F75}" dt="2018-06-26T16:52:53.128" v="3742" actId="26606"/>
          <ac:spMkLst>
            <pc:docMk/>
            <pc:sldMk cId="2212797929" sldId="300"/>
            <ac:spMk id="8" creationId="{8D70B121-56F4-4848-B38B-182089D909FA}"/>
          </ac:spMkLst>
        </pc:spChg>
        <pc:cxnChg chg="add">
          <ac:chgData name="Pradeep Kumar" userId="b8eaa742-4466-4601-8b81-d61892a78fd8" providerId="ADAL" clId="{280BA318-035A-43A0-8771-1F0226B68F75}" dt="2018-06-26T16:52:53.128" v="3742" actId="26606"/>
          <ac:cxnSpMkLst>
            <pc:docMk/>
            <pc:sldMk cId="2212797929" sldId="300"/>
            <ac:cxnSpMk id="10" creationId="{2D72A2C9-F3CA-4216-8BAD-FA4C970C3C4E}"/>
          </ac:cxnSpMkLst>
        </pc:cxnChg>
      </pc:sldChg>
      <pc:sldChg chg="delSp modSp add mod setBg">
        <pc:chgData name="Pradeep Kumar" userId="b8eaa742-4466-4601-8b81-d61892a78fd8" providerId="ADAL" clId="{280BA318-035A-43A0-8771-1F0226B68F75}" dt="2018-06-26T16:53:49.119" v="3796" actId="26606"/>
        <pc:sldMkLst>
          <pc:docMk/>
          <pc:sldMk cId="4154237551" sldId="301"/>
        </pc:sldMkLst>
        <pc:spChg chg="mod">
          <ac:chgData name="Pradeep Kumar" userId="b8eaa742-4466-4601-8b81-d61892a78fd8" providerId="ADAL" clId="{280BA318-035A-43A0-8771-1F0226B68F75}" dt="2018-06-26T16:53:49.119" v="3796" actId="26606"/>
          <ac:spMkLst>
            <pc:docMk/>
            <pc:sldMk cId="4154237551" sldId="301"/>
            <ac:spMk id="2" creationId="{C3E5C61F-13FF-4DB5-B600-01056F5C2E08}"/>
          </ac:spMkLst>
        </pc:spChg>
        <pc:spChg chg="del mod">
          <ac:chgData name="Pradeep Kumar" userId="b8eaa742-4466-4601-8b81-d61892a78fd8" providerId="ADAL" clId="{280BA318-035A-43A0-8771-1F0226B68F75}" dt="2018-06-26T16:53:29.597" v="3793" actId="478"/>
          <ac:spMkLst>
            <pc:docMk/>
            <pc:sldMk cId="4154237551" sldId="301"/>
            <ac:spMk id="3" creationId="{D4BC521D-ABE3-4B5A-B7E4-BDBB9AC7119B}"/>
          </ac:spMkLst>
        </pc:spChg>
      </pc:sldChg>
      <pc:sldChg chg="delSp modSp add mod setBg">
        <pc:chgData name="Pradeep Kumar" userId="b8eaa742-4466-4601-8b81-d61892a78fd8" providerId="ADAL" clId="{280BA318-035A-43A0-8771-1F0226B68F75}" dt="2018-06-26T16:54:26.102" v="3823" actId="26606"/>
        <pc:sldMkLst>
          <pc:docMk/>
          <pc:sldMk cId="1976674529" sldId="302"/>
        </pc:sldMkLst>
        <pc:spChg chg="mod">
          <ac:chgData name="Pradeep Kumar" userId="b8eaa742-4466-4601-8b81-d61892a78fd8" providerId="ADAL" clId="{280BA318-035A-43A0-8771-1F0226B68F75}" dt="2018-06-26T16:54:26.102" v="3823" actId="26606"/>
          <ac:spMkLst>
            <pc:docMk/>
            <pc:sldMk cId="1976674529" sldId="302"/>
            <ac:spMk id="2" creationId="{A941007E-AD22-427D-8267-5E30F0943C1E}"/>
          </ac:spMkLst>
        </pc:spChg>
        <pc:spChg chg="del">
          <ac:chgData name="Pradeep Kumar" userId="b8eaa742-4466-4601-8b81-d61892a78fd8" providerId="ADAL" clId="{280BA318-035A-43A0-8771-1F0226B68F75}" dt="2018-06-26T16:54:02.041" v="3798" actId="478"/>
          <ac:spMkLst>
            <pc:docMk/>
            <pc:sldMk cId="1976674529" sldId="302"/>
            <ac:spMk id="3" creationId="{287BB180-2A29-4954-9EEE-D3E8A1E3F5E6}"/>
          </ac:spMkLst>
        </pc:spChg>
      </pc:sldChg>
      <pc:sldChg chg="addSp delSp modSp add mod setBg setClrOvrMap">
        <pc:chgData name="Pradeep Kumar" userId="b8eaa742-4466-4601-8b81-d61892a78fd8" providerId="ADAL" clId="{280BA318-035A-43A0-8771-1F0226B68F75}" dt="2018-06-26T16:55:16.104" v="3855" actId="20577"/>
        <pc:sldMkLst>
          <pc:docMk/>
          <pc:sldMk cId="1563317731" sldId="303"/>
        </pc:sldMkLst>
        <pc:spChg chg="mod">
          <ac:chgData name="Pradeep Kumar" userId="b8eaa742-4466-4601-8b81-d61892a78fd8" providerId="ADAL" clId="{280BA318-035A-43A0-8771-1F0226B68F75}" dt="2018-06-26T16:55:08.946" v="3850" actId="26606"/>
          <ac:spMkLst>
            <pc:docMk/>
            <pc:sldMk cId="1563317731" sldId="303"/>
            <ac:spMk id="2" creationId="{2C536E0D-AD9E-4D4F-BF92-F167183D16B2}"/>
          </ac:spMkLst>
        </pc:spChg>
        <pc:spChg chg="mod">
          <ac:chgData name="Pradeep Kumar" userId="b8eaa742-4466-4601-8b81-d61892a78fd8" providerId="ADAL" clId="{280BA318-035A-43A0-8771-1F0226B68F75}" dt="2018-06-26T16:55:16.104" v="3855" actId="20577"/>
          <ac:spMkLst>
            <pc:docMk/>
            <pc:sldMk cId="1563317731" sldId="303"/>
            <ac:spMk id="3" creationId="{6EBEB215-4E1A-447E-97E1-A64B20C4632B}"/>
          </ac:spMkLst>
        </pc:spChg>
        <pc:spChg chg="add del">
          <ac:chgData name="Pradeep Kumar" userId="b8eaa742-4466-4601-8b81-d61892a78fd8" providerId="ADAL" clId="{280BA318-035A-43A0-8771-1F0226B68F75}" dt="2018-06-26T16:55:08.914" v="3849" actId="26606"/>
          <ac:spMkLst>
            <pc:docMk/>
            <pc:sldMk cId="1563317731" sldId="303"/>
            <ac:spMk id="8" creationId="{5B336162-B533-4EFE-8BB3-8EBB4A5E32F8}"/>
          </ac:spMkLst>
        </pc:spChg>
        <pc:spChg chg="add">
          <ac:chgData name="Pradeep Kumar" userId="b8eaa742-4466-4601-8b81-d61892a78fd8" providerId="ADAL" clId="{280BA318-035A-43A0-8771-1F0226B68F75}" dt="2018-06-26T16:55:08.946" v="3850" actId="26606"/>
          <ac:spMkLst>
            <pc:docMk/>
            <pc:sldMk cId="1563317731" sldId="303"/>
            <ac:spMk id="11" creationId="{8D70B121-56F4-4848-B38B-182089D909FA}"/>
          </ac:spMkLst>
        </pc:spChg>
        <pc:cxnChg chg="add">
          <ac:chgData name="Pradeep Kumar" userId="b8eaa742-4466-4601-8b81-d61892a78fd8" providerId="ADAL" clId="{280BA318-035A-43A0-8771-1F0226B68F75}" dt="2018-06-26T16:55:08.946" v="3850" actId="26606"/>
          <ac:cxnSpMkLst>
            <pc:docMk/>
            <pc:sldMk cId="1563317731" sldId="303"/>
            <ac:cxnSpMk id="10" creationId="{2D72A2C9-F3CA-4216-8BAD-FA4C970C3C4E}"/>
          </ac:cxnSpMkLst>
        </pc:cxnChg>
      </pc:sldChg>
      <pc:sldChg chg="delSp modSp add mod setBg">
        <pc:chgData name="Pradeep Kumar" userId="b8eaa742-4466-4601-8b81-d61892a78fd8" providerId="ADAL" clId="{280BA318-035A-43A0-8771-1F0226B68F75}" dt="2018-06-26T17:34:05.069" v="3885" actId="26606"/>
        <pc:sldMkLst>
          <pc:docMk/>
          <pc:sldMk cId="4082808133" sldId="304"/>
        </pc:sldMkLst>
        <pc:spChg chg="mod">
          <ac:chgData name="Pradeep Kumar" userId="b8eaa742-4466-4601-8b81-d61892a78fd8" providerId="ADAL" clId="{280BA318-035A-43A0-8771-1F0226B68F75}" dt="2018-06-26T17:34:05.069" v="3885" actId="26606"/>
          <ac:spMkLst>
            <pc:docMk/>
            <pc:sldMk cId="4082808133" sldId="304"/>
            <ac:spMk id="2" creationId="{7B51B3EA-3425-4FED-A9E1-F9F2E88F2AF2}"/>
          </ac:spMkLst>
        </pc:spChg>
        <pc:spChg chg="del">
          <ac:chgData name="Pradeep Kumar" userId="b8eaa742-4466-4601-8b81-d61892a78fd8" providerId="ADAL" clId="{280BA318-035A-43A0-8771-1F0226B68F75}" dt="2018-06-26T17:33:56.101" v="3884" actId="478"/>
          <ac:spMkLst>
            <pc:docMk/>
            <pc:sldMk cId="4082808133" sldId="304"/>
            <ac:spMk id="3" creationId="{676FB1A7-996F-44A6-8BAD-8EBB4062B72D}"/>
          </ac:spMkLst>
        </pc:spChg>
      </pc:sldChg>
      <pc:sldChg chg="addSp modSp add mod setBg">
        <pc:chgData name="Pradeep Kumar" userId="b8eaa742-4466-4601-8b81-d61892a78fd8" providerId="ADAL" clId="{280BA318-035A-43A0-8771-1F0226B68F75}" dt="2018-06-26T17:35:19.257" v="3929" actId="26606"/>
        <pc:sldMkLst>
          <pc:docMk/>
          <pc:sldMk cId="874674507" sldId="305"/>
        </pc:sldMkLst>
        <pc:spChg chg="mod">
          <ac:chgData name="Pradeep Kumar" userId="b8eaa742-4466-4601-8b81-d61892a78fd8" providerId="ADAL" clId="{280BA318-035A-43A0-8771-1F0226B68F75}" dt="2018-06-26T17:35:19.257" v="3929" actId="26606"/>
          <ac:spMkLst>
            <pc:docMk/>
            <pc:sldMk cId="874674507" sldId="305"/>
            <ac:spMk id="2" creationId="{303F5A33-4CED-4465-8D2D-36F4B0440856}"/>
          </ac:spMkLst>
        </pc:spChg>
        <pc:spChg chg="mod">
          <ac:chgData name="Pradeep Kumar" userId="b8eaa742-4466-4601-8b81-d61892a78fd8" providerId="ADAL" clId="{280BA318-035A-43A0-8771-1F0226B68F75}" dt="2018-06-26T17:35:19.257" v="3929" actId="26606"/>
          <ac:spMkLst>
            <pc:docMk/>
            <pc:sldMk cId="874674507" sldId="305"/>
            <ac:spMk id="3" creationId="{08B04787-9ED6-45D5-B143-4CBB1FF6EFD1}"/>
          </ac:spMkLst>
        </pc:spChg>
        <pc:spChg chg="add">
          <ac:chgData name="Pradeep Kumar" userId="b8eaa742-4466-4601-8b81-d61892a78fd8" providerId="ADAL" clId="{280BA318-035A-43A0-8771-1F0226B68F75}" dt="2018-06-26T17:35:19.257" v="3929" actId="26606"/>
          <ac:spMkLst>
            <pc:docMk/>
            <pc:sldMk cId="874674507" sldId="305"/>
            <ac:spMk id="8" creationId="{8D70B121-56F4-4848-B38B-182089D909FA}"/>
          </ac:spMkLst>
        </pc:spChg>
        <pc:cxnChg chg="add">
          <ac:chgData name="Pradeep Kumar" userId="b8eaa742-4466-4601-8b81-d61892a78fd8" providerId="ADAL" clId="{280BA318-035A-43A0-8771-1F0226B68F75}" dt="2018-06-26T17:35:19.257" v="3929" actId="26606"/>
          <ac:cxnSpMkLst>
            <pc:docMk/>
            <pc:sldMk cId="874674507" sldId="305"/>
            <ac:cxnSpMk id="10" creationId="{2D72A2C9-F3CA-4216-8BAD-FA4C970C3C4E}"/>
          </ac:cxnSpMkLst>
        </pc:cxnChg>
      </pc:sldChg>
      <pc:sldChg chg="delSp modSp add mod setBg">
        <pc:chgData name="Pradeep Kumar" userId="b8eaa742-4466-4601-8b81-d61892a78fd8" providerId="ADAL" clId="{280BA318-035A-43A0-8771-1F0226B68F75}" dt="2018-06-26T17:35:48.101" v="3968" actId="26606"/>
        <pc:sldMkLst>
          <pc:docMk/>
          <pc:sldMk cId="1012114512" sldId="306"/>
        </pc:sldMkLst>
        <pc:spChg chg="mod">
          <ac:chgData name="Pradeep Kumar" userId="b8eaa742-4466-4601-8b81-d61892a78fd8" providerId="ADAL" clId="{280BA318-035A-43A0-8771-1F0226B68F75}" dt="2018-06-26T17:35:48.101" v="3968" actId="26606"/>
          <ac:spMkLst>
            <pc:docMk/>
            <pc:sldMk cId="1012114512" sldId="306"/>
            <ac:spMk id="2" creationId="{23C8F728-219F-4A5F-A0C1-371FF409B2CF}"/>
          </ac:spMkLst>
        </pc:spChg>
        <pc:spChg chg="del">
          <ac:chgData name="Pradeep Kumar" userId="b8eaa742-4466-4601-8b81-d61892a78fd8" providerId="ADAL" clId="{280BA318-035A-43A0-8771-1F0226B68F75}" dt="2018-06-26T17:35:39.909" v="3967" actId="478"/>
          <ac:spMkLst>
            <pc:docMk/>
            <pc:sldMk cId="1012114512" sldId="306"/>
            <ac:spMk id="3" creationId="{D2D750E2-8E1D-49BF-BB4A-C9BB3BDE3C4E}"/>
          </ac:spMkLst>
        </pc:spChg>
      </pc:sldChg>
      <pc:sldChg chg="delSp modSp add mod setBg">
        <pc:chgData name="Pradeep Kumar" userId="b8eaa742-4466-4601-8b81-d61892a78fd8" providerId="ADAL" clId="{280BA318-035A-43A0-8771-1F0226B68F75}" dt="2018-06-27T01:16:28.106" v="3993" actId="26606"/>
        <pc:sldMkLst>
          <pc:docMk/>
          <pc:sldMk cId="1458344606" sldId="307"/>
        </pc:sldMkLst>
        <pc:spChg chg="mod">
          <ac:chgData name="Pradeep Kumar" userId="b8eaa742-4466-4601-8b81-d61892a78fd8" providerId="ADAL" clId="{280BA318-035A-43A0-8771-1F0226B68F75}" dt="2018-06-27T01:16:28.106" v="3993" actId="26606"/>
          <ac:spMkLst>
            <pc:docMk/>
            <pc:sldMk cId="1458344606" sldId="307"/>
            <ac:spMk id="2" creationId="{E9F976D7-5706-48E0-A6B1-E8E6BB5877B1}"/>
          </ac:spMkLst>
        </pc:spChg>
        <pc:spChg chg="del">
          <ac:chgData name="Pradeep Kumar" userId="b8eaa742-4466-4601-8b81-d61892a78fd8" providerId="ADAL" clId="{280BA318-035A-43A0-8771-1F0226B68F75}" dt="2018-06-27T01:16:19.677" v="3992"/>
          <ac:spMkLst>
            <pc:docMk/>
            <pc:sldMk cId="1458344606" sldId="307"/>
            <ac:spMk id="3" creationId="{41157D16-D69C-440D-81AD-EC19D41026A9}"/>
          </ac:spMkLst>
        </pc:spChg>
      </pc:sldChg>
      <pc:sldChg chg="addSp modSp add mod setBg">
        <pc:chgData name="Pradeep Kumar" userId="b8eaa742-4466-4601-8b81-d61892a78fd8" providerId="ADAL" clId="{280BA318-035A-43A0-8771-1F0226B68F75}" dt="2018-06-27T01:17:08.813" v="4021" actId="26606"/>
        <pc:sldMkLst>
          <pc:docMk/>
          <pc:sldMk cId="1271230595" sldId="308"/>
        </pc:sldMkLst>
        <pc:spChg chg="mod">
          <ac:chgData name="Pradeep Kumar" userId="b8eaa742-4466-4601-8b81-d61892a78fd8" providerId="ADAL" clId="{280BA318-035A-43A0-8771-1F0226B68F75}" dt="2018-06-27T01:17:08.813" v="4021" actId="26606"/>
          <ac:spMkLst>
            <pc:docMk/>
            <pc:sldMk cId="1271230595" sldId="308"/>
            <ac:spMk id="2" creationId="{80AE9B93-25D6-452E-9AF8-F880E81BDD83}"/>
          </ac:spMkLst>
        </pc:spChg>
        <pc:spChg chg="mod">
          <ac:chgData name="Pradeep Kumar" userId="b8eaa742-4466-4601-8b81-d61892a78fd8" providerId="ADAL" clId="{280BA318-035A-43A0-8771-1F0226B68F75}" dt="2018-06-27T01:17:08.813" v="4021" actId="26606"/>
          <ac:spMkLst>
            <pc:docMk/>
            <pc:sldMk cId="1271230595" sldId="308"/>
            <ac:spMk id="3" creationId="{02389368-2321-434B-AE7F-17C6AE9FAE45}"/>
          </ac:spMkLst>
        </pc:spChg>
        <pc:spChg chg="add">
          <ac:chgData name="Pradeep Kumar" userId="b8eaa742-4466-4601-8b81-d61892a78fd8" providerId="ADAL" clId="{280BA318-035A-43A0-8771-1F0226B68F75}" dt="2018-06-27T01:17:08.813" v="4021" actId="26606"/>
          <ac:spMkLst>
            <pc:docMk/>
            <pc:sldMk cId="1271230595" sldId="308"/>
            <ac:spMk id="8" creationId="{8D70B121-56F4-4848-B38B-182089D909FA}"/>
          </ac:spMkLst>
        </pc:spChg>
        <pc:cxnChg chg="add">
          <ac:chgData name="Pradeep Kumar" userId="b8eaa742-4466-4601-8b81-d61892a78fd8" providerId="ADAL" clId="{280BA318-035A-43A0-8771-1F0226B68F75}" dt="2018-06-27T01:17:08.813" v="4021" actId="26606"/>
          <ac:cxnSpMkLst>
            <pc:docMk/>
            <pc:sldMk cId="1271230595" sldId="308"/>
            <ac:cxnSpMk id="10" creationId="{2D72A2C9-F3CA-4216-8BAD-FA4C970C3C4E}"/>
          </ac:cxnSpMkLst>
        </pc:cxnChg>
      </pc:sldChg>
      <pc:sldChg chg="delSp modSp add mod setBg">
        <pc:chgData name="Pradeep Kumar" userId="b8eaa742-4466-4601-8b81-d61892a78fd8" providerId="ADAL" clId="{280BA318-035A-43A0-8771-1F0226B68F75}" dt="2018-06-27T01:17:43.891" v="4061" actId="20577"/>
        <pc:sldMkLst>
          <pc:docMk/>
          <pc:sldMk cId="20086898" sldId="309"/>
        </pc:sldMkLst>
        <pc:spChg chg="mod">
          <ac:chgData name="Pradeep Kumar" userId="b8eaa742-4466-4601-8b81-d61892a78fd8" providerId="ADAL" clId="{280BA318-035A-43A0-8771-1F0226B68F75}" dt="2018-06-27T01:17:43.891" v="4061" actId="20577"/>
          <ac:spMkLst>
            <pc:docMk/>
            <pc:sldMk cId="20086898" sldId="309"/>
            <ac:spMk id="2" creationId="{5D6AFA46-46C5-451D-B3AF-707DD7A0B7DB}"/>
          </ac:spMkLst>
        </pc:spChg>
        <pc:spChg chg="del">
          <ac:chgData name="Pradeep Kumar" userId="b8eaa742-4466-4601-8b81-d61892a78fd8" providerId="ADAL" clId="{280BA318-035A-43A0-8771-1F0226B68F75}" dt="2018-06-27T01:17:20.466" v="4023"/>
          <ac:spMkLst>
            <pc:docMk/>
            <pc:sldMk cId="20086898" sldId="309"/>
            <ac:spMk id="3" creationId="{0F1D264A-1E32-4774-BDC9-A20F795E8448}"/>
          </ac:spMkLst>
        </pc:spChg>
      </pc:sldChg>
      <pc:sldChg chg="delSp modSp add mod setBg">
        <pc:chgData name="Pradeep Kumar" userId="b8eaa742-4466-4601-8b81-d61892a78fd8" providerId="ADAL" clId="{280BA318-035A-43A0-8771-1F0226B68F75}" dt="2018-06-27T10:05:29.450" v="4090" actId="26606"/>
        <pc:sldMkLst>
          <pc:docMk/>
          <pc:sldMk cId="4089795475" sldId="310"/>
        </pc:sldMkLst>
        <pc:spChg chg="mod">
          <ac:chgData name="Pradeep Kumar" userId="b8eaa742-4466-4601-8b81-d61892a78fd8" providerId="ADAL" clId="{280BA318-035A-43A0-8771-1F0226B68F75}" dt="2018-06-27T10:05:29.450" v="4090" actId="26606"/>
          <ac:spMkLst>
            <pc:docMk/>
            <pc:sldMk cId="4089795475" sldId="310"/>
            <ac:spMk id="2" creationId="{B0B3E6FA-3108-4FC8-8FA9-4381FD0C671D}"/>
          </ac:spMkLst>
        </pc:spChg>
        <pc:spChg chg="del">
          <ac:chgData name="Pradeep Kumar" userId="b8eaa742-4466-4601-8b81-d61892a78fd8" providerId="ADAL" clId="{280BA318-035A-43A0-8771-1F0226B68F75}" dt="2018-06-27T10:05:22.497" v="4089"/>
          <ac:spMkLst>
            <pc:docMk/>
            <pc:sldMk cId="4089795475" sldId="310"/>
            <ac:spMk id="3" creationId="{4ACE1DA1-AEE4-4A5C-B580-9FE98FAD720A}"/>
          </ac:spMkLst>
        </pc:spChg>
      </pc:sldChg>
      <pc:sldChg chg="addSp delSp modSp add mod setBg">
        <pc:chgData name="Pradeep Kumar" userId="b8eaa742-4466-4601-8b81-d61892a78fd8" providerId="ADAL" clId="{280BA318-035A-43A0-8771-1F0226B68F75}" dt="2018-06-27T10:06:11.693" v="4120" actId="1076"/>
        <pc:sldMkLst>
          <pc:docMk/>
          <pc:sldMk cId="3667022817" sldId="311"/>
        </pc:sldMkLst>
        <pc:spChg chg="mod">
          <ac:chgData name="Pradeep Kumar" userId="b8eaa742-4466-4601-8b81-d61892a78fd8" providerId="ADAL" clId="{280BA318-035A-43A0-8771-1F0226B68F75}" dt="2018-06-27T10:06:00.974" v="4118" actId="26606"/>
          <ac:spMkLst>
            <pc:docMk/>
            <pc:sldMk cId="3667022817" sldId="311"/>
            <ac:spMk id="2" creationId="{2EF61FA3-F3BD-4020-9F05-4D38821EC7D4}"/>
          </ac:spMkLst>
        </pc:spChg>
        <pc:spChg chg="del">
          <ac:chgData name="Pradeep Kumar" userId="b8eaa742-4466-4601-8b81-d61892a78fd8" providerId="ADAL" clId="{280BA318-035A-43A0-8771-1F0226B68F75}" dt="2018-06-27T10:06:00.974" v="4118" actId="26606"/>
          <ac:spMkLst>
            <pc:docMk/>
            <pc:sldMk cId="3667022817" sldId="311"/>
            <ac:spMk id="3" creationId="{4018BB70-BDC3-42C5-B512-588677DBE6EE}"/>
          </ac:spMkLst>
        </pc:spChg>
        <pc:spChg chg="add">
          <ac:chgData name="Pradeep Kumar" userId="b8eaa742-4466-4601-8b81-d61892a78fd8" providerId="ADAL" clId="{280BA318-035A-43A0-8771-1F0226B68F75}" dt="2018-06-27T10:06:00.974" v="4118" actId="26606"/>
          <ac:spMkLst>
            <pc:docMk/>
            <pc:sldMk cId="3667022817" sldId="311"/>
            <ac:spMk id="72" creationId="{6753252F-4873-4F63-801D-CC719279A7D5}"/>
          </ac:spMkLst>
        </pc:spChg>
        <pc:spChg chg="add">
          <ac:chgData name="Pradeep Kumar" userId="b8eaa742-4466-4601-8b81-d61892a78fd8" providerId="ADAL" clId="{280BA318-035A-43A0-8771-1F0226B68F75}" dt="2018-06-27T10:06:00.974" v="4118" actId="26606"/>
          <ac:spMkLst>
            <pc:docMk/>
            <pc:sldMk cId="3667022817" sldId="311"/>
            <ac:spMk id="74" creationId="{047C8CCB-F95D-4249-92DD-651249D3535A}"/>
          </ac:spMkLst>
        </pc:spChg>
        <pc:picChg chg="add del mod">
          <ac:chgData name="Pradeep Kumar" userId="b8eaa742-4466-4601-8b81-d61892a78fd8" providerId="ADAL" clId="{280BA318-035A-43A0-8771-1F0226B68F75}" dt="2018-06-27T10:06:00.974" v="4118" actId="26606"/>
          <ac:picMkLst>
            <pc:docMk/>
            <pc:sldMk cId="3667022817" sldId="311"/>
            <ac:picMk id="1026" creationId="{BC81ABE5-56DE-4D10-9A30-260082122E32}"/>
          </ac:picMkLst>
        </pc:picChg>
        <pc:picChg chg="add mod">
          <ac:chgData name="Pradeep Kumar" userId="b8eaa742-4466-4601-8b81-d61892a78fd8" providerId="ADAL" clId="{280BA318-035A-43A0-8771-1F0226B68F75}" dt="2018-06-27T10:06:11.693" v="4120" actId="1076"/>
          <ac:picMkLst>
            <pc:docMk/>
            <pc:sldMk cId="3667022817" sldId="311"/>
            <ac:picMk id="1029" creationId="{BC81ABE5-56DE-4D10-9A30-260082122E32}"/>
          </ac:picMkLst>
        </pc:picChg>
      </pc:sldChg>
      <pc:sldChg chg="delSp modSp add">
        <pc:chgData name="Pradeep Kumar" userId="b8eaa742-4466-4601-8b81-d61892a78fd8" providerId="ADAL" clId="{280BA318-035A-43A0-8771-1F0226B68F75}" dt="2018-06-27T10:06:54.071" v="4130" actId="478"/>
        <pc:sldMkLst>
          <pc:docMk/>
          <pc:sldMk cId="386682107" sldId="312"/>
        </pc:sldMkLst>
        <pc:spChg chg="del">
          <ac:chgData name="Pradeep Kumar" userId="b8eaa742-4466-4601-8b81-d61892a78fd8" providerId="ADAL" clId="{280BA318-035A-43A0-8771-1F0226B68F75}" dt="2018-06-27T10:06:54.071" v="4130" actId="478"/>
          <ac:spMkLst>
            <pc:docMk/>
            <pc:sldMk cId="386682107" sldId="312"/>
            <ac:spMk id="2" creationId="{F36FD5F0-E3EB-4CE8-8E29-3C38D4E56306}"/>
          </ac:spMkLst>
        </pc:spChg>
        <pc:spChg chg="mod">
          <ac:chgData name="Pradeep Kumar" userId="b8eaa742-4466-4601-8b81-d61892a78fd8" providerId="ADAL" clId="{280BA318-035A-43A0-8771-1F0226B68F75}" dt="2018-06-27T10:06:50.321" v="4129" actId="313"/>
          <ac:spMkLst>
            <pc:docMk/>
            <pc:sldMk cId="386682107" sldId="312"/>
            <ac:spMk id="3" creationId="{770E2523-1406-4906-949A-9D5E25514EA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0F7CD-FBDC-4843-A55A-D148193A283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BD082A-46D5-4CED-BA7E-139AD156D460}">
      <dgm:prSet/>
      <dgm:spPr/>
      <dgm:t>
        <a:bodyPr/>
        <a:lstStyle/>
        <a:p>
          <a:r>
            <a:rPr lang="en-US"/>
            <a:t>Class</a:t>
          </a:r>
        </a:p>
      </dgm:t>
    </dgm:pt>
    <dgm:pt modelId="{B8CD639D-81EC-4B7A-AD85-F375B955B2DA}" type="parTrans" cxnId="{DD52E0E7-C380-493E-A48B-876DD053F2FA}">
      <dgm:prSet/>
      <dgm:spPr/>
      <dgm:t>
        <a:bodyPr/>
        <a:lstStyle/>
        <a:p>
          <a:endParaRPr lang="en-US"/>
        </a:p>
      </dgm:t>
    </dgm:pt>
    <dgm:pt modelId="{754CF3E1-ECD0-43E8-97D6-5BC3FDC03B2C}" type="sibTrans" cxnId="{DD52E0E7-C380-493E-A48B-876DD053F2FA}">
      <dgm:prSet/>
      <dgm:spPr/>
      <dgm:t>
        <a:bodyPr/>
        <a:lstStyle/>
        <a:p>
          <a:endParaRPr lang="en-US"/>
        </a:p>
      </dgm:t>
    </dgm:pt>
    <dgm:pt modelId="{57E58EE8-EE49-4DCB-A662-36AED3630A2F}">
      <dgm:prSet/>
      <dgm:spPr/>
      <dgm:t>
        <a:bodyPr/>
        <a:lstStyle/>
        <a:p>
          <a:r>
            <a:rPr lang="en-US"/>
            <a:t>Interface</a:t>
          </a:r>
        </a:p>
      </dgm:t>
    </dgm:pt>
    <dgm:pt modelId="{A588F14D-956B-4857-A6AA-E539AAB6C48E}" type="parTrans" cxnId="{26D5980F-01EB-4F2D-AF72-9BFD6250C7F8}">
      <dgm:prSet/>
      <dgm:spPr/>
      <dgm:t>
        <a:bodyPr/>
        <a:lstStyle/>
        <a:p>
          <a:endParaRPr lang="en-US"/>
        </a:p>
      </dgm:t>
    </dgm:pt>
    <dgm:pt modelId="{67D21DC8-F457-4D76-B25D-CC0E2BEFAF83}" type="sibTrans" cxnId="{26D5980F-01EB-4F2D-AF72-9BFD6250C7F8}">
      <dgm:prSet/>
      <dgm:spPr/>
      <dgm:t>
        <a:bodyPr/>
        <a:lstStyle/>
        <a:p>
          <a:endParaRPr lang="en-US"/>
        </a:p>
      </dgm:t>
    </dgm:pt>
    <dgm:pt modelId="{46A57738-5585-41A5-9624-45CEB9FCFC1B}">
      <dgm:prSet/>
      <dgm:spPr/>
      <dgm:t>
        <a:bodyPr/>
        <a:lstStyle/>
        <a:p>
          <a:r>
            <a:rPr lang="en-US"/>
            <a:t>Use case</a:t>
          </a:r>
        </a:p>
      </dgm:t>
    </dgm:pt>
    <dgm:pt modelId="{A1DFA17B-878D-4CA6-A498-0374A84E5BAF}" type="parTrans" cxnId="{0C0F202C-57CA-491E-9DC0-FD6E7BDA7C62}">
      <dgm:prSet/>
      <dgm:spPr/>
      <dgm:t>
        <a:bodyPr/>
        <a:lstStyle/>
        <a:p>
          <a:endParaRPr lang="en-US"/>
        </a:p>
      </dgm:t>
    </dgm:pt>
    <dgm:pt modelId="{C9650D53-BA6F-4BF6-A145-F0AC79A0E622}" type="sibTrans" cxnId="{0C0F202C-57CA-491E-9DC0-FD6E7BDA7C62}">
      <dgm:prSet/>
      <dgm:spPr/>
      <dgm:t>
        <a:bodyPr/>
        <a:lstStyle/>
        <a:p>
          <a:endParaRPr lang="en-US"/>
        </a:p>
      </dgm:t>
    </dgm:pt>
    <dgm:pt modelId="{17BFC12E-C8BC-42CF-845F-7E6869E362A9}">
      <dgm:prSet/>
      <dgm:spPr/>
      <dgm:t>
        <a:bodyPr/>
        <a:lstStyle/>
        <a:p>
          <a:r>
            <a:rPr lang="en-US"/>
            <a:t>Component</a:t>
          </a:r>
        </a:p>
      </dgm:t>
    </dgm:pt>
    <dgm:pt modelId="{C8534AF1-6F05-400C-A936-AAB618763392}" type="parTrans" cxnId="{A6979E13-C9CD-4064-ACD4-ADF9B966F5B7}">
      <dgm:prSet/>
      <dgm:spPr/>
      <dgm:t>
        <a:bodyPr/>
        <a:lstStyle/>
        <a:p>
          <a:endParaRPr lang="en-US"/>
        </a:p>
      </dgm:t>
    </dgm:pt>
    <dgm:pt modelId="{6112E876-D79F-497D-8F83-3E52EF621236}" type="sibTrans" cxnId="{A6979E13-C9CD-4064-ACD4-ADF9B966F5B7}">
      <dgm:prSet/>
      <dgm:spPr/>
      <dgm:t>
        <a:bodyPr/>
        <a:lstStyle/>
        <a:p>
          <a:endParaRPr lang="en-US"/>
        </a:p>
      </dgm:t>
    </dgm:pt>
    <dgm:pt modelId="{1CE91531-CFC8-4105-AD5E-91179E1BFD5F}">
      <dgm:prSet/>
      <dgm:spPr/>
      <dgm:t>
        <a:bodyPr/>
        <a:lstStyle/>
        <a:p>
          <a:r>
            <a:rPr lang="en-US"/>
            <a:t>Package	</a:t>
          </a:r>
        </a:p>
      </dgm:t>
    </dgm:pt>
    <dgm:pt modelId="{79A4A321-16F6-4F3E-82F8-1285463F8C53}" type="parTrans" cxnId="{6E7DA925-D727-46EF-9C9D-19F934959A0E}">
      <dgm:prSet/>
      <dgm:spPr/>
      <dgm:t>
        <a:bodyPr/>
        <a:lstStyle/>
        <a:p>
          <a:endParaRPr lang="en-US"/>
        </a:p>
      </dgm:t>
    </dgm:pt>
    <dgm:pt modelId="{847148FB-6864-4F5E-B21F-B1E473CD6648}" type="sibTrans" cxnId="{6E7DA925-D727-46EF-9C9D-19F934959A0E}">
      <dgm:prSet/>
      <dgm:spPr/>
      <dgm:t>
        <a:bodyPr/>
        <a:lstStyle/>
        <a:p>
          <a:endParaRPr lang="en-US"/>
        </a:p>
      </dgm:t>
    </dgm:pt>
    <dgm:pt modelId="{B2CEF1FC-48DA-4A72-B06C-A5AC84E33BFD}">
      <dgm:prSet/>
      <dgm:spPr/>
      <dgm:t>
        <a:bodyPr/>
        <a:lstStyle/>
        <a:p>
          <a:r>
            <a:rPr lang="en-US"/>
            <a:t>Inheritance</a:t>
          </a:r>
        </a:p>
      </dgm:t>
    </dgm:pt>
    <dgm:pt modelId="{45A69731-9934-4605-B851-7D446FBE15DD}" type="parTrans" cxnId="{7F0DE532-9EAA-474E-814C-7AD666832543}">
      <dgm:prSet/>
      <dgm:spPr/>
      <dgm:t>
        <a:bodyPr/>
        <a:lstStyle/>
        <a:p>
          <a:endParaRPr lang="en-US"/>
        </a:p>
      </dgm:t>
    </dgm:pt>
    <dgm:pt modelId="{FD386B7B-0008-48A7-BB50-8D8BA51657E7}" type="sibTrans" cxnId="{7F0DE532-9EAA-474E-814C-7AD666832543}">
      <dgm:prSet/>
      <dgm:spPr/>
      <dgm:t>
        <a:bodyPr/>
        <a:lstStyle/>
        <a:p>
          <a:endParaRPr lang="en-US"/>
        </a:p>
      </dgm:t>
    </dgm:pt>
    <dgm:pt modelId="{CEC3978C-96EC-45AA-BCEC-160B31E07216}">
      <dgm:prSet/>
      <dgm:spPr/>
      <dgm:t>
        <a:bodyPr/>
        <a:lstStyle/>
        <a:p>
          <a:r>
            <a:rPr lang="en-US"/>
            <a:t>Composition</a:t>
          </a:r>
        </a:p>
      </dgm:t>
    </dgm:pt>
    <dgm:pt modelId="{81506284-F81C-44FB-BEA6-B2D1FF51BF7E}" type="parTrans" cxnId="{D77023AA-2F20-455F-BF41-63B5A40BB6AD}">
      <dgm:prSet/>
      <dgm:spPr/>
      <dgm:t>
        <a:bodyPr/>
        <a:lstStyle/>
        <a:p>
          <a:endParaRPr lang="en-US"/>
        </a:p>
      </dgm:t>
    </dgm:pt>
    <dgm:pt modelId="{D4CBB0E0-03FA-42FD-8BDC-E74A12552C9D}" type="sibTrans" cxnId="{D77023AA-2F20-455F-BF41-63B5A40BB6AD}">
      <dgm:prSet/>
      <dgm:spPr/>
      <dgm:t>
        <a:bodyPr/>
        <a:lstStyle/>
        <a:p>
          <a:endParaRPr lang="en-US"/>
        </a:p>
      </dgm:t>
    </dgm:pt>
    <dgm:pt modelId="{C9D34911-21E9-4189-B51F-FF7DAA339093}">
      <dgm:prSet/>
      <dgm:spPr/>
      <dgm:t>
        <a:bodyPr/>
        <a:lstStyle/>
        <a:p>
          <a:r>
            <a:rPr lang="en-US"/>
            <a:t>Actor</a:t>
          </a:r>
        </a:p>
      </dgm:t>
    </dgm:pt>
    <dgm:pt modelId="{D037A524-1E5F-474A-B45E-47ADFE2E648D}" type="parTrans" cxnId="{98634287-4C3B-4E11-AE18-3D07E7C59305}">
      <dgm:prSet/>
      <dgm:spPr/>
      <dgm:t>
        <a:bodyPr/>
        <a:lstStyle/>
        <a:p>
          <a:endParaRPr lang="en-US"/>
        </a:p>
      </dgm:t>
    </dgm:pt>
    <dgm:pt modelId="{560B2DA3-C2AB-4C2C-9CE5-6C3D999ED448}" type="sibTrans" cxnId="{98634287-4C3B-4E11-AE18-3D07E7C59305}">
      <dgm:prSet/>
      <dgm:spPr/>
      <dgm:t>
        <a:bodyPr/>
        <a:lstStyle/>
        <a:p>
          <a:endParaRPr lang="en-US"/>
        </a:p>
      </dgm:t>
    </dgm:pt>
    <dgm:pt modelId="{D6123EDC-63B4-4D70-BBB5-1EF25190A590}">
      <dgm:prSet/>
      <dgm:spPr/>
      <dgm:t>
        <a:bodyPr/>
        <a:lstStyle/>
        <a:p>
          <a:r>
            <a:rPr lang="en-US"/>
            <a:t>Initial state</a:t>
          </a:r>
        </a:p>
      </dgm:t>
    </dgm:pt>
    <dgm:pt modelId="{FB49129F-3297-4A4F-A1C9-5F4B20FF94DA}" type="parTrans" cxnId="{66461E35-B6CF-44A3-9CA9-7C67555C18FD}">
      <dgm:prSet/>
      <dgm:spPr/>
      <dgm:t>
        <a:bodyPr/>
        <a:lstStyle/>
        <a:p>
          <a:endParaRPr lang="en-US"/>
        </a:p>
      </dgm:t>
    </dgm:pt>
    <dgm:pt modelId="{F432BEA1-BB79-4D2A-BB5B-C44B7EA8C926}" type="sibTrans" cxnId="{66461E35-B6CF-44A3-9CA9-7C67555C18FD}">
      <dgm:prSet/>
      <dgm:spPr/>
      <dgm:t>
        <a:bodyPr/>
        <a:lstStyle/>
        <a:p>
          <a:endParaRPr lang="en-US"/>
        </a:p>
      </dgm:t>
    </dgm:pt>
    <dgm:pt modelId="{45D0D5D1-7553-4072-BC05-BB31D5DABD2C}">
      <dgm:prSet/>
      <dgm:spPr/>
      <dgm:t>
        <a:bodyPr/>
        <a:lstStyle/>
        <a:p>
          <a:r>
            <a:rPr lang="en-US"/>
            <a:t>Final state</a:t>
          </a:r>
        </a:p>
      </dgm:t>
    </dgm:pt>
    <dgm:pt modelId="{377FC688-B120-4515-A3B4-11F125609E16}" type="parTrans" cxnId="{EAF15925-4610-48EA-BFB3-4553AEFB8E80}">
      <dgm:prSet/>
      <dgm:spPr/>
      <dgm:t>
        <a:bodyPr/>
        <a:lstStyle/>
        <a:p>
          <a:endParaRPr lang="en-US"/>
        </a:p>
      </dgm:t>
    </dgm:pt>
    <dgm:pt modelId="{01EACF4F-61F7-4458-8AB1-6429B985EC8B}" type="sibTrans" cxnId="{EAF15925-4610-48EA-BFB3-4553AEFB8E80}">
      <dgm:prSet/>
      <dgm:spPr/>
      <dgm:t>
        <a:bodyPr/>
        <a:lstStyle/>
        <a:p>
          <a:endParaRPr lang="en-US"/>
        </a:p>
      </dgm:t>
    </dgm:pt>
    <dgm:pt modelId="{37AA1BAD-CE10-478F-90D8-AAB3B779D149}" type="pres">
      <dgm:prSet presAssocID="{8BA0F7CD-FBDC-4843-A55A-D148193A2838}" presName="diagram" presStyleCnt="0">
        <dgm:presLayoutVars>
          <dgm:dir/>
          <dgm:resizeHandles val="exact"/>
        </dgm:presLayoutVars>
      </dgm:prSet>
      <dgm:spPr/>
    </dgm:pt>
    <dgm:pt modelId="{2871292C-CCA3-41A1-AFEE-630FA6FFE50C}" type="pres">
      <dgm:prSet presAssocID="{6BBD082A-46D5-4CED-BA7E-139AD156D460}" presName="node" presStyleLbl="node1" presStyleIdx="0" presStyleCnt="10">
        <dgm:presLayoutVars>
          <dgm:bulletEnabled val="1"/>
        </dgm:presLayoutVars>
      </dgm:prSet>
      <dgm:spPr/>
    </dgm:pt>
    <dgm:pt modelId="{3EFE684F-8825-4368-922C-FB0734CF9705}" type="pres">
      <dgm:prSet presAssocID="{754CF3E1-ECD0-43E8-97D6-5BC3FDC03B2C}" presName="sibTrans" presStyleCnt="0"/>
      <dgm:spPr/>
    </dgm:pt>
    <dgm:pt modelId="{52B81B1C-CD41-4615-9B5E-E80D7B208759}" type="pres">
      <dgm:prSet presAssocID="{57E58EE8-EE49-4DCB-A662-36AED3630A2F}" presName="node" presStyleLbl="node1" presStyleIdx="1" presStyleCnt="10">
        <dgm:presLayoutVars>
          <dgm:bulletEnabled val="1"/>
        </dgm:presLayoutVars>
      </dgm:prSet>
      <dgm:spPr/>
    </dgm:pt>
    <dgm:pt modelId="{D2F7E43F-1EA9-475E-B11D-2A61A74A9487}" type="pres">
      <dgm:prSet presAssocID="{67D21DC8-F457-4D76-B25D-CC0E2BEFAF83}" presName="sibTrans" presStyleCnt="0"/>
      <dgm:spPr/>
    </dgm:pt>
    <dgm:pt modelId="{05F0E40A-34AA-4B84-919E-433B455788AE}" type="pres">
      <dgm:prSet presAssocID="{46A57738-5585-41A5-9624-45CEB9FCFC1B}" presName="node" presStyleLbl="node1" presStyleIdx="2" presStyleCnt="10">
        <dgm:presLayoutVars>
          <dgm:bulletEnabled val="1"/>
        </dgm:presLayoutVars>
      </dgm:prSet>
      <dgm:spPr/>
    </dgm:pt>
    <dgm:pt modelId="{25B5A65D-23A5-4B77-933F-086546B00106}" type="pres">
      <dgm:prSet presAssocID="{C9650D53-BA6F-4BF6-A145-F0AC79A0E622}" presName="sibTrans" presStyleCnt="0"/>
      <dgm:spPr/>
    </dgm:pt>
    <dgm:pt modelId="{8CBACD2D-6408-48B8-AA75-3064DBCA2AC5}" type="pres">
      <dgm:prSet presAssocID="{17BFC12E-C8BC-42CF-845F-7E6869E362A9}" presName="node" presStyleLbl="node1" presStyleIdx="3" presStyleCnt="10">
        <dgm:presLayoutVars>
          <dgm:bulletEnabled val="1"/>
        </dgm:presLayoutVars>
      </dgm:prSet>
      <dgm:spPr/>
    </dgm:pt>
    <dgm:pt modelId="{A31164A7-F9CD-40CE-8B3B-D0A3DA6F1B2B}" type="pres">
      <dgm:prSet presAssocID="{6112E876-D79F-497D-8F83-3E52EF621236}" presName="sibTrans" presStyleCnt="0"/>
      <dgm:spPr/>
    </dgm:pt>
    <dgm:pt modelId="{18C28C10-1B27-4A34-9229-D66F805DE31C}" type="pres">
      <dgm:prSet presAssocID="{1CE91531-CFC8-4105-AD5E-91179E1BFD5F}" presName="node" presStyleLbl="node1" presStyleIdx="4" presStyleCnt="10">
        <dgm:presLayoutVars>
          <dgm:bulletEnabled val="1"/>
        </dgm:presLayoutVars>
      </dgm:prSet>
      <dgm:spPr/>
    </dgm:pt>
    <dgm:pt modelId="{9F92EC98-7BB1-4229-B78E-1F7F4A684B8E}" type="pres">
      <dgm:prSet presAssocID="{847148FB-6864-4F5E-B21F-B1E473CD6648}" presName="sibTrans" presStyleCnt="0"/>
      <dgm:spPr/>
    </dgm:pt>
    <dgm:pt modelId="{C3A8D140-DFB9-466B-AE0E-FCEFD709E865}" type="pres">
      <dgm:prSet presAssocID="{B2CEF1FC-48DA-4A72-B06C-A5AC84E33BFD}" presName="node" presStyleLbl="node1" presStyleIdx="5" presStyleCnt="10">
        <dgm:presLayoutVars>
          <dgm:bulletEnabled val="1"/>
        </dgm:presLayoutVars>
      </dgm:prSet>
      <dgm:spPr/>
    </dgm:pt>
    <dgm:pt modelId="{E2791741-AE81-46F2-AB66-196516EFC43C}" type="pres">
      <dgm:prSet presAssocID="{FD386B7B-0008-48A7-BB50-8D8BA51657E7}" presName="sibTrans" presStyleCnt="0"/>
      <dgm:spPr/>
    </dgm:pt>
    <dgm:pt modelId="{FE2468D2-950D-4852-97DC-FF9BDC258777}" type="pres">
      <dgm:prSet presAssocID="{CEC3978C-96EC-45AA-BCEC-160B31E07216}" presName="node" presStyleLbl="node1" presStyleIdx="6" presStyleCnt="10">
        <dgm:presLayoutVars>
          <dgm:bulletEnabled val="1"/>
        </dgm:presLayoutVars>
      </dgm:prSet>
      <dgm:spPr/>
    </dgm:pt>
    <dgm:pt modelId="{24DB7654-CE16-4CA9-B951-59476DF686F6}" type="pres">
      <dgm:prSet presAssocID="{D4CBB0E0-03FA-42FD-8BDC-E74A12552C9D}" presName="sibTrans" presStyleCnt="0"/>
      <dgm:spPr/>
    </dgm:pt>
    <dgm:pt modelId="{82A147E9-5A68-4CFC-ABA1-D61DE19757DE}" type="pres">
      <dgm:prSet presAssocID="{C9D34911-21E9-4189-B51F-FF7DAA339093}" presName="node" presStyleLbl="node1" presStyleIdx="7" presStyleCnt="10">
        <dgm:presLayoutVars>
          <dgm:bulletEnabled val="1"/>
        </dgm:presLayoutVars>
      </dgm:prSet>
      <dgm:spPr/>
    </dgm:pt>
    <dgm:pt modelId="{AA355DF5-3C26-4711-8A39-06E92EC336A0}" type="pres">
      <dgm:prSet presAssocID="{560B2DA3-C2AB-4C2C-9CE5-6C3D999ED448}" presName="sibTrans" presStyleCnt="0"/>
      <dgm:spPr/>
    </dgm:pt>
    <dgm:pt modelId="{A1EEAF2B-85E6-4B89-8589-86723D169E3A}" type="pres">
      <dgm:prSet presAssocID="{D6123EDC-63B4-4D70-BBB5-1EF25190A590}" presName="node" presStyleLbl="node1" presStyleIdx="8" presStyleCnt="10">
        <dgm:presLayoutVars>
          <dgm:bulletEnabled val="1"/>
        </dgm:presLayoutVars>
      </dgm:prSet>
      <dgm:spPr/>
    </dgm:pt>
    <dgm:pt modelId="{53AD61D7-F59A-42EE-8572-C44A8F715DAD}" type="pres">
      <dgm:prSet presAssocID="{F432BEA1-BB79-4D2A-BB5B-C44B7EA8C926}" presName="sibTrans" presStyleCnt="0"/>
      <dgm:spPr/>
    </dgm:pt>
    <dgm:pt modelId="{D356524A-C533-481A-BB20-C2881F070471}" type="pres">
      <dgm:prSet presAssocID="{45D0D5D1-7553-4072-BC05-BB31D5DABD2C}" presName="node" presStyleLbl="node1" presStyleIdx="9" presStyleCnt="10">
        <dgm:presLayoutVars>
          <dgm:bulletEnabled val="1"/>
        </dgm:presLayoutVars>
      </dgm:prSet>
      <dgm:spPr/>
    </dgm:pt>
  </dgm:ptLst>
  <dgm:cxnLst>
    <dgm:cxn modelId="{26D5980F-01EB-4F2D-AF72-9BFD6250C7F8}" srcId="{8BA0F7CD-FBDC-4843-A55A-D148193A2838}" destId="{57E58EE8-EE49-4DCB-A662-36AED3630A2F}" srcOrd="1" destOrd="0" parTransId="{A588F14D-956B-4857-A6AA-E539AAB6C48E}" sibTransId="{67D21DC8-F457-4D76-B25D-CC0E2BEFAF83}"/>
    <dgm:cxn modelId="{A6979E13-C9CD-4064-ACD4-ADF9B966F5B7}" srcId="{8BA0F7CD-FBDC-4843-A55A-D148193A2838}" destId="{17BFC12E-C8BC-42CF-845F-7E6869E362A9}" srcOrd="3" destOrd="0" parTransId="{C8534AF1-6F05-400C-A936-AAB618763392}" sibTransId="{6112E876-D79F-497D-8F83-3E52EF621236}"/>
    <dgm:cxn modelId="{3A410C1C-D163-47AD-9968-8C03098C5014}" type="presOf" srcId="{C9D34911-21E9-4189-B51F-FF7DAA339093}" destId="{82A147E9-5A68-4CFC-ABA1-D61DE19757DE}" srcOrd="0" destOrd="0" presId="urn:microsoft.com/office/officeart/2005/8/layout/default"/>
    <dgm:cxn modelId="{EAF15925-4610-48EA-BFB3-4553AEFB8E80}" srcId="{8BA0F7CD-FBDC-4843-A55A-D148193A2838}" destId="{45D0D5D1-7553-4072-BC05-BB31D5DABD2C}" srcOrd="9" destOrd="0" parTransId="{377FC688-B120-4515-A3B4-11F125609E16}" sibTransId="{01EACF4F-61F7-4458-8AB1-6429B985EC8B}"/>
    <dgm:cxn modelId="{6E7DA925-D727-46EF-9C9D-19F934959A0E}" srcId="{8BA0F7CD-FBDC-4843-A55A-D148193A2838}" destId="{1CE91531-CFC8-4105-AD5E-91179E1BFD5F}" srcOrd="4" destOrd="0" parTransId="{79A4A321-16F6-4F3E-82F8-1285463F8C53}" sibTransId="{847148FB-6864-4F5E-B21F-B1E473CD6648}"/>
    <dgm:cxn modelId="{0C0F202C-57CA-491E-9DC0-FD6E7BDA7C62}" srcId="{8BA0F7CD-FBDC-4843-A55A-D148193A2838}" destId="{46A57738-5585-41A5-9624-45CEB9FCFC1B}" srcOrd="2" destOrd="0" parTransId="{A1DFA17B-878D-4CA6-A498-0374A84E5BAF}" sibTransId="{C9650D53-BA6F-4BF6-A145-F0AC79A0E622}"/>
    <dgm:cxn modelId="{7F0DE532-9EAA-474E-814C-7AD666832543}" srcId="{8BA0F7CD-FBDC-4843-A55A-D148193A2838}" destId="{B2CEF1FC-48DA-4A72-B06C-A5AC84E33BFD}" srcOrd="5" destOrd="0" parTransId="{45A69731-9934-4605-B851-7D446FBE15DD}" sibTransId="{FD386B7B-0008-48A7-BB50-8D8BA51657E7}"/>
    <dgm:cxn modelId="{66461E35-B6CF-44A3-9CA9-7C67555C18FD}" srcId="{8BA0F7CD-FBDC-4843-A55A-D148193A2838}" destId="{D6123EDC-63B4-4D70-BBB5-1EF25190A590}" srcOrd="8" destOrd="0" parTransId="{FB49129F-3297-4A4F-A1C9-5F4B20FF94DA}" sibTransId="{F432BEA1-BB79-4D2A-BB5B-C44B7EA8C926}"/>
    <dgm:cxn modelId="{CCA9383E-47FC-4E31-A40B-FBA64787506B}" type="presOf" srcId="{6BBD082A-46D5-4CED-BA7E-139AD156D460}" destId="{2871292C-CCA3-41A1-AFEE-630FA6FFE50C}" srcOrd="0" destOrd="0" presId="urn:microsoft.com/office/officeart/2005/8/layout/default"/>
    <dgm:cxn modelId="{68764A51-252B-4AD2-9B50-3C7F389120DD}" type="presOf" srcId="{46A57738-5585-41A5-9624-45CEB9FCFC1B}" destId="{05F0E40A-34AA-4B84-919E-433B455788AE}" srcOrd="0" destOrd="0" presId="urn:microsoft.com/office/officeart/2005/8/layout/default"/>
    <dgm:cxn modelId="{98634287-4C3B-4E11-AE18-3D07E7C59305}" srcId="{8BA0F7CD-FBDC-4843-A55A-D148193A2838}" destId="{C9D34911-21E9-4189-B51F-FF7DAA339093}" srcOrd="7" destOrd="0" parTransId="{D037A524-1E5F-474A-B45E-47ADFE2E648D}" sibTransId="{560B2DA3-C2AB-4C2C-9CE5-6C3D999ED448}"/>
    <dgm:cxn modelId="{98E6229C-A01A-464D-B80D-EE994D809400}" type="presOf" srcId="{57E58EE8-EE49-4DCB-A662-36AED3630A2F}" destId="{52B81B1C-CD41-4615-9B5E-E80D7B208759}" srcOrd="0" destOrd="0" presId="urn:microsoft.com/office/officeart/2005/8/layout/default"/>
    <dgm:cxn modelId="{D77023AA-2F20-455F-BF41-63B5A40BB6AD}" srcId="{8BA0F7CD-FBDC-4843-A55A-D148193A2838}" destId="{CEC3978C-96EC-45AA-BCEC-160B31E07216}" srcOrd="6" destOrd="0" parTransId="{81506284-F81C-44FB-BEA6-B2D1FF51BF7E}" sibTransId="{D4CBB0E0-03FA-42FD-8BDC-E74A12552C9D}"/>
    <dgm:cxn modelId="{4E2011BF-2A28-4DA3-8554-A12314622F6D}" type="presOf" srcId="{1CE91531-CFC8-4105-AD5E-91179E1BFD5F}" destId="{18C28C10-1B27-4A34-9229-D66F805DE31C}" srcOrd="0" destOrd="0" presId="urn:microsoft.com/office/officeart/2005/8/layout/default"/>
    <dgm:cxn modelId="{E47BF5DE-9055-4270-A770-70D2D6DF0C2D}" type="presOf" srcId="{17BFC12E-C8BC-42CF-845F-7E6869E362A9}" destId="{8CBACD2D-6408-48B8-AA75-3064DBCA2AC5}" srcOrd="0" destOrd="0" presId="urn:microsoft.com/office/officeart/2005/8/layout/default"/>
    <dgm:cxn modelId="{9EBD24DF-08FF-401D-BB68-7111EFDD4D77}" type="presOf" srcId="{D6123EDC-63B4-4D70-BBB5-1EF25190A590}" destId="{A1EEAF2B-85E6-4B89-8589-86723D169E3A}" srcOrd="0" destOrd="0" presId="urn:microsoft.com/office/officeart/2005/8/layout/default"/>
    <dgm:cxn modelId="{46D240E4-A340-44D5-81F4-07251172CFFE}" type="presOf" srcId="{B2CEF1FC-48DA-4A72-B06C-A5AC84E33BFD}" destId="{C3A8D140-DFB9-466B-AE0E-FCEFD709E865}" srcOrd="0" destOrd="0" presId="urn:microsoft.com/office/officeart/2005/8/layout/default"/>
    <dgm:cxn modelId="{DD52E0E7-C380-493E-A48B-876DD053F2FA}" srcId="{8BA0F7CD-FBDC-4843-A55A-D148193A2838}" destId="{6BBD082A-46D5-4CED-BA7E-139AD156D460}" srcOrd="0" destOrd="0" parTransId="{B8CD639D-81EC-4B7A-AD85-F375B955B2DA}" sibTransId="{754CF3E1-ECD0-43E8-97D6-5BC3FDC03B2C}"/>
    <dgm:cxn modelId="{FFB424F3-36C0-4356-ADDD-F0673C2D4074}" type="presOf" srcId="{8BA0F7CD-FBDC-4843-A55A-D148193A2838}" destId="{37AA1BAD-CE10-478F-90D8-AAB3B779D149}" srcOrd="0" destOrd="0" presId="urn:microsoft.com/office/officeart/2005/8/layout/default"/>
    <dgm:cxn modelId="{2B3AA2F7-C596-4BF0-8EC7-F81B76576039}" type="presOf" srcId="{45D0D5D1-7553-4072-BC05-BB31D5DABD2C}" destId="{D356524A-C533-481A-BB20-C2881F070471}" srcOrd="0" destOrd="0" presId="urn:microsoft.com/office/officeart/2005/8/layout/default"/>
    <dgm:cxn modelId="{2CE507FD-2B09-4F13-A030-86A6C24CCF29}" type="presOf" srcId="{CEC3978C-96EC-45AA-BCEC-160B31E07216}" destId="{FE2468D2-950D-4852-97DC-FF9BDC258777}" srcOrd="0" destOrd="0" presId="urn:microsoft.com/office/officeart/2005/8/layout/default"/>
    <dgm:cxn modelId="{B0CF4BDA-72F8-49CD-B9CA-D91D0EF91CA1}" type="presParOf" srcId="{37AA1BAD-CE10-478F-90D8-AAB3B779D149}" destId="{2871292C-CCA3-41A1-AFEE-630FA6FFE50C}" srcOrd="0" destOrd="0" presId="urn:microsoft.com/office/officeart/2005/8/layout/default"/>
    <dgm:cxn modelId="{8BDF0B9A-B616-40EE-95A9-31E86B746248}" type="presParOf" srcId="{37AA1BAD-CE10-478F-90D8-AAB3B779D149}" destId="{3EFE684F-8825-4368-922C-FB0734CF9705}" srcOrd="1" destOrd="0" presId="urn:microsoft.com/office/officeart/2005/8/layout/default"/>
    <dgm:cxn modelId="{4D42BC18-65A3-4F42-8F0B-AF01F95C5D6F}" type="presParOf" srcId="{37AA1BAD-CE10-478F-90D8-AAB3B779D149}" destId="{52B81B1C-CD41-4615-9B5E-E80D7B208759}" srcOrd="2" destOrd="0" presId="urn:microsoft.com/office/officeart/2005/8/layout/default"/>
    <dgm:cxn modelId="{08A88679-FA16-4426-9422-C006A0DF7F79}" type="presParOf" srcId="{37AA1BAD-CE10-478F-90D8-AAB3B779D149}" destId="{D2F7E43F-1EA9-475E-B11D-2A61A74A9487}" srcOrd="3" destOrd="0" presId="urn:microsoft.com/office/officeart/2005/8/layout/default"/>
    <dgm:cxn modelId="{3F9E90C0-E896-4593-ADB0-496A313BFB62}" type="presParOf" srcId="{37AA1BAD-CE10-478F-90D8-AAB3B779D149}" destId="{05F0E40A-34AA-4B84-919E-433B455788AE}" srcOrd="4" destOrd="0" presId="urn:microsoft.com/office/officeart/2005/8/layout/default"/>
    <dgm:cxn modelId="{0F817C09-420D-466C-A467-96AC8C51503E}" type="presParOf" srcId="{37AA1BAD-CE10-478F-90D8-AAB3B779D149}" destId="{25B5A65D-23A5-4B77-933F-086546B00106}" srcOrd="5" destOrd="0" presId="urn:microsoft.com/office/officeart/2005/8/layout/default"/>
    <dgm:cxn modelId="{DAF29388-D787-4552-B182-0815D9FF5443}" type="presParOf" srcId="{37AA1BAD-CE10-478F-90D8-AAB3B779D149}" destId="{8CBACD2D-6408-48B8-AA75-3064DBCA2AC5}" srcOrd="6" destOrd="0" presId="urn:microsoft.com/office/officeart/2005/8/layout/default"/>
    <dgm:cxn modelId="{A0933D41-5F5E-4967-BF5A-410E08161846}" type="presParOf" srcId="{37AA1BAD-CE10-478F-90D8-AAB3B779D149}" destId="{A31164A7-F9CD-40CE-8B3B-D0A3DA6F1B2B}" srcOrd="7" destOrd="0" presId="urn:microsoft.com/office/officeart/2005/8/layout/default"/>
    <dgm:cxn modelId="{0FFA2030-B066-435D-BE09-5A0306CB8B3C}" type="presParOf" srcId="{37AA1BAD-CE10-478F-90D8-AAB3B779D149}" destId="{18C28C10-1B27-4A34-9229-D66F805DE31C}" srcOrd="8" destOrd="0" presId="urn:microsoft.com/office/officeart/2005/8/layout/default"/>
    <dgm:cxn modelId="{2BCA2A7D-1E72-46F7-871E-2253C1C9C444}" type="presParOf" srcId="{37AA1BAD-CE10-478F-90D8-AAB3B779D149}" destId="{9F92EC98-7BB1-4229-B78E-1F7F4A684B8E}" srcOrd="9" destOrd="0" presId="urn:microsoft.com/office/officeart/2005/8/layout/default"/>
    <dgm:cxn modelId="{97A38AFA-EB87-4F7D-B2B8-3481A1CF52D8}" type="presParOf" srcId="{37AA1BAD-CE10-478F-90D8-AAB3B779D149}" destId="{C3A8D140-DFB9-466B-AE0E-FCEFD709E865}" srcOrd="10" destOrd="0" presId="urn:microsoft.com/office/officeart/2005/8/layout/default"/>
    <dgm:cxn modelId="{71E139A6-E4AA-4D07-87F4-8F25C450445C}" type="presParOf" srcId="{37AA1BAD-CE10-478F-90D8-AAB3B779D149}" destId="{E2791741-AE81-46F2-AB66-196516EFC43C}" srcOrd="11" destOrd="0" presId="urn:microsoft.com/office/officeart/2005/8/layout/default"/>
    <dgm:cxn modelId="{1FDE773C-93EF-451E-A670-90FED94D514F}" type="presParOf" srcId="{37AA1BAD-CE10-478F-90D8-AAB3B779D149}" destId="{FE2468D2-950D-4852-97DC-FF9BDC258777}" srcOrd="12" destOrd="0" presId="urn:microsoft.com/office/officeart/2005/8/layout/default"/>
    <dgm:cxn modelId="{D59AA3C1-A817-4D6F-8C9E-59FE6A8C03A8}" type="presParOf" srcId="{37AA1BAD-CE10-478F-90D8-AAB3B779D149}" destId="{24DB7654-CE16-4CA9-B951-59476DF686F6}" srcOrd="13" destOrd="0" presId="urn:microsoft.com/office/officeart/2005/8/layout/default"/>
    <dgm:cxn modelId="{7525A275-0EC8-4E73-BFF6-62B7CA1B6B92}" type="presParOf" srcId="{37AA1BAD-CE10-478F-90D8-AAB3B779D149}" destId="{82A147E9-5A68-4CFC-ABA1-D61DE19757DE}" srcOrd="14" destOrd="0" presId="urn:microsoft.com/office/officeart/2005/8/layout/default"/>
    <dgm:cxn modelId="{9E08AF29-6EAD-43DD-B0DC-67701C7C0BBE}" type="presParOf" srcId="{37AA1BAD-CE10-478F-90D8-AAB3B779D149}" destId="{AA355DF5-3C26-4711-8A39-06E92EC336A0}" srcOrd="15" destOrd="0" presId="urn:microsoft.com/office/officeart/2005/8/layout/default"/>
    <dgm:cxn modelId="{252E8E7F-3DFC-4CA3-B861-4EAB283C237D}" type="presParOf" srcId="{37AA1BAD-CE10-478F-90D8-AAB3B779D149}" destId="{A1EEAF2B-85E6-4B89-8589-86723D169E3A}" srcOrd="16" destOrd="0" presId="urn:microsoft.com/office/officeart/2005/8/layout/default"/>
    <dgm:cxn modelId="{5F75B6A0-5D0D-4032-B155-195DC9867302}" type="presParOf" srcId="{37AA1BAD-CE10-478F-90D8-AAB3B779D149}" destId="{53AD61D7-F59A-42EE-8572-C44A8F715DAD}" srcOrd="17" destOrd="0" presId="urn:microsoft.com/office/officeart/2005/8/layout/default"/>
    <dgm:cxn modelId="{772A5BDA-DA8A-4654-8CE2-13762119346A}" type="presParOf" srcId="{37AA1BAD-CE10-478F-90D8-AAB3B779D149}" destId="{D356524A-C533-481A-BB20-C2881F07047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31804A-3E98-4681-96F5-C82FD8E6D0B0}" type="doc">
      <dgm:prSet loTypeId="urn:microsoft.com/office/officeart/2005/8/layout/chart3" loCatId="cycle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D873A4-FE3E-4EB6-A1DA-8F23F6B34671}">
      <dgm:prSet/>
      <dgm:spPr/>
      <dgm:t>
        <a:bodyPr/>
        <a:lstStyle/>
        <a:p>
          <a:r>
            <a:rPr lang="en-US"/>
            <a:t>Class diagram</a:t>
          </a:r>
        </a:p>
      </dgm:t>
    </dgm:pt>
    <dgm:pt modelId="{E8EF7683-460F-4D08-9BE9-E623B11DD4E3}" type="parTrans" cxnId="{DC6FA561-87A0-4ED1-AA81-B2FE39AE5C35}">
      <dgm:prSet/>
      <dgm:spPr/>
      <dgm:t>
        <a:bodyPr/>
        <a:lstStyle/>
        <a:p>
          <a:endParaRPr lang="en-US"/>
        </a:p>
      </dgm:t>
    </dgm:pt>
    <dgm:pt modelId="{E9900F68-2288-4D31-9D66-7BB3A84B6695}" type="sibTrans" cxnId="{DC6FA561-87A0-4ED1-AA81-B2FE39AE5C35}">
      <dgm:prSet/>
      <dgm:spPr/>
      <dgm:t>
        <a:bodyPr/>
        <a:lstStyle/>
        <a:p>
          <a:endParaRPr lang="en-US"/>
        </a:p>
      </dgm:t>
    </dgm:pt>
    <dgm:pt modelId="{2AB0E11C-AB0F-44F5-823D-B5B06E36C1E7}">
      <dgm:prSet/>
      <dgm:spPr/>
      <dgm:t>
        <a:bodyPr/>
        <a:lstStyle/>
        <a:p>
          <a:r>
            <a:rPr lang="en-US"/>
            <a:t>Sequence diagram</a:t>
          </a:r>
        </a:p>
      </dgm:t>
    </dgm:pt>
    <dgm:pt modelId="{03A75D85-0E33-427A-9B3C-68A736D64097}" type="parTrans" cxnId="{DEB35F23-EDDD-44EC-B236-6B2C2E67A128}">
      <dgm:prSet/>
      <dgm:spPr/>
      <dgm:t>
        <a:bodyPr/>
        <a:lstStyle/>
        <a:p>
          <a:endParaRPr lang="en-US"/>
        </a:p>
      </dgm:t>
    </dgm:pt>
    <dgm:pt modelId="{93ACC0FB-73C7-47D6-8196-F3542B1916E6}" type="sibTrans" cxnId="{DEB35F23-EDDD-44EC-B236-6B2C2E67A128}">
      <dgm:prSet/>
      <dgm:spPr/>
      <dgm:t>
        <a:bodyPr/>
        <a:lstStyle/>
        <a:p>
          <a:endParaRPr lang="en-US"/>
        </a:p>
      </dgm:t>
    </dgm:pt>
    <dgm:pt modelId="{BE500783-01C2-476B-8335-9B43FD012A6F}">
      <dgm:prSet/>
      <dgm:spPr/>
      <dgm:t>
        <a:bodyPr/>
        <a:lstStyle/>
        <a:p>
          <a:r>
            <a:rPr lang="en-US"/>
            <a:t>Deployment diagram</a:t>
          </a:r>
        </a:p>
      </dgm:t>
    </dgm:pt>
    <dgm:pt modelId="{70C66E2D-9F04-483C-BADA-99B264E917BF}" type="parTrans" cxnId="{05A1418E-E536-4524-A6DC-504C83CD990E}">
      <dgm:prSet/>
      <dgm:spPr/>
      <dgm:t>
        <a:bodyPr/>
        <a:lstStyle/>
        <a:p>
          <a:endParaRPr lang="en-US"/>
        </a:p>
      </dgm:t>
    </dgm:pt>
    <dgm:pt modelId="{0B6E79D0-927A-476C-8126-75FF46C3E4A3}" type="sibTrans" cxnId="{05A1418E-E536-4524-A6DC-504C83CD990E}">
      <dgm:prSet/>
      <dgm:spPr/>
      <dgm:t>
        <a:bodyPr/>
        <a:lstStyle/>
        <a:p>
          <a:endParaRPr lang="en-US"/>
        </a:p>
      </dgm:t>
    </dgm:pt>
    <dgm:pt modelId="{0D9BA539-BB8D-4040-9A44-08DF14C2A9A4}">
      <dgm:prSet/>
      <dgm:spPr/>
      <dgm:t>
        <a:bodyPr/>
        <a:lstStyle/>
        <a:p>
          <a:r>
            <a:rPr lang="en-US"/>
            <a:t>Use case diagram</a:t>
          </a:r>
        </a:p>
      </dgm:t>
    </dgm:pt>
    <dgm:pt modelId="{7ADAF57F-7254-4FDF-B30D-0914FC2C189B}" type="parTrans" cxnId="{9F63DEF6-C3A3-4960-A4F8-55ED22FB4D8F}">
      <dgm:prSet/>
      <dgm:spPr/>
      <dgm:t>
        <a:bodyPr/>
        <a:lstStyle/>
        <a:p>
          <a:endParaRPr lang="en-US"/>
        </a:p>
      </dgm:t>
    </dgm:pt>
    <dgm:pt modelId="{A579C5D3-CF88-4387-9371-7D8BB9C1ADC5}" type="sibTrans" cxnId="{9F63DEF6-C3A3-4960-A4F8-55ED22FB4D8F}">
      <dgm:prSet/>
      <dgm:spPr/>
      <dgm:t>
        <a:bodyPr/>
        <a:lstStyle/>
        <a:p>
          <a:endParaRPr lang="en-US"/>
        </a:p>
      </dgm:t>
    </dgm:pt>
    <dgm:pt modelId="{9EBAB4F4-73DD-44C0-82E7-372A3C48D358}" type="pres">
      <dgm:prSet presAssocID="{6931804A-3E98-4681-96F5-C82FD8E6D0B0}" presName="compositeShape" presStyleCnt="0">
        <dgm:presLayoutVars>
          <dgm:chMax val="7"/>
          <dgm:dir/>
          <dgm:resizeHandles val="exact"/>
        </dgm:presLayoutVars>
      </dgm:prSet>
      <dgm:spPr/>
    </dgm:pt>
    <dgm:pt modelId="{5F6F6BA2-33B5-40F4-8624-C8F1FD7A530D}" type="pres">
      <dgm:prSet presAssocID="{6931804A-3E98-4681-96F5-C82FD8E6D0B0}" presName="wedge1" presStyleLbl="node1" presStyleIdx="0" presStyleCnt="4"/>
      <dgm:spPr/>
    </dgm:pt>
    <dgm:pt modelId="{43C15925-83C6-45FF-A809-AF0E4EBC977B}" type="pres">
      <dgm:prSet presAssocID="{6931804A-3E98-4681-96F5-C82FD8E6D0B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C671881-A957-40E4-A033-195F93B3973B}" type="pres">
      <dgm:prSet presAssocID="{6931804A-3E98-4681-96F5-C82FD8E6D0B0}" presName="wedge2" presStyleLbl="node1" presStyleIdx="1" presStyleCnt="4"/>
      <dgm:spPr/>
    </dgm:pt>
    <dgm:pt modelId="{17493A6D-9F66-4933-BD78-D3EC269BF3A1}" type="pres">
      <dgm:prSet presAssocID="{6931804A-3E98-4681-96F5-C82FD8E6D0B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92E755-0BBE-42EB-89AD-07FD3942E0B7}" type="pres">
      <dgm:prSet presAssocID="{6931804A-3E98-4681-96F5-C82FD8E6D0B0}" presName="wedge3" presStyleLbl="node1" presStyleIdx="2" presStyleCnt="4"/>
      <dgm:spPr/>
    </dgm:pt>
    <dgm:pt modelId="{20A13DEA-3D57-4595-AD8A-FF6A1E685931}" type="pres">
      <dgm:prSet presAssocID="{6931804A-3E98-4681-96F5-C82FD8E6D0B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2A325D-0DAC-4736-8643-FBA35BE732AB}" type="pres">
      <dgm:prSet presAssocID="{6931804A-3E98-4681-96F5-C82FD8E6D0B0}" presName="wedge4" presStyleLbl="node1" presStyleIdx="3" presStyleCnt="4"/>
      <dgm:spPr/>
    </dgm:pt>
    <dgm:pt modelId="{EE1DE9E9-2C87-4B56-B5B4-B21C2273D395}" type="pres">
      <dgm:prSet presAssocID="{6931804A-3E98-4681-96F5-C82FD8E6D0B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DF3301C-8657-4656-BECE-9014B70848C9}" type="presOf" srcId="{CED873A4-FE3E-4EB6-A1DA-8F23F6B34671}" destId="{5F6F6BA2-33B5-40F4-8624-C8F1FD7A530D}" srcOrd="0" destOrd="0" presId="urn:microsoft.com/office/officeart/2005/8/layout/chart3"/>
    <dgm:cxn modelId="{DEB35F23-EDDD-44EC-B236-6B2C2E67A128}" srcId="{6931804A-3E98-4681-96F5-C82FD8E6D0B0}" destId="{2AB0E11C-AB0F-44F5-823D-B5B06E36C1E7}" srcOrd="1" destOrd="0" parTransId="{03A75D85-0E33-427A-9B3C-68A736D64097}" sibTransId="{93ACC0FB-73C7-47D6-8196-F3542B1916E6}"/>
    <dgm:cxn modelId="{EBB56A29-D12A-4B61-9ADB-0F8B0D2279D3}" type="presOf" srcId="{2AB0E11C-AB0F-44F5-823D-B5B06E36C1E7}" destId="{17493A6D-9F66-4933-BD78-D3EC269BF3A1}" srcOrd="1" destOrd="0" presId="urn:microsoft.com/office/officeart/2005/8/layout/chart3"/>
    <dgm:cxn modelId="{ABAAD33C-95F0-4341-8C90-4D1F2F92C7B6}" type="presOf" srcId="{0D9BA539-BB8D-4040-9A44-08DF14C2A9A4}" destId="{EE1DE9E9-2C87-4B56-B5B4-B21C2273D395}" srcOrd="1" destOrd="0" presId="urn:microsoft.com/office/officeart/2005/8/layout/chart3"/>
    <dgm:cxn modelId="{DC6FA561-87A0-4ED1-AA81-B2FE39AE5C35}" srcId="{6931804A-3E98-4681-96F5-C82FD8E6D0B0}" destId="{CED873A4-FE3E-4EB6-A1DA-8F23F6B34671}" srcOrd="0" destOrd="0" parTransId="{E8EF7683-460F-4D08-9BE9-E623B11DD4E3}" sibTransId="{E9900F68-2288-4D31-9D66-7BB3A84B6695}"/>
    <dgm:cxn modelId="{58528653-8B66-4400-8B6F-692CA6DB9C01}" type="presOf" srcId="{0D9BA539-BB8D-4040-9A44-08DF14C2A9A4}" destId="{702A325D-0DAC-4736-8643-FBA35BE732AB}" srcOrd="0" destOrd="0" presId="urn:microsoft.com/office/officeart/2005/8/layout/chart3"/>
    <dgm:cxn modelId="{E616A673-49AE-442F-9B95-FA12C126A31C}" type="presOf" srcId="{BE500783-01C2-476B-8335-9B43FD012A6F}" destId="{20A13DEA-3D57-4595-AD8A-FF6A1E685931}" srcOrd="1" destOrd="0" presId="urn:microsoft.com/office/officeart/2005/8/layout/chart3"/>
    <dgm:cxn modelId="{05A1418E-E536-4524-A6DC-504C83CD990E}" srcId="{6931804A-3E98-4681-96F5-C82FD8E6D0B0}" destId="{BE500783-01C2-476B-8335-9B43FD012A6F}" srcOrd="2" destOrd="0" parTransId="{70C66E2D-9F04-483C-BADA-99B264E917BF}" sibTransId="{0B6E79D0-927A-476C-8126-75FF46C3E4A3}"/>
    <dgm:cxn modelId="{68C873BC-1302-469F-8B93-6A522B0D56CF}" type="presOf" srcId="{2AB0E11C-AB0F-44F5-823D-B5B06E36C1E7}" destId="{4C671881-A957-40E4-A033-195F93B3973B}" srcOrd="0" destOrd="0" presId="urn:microsoft.com/office/officeart/2005/8/layout/chart3"/>
    <dgm:cxn modelId="{311857C9-1BB6-4DEF-8FC2-C679E4556567}" type="presOf" srcId="{CED873A4-FE3E-4EB6-A1DA-8F23F6B34671}" destId="{43C15925-83C6-45FF-A809-AF0E4EBC977B}" srcOrd="1" destOrd="0" presId="urn:microsoft.com/office/officeart/2005/8/layout/chart3"/>
    <dgm:cxn modelId="{AEC69BD2-04FE-4D1E-8AFC-CDB83136A2A2}" type="presOf" srcId="{6931804A-3E98-4681-96F5-C82FD8E6D0B0}" destId="{9EBAB4F4-73DD-44C0-82E7-372A3C48D358}" srcOrd="0" destOrd="0" presId="urn:microsoft.com/office/officeart/2005/8/layout/chart3"/>
    <dgm:cxn modelId="{9F63DEF6-C3A3-4960-A4F8-55ED22FB4D8F}" srcId="{6931804A-3E98-4681-96F5-C82FD8E6D0B0}" destId="{0D9BA539-BB8D-4040-9A44-08DF14C2A9A4}" srcOrd="3" destOrd="0" parTransId="{7ADAF57F-7254-4FDF-B30D-0914FC2C189B}" sibTransId="{A579C5D3-CF88-4387-9371-7D8BB9C1ADC5}"/>
    <dgm:cxn modelId="{6145F8F9-E1FD-4797-AEE7-204389A6EBAE}" type="presOf" srcId="{BE500783-01C2-476B-8335-9B43FD012A6F}" destId="{9992E755-0BBE-42EB-89AD-07FD3942E0B7}" srcOrd="0" destOrd="0" presId="urn:microsoft.com/office/officeart/2005/8/layout/chart3"/>
    <dgm:cxn modelId="{7BB1F0A5-08BC-4B71-A1C3-FA27020D4BD5}" type="presParOf" srcId="{9EBAB4F4-73DD-44C0-82E7-372A3C48D358}" destId="{5F6F6BA2-33B5-40F4-8624-C8F1FD7A530D}" srcOrd="0" destOrd="0" presId="urn:microsoft.com/office/officeart/2005/8/layout/chart3"/>
    <dgm:cxn modelId="{ABC3A753-D1CD-4CE2-8B49-892F8E3B9907}" type="presParOf" srcId="{9EBAB4F4-73DD-44C0-82E7-372A3C48D358}" destId="{43C15925-83C6-45FF-A809-AF0E4EBC977B}" srcOrd="1" destOrd="0" presId="urn:microsoft.com/office/officeart/2005/8/layout/chart3"/>
    <dgm:cxn modelId="{333DB909-73F4-44A4-B535-F71D562552BF}" type="presParOf" srcId="{9EBAB4F4-73DD-44C0-82E7-372A3C48D358}" destId="{4C671881-A957-40E4-A033-195F93B3973B}" srcOrd="2" destOrd="0" presId="urn:microsoft.com/office/officeart/2005/8/layout/chart3"/>
    <dgm:cxn modelId="{858D3BEB-F655-467C-B27C-AE079E8124D0}" type="presParOf" srcId="{9EBAB4F4-73DD-44C0-82E7-372A3C48D358}" destId="{17493A6D-9F66-4933-BD78-D3EC269BF3A1}" srcOrd="3" destOrd="0" presId="urn:microsoft.com/office/officeart/2005/8/layout/chart3"/>
    <dgm:cxn modelId="{F953391C-D67A-40C2-B91D-A4DFCC9B2BDE}" type="presParOf" srcId="{9EBAB4F4-73DD-44C0-82E7-372A3C48D358}" destId="{9992E755-0BBE-42EB-89AD-07FD3942E0B7}" srcOrd="4" destOrd="0" presId="urn:microsoft.com/office/officeart/2005/8/layout/chart3"/>
    <dgm:cxn modelId="{2827BE5B-767B-4190-A42F-99C56C97A465}" type="presParOf" srcId="{9EBAB4F4-73DD-44C0-82E7-372A3C48D358}" destId="{20A13DEA-3D57-4595-AD8A-FF6A1E685931}" srcOrd="5" destOrd="0" presId="urn:microsoft.com/office/officeart/2005/8/layout/chart3"/>
    <dgm:cxn modelId="{63E2E833-3379-487B-976A-067D521D9085}" type="presParOf" srcId="{9EBAB4F4-73DD-44C0-82E7-372A3C48D358}" destId="{702A325D-0DAC-4736-8643-FBA35BE732AB}" srcOrd="6" destOrd="0" presId="urn:microsoft.com/office/officeart/2005/8/layout/chart3"/>
    <dgm:cxn modelId="{6D84AB36-D56E-4C89-8F6D-759E98A7C6D7}" type="presParOf" srcId="{9EBAB4F4-73DD-44C0-82E7-372A3C48D358}" destId="{EE1DE9E9-2C87-4B56-B5B4-B21C2273D395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E37702-1E37-4966-9A9F-79CEAF2BD23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894D7A-D03C-44E7-89AB-85A585B4CB81}">
      <dgm:prSet/>
      <dgm:spPr/>
      <dgm:t>
        <a:bodyPr/>
        <a:lstStyle/>
        <a:p>
          <a:r>
            <a:rPr lang="en-US"/>
            <a:t>Creational design patterns</a:t>
          </a:r>
        </a:p>
      </dgm:t>
    </dgm:pt>
    <dgm:pt modelId="{8DF8D18D-964B-4340-BE2D-9262D5FCB0C9}" type="parTrans" cxnId="{D7334694-1161-4AA6-A735-6D2E47D450ED}">
      <dgm:prSet/>
      <dgm:spPr/>
      <dgm:t>
        <a:bodyPr/>
        <a:lstStyle/>
        <a:p>
          <a:endParaRPr lang="en-US"/>
        </a:p>
      </dgm:t>
    </dgm:pt>
    <dgm:pt modelId="{E0498C84-57F4-47AD-B4AE-C28A9D655020}" type="sibTrans" cxnId="{D7334694-1161-4AA6-A735-6D2E47D450ED}">
      <dgm:prSet/>
      <dgm:spPr/>
      <dgm:t>
        <a:bodyPr/>
        <a:lstStyle/>
        <a:p>
          <a:endParaRPr lang="en-US"/>
        </a:p>
      </dgm:t>
    </dgm:pt>
    <dgm:pt modelId="{3BC0E1E3-B302-49FC-9C55-9B835A014941}">
      <dgm:prSet/>
      <dgm:spPr/>
      <dgm:t>
        <a:bodyPr/>
        <a:lstStyle/>
        <a:p>
          <a:r>
            <a:rPr lang="en-US"/>
            <a:t>Structural design patterns</a:t>
          </a:r>
        </a:p>
      </dgm:t>
    </dgm:pt>
    <dgm:pt modelId="{254D149D-A487-4C1E-96ED-B5883499F1B9}" type="parTrans" cxnId="{7CACCEAD-709D-4575-91A7-CAE0246D0036}">
      <dgm:prSet/>
      <dgm:spPr/>
      <dgm:t>
        <a:bodyPr/>
        <a:lstStyle/>
        <a:p>
          <a:endParaRPr lang="en-US"/>
        </a:p>
      </dgm:t>
    </dgm:pt>
    <dgm:pt modelId="{485F2663-8421-40EA-B6D0-1D0FCBA4303E}" type="sibTrans" cxnId="{7CACCEAD-709D-4575-91A7-CAE0246D0036}">
      <dgm:prSet/>
      <dgm:spPr/>
      <dgm:t>
        <a:bodyPr/>
        <a:lstStyle/>
        <a:p>
          <a:endParaRPr lang="en-US"/>
        </a:p>
      </dgm:t>
    </dgm:pt>
    <dgm:pt modelId="{53B253BB-1F5A-4A29-8AD6-C2FEA4479896}">
      <dgm:prSet/>
      <dgm:spPr/>
      <dgm:t>
        <a:bodyPr/>
        <a:lstStyle/>
        <a:p>
          <a:r>
            <a:rPr lang="en-US"/>
            <a:t>Behavioral design patterns</a:t>
          </a:r>
        </a:p>
      </dgm:t>
    </dgm:pt>
    <dgm:pt modelId="{2A489D0D-6A26-4422-8F48-826828ADC7FD}" type="parTrans" cxnId="{7AC3F2AB-7939-4BC3-8C8D-3559863BA83D}">
      <dgm:prSet/>
      <dgm:spPr/>
      <dgm:t>
        <a:bodyPr/>
        <a:lstStyle/>
        <a:p>
          <a:endParaRPr lang="en-US"/>
        </a:p>
      </dgm:t>
    </dgm:pt>
    <dgm:pt modelId="{BA163E72-E06D-4CCB-908D-CD4BE54190E5}" type="sibTrans" cxnId="{7AC3F2AB-7939-4BC3-8C8D-3559863BA83D}">
      <dgm:prSet/>
      <dgm:spPr/>
      <dgm:t>
        <a:bodyPr/>
        <a:lstStyle/>
        <a:p>
          <a:endParaRPr lang="en-US"/>
        </a:p>
      </dgm:t>
    </dgm:pt>
    <dgm:pt modelId="{D7B29E0C-3798-4C32-8C1A-CBFA871795DE}" type="pres">
      <dgm:prSet presAssocID="{CAE37702-1E37-4966-9A9F-79CEAF2BD23E}" presName="linear" presStyleCnt="0">
        <dgm:presLayoutVars>
          <dgm:dir/>
          <dgm:animLvl val="lvl"/>
          <dgm:resizeHandles val="exact"/>
        </dgm:presLayoutVars>
      </dgm:prSet>
      <dgm:spPr/>
    </dgm:pt>
    <dgm:pt modelId="{EF7AD9BD-0136-4A0C-82B2-9431E16EADFC}" type="pres">
      <dgm:prSet presAssocID="{AB894D7A-D03C-44E7-89AB-85A585B4CB81}" presName="parentLin" presStyleCnt="0"/>
      <dgm:spPr/>
    </dgm:pt>
    <dgm:pt modelId="{1CBF65DF-15B7-4404-8C13-16BEA806DA4C}" type="pres">
      <dgm:prSet presAssocID="{AB894D7A-D03C-44E7-89AB-85A585B4CB81}" presName="parentLeftMargin" presStyleLbl="node1" presStyleIdx="0" presStyleCnt="3"/>
      <dgm:spPr/>
    </dgm:pt>
    <dgm:pt modelId="{83EA1C54-809C-4F3D-8327-347BA270F6FE}" type="pres">
      <dgm:prSet presAssocID="{AB894D7A-D03C-44E7-89AB-85A585B4CB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3F0594-7E42-4534-B0C0-5F32B836C49D}" type="pres">
      <dgm:prSet presAssocID="{AB894D7A-D03C-44E7-89AB-85A585B4CB81}" presName="negativeSpace" presStyleCnt="0"/>
      <dgm:spPr/>
    </dgm:pt>
    <dgm:pt modelId="{97DC3C39-3A93-4DF8-BBF1-60F0CC80F264}" type="pres">
      <dgm:prSet presAssocID="{AB894D7A-D03C-44E7-89AB-85A585B4CB81}" presName="childText" presStyleLbl="conFgAcc1" presStyleIdx="0" presStyleCnt="3">
        <dgm:presLayoutVars>
          <dgm:bulletEnabled val="1"/>
        </dgm:presLayoutVars>
      </dgm:prSet>
      <dgm:spPr/>
    </dgm:pt>
    <dgm:pt modelId="{BD5C69B5-0A42-403E-9B92-FF3A12971FEB}" type="pres">
      <dgm:prSet presAssocID="{E0498C84-57F4-47AD-B4AE-C28A9D655020}" presName="spaceBetweenRectangles" presStyleCnt="0"/>
      <dgm:spPr/>
    </dgm:pt>
    <dgm:pt modelId="{C14A4284-FDCD-4A48-9658-31569E1157D1}" type="pres">
      <dgm:prSet presAssocID="{3BC0E1E3-B302-49FC-9C55-9B835A014941}" presName="parentLin" presStyleCnt="0"/>
      <dgm:spPr/>
    </dgm:pt>
    <dgm:pt modelId="{0A6DB66C-1373-4C9F-82D6-BCE0BC174CC8}" type="pres">
      <dgm:prSet presAssocID="{3BC0E1E3-B302-49FC-9C55-9B835A014941}" presName="parentLeftMargin" presStyleLbl="node1" presStyleIdx="0" presStyleCnt="3"/>
      <dgm:spPr/>
    </dgm:pt>
    <dgm:pt modelId="{634EB47B-99E6-4C48-B701-B2593A88B3A2}" type="pres">
      <dgm:prSet presAssocID="{3BC0E1E3-B302-49FC-9C55-9B835A0149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4D1010-CBE2-458B-81C5-03E433633632}" type="pres">
      <dgm:prSet presAssocID="{3BC0E1E3-B302-49FC-9C55-9B835A014941}" presName="negativeSpace" presStyleCnt="0"/>
      <dgm:spPr/>
    </dgm:pt>
    <dgm:pt modelId="{F73FA046-109F-41E0-90D0-191BEF9F23BA}" type="pres">
      <dgm:prSet presAssocID="{3BC0E1E3-B302-49FC-9C55-9B835A014941}" presName="childText" presStyleLbl="conFgAcc1" presStyleIdx="1" presStyleCnt="3">
        <dgm:presLayoutVars>
          <dgm:bulletEnabled val="1"/>
        </dgm:presLayoutVars>
      </dgm:prSet>
      <dgm:spPr/>
    </dgm:pt>
    <dgm:pt modelId="{8C6D8155-80B6-48BE-B673-F25FC0AEBC29}" type="pres">
      <dgm:prSet presAssocID="{485F2663-8421-40EA-B6D0-1D0FCBA4303E}" presName="spaceBetweenRectangles" presStyleCnt="0"/>
      <dgm:spPr/>
    </dgm:pt>
    <dgm:pt modelId="{3BC0577A-E1C3-4A4E-AAC3-5E28E357A3C2}" type="pres">
      <dgm:prSet presAssocID="{53B253BB-1F5A-4A29-8AD6-C2FEA4479896}" presName="parentLin" presStyleCnt="0"/>
      <dgm:spPr/>
    </dgm:pt>
    <dgm:pt modelId="{2A4D4C44-DDE2-45C5-A1A0-C0422A1351AA}" type="pres">
      <dgm:prSet presAssocID="{53B253BB-1F5A-4A29-8AD6-C2FEA4479896}" presName="parentLeftMargin" presStyleLbl="node1" presStyleIdx="1" presStyleCnt="3"/>
      <dgm:spPr/>
    </dgm:pt>
    <dgm:pt modelId="{03025B12-7E45-42D4-9B6C-39DAE07429EF}" type="pres">
      <dgm:prSet presAssocID="{53B253BB-1F5A-4A29-8AD6-C2FEA44798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132AB2-A677-4992-8622-0E4C57388D49}" type="pres">
      <dgm:prSet presAssocID="{53B253BB-1F5A-4A29-8AD6-C2FEA4479896}" presName="negativeSpace" presStyleCnt="0"/>
      <dgm:spPr/>
    </dgm:pt>
    <dgm:pt modelId="{8FF4EAC9-E9DB-4D35-A6CB-6431FB00FFA0}" type="pres">
      <dgm:prSet presAssocID="{53B253BB-1F5A-4A29-8AD6-C2FEA44798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9E0D25-E067-4305-B431-CB48F9BD0F76}" type="presOf" srcId="{53B253BB-1F5A-4A29-8AD6-C2FEA4479896}" destId="{03025B12-7E45-42D4-9B6C-39DAE07429EF}" srcOrd="1" destOrd="0" presId="urn:microsoft.com/office/officeart/2005/8/layout/list1"/>
    <dgm:cxn modelId="{E4807C69-895B-4820-A3C4-4F9704A997B2}" type="presOf" srcId="{3BC0E1E3-B302-49FC-9C55-9B835A014941}" destId="{634EB47B-99E6-4C48-B701-B2593A88B3A2}" srcOrd="1" destOrd="0" presId="urn:microsoft.com/office/officeart/2005/8/layout/list1"/>
    <dgm:cxn modelId="{78999A6F-2B28-4C20-B4B8-001DF990A081}" type="presOf" srcId="{3BC0E1E3-B302-49FC-9C55-9B835A014941}" destId="{0A6DB66C-1373-4C9F-82D6-BCE0BC174CC8}" srcOrd="0" destOrd="0" presId="urn:microsoft.com/office/officeart/2005/8/layout/list1"/>
    <dgm:cxn modelId="{891B6E54-DC4E-4FC4-B8A2-06166FE7799A}" type="presOf" srcId="{AB894D7A-D03C-44E7-89AB-85A585B4CB81}" destId="{83EA1C54-809C-4F3D-8327-347BA270F6FE}" srcOrd="1" destOrd="0" presId="urn:microsoft.com/office/officeart/2005/8/layout/list1"/>
    <dgm:cxn modelId="{D7334694-1161-4AA6-A735-6D2E47D450ED}" srcId="{CAE37702-1E37-4966-9A9F-79CEAF2BD23E}" destId="{AB894D7A-D03C-44E7-89AB-85A585B4CB81}" srcOrd="0" destOrd="0" parTransId="{8DF8D18D-964B-4340-BE2D-9262D5FCB0C9}" sibTransId="{E0498C84-57F4-47AD-B4AE-C28A9D655020}"/>
    <dgm:cxn modelId="{7AC3F2AB-7939-4BC3-8C8D-3559863BA83D}" srcId="{CAE37702-1E37-4966-9A9F-79CEAF2BD23E}" destId="{53B253BB-1F5A-4A29-8AD6-C2FEA4479896}" srcOrd="2" destOrd="0" parTransId="{2A489D0D-6A26-4422-8F48-826828ADC7FD}" sibTransId="{BA163E72-E06D-4CCB-908D-CD4BE54190E5}"/>
    <dgm:cxn modelId="{7CACCEAD-709D-4575-91A7-CAE0246D0036}" srcId="{CAE37702-1E37-4966-9A9F-79CEAF2BD23E}" destId="{3BC0E1E3-B302-49FC-9C55-9B835A014941}" srcOrd="1" destOrd="0" parTransId="{254D149D-A487-4C1E-96ED-B5883499F1B9}" sibTransId="{485F2663-8421-40EA-B6D0-1D0FCBA4303E}"/>
    <dgm:cxn modelId="{15575DE0-4091-44AA-A908-20D374DB5F66}" type="presOf" srcId="{53B253BB-1F5A-4A29-8AD6-C2FEA4479896}" destId="{2A4D4C44-DDE2-45C5-A1A0-C0422A1351AA}" srcOrd="0" destOrd="0" presId="urn:microsoft.com/office/officeart/2005/8/layout/list1"/>
    <dgm:cxn modelId="{1C0622F1-EE8A-4539-B2F0-DA5E10E8717E}" type="presOf" srcId="{CAE37702-1E37-4966-9A9F-79CEAF2BD23E}" destId="{D7B29E0C-3798-4C32-8C1A-CBFA871795DE}" srcOrd="0" destOrd="0" presId="urn:microsoft.com/office/officeart/2005/8/layout/list1"/>
    <dgm:cxn modelId="{0AA19FF2-3064-42B5-92E2-9F0615DFC030}" type="presOf" srcId="{AB894D7A-D03C-44E7-89AB-85A585B4CB81}" destId="{1CBF65DF-15B7-4404-8C13-16BEA806DA4C}" srcOrd="0" destOrd="0" presId="urn:microsoft.com/office/officeart/2005/8/layout/list1"/>
    <dgm:cxn modelId="{6233036A-6151-460F-8679-5181A240F4F7}" type="presParOf" srcId="{D7B29E0C-3798-4C32-8C1A-CBFA871795DE}" destId="{EF7AD9BD-0136-4A0C-82B2-9431E16EADFC}" srcOrd="0" destOrd="0" presId="urn:microsoft.com/office/officeart/2005/8/layout/list1"/>
    <dgm:cxn modelId="{11DF36E9-7AEB-43C4-AE8E-36A69F19D98E}" type="presParOf" srcId="{EF7AD9BD-0136-4A0C-82B2-9431E16EADFC}" destId="{1CBF65DF-15B7-4404-8C13-16BEA806DA4C}" srcOrd="0" destOrd="0" presId="urn:microsoft.com/office/officeart/2005/8/layout/list1"/>
    <dgm:cxn modelId="{E03EB05F-12C0-411D-A69C-A3CADEDE3876}" type="presParOf" srcId="{EF7AD9BD-0136-4A0C-82B2-9431E16EADFC}" destId="{83EA1C54-809C-4F3D-8327-347BA270F6FE}" srcOrd="1" destOrd="0" presId="urn:microsoft.com/office/officeart/2005/8/layout/list1"/>
    <dgm:cxn modelId="{E5BFB6F3-CBCA-490D-A708-92A7B3974023}" type="presParOf" srcId="{D7B29E0C-3798-4C32-8C1A-CBFA871795DE}" destId="{BB3F0594-7E42-4534-B0C0-5F32B836C49D}" srcOrd="1" destOrd="0" presId="urn:microsoft.com/office/officeart/2005/8/layout/list1"/>
    <dgm:cxn modelId="{06BA9DCF-777B-4F3C-8407-A192B3E9DC3B}" type="presParOf" srcId="{D7B29E0C-3798-4C32-8C1A-CBFA871795DE}" destId="{97DC3C39-3A93-4DF8-BBF1-60F0CC80F264}" srcOrd="2" destOrd="0" presId="urn:microsoft.com/office/officeart/2005/8/layout/list1"/>
    <dgm:cxn modelId="{238513EE-C3A1-4D3B-A3D7-481EBAD9A828}" type="presParOf" srcId="{D7B29E0C-3798-4C32-8C1A-CBFA871795DE}" destId="{BD5C69B5-0A42-403E-9B92-FF3A12971FEB}" srcOrd="3" destOrd="0" presId="urn:microsoft.com/office/officeart/2005/8/layout/list1"/>
    <dgm:cxn modelId="{E0A05875-C6F9-45F2-9A09-481B42210F0B}" type="presParOf" srcId="{D7B29E0C-3798-4C32-8C1A-CBFA871795DE}" destId="{C14A4284-FDCD-4A48-9658-31569E1157D1}" srcOrd="4" destOrd="0" presId="urn:microsoft.com/office/officeart/2005/8/layout/list1"/>
    <dgm:cxn modelId="{ADF196E6-96BE-46E7-84C6-1E69C3CEC67D}" type="presParOf" srcId="{C14A4284-FDCD-4A48-9658-31569E1157D1}" destId="{0A6DB66C-1373-4C9F-82D6-BCE0BC174CC8}" srcOrd="0" destOrd="0" presId="urn:microsoft.com/office/officeart/2005/8/layout/list1"/>
    <dgm:cxn modelId="{91892C35-E955-432B-A4F6-2A03560C3F6A}" type="presParOf" srcId="{C14A4284-FDCD-4A48-9658-31569E1157D1}" destId="{634EB47B-99E6-4C48-B701-B2593A88B3A2}" srcOrd="1" destOrd="0" presId="urn:microsoft.com/office/officeart/2005/8/layout/list1"/>
    <dgm:cxn modelId="{6BCCAFE9-9824-42F2-8D78-584E492800FD}" type="presParOf" srcId="{D7B29E0C-3798-4C32-8C1A-CBFA871795DE}" destId="{244D1010-CBE2-458B-81C5-03E433633632}" srcOrd="5" destOrd="0" presId="urn:microsoft.com/office/officeart/2005/8/layout/list1"/>
    <dgm:cxn modelId="{70395937-9576-4E11-9AE6-8669A00701AB}" type="presParOf" srcId="{D7B29E0C-3798-4C32-8C1A-CBFA871795DE}" destId="{F73FA046-109F-41E0-90D0-191BEF9F23BA}" srcOrd="6" destOrd="0" presId="urn:microsoft.com/office/officeart/2005/8/layout/list1"/>
    <dgm:cxn modelId="{A6000328-A5C3-48BA-AEB4-BB68D5270B21}" type="presParOf" srcId="{D7B29E0C-3798-4C32-8C1A-CBFA871795DE}" destId="{8C6D8155-80B6-48BE-B673-F25FC0AEBC29}" srcOrd="7" destOrd="0" presId="urn:microsoft.com/office/officeart/2005/8/layout/list1"/>
    <dgm:cxn modelId="{3E6AA9FA-92CE-4261-B65C-E5BB6D7368D7}" type="presParOf" srcId="{D7B29E0C-3798-4C32-8C1A-CBFA871795DE}" destId="{3BC0577A-E1C3-4A4E-AAC3-5E28E357A3C2}" srcOrd="8" destOrd="0" presId="urn:microsoft.com/office/officeart/2005/8/layout/list1"/>
    <dgm:cxn modelId="{FD6913B4-98B6-4439-BF77-0569C471A126}" type="presParOf" srcId="{3BC0577A-E1C3-4A4E-AAC3-5E28E357A3C2}" destId="{2A4D4C44-DDE2-45C5-A1A0-C0422A1351AA}" srcOrd="0" destOrd="0" presId="urn:microsoft.com/office/officeart/2005/8/layout/list1"/>
    <dgm:cxn modelId="{DC397AEB-4EF9-480A-83FE-C2807FF76B0E}" type="presParOf" srcId="{3BC0577A-E1C3-4A4E-AAC3-5E28E357A3C2}" destId="{03025B12-7E45-42D4-9B6C-39DAE07429EF}" srcOrd="1" destOrd="0" presId="urn:microsoft.com/office/officeart/2005/8/layout/list1"/>
    <dgm:cxn modelId="{B40001FA-1B0F-4CB2-8C5E-F250995AB460}" type="presParOf" srcId="{D7B29E0C-3798-4C32-8C1A-CBFA871795DE}" destId="{51132AB2-A677-4992-8622-0E4C57388D49}" srcOrd="9" destOrd="0" presId="urn:microsoft.com/office/officeart/2005/8/layout/list1"/>
    <dgm:cxn modelId="{C4D8E5E0-48D4-4D5A-957D-5656E5B066CA}" type="presParOf" srcId="{D7B29E0C-3798-4C32-8C1A-CBFA871795DE}" destId="{8FF4EAC9-E9DB-4D35-A6CB-6431FB00FF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1292C-CCA3-41A1-AFEE-630FA6FFE50C}">
      <dsp:nvSpPr>
        <dsp:cNvPr id="0" name=""/>
        <dsp:cNvSpPr/>
      </dsp:nvSpPr>
      <dsp:spPr>
        <a:xfrm>
          <a:off x="0" y="216991"/>
          <a:ext cx="1903015" cy="11418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Class</a:t>
          </a:r>
        </a:p>
      </dsp:txBody>
      <dsp:txXfrm>
        <a:off x="0" y="216991"/>
        <a:ext cx="1903015" cy="1141809"/>
      </dsp:txXfrm>
    </dsp:sp>
    <dsp:sp modelId="{52B81B1C-CD41-4615-9B5E-E80D7B208759}">
      <dsp:nvSpPr>
        <dsp:cNvPr id="0" name=""/>
        <dsp:cNvSpPr/>
      </dsp:nvSpPr>
      <dsp:spPr>
        <a:xfrm>
          <a:off x="2093317" y="216991"/>
          <a:ext cx="1903015" cy="1141809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Interface</a:t>
          </a:r>
        </a:p>
      </dsp:txBody>
      <dsp:txXfrm>
        <a:off x="2093317" y="216991"/>
        <a:ext cx="1903015" cy="1141809"/>
      </dsp:txXfrm>
    </dsp:sp>
    <dsp:sp modelId="{05F0E40A-34AA-4B84-919E-433B455788AE}">
      <dsp:nvSpPr>
        <dsp:cNvPr id="0" name=""/>
        <dsp:cNvSpPr/>
      </dsp:nvSpPr>
      <dsp:spPr>
        <a:xfrm>
          <a:off x="4186634" y="216991"/>
          <a:ext cx="1903015" cy="1141809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case</a:t>
          </a:r>
        </a:p>
      </dsp:txBody>
      <dsp:txXfrm>
        <a:off x="4186634" y="216991"/>
        <a:ext cx="1903015" cy="1141809"/>
      </dsp:txXfrm>
    </dsp:sp>
    <dsp:sp modelId="{8CBACD2D-6408-48B8-AA75-3064DBCA2AC5}">
      <dsp:nvSpPr>
        <dsp:cNvPr id="0" name=""/>
        <dsp:cNvSpPr/>
      </dsp:nvSpPr>
      <dsp:spPr>
        <a:xfrm>
          <a:off x="0" y="1549102"/>
          <a:ext cx="1903015" cy="114180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Component</a:t>
          </a:r>
        </a:p>
      </dsp:txBody>
      <dsp:txXfrm>
        <a:off x="0" y="1549102"/>
        <a:ext cx="1903015" cy="1141809"/>
      </dsp:txXfrm>
    </dsp:sp>
    <dsp:sp modelId="{18C28C10-1B27-4A34-9229-D66F805DE31C}">
      <dsp:nvSpPr>
        <dsp:cNvPr id="0" name=""/>
        <dsp:cNvSpPr/>
      </dsp:nvSpPr>
      <dsp:spPr>
        <a:xfrm>
          <a:off x="2093317" y="1549102"/>
          <a:ext cx="1903015" cy="1141809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Package	</a:t>
          </a:r>
        </a:p>
      </dsp:txBody>
      <dsp:txXfrm>
        <a:off x="2093317" y="1549102"/>
        <a:ext cx="1903015" cy="1141809"/>
      </dsp:txXfrm>
    </dsp:sp>
    <dsp:sp modelId="{C3A8D140-DFB9-466B-AE0E-FCEFD709E865}">
      <dsp:nvSpPr>
        <dsp:cNvPr id="0" name=""/>
        <dsp:cNvSpPr/>
      </dsp:nvSpPr>
      <dsp:spPr>
        <a:xfrm>
          <a:off x="4186634" y="1549102"/>
          <a:ext cx="1903015" cy="1141809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Inheritance</a:t>
          </a:r>
        </a:p>
      </dsp:txBody>
      <dsp:txXfrm>
        <a:off x="4186634" y="1549102"/>
        <a:ext cx="1903015" cy="1141809"/>
      </dsp:txXfrm>
    </dsp:sp>
    <dsp:sp modelId="{FE2468D2-950D-4852-97DC-FF9BDC258777}">
      <dsp:nvSpPr>
        <dsp:cNvPr id="0" name=""/>
        <dsp:cNvSpPr/>
      </dsp:nvSpPr>
      <dsp:spPr>
        <a:xfrm>
          <a:off x="0" y="2881213"/>
          <a:ext cx="1903015" cy="114180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Composition</a:t>
          </a:r>
        </a:p>
      </dsp:txBody>
      <dsp:txXfrm>
        <a:off x="0" y="2881213"/>
        <a:ext cx="1903015" cy="1141809"/>
      </dsp:txXfrm>
    </dsp:sp>
    <dsp:sp modelId="{82A147E9-5A68-4CFC-ABA1-D61DE19757DE}">
      <dsp:nvSpPr>
        <dsp:cNvPr id="0" name=""/>
        <dsp:cNvSpPr/>
      </dsp:nvSpPr>
      <dsp:spPr>
        <a:xfrm>
          <a:off x="2093317" y="2881213"/>
          <a:ext cx="1903015" cy="1141809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Actor</a:t>
          </a:r>
        </a:p>
      </dsp:txBody>
      <dsp:txXfrm>
        <a:off x="2093317" y="2881213"/>
        <a:ext cx="1903015" cy="1141809"/>
      </dsp:txXfrm>
    </dsp:sp>
    <dsp:sp modelId="{A1EEAF2B-85E6-4B89-8589-86723D169E3A}">
      <dsp:nvSpPr>
        <dsp:cNvPr id="0" name=""/>
        <dsp:cNvSpPr/>
      </dsp:nvSpPr>
      <dsp:spPr>
        <a:xfrm>
          <a:off x="4186634" y="2881213"/>
          <a:ext cx="1903015" cy="1141809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Initial state</a:t>
          </a:r>
        </a:p>
      </dsp:txBody>
      <dsp:txXfrm>
        <a:off x="4186634" y="2881213"/>
        <a:ext cx="1903015" cy="1141809"/>
      </dsp:txXfrm>
    </dsp:sp>
    <dsp:sp modelId="{D356524A-C533-481A-BB20-C2881F070471}">
      <dsp:nvSpPr>
        <dsp:cNvPr id="0" name=""/>
        <dsp:cNvSpPr/>
      </dsp:nvSpPr>
      <dsp:spPr>
        <a:xfrm>
          <a:off x="2093317" y="4213324"/>
          <a:ext cx="1903015" cy="114180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Final state</a:t>
          </a:r>
        </a:p>
      </dsp:txBody>
      <dsp:txXfrm>
        <a:off x="2093317" y="4213324"/>
        <a:ext cx="1903015" cy="1141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6BA2-33B5-40F4-8624-C8F1FD7A530D}">
      <dsp:nvSpPr>
        <dsp:cNvPr id="0" name=""/>
        <dsp:cNvSpPr/>
      </dsp:nvSpPr>
      <dsp:spPr>
        <a:xfrm>
          <a:off x="803159" y="347143"/>
          <a:ext cx="4680585" cy="4680585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Class diagram</a:t>
          </a:r>
        </a:p>
      </dsp:txBody>
      <dsp:txXfrm>
        <a:off x="3196944" y="1213051"/>
        <a:ext cx="1727358" cy="1393031"/>
      </dsp:txXfrm>
    </dsp:sp>
    <dsp:sp modelId="{4C671881-A957-40E4-A033-195F93B3973B}">
      <dsp:nvSpPr>
        <dsp:cNvPr id="0" name=""/>
        <dsp:cNvSpPr/>
      </dsp:nvSpPr>
      <dsp:spPr>
        <a:xfrm>
          <a:off x="605905" y="544396"/>
          <a:ext cx="4680585" cy="4680585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Sequence diagram</a:t>
          </a:r>
        </a:p>
      </dsp:txBody>
      <dsp:txXfrm>
        <a:off x="3029780" y="2968270"/>
        <a:ext cx="1727358" cy="1393031"/>
      </dsp:txXfrm>
    </dsp:sp>
    <dsp:sp modelId="{9992E755-0BBE-42EB-89AD-07FD3942E0B7}">
      <dsp:nvSpPr>
        <dsp:cNvPr id="0" name=""/>
        <dsp:cNvSpPr/>
      </dsp:nvSpPr>
      <dsp:spPr>
        <a:xfrm>
          <a:off x="605905" y="544396"/>
          <a:ext cx="4680585" cy="4680585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Deployment diagram</a:t>
          </a:r>
        </a:p>
      </dsp:txBody>
      <dsp:txXfrm>
        <a:off x="1135257" y="2968270"/>
        <a:ext cx="1727358" cy="1393031"/>
      </dsp:txXfrm>
    </dsp:sp>
    <dsp:sp modelId="{702A325D-0DAC-4736-8643-FBA35BE732AB}">
      <dsp:nvSpPr>
        <dsp:cNvPr id="0" name=""/>
        <dsp:cNvSpPr/>
      </dsp:nvSpPr>
      <dsp:spPr>
        <a:xfrm>
          <a:off x="605905" y="544396"/>
          <a:ext cx="4680585" cy="4680585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case diagram</a:t>
          </a:r>
        </a:p>
      </dsp:txBody>
      <dsp:txXfrm>
        <a:off x="1135257" y="1408075"/>
        <a:ext cx="172735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C3C39-3A93-4DF8-BBF1-60F0CC80F264}">
      <dsp:nvSpPr>
        <dsp:cNvPr id="0" name=""/>
        <dsp:cNvSpPr/>
      </dsp:nvSpPr>
      <dsp:spPr>
        <a:xfrm>
          <a:off x="0" y="1369822"/>
          <a:ext cx="60896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1C54-809C-4F3D-8327-347BA270F6FE}">
      <dsp:nvSpPr>
        <dsp:cNvPr id="0" name=""/>
        <dsp:cNvSpPr/>
      </dsp:nvSpPr>
      <dsp:spPr>
        <a:xfrm>
          <a:off x="304482" y="956542"/>
          <a:ext cx="4262755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Creational design patterns</a:t>
          </a:r>
        </a:p>
      </dsp:txBody>
      <dsp:txXfrm>
        <a:off x="344831" y="996891"/>
        <a:ext cx="4182057" cy="745862"/>
      </dsp:txXfrm>
    </dsp:sp>
    <dsp:sp modelId="{F73FA046-109F-41E0-90D0-191BEF9F23BA}">
      <dsp:nvSpPr>
        <dsp:cNvPr id="0" name=""/>
        <dsp:cNvSpPr/>
      </dsp:nvSpPr>
      <dsp:spPr>
        <a:xfrm>
          <a:off x="0" y="2639902"/>
          <a:ext cx="60896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EB47B-99E6-4C48-B701-B2593A88B3A2}">
      <dsp:nvSpPr>
        <dsp:cNvPr id="0" name=""/>
        <dsp:cNvSpPr/>
      </dsp:nvSpPr>
      <dsp:spPr>
        <a:xfrm>
          <a:off x="304482" y="2226622"/>
          <a:ext cx="4262755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Structural design patterns</a:t>
          </a:r>
        </a:p>
      </dsp:txBody>
      <dsp:txXfrm>
        <a:off x="344831" y="2266971"/>
        <a:ext cx="4182057" cy="745862"/>
      </dsp:txXfrm>
    </dsp:sp>
    <dsp:sp modelId="{8FF4EAC9-E9DB-4D35-A6CB-6431FB00FFA0}">
      <dsp:nvSpPr>
        <dsp:cNvPr id="0" name=""/>
        <dsp:cNvSpPr/>
      </dsp:nvSpPr>
      <dsp:spPr>
        <a:xfrm>
          <a:off x="0" y="3909982"/>
          <a:ext cx="60896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25B12-7E45-42D4-9B6C-39DAE07429EF}">
      <dsp:nvSpPr>
        <dsp:cNvPr id="0" name=""/>
        <dsp:cNvSpPr/>
      </dsp:nvSpPr>
      <dsp:spPr>
        <a:xfrm>
          <a:off x="304482" y="3496702"/>
          <a:ext cx="4262755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Behavioral design patterns</a:t>
          </a:r>
        </a:p>
      </dsp:txBody>
      <dsp:txXfrm>
        <a:off x="344831" y="3537051"/>
        <a:ext cx="4182057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D239-68C9-474C-9E24-872576C1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1098-C9D1-4D0C-A036-1D11F980A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10C7-D86C-4BC2-954F-FD7AFAD6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1046-78A7-4F6C-A4B7-6D58AA50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C0B4-99C3-407E-894A-C7D75B50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01EC-E011-4D3B-8E2A-CCD1B190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1128-7D85-407F-B794-33E04681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88D4-BBC2-4498-8747-4A9BA5DD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1817-0655-48F4-85AA-95EE3E06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893C-7F86-490B-AC32-19446733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F198F-7527-4D30-9F17-299B0161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940E6-4BFB-49A6-B6DA-90C2CCFCB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CA0D-ADDC-4A18-85AE-EE52128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FFAF-382B-455D-9929-826EEEB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91D4-736A-458D-A747-FA81BC0C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0973-432D-4CFA-BA78-FA874373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E68E-8C44-466D-BA91-4F22B736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3051-1B37-48D5-8493-72FBA4F8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9B2D-5634-4711-94EE-1D6166CC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1D18-457F-4714-9209-C0284354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69C8-797E-444F-886B-BFCCD987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97419-4A0A-4031-9E13-30FC21D8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17A0-F32C-44EB-B0BF-A62DD0EB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0F30-9721-4E26-B987-C324EB2C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E678-0641-4734-B0E9-9082632C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953-4CFD-4B36-B2A0-323D81D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BB3F-E559-48EC-913A-7D05EA78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3BA5-A839-44DE-A6D4-6317A2FA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4EB3-9172-46F1-8CA9-C98E883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A60C-F42D-4B9A-A093-AC329B48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9596-C75A-4E2C-914B-CF9C1925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7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DE25-F10E-4ED8-87E3-F3FE10DF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BE45-D3DA-4EC4-A79C-6F927390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895FB-8F94-418B-AEF9-9B7325B2A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289FE-8C48-426D-B2A6-66E9E4238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78BC6-5153-4B5F-9C4B-FBD8CBBA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E4580-CFBE-4090-A5A6-967D5999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01E31-D015-4C13-AFA5-24BF05F0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B191C-550B-462F-AE9A-4539F604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764F-1874-401D-B655-0B0916DD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95185-8DB4-405B-A6DE-27964F41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D3503-61E2-43EA-A1CF-BDBA7F8E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4374C-A842-4F5E-BA62-1E65BDB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2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7069-2854-49C9-95DE-234CF3D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3FCF4-5DE5-4273-B498-6FB10D2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3E572-67EC-45DE-A91D-35092B7C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BD0C-0777-43A6-B108-ADA1C268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C6AF-7220-423E-BB43-568B1546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9F306-A01A-4F0B-8A04-410D150A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3C73-27D1-4985-AE3C-142FE3A3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359E-558E-4281-A961-588662AA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1596-5175-435F-950F-48C01A85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713C-7776-42FC-A762-CAB925A1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3661C-A2E7-43D9-A95E-B6ED35F9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E6042-7F48-40E3-A161-510F19BE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584C-3B72-4309-B114-976AA9CF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AD1E-D376-40A4-B664-A3DD0D03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9F8A-D52B-4B26-812D-EE470660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8275D-8B44-4FBE-8430-E561A47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97DE-0676-4E0A-B51D-2653AE53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F1B2-BC77-426F-BA3A-39B4FEEE5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FD77-8AA2-47EF-910B-F5D9373AD408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684D-6A6A-47F4-9A0E-940A0F94D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E672-D536-4DF1-8500-622E2DDF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3CE1-BDD2-47E9-BE5A-80361212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5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design" TargetMode="External"/><Relationship Id="rId2" Type="http://schemas.openxmlformats.org/officeDocument/2006/relationships/hyperlink" Target="https://en.wikipedia.org/wiki/Reusa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chine_code" TargetMode="External"/><Relationship Id="rId4" Type="http://schemas.openxmlformats.org/officeDocument/2006/relationships/hyperlink" Target="https://en.wikipedia.org/wiki/Source_co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9AE2-C084-4291-95AB-AAE717237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73604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BCE26-DE1C-4FFE-BE0D-A822CCA9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UML diagram notations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67F9286-5406-40BA-8C44-B382ABC18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27035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93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1B683-3EDB-43F4-BB79-18C143A9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UML diagrams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76614EE-0FCC-4C19-AA82-8E7DC874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3222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20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uml inheritance arrow">
            <a:extLst>
              <a:ext uri="{FF2B5EF4-FFF2-40B4-BE49-F238E27FC236}">
                <a16:creationId xmlns:a16="http://schemas.microsoft.com/office/drawing/2014/main" id="{B3E6664F-2AC7-48C3-AE26-7ACC4A6545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31239"/>
            <a:ext cx="7188199" cy="47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E4403-F7B2-4D6D-96A3-B57A9225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Notations</a:t>
            </a:r>
          </a:p>
        </p:txBody>
      </p:sp>
    </p:spTree>
    <p:extLst>
      <p:ext uri="{BB962C8B-B14F-4D97-AF65-F5344CB8AC3E}">
        <p14:creationId xmlns:p14="http://schemas.microsoft.com/office/powerpoint/2010/main" val="14682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9C3EE-C434-408E-90C8-BD91E800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of design patterns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C750B0B-690B-496E-9DCC-9B26DF745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39288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81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A43D6-FFBA-40CD-AB89-88922A32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Extension of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2E80-B28E-4B1D-B2A8-1CA6C2F1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JEE design patterns</a:t>
            </a:r>
          </a:p>
          <a:p>
            <a:pPr lvl="1"/>
            <a:r>
              <a:rPr lang="en-US"/>
              <a:t>MVC design pattern</a:t>
            </a:r>
          </a:p>
          <a:p>
            <a:pPr lvl="1"/>
            <a:r>
              <a:rPr lang="en-US"/>
              <a:t>Front Controller design pattern</a:t>
            </a:r>
          </a:p>
          <a:p>
            <a:pPr lvl="1"/>
            <a:r>
              <a:rPr lang="en-US"/>
              <a:t>Business Façade design pattern</a:t>
            </a:r>
          </a:p>
          <a:p>
            <a:pPr lvl="1"/>
            <a:r>
              <a:rPr lang="en-US"/>
              <a:t>DAO design pattern</a:t>
            </a:r>
          </a:p>
          <a:p>
            <a:pPr lvl="1"/>
            <a:r>
              <a:rPr lang="en-US"/>
              <a:t>Interceptor design pattern</a:t>
            </a:r>
          </a:p>
          <a:p>
            <a:pPr lvl="1"/>
            <a:r>
              <a:rPr lang="en-US"/>
              <a:t>Chain of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734557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025959-3560-4765-A3A5-B558EAAB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Creational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5806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0BC1D-540C-4E9E-B8A6-F8660A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F47-8327-4540-9905-3EE19BF5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Singleton </a:t>
            </a:r>
          </a:p>
          <a:p>
            <a:r>
              <a:rPr lang="en-US" sz="2400"/>
              <a:t>Factory</a:t>
            </a:r>
          </a:p>
          <a:p>
            <a:r>
              <a:rPr lang="en-US" sz="2400"/>
              <a:t>Abstract Factory</a:t>
            </a:r>
          </a:p>
          <a:p>
            <a:r>
              <a:rPr lang="en-US" sz="2400"/>
              <a:t>Builder</a:t>
            </a:r>
          </a:p>
          <a:p>
            <a:r>
              <a:rPr lang="en-US" sz="2400"/>
              <a:t>Object Pool</a:t>
            </a:r>
          </a:p>
          <a:p>
            <a:r>
              <a:rPr lang="en-US" sz="240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91835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5DE1AF-00DE-4CCB-BC41-E4B988BB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Singleton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47642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AEE154-8271-4C25-B491-C03093F7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Ensures a class has only one instance, and provides a global point of access to it</a:t>
            </a:r>
          </a:p>
        </p:txBody>
      </p:sp>
    </p:spTree>
    <p:extLst>
      <p:ext uri="{BB962C8B-B14F-4D97-AF65-F5344CB8AC3E}">
        <p14:creationId xmlns:p14="http://schemas.microsoft.com/office/powerpoint/2010/main" val="56888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08CB-C807-419D-8D8F-49416044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59DF-BF6B-480F-B70F-DF968084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9A40A-1747-470F-BB1C-94CE014D4E6A}"/>
              </a:ext>
            </a:extLst>
          </p:cNvPr>
          <p:cNvSpPr/>
          <p:nvPr/>
        </p:nvSpPr>
        <p:spPr>
          <a:xfrm>
            <a:off x="4002157" y="2597426"/>
            <a:ext cx="3392556" cy="3087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11FED-6661-4782-82D5-2B7E347C7369}"/>
              </a:ext>
            </a:extLst>
          </p:cNvPr>
          <p:cNvCxnSpPr/>
          <p:nvPr/>
        </p:nvCxnSpPr>
        <p:spPr>
          <a:xfrm>
            <a:off x="4002157" y="3273287"/>
            <a:ext cx="3392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0BF7C5-CF86-482A-B7B6-00C45133ACC1}"/>
              </a:ext>
            </a:extLst>
          </p:cNvPr>
          <p:cNvCxnSpPr/>
          <p:nvPr/>
        </p:nvCxnSpPr>
        <p:spPr>
          <a:xfrm>
            <a:off x="4002157" y="4174435"/>
            <a:ext cx="3392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2C8FAD-CFE8-44B3-AB25-A05E628B363A}"/>
              </a:ext>
            </a:extLst>
          </p:cNvPr>
          <p:cNvSpPr txBox="1"/>
          <p:nvPr/>
        </p:nvSpPr>
        <p:spPr>
          <a:xfrm>
            <a:off x="4850296" y="2862470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08B06-6D33-4D95-A08E-3AE36D54A333}"/>
              </a:ext>
            </a:extLst>
          </p:cNvPr>
          <p:cNvSpPr txBox="1"/>
          <p:nvPr/>
        </p:nvSpPr>
        <p:spPr>
          <a:xfrm>
            <a:off x="4200939" y="3429000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instance:Singleton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B54EF-487D-4776-98CE-4C8EAF3602B8}"/>
              </a:ext>
            </a:extLst>
          </p:cNvPr>
          <p:cNvSpPr txBox="1"/>
          <p:nvPr/>
        </p:nvSpPr>
        <p:spPr>
          <a:xfrm>
            <a:off x="4200939" y="4346713"/>
            <a:ext cx="294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Singleton()</a:t>
            </a:r>
          </a:p>
          <a:p>
            <a:r>
              <a:rPr lang="en-US" dirty="0"/>
              <a:t>+   getInstance() : Singleton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B07122-6E3F-45FE-81D3-B2E5F0E6C23F}"/>
              </a:ext>
            </a:extLst>
          </p:cNvPr>
          <p:cNvCxnSpPr/>
          <p:nvPr/>
        </p:nvCxnSpPr>
        <p:spPr>
          <a:xfrm>
            <a:off x="7394713" y="3631096"/>
            <a:ext cx="9806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4578EC-B2D7-41B6-9CB2-9306C381B7FD}"/>
              </a:ext>
            </a:extLst>
          </p:cNvPr>
          <p:cNvCxnSpPr/>
          <p:nvPr/>
        </p:nvCxnSpPr>
        <p:spPr>
          <a:xfrm flipV="1">
            <a:off x="8375374" y="2133600"/>
            <a:ext cx="0" cy="1497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ED111-9DE8-45FB-BA82-D8369B0B8368}"/>
              </a:ext>
            </a:extLst>
          </p:cNvPr>
          <p:cNvCxnSpPr>
            <a:cxnSpLocks/>
          </p:cNvCxnSpPr>
          <p:nvPr/>
        </p:nvCxnSpPr>
        <p:spPr>
          <a:xfrm flipH="1">
            <a:off x="5671930" y="2133600"/>
            <a:ext cx="2703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D943A1-3CB0-4ECF-9805-D1C32694EA1C}"/>
              </a:ext>
            </a:extLst>
          </p:cNvPr>
          <p:cNvCxnSpPr>
            <a:cxnSpLocks/>
          </p:cNvCxnSpPr>
          <p:nvPr/>
        </p:nvCxnSpPr>
        <p:spPr>
          <a:xfrm>
            <a:off x="5671930" y="2133600"/>
            <a:ext cx="0" cy="463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AF5076-1D67-43E4-9FED-2DEDD393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2E88-B9C6-4D72-A02A-F1E8C2A4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>
                <a:latin typeface="+mj-lt"/>
              </a:rPr>
              <a:t>“A </a:t>
            </a:r>
            <a:r>
              <a:rPr lang="en-US" sz="2400" b="1" i="1">
                <a:latin typeface="+mj-lt"/>
              </a:rPr>
              <a:t>software design pattern</a:t>
            </a:r>
            <a:r>
              <a:rPr lang="en-US" sz="2400" i="1">
                <a:latin typeface="+mj-lt"/>
              </a:rPr>
              <a:t> is a general, </a:t>
            </a:r>
            <a:r>
              <a:rPr lang="en-US" sz="2400" i="1">
                <a:latin typeface="+mj-lt"/>
                <a:hlinkClick r:id="rId2" tooltip="Reusability"/>
              </a:rPr>
              <a:t>reusable</a:t>
            </a:r>
            <a:r>
              <a:rPr lang="en-US" sz="2400" i="1">
                <a:latin typeface="+mj-lt"/>
              </a:rPr>
              <a:t> solution to a commonly occurring problem within a given context in </a:t>
            </a:r>
            <a:r>
              <a:rPr lang="en-US" sz="2400" i="1">
                <a:latin typeface="+mj-lt"/>
                <a:hlinkClick r:id="rId3" tooltip="Software design"/>
              </a:rPr>
              <a:t>software design</a:t>
            </a:r>
            <a:r>
              <a:rPr lang="en-US" sz="2400" i="1">
                <a:latin typeface="+mj-lt"/>
              </a:rPr>
              <a:t>. It is not a finished design that can be transformed directly into </a:t>
            </a:r>
            <a:r>
              <a:rPr lang="en-US" sz="2400" i="1">
                <a:latin typeface="+mj-lt"/>
                <a:hlinkClick r:id="rId4" tooltip="Source code"/>
              </a:rPr>
              <a:t>source</a:t>
            </a:r>
            <a:r>
              <a:rPr lang="en-US" sz="2400" i="1">
                <a:latin typeface="+mj-lt"/>
              </a:rPr>
              <a:t> or </a:t>
            </a:r>
            <a:r>
              <a:rPr lang="en-US" sz="2400" i="1">
                <a:latin typeface="+mj-lt"/>
                <a:hlinkClick r:id="rId5" tooltip="Machine code"/>
              </a:rPr>
              <a:t>machine code</a:t>
            </a:r>
            <a:r>
              <a:rPr lang="en-US" sz="2400" i="1">
                <a:latin typeface="+mj-lt"/>
              </a:rPr>
              <a:t>. It is a description or template for how to solve a problem that can be used in many different situations.”</a:t>
            </a:r>
          </a:p>
        </p:txBody>
      </p:sp>
    </p:spTree>
    <p:extLst>
      <p:ext uri="{BB962C8B-B14F-4D97-AF65-F5344CB8AC3E}">
        <p14:creationId xmlns:p14="http://schemas.microsoft.com/office/powerpoint/2010/main" val="2537523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4AA187-E42C-44E2-A0E0-A028D940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948D-66E8-425C-B126-B3460626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Connection Factory</a:t>
            </a:r>
          </a:p>
          <a:p>
            <a:r>
              <a:rPr lang="en-US" sz="2400"/>
              <a:t>Logger</a:t>
            </a:r>
          </a:p>
          <a:p>
            <a:r>
              <a:rPr lang="en-US" sz="2400"/>
              <a:t>Caching</a:t>
            </a:r>
          </a:p>
          <a:p>
            <a:r>
              <a:rPr lang="en-US" sz="240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157520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7B16-F32F-44E6-9CA8-477EBE3A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Singleton Code Example</a:t>
            </a:r>
          </a:p>
        </p:txBody>
      </p:sp>
    </p:spTree>
    <p:extLst>
      <p:ext uri="{BB962C8B-B14F-4D97-AF65-F5344CB8AC3E}">
        <p14:creationId xmlns:p14="http://schemas.microsoft.com/office/powerpoint/2010/main" val="309585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CDBDBB-42E2-4EB1-BC32-1B24D2CC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7035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B5A17-2B09-4327-A999-859EBA1B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Factory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EFFB-D12B-4098-A058-545C8509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i="1">
              <a:latin typeface="+mj-lt"/>
            </a:endParaRPr>
          </a:p>
          <a:p>
            <a:pPr marL="0" indent="0">
              <a:buNone/>
            </a:pPr>
            <a:r>
              <a:rPr lang="en-US" sz="2400" i="1">
                <a:latin typeface="+mj-lt"/>
              </a:rPr>
              <a:t>“The Factory Method Pattern defines an interface</a:t>
            </a:r>
          </a:p>
          <a:p>
            <a:pPr marL="0" indent="0">
              <a:buNone/>
            </a:pPr>
            <a:r>
              <a:rPr lang="en-US" sz="2400" i="1">
                <a:latin typeface="+mj-lt"/>
              </a:rPr>
              <a:t>for creating an object, but lets subclasses decide which</a:t>
            </a:r>
          </a:p>
          <a:p>
            <a:pPr marL="0" indent="0">
              <a:buNone/>
            </a:pPr>
            <a:r>
              <a:rPr lang="en-US" sz="2400" i="1">
                <a:latin typeface="+mj-lt"/>
              </a:rPr>
              <a:t>class to instantiate. Factory Method lets a class defer</a:t>
            </a:r>
          </a:p>
          <a:p>
            <a:pPr marL="0" indent="0">
              <a:buNone/>
            </a:pPr>
            <a:r>
              <a:rPr lang="en-US" sz="2400" i="1">
                <a:latin typeface="+mj-lt"/>
              </a:rPr>
              <a:t>instantiation to subclasses”.</a:t>
            </a:r>
          </a:p>
        </p:txBody>
      </p:sp>
    </p:spTree>
    <p:extLst>
      <p:ext uri="{BB962C8B-B14F-4D97-AF65-F5344CB8AC3E}">
        <p14:creationId xmlns:p14="http://schemas.microsoft.com/office/powerpoint/2010/main" val="2704355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6085-216C-4D70-B241-23FA3A35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F0F0-175B-451E-BC91-8E843AD7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766908-773A-4F2E-83EC-AC54BFB7973C}"/>
              </a:ext>
            </a:extLst>
          </p:cNvPr>
          <p:cNvGrpSpPr/>
          <p:nvPr/>
        </p:nvGrpSpPr>
        <p:grpSpPr>
          <a:xfrm>
            <a:off x="7633252" y="1979735"/>
            <a:ext cx="2431774" cy="2080592"/>
            <a:chOff x="7633252" y="2160104"/>
            <a:chExt cx="2431774" cy="20805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BAF16F-3938-451D-A45C-163DBF5B55AF}"/>
                </a:ext>
              </a:extLst>
            </p:cNvPr>
            <p:cNvSpPr/>
            <p:nvPr/>
          </p:nvSpPr>
          <p:spPr>
            <a:xfrm>
              <a:off x="7659756" y="2160104"/>
              <a:ext cx="2372139" cy="2080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CD5E32-77B4-4DDB-97C0-330761B2CD1B}"/>
                </a:ext>
              </a:extLst>
            </p:cNvPr>
            <p:cNvCxnSpPr/>
            <p:nvPr/>
          </p:nvCxnSpPr>
          <p:spPr>
            <a:xfrm>
              <a:off x="7633252" y="2716696"/>
              <a:ext cx="2411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9C413-D677-4D1E-B9A4-9FDFC607FE18}"/>
                </a:ext>
              </a:extLst>
            </p:cNvPr>
            <p:cNvSpPr txBox="1"/>
            <p:nvPr/>
          </p:nvSpPr>
          <p:spPr>
            <a:xfrm>
              <a:off x="7779026" y="224625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5A2A4A-B68D-43DE-8BCA-5219DF3F5C16}"/>
                </a:ext>
              </a:extLst>
            </p:cNvPr>
            <p:cNvSpPr txBox="1"/>
            <p:nvPr/>
          </p:nvSpPr>
          <p:spPr>
            <a:xfrm>
              <a:off x="7931426" y="301487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factoryMethod()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E9C994-FBB6-4798-9424-E40D3D7ECA15}"/>
              </a:ext>
            </a:extLst>
          </p:cNvPr>
          <p:cNvGrpSpPr/>
          <p:nvPr/>
        </p:nvGrpSpPr>
        <p:grpSpPr>
          <a:xfrm>
            <a:off x="3104321" y="4538869"/>
            <a:ext cx="2411896" cy="2080592"/>
            <a:chOff x="3226905" y="4759397"/>
            <a:chExt cx="2411896" cy="20805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ABB61-5BA2-4644-A894-CEA8041BC3DD}"/>
                </a:ext>
              </a:extLst>
            </p:cNvPr>
            <p:cNvSpPr/>
            <p:nvPr/>
          </p:nvSpPr>
          <p:spPr>
            <a:xfrm>
              <a:off x="3253409" y="4759397"/>
              <a:ext cx="2372139" cy="2080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262154-5BED-49CE-B973-E307A55C9A3F}"/>
                </a:ext>
              </a:extLst>
            </p:cNvPr>
            <p:cNvCxnSpPr/>
            <p:nvPr/>
          </p:nvCxnSpPr>
          <p:spPr>
            <a:xfrm>
              <a:off x="3226905" y="5395501"/>
              <a:ext cx="2411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E52CCB-065B-4622-A3D5-1B76A8F37201}"/>
                </a:ext>
              </a:extLst>
            </p:cNvPr>
            <p:cNvSpPr txBox="1"/>
            <p:nvPr/>
          </p:nvSpPr>
          <p:spPr>
            <a:xfrm>
              <a:off x="3379304" y="4901719"/>
              <a:ext cx="209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ConcreteProduct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7986C7-DC18-40E6-B5A9-50085AB9A568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8825947" y="4126185"/>
            <a:ext cx="6626" cy="412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F5BD3E-592B-4111-8A2A-65569061398D}"/>
              </a:ext>
            </a:extLst>
          </p:cNvPr>
          <p:cNvGrpSpPr/>
          <p:nvPr/>
        </p:nvGrpSpPr>
        <p:grpSpPr>
          <a:xfrm>
            <a:off x="7619999" y="4060327"/>
            <a:ext cx="2411896" cy="2559134"/>
            <a:chOff x="7633252" y="4240696"/>
            <a:chExt cx="2411896" cy="25591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5DCBA16-A8B7-4F5E-A2D8-04E4FA8B26BD}"/>
                </a:ext>
              </a:extLst>
            </p:cNvPr>
            <p:cNvGrpSpPr/>
            <p:nvPr/>
          </p:nvGrpSpPr>
          <p:grpSpPr>
            <a:xfrm>
              <a:off x="7633252" y="4719238"/>
              <a:ext cx="2411896" cy="2080592"/>
              <a:chOff x="7633252" y="4759397"/>
              <a:chExt cx="2411896" cy="208059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7A7EBC-A2BE-4551-8068-699F33BE9BF3}"/>
                  </a:ext>
                </a:extLst>
              </p:cNvPr>
              <p:cNvSpPr/>
              <p:nvPr/>
            </p:nvSpPr>
            <p:spPr>
              <a:xfrm>
                <a:off x="7659756" y="4759397"/>
                <a:ext cx="2372139" cy="20805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EFA090E-F8A1-48B3-9154-60FD13758FB9}"/>
                  </a:ext>
                </a:extLst>
              </p:cNvPr>
              <p:cNvCxnSpPr/>
              <p:nvPr/>
            </p:nvCxnSpPr>
            <p:spPr>
              <a:xfrm>
                <a:off x="7633252" y="5395501"/>
                <a:ext cx="24118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725AFB-C1BB-4B23-ACE6-919BB8027297}"/>
                  </a:ext>
                </a:extLst>
              </p:cNvPr>
              <p:cNvSpPr txBox="1"/>
              <p:nvPr/>
            </p:nvSpPr>
            <p:spPr>
              <a:xfrm>
                <a:off x="7633252" y="4901719"/>
                <a:ext cx="2411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ConcreteCreator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560160-4608-4A99-9E65-3B5685541179}"/>
                  </a:ext>
                </a:extLst>
              </p:cNvPr>
              <p:cNvSpPr txBox="1"/>
              <p:nvPr/>
            </p:nvSpPr>
            <p:spPr>
              <a:xfrm>
                <a:off x="7779026" y="5754762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factoryMethod()</a:t>
                </a:r>
              </a:p>
            </p:txBody>
          </p:sp>
        </p:grp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DED22AD-24C5-416D-8AEF-C9B94116DFFE}"/>
                </a:ext>
              </a:extLst>
            </p:cNvPr>
            <p:cNvSpPr/>
            <p:nvPr/>
          </p:nvSpPr>
          <p:spPr>
            <a:xfrm>
              <a:off x="8681498" y="4240696"/>
              <a:ext cx="345881" cy="2981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BB79EF-F1FC-44AC-8AC9-592632CF7B6C}"/>
              </a:ext>
            </a:extLst>
          </p:cNvPr>
          <p:cNvGrpSpPr/>
          <p:nvPr/>
        </p:nvGrpSpPr>
        <p:grpSpPr>
          <a:xfrm>
            <a:off x="5506278" y="5617607"/>
            <a:ext cx="2140225" cy="276993"/>
            <a:chOff x="5506278" y="5617607"/>
            <a:chExt cx="2140225" cy="27699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8ACC02-12BA-421F-87E7-2091DACC3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0955" y="5756104"/>
              <a:ext cx="18155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65FF884-1939-4387-AEC2-63E54E072F38}"/>
                </a:ext>
              </a:extLst>
            </p:cNvPr>
            <p:cNvSpPr/>
            <p:nvPr/>
          </p:nvSpPr>
          <p:spPr>
            <a:xfrm rot="16200000">
              <a:off x="5530120" y="5593765"/>
              <a:ext cx="276993" cy="3246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C7E9B-5701-4E16-83D5-391C05354E46}"/>
              </a:ext>
            </a:extLst>
          </p:cNvPr>
          <p:cNvGrpSpPr/>
          <p:nvPr/>
        </p:nvGrpSpPr>
        <p:grpSpPr>
          <a:xfrm>
            <a:off x="3073840" y="1937850"/>
            <a:ext cx="2411896" cy="2188336"/>
            <a:chOff x="3187148" y="2307605"/>
            <a:chExt cx="2411896" cy="20805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5695B0-8107-4C28-8F10-9F02C66513F2}"/>
                </a:ext>
              </a:extLst>
            </p:cNvPr>
            <p:cNvSpPr/>
            <p:nvPr/>
          </p:nvSpPr>
          <p:spPr>
            <a:xfrm>
              <a:off x="3226905" y="2307605"/>
              <a:ext cx="2372139" cy="2080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6C9480-4874-4731-8308-8A6EB57FB233}"/>
                </a:ext>
              </a:extLst>
            </p:cNvPr>
            <p:cNvCxnSpPr/>
            <p:nvPr/>
          </p:nvCxnSpPr>
          <p:spPr>
            <a:xfrm>
              <a:off x="3187148" y="2844457"/>
              <a:ext cx="2411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BDA470-2654-4DD7-B86F-DBEA4640172D}"/>
                </a:ext>
              </a:extLst>
            </p:cNvPr>
            <p:cNvSpPr txBox="1"/>
            <p:nvPr/>
          </p:nvSpPr>
          <p:spPr>
            <a:xfrm>
              <a:off x="3379304" y="2430916"/>
              <a:ext cx="209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</a:t>
              </a:r>
            </a:p>
          </p:txBody>
        </p:sp>
      </p:grp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6AC26EB-80A2-4EC9-AE28-BD88933E64BA}"/>
              </a:ext>
            </a:extLst>
          </p:cNvPr>
          <p:cNvSpPr/>
          <p:nvPr/>
        </p:nvSpPr>
        <p:spPr>
          <a:xfrm>
            <a:off x="4071065" y="4148538"/>
            <a:ext cx="221975" cy="2251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088D74-FF85-49DB-93C1-3F5CF3987445}"/>
              </a:ext>
            </a:extLst>
          </p:cNvPr>
          <p:cNvCxnSpPr/>
          <p:nvPr/>
        </p:nvCxnSpPr>
        <p:spPr>
          <a:xfrm flipV="1">
            <a:off x="4168800" y="4373705"/>
            <a:ext cx="0" cy="16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6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C496A-3253-4579-B739-0DD6C5AD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Factory design pattern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D438-0C03-4C00-A68F-19B60BED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ConnectionFactory</a:t>
            </a:r>
          </a:p>
          <a:p>
            <a:r>
              <a:rPr lang="en-US" sz="2400"/>
              <a:t>DocumentBuilderFactory</a:t>
            </a:r>
          </a:p>
          <a:p>
            <a:r>
              <a:rPr lang="en-US" sz="2400"/>
              <a:t>SessionFactory</a:t>
            </a:r>
          </a:p>
          <a:p>
            <a:r>
              <a:rPr lang="en-US" sz="2400"/>
              <a:t>Calendar</a:t>
            </a:r>
          </a:p>
          <a:p>
            <a:r>
              <a:rPr lang="en-US" sz="2400"/>
              <a:t>NumberFormat</a:t>
            </a:r>
          </a:p>
        </p:txBody>
      </p:sp>
    </p:spTree>
    <p:extLst>
      <p:ext uri="{BB962C8B-B14F-4D97-AF65-F5344CB8AC3E}">
        <p14:creationId xmlns:p14="http://schemas.microsoft.com/office/powerpoint/2010/main" val="1919331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7B16-F32F-44E6-9CA8-477EBE3A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Factory design pattern Code Example</a:t>
            </a:r>
          </a:p>
        </p:txBody>
      </p:sp>
    </p:spTree>
    <p:extLst>
      <p:ext uri="{BB962C8B-B14F-4D97-AF65-F5344CB8AC3E}">
        <p14:creationId xmlns:p14="http://schemas.microsoft.com/office/powerpoint/2010/main" val="400886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9FE0A1-B42A-4161-8BC6-D9D2EAB3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AbstractFactory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100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BAB616-A4EA-47FA-9AF0-ECDFB212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“ Provides an interface for creating families of related or dependent objects without specifying their concrete classes ”</a:t>
            </a:r>
          </a:p>
        </p:txBody>
      </p:sp>
    </p:spTree>
    <p:extLst>
      <p:ext uri="{BB962C8B-B14F-4D97-AF65-F5344CB8AC3E}">
        <p14:creationId xmlns:p14="http://schemas.microsoft.com/office/powerpoint/2010/main" val="96115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ofactory.com/images/diagrams/net/abstract.gif">
            <a:extLst>
              <a:ext uri="{FF2B5EF4-FFF2-40B4-BE49-F238E27FC236}">
                <a16:creationId xmlns:a16="http://schemas.microsoft.com/office/drawing/2014/main" id="{0F7268B7-A660-4F0F-96DB-1E92B002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30" y="285765"/>
            <a:ext cx="6097806" cy="65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2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CA8AC97-DD20-4A09-A359-FF0F4F0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Patterns in real world</a:t>
            </a:r>
          </a:p>
        </p:txBody>
      </p:sp>
    </p:spTree>
    <p:extLst>
      <p:ext uri="{BB962C8B-B14F-4D97-AF65-F5344CB8AC3E}">
        <p14:creationId xmlns:p14="http://schemas.microsoft.com/office/powerpoint/2010/main" val="187986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9C3-91F3-4D53-86AC-81BD1431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AbstractFactory design pattern code example</a:t>
            </a:r>
          </a:p>
        </p:txBody>
      </p:sp>
    </p:spTree>
    <p:extLst>
      <p:ext uri="{BB962C8B-B14F-4D97-AF65-F5344CB8AC3E}">
        <p14:creationId xmlns:p14="http://schemas.microsoft.com/office/powerpoint/2010/main" val="34686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8A7898-5A62-4814-AA41-670507F1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AbstractFactory design pattern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B27-4661-4B9B-ADFB-E3B3B250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TransformerFactory</a:t>
            </a:r>
          </a:p>
          <a:p>
            <a:r>
              <a:rPr lang="en-US" sz="2400"/>
              <a:t>DocumentBuilderFactory</a:t>
            </a:r>
          </a:p>
          <a:p>
            <a:r>
              <a:rPr lang="en-US" sz="2400"/>
              <a:t>DriverManager</a:t>
            </a:r>
          </a:p>
          <a:p>
            <a:r>
              <a:rPr lang="en-US" sz="2400"/>
              <a:t>DataSource</a:t>
            </a:r>
          </a:p>
        </p:txBody>
      </p:sp>
    </p:spTree>
    <p:extLst>
      <p:ext uri="{BB962C8B-B14F-4D97-AF65-F5344CB8AC3E}">
        <p14:creationId xmlns:p14="http://schemas.microsoft.com/office/powerpoint/2010/main" val="3294126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22593D-8ACF-4023-A218-DC875FDB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Builder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725921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ACBAB9-84FD-4C34-827E-EDC1E342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“ To encapsulate the construction of a product and allow it to be constructed in steps ”</a:t>
            </a:r>
          </a:p>
        </p:txBody>
      </p:sp>
    </p:spTree>
    <p:extLst>
      <p:ext uri="{BB962C8B-B14F-4D97-AF65-F5344CB8AC3E}">
        <p14:creationId xmlns:p14="http://schemas.microsoft.com/office/powerpoint/2010/main" val="1091250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ilder Design Pattern UML Diagram">
            <a:extLst>
              <a:ext uri="{FF2B5EF4-FFF2-40B4-BE49-F238E27FC236}">
                <a16:creationId xmlns:a16="http://schemas.microsoft.com/office/drawing/2014/main" id="{34623064-90BA-41BC-B05F-9F4AF37670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08" y="2461846"/>
            <a:ext cx="5460007" cy="32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2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5FDB-FD1E-4843-ACDA-B619233F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Builder design pattern code example</a:t>
            </a:r>
          </a:p>
        </p:txBody>
      </p:sp>
    </p:spTree>
    <p:extLst>
      <p:ext uri="{BB962C8B-B14F-4D97-AF65-F5344CB8AC3E}">
        <p14:creationId xmlns:p14="http://schemas.microsoft.com/office/powerpoint/2010/main" val="599998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4A8B41-FBC7-48DB-A736-B5E92D44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Builder design pattern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3C9B-F14A-40DE-9EFC-3DE244FC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DocumentBuilder</a:t>
            </a:r>
          </a:p>
          <a:p>
            <a:r>
              <a:rPr lang="en-US" sz="2400"/>
              <a:t>StringBuilder</a:t>
            </a:r>
          </a:p>
          <a:p>
            <a:r>
              <a:rPr lang="en-US" sz="2400"/>
              <a:t>StringBuffer</a:t>
            </a:r>
          </a:p>
        </p:txBody>
      </p:sp>
    </p:spTree>
    <p:extLst>
      <p:ext uri="{BB962C8B-B14F-4D97-AF65-F5344CB8AC3E}">
        <p14:creationId xmlns:p14="http://schemas.microsoft.com/office/powerpoint/2010/main" val="683095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DB11F0-7767-4D08-B56F-FBF04720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Observer design pattern – Behavioral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9635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22F7D5-B3EE-4CFC-A057-D59AB648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“ Defines a one-to-many dependency between objects so that when one</a:t>
            </a:r>
            <a:br>
              <a:rPr lang="en-US" sz="5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object changes state, all of its dependents are</a:t>
            </a:r>
            <a:br>
              <a:rPr lang="en-US" sz="5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notified and updated automatically. ”</a:t>
            </a:r>
          </a:p>
        </p:txBody>
      </p:sp>
    </p:spTree>
    <p:extLst>
      <p:ext uri="{BB962C8B-B14F-4D97-AF65-F5344CB8AC3E}">
        <p14:creationId xmlns:p14="http://schemas.microsoft.com/office/powerpoint/2010/main" val="3149295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bserver design pattern uml">
            <a:extLst>
              <a:ext uri="{FF2B5EF4-FFF2-40B4-BE49-F238E27FC236}">
                <a16:creationId xmlns:a16="http://schemas.microsoft.com/office/drawing/2014/main" id="{7450C746-5EBA-4518-ACEB-4EA6486B8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28" y="643466"/>
            <a:ext cx="735454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9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D6779A-26A7-4941-B890-38B199AB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Why study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62550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C01C-E91C-4F14-90D2-13A86D96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Observer design pattern code example</a:t>
            </a:r>
          </a:p>
        </p:txBody>
      </p:sp>
    </p:spTree>
    <p:extLst>
      <p:ext uri="{BB962C8B-B14F-4D97-AF65-F5344CB8AC3E}">
        <p14:creationId xmlns:p14="http://schemas.microsoft.com/office/powerpoint/2010/main" val="1364607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E2B321-EF35-495A-85C2-E498472D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Observer design pattern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2E5C-7E18-4F34-BAD2-91CDE016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EventListner</a:t>
            </a:r>
          </a:p>
          <a:p>
            <a:r>
              <a:rPr lang="en-US" sz="2400"/>
              <a:t>ServletContextAttributeListener</a:t>
            </a:r>
          </a:p>
          <a:p>
            <a:r>
              <a:rPr lang="en-US" sz="2400"/>
              <a:t>ServletRequestAttributeListener</a:t>
            </a:r>
          </a:p>
          <a:p>
            <a:r>
              <a:rPr lang="en-US" sz="2400"/>
              <a:t>HTTPSessionBindingListener</a:t>
            </a:r>
          </a:p>
        </p:txBody>
      </p:sp>
    </p:spTree>
    <p:extLst>
      <p:ext uri="{BB962C8B-B14F-4D97-AF65-F5344CB8AC3E}">
        <p14:creationId xmlns:p14="http://schemas.microsoft.com/office/powerpoint/2010/main" val="203613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A527-B060-49BB-BB7A-2CE95239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Template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764442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CF7CD-7438-4809-B6F1-78C261E3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“ Define the skeleton of an algorithm in an operation, deferring some steps to client subclasses. Template Method lets subclasses redefine certain steps of an algorithm without changing the algorithm's structure ”</a:t>
            </a:r>
          </a:p>
        </p:txBody>
      </p:sp>
    </p:spTree>
    <p:extLst>
      <p:ext uri="{BB962C8B-B14F-4D97-AF65-F5344CB8AC3E}">
        <p14:creationId xmlns:p14="http://schemas.microsoft.com/office/powerpoint/2010/main" val="451575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0882-BCA4-42E7-9EC0-F38FFA38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Strategy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717325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FF1070-E5D4-40E0-8387-B22704FD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Strategy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96F8-18BE-490B-9FB6-628E412F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Define the interface of an interchangeable family of algorithms</a:t>
            </a:r>
          </a:p>
          <a:p>
            <a:r>
              <a:rPr lang="en-US" sz="2400" dirty="0"/>
              <a:t>Bury algorithm implementation details in derived classes</a:t>
            </a:r>
          </a:p>
          <a:p>
            <a:r>
              <a:rPr lang="en-US" sz="2400" dirty="0"/>
              <a:t>Clients of the algorithm couple themselves strictly to the interface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797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C61F-13FF-4DB5-B600-01056F5C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Strategy design pattern code example</a:t>
            </a:r>
          </a:p>
        </p:txBody>
      </p:sp>
    </p:spTree>
    <p:extLst>
      <p:ext uri="{BB962C8B-B14F-4D97-AF65-F5344CB8AC3E}">
        <p14:creationId xmlns:p14="http://schemas.microsoft.com/office/powerpoint/2010/main" val="4154237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007E-AD22-427D-8267-5E30F094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Command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76674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536E0D-AD9E-4D4F-BF92-F167183D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Command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B215-4E1A-447E-97E1-A64B20C4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  Encapsulate a request as an object, thereby letting you parametrize clients with different requests, queue or log requests, and support undoable operations.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317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B3EA-3425-4FED-A9E1-F9F2E88F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Iterator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280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DDD8-4F6E-4815-8F83-D1AE7265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CHANGE is constant in software development</a:t>
            </a:r>
          </a:p>
          <a:p>
            <a:pPr marL="1828800" lvl="4" indent="0">
              <a:buNone/>
            </a:pPr>
            <a:r>
              <a:rPr lang="en-US" sz="2200" i="1"/>
              <a:t>Identify the aspects of your</a:t>
            </a:r>
          </a:p>
          <a:p>
            <a:pPr marL="1828800" lvl="4" indent="0">
              <a:buNone/>
            </a:pPr>
            <a:r>
              <a:rPr lang="en-US" sz="2200" i="1"/>
              <a:t>application that vary and separate</a:t>
            </a:r>
          </a:p>
          <a:p>
            <a:pPr marL="1828800" lvl="4" indent="0">
              <a:buNone/>
            </a:pPr>
            <a:r>
              <a:rPr lang="en-US" sz="2200" i="1"/>
              <a:t>them from what stays the same.</a:t>
            </a:r>
          </a:p>
          <a:p>
            <a:pPr marL="1828800" lvl="4" indent="0">
              <a:buNone/>
            </a:pPr>
            <a:endParaRPr lang="en-US" sz="2200" i="1"/>
          </a:p>
          <a:p>
            <a:r>
              <a:rPr lang="en-US" sz="2200" i="1"/>
              <a:t>Communicate in patterns to convey the design precisely</a:t>
            </a:r>
          </a:p>
          <a:p>
            <a:pPr lvl="1"/>
            <a:r>
              <a:rPr lang="en-US" sz="2200" i="1"/>
              <a:t>Powerful vocabulary</a:t>
            </a:r>
          </a:p>
          <a:p>
            <a:pPr lvl="1"/>
            <a:r>
              <a:rPr lang="en-US" sz="2200" i="1"/>
              <a:t>Say more with less</a:t>
            </a:r>
          </a:p>
          <a:p>
            <a:r>
              <a:rPr lang="en-US" sz="2200" i="1"/>
              <a:t>Not specific to any language</a:t>
            </a:r>
          </a:p>
          <a:p>
            <a:r>
              <a:rPr lang="en-US" sz="2200" i="1"/>
              <a:t>Used to build higher abstraction in Frameworks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16886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76D7-5706-48E0-A6B1-E8E6BB58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458344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3F5A33-4CED-4465-8D2D-36F4B044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Iterator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4787-9ED6-45D5-B143-4CBB1FF6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 a way to access the elements of an aggregate object sequentially without exposing its underlying representation providing "full object status" the traversal of a collection</a:t>
            </a:r>
          </a:p>
        </p:txBody>
      </p:sp>
    </p:spTree>
    <p:extLst>
      <p:ext uri="{BB962C8B-B14F-4D97-AF65-F5344CB8AC3E}">
        <p14:creationId xmlns:p14="http://schemas.microsoft.com/office/powerpoint/2010/main" val="874674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F728-219F-4A5F-A0C1-371FF409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Iterator design pattern code example</a:t>
            </a:r>
          </a:p>
        </p:txBody>
      </p:sp>
    </p:spTree>
    <p:extLst>
      <p:ext uri="{BB962C8B-B14F-4D97-AF65-F5344CB8AC3E}">
        <p14:creationId xmlns:p14="http://schemas.microsoft.com/office/powerpoint/2010/main" val="1012114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AE9B93-25D6-452E-9AF8-F880E81B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Adapter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9368-2321-434B-AE7F-17C6AE9F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i="1" dirty="0"/>
              <a:t>adapter pattern</a:t>
            </a:r>
            <a:r>
              <a:rPr lang="en-US" sz="2400" dirty="0"/>
              <a:t> converts the interface of a class into another interface the clients expects. This pattern mainly adapts one object to another one. Adapter lets classes work together that couldn’t otherwise because of incompatible interfaces</a:t>
            </a:r>
          </a:p>
        </p:txBody>
      </p:sp>
    </p:spTree>
    <p:extLst>
      <p:ext uri="{BB962C8B-B14F-4D97-AF65-F5344CB8AC3E}">
        <p14:creationId xmlns:p14="http://schemas.microsoft.com/office/powerpoint/2010/main" val="1271230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FA46-46C5-451D-B3AF-707DD7A0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Adapter design pattern code example</a:t>
            </a:r>
          </a:p>
        </p:txBody>
      </p:sp>
    </p:spTree>
    <p:extLst>
      <p:ext uri="{BB962C8B-B14F-4D97-AF65-F5344CB8AC3E}">
        <p14:creationId xmlns:p14="http://schemas.microsoft.com/office/powerpoint/2010/main" val="20086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E6FA-3108-4FC8-8FA9-4381FD0C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9795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2523-1406-4906-949A-9D5E2551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“ You want to add behavior or state to individual objects at run-time. Inheritance is not feasible because it is static and applies to an entire class”</a:t>
            </a:r>
          </a:p>
        </p:txBody>
      </p:sp>
    </p:spTree>
    <p:extLst>
      <p:ext uri="{BB962C8B-B14F-4D97-AF65-F5344CB8AC3E}">
        <p14:creationId xmlns:p14="http://schemas.microsoft.com/office/powerpoint/2010/main" val="386682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decorator design pattern uml">
            <a:extLst>
              <a:ext uri="{FF2B5EF4-FFF2-40B4-BE49-F238E27FC236}">
                <a16:creationId xmlns:a16="http://schemas.microsoft.com/office/drawing/2014/main" id="{BC81ABE5-56DE-4D10-9A30-260082122E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09" y="589424"/>
            <a:ext cx="6875602" cy="56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61FA3-F3BD-4020-9F05-4D38821E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6702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56A5E9-7218-4079-A52D-6C04BC81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OOP’s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1784-6E1E-417B-8556-052AB9DF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Abstraction</a:t>
            </a:r>
          </a:p>
          <a:p>
            <a:r>
              <a:rPr lang="en-US" sz="2400"/>
              <a:t>Encapsulation</a:t>
            </a:r>
          </a:p>
          <a:p>
            <a:r>
              <a:rPr lang="en-US" sz="2400"/>
              <a:t>Polymorphism</a:t>
            </a:r>
          </a:p>
          <a:p>
            <a:r>
              <a:rPr lang="en-US" sz="2400"/>
              <a:t>Inheritance</a:t>
            </a:r>
          </a:p>
          <a:p>
            <a:r>
              <a:rPr lang="en-US" sz="2400"/>
              <a:t>IS-A relationship</a:t>
            </a:r>
          </a:p>
          <a:p>
            <a:r>
              <a:rPr lang="en-US" sz="2400"/>
              <a:t>HAS-A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82123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F56031-DB14-4398-9FA7-4FC0197D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	OO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5DC0-B8A3-458B-B5CA-F8B68D32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Encapsulate what varies</a:t>
            </a:r>
          </a:p>
          <a:p>
            <a:r>
              <a:rPr lang="en-US" sz="2400" dirty="0"/>
              <a:t>Favor Composition over Inheritance</a:t>
            </a:r>
          </a:p>
          <a:p>
            <a:r>
              <a:rPr lang="en-US" sz="2400" dirty="0"/>
              <a:t>Program to Interface and not concrete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08900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2C3BD0-A5AB-4913-AEBD-F782A4A7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GoF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433E-97BD-4653-9FEF-EB9D302E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Erich Gamma </a:t>
            </a:r>
          </a:p>
          <a:p>
            <a:r>
              <a:rPr lang="en-US" sz="2400"/>
              <a:t>Richard Helm</a:t>
            </a:r>
          </a:p>
          <a:p>
            <a:r>
              <a:rPr lang="en-US" sz="2400"/>
              <a:t>Ralph Johnson</a:t>
            </a:r>
          </a:p>
          <a:p>
            <a:r>
              <a:rPr lang="en-US" sz="2400"/>
              <a:t>John Vlissides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Book name: </a:t>
            </a:r>
            <a:r>
              <a:rPr lang="en-US" sz="2400" b="1" i="1">
                <a:latin typeface="+mj-lt"/>
              </a:rPr>
              <a:t>Design Patterns: Elements of Reusable Object-Oriented Software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0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5D7483-5664-4F9B-AC34-1EB097B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UML for expressing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86991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600</Words>
  <Application>Microsoft Office PowerPoint</Application>
  <PresentationFormat>Widescreen</PresentationFormat>
  <Paragraphs>150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Design Patterns</vt:lpstr>
      <vt:lpstr>What is design patterns</vt:lpstr>
      <vt:lpstr>Patterns in real world</vt:lpstr>
      <vt:lpstr>Why study design patterns?</vt:lpstr>
      <vt:lpstr>PowerPoint Presentation</vt:lpstr>
      <vt:lpstr>OOP’s Basics</vt:lpstr>
      <vt:lpstr> OO Principles</vt:lpstr>
      <vt:lpstr>GoF Design Patterns</vt:lpstr>
      <vt:lpstr>UML for expressing design patterns</vt:lpstr>
      <vt:lpstr>UML diagram notations</vt:lpstr>
      <vt:lpstr>UML diagrams</vt:lpstr>
      <vt:lpstr>UML Notations</vt:lpstr>
      <vt:lpstr>Classification of design patterns</vt:lpstr>
      <vt:lpstr>Extension of design patterns</vt:lpstr>
      <vt:lpstr>Creational design patterns</vt:lpstr>
      <vt:lpstr>Creational design patterns</vt:lpstr>
      <vt:lpstr>Singleton design pattern</vt:lpstr>
      <vt:lpstr>Ensures a class has only one instance, and provides a global point of access to it</vt:lpstr>
      <vt:lpstr>Singleton Design pattern</vt:lpstr>
      <vt:lpstr>Examples</vt:lpstr>
      <vt:lpstr>Singleton Code Example</vt:lpstr>
      <vt:lpstr>Factory design pattern</vt:lpstr>
      <vt:lpstr>Factory design pattern</vt:lpstr>
      <vt:lpstr>Factory pattern in UML</vt:lpstr>
      <vt:lpstr>Factory design pattern examples</vt:lpstr>
      <vt:lpstr>Factory design pattern Code Example</vt:lpstr>
      <vt:lpstr>AbstractFactory design pattern</vt:lpstr>
      <vt:lpstr>“ Provides an interface for creating families of related or dependent objects without specifying their concrete classes ”</vt:lpstr>
      <vt:lpstr>PowerPoint Presentation</vt:lpstr>
      <vt:lpstr>AbstractFactory design pattern code example</vt:lpstr>
      <vt:lpstr>AbstractFactory design pattern in Java</vt:lpstr>
      <vt:lpstr>Builder design pattern</vt:lpstr>
      <vt:lpstr>“ To encapsulate the construction of a product and allow it to be constructed in steps ”</vt:lpstr>
      <vt:lpstr>PowerPoint Presentation</vt:lpstr>
      <vt:lpstr>Builder design pattern code example</vt:lpstr>
      <vt:lpstr>Builder design pattern examples</vt:lpstr>
      <vt:lpstr>Observer design pattern – Behavioral design pattern</vt:lpstr>
      <vt:lpstr>“ Defines a one-to-many dependency between objects so that when one object changes state, all of its dependents are notified and updated automatically. ”</vt:lpstr>
      <vt:lpstr>PowerPoint Presentation</vt:lpstr>
      <vt:lpstr>Observer design pattern code example</vt:lpstr>
      <vt:lpstr>Observer design pattern examples</vt:lpstr>
      <vt:lpstr>Template design pattern</vt:lpstr>
      <vt:lpstr>“ Define the skeleton of an algorithm in an operation, deferring some steps to client subclasses. Template Method lets subclasses redefine certain steps of an algorithm without changing the algorithm's structure ”</vt:lpstr>
      <vt:lpstr>Strategy design pattern</vt:lpstr>
      <vt:lpstr>Strategy design Pattern</vt:lpstr>
      <vt:lpstr>Strategy design pattern code example</vt:lpstr>
      <vt:lpstr>Command design pattern</vt:lpstr>
      <vt:lpstr>Command design pattern</vt:lpstr>
      <vt:lpstr>Iterator design pattern</vt:lpstr>
      <vt:lpstr>Adapter design pattern</vt:lpstr>
      <vt:lpstr>Iterator design pattern</vt:lpstr>
      <vt:lpstr>Iterator design pattern code example</vt:lpstr>
      <vt:lpstr>Adapter design pattern</vt:lpstr>
      <vt:lpstr>Adapter design pattern code example</vt:lpstr>
      <vt:lpstr>Decorator design pattern</vt:lpstr>
      <vt:lpstr>PowerPoint Presentation</vt:lpstr>
      <vt:lpstr>Decorator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</cp:revision>
  <dcterms:created xsi:type="dcterms:W3CDTF">2018-06-25T08:44:23Z</dcterms:created>
  <dcterms:modified xsi:type="dcterms:W3CDTF">2018-06-27T10:06:54Z</dcterms:modified>
</cp:coreProperties>
</file>