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4" r:id="rId3"/>
    <p:sldId id="266" r:id="rId4"/>
    <p:sldId id="261" r:id="rId5"/>
    <p:sldId id="262" r:id="rId6"/>
    <p:sldId id="268" r:id="rId7"/>
    <p:sldId id="263" r:id="rId8"/>
    <p:sldId id="257" r:id="rId9"/>
    <p:sldId id="267" r:id="rId10"/>
    <p:sldId id="258" r:id="rId11"/>
    <p:sldId id="259" r:id="rId12"/>
    <p:sldId id="270"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8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hyperlink" Target="http://en.wikipedia.org/wiki/Communications_service_provider" TargetMode="External"/><Relationship Id="rId2" Type="http://schemas.openxmlformats.org/officeDocument/2006/relationships/hyperlink" Target="http://en.wikipedia.org/wiki/Area_code" TargetMode="External"/><Relationship Id="rId1" Type="http://schemas.openxmlformats.org/officeDocument/2006/relationships/hyperlink" Target="http://en.wikipedia.org/wiki/North_American_Numbering_Plan"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en.wikipedia.org/wiki/Communications_service_provider" TargetMode="External"/><Relationship Id="rId2" Type="http://schemas.openxmlformats.org/officeDocument/2006/relationships/hyperlink" Target="http://en.wikipedia.org/wiki/Area_code" TargetMode="External"/><Relationship Id="rId1" Type="http://schemas.openxmlformats.org/officeDocument/2006/relationships/hyperlink" Target="http://en.wikipedia.org/wiki/North_American_Numbering_Plan"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834356-56A5-4B8B-B33E-039CB829A0E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27BDBE2-C6FA-47A9-B23A-B8326303B3BE}">
      <dgm:prSet/>
      <dgm:spPr>
        <a:solidFill>
          <a:schemeClr val="accent2">
            <a:lumMod val="75000"/>
          </a:schemeClr>
        </a:solidFill>
      </dgm:spPr>
      <dgm:t>
        <a:bodyPr/>
        <a:lstStyle/>
        <a:p>
          <a:pPr rtl="0"/>
          <a:r>
            <a:rPr lang="en-US" dirty="0" smtClean="0"/>
            <a:t>Provider of clearinghouse and directory services to the global communications and Internet industries</a:t>
          </a:r>
          <a:endParaRPr lang="en-US" dirty="0"/>
        </a:p>
      </dgm:t>
    </dgm:pt>
    <dgm:pt modelId="{4323E75F-8789-44EF-BA23-C744CB49228B}" type="parTrans" cxnId="{A638F4D7-5B7D-4017-82C9-71B30BCB4AEF}">
      <dgm:prSet/>
      <dgm:spPr/>
      <dgm:t>
        <a:bodyPr/>
        <a:lstStyle/>
        <a:p>
          <a:endParaRPr lang="en-US"/>
        </a:p>
      </dgm:t>
    </dgm:pt>
    <dgm:pt modelId="{799FB303-27E1-47E9-A8D4-B3D318ADE2E1}" type="sibTrans" cxnId="{A638F4D7-5B7D-4017-82C9-71B30BCB4AEF}">
      <dgm:prSet/>
      <dgm:spPr/>
      <dgm:t>
        <a:bodyPr/>
        <a:lstStyle/>
        <a:p>
          <a:endParaRPr lang="en-US"/>
        </a:p>
      </dgm:t>
    </dgm:pt>
    <dgm:pt modelId="{BE174993-6BAD-491D-B91E-3BE852E9201D}">
      <dgm:prSet/>
      <dgm:spPr/>
      <dgm:t>
        <a:bodyPr/>
        <a:lstStyle/>
        <a:p>
          <a:pPr rtl="0"/>
          <a:r>
            <a:rPr lang="en-US" dirty="0" err="1" smtClean="0"/>
            <a:t>Neustar</a:t>
          </a:r>
          <a:r>
            <a:rPr lang="en-US" dirty="0" smtClean="0"/>
            <a:t> is  administrator of Number Portability Administration Center (NPAC) which is the telecom industry's common, authoritative database used for routing, rating and billing  calls for telephone numbers that are no longer assigned to the original NPA-NXX code holder</a:t>
          </a:r>
          <a:endParaRPr lang="en-US" dirty="0"/>
        </a:p>
      </dgm:t>
    </dgm:pt>
    <dgm:pt modelId="{F1AADF56-C02F-4A51-ACFC-E064337FEC8D}" type="parTrans" cxnId="{04429A18-5D77-4A38-82D3-844509F85EBC}">
      <dgm:prSet/>
      <dgm:spPr/>
      <dgm:t>
        <a:bodyPr/>
        <a:lstStyle/>
        <a:p>
          <a:endParaRPr lang="en-US"/>
        </a:p>
      </dgm:t>
    </dgm:pt>
    <dgm:pt modelId="{F2882BF2-5EA8-4625-80C4-19EC62D17900}" type="sibTrans" cxnId="{04429A18-5D77-4A38-82D3-844509F85EBC}">
      <dgm:prSet/>
      <dgm:spPr/>
      <dgm:t>
        <a:bodyPr/>
        <a:lstStyle/>
        <a:p>
          <a:endParaRPr lang="en-US"/>
        </a:p>
      </dgm:t>
    </dgm:pt>
    <dgm:pt modelId="{67DFF1C4-DED1-4EC2-B641-A4236ADC172F}">
      <dgm:prSet/>
      <dgm:spPr/>
      <dgm:t>
        <a:bodyPr/>
        <a:lstStyle/>
        <a:p>
          <a:pPr rtl="0"/>
          <a:r>
            <a:rPr lang="en-US" dirty="0" err="1" smtClean="0"/>
            <a:t>Neustar</a:t>
          </a:r>
          <a:r>
            <a:rPr lang="en-US" dirty="0" smtClean="0"/>
            <a:t> administers the </a:t>
          </a:r>
          <a:r>
            <a:rPr lang="en-US" dirty="0" smtClean="0">
              <a:hlinkClick xmlns:r="http://schemas.openxmlformats.org/officeDocument/2006/relationships" r:id="rId1"/>
            </a:rPr>
            <a:t>North American Numbering Plan</a:t>
          </a:r>
          <a:r>
            <a:rPr lang="en-US" dirty="0" smtClean="0"/>
            <a:t>, the authoritative directories that manage virtually all telephone </a:t>
          </a:r>
          <a:r>
            <a:rPr lang="en-US" dirty="0" smtClean="0">
              <a:hlinkClick xmlns:r="http://schemas.openxmlformats.org/officeDocument/2006/relationships" r:id="rId2"/>
            </a:rPr>
            <a:t>area codes</a:t>
          </a:r>
          <a:r>
            <a:rPr lang="en-US" dirty="0" smtClean="0"/>
            <a:t> and numbers, and enables the routing of calls among thousands of competing </a:t>
          </a:r>
          <a:r>
            <a:rPr lang="en-US" dirty="0" smtClean="0">
              <a:hlinkClick xmlns:r="http://schemas.openxmlformats.org/officeDocument/2006/relationships" r:id="rId3"/>
            </a:rPr>
            <a:t>communications service providers</a:t>
          </a:r>
          <a:r>
            <a:rPr lang="en-US" dirty="0" smtClean="0"/>
            <a:t> for North America and Canada only</a:t>
          </a:r>
          <a:endParaRPr lang="en-US" dirty="0"/>
        </a:p>
      </dgm:t>
    </dgm:pt>
    <dgm:pt modelId="{AFE4714B-F36D-438D-AE2C-26F1F4420480}" type="parTrans" cxnId="{8C2972B7-1B11-4A25-AC79-4C61297C99E2}">
      <dgm:prSet/>
      <dgm:spPr/>
      <dgm:t>
        <a:bodyPr/>
        <a:lstStyle/>
        <a:p>
          <a:endParaRPr lang="en-US"/>
        </a:p>
      </dgm:t>
    </dgm:pt>
    <dgm:pt modelId="{15B192E8-E0EB-4AFC-910C-8BD316DD5940}" type="sibTrans" cxnId="{8C2972B7-1B11-4A25-AC79-4C61297C99E2}">
      <dgm:prSet/>
      <dgm:spPr/>
      <dgm:t>
        <a:bodyPr/>
        <a:lstStyle/>
        <a:p>
          <a:endParaRPr lang="en-US"/>
        </a:p>
      </dgm:t>
    </dgm:pt>
    <dgm:pt modelId="{4FA0A5BF-C086-4B26-8CD7-7C1D64EF9C1F}">
      <dgm:prSet/>
      <dgm:spPr/>
      <dgm:t>
        <a:bodyPr/>
        <a:lstStyle/>
        <a:p>
          <a:pPr rtl="0"/>
          <a:r>
            <a:rPr lang="en-US" smtClean="0"/>
            <a:t>Acts as a regulatory body between different service providers for call routing and number porting requests</a:t>
          </a:r>
          <a:endParaRPr lang="en-US"/>
        </a:p>
      </dgm:t>
    </dgm:pt>
    <dgm:pt modelId="{6D5C556E-A685-4AA5-975A-9B8EE5B2F1C6}" type="parTrans" cxnId="{E2494CA2-2306-4BA7-9576-768B48B59AB7}">
      <dgm:prSet/>
      <dgm:spPr/>
      <dgm:t>
        <a:bodyPr/>
        <a:lstStyle/>
        <a:p>
          <a:endParaRPr lang="en-US"/>
        </a:p>
      </dgm:t>
    </dgm:pt>
    <dgm:pt modelId="{2595E6AA-952A-49D6-B1B3-F5360DBB44A2}" type="sibTrans" cxnId="{E2494CA2-2306-4BA7-9576-768B48B59AB7}">
      <dgm:prSet/>
      <dgm:spPr/>
      <dgm:t>
        <a:bodyPr/>
        <a:lstStyle/>
        <a:p>
          <a:endParaRPr lang="en-US"/>
        </a:p>
      </dgm:t>
    </dgm:pt>
    <dgm:pt modelId="{DF4D8009-4FC1-4590-982B-467B48A4924B}">
      <dgm:prSet/>
      <dgm:spPr/>
      <dgm:t>
        <a:bodyPr/>
        <a:lstStyle/>
        <a:p>
          <a:pPr rtl="0"/>
          <a:r>
            <a:rPr lang="en-US" dirty="0" smtClean="0"/>
            <a:t>Clearing House consists of an Order Management System which provides order processing, provisioning flows, network routing, service delivery and fulfillment services— for all voice, video and IP communications</a:t>
          </a:r>
          <a:endParaRPr lang="en-US" dirty="0"/>
        </a:p>
      </dgm:t>
    </dgm:pt>
    <dgm:pt modelId="{8A35694C-E652-4E25-B940-7148528CE540}" type="parTrans" cxnId="{C5A05D7F-EE76-4A52-9358-F526572753F2}">
      <dgm:prSet/>
      <dgm:spPr/>
      <dgm:t>
        <a:bodyPr/>
        <a:lstStyle/>
        <a:p>
          <a:endParaRPr lang="en-US"/>
        </a:p>
      </dgm:t>
    </dgm:pt>
    <dgm:pt modelId="{4DC67BC3-C83D-4D15-9502-DA9EC7DF1321}" type="sibTrans" cxnId="{C5A05D7F-EE76-4A52-9358-F526572753F2}">
      <dgm:prSet/>
      <dgm:spPr/>
      <dgm:t>
        <a:bodyPr/>
        <a:lstStyle/>
        <a:p>
          <a:endParaRPr lang="en-US"/>
        </a:p>
      </dgm:t>
    </dgm:pt>
    <dgm:pt modelId="{FAD90EE0-4C94-45A1-A120-1A03740CA60C}">
      <dgm:prSet/>
      <dgm:spPr/>
      <dgm:t>
        <a:bodyPr/>
        <a:lstStyle/>
        <a:p>
          <a:pPr rtl="0"/>
          <a:r>
            <a:rPr lang="en-US" dirty="0" smtClean="0"/>
            <a:t>Apart from number portability, </a:t>
          </a:r>
          <a:r>
            <a:rPr lang="en-US" dirty="0" err="1" smtClean="0"/>
            <a:t>Neustar</a:t>
          </a:r>
          <a:r>
            <a:rPr lang="en-US" dirty="0" smtClean="0"/>
            <a:t> provides APIs for selling/accessing of services among service providers</a:t>
          </a:r>
          <a:endParaRPr lang="en-US" dirty="0"/>
        </a:p>
      </dgm:t>
    </dgm:pt>
    <dgm:pt modelId="{E4430B95-CF0A-4231-A5A9-49D60C587DDD}" type="parTrans" cxnId="{D7000A44-C793-4203-A869-918830CD9290}">
      <dgm:prSet/>
      <dgm:spPr/>
      <dgm:t>
        <a:bodyPr/>
        <a:lstStyle/>
        <a:p>
          <a:endParaRPr lang="en-US"/>
        </a:p>
      </dgm:t>
    </dgm:pt>
    <dgm:pt modelId="{955024A1-ED54-4399-88C5-7A51E1C5AB65}" type="sibTrans" cxnId="{D7000A44-C793-4203-A869-918830CD9290}">
      <dgm:prSet/>
      <dgm:spPr/>
      <dgm:t>
        <a:bodyPr/>
        <a:lstStyle/>
        <a:p>
          <a:endParaRPr lang="en-US"/>
        </a:p>
      </dgm:t>
    </dgm:pt>
    <dgm:pt modelId="{A62DE051-715E-4771-A790-EA6902F07EA2}" type="pres">
      <dgm:prSet presAssocID="{62834356-56A5-4B8B-B33E-039CB829A0E6}" presName="linear" presStyleCnt="0">
        <dgm:presLayoutVars>
          <dgm:animLvl val="lvl"/>
          <dgm:resizeHandles val="exact"/>
        </dgm:presLayoutVars>
      </dgm:prSet>
      <dgm:spPr/>
      <dgm:t>
        <a:bodyPr/>
        <a:lstStyle/>
        <a:p>
          <a:endParaRPr lang="en-US"/>
        </a:p>
      </dgm:t>
    </dgm:pt>
    <dgm:pt modelId="{B132A7EC-699A-4037-A5E9-7E391FB7162D}" type="pres">
      <dgm:prSet presAssocID="{D27BDBE2-C6FA-47A9-B23A-B8326303B3BE}" presName="parentText" presStyleLbl="node1" presStyleIdx="0" presStyleCnt="1">
        <dgm:presLayoutVars>
          <dgm:chMax val="0"/>
          <dgm:bulletEnabled val="1"/>
        </dgm:presLayoutVars>
      </dgm:prSet>
      <dgm:spPr/>
      <dgm:t>
        <a:bodyPr/>
        <a:lstStyle/>
        <a:p>
          <a:endParaRPr lang="en-US"/>
        </a:p>
      </dgm:t>
    </dgm:pt>
    <dgm:pt modelId="{758B8883-12F2-4CC3-B3E7-53CE9F1CC137}" type="pres">
      <dgm:prSet presAssocID="{D27BDBE2-C6FA-47A9-B23A-B8326303B3BE}" presName="childText" presStyleLbl="revTx" presStyleIdx="0" presStyleCnt="1">
        <dgm:presLayoutVars>
          <dgm:bulletEnabled val="1"/>
        </dgm:presLayoutVars>
      </dgm:prSet>
      <dgm:spPr/>
      <dgm:t>
        <a:bodyPr/>
        <a:lstStyle/>
        <a:p>
          <a:endParaRPr lang="en-US"/>
        </a:p>
      </dgm:t>
    </dgm:pt>
  </dgm:ptLst>
  <dgm:cxnLst>
    <dgm:cxn modelId="{F5CEC905-7253-41DE-8515-996F417B1992}" type="presOf" srcId="{D27BDBE2-C6FA-47A9-B23A-B8326303B3BE}" destId="{B132A7EC-699A-4037-A5E9-7E391FB7162D}" srcOrd="0" destOrd="0" presId="urn:microsoft.com/office/officeart/2005/8/layout/vList2"/>
    <dgm:cxn modelId="{A638F4D7-5B7D-4017-82C9-71B30BCB4AEF}" srcId="{62834356-56A5-4B8B-B33E-039CB829A0E6}" destId="{D27BDBE2-C6FA-47A9-B23A-B8326303B3BE}" srcOrd="0" destOrd="0" parTransId="{4323E75F-8789-44EF-BA23-C744CB49228B}" sibTransId="{799FB303-27E1-47E9-A8D4-B3D318ADE2E1}"/>
    <dgm:cxn modelId="{C5A05D7F-EE76-4A52-9358-F526572753F2}" srcId="{D27BDBE2-C6FA-47A9-B23A-B8326303B3BE}" destId="{DF4D8009-4FC1-4590-982B-467B48A4924B}" srcOrd="3" destOrd="0" parTransId="{8A35694C-E652-4E25-B940-7148528CE540}" sibTransId="{4DC67BC3-C83D-4D15-9502-DA9EC7DF1321}"/>
    <dgm:cxn modelId="{2E3F5794-1249-4CC8-89E1-401A7F816E2D}" type="presOf" srcId="{DF4D8009-4FC1-4590-982B-467B48A4924B}" destId="{758B8883-12F2-4CC3-B3E7-53CE9F1CC137}" srcOrd="0" destOrd="3" presId="urn:microsoft.com/office/officeart/2005/8/layout/vList2"/>
    <dgm:cxn modelId="{E2494CA2-2306-4BA7-9576-768B48B59AB7}" srcId="{D27BDBE2-C6FA-47A9-B23A-B8326303B3BE}" destId="{4FA0A5BF-C086-4B26-8CD7-7C1D64EF9C1F}" srcOrd="2" destOrd="0" parTransId="{6D5C556E-A685-4AA5-975A-9B8EE5B2F1C6}" sibTransId="{2595E6AA-952A-49D6-B1B3-F5360DBB44A2}"/>
    <dgm:cxn modelId="{80BFEE2A-1C3E-48DD-861B-F59B79DA2D12}" type="presOf" srcId="{4FA0A5BF-C086-4B26-8CD7-7C1D64EF9C1F}" destId="{758B8883-12F2-4CC3-B3E7-53CE9F1CC137}" srcOrd="0" destOrd="2" presId="urn:microsoft.com/office/officeart/2005/8/layout/vList2"/>
    <dgm:cxn modelId="{8C2972B7-1B11-4A25-AC79-4C61297C99E2}" srcId="{D27BDBE2-C6FA-47A9-B23A-B8326303B3BE}" destId="{67DFF1C4-DED1-4EC2-B641-A4236ADC172F}" srcOrd="1" destOrd="0" parTransId="{AFE4714B-F36D-438D-AE2C-26F1F4420480}" sibTransId="{15B192E8-E0EB-4AFC-910C-8BD316DD5940}"/>
    <dgm:cxn modelId="{74BFFA3C-F5BB-4EC9-9151-E0CA11C5B482}" type="presOf" srcId="{62834356-56A5-4B8B-B33E-039CB829A0E6}" destId="{A62DE051-715E-4771-A790-EA6902F07EA2}" srcOrd="0" destOrd="0" presId="urn:microsoft.com/office/officeart/2005/8/layout/vList2"/>
    <dgm:cxn modelId="{56951A7E-C1FB-4950-B00B-04A0CC87FAD6}" type="presOf" srcId="{FAD90EE0-4C94-45A1-A120-1A03740CA60C}" destId="{758B8883-12F2-4CC3-B3E7-53CE9F1CC137}" srcOrd="0" destOrd="4" presId="urn:microsoft.com/office/officeart/2005/8/layout/vList2"/>
    <dgm:cxn modelId="{3E4CF779-12A0-4A8E-B9D9-6ACFCFFD2ED9}" type="presOf" srcId="{67DFF1C4-DED1-4EC2-B641-A4236ADC172F}" destId="{758B8883-12F2-4CC3-B3E7-53CE9F1CC137}" srcOrd="0" destOrd="1" presId="urn:microsoft.com/office/officeart/2005/8/layout/vList2"/>
    <dgm:cxn modelId="{12A6CB7F-C0A9-41A1-9FEB-F3461BF4B65B}" type="presOf" srcId="{BE174993-6BAD-491D-B91E-3BE852E9201D}" destId="{758B8883-12F2-4CC3-B3E7-53CE9F1CC137}" srcOrd="0" destOrd="0" presId="urn:microsoft.com/office/officeart/2005/8/layout/vList2"/>
    <dgm:cxn modelId="{D7000A44-C793-4203-A869-918830CD9290}" srcId="{D27BDBE2-C6FA-47A9-B23A-B8326303B3BE}" destId="{FAD90EE0-4C94-45A1-A120-1A03740CA60C}" srcOrd="4" destOrd="0" parTransId="{E4430B95-CF0A-4231-A5A9-49D60C587DDD}" sibTransId="{955024A1-ED54-4399-88C5-7A51E1C5AB65}"/>
    <dgm:cxn modelId="{04429A18-5D77-4A38-82D3-844509F85EBC}" srcId="{D27BDBE2-C6FA-47A9-B23A-B8326303B3BE}" destId="{BE174993-6BAD-491D-B91E-3BE852E9201D}" srcOrd="0" destOrd="0" parTransId="{F1AADF56-C02F-4A51-ACFC-E064337FEC8D}" sibTransId="{F2882BF2-5EA8-4625-80C4-19EC62D17900}"/>
    <dgm:cxn modelId="{18A28837-4869-45ED-B383-D4E8DC0A57FB}" type="presParOf" srcId="{A62DE051-715E-4771-A790-EA6902F07EA2}" destId="{B132A7EC-699A-4037-A5E9-7E391FB7162D}" srcOrd="0" destOrd="0" presId="urn:microsoft.com/office/officeart/2005/8/layout/vList2"/>
    <dgm:cxn modelId="{B23E7CC2-4A44-4C2F-9744-F9BF9DF0AA17}" type="presParOf" srcId="{A62DE051-715E-4771-A790-EA6902F07EA2}" destId="{758B8883-12F2-4CC3-B3E7-53CE9F1CC13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413DA05-87A3-4532-B12F-00DE80A6B4E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F1602E-E979-4798-8899-55C3471F1E38}">
      <dgm:prSet/>
      <dgm:spPr>
        <a:solidFill>
          <a:schemeClr val="accent2">
            <a:lumMod val="75000"/>
          </a:schemeClr>
        </a:solidFill>
      </dgm:spPr>
      <dgm:t>
        <a:bodyPr/>
        <a:lstStyle/>
        <a:p>
          <a:pPr algn="ctr" rtl="0"/>
          <a:r>
            <a:rPr lang="en-US" dirty="0" smtClean="0"/>
            <a:t>Thank You!</a:t>
          </a:r>
          <a:endParaRPr lang="en-US" dirty="0"/>
        </a:p>
      </dgm:t>
    </dgm:pt>
    <dgm:pt modelId="{726EB283-8E7B-4982-9336-E6037873511C}" type="parTrans" cxnId="{F56B05C3-F2E0-40F0-8420-26D3E6C8E747}">
      <dgm:prSet/>
      <dgm:spPr/>
      <dgm:t>
        <a:bodyPr/>
        <a:lstStyle/>
        <a:p>
          <a:endParaRPr lang="en-US"/>
        </a:p>
      </dgm:t>
    </dgm:pt>
    <dgm:pt modelId="{BFFB6E0C-243B-4E01-B796-D5DEB88A7BF4}" type="sibTrans" cxnId="{F56B05C3-F2E0-40F0-8420-26D3E6C8E747}">
      <dgm:prSet/>
      <dgm:spPr/>
      <dgm:t>
        <a:bodyPr/>
        <a:lstStyle/>
        <a:p>
          <a:endParaRPr lang="en-US"/>
        </a:p>
      </dgm:t>
    </dgm:pt>
    <dgm:pt modelId="{A565D5AB-034A-4030-A196-D924302FDA9C}">
      <dgm:prSet/>
      <dgm:spPr/>
      <dgm:t>
        <a:bodyPr/>
        <a:lstStyle/>
        <a:p>
          <a:pPr rtl="0"/>
          <a:endParaRPr lang="en-US" dirty="0"/>
        </a:p>
      </dgm:t>
    </dgm:pt>
    <dgm:pt modelId="{777F1B66-4B33-4303-86E4-DFEA94A04E7A}" type="parTrans" cxnId="{6EC1B533-887B-4559-B8FD-FD6DB2789B15}">
      <dgm:prSet/>
      <dgm:spPr/>
      <dgm:t>
        <a:bodyPr/>
        <a:lstStyle/>
        <a:p>
          <a:endParaRPr lang="en-US"/>
        </a:p>
      </dgm:t>
    </dgm:pt>
    <dgm:pt modelId="{A8F65826-7C6B-444D-A5BF-998D3E816184}" type="sibTrans" cxnId="{6EC1B533-887B-4559-B8FD-FD6DB2789B15}">
      <dgm:prSet/>
      <dgm:spPr/>
      <dgm:t>
        <a:bodyPr/>
        <a:lstStyle/>
        <a:p>
          <a:endParaRPr lang="en-US"/>
        </a:p>
      </dgm:t>
    </dgm:pt>
    <dgm:pt modelId="{BAD236EB-21C5-4848-BC45-9016C51AC490}" type="pres">
      <dgm:prSet presAssocID="{0413DA05-87A3-4532-B12F-00DE80A6B4E2}" presName="linear" presStyleCnt="0">
        <dgm:presLayoutVars>
          <dgm:animLvl val="lvl"/>
          <dgm:resizeHandles val="exact"/>
        </dgm:presLayoutVars>
      </dgm:prSet>
      <dgm:spPr/>
      <dgm:t>
        <a:bodyPr/>
        <a:lstStyle/>
        <a:p>
          <a:endParaRPr lang="en-US"/>
        </a:p>
      </dgm:t>
    </dgm:pt>
    <dgm:pt modelId="{814E196D-D4F7-45F4-8A24-A91FBF1184CC}" type="pres">
      <dgm:prSet presAssocID="{ACF1602E-E979-4798-8899-55C3471F1E38}" presName="parentText" presStyleLbl="node1" presStyleIdx="0" presStyleCnt="1">
        <dgm:presLayoutVars>
          <dgm:chMax val="0"/>
          <dgm:bulletEnabled val="1"/>
        </dgm:presLayoutVars>
      </dgm:prSet>
      <dgm:spPr/>
      <dgm:t>
        <a:bodyPr/>
        <a:lstStyle/>
        <a:p>
          <a:endParaRPr lang="en-US"/>
        </a:p>
      </dgm:t>
    </dgm:pt>
    <dgm:pt modelId="{1ACB71C1-FEA4-4D4D-A608-D5C924CDF128}" type="pres">
      <dgm:prSet presAssocID="{ACF1602E-E979-4798-8899-55C3471F1E38}" presName="childText" presStyleLbl="revTx" presStyleIdx="0" presStyleCnt="1">
        <dgm:presLayoutVars>
          <dgm:bulletEnabled val="1"/>
        </dgm:presLayoutVars>
      </dgm:prSet>
      <dgm:spPr/>
      <dgm:t>
        <a:bodyPr/>
        <a:lstStyle/>
        <a:p>
          <a:endParaRPr lang="en-US"/>
        </a:p>
      </dgm:t>
    </dgm:pt>
  </dgm:ptLst>
  <dgm:cxnLst>
    <dgm:cxn modelId="{6D659042-63E9-4A1E-9C4E-377ED8788848}" type="presOf" srcId="{A565D5AB-034A-4030-A196-D924302FDA9C}" destId="{1ACB71C1-FEA4-4D4D-A608-D5C924CDF128}" srcOrd="0" destOrd="0" presId="urn:microsoft.com/office/officeart/2005/8/layout/vList2"/>
    <dgm:cxn modelId="{F56B05C3-F2E0-40F0-8420-26D3E6C8E747}" srcId="{0413DA05-87A3-4532-B12F-00DE80A6B4E2}" destId="{ACF1602E-E979-4798-8899-55C3471F1E38}" srcOrd="0" destOrd="0" parTransId="{726EB283-8E7B-4982-9336-E6037873511C}" sibTransId="{BFFB6E0C-243B-4E01-B796-D5DEB88A7BF4}"/>
    <dgm:cxn modelId="{FED505D4-9445-4301-B0DD-17D686C213D5}" type="presOf" srcId="{ACF1602E-E979-4798-8899-55C3471F1E38}" destId="{814E196D-D4F7-45F4-8A24-A91FBF1184CC}" srcOrd="0" destOrd="0" presId="urn:microsoft.com/office/officeart/2005/8/layout/vList2"/>
    <dgm:cxn modelId="{4D666D62-1C14-4E1E-A544-AF682C129AEC}" type="presOf" srcId="{0413DA05-87A3-4532-B12F-00DE80A6B4E2}" destId="{BAD236EB-21C5-4848-BC45-9016C51AC490}" srcOrd="0" destOrd="0" presId="urn:microsoft.com/office/officeart/2005/8/layout/vList2"/>
    <dgm:cxn modelId="{6EC1B533-887B-4559-B8FD-FD6DB2789B15}" srcId="{ACF1602E-E979-4798-8899-55C3471F1E38}" destId="{A565D5AB-034A-4030-A196-D924302FDA9C}" srcOrd="0" destOrd="0" parTransId="{777F1B66-4B33-4303-86E4-DFEA94A04E7A}" sibTransId="{A8F65826-7C6B-444D-A5BF-998D3E816184}"/>
    <dgm:cxn modelId="{C3A19FCD-169C-4CD6-9C53-72CCCFD16F43}" type="presParOf" srcId="{BAD236EB-21C5-4848-BC45-9016C51AC490}" destId="{814E196D-D4F7-45F4-8A24-A91FBF1184CC}" srcOrd="0" destOrd="0" presId="urn:microsoft.com/office/officeart/2005/8/layout/vList2"/>
    <dgm:cxn modelId="{612AFA2D-CFED-4C69-BD99-67211B6701E2}" type="presParOf" srcId="{BAD236EB-21C5-4848-BC45-9016C51AC490}" destId="{1ACB71C1-FEA4-4D4D-A608-D5C924CDF12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25C5B5-56F2-4092-B383-46D66013DA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5C5B6E1-3D3E-4B6F-8F26-90404730BDB1}">
      <dgm:prSet/>
      <dgm:spPr>
        <a:solidFill>
          <a:schemeClr val="accent2">
            <a:lumMod val="75000"/>
          </a:schemeClr>
        </a:solidFill>
      </dgm:spPr>
      <dgm:t>
        <a:bodyPr/>
        <a:lstStyle/>
        <a:p>
          <a:pPr rtl="0"/>
          <a:r>
            <a:rPr lang="en-US" dirty="0" smtClean="0"/>
            <a:t>Local Number Porting relies on Location Routing Number(LRN)</a:t>
          </a:r>
          <a:endParaRPr lang="en-US" dirty="0"/>
        </a:p>
      </dgm:t>
    </dgm:pt>
    <dgm:pt modelId="{05C85C48-33F1-47C5-AC74-80ABB3368D08}" type="parTrans" cxnId="{E789A185-303E-47AB-AB8E-0E64017B2809}">
      <dgm:prSet/>
      <dgm:spPr/>
      <dgm:t>
        <a:bodyPr/>
        <a:lstStyle/>
        <a:p>
          <a:endParaRPr lang="en-US"/>
        </a:p>
      </dgm:t>
    </dgm:pt>
    <dgm:pt modelId="{BE3AC153-6291-4DBD-9697-D9DEDAE9DBC0}" type="sibTrans" cxnId="{E789A185-303E-47AB-AB8E-0E64017B2809}">
      <dgm:prSet/>
      <dgm:spPr/>
      <dgm:t>
        <a:bodyPr/>
        <a:lstStyle/>
        <a:p>
          <a:endParaRPr lang="en-US"/>
        </a:p>
      </dgm:t>
    </dgm:pt>
    <dgm:pt modelId="{793B1625-7536-4ED9-9B3C-EB94686EEE15}">
      <dgm:prSet/>
      <dgm:spPr>
        <a:solidFill>
          <a:schemeClr val="accent2">
            <a:lumMod val="75000"/>
          </a:schemeClr>
        </a:solidFill>
      </dgm:spPr>
      <dgm:t>
        <a:bodyPr/>
        <a:lstStyle/>
        <a:p>
          <a:pPr rtl="0"/>
          <a:r>
            <a:rPr lang="en-US" dirty="0" smtClean="0"/>
            <a:t>(LRN) is a ten-digit number assigned to each ported telephone number and is used to route calls</a:t>
          </a:r>
          <a:endParaRPr lang="en-US" dirty="0"/>
        </a:p>
      </dgm:t>
    </dgm:pt>
    <dgm:pt modelId="{E7675185-DC11-443E-8842-F878C0AAEA15}" type="parTrans" cxnId="{3C0E4F42-6E53-4FE1-8C51-21E9AC6F4914}">
      <dgm:prSet/>
      <dgm:spPr/>
      <dgm:t>
        <a:bodyPr/>
        <a:lstStyle/>
        <a:p>
          <a:endParaRPr lang="en-US"/>
        </a:p>
      </dgm:t>
    </dgm:pt>
    <dgm:pt modelId="{CDFE4301-30C8-4191-B407-0E57FBB2D97F}" type="sibTrans" cxnId="{3C0E4F42-6E53-4FE1-8C51-21E9AC6F4914}">
      <dgm:prSet/>
      <dgm:spPr/>
      <dgm:t>
        <a:bodyPr/>
        <a:lstStyle/>
        <a:p>
          <a:endParaRPr lang="en-US"/>
        </a:p>
      </dgm:t>
    </dgm:pt>
    <dgm:pt modelId="{3D8E7927-2209-49FD-B24D-336B37A70005}">
      <dgm:prSet/>
      <dgm:spPr/>
      <dgm:t>
        <a:bodyPr/>
        <a:lstStyle/>
        <a:p>
          <a:pPr rtl="0"/>
          <a:r>
            <a:rPr lang="en-US" smtClean="0"/>
            <a:t>Calls are routed based on the first six digits (NPA-NXX) of the telephone number. </a:t>
          </a:r>
          <a:endParaRPr lang="en-US"/>
        </a:p>
      </dgm:t>
    </dgm:pt>
    <dgm:pt modelId="{17B5C52F-222E-48D9-961F-E07F2B7653B4}" type="parTrans" cxnId="{755E7FAA-FE2A-4A67-AA20-48CC247D01AE}">
      <dgm:prSet/>
      <dgm:spPr/>
      <dgm:t>
        <a:bodyPr/>
        <a:lstStyle/>
        <a:p>
          <a:endParaRPr lang="en-US"/>
        </a:p>
      </dgm:t>
    </dgm:pt>
    <dgm:pt modelId="{1446D2D4-F3BB-41B0-B320-2D9B8A152E4A}" type="sibTrans" cxnId="{755E7FAA-FE2A-4A67-AA20-48CC247D01AE}">
      <dgm:prSet/>
      <dgm:spPr/>
      <dgm:t>
        <a:bodyPr/>
        <a:lstStyle/>
        <a:p>
          <a:endParaRPr lang="en-US"/>
        </a:p>
      </dgm:t>
    </dgm:pt>
    <dgm:pt modelId="{B5EE28CC-EBC3-42D8-A1D2-370F37B54F60}">
      <dgm:prSet/>
      <dgm:spPr/>
      <dgm:t>
        <a:bodyPr/>
        <a:lstStyle/>
        <a:p>
          <a:pPr rtl="0"/>
          <a:r>
            <a:rPr lang="en-US" dirty="0" smtClean="0"/>
            <a:t>The NPA-NXX is the address of the switch serving the telephone number. When a number is ported, the 10 digit LRN is associated with the ported number. </a:t>
          </a:r>
          <a:endParaRPr lang="en-US" dirty="0"/>
        </a:p>
      </dgm:t>
    </dgm:pt>
    <dgm:pt modelId="{08B3C33C-93FA-49D6-B3C2-82DA82CC286B}" type="parTrans" cxnId="{5D6A43B7-4C05-467C-B780-A6CDE24C3CB7}">
      <dgm:prSet/>
      <dgm:spPr/>
      <dgm:t>
        <a:bodyPr/>
        <a:lstStyle/>
        <a:p>
          <a:endParaRPr lang="en-US"/>
        </a:p>
      </dgm:t>
    </dgm:pt>
    <dgm:pt modelId="{1CE490CB-5300-4289-8D95-BDB8FA61006C}" type="sibTrans" cxnId="{5D6A43B7-4C05-467C-B780-A6CDE24C3CB7}">
      <dgm:prSet/>
      <dgm:spPr/>
      <dgm:t>
        <a:bodyPr/>
        <a:lstStyle/>
        <a:p>
          <a:endParaRPr lang="en-US"/>
        </a:p>
      </dgm:t>
    </dgm:pt>
    <dgm:pt modelId="{1452C4AE-D4FD-41AD-9EF3-8565E0CB98AB}">
      <dgm:prSet/>
      <dgm:spPr/>
      <dgm:t>
        <a:bodyPr/>
        <a:lstStyle/>
        <a:p>
          <a:pPr rtl="0"/>
          <a:r>
            <a:rPr lang="en-US" smtClean="0"/>
            <a:t>Calls to the ported number are instead routed based on the NPA-NXX of the 10 digit LRN.</a:t>
          </a:r>
          <a:endParaRPr lang="en-US"/>
        </a:p>
      </dgm:t>
    </dgm:pt>
    <dgm:pt modelId="{D5616022-736F-43B0-BDD1-A24969B735F3}" type="parTrans" cxnId="{A59CE306-5EA3-4F5E-BA0A-7D4CCFFC814E}">
      <dgm:prSet/>
      <dgm:spPr/>
      <dgm:t>
        <a:bodyPr/>
        <a:lstStyle/>
        <a:p>
          <a:endParaRPr lang="en-US"/>
        </a:p>
      </dgm:t>
    </dgm:pt>
    <dgm:pt modelId="{309A687A-E8FB-4B47-8BEC-AD83FDBADDAD}" type="sibTrans" cxnId="{A59CE306-5EA3-4F5E-BA0A-7D4CCFFC814E}">
      <dgm:prSet/>
      <dgm:spPr/>
      <dgm:t>
        <a:bodyPr/>
        <a:lstStyle/>
        <a:p>
          <a:endParaRPr lang="en-US"/>
        </a:p>
      </dgm:t>
    </dgm:pt>
    <dgm:pt modelId="{E74A6507-E0C0-486B-B966-262DC87DC64F}">
      <dgm:prSet/>
      <dgm:spPr/>
      <dgm:t>
        <a:bodyPr/>
        <a:lstStyle/>
        <a:p>
          <a:pPr rtl="0"/>
          <a:r>
            <a:rPr lang="en-US" smtClean="0"/>
            <a:t>NPA-NXX (NPA, Number Plan Area (Area Code); NXX, Central Office Code)</a:t>
          </a:r>
          <a:endParaRPr lang="en-US"/>
        </a:p>
      </dgm:t>
    </dgm:pt>
    <dgm:pt modelId="{B21E96DB-E3BD-41D0-9AC5-9AF455103335}" type="parTrans" cxnId="{FD3211EF-923E-4163-85A4-0BDB423C1839}">
      <dgm:prSet/>
      <dgm:spPr/>
      <dgm:t>
        <a:bodyPr/>
        <a:lstStyle/>
        <a:p>
          <a:endParaRPr lang="en-US"/>
        </a:p>
      </dgm:t>
    </dgm:pt>
    <dgm:pt modelId="{FC49F371-74DE-473D-8EE2-0CBCC3B67ED7}" type="sibTrans" cxnId="{FD3211EF-923E-4163-85A4-0BDB423C1839}">
      <dgm:prSet/>
      <dgm:spPr/>
      <dgm:t>
        <a:bodyPr/>
        <a:lstStyle/>
        <a:p>
          <a:endParaRPr lang="en-US"/>
        </a:p>
      </dgm:t>
    </dgm:pt>
    <dgm:pt modelId="{F37D7C05-791F-4050-A608-85EFB459AA9B}">
      <dgm:prSet/>
      <dgm:spPr>
        <a:solidFill>
          <a:schemeClr val="accent2">
            <a:lumMod val="75000"/>
          </a:schemeClr>
        </a:solidFill>
      </dgm:spPr>
      <dgm:t>
        <a:bodyPr/>
        <a:lstStyle/>
        <a:p>
          <a:pPr rtl="0"/>
          <a:r>
            <a:rPr lang="en-US" dirty="0" smtClean="0"/>
            <a:t>Porting a number to another carrier</a:t>
          </a:r>
          <a:endParaRPr lang="en-US" dirty="0"/>
        </a:p>
      </dgm:t>
    </dgm:pt>
    <dgm:pt modelId="{153D4C6B-2A2E-4C40-9C00-95DD6B720549}" type="parTrans" cxnId="{2BF47A93-F22E-47C3-A474-9F15C3C44783}">
      <dgm:prSet/>
      <dgm:spPr/>
      <dgm:t>
        <a:bodyPr/>
        <a:lstStyle/>
        <a:p>
          <a:endParaRPr lang="en-US"/>
        </a:p>
      </dgm:t>
    </dgm:pt>
    <dgm:pt modelId="{357C7131-5B39-40EF-9668-D848A268D3F0}" type="sibTrans" cxnId="{2BF47A93-F22E-47C3-A474-9F15C3C44783}">
      <dgm:prSet/>
      <dgm:spPr/>
      <dgm:t>
        <a:bodyPr/>
        <a:lstStyle/>
        <a:p>
          <a:endParaRPr lang="en-US"/>
        </a:p>
      </dgm:t>
    </dgm:pt>
    <dgm:pt modelId="{728E5B73-6B72-44CC-AE73-EB9E669C7600}">
      <dgm:prSet/>
      <dgm:spPr/>
      <dgm:t>
        <a:bodyPr/>
        <a:lstStyle/>
        <a:p>
          <a:pPr rtl="0"/>
          <a:r>
            <a:rPr lang="en-US" smtClean="0"/>
            <a:t>Inter carrier: Moves the number from one service provider to another</a:t>
          </a:r>
          <a:endParaRPr lang="en-US"/>
        </a:p>
      </dgm:t>
    </dgm:pt>
    <dgm:pt modelId="{84DA2E5A-C765-4C34-856E-528FD90B41D4}" type="parTrans" cxnId="{A77B05E4-DEC9-4C2E-81D7-445A63D4AEE0}">
      <dgm:prSet/>
      <dgm:spPr/>
      <dgm:t>
        <a:bodyPr/>
        <a:lstStyle/>
        <a:p>
          <a:endParaRPr lang="en-US"/>
        </a:p>
      </dgm:t>
    </dgm:pt>
    <dgm:pt modelId="{5C8C1623-2BF9-4178-82FD-672B42C0B134}" type="sibTrans" cxnId="{A77B05E4-DEC9-4C2E-81D7-445A63D4AEE0}">
      <dgm:prSet/>
      <dgm:spPr/>
      <dgm:t>
        <a:bodyPr/>
        <a:lstStyle/>
        <a:p>
          <a:endParaRPr lang="en-US"/>
        </a:p>
      </dgm:t>
    </dgm:pt>
    <dgm:pt modelId="{8227D0F2-1AE8-4F3A-81AD-200428E45E0F}">
      <dgm:prSet/>
      <dgm:spPr/>
      <dgm:t>
        <a:bodyPr/>
        <a:lstStyle/>
        <a:p>
          <a:pPr rtl="0"/>
          <a:r>
            <a:rPr lang="en-US" smtClean="0"/>
            <a:t>Intra carrier: Moves number from one switch to another switch within carrier</a:t>
          </a:r>
          <a:endParaRPr lang="en-US"/>
        </a:p>
      </dgm:t>
    </dgm:pt>
    <dgm:pt modelId="{72223A83-0187-444D-B1C2-1C61DFD902F7}" type="parTrans" cxnId="{73F66BC1-711D-4F0D-85CE-52461644FA81}">
      <dgm:prSet/>
      <dgm:spPr/>
      <dgm:t>
        <a:bodyPr/>
        <a:lstStyle/>
        <a:p>
          <a:endParaRPr lang="en-US"/>
        </a:p>
      </dgm:t>
    </dgm:pt>
    <dgm:pt modelId="{95DAA01B-06D0-4790-996E-0BD704CA4C79}" type="sibTrans" cxnId="{73F66BC1-711D-4F0D-85CE-52461644FA81}">
      <dgm:prSet/>
      <dgm:spPr/>
      <dgm:t>
        <a:bodyPr/>
        <a:lstStyle/>
        <a:p>
          <a:endParaRPr lang="en-US"/>
        </a:p>
      </dgm:t>
    </dgm:pt>
    <dgm:pt modelId="{64636265-213F-41D6-8121-A7B1064BFD34}" type="pres">
      <dgm:prSet presAssocID="{8125C5B5-56F2-4092-B383-46D66013DA2B}" presName="linear" presStyleCnt="0">
        <dgm:presLayoutVars>
          <dgm:animLvl val="lvl"/>
          <dgm:resizeHandles val="exact"/>
        </dgm:presLayoutVars>
      </dgm:prSet>
      <dgm:spPr/>
      <dgm:t>
        <a:bodyPr/>
        <a:lstStyle/>
        <a:p>
          <a:endParaRPr lang="en-US"/>
        </a:p>
      </dgm:t>
    </dgm:pt>
    <dgm:pt modelId="{8699D4D3-F9A4-41CC-816A-11B041368D90}" type="pres">
      <dgm:prSet presAssocID="{25C5B6E1-3D3E-4B6F-8F26-90404730BDB1}" presName="parentText" presStyleLbl="node1" presStyleIdx="0" presStyleCnt="3">
        <dgm:presLayoutVars>
          <dgm:chMax val="0"/>
          <dgm:bulletEnabled val="1"/>
        </dgm:presLayoutVars>
      </dgm:prSet>
      <dgm:spPr/>
      <dgm:t>
        <a:bodyPr/>
        <a:lstStyle/>
        <a:p>
          <a:endParaRPr lang="en-US"/>
        </a:p>
      </dgm:t>
    </dgm:pt>
    <dgm:pt modelId="{6B2488BA-C2F9-42D7-9FD3-CEE94D1A9787}" type="pres">
      <dgm:prSet presAssocID="{BE3AC153-6291-4DBD-9697-D9DEDAE9DBC0}" presName="spacer" presStyleCnt="0"/>
      <dgm:spPr/>
    </dgm:pt>
    <dgm:pt modelId="{650AA444-AE77-41F3-8E16-80C8AF9768D2}" type="pres">
      <dgm:prSet presAssocID="{793B1625-7536-4ED9-9B3C-EB94686EEE15}" presName="parentText" presStyleLbl="node1" presStyleIdx="1" presStyleCnt="3">
        <dgm:presLayoutVars>
          <dgm:chMax val="0"/>
          <dgm:bulletEnabled val="1"/>
        </dgm:presLayoutVars>
      </dgm:prSet>
      <dgm:spPr/>
      <dgm:t>
        <a:bodyPr/>
        <a:lstStyle/>
        <a:p>
          <a:endParaRPr lang="en-US"/>
        </a:p>
      </dgm:t>
    </dgm:pt>
    <dgm:pt modelId="{718565A1-0B08-44FB-9D99-A47E81BEDCDF}" type="pres">
      <dgm:prSet presAssocID="{793B1625-7536-4ED9-9B3C-EB94686EEE15}" presName="childText" presStyleLbl="revTx" presStyleIdx="0" presStyleCnt="2">
        <dgm:presLayoutVars>
          <dgm:bulletEnabled val="1"/>
        </dgm:presLayoutVars>
      </dgm:prSet>
      <dgm:spPr/>
      <dgm:t>
        <a:bodyPr/>
        <a:lstStyle/>
        <a:p>
          <a:endParaRPr lang="en-US"/>
        </a:p>
      </dgm:t>
    </dgm:pt>
    <dgm:pt modelId="{DC0FFFDC-ED7C-4289-ABC6-8838338D1A2A}" type="pres">
      <dgm:prSet presAssocID="{F37D7C05-791F-4050-A608-85EFB459AA9B}" presName="parentText" presStyleLbl="node1" presStyleIdx="2" presStyleCnt="3">
        <dgm:presLayoutVars>
          <dgm:chMax val="0"/>
          <dgm:bulletEnabled val="1"/>
        </dgm:presLayoutVars>
      </dgm:prSet>
      <dgm:spPr/>
      <dgm:t>
        <a:bodyPr/>
        <a:lstStyle/>
        <a:p>
          <a:endParaRPr lang="en-US"/>
        </a:p>
      </dgm:t>
    </dgm:pt>
    <dgm:pt modelId="{1450B947-23D5-4A26-AA33-B8A0B2B9617F}" type="pres">
      <dgm:prSet presAssocID="{F37D7C05-791F-4050-A608-85EFB459AA9B}" presName="childText" presStyleLbl="revTx" presStyleIdx="1" presStyleCnt="2">
        <dgm:presLayoutVars>
          <dgm:bulletEnabled val="1"/>
        </dgm:presLayoutVars>
      </dgm:prSet>
      <dgm:spPr/>
      <dgm:t>
        <a:bodyPr/>
        <a:lstStyle/>
        <a:p>
          <a:endParaRPr lang="en-US"/>
        </a:p>
      </dgm:t>
    </dgm:pt>
  </dgm:ptLst>
  <dgm:cxnLst>
    <dgm:cxn modelId="{F027C3DB-06EF-4A52-B618-5928C53F4E77}" type="presOf" srcId="{8227D0F2-1AE8-4F3A-81AD-200428E45E0F}" destId="{1450B947-23D5-4A26-AA33-B8A0B2B9617F}" srcOrd="0" destOrd="1" presId="urn:microsoft.com/office/officeart/2005/8/layout/vList2"/>
    <dgm:cxn modelId="{73F66BC1-711D-4F0D-85CE-52461644FA81}" srcId="{F37D7C05-791F-4050-A608-85EFB459AA9B}" destId="{8227D0F2-1AE8-4F3A-81AD-200428E45E0F}" srcOrd="1" destOrd="0" parTransId="{72223A83-0187-444D-B1C2-1C61DFD902F7}" sibTransId="{95DAA01B-06D0-4790-996E-0BD704CA4C79}"/>
    <dgm:cxn modelId="{3C0E4F42-6E53-4FE1-8C51-21E9AC6F4914}" srcId="{8125C5B5-56F2-4092-B383-46D66013DA2B}" destId="{793B1625-7536-4ED9-9B3C-EB94686EEE15}" srcOrd="1" destOrd="0" parTransId="{E7675185-DC11-443E-8842-F878C0AAEA15}" sibTransId="{CDFE4301-30C8-4191-B407-0E57FBB2D97F}"/>
    <dgm:cxn modelId="{755E7FAA-FE2A-4A67-AA20-48CC247D01AE}" srcId="{793B1625-7536-4ED9-9B3C-EB94686EEE15}" destId="{3D8E7927-2209-49FD-B24D-336B37A70005}" srcOrd="0" destOrd="0" parTransId="{17B5C52F-222E-48D9-961F-E07F2B7653B4}" sibTransId="{1446D2D4-F3BB-41B0-B320-2D9B8A152E4A}"/>
    <dgm:cxn modelId="{EF64B1EE-AA75-4F95-A904-BF0044D0CAD9}" type="presOf" srcId="{728E5B73-6B72-44CC-AE73-EB9E669C7600}" destId="{1450B947-23D5-4A26-AA33-B8A0B2B9617F}" srcOrd="0" destOrd="0" presId="urn:microsoft.com/office/officeart/2005/8/layout/vList2"/>
    <dgm:cxn modelId="{64574322-9F03-4765-8E8F-87C77AC16F08}" type="presOf" srcId="{8125C5B5-56F2-4092-B383-46D66013DA2B}" destId="{64636265-213F-41D6-8121-A7B1064BFD34}" srcOrd="0" destOrd="0" presId="urn:microsoft.com/office/officeart/2005/8/layout/vList2"/>
    <dgm:cxn modelId="{A19A577E-71E8-4CA8-8959-D9ACB6CABAB8}" type="presOf" srcId="{25C5B6E1-3D3E-4B6F-8F26-90404730BDB1}" destId="{8699D4D3-F9A4-41CC-816A-11B041368D90}" srcOrd="0" destOrd="0" presId="urn:microsoft.com/office/officeart/2005/8/layout/vList2"/>
    <dgm:cxn modelId="{B0BFAC35-F454-4F44-B384-BB79E07E00E4}" type="presOf" srcId="{793B1625-7536-4ED9-9B3C-EB94686EEE15}" destId="{650AA444-AE77-41F3-8E16-80C8AF9768D2}" srcOrd="0" destOrd="0" presId="urn:microsoft.com/office/officeart/2005/8/layout/vList2"/>
    <dgm:cxn modelId="{4DDEAEB0-89DC-48C7-98FB-DCA65CC87694}" type="presOf" srcId="{1452C4AE-D4FD-41AD-9EF3-8565E0CB98AB}" destId="{718565A1-0B08-44FB-9D99-A47E81BEDCDF}" srcOrd="0" destOrd="2" presId="urn:microsoft.com/office/officeart/2005/8/layout/vList2"/>
    <dgm:cxn modelId="{CE3ED099-4B9A-4E37-B9FD-51AF759D97DB}" type="presOf" srcId="{B5EE28CC-EBC3-42D8-A1D2-370F37B54F60}" destId="{718565A1-0B08-44FB-9D99-A47E81BEDCDF}" srcOrd="0" destOrd="1" presId="urn:microsoft.com/office/officeart/2005/8/layout/vList2"/>
    <dgm:cxn modelId="{FD3211EF-923E-4163-85A4-0BDB423C1839}" srcId="{793B1625-7536-4ED9-9B3C-EB94686EEE15}" destId="{E74A6507-E0C0-486B-B966-262DC87DC64F}" srcOrd="3" destOrd="0" parTransId="{B21E96DB-E3BD-41D0-9AC5-9AF455103335}" sibTransId="{FC49F371-74DE-473D-8EE2-0CBCC3B67ED7}"/>
    <dgm:cxn modelId="{E789A185-303E-47AB-AB8E-0E64017B2809}" srcId="{8125C5B5-56F2-4092-B383-46D66013DA2B}" destId="{25C5B6E1-3D3E-4B6F-8F26-90404730BDB1}" srcOrd="0" destOrd="0" parTransId="{05C85C48-33F1-47C5-AC74-80ABB3368D08}" sibTransId="{BE3AC153-6291-4DBD-9697-D9DEDAE9DBC0}"/>
    <dgm:cxn modelId="{A59CE306-5EA3-4F5E-BA0A-7D4CCFFC814E}" srcId="{793B1625-7536-4ED9-9B3C-EB94686EEE15}" destId="{1452C4AE-D4FD-41AD-9EF3-8565E0CB98AB}" srcOrd="2" destOrd="0" parTransId="{D5616022-736F-43B0-BDD1-A24969B735F3}" sibTransId="{309A687A-E8FB-4B47-8BEC-AD83FDBADDAD}"/>
    <dgm:cxn modelId="{50EC6808-2289-4322-A97C-E23A619EF912}" type="presOf" srcId="{F37D7C05-791F-4050-A608-85EFB459AA9B}" destId="{DC0FFFDC-ED7C-4289-ABC6-8838338D1A2A}" srcOrd="0" destOrd="0" presId="urn:microsoft.com/office/officeart/2005/8/layout/vList2"/>
    <dgm:cxn modelId="{2BF47A93-F22E-47C3-A474-9F15C3C44783}" srcId="{8125C5B5-56F2-4092-B383-46D66013DA2B}" destId="{F37D7C05-791F-4050-A608-85EFB459AA9B}" srcOrd="2" destOrd="0" parTransId="{153D4C6B-2A2E-4C40-9C00-95DD6B720549}" sibTransId="{357C7131-5B39-40EF-9668-D848A268D3F0}"/>
    <dgm:cxn modelId="{A77B05E4-DEC9-4C2E-81D7-445A63D4AEE0}" srcId="{F37D7C05-791F-4050-A608-85EFB459AA9B}" destId="{728E5B73-6B72-44CC-AE73-EB9E669C7600}" srcOrd="0" destOrd="0" parTransId="{84DA2E5A-C765-4C34-856E-528FD90B41D4}" sibTransId="{5C8C1623-2BF9-4178-82FD-672B42C0B134}"/>
    <dgm:cxn modelId="{5D6A43B7-4C05-467C-B780-A6CDE24C3CB7}" srcId="{793B1625-7536-4ED9-9B3C-EB94686EEE15}" destId="{B5EE28CC-EBC3-42D8-A1D2-370F37B54F60}" srcOrd="1" destOrd="0" parTransId="{08B3C33C-93FA-49D6-B3C2-82DA82CC286B}" sibTransId="{1CE490CB-5300-4289-8D95-BDB8FA61006C}"/>
    <dgm:cxn modelId="{7F52D2EC-148A-4553-AC94-EE74CC4B935B}" type="presOf" srcId="{E74A6507-E0C0-486B-B966-262DC87DC64F}" destId="{718565A1-0B08-44FB-9D99-A47E81BEDCDF}" srcOrd="0" destOrd="3" presId="urn:microsoft.com/office/officeart/2005/8/layout/vList2"/>
    <dgm:cxn modelId="{9B5CAA2B-C77E-479A-BC58-D94EF92A2BD7}" type="presOf" srcId="{3D8E7927-2209-49FD-B24D-336B37A70005}" destId="{718565A1-0B08-44FB-9D99-A47E81BEDCDF}" srcOrd="0" destOrd="0" presId="urn:microsoft.com/office/officeart/2005/8/layout/vList2"/>
    <dgm:cxn modelId="{4B755E3E-C8F9-416B-B568-7543BFE45707}" type="presParOf" srcId="{64636265-213F-41D6-8121-A7B1064BFD34}" destId="{8699D4D3-F9A4-41CC-816A-11B041368D90}" srcOrd="0" destOrd="0" presId="urn:microsoft.com/office/officeart/2005/8/layout/vList2"/>
    <dgm:cxn modelId="{B378AA19-EB14-4719-83E3-562C6D609714}" type="presParOf" srcId="{64636265-213F-41D6-8121-A7B1064BFD34}" destId="{6B2488BA-C2F9-42D7-9FD3-CEE94D1A9787}" srcOrd="1" destOrd="0" presId="urn:microsoft.com/office/officeart/2005/8/layout/vList2"/>
    <dgm:cxn modelId="{2A2E8935-4A88-4218-87E6-C7D774713262}" type="presParOf" srcId="{64636265-213F-41D6-8121-A7B1064BFD34}" destId="{650AA444-AE77-41F3-8E16-80C8AF9768D2}" srcOrd="2" destOrd="0" presId="urn:microsoft.com/office/officeart/2005/8/layout/vList2"/>
    <dgm:cxn modelId="{297B29B3-18AD-4785-AF21-AB13891A5268}" type="presParOf" srcId="{64636265-213F-41D6-8121-A7B1064BFD34}" destId="{718565A1-0B08-44FB-9D99-A47E81BEDCDF}" srcOrd="3" destOrd="0" presId="urn:microsoft.com/office/officeart/2005/8/layout/vList2"/>
    <dgm:cxn modelId="{6F47000E-3A49-4201-A5BF-03F9E1D949F1}" type="presParOf" srcId="{64636265-213F-41D6-8121-A7B1064BFD34}" destId="{DC0FFFDC-ED7C-4289-ABC6-8838338D1A2A}" srcOrd="4" destOrd="0" presId="urn:microsoft.com/office/officeart/2005/8/layout/vList2"/>
    <dgm:cxn modelId="{85BA388D-FED5-4873-AE78-EC3433F2E180}" type="presParOf" srcId="{64636265-213F-41D6-8121-A7B1064BFD34}" destId="{1450B947-23D5-4A26-AA33-B8A0B2B9617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4AA3EE-00AF-42D9-B67F-0250B576DF1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F613419-48AD-491F-9CEE-F3766BD31816}">
      <dgm:prSet/>
      <dgm:spPr>
        <a:solidFill>
          <a:schemeClr val="accent2">
            <a:lumMod val="75000"/>
          </a:schemeClr>
        </a:solidFill>
      </dgm:spPr>
      <dgm:t>
        <a:bodyPr/>
        <a:lstStyle/>
        <a:p>
          <a:pPr rtl="0"/>
          <a:r>
            <a:rPr lang="en-US" dirty="0" smtClean="0"/>
            <a:t>High level steps in Porting a number from one provider to another</a:t>
          </a:r>
          <a:endParaRPr lang="en-US" dirty="0"/>
        </a:p>
      </dgm:t>
    </dgm:pt>
    <dgm:pt modelId="{65806397-3A86-449E-8C56-A7F0E6D96F70}" type="parTrans" cxnId="{12D13CB9-4D4C-4F67-A275-9915ED98491F}">
      <dgm:prSet/>
      <dgm:spPr/>
      <dgm:t>
        <a:bodyPr/>
        <a:lstStyle/>
        <a:p>
          <a:endParaRPr lang="en-US"/>
        </a:p>
      </dgm:t>
    </dgm:pt>
    <dgm:pt modelId="{CBF85FED-44E9-4690-AC99-A2F47747747D}" type="sibTrans" cxnId="{12D13CB9-4D4C-4F67-A275-9915ED98491F}">
      <dgm:prSet/>
      <dgm:spPr/>
      <dgm:t>
        <a:bodyPr/>
        <a:lstStyle/>
        <a:p>
          <a:endParaRPr lang="en-US"/>
        </a:p>
      </dgm:t>
    </dgm:pt>
    <dgm:pt modelId="{7D069C83-C0D0-4866-9CAB-CB9D724FA363}">
      <dgm:prSet/>
      <dgm:spPr/>
      <dgm:t>
        <a:bodyPr/>
        <a:lstStyle/>
        <a:p>
          <a:pPr rtl="0"/>
          <a:r>
            <a:rPr lang="en-US" smtClean="0"/>
            <a:t>The new service provider notifies the old service provider of the requested port.</a:t>
          </a:r>
          <a:endParaRPr lang="en-US"/>
        </a:p>
      </dgm:t>
    </dgm:pt>
    <dgm:pt modelId="{CAE45BA8-EFDD-4BD2-9BAE-CC3CF9D46D58}" type="parTrans" cxnId="{0CCBE917-0BD3-416C-9A2A-380967D0583B}">
      <dgm:prSet/>
      <dgm:spPr/>
      <dgm:t>
        <a:bodyPr/>
        <a:lstStyle/>
        <a:p>
          <a:endParaRPr lang="en-US"/>
        </a:p>
      </dgm:t>
    </dgm:pt>
    <dgm:pt modelId="{3580533B-A59C-463C-8753-480C519B490C}" type="sibTrans" cxnId="{0CCBE917-0BD3-416C-9A2A-380967D0583B}">
      <dgm:prSet/>
      <dgm:spPr/>
      <dgm:t>
        <a:bodyPr/>
        <a:lstStyle/>
        <a:p>
          <a:endParaRPr lang="en-US"/>
        </a:p>
      </dgm:t>
    </dgm:pt>
    <dgm:pt modelId="{B75FFD9A-C7BC-45BC-97B3-88830A949B62}">
      <dgm:prSet/>
      <dgm:spPr/>
      <dgm:t>
        <a:bodyPr/>
        <a:lstStyle/>
        <a:p>
          <a:pPr rtl="0"/>
          <a:r>
            <a:rPr lang="en-US" smtClean="0"/>
            <a:t>The old service provider is asked to validate the subscriber's information.</a:t>
          </a:r>
          <a:endParaRPr lang="en-US"/>
        </a:p>
      </dgm:t>
    </dgm:pt>
    <dgm:pt modelId="{0715C44E-0C2D-4696-84C8-3B4C39B7FC0B}" type="parTrans" cxnId="{3E75DB1C-A853-4F18-99A7-18789DB31CC7}">
      <dgm:prSet/>
      <dgm:spPr/>
      <dgm:t>
        <a:bodyPr/>
        <a:lstStyle/>
        <a:p>
          <a:endParaRPr lang="en-US"/>
        </a:p>
      </dgm:t>
    </dgm:pt>
    <dgm:pt modelId="{9B0C65F1-B0A0-45A5-92DC-FE109DD6E1CF}" type="sibTrans" cxnId="{3E75DB1C-A853-4F18-99A7-18789DB31CC7}">
      <dgm:prSet/>
      <dgm:spPr/>
      <dgm:t>
        <a:bodyPr/>
        <a:lstStyle/>
        <a:p>
          <a:endParaRPr lang="en-US"/>
        </a:p>
      </dgm:t>
    </dgm:pt>
    <dgm:pt modelId="{D404183E-6634-47B1-B987-FDBB39805FB4}">
      <dgm:prSet/>
      <dgm:spPr/>
      <dgm:t>
        <a:bodyPr/>
        <a:lstStyle/>
        <a:p>
          <a:pPr rtl="0"/>
          <a:r>
            <a:rPr lang="en-US" dirty="0" smtClean="0"/>
            <a:t>The old service provider confirms the subscriber's information and notifies the new service provider.</a:t>
          </a:r>
          <a:endParaRPr lang="en-US" dirty="0"/>
        </a:p>
      </dgm:t>
    </dgm:pt>
    <dgm:pt modelId="{63BB254E-CAB8-4F7D-A9DB-7C4C30990862}" type="parTrans" cxnId="{472A5CA3-3944-4A3A-BD2B-4EA52C091BDB}">
      <dgm:prSet/>
      <dgm:spPr/>
      <dgm:t>
        <a:bodyPr/>
        <a:lstStyle/>
        <a:p>
          <a:endParaRPr lang="en-US"/>
        </a:p>
      </dgm:t>
    </dgm:pt>
    <dgm:pt modelId="{117503CA-75D4-4178-949B-D050E1111CFF}" type="sibTrans" cxnId="{472A5CA3-3944-4A3A-BD2B-4EA52C091BDB}">
      <dgm:prSet/>
      <dgm:spPr/>
      <dgm:t>
        <a:bodyPr/>
        <a:lstStyle/>
        <a:p>
          <a:endParaRPr lang="en-US"/>
        </a:p>
      </dgm:t>
    </dgm:pt>
    <dgm:pt modelId="{B03D9A2F-F441-400C-881D-A598DA25FD4B}">
      <dgm:prSet/>
      <dgm:spPr/>
      <dgm:t>
        <a:bodyPr/>
        <a:lstStyle/>
        <a:p>
          <a:pPr rtl="0"/>
          <a:r>
            <a:rPr lang="en-US" smtClean="0"/>
            <a:t>The new service provider notifies the NPAC of the requested port.</a:t>
          </a:r>
          <a:endParaRPr lang="en-US"/>
        </a:p>
      </dgm:t>
    </dgm:pt>
    <dgm:pt modelId="{D47F6700-FB81-455D-A11F-4840F2CBCC0E}" type="parTrans" cxnId="{77EF88AD-FC5C-4311-A770-E86DC0CD3027}">
      <dgm:prSet/>
      <dgm:spPr/>
      <dgm:t>
        <a:bodyPr/>
        <a:lstStyle/>
        <a:p>
          <a:endParaRPr lang="en-US"/>
        </a:p>
      </dgm:t>
    </dgm:pt>
    <dgm:pt modelId="{4535F63C-D0A9-4FE6-9E54-D2EF3689CD61}" type="sibTrans" cxnId="{77EF88AD-FC5C-4311-A770-E86DC0CD3027}">
      <dgm:prSet/>
      <dgm:spPr/>
      <dgm:t>
        <a:bodyPr/>
        <a:lstStyle/>
        <a:p>
          <a:endParaRPr lang="en-US"/>
        </a:p>
      </dgm:t>
    </dgm:pt>
    <dgm:pt modelId="{BC9DA6AF-6A8B-4CC4-A0D0-8567488E2FDB}" type="pres">
      <dgm:prSet presAssocID="{D94AA3EE-00AF-42D9-B67F-0250B576DF10}" presName="linear" presStyleCnt="0">
        <dgm:presLayoutVars>
          <dgm:animLvl val="lvl"/>
          <dgm:resizeHandles val="exact"/>
        </dgm:presLayoutVars>
      </dgm:prSet>
      <dgm:spPr/>
      <dgm:t>
        <a:bodyPr/>
        <a:lstStyle/>
        <a:p>
          <a:endParaRPr lang="en-US"/>
        </a:p>
      </dgm:t>
    </dgm:pt>
    <dgm:pt modelId="{3EB06C2C-10D1-43AC-A1DC-1D35A47894F1}" type="pres">
      <dgm:prSet presAssocID="{BF613419-48AD-491F-9CEE-F3766BD31816}" presName="parentText" presStyleLbl="node1" presStyleIdx="0" presStyleCnt="1">
        <dgm:presLayoutVars>
          <dgm:chMax val="0"/>
          <dgm:bulletEnabled val="1"/>
        </dgm:presLayoutVars>
      </dgm:prSet>
      <dgm:spPr/>
      <dgm:t>
        <a:bodyPr/>
        <a:lstStyle/>
        <a:p>
          <a:endParaRPr lang="en-US"/>
        </a:p>
      </dgm:t>
    </dgm:pt>
    <dgm:pt modelId="{3B5504AE-A8CB-4F20-A1F8-C342C291F3E9}" type="pres">
      <dgm:prSet presAssocID="{BF613419-48AD-491F-9CEE-F3766BD31816}" presName="childText" presStyleLbl="revTx" presStyleIdx="0" presStyleCnt="1">
        <dgm:presLayoutVars>
          <dgm:bulletEnabled val="1"/>
        </dgm:presLayoutVars>
      </dgm:prSet>
      <dgm:spPr/>
      <dgm:t>
        <a:bodyPr/>
        <a:lstStyle/>
        <a:p>
          <a:endParaRPr lang="en-US"/>
        </a:p>
      </dgm:t>
    </dgm:pt>
  </dgm:ptLst>
  <dgm:cxnLst>
    <dgm:cxn modelId="{D1530D6D-0C65-4411-8286-6FC3D0E85C6F}" type="presOf" srcId="{BF613419-48AD-491F-9CEE-F3766BD31816}" destId="{3EB06C2C-10D1-43AC-A1DC-1D35A47894F1}" srcOrd="0" destOrd="0" presId="urn:microsoft.com/office/officeart/2005/8/layout/vList2"/>
    <dgm:cxn modelId="{42F4948D-BC73-4A43-BB03-500C33D431EA}" type="presOf" srcId="{B75FFD9A-C7BC-45BC-97B3-88830A949B62}" destId="{3B5504AE-A8CB-4F20-A1F8-C342C291F3E9}" srcOrd="0" destOrd="1" presId="urn:microsoft.com/office/officeart/2005/8/layout/vList2"/>
    <dgm:cxn modelId="{2A237236-6391-4360-B025-9597663562E6}" type="presOf" srcId="{7D069C83-C0D0-4866-9CAB-CB9D724FA363}" destId="{3B5504AE-A8CB-4F20-A1F8-C342C291F3E9}" srcOrd="0" destOrd="0" presId="urn:microsoft.com/office/officeart/2005/8/layout/vList2"/>
    <dgm:cxn modelId="{E0E5FFD8-B621-49C5-A14D-21084147F259}" type="presOf" srcId="{D94AA3EE-00AF-42D9-B67F-0250B576DF10}" destId="{BC9DA6AF-6A8B-4CC4-A0D0-8567488E2FDB}" srcOrd="0" destOrd="0" presId="urn:microsoft.com/office/officeart/2005/8/layout/vList2"/>
    <dgm:cxn modelId="{CC8143B1-06EB-415F-B859-E38BDF503A16}" type="presOf" srcId="{D404183E-6634-47B1-B987-FDBB39805FB4}" destId="{3B5504AE-A8CB-4F20-A1F8-C342C291F3E9}" srcOrd="0" destOrd="2" presId="urn:microsoft.com/office/officeart/2005/8/layout/vList2"/>
    <dgm:cxn modelId="{12D13CB9-4D4C-4F67-A275-9915ED98491F}" srcId="{D94AA3EE-00AF-42D9-B67F-0250B576DF10}" destId="{BF613419-48AD-491F-9CEE-F3766BD31816}" srcOrd="0" destOrd="0" parTransId="{65806397-3A86-449E-8C56-A7F0E6D96F70}" sibTransId="{CBF85FED-44E9-4690-AC99-A2F47747747D}"/>
    <dgm:cxn modelId="{77EF88AD-FC5C-4311-A770-E86DC0CD3027}" srcId="{BF613419-48AD-491F-9CEE-F3766BD31816}" destId="{B03D9A2F-F441-400C-881D-A598DA25FD4B}" srcOrd="3" destOrd="0" parTransId="{D47F6700-FB81-455D-A11F-4840F2CBCC0E}" sibTransId="{4535F63C-D0A9-4FE6-9E54-D2EF3689CD61}"/>
    <dgm:cxn modelId="{A7A77C54-0A62-4965-BBCF-60E42EBDFE40}" type="presOf" srcId="{B03D9A2F-F441-400C-881D-A598DA25FD4B}" destId="{3B5504AE-A8CB-4F20-A1F8-C342C291F3E9}" srcOrd="0" destOrd="3" presId="urn:microsoft.com/office/officeart/2005/8/layout/vList2"/>
    <dgm:cxn modelId="{3E75DB1C-A853-4F18-99A7-18789DB31CC7}" srcId="{BF613419-48AD-491F-9CEE-F3766BD31816}" destId="{B75FFD9A-C7BC-45BC-97B3-88830A949B62}" srcOrd="1" destOrd="0" parTransId="{0715C44E-0C2D-4696-84C8-3B4C39B7FC0B}" sibTransId="{9B0C65F1-B0A0-45A5-92DC-FE109DD6E1CF}"/>
    <dgm:cxn modelId="{0CCBE917-0BD3-416C-9A2A-380967D0583B}" srcId="{BF613419-48AD-491F-9CEE-F3766BD31816}" destId="{7D069C83-C0D0-4866-9CAB-CB9D724FA363}" srcOrd="0" destOrd="0" parTransId="{CAE45BA8-EFDD-4BD2-9BAE-CC3CF9D46D58}" sibTransId="{3580533B-A59C-463C-8753-480C519B490C}"/>
    <dgm:cxn modelId="{472A5CA3-3944-4A3A-BD2B-4EA52C091BDB}" srcId="{BF613419-48AD-491F-9CEE-F3766BD31816}" destId="{D404183E-6634-47B1-B987-FDBB39805FB4}" srcOrd="2" destOrd="0" parTransId="{63BB254E-CAB8-4F7D-A9DB-7C4C30990862}" sibTransId="{117503CA-75D4-4178-949B-D050E1111CFF}"/>
    <dgm:cxn modelId="{F604616E-3058-4B74-8F1E-4A06566E29C6}" type="presParOf" srcId="{BC9DA6AF-6A8B-4CC4-A0D0-8567488E2FDB}" destId="{3EB06C2C-10D1-43AC-A1DC-1D35A47894F1}" srcOrd="0" destOrd="0" presId="urn:microsoft.com/office/officeart/2005/8/layout/vList2"/>
    <dgm:cxn modelId="{083AFF35-3027-49D7-B2CE-65A81193676A}" type="presParOf" srcId="{BC9DA6AF-6A8B-4CC4-A0D0-8567488E2FDB}" destId="{3B5504AE-A8CB-4F20-A1F8-C342C291F3E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4AA3EE-00AF-42D9-B67F-0250B576DF1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F613419-48AD-491F-9CEE-F3766BD31816}">
      <dgm:prSet/>
      <dgm:spPr>
        <a:solidFill>
          <a:schemeClr val="accent2">
            <a:lumMod val="75000"/>
          </a:schemeClr>
        </a:solidFill>
      </dgm:spPr>
      <dgm:t>
        <a:bodyPr/>
        <a:lstStyle/>
        <a:p>
          <a:pPr rtl="0"/>
          <a:r>
            <a:rPr lang="en-US" dirty="0" smtClean="0"/>
            <a:t>High level steps in Porting a number from one provider to another(cont.)</a:t>
          </a:r>
          <a:endParaRPr lang="en-US" dirty="0"/>
        </a:p>
      </dgm:t>
    </dgm:pt>
    <dgm:pt modelId="{65806397-3A86-449E-8C56-A7F0E6D96F70}" type="parTrans" cxnId="{12D13CB9-4D4C-4F67-A275-9915ED98491F}">
      <dgm:prSet/>
      <dgm:spPr/>
      <dgm:t>
        <a:bodyPr/>
        <a:lstStyle/>
        <a:p>
          <a:endParaRPr lang="en-US"/>
        </a:p>
      </dgm:t>
    </dgm:pt>
    <dgm:pt modelId="{CBF85FED-44E9-4690-AC99-A2F47747747D}" type="sibTrans" cxnId="{12D13CB9-4D4C-4F67-A275-9915ED98491F}">
      <dgm:prSet/>
      <dgm:spPr/>
      <dgm:t>
        <a:bodyPr/>
        <a:lstStyle/>
        <a:p>
          <a:endParaRPr lang="en-US"/>
        </a:p>
      </dgm:t>
    </dgm:pt>
    <dgm:pt modelId="{7D069C83-C0D0-4866-9CAB-CB9D724FA363}">
      <dgm:prSet/>
      <dgm:spPr/>
      <dgm:t>
        <a:bodyPr/>
        <a:lstStyle/>
        <a:p>
          <a:pPr rtl="0"/>
          <a:r>
            <a:rPr lang="en-US" dirty="0" smtClean="0"/>
            <a:t>The NPAC creates a pending port and sends a notification to the old service provider. Each NPAC record is referred to as a Subscription Version.</a:t>
          </a:r>
          <a:endParaRPr lang="en-US" dirty="0"/>
        </a:p>
      </dgm:t>
    </dgm:pt>
    <dgm:pt modelId="{CAE45BA8-EFDD-4BD2-9BAE-CC3CF9D46D58}" type="parTrans" cxnId="{0CCBE917-0BD3-416C-9A2A-380967D0583B}">
      <dgm:prSet/>
      <dgm:spPr/>
      <dgm:t>
        <a:bodyPr/>
        <a:lstStyle/>
        <a:p>
          <a:endParaRPr lang="en-US"/>
        </a:p>
      </dgm:t>
    </dgm:pt>
    <dgm:pt modelId="{3580533B-A59C-463C-8753-480C519B490C}" type="sibTrans" cxnId="{0CCBE917-0BD3-416C-9A2A-380967D0583B}">
      <dgm:prSet/>
      <dgm:spPr/>
      <dgm:t>
        <a:bodyPr/>
        <a:lstStyle/>
        <a:p>
          <a:endParaRPr lang="en-US"/>
        </a:p>
      </dgm:t>
    </dgm:pt>
    <dgm:pt modelId="{374FE22D-64FB-48DA-A2E2-6A2374EBFBB6}">
      <dgm:prSet/>
      <dgm:spPr/>
      <dgm:t>
        <a:bodyPr/>
        <a:lstStyle/>
        <a:p>
          <a:r>
            <a:rPr lang="en-US" dirty="0" smtClean="0"/>
            <a:t>Optionally, the old service provider notifies the NPAC that it concurs with the port.</a:t>
          </a:r>
          <a:endParaRPr lang="en-US" dirty="0"/>
        </a:p>
      </dgm:t>
    </dgm:pt>
    <dgm:pt modelId="{8E9C550B-E737-4F21-8B14-2392F6056215}" type="parTrans" cxnId="{C65E6F5B-18A4-4DB2-B318-9660F11E5A75}">
      <dgm:prSet/>
      <dgm:spPr/>
      <dgm:t>
        <a:bodyPr/>
        <a:lstStyle/>
        <a:p>
          <a:endParaRPr lang="en-US"/>
        </a:p>
      </dgm:t>
    </dgm:pt>
    <dgm:pt modelId="{BA6B6F2C-C8B4-4F12-AB4A-4543FAB9D590}" type="sibTrans" cxnId="{C65E6F5B-18A4-4DB2-B318-9660F11E5A75}">
      <dgm:prSet/>
      <dgm:spPr/>
      <dgm:t>
        <a:bodyPr/>
        <a:lstStyle/>
        <a:p>
          <a:endParaRPr lang="en-US"/>
        </a:p>
      </dgm:t>
    </dgm:pt>
    <dgm:pt modelId="{6F0ED9A7-CC56-44E2-8D34-D285AC90A8B4}">
      <dgm:prSet/>
      <dgm:spPr/>
      <dgm:t>
        <a:bodyPr/>
        <a:lstStyle/>
        <a:p>
          <a:r>
            <a:rPr lang="en-US" dirty="0" smtClean="0"/>
            <a:t>The new service provider notifies the NPAC to activate the port.</a:t>
          </a:r>
          <a:endParaRPr lang="en-US" dirty="0"/>
        </a:p>
      </dgm:t>
    </dgm:pt>
    <dgm:pt modelId="{83C9B0A7-325A-49C7-822C-DC1713F86DDC}" type="parTrans" cxnId="{F693E870-9A63-4FC4-BEBD-24A0421DD034}">
      <dgm:prSet/>
      <dgm:spPr/>
      <dgm:t>
        <a:bodyPr/>
        <a:lstStyle/>
        <a:p>
          <a:endParaRPr lang="en-US"/>
        </a:p>
      </dgm:t>
    </dgm:pt>
    <dgm:pt modelId="{0B80B369-4B15-4D35-ADD8-1442C4113CAF}" type="sibTrans" cxnId="{F693E870-9A63-4FC4-BEBD-24A0421DD034}">
      <dgm:prSet/>
      <dgm:spPr/>
      <dgm:t>
        <a:bodyPr/>
        <a:lstStyle/>
        <a:p>
          <a:endParaRPr lang="en-US"/>
        </a:p>
      </dgm:t>
    </dgm:pt>
    <dgm:pt modelId="{BFA853F3-F7AB-48B5-A03E-D9CF11AC3472}">
      <dgm:prSet/>
      <dgm:spPr/>
      <dgm:t>
        <a:bodyPr/>
        <a:lstStyle/>
        <a:p>
          <a:r>
            <a:rPr lang="en-US" dirty="0" smtClean="0"/>
            <a:t>The pending port is activated in the NPAC and broadcast to the telecommunications industry network within </a:t>
          </a:r>
          <a:r>
            <a:rPr lang="en-US" dirty="0" err="1" smtClean="0"/>
            <a:t>milli</a:t>
          </a:r>
          <a:r>
            <a:rPr lang="en-US" dirty="0" smtClean="0"/>
            <a:t>-seconds</a:t>
          </a:r>
          <a:endParaRPr lang="en-US" dirty="0"/>
        </a:p>
      </dgm:t>
    </dgm:pt>
    <dgm:pt modelId="{ECC256DB-1F85-4D98-A472-940EB4F9A42B}" type="parTrans" cxnId="{CAE91196-9DCF-42D2-A692-42918FA3CF2D}">
      <dgm:prSet/>
      <dgm:spPr/>
      <dgm:t>
        <a:bodyPr/>
        <a:lstStyle/>
        <a:p>
          <a:endParaRPr lang="en-US"/>
        </a:p>
      </dgm:t>
    </dgm:pt>
    <dgm:pt modelId="{CE00E273-091E-4817-B20C-89D455F15413}" type="sibTrans" cxnId="{CAE91196-9DCF-42D2-A692-42918FA3CF2D}">
      <dgm:prSet/>
      <dgm:spPr/>
      <dgm:t>
        <a:bodyPr/>
        <a:lstStyle/>
        <a:p>
          <a:endParaRPr lang="en-US"/>
        </a:p>
      </dgm:t>
    </dgm:pt>
    <dgm:pt modelId="{BC9DA6AF-6A8B-4CC4-A0D0-8567488E2FDB}" type="pres">
      <dgm:prSet presAssocID="{D94AA3EE-00AF-42D9-B67F-0250B576DF10}" presName="linear" presStyleCnt="0">
        <dgm:presLayoutVars>
          <dgm:animLvl val="lvl"/>
          <dgm:resizeHandles val="exact"/>
        </dgm:presLayoutVars>
      </dgm:prSet>
      <dgm:spPr/>
      <dgm:t>
        <a:bodyPr/>
        <a:lstStyle/>
        <a:p>
          <a:endParaRPr lang="en-US"/>
        </a:p>
      </dgm:t>
    </dgm:pt>
    <dgm:pt modelId="{3EB06C2C-10D1-43AC-A1DC-1D35A47894F1}" type="pres">
      <dgm:prSet presAssocID="{BF613419-48AD-491F-9CEE-F3766BD31816}" presName="parentText" presStyleLbl="node1" presStyleIdx="0" presStyleCnt="1">
        <dgm:presLayoutVars>
          <dgm:chMax val="0"/>
          <dgm:bulletEnabled val="1"/>
        </dgm:presLayoutVars>
      </dgm:prSet>
      <dgm:spPr/>
      <dgm:t>
        <a:bodyPr/>
        <a:lstStyle/>
        <a:p>
          <a:endParaRPr lang="en-US"/>
        </a:p>
      </dgm:t>
    </dgm:pt>
    <dgm:pt modelId="{3B5504AE-A8CB-4F20-A1F8-C342C291F3E9}" type="pres">
      <dgm:prSet presAssocID="{BF613419-48AD-491F-9CEE-F3766BD31816}" presName="childText" presStyleLbl="revTx" presStyleIdx="0" presStyleCnt="1">
        <dgm:presLayoutVars>
          <dgm:bulletEnabled val="1"/>
        </dgm:presLayoutVars>
      </dgm:prSet>
      <dgm:spPr/>
      <dgm:t>
        <a:bodyPr/>
        <a:lstStyle/>
        <a:p>
          <a:endParaRPr lang="en-US"/>
        </a:p>
      </dgm:t>
    </dgm:pt>
  </dgm:ptLst>
  <dgm:cxnLst>
    <dgm:cxn modelId="{F693E870-9A63-4FC4-BEBD-24A0421DD034}" srcId="{BF613419-48AD-491F-9CEE-F3766BD31816}" destId="{6F0ED9A7-CC56-44E2-8D34-D285AC90A8B4}" srcOrd="2" destOrd="0" parTransId="{83C9B0A7-325A-49C7-822C-DC1713F86DDC}" sibTransId="{0B80B369-4B15-4D35-ADD8-1442C4113CAF}"/>
    <dgm:cxn modelId="{D55D0810-0A61-454B-A355-B80D73679BC6}" type="presOf" srcId="{6F0ED9A7-CC56-44E2-8D34-D285AC90A8B4}" destId="{3B5504AE-A8CB-4F20-A1F8-C342C291F3E9}" srcOrd="0" destOrd="2" presId="urn:microsoft.com/office/officeart/2005/8/layout/vList2"/>
    <dgm:cxn modelId="{11E49EB8-1E1A-4BE3-A819-8795F660BE7F}" type="presOf" srcId="{D94AA3EE-00AF-42D9-B67F-0250B576DF10}" destId="{BC9DA6AF-6A8B-4CC4-A0D0-8567488E2FDB}" srcOrd="0" destOrd="0" presId="urn:microsoft.com/office/officeart/2005/8/layout/vList2"/>
    <dgm:cxn modelId="{BAD77263-76E0-424D-B904-06F239614A2D}" type="presOf" srcId="{BFA853F3-F7AB-48B5-A03E-D9CF11AC3472}" destId="{3B5504AE-A8CB-4F20-A1F8-C342C291F3E9}" srcOrd="0" destOrd="3" presId="urn:microsoft.com/office/officeart/2005/8/layout/vList2"/>
    <dgm:cxn modelId="{CAE91196-9DCF-42D2-A692-42918FA3CF2D}" srcId="{BF613419-48AD-491F-9CEE-F3766BD31816}" destId="{BFA853F3-F7AB-48B5-A03E-D9CF11AC3472}" srcOrd="3" destOrd="0" parTransId="{ECC256DB-1F85-4D98-A472-940EB4F9A42B}" sibTransId="{CE00E273-091E-4817-B20C-89D455F15413}"/>
    <dgm:cxn modelId="{BD269B94-4D41-4E31-8684-CBA6E9038D5E}" type="presOf" srcId="{374FE22D-64FB-48DA-A2E2-6A2374EBFBB6}" destId="{3B5504AE-A8CB-4F20-A1F8-C342C291F3E9}" srcOrd="0" destOrd="1" presId="urn:microsoft.com/office/officeart/2005/8/layout/vList2"/>
    <dgm:cxn modelId="{C65E6F5B-18A4-4DB2-B318-9660F11E5A75}" srcId="{BF613419-48AD-491F-9CEE-F3766BD31816}" destId="{374FE22D-64FB-48DA-A2E2-6A2374EBFBB6}" srcOrd="1" destOrd="0" parTransId="{8E9C550B-E737-4F21-8B14-2392F6056215}" sibTransId="{BA6B6F2C-C8B4-4F12-AB4A-4543FAB9D590}"/>
    <dgm:cxn modelId="{12D13CB9-4D4C-4F67-A275-9915ED98491F}" srcId="{D94AA3EE-00AF-42D9-B67F-0250B576DF10}" destId="{BF613419-48AD-491F-9CEE-F3766BD31816}" srcOrd="0" destOrd="0" parTransId="{65806397-3A86-449E-8C56-A7F0E6D96F70}" sibTransId="{CBF85FED-44E9-4690-AC99-A2F47747747D}"/>
    <dgm:cxn modelId="{4C41240C-2926-47BA-BDD3-5B65CB9D8D43}" type="presOf" srcId="{7D069C83-C0D0-4866-9CAB-CB9D724FA363}" destId="{3B5504AE-A8CB-4F20-A1F8-C342C291F3E9}" srcOrd="0" destOrd="0" presId="urn:microsoft.com/office/officeart/2005/8/layout/vList2"/>
    <dgm:cxn modelId="{487B599C-F850-437C-8920-07239C336799}" type="presOf" srcId="{BF613419-48AD-491F-9CEE-F3766BD31816}" destId="{3EB06C2C-10D1-43AC-A1DC-1D35A47894F1}" srcOrd="0" destOrd="0" presId="urn:microsoft.com/office/officeart/2005/8/layout/vList2"/>
    <dgm:cxn modelId="{0CCBE917-0BD3-416C-9A2A-380967D0583B}" srcId="{BF613419-48AD-491F-9CEE-F3766BD31816}" destId="{7D069C83-C0D0-4866-9CAB-CB9D724FA363}" srcOrd="0" destOrd="0" parTransId="{CAE45BA8-EFDD-4BD2-9BAE-CC3CF9D46D58}" sibTransId="{3580533B-A59C-463C-8753-480C519B490C}"/>
    <dgm:cxn modelId="{1481BA86-A7F2-44A9-8B5E-77E6F278D4E0}" type="presParOf" srcId="{BC9DA6AF-6A8B-4CC4-A0D0-8567488E2FDB}" destId="{3EB06C2C-10D1-43AC-A1DC-1D35A47894F1}" srcOrd="0" destOrd="0" presId="urn:microsoft.com/office/officeart/2005/8/layout/vList2"/>
    <dgm:cxn modelId="{41E690C0-B41E-450D-8EF1-FAEE8EAD4DD2}" type="presParOf" srcId="{BC9DA6AF-6A8B-4CC4-A0D0-8567488E2FDB}" destId="{3B5504AE-A8CB-4F20-A1F8-C342C291F3E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A11ACE-80E3-4337-A1CB-4E0805545C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1A5A1DE-65D1-4797-856B-EF0FAB1DBB5C}">
      <dgm:prSet/>
      <dgm:spPr>
        <a:solidFill>
          <a:schemeClr val="accent2">
            <a:lumMod val="75000"/>
          </a:schemeClr>
        </a:solidFill>
      </dgm:spPr>
      <dgm:t>
        <a:bodyPr/>
        <a:lstStyle/>
        <a:p>
          <a:pPr rtl="0"/>
          <a:r>
            <a:rPr lang="en-US" dirty="0" smtClean="0"/>
            <a:t>In a number porting scenario between two subscribers below are the entities involved:</a:t>
          </a:r>
          <a:endParaRPr lang="en-US" dirty="0"/>
        </a:p>
      </dgm:t>
    </dgm:pt>
    <dgm:pt modelId="{98BAD8FD-FC7B-4147-AB6D-8DE11919E33D}" type="parTrans" cxnId="{4A77AC32-9F38-4932-A64C-BF3EF4CA8364}">
      <dgm:prSet/>
      <dgm:spPr/>
      <dgm:t>
        <a:bodyPr/>
        <a:lstStyle/>
        <a:p>
          <a:endParaRPr lang="en-US"/>
        </a:p>
      </dgm:t>
    </dgm:pt>
    <dgm:pt modelId="{4284A1F2-FE5F-4205-AEFD-7E76F23B6721}" type="sibTrans" cxnId="{4A77AC32-9F38-4932-A64C-BF3EF4CA8364}">
      <dgm:prSet/>
      <dgm:spPr/>
      <dgm:t>
        <a:bodyPr/>
        <a:lstStyle/>
        <a:p>
          <a:endParaRPr lang="en-US"/>
        </a:p>
      </dgm:t>
    </dgm:pt>
    <dgm:pt modelId="{D927324E-AF0A-442C-834C-D157297FE66F}">
      <dgm:prSet/>
      <dgm:spPr/>
      <dgm:t>
        <a:bodyPr/>
        <a:lstStyle/>
        <a:p>
          <a:pPr rtl="0"/>
          <a:r>
            <a:rPr lang="en-US" smtClean="0"/>
            <a:t>Old Service Provider</a:t>
          </a:r>
          <a:endParaRPr lang="en-US"/>
        </a:p>
      </dgm:t>
    </dgm:pt>
    <dgm:pt modelId="{ADFBBAF1-AEAB-4492-8929-4DF0134D68BB}" type="parTrans" cxnId="{FDB0F5A0-C624-42F6-A0DE-973C973C8D16}">
      <dgm:prSet/>
      <dgm:spPr/>
      <dgm:t>
        <a:bodyPr/>
        <a:lstStyle/>
        <a:p>
          <a:endParaRPr lang="en-US"/>
        </a:p>
      </dgm:t>
    </dgm:pt>
    <dgm:pt modelId="{4BD0CCA2-8626-4E01-BD63-35A271465392}" type="sibTrans" cxnId="{FDB0F5A0-C624-42F6-A0DE-973C973C8D16}">
      <dgm:prSet/>
      <dgm:spPr/>
      <dgm:t>
        <a:bodyPr/>
        <a:lstStyle/>
        <a:p>
          <a:endParaRPr lang="en-US"/>
        </a:p>
      </dgm:t>
    </dgm:pt>
    <dgm:pt modelId="{B1F790CB-E2E6-44F6-B56D-BD24B69D0968}">
      <dgm:prSet/>
      <dgm:spPr/>
      <dgm:t>
        <a:bodyPr/>
        <a:lstStyle/>
        <a:p>
          <a:pPr rtl="0"/>
          <a:r>
            <a:rPr lang="en-US" smtClean="0"/>
            <a:t>New Service Provider</a:t>
          </a:r>
          <a:endParaRPr lang="en-US"/>
        </a:p>
      </dgm:t>
    </dgm:pt>
    <dgm:pt modelId="{306173D3-AC46-407F-8E5B-C11C24334175}" type="parTrans" cxnId="{CF3D34B2-2F15-42BA-9BC7-252461D04637}">
      <dgm:prSet/>
      <dgm:spPr/>
      <dgm:t>
        <a:bodyPr/>
        <a:lstStyle/>
        <a:p>
          <a:endParaRPr lang="en-US"/>
        </a:p>
      </dgm:t>
    </dgm:pt>
    <dgm:pt modelId="{C3DFA899-CF49-42B6-8052-A125F7B7A074}" type="sibTrans" cxnId="{CF3D34B2-2F15-42BA-9BC7-252461D04637}">
      <dgm:prSet/>
      <dgm:spPr/>
      <dgm:t>
        <a:bodyPr/>
        <a:lstStyle/>
        <a:p>
          <a:endParaRPr lang="en-US"/>
        </a:p>
      </dgm:t>
    </dgm:pt>
    <dgm:pt modelId="{44C02673-696F-40A2-93AD-21C9593ECCF8}">
      <dgm:prSet/>
      <dgm:spPr/>
      <dgm:t>
        <a:bodyPr/>
        <a:lstStyle/>
        <a:p>
          <a:pPr rtl="0"/>
          <a:r>
            <a:rPr lang="en-US" smtClean="0"/>
            <a:t>Neustar</a:t>
          </a:r>
          <a:endParaRPr lang="en-US"/>
        </a:p>
      </dgm:t>
    </dgm:pt>
    <dgm:pt modelId="{1A0341D2-9EB3-4105-813D-551F28366121}" type="parTrans" cxnId="{0AD3F813-2D63-44A9-9AC3-BDDF91186281}">
      <dgm:prSet/>
      <dgm:spPr/>
      <dgm:t>
        <a:bodyPr/>
        <a:lstStyle/>
        <a:p>
          <a:endParaRPr lang="en-US"/>
        </a:p>
      </dgm:t>
    </dgm:pt>
    <dgm:pt modelId="{E84A9C36-E04F-4447-80F6-EB9ABD9419E0}" type="sibTrans" cxnId="{0AD3F813-2D63-44A9-9AC3-BDDF91186281}">
      <dgm:prSet/>
      <dgm:spPr/>
      <dgm:t>
        <a:bodyPr/>
        <a:lstStyle/>
        <a:p>
          <a:endParaRPr lang="en-US"/>
        </a:p>
      </dgm:t>
    </dgm:pt>
    <dgm:pt modelId="{DF0EA7E0-5894-46B7-9501-9B46C265A9C1}">
      <dgm:prSet/>
      <dgm:spPr/>
      <dgm:t>
        <a:bodyPr/>
        <a:lstStyle/>
        <a:p>
          <a:pPr rtl="0"/>
          <a:r>
            <a:rPr lang="en-US" smtClean="0"/>
            <a:t>NPAC(Number Portability Administration Center )</a:t>
          </a:r>
          <a:endParaRPr lang="en-US"/>
        </a:p>
      </dgm:t>
    </dgm:pt>
    <dgm:pt modelId="{CB96878D-1B2F-458A-99EB-1FE2D37A415F}" type="parTrans" cxnId="{F92B9835-D302-462C-8188-EE060B072865}">
      <dgm:prSet/>
      <dgm:spPr/>
      <dgm:t>
        <a:bodyPr/>
        <a:lstStyle/>
        <a:p>
          <a:endParaRPr lang="en-US"/>
        </a:p>
      </dgm:t>
    </dgm:pt>
    <dgm:pt modelId="{7137E50E-03F9-4E4E-B35D-D7747D6957B4}" type="sibTrans" cxnId="{F92B9835-D302-462C-8188-EE060B072865}">
      <dgm:prSet/>
      <dgm:spPr/>
      <dgm:t>
        <a:bodyPr/>
        <a:lstStyle/>
        <a:p>
          <a:endParaRPr lang="en-US"/>
        </a:p>
      </dgm:t>
    </dgm:pt>
    <dgm:pt modelId="{F9FA1A67-914D-4AF5-B458-462432CC96A6}">
      <dgm:prSet/>
      <dgm:spPr>
        <a:solidFill>
          <a:schemeClr val="accent2">
            <a:lumMod val="75000"/>
          </a:schemeClr>
        </a:solidFill>
      </dgm:spPr>
      <dgm:t>
        <a:bodyPr/>
        <a:lstStyle/>
        <a:p>
          <a:pPr rtl="0"/>
          <a:r>
            <a:rPr lang="en-US" dirty="0" err="1" smtClean="0"/>
            <a:t>Neustar</a:t>
          </a:r>
          <a:r>
            <a:rPr lang="en-US" dirty="0" smtClean="0"/>
            <a:t> acts as a neutral NPAC administrator and facilitates porting process between Service Providers and NPAC.</a:t>
          </a:r>
          <a:endParaRPr lang="en-US" dirty="0"/>
        </a:p>
      </dgm:t>
    </dgm:pt>
    <dgm:pt modelId="{EC036933-8DAA-4897-BE0A-0806AC27BF0C}" type="parTrans" cxnId="{C4B8DB26-0DBD-40BC-B61D-D42ADE18C09A}">
      <dgm:prSet/>
      <dgm:spPr/>
      <dgm:t>
        <a:bodyPr/>
        <a:lstStyle/>
        <a:p>
          <a:endParaRPr lang="en-US"/>
        </a:p>
      </dgm:t>
    </dgm:pt>
    <dgm:pt modelId="{650D986F-1D4F-4BFB-AEA6-4416879FD780}" type="sibTrans" cxnId="{C4B8DB26-0DBD-40BC-B61D-D42ADE18C09A}">
      <dgm:prSet/>
      <dgm:spPr/>
      <dgm:t>
        <a:bodyPr/>
        <a:lstStyle/>
        <a:p>
          <a:endParaRPr lang="en-US"/>
        </a:p>
      </dgm:t>
    </dgm:pt>
    <dgm:pt modelId="{8B345A1D-CE1A-4094-8080-52D0F519B83E}">
      <dgm:prSet/>
      <dgm:spPr>
        <a:solidFill>
          <a:schemeClr val="accent2">
            <a:lumMod val="75000"/>
          </a:schemeClr>
        </a:solidFill>
      </dgm:spPr>
      <dgm:t>
        <a:bodyPr/>
        <a:lstStyle/>
        <a:p>
          <a:pPr rtl="0"/>
          <a:r>
            <a:rPr lang="en-US" dirty="0" smtClean="0"/>
            <a:t>All requests to NPAC are processed via </a:t>
          </a:r>
          <a:r>
            <a:rPr lang="en-US" dirty="0" err="1" smtClean="0"/>
            <a:t>Neustar</a:t>
          </a:r>
          <a:endParaRPr lang="en-US" dirty="0"/>
        </a:p>
      </dgm:t>
    </dgm:pt>
    <dgm:pt modelId="{AA60F22D-2154-4266-8D41-3A243B63B971}" type="parTrans" cxnId="{A2D23831-2E4C-42E3-83F1-3B67B01E4BEB}">
      <dgm:prSet/>
      <dgm:spPr/>
      <dgm:t>
        <a:bodyPr/>
        <a:lstStyle/>
        <a:p>
          <a:endParaRPr lang="en-US"/>
        </a:p>
      </dgm:t>
    </dgm:pt>
    <dgm:pt modelId="{970D4E60-B60C-4A59-98EB-19BDF2CEC5EF}" type="sibTrans" cxnId="{A2D23831-2E4C-42E3-83F1-3B67B01E4BEB}">
      <dgm:prSet/>
      <dgm:spPr/>
      <dgm:t>
        <a:bodyPr/>
        <a:lstStyle/>
        <a:p>
          <a:endParaRPr lang="en-US"/>
        </a:p>
      </dgm:t>
    </dgm:pt>
    <dgm:pt modelId="{58AEA56D-EB01-4D28-B74D-0CD35DCA88FA}">
      <dgm:prSet/>
      <dgm:spPr>
        <a:solidFill>
          <a:schemeClr val="accent2">
            <a:lumMod val="75000"/>
          </a:schemeClr>
        </a:solidFill>
      </dgm:spPr>
      <dgm:t>
        <a:bodyPr/>
        <a:lstStyle/>
        <a:p>
          <a:pPr rtl="0"/>
          <a:r>
            <a:rPr lang="en-US" dirty="0" smtClean="0"/>
            <a:t>It supports wireless, intermodal (between </a:t>
          </a:r>
          <a:r>
            <a:rPr lang="en-US" dirty="0" err="1" smtClean="0"/>
            <a:t>wireline</a:t>
          </a:r>
          <a:r>
            <a:rPr lang="en-US" dirty="0" smtClean="0"/>
            <a:t> and wireless) and wireless inter- carrier porting and </a:t>
          </a:r>
          <a:r>
            <a:rPr lang="en-US" dirty="0" err="1" smtClean="0"/>
            <a:t>Voip</a:t>
          </a:r>
          <a:r>
            <a:rPr lang="en-US" dirty="0" smtClean="0"/>
            <a:t> porting</a:t>
          </a:r>
          <a:endParaRPr lang="en-US" dirty="0"/>
        </a:p>
      </dgm:t>
    </dgm:pt>
    <dgm:pt modelId="{AA26D4C0-294A-44FF-BCC2-C8AB6364F1C3}" type="parTrans" cxnId="{A3B91AF5-7BCA-4572-AA47-10351184A5F5}">
      <dgm:prSet/>
      <dgm:spPr/>
      <dgm:t>
        <a:bodyPr/>
        <a:lstStyle/>
        <a:p>
          <a:endParaRPr lang="en-US"/>
        </a:p>
      </dgm:t>
    </dgm:pt>
    <dgm:pt modelId="{C1FCCDC5-004D-4FB3-A062-02C5464FA165}" type="sibTrans" cxnId="{A3B91AF5-7BCA-4572-AA47-10351184A5F5}">
      <dgm:prSet/>
      <dgm:spPr/>
      <dgm:t>
        <a:bodyPr/>
        <a:lstStyle/>
        <a:p>
          <a:endParaRPr lang="en-US"/>
        </a:p>
      </dgm:t>
    </dgm:pt>
    <dgm:pt modelId="{C9D176E6-6EA7-43E8-9020-FBEC0C75B83C}" type="pres">
      <dgm:prSet presAssocID="{D1A11ACE-80E3-4337-A1CB-4E0805545C2E}" presName="linear" presStyleCnt="0">
        <dgm:presLayoutVars>
          <dgm:animLvl val="lvl"/>
          <dgm:resizeHandles val="exact"/>
        </dgm:presLayoutVars>
      </dgm:prSet>
      <dgm:spPr/>
      <dgm:t>
        <a:bodyPr/>
        <a:lstStyle/>
        <a:p>
          <a:endParaRPr lang="en-US"/>
        </a:p>
      </dgm:t>
    </dgm:pt>
    <dgm:pt modelId="{D0542EBD-0B60-4D04-A3A5-603B71893E33}" type="pres">
      <dgm:prSet presAssocID="{11A5A1DE-65D1-4797-856B-EF0FAB1DBB5C}" presName="parentText" presStyleLbl="node1" presStyleIdx="0" presStyleCnt="4">
        <dgm:presLayoutVars>
          <dgm:chMax val="0"/>
          <dgm:bulletEnabled val="1"/>
        </dgm:presLayoutVars>
      </dgm:prSet>
      <dgm:spPr/>
      <dgm:t>
        <a:bodyPr/>
        <a:lstStyle/>
        <a:p>
          <a:endParaRPr lang="en-US"/>
        </a:p>
      </dgm:t>
    </dgm:pt>
    <dgm:pt modelId="{73E14696-DBE0-48DC-B180-6CB46A73ADF6}" type="pres">
      <dgm:prSet presAssocID="{11A5A1DE-65D1-4797-856B-EF0FAB1DBB5C}" presName="childText" presStyleLbl="revTx" presStyleIdx="0" presStyleCnt="1">
        <dgm:presLayoutVars>
          <dgm:bulletEnabled val="1"/>
        </dgm:presLayoutVars>
      </dgm:prSet>
      <dgm:spPr/>
      <dgm:t>
        <a:bodyPr/>
        <a:lstStyle/>
        <a:p>
          <a:endParaRPr lang="en-US"/>
        </a:p>
      </dgm:t>
    </dgm:pt>
    <dgm:pt modelId="{674DC809-6C7A-4741-B081-D67E208F832C}" type="pres">
      <dgm:prSet presAssocID="{F9FA1A67-914D-4AF5-B458-462432CC96A6}" presName="parentText" presStyleLbl="node1" presStyleIdx="1" presStyleCnt="4">
        <dgm:presLayoutVars>
          <dgm:chMax val="0"/>
          <dgm:bulletEnabled val="1"/>
        </dgm:presLayoutVars>
      </dgm:prSet>
      <dgm:spPr/>
      <dgm:t>
        <a:bodyPr/>
        <a:lstStyle/>
        <a:p>
          <a:endParaRPr lang="en-US"/>
        </a:p>
      </dgm:t>
    </dgm:pt>
    <dgm:pt modelId="{EE5EC782-1788-4B02-B70D-9F6295D4B5A3}" type="pres">
      <dgm:prSet presAssocID="{650D986F-1D4F-4BFB-AEA6-4416879FD780}" presName="spacer" presStyleCnt="0"/>
      <dgm:spPr/>
    </dgm:pt>
    <dgm:pt modelId="{BA7CA2FD-C6E6-48B8-A584-6F3E0D20FEED}" type="pres">
      <dgm:prSet presAssocID="{8B345A1D-CE1A-4094-8080-52D0F519B83E}" presName="parentText" presStyleLbl="node1" presStyleIdx="2" presStyleCnt="4">
        <dgm:presLayoutVars>
          <dgm:chMax val="0"/>
          <dgm:bulletEnabled val="1"/>
        </dgm:presLayoutVars>
      </dgm:prSet>
      <dgm:spPr/>
      <dgm:t>
        <a:bodyPr/>
        <a:lstStyle/>
        <a:p>
          <a:endParaRPr lang="en-US"/>
        </a:p>
      </dgm:t>
    </dgm:pt>
    <dgm:pt modelId="{9EC43D18-01B3-478E-B762-C1108F7AA8DD}" type="pres">
      <dgm:prSet presAssocID="{970D4E60-B60C-4A59-98EB-19BDF2CEC5EF}" presName="spacer" presStyleCnt="0"/>
      <dgm:spPr/>
    </dgm:pt>
    <dgm:pt modelId="{119F4A45-D54D-4C52-828A-093B9D2B9B56}" type="pres">
      <dgm:prSet presAssocID="{58AEA56D-EB01-4D28-B74D-0CD35DCA88FA}" presName="parentText" presStyleLbl="node1" presStyleIdx="3" presStyleCnt="4">
        <dgm:presLayoutVars>
          <dgm:chMax val="0"/>
          <dgm:bulletEnabled val="1"/>
        </dgm:presLayoutVars>
      </dgm:prSet>
      <dgm:spPr/>
      <dgm:t>
        <a:bodyPr/>
        <a:lstStyle/>
        <a:p>
          <a:endParaRPr lang="en-US"/>
        </a:p>
      </dgm:t>
    </dgm:pt>
  </dgm:ptLst>
  <dgm:cxnLst>
    <dgm:cxn modelId="{025B175A-1FC6-4CEC-9062-B174DA1254FA}" type="presOf" srcId="{DF0EA7E0-5894-46B7-9501-9B46C265A9C1}" destId="{73E14696-DBE0-48DC-B180-6CB46A73ADF6}" srcOrd="0" destOrd="3" presId="urn:microsoft.com/office/officeart/2005/8/layout/vList2"/>
    <dgm:cxn modelId="{B1FD04A1-AB8D-4263-9369-55C8B5429F93}" type="presOf" srcId="{D1A11ACE-80E3-4337-A1CB-4E0805545C2E}" destId="{C9D176E6-6EA7-43E8-9020-FBEC0C75B83C}" srcOrd="0" destOrd="0" presId="urn:microsoft.com/office/officeart/2005/8/layout/vList2"/>
    <dgm:cxn modelId="{C4B8DB26-0DBD-40BC-B61D-D42ADE18C09A}" srcId="{D1A11ACE-80E3-4337-A1CB-4E0805545C2E}" destId="{F9FA1A67-914D-4AF5-B458-462432CC96A6}" srcOrd="1" destOrd="0" parTransId="{EC036933-8DAA-4897-BE0A-0806AC27BF0C}" sibTransId="{650D986F-1D4F-4BFB-AEA6-4416879FD780}"/>
    <dgm:cxn modelId="{A3B91AF5-7BCA-4572-AA47-10351184A5F5}" srcId="{D1A11ACE-80E3-4337-A1CB-4E0805545C2E}" destId="{58AEA56D-EB01-4D28-B74D-0CD35DCA88FA}" srcOrd="3" destOrd="0" parTransId="{AA26D4C0-294A-44FF-BCC2-C8AB6364F1C3}" sibTransId="{C1FCCDC5-004D-4FB3-A062-02C5464FA165}"/>
    <dgm:cxn modelId="{85CA652D-9DB8-464B-B0AB-27CC6F2C39EC}" type="presOf" srcId="{11A5A1DE-65D1-4797-856B-EF0FAB1DBB5C}" destId="{D0542EBD-0B60-4D04-A3A5-603B71893E33}" srcOrd="0" destOrd="0" presId="urn:microsoft.com/office/officeart/2005/8/layout/vList2"/>
    <dgm:cxn modelId="{1CFAE0CF-05EC-44EC-8B64-E9271F53C541}" type="presOf" srcId="{B1F790CB-E2E6-44F6-B56D-BD24B69D0968}" destId="{73E14696-DBE0-48DC-B180-6CB46A73ADF6}" srcOrd="0" destOrd="1" presId="urn:microsoft.com/office/officeart/2005/8/layout/vList2"/>
    <dgm:cxn modelId="{4A77AC32-9F38-4932-A64C-BF3EF4CA8364}" srcId="{D1A11ACE-80E3-4337-A1CB-4E0805545C2E}" destId="{11A5A1DE-65D1-4797-856B-EF0FAB1DBB5C}" srcOrd="0" destOrd="0" parTransId="{98BAD8FD-FC7B-4147-AB6D-8DE11919E33D}" sibTransId="{4284A1F2-FE5F-4205-AEFD-7E76F23B6721}"/>
    <dgm:cxn modelId="{F04A8E26-D1B3-4EC9-BCF0-5124E2D2BD8B}" type="presOf" srcId="{D927324E-AF0A-442C-834C-D157297FE66F}" destId="{73E14696-DBE0-48DC-B180-6CB46A73ADF6}" srcOrd="0" destOrd="0" presId="urn:microsoft.com/office/officeart/2005/8/layout/vList2"/>
    <dgm:cxn modelId="{D42575AA-4A17-45F9-A769-C746F0EF73F2}" type="presOf" srcId="{F9FA1A67-914D-4AF5-B458-462432CC96A6}" destId="{674DC809-6C7A-4741-B081-D67E208F832C}" srcOrd="0" destOrd="0" presId="urn:microsoft.com/office/officeart/2005/8/layout/vList2"/>
    <dgm:cxn modelId="{B8E787F3-09B2-4CAD-A5EE-0AE3715C4FAD}" type="presOf" srcId="{44C02673-696F-40A2-93AD-21C9593ECCF8}" destId="{73E14696-DBE0-48DC-B180-6CB46A73ADF6}" srcOrd="0" destOrd="2" presId="urn:microsoft.com/office/officeart/2005/8/layout/vList2"/>
    <dgm:cxn modelId="{22498C48-C3AD-406B-A166-1C5E367BE253}" type="presOf" srcId="{8B345A1D-CE1A-4094-8080-52D0F519B83E}" destId="{BA7CA2FD-C6E6-48B8-A584-6F3E0D20FEED}" srcOrd="0" destOrd="0" presId="urn:microsoft.com/office/officeart/2005/8/layout/vList2"/>
    <dgm:cxn modelId="{FDB0F5A0-C624-42F6-A0DE-973C973C8D16}" srcId="{11A5A1DE-65D1-4797-856B-EF0FAB1DBB5C}" destId="{D927324E-AF0A-442C-834C-D157297FE66F}" srcOrd="0" destOrd="0" parTransId="{ADFBBAF1-AEAB-4492-8929-4DF0134D68BB}" sibTransId="{4BD0CCA2-8626-4E01-BD63-35A271465392}"/>
    <dgm:cxn modelId="{0AD3F813-2D63-44A9-9AC3-BDDF91186281}" srcId="{11A5A1DE-65D1-4797-856B-EF0FAB1DBB5C}" destId="{44C02673-696F-40A2-93AD-21C9593ECCF8}" srcOrd="2" destOrd="0" parTransId="{1A0341D2-9EB3-4105-813D-551F28366121}" sibTransId="{E84A9C36-E04F-4447-80F6-EB9ABD9419E0}"/>
    <dgm:cxn modelId="{F92B9835-D302-462C-8188-EE060B072865}" srcId="{11A5A1DE-65D1-4797-856B-EF0FAB1DBB5C}" destId="{DF0EA7E0-5894-46B7-9501-9B46C265A9C1}" srcOrd="3" destOrd="0" parTransId="{CB96878D-1B2F-458A-99EB-1FE2D37A415F}" sibTransId="{7137E50E-03F9-4E4E-B35D-D7747D6957B4}"/>
    <dgm:cxn modelId="{CF3D34B2-2F15-42BA-9BC7-252461D04637}" srcId="{11A5A1DE-65D1-4797-856B-EF0FAB1DBB5C}" destId="{B1F790CB-E2E6-44F6-B56D-BD24B69D0968}" srcOrd="1" destOrd="0" parTransId="{306173D3-AC46-407F-8E5B-C11C24334175}" sibTransId="{C3DFA899-CF49-42B6-8052-A125F7B7A074}"/>
    <dgm:cxn modelId="{A2D23831-2E4C-42E3-83F1-3B67B01E4BEB}" srcId="{D1A11ACE-80E3-4337-A1CB-4E0805545C2E}" destId="{8B345A1D-CE1A-4094-8080-52D0F519B83E}" srcOrd="2" destOrd="0" parTransId="{AA60F22D-2154-4266-8D41-3A243B63B971}" sibTransId="{970D4E60-B60C-4A59-98EB-19BDF2CEC5EF}"/>
    <dgm:cxn modelId="{734B5A18-0DAA-48F8-B257-0A531633D2D8}" type="presOf" srcId="{58AEA56D-EB01-4D28-B74D-0CD35DCA88FA}" destId="{119F4A45-D54D-4C52-828A-093B9D2B9B56}" srcOrd="0" destOrd="0" presId="urn:microsoft.com/office/officeart/2005/8/layout/vList2"/>
    <dgm:cxn modelId="{63D712D3-06A5-4A8B-A9AF-0C9F498F7BBE}" type="presParOf" srcId="{C9D176E6-6EA7-43E8-9020-FBEC0C75B83C}" destId="{D0542EBD-0B60-4D04-A3A5-603B71893E33}" srcOrd="0" destOrd="0" presId="urn:microsoft.com/office/officeart/2005/8/layout/vList2"/>
    <dgm:cxn modelId="{3F8D3AA6-6C68-4088-BE19-B314FD0B7F2C}" type="presParOf" srcId="{C9D176E6-6EA7-43E8-9020-FBEC0C75B83C}" destId="{73E14696-DBE0-48DC-B180-6CB46A73ADF6}" srcOrd="1" destOrd="0" presId="urn:microsoft.com/office/officeart/2005/8/layout/vList2"/>
    <dgm:cxn modelId="{BAAB0806-C735-46E1-A07F-1F779D65E22E}" type="presParOf" srcId="{C9D176E6-6EA7-43E8-9020-FBEC0C75B83C}" destId="{674DC809-6C7A-4741-B081-D67E208F832C}" srcOrd="2" destOrd="0" presId="urn:microsoft.com/office/officeart/2005/8/layout/vList2"/>
    <dgm:cxn modelId="{07C6A5F9-1B09-43D4-AF76-07D2F58B3433}" type="presParOf" srcId="{C9D176E6-6EA7-43E8-9020-FBEC0C75B83C}" destId="{EE5EC782-1788-4B02-B70D-9F6295D4B5A3}" srcOrd="3" destOrd="0" presId="urn:microsoft.com/office/officeart/2005/8/layout/vList2"/>
    <dgm:cxn modelId="{DD37FE5B-0780-4C9E-BA89-A7E5D2938311}" type="presParOf" srcId="{C9D176E6-6EA7-43E8-9020-FBEC0C75B83C}" destId="{BA7CA2FD-C6E6-48B8-A584-6F3E0D20FEED}" srcOrd="4" destOrd="0" presId="urn:microsoft.com/office/officeart/2005/8/layout/vList2"/>
    <dgm:cxn modelId="{AF408B9C-AE6B-42E3-A1B7-93685B80BFB7}" type="presParOf" srcId="{C9D176E6-6EA7-43E8-9020-FBEC0C75B83C}" destId="{9EC43D18-01B3-478E-B762-C1108F7AA8DD}" srcOrd="5" destOrd="0" presId="urn:microsoft.com/office/officeart/2005/8/layout/vList2"/>
    <dgm:cxn modelId="{56F10FF0-24E6-4DA9-A8DA-3C0A569F90F9}" type="presParOf" srcId="{C9D176E6-6EA7-43E8-9020-FBEC0C75B83C}" destId="{119F4A45-D54D-4C52-828A-093B9D2B9B5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FE08AE3-A90B-4786-BB5C-AFC210BCD11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9F64F91-C48E-46D8-9325-B0E477ED89D7}">
      <dgm:prSet custT="1"/>
      <dgm:spPr>
        <a:solidFill>
          <a:schemeClr val="accent2">
            <a:lumMod val="75000"/>
          </a:schemeClr>
        </a:solidFill>
      </dgm:spPr>
      <dgm:t>
        <a:bodyPr/>
        <a:lstStyle/>
        <a:p>
          <a:pPr rtl="0"/>
          <a:r>
            <a:rPr lang="en-US" sz="4000" dirty="0" smtClean="0"/>
            <a:t>There can be two types of number porting</a:t>
          </a:r>
          <a:r>
            <a:rPr lang="en-US" sz="5900" dirty="0" smtClean="0"/>
            <a:t>:</a:t>
          </a:r>
          <a:endParaRPr lang="en-US" sz="5900" dirty="0"/>
        </a:p>
      </dgm:t>
    </dgm:pt>
    <dgm:pt modelId="{8DE828D6-0468-485E-9A3F-6E34A249639A}" type="parTrans" cxnId="{CDBBE3ED-D151-4857-9541-4BFD6DD9338F}">
      <dgm:prSet/>
      <dgm:spPr/>
      <dgm:t>
        <a:bodyPr/>
        <a:lstStyle/>
        <a:p>
          <a:endParaRPr lang="en-US"/>
        </a:p>
      </dgm:t>
    </dgm:pt>
    <dgm:pt modelId="{A221A969-63DF-44F0-930F-81CE52289AD3}" type="sibTrans" cxnId="{CDBBE3ED-D151-4857-9541-4BFD6DD9338F}">
      <dgm:prSet/>
      <dgm:spPr/>
      <dgm:t>
        <a:bodyPr/>
        <a:lstStyle/>
        <a:p>
          <a:endParaRPr lang="en-US"/>
        </a:p>
      </dgm:t>
    </dgm:pt>
    <dgm:pt modelId="{05A03A7C-952D-443E-9C20-D594F6194A44}">
      <dgm:prSet/>
      <dgm:spPr/>
      <dgm:t>
        <a:bodyPr/>
        <a:lstStyle/>
        <a:p>
          <a:pPr rtl="0"/>
          <a:r>
            <a:rPr lang="en-US" smtClean="0"/>
            <a:t>Wireless to Wireless Porting</a:t>
          </a:r>
          <a:endParaRPr lang="en-US"/>
        </a:p>
      </dgm:t>
    </dgm:pt>
    <dgm:pt modelId="{E48BAE4A-6E53-46CB-A396-445CBB8D7C9E}" type="parTrans" cxnId="{F09CBEED-D8F2-4FA9-B8F7-169659860BC9}">
      <dgm:prSet/>
      <dgm:spPr/>
      <dgm:t>
        <a:bodyPr/>
        <a:lstStyle/>
        <a:p>
          <a:endParaRPr lang="en-US"/>
        </a:p>
      </dgm:t>
    </dgm:pt>
    <dgm:pt modelId="{DD6390E1-16BB-4E37-855D-C0030A5CC470}" type="sibTrans" cxnId="{F09CBEED-D8F2-4FA9-B8F7-169659860BC9}">
      <dgm:prSet/>
      <dgm:spPr/>
      <dgm:t>
        <a:bodyPr/>
        <a:lstStyle/>
        <a:p>
          <a:endParaRPr lang="en-US"/>
        </a:p>
      </dgm:t>
    </dgm:pt>
    <dgm:pt modelId="{5FDEB397-EE7E-4864-A420-28229133A872}">
      <dgm:prSet/>
      <dgm:spPr/>
      <dgm:t>
        <a:bodyPr/>
        <a:lstStyle/>
        <a:p>
          <a:pPr rtl="0"/>
          <a:r>
            <a:rPr lang="en-US" smtClean="0"/>
            <a:t>Wireline to wireless Porting</a:t>
          </a:r>
          <a:endParaRPr lang="en-US"/>
        </a:p>
      </dgm:t>
    </dgm:pt>
    <dgm:pt modelId="{04016F45-EEEA-4DC2-BD67-6F4FED745B77}" type="parTrans" cxnId="{A9D6E1E7-9166-467B-8BDC-9295BCBDE342}">
      <dgm:prSet/>
      <dgm:spPr/>
      <dgm:t>
        <a:bodyPr/>
        <a:lstStyle/>
        <a:p>
          <a:endParaRPr lang="en-US"/>
        </a:p>
      </dgm:t>
    </dgm:pt>
    <dgm:pt modelId="{66869C0B-3193-445E-9286-C5FF0E16B932}" type="sibTrans" cxnId="{A9D6E1E7-9166-467B-8BDC-9295BCBDE342}">
      <dgm:prSet/>
      <dgm:spPr/>
      <dgm:t>
        <a:bodyPr/>
        <a:lstStyle/>
        <a:p>
          <a:endParaRPr lang="en-US"/>
        </a:p>
      </dgm:t>
    </dgm:pt>
    <dgm:pt modelId="{29147C11-2933-4E91-B3BC-55339DF22186}" type="pres">
      <dgm:prSet presAssocID="{1FE08AE3-A90B-4786-BB5C-AFC210BCD117}" presName="linear" presStyleCnt="0">
        <dgm:presLayoutVars>
          <dgm:animLvl val="lvl"/>
          <dgm:resizeHandles val="exact"/>
        </dgm:presLayoutVars>
      </dgm:prSet>
      <dgm:spPr/>
      <dgm:t>
        <a:bodyPr/>
        <a:lstStyle/>
        <a:p>
          <a:endParaRPr lang="en-US"/>
        </a:p>
      </dgm:t>
    </dgm:pt>
    <dgm:pt modelId="{ACC4E2C8-945E-4A15-B6D1-39AB9AF5139F}" type="pres">
      <dgm:prSet presAssocID="{F9F64F91-C48E-46D8-9325-B0E477ED89D7}" presName="parentText" presStyleLbl="node1" presStyleIdx="0" presStyleCnt="1">
        <dgm:presLayoutVars>
          <dgm:chMax val="0"/>
          <dgm:bulletEnabled val="1"/>
        </dgm:presLayoutVars>
      </dgm:prSet>
      <dgm:spPr/>
      <dgm:t>
        <a:bodyPr/>
        <a:lstStyle/>
        <a:p>
          <a:endParaRPr lang="en-US"/>
        </a:p>
      </dgm:t>
    </dgm:pt>
    <dgm:pt modelId="{CC8D5561-9073-48CB-B40B-802F54B79363}" type="pres">
      <dgm:prSet presAssocID="{F9F64F91-C48E-46D8-9325-B0E477ED89D7}" presName="childText" presStyleLbl="revTx" presStyleIdx="0" presStyleCnt="1">
        <dgm:presLayoutVars>
          <dgm:bulletEnabled val="1"/>
        </dgm:presLayoutVars>
      </dgm:prSet>
      <dgm:spPr/>
      <dgm:t>
        <a:bodyPr/>
        <a:lstStyle/>
        <a:p>
          <a:endParaRPr lang="en-US"/>
        </a:p>
      </dgm:t>
    </dgm:pt>
  </dgm:ptLst>
  <dgm:cxnLst>
    <dgm:cxn modelId="{32D4649B-A50F-4A3C-BC57-84FA1EE3E444}" type="presOf" srcId="{1FE08AE3-A90B-4786-BB5C-AFC210BCD117}" destId="{29147C11-2933-4E91-B3BC-55339DF22186}" srcOrd="0" destOrd="0" presId="urn:microsoft.com/office/officeart/2005/8/layout/vList2"/>
    <dgm:cxn modelId="{9D45EC8C-A3D0-4BB2-A93B-69F19B31CE15}" type="presOf" srcId="{05A03A7C-952D-443E-9C20-D594F6194A44}" destId="{CC8D5561-9073-48CB-B40B-802F54B79363}" srcOrd="0" destOrd="0" presId="urn:microsoft.com/office/officeart/2005/8/layout/vList2"/>
    <dgm:cxn modelId="{F09CBEED-D8F2-4FA9-B8F7-169659860BC9}" srcId="{F9F64F91-C48E-46D8-9325-B0E477ED89D7}" destId="{05A03A7C-952D-443E-9C20-D594F6194A44}" srcOrd="0" destOrd="0" parTransId="{E48BAE4A-6E53-46CB-A396-445CBB8D7C9E}" sibTransId="{DD6390E1-16BB-4E37-855D-C0030A5CC470}"/>
    <dgm:cxn modelId="{CDBBE3ED-D151-4857-9541-4BFD6DD9338F}" srcId="{1FE08AE3-A90B-4786-BB5C-AFC210BCD117}" destId="{F9F64F91-C48E-46D8-9325-B0E477ED89D7}" srcOrd="0" destOrd="0" parTransId="{8DE828D6-0468-485E-9A3F-6E34A249639A}" sibTransId="{A221A969-63DF-44F0-930F-81CE52289AD3}"/>
    <dgm:cxn modelId="{8D92E6DA-EE93-48D0-9162-3AEE74550404}" type="presOf" srcId="{F9F64F91-C48E-46D8-9325-B0E477ED89D7}" destId="{ACC4E2C8-945E-4A15-B6D1-39AB9AF5139F}" srcOrd="0" destOrd="0" presId="urn:microsoft.com/office/officeart/2005/8/layout/vList2"/>
    <dgm:cxn modelId="{6B47D2AF-1301-42C6-825F-0AEBE348F0D6}" type="presOf" srcId="{5FDEB397-EE7E-4864-A420-28229133A872}" destId="{CC8D5561-9073-48CB-B40B-802F54B79363}" srcOrd="0" destOrd="1" presId="urn:microsoft.com/office/officeart/2005/8/layout/vList2"/>
    <dgm:cxn modelId="{A9D6E1E7-9166-467B-8BDC-9295BCBDE342}" srcId="{F9F64F91-C48E-46D8-9325-B0E477ED89D7}" destId="{5FDEB397-EE7E-4864-A420-28229133A872}" srcOrd="1" destOrd="0" parTransId="{04016F45-EEEA-4DC2-BD67-6F4FED745B77}" sibTransId="{66869C0B-3193-445E-9286-C5FF0E16B932}"/>
    <dgm:cxn modelId="{0F02BE5D-23A2-4A83-B33D-4557DBD1429D}" type="presParOf" srcId="{29147C11-2933-4E91-B3BC-55339DF22186}" destId="{ACC4E2C8-945E-4A15-B6D1-39AB9AF5139F}" srcOrd="0" destOrd="0" presId="urn:microsoft.com/office/officeart/2005/8/layout/vList2"/>
    <dgm:cxn modelId="{02F0AD9C-1BD2-4D41-879F-08FEDA9052C1}" type="presParOf" srcId="{29147C11-2933-4E91-B3BC-55339DF22186}" destId="{CC8D5561-9073-48CB-B40B-802F54B7936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57D8446-3F7F-4E44-8910-6E456B4EC6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797025E-9339-4A19-9CDA-F9961C8F0E40}">
      <dgm:prSet/>
      <dgm:spPr>
        <a:solidFill>
          <a:schemeClr val="accent2">
            <a:lumMod val="75000"/>
          </a:schemeClr>
        </a:solidFill>
      </dgm:spPr>
      <dgm:t>
        <a:bodyPr/>
        <a:lstStyle/>
        <a:p>
          <a:pPr rtl="0"/>
          <a:r>
            <a:rPr lang="en-US" dirty="0" smtClean="0"/>
            <a:t>Number Porting process in </a:t>
          </a:r>
          <a:r>
            <a:rPr lang="en-US" dirty="0" err="1" smtClean="0"/>
            <a:t>Neustar</a:t>
          </a:r>
          <a:r>
            <a:rPr lang="en-US" dirty="0" smtClean="0"/>
            <a:t> ecosystem:</a:t>
          </a:r>
          <a:endParaRPr lang="en-US" dirty="0"/>
        </a:p>
      </dgm:t>
    </dgm:pt>
    <dgm:pt modelId="{A8A001DE-5517-4A6D-890F-0CAC4EDA031D}" type="parTrans" cxnId="{2D88A419-6ACF-49F9-AA79-F5A78E2A7C16}">
      <dgm:prSet/>
      <dgm:spPr/>
      <dgm:t>
        <a:bodyPr/>
        <a:lstStyle/>
        <a:p>
          <a:endParaRPr lang="en-US"/>
        </a:p>
      </dgm:t>
    </dgm:pt>
    <dgm:pt modelId="{49652D8C-49EA-4BA2-A57D-7EF5EC4DE5EE}" type="sibTrans" cxnId="{2D88A419-6ACF-49F9-AA79-F5A78E2A7C16}">
      <dgm:prSet/>
      <dgm:spPr/>
      <dgm:t>
        <a:bodyPr/>
        <a:lstStyle/>
        <a:p>
          <a:endParaRPr lang="en-US"/>
        </a:p>
      </dgm:t>
    </dgm:pt>
    <dgm:pt modelId="{566B37FF-7268-4A84-BF64-1369CBA141AD}">
      <dgm:prSet/>
      <dgm:spPr/>
      <dgm:t>
        <a:bodyPr/>
        <a:lstStyle/>
        <a:p>
          <a:pPr rtl="0"/>
          <a:r>
            <a:rPr lang="en-US" smtClean="0"/>
            <a:t>Number porting requests are sent from Amdocs system to Neustar Adapter in XML format(ESDOrder.xml)</a:t>
          </a:r>
          <a:endParaRPr lang="en-US"/>
        </a:p>
      </dgm:t>
    </dgm:pt>
    <dgm:pt modelId="{6161D21A-09CF-4A7A-A041-4CA7814E43C1}" type="parTrans" cxnId="{C289ED13-A72D-497E-8C57-03B07B97FA5A}">
      <dgm:prSet/>
      <dgm:spPr/>
      <dgm:t>
        <a:bodyPr/>
        <a:lstStyle/>
        <a:p>
          <a:endParaRPr lang="en-US"/>
        </a:p>
      </dgm:t>
    </dgm:pt>
    <dgm:pt modelId="{889C9309-28F9-49E1-A3F9-D75347734074}" type="sibTrans" cxnId="{C289ED13-A72D-497E-8C57-03B07B97FA5A}">
      <dgm:prSet/>
      <dgm:spPr/>
      <dgm:t>
        <a:bodyPr/>
        <a:lstStyle/>
        <a:p>
          <a:endParaRPr lang="en-US"/>
        </a:p>
      </dgm:t>
    </dgm:pt>
    <dgm:pt modelId="{ABC07B81-9479-4BF9-B5AD-E0863BAF9586}">
      <dgm:prSet/>
      <dgm:spPr/>
      <dgm:t>
        <a:bodyPr/>
        <a:lstStyle/>
        <a:p>
          <a:pPr rtl="0"/>
          <a:r>
            <a:rPr lang="en-US" smtClean="0"/>
            <a:t>Neustar Adapter forwards the request to BPEL workflow</a:t>
          </a:r>
          <a:endParaRPr lang="en-US"/>
        </a:p>
      </dgm:t>
    </dgm:pt>
    <dgm:pt modelId="{E6373353-A24B-45EB-B6DC-40C64D5AC8AA}" type="parTrans" cxnId="{533EBFDE-E6C6-438E-B511-D86CF6B11A97}">
      <dgm:prSet/>
      <dgm:spPr/>
      <dgm:t>
        <a:bodyPr/>
        <a:lstStyle/>
        <a:p>
          <a:endParaRPr lang="en-US"/>
        </a:p>
      </dgm:t>
    </dgm:pt>
    <dgm:pt modelId="{5E184E13-9AAB-424A-8E58-806391000885}" type="sibTrans" cxnId="{533EBFDE-E6C6-438E-B511-D86CF6B11A97}">
      <dgm:prSet/>
      <dgm:spPr/>
      <dgm:t>
        <a:bodyPr/>
        <a:lstStyle/>
        <a:p>
          <a:endParaRPr lang="en-US"/>
        </a:p>
      </dgm:t>
    </dgm:pt>
    <dgm:pt modelId="{DFDAD6AE-2CFB-4E82-8373-AD89348BCC4B}">
      <dgm:prSet/>
      <dgm:spPr/>
      <dgm:t>
        <a:bodyPr/>
        <a:lstStyle/>
        <a:p>
          <a:pPr rtl="0"/>
          <a:r>
            <a:rPr lang="en-US" smtClean="0"/>
            <a:t>Workflow engine then invokes Clearing House APIs after successful validation of request</a:t>
          </a:r>
          <a:endParaRPr lang="en-US"/>
        </a:p>
      </dgm:t>
    </dgm:pt>
    <dgm:pt modelId="{EA0E71F0-7572-4F38-8023-FCF2AA92E856}" type="parTrans" cxnId="{86BB96CF-C81F-4B91-8100-7B761A7938E6}">
      <dgm:prSet/>
      <dgm:spPr/>
      <dgm:t>
        <a:bodyPr/>
        <a:lstStyle/>
        <a:p>
          <a:endParaRPr lang="en-US"/>
        </a:p>
      </dgm:t>
    </dgm:pt>
    <dgm:pt modelId="{922E0BC6-84EA-4832-80ED-502CA34C0DC4}" type="sibTrans" cxnId="{86BB96CF-C81F-4B91-8100-7B761A7938E6}">
      <dgm:prSet/>
      <dgm:spPr/>
      <dgm:t>
        <a:bodyPr/>
        <a:lstStyle/>
        <a:p>
          <a:endParaRPr lang="en-US"/>
        </a:p>
      </dgm:t>
    </dgm:pt>
    <dgm:pt modelId="{0AB24646-8FE5-4270-9157-5B6AE4636AB5}">
      <dgm:prSet/>
      <dgm:spPr/>
      <dgm:t>
        <a:bodyPr/>
        <a:lstStyle/>
        <a:p>
          <a:pPr rtl="0"/>
          <a:r>
            <a:rPr lang="en-US" smtClean="0"/>
            <a:t>WPR/ LSR is created and request is sent to old network service provider(ONSP)</a:t>
          </a:r>
          <a:endParaRPr lang="en-US"/>
        </a:p>
      </dgm:t>
    </dgm:pt>
    <dgm:pt modelId="{E5463FB0-1414-4220-97BF-AE279B42F11F}" type="parTrans" cxnId="{30C2B886-7824-41C0-892C-1A5B41C40331}">
      <dgm:prSet/>
      <dgm:spPr/>
      <dgm:t>
        <a:bodyPr/>
        <a:lstStyle/>
        <a:p>
          <a:endParaRPr lang="en-US"/>
        </a:p>
      </dgm:t>
    </dgm:pt>
    <dgm:pt modelId="{E4B9BB21-64F1-4ABF-AF25-22DD74E73272}" type="sibTrans" cxnId="{30C2B886-7824-41C0-892C-1A5B41C40331}">
      <dgm:prSet/>
      <dgm:spPr/>
      <dgm:t>
        <a:bodyPr/>
        <a:lstStyle/>
        <a:p>
          <a:endParaRPr lang="en-US"/>
        </a:p>
      </dgm:t>
    </dgm:pt>
    <dgm:pt modelId="{6478560F-8C9D-4A7B-BC0B-BC5B9443011B}">
      <dgm:prSet/>
      <dgm:spPr/>
      <dgm:t>
        <a:bodyPr/>
        <a:lstStyle/>
        <a:p>
          <a:pPr rtl="0"/>
          <a:r>
            <a:rPr lang="en-US" smtClean="0"/>
            <a:t>Once ONSP acknowledges and confirms for porting number, request is sent to NPAC for activation of number at new network service provider</a:t>
          </a:r>
          <a:endParaRPr lang="en-US"/>
        </a:p>
      </dgm:t>
    </dgm:pt>
    <dgm:pt modelId="{03F62B74-EC41-46D5-B49A-6104355EC06A}" type="parTrans" cxnId="{C4BE388F-9D26-4F80-BC81-AE767685C2D0}">
      <dgm:prSet/>
      <dgm:spPr/>
      <dgm:t>
        <a:bodyPr/>
        <a:lstStyle/>
        <a:p>
          <a:endParaRPr lang="en-US"/>
        </a:p>
      </dgm:t>
    </dgm:pt>
    <dgm:pt modelId="{5AE32F30-C708-4A38-970A-DFB9DBED1C09}" type="sibTrans" cxnId="{C4BE388F-9D26-4F80-BC81-AE767685C2D0}">
      <dgm:prSet/>
      <dgm:spPr/>
      <dgm:t>
        <a:bodyPr/>
        <a:lstStyle/>
        <a:p>
          <a:endParaRPr lang="en-US"/>
        </a:p>
      </dgm:t>
    </dgm:pt>
    <dgm:pt modelId="{DBE3B89E-9D78-49A5-A45C-E50331DA38BA}">
      <dgm:prSet/>
      <dgm:spPr/>
      <dgm:t>
        <a:bodyPr/>
        <a:lstStyle/>
        <a:p>
          <a:pPr rtl="0"/>
          <a:r>
            <a:rPr lang="en-US" smtClean="0"/>
            <a:t>Whole process goes through multiple validation steps and include notifications and acknowledgments from service providers and from NPAC</a:t>
          </a:r>
          <a:endParaRPr lang="en-US"/>
        </a:p>
      </dgm:t>
    </dgm:pt>
    <dgm:pt modelId="{1D15CD7B-01E0-4850-968A-1067669D281D}" type="parTrans" cxnId="{EBEA92F9-07B2-4B83-B2C2-61070178C6B2}">
      <dgm:prSet/>
      <dgm:spPr/>
      <dgm:t>
        <a:bodyPr/>
        <a:lstStyle/>
        <a:p>
          <a:endParaRPr lang="en-US"/>
        </a:p>
      </dgm:t>
    </dgm:pt>
    <dgm:pt modelId="{F62940F1-D083-42BD-8A5E-CE368197A76A}" type="sibTrans" cxnId="{EBEA92F9-07B2-4B83-B2C2-61070178C6B2}">
      <dgm:prSet/>
      <dgm:spPr/>
      <dgm:t>
        <a:bodyPr/>
        <a:lstStyle/>
        <a:p>
          <a:endParaRPr lang="en-US"/>
        </a:p>
      </dgm:t>
    </dgm:pt>
    <dgm:pt modelId="{19E07BC4-2C25-4029-B58C-ECE963359426}" type="pres">
      <dgm:prSet presAssocID="{457D8446-3F7F-4E44-8910-6E456B4EC623}" presName="linear" presStyleCnt="0">
        <dgm:presLayoutVars>
          <dgm:animLvl val="lvl"/>
          <dgm:resizeHandles val="exact"/>
        </dgm:presLayoutVars>
      </dgm:prSet>
      <dgm:spPr/>
      <dgm:t>
        <a:bodyPr/>
        <a:lstStyle/>
        <a:p>
          <a:endParaRPr lang="en-US"/>
        </a:p>
      </dgm:t>
    </dgm:pt>
    <dgm:pt modelId="{8F30AAD9-FDB9-46DB-8F48-F91CCC37360D}" type="pres">
      <dgm:prSet presAssocID="{C797025E-9339-4A19-9CDA-F9961C8F0E40}" presName="parentText" presStyleLbl="node1" presStyleIdx="0" presStyleCnt="1">
        <dgm:presLayoutVars>
          <dgm:chMax val="0"/>
          <dgm:bulletEnabled val="1"/>
        </dgm:presLayoutVars>
      </dgm:prSet>
      <dgm:spPr/>
      <dgm:t>
        <a:bodyPr/>
        <a:lstStyle/>
        <a:p>
          <a:endParaRPr lang="en-US"/>
        </a:p>
      </dgm:t>
    </dgm:pt>
    <dgm:pt modelId="{6AF96A73-1635-4CFF-A2C4-3075B6BF52E2}" type="pres">
      <dgm:prSet presAssocID="{C797025E-9339-4A19-9CDA-F9961C8F0E40}" presName="childText" presStyleLbl="revTx" presStyleIdx="0" presStyleCnt="1">
        <dgm:presLayoutVars>
          <dgm:bulletEnabled val="1"/>
        </dgm:presLayoutVars>
      </dgm:prSet>
      <dgm:spPr/>
      <dgm:t>
        <a:bodyPr/>
        <a:lstStyle/>
        <a:p>
          <a:endParaRPr lang="en-US"/>
        </a:p>
      </dgm:t>
    </dgm:pt>
  </dgm:ptLst>
  <dgm:cxnLst>
    <dgm:cxn modelId="{EBEA92F9-07B2-4B83-B2C2-61070178C6B2}" srcId="{C797025E-9339-4A19-9CDA-F9961C8F0E40}" destId="{DBE3B89E-9D78-49A5-A45C-E50331DA38BA}" srcOrd="5" destOrd="0" parTransId="{1D15CD7B-01E0-4850-968A-1067669D281D}" sibTransId="{F62940F1-D083-42BD-8A5E-CE368197A76A}"/>
    <dgm:cxn modelId="{C289ED13-A72D-497E-8C57-03B07B97FA5A}" srcId="{C797025E-9339-4A19-9CDA-F9961C8F0E40}" destId="{566B37FF-7268-4A84-BF64-1369CBA141AD}" srcOrd="0" destOrd="0" parTransId="{6161D21A-09CF-4A7A-A041-4CA7814E43C1}" sibTransId="{889C9309-28F9-49E1-A3F9-D75347734074}"/>
    <dgm:cxn modelId="{C282F10F-6165-4A1E-881C-A4669338BD6D}" type="presOf" srcId="{ABC07B81-9479-4BF9-B5AD-E0863BAF9586}" destId="{6AF96A73-1635-4CFF-A2C4-3075B6BF52E2}" srcOrd="0" destOrd="1" presId="urn:microsoft.com/office/officeart/2005/8/layout/vList2"/>
    <dgm:cxn modelId="{2D88A419-6ACF-49F9-AA79-F5A78E2A7C16}" srcId="{457D8446-3F7F-4E44-8910-6E456B4EC623}" destId="{C797025E-9339-4A19-9CDA-F9961C8F0E40}" srcOrd="0" destOrd="0" parTransId="{A8A001DE-5517-4A6D-890F-0CAC4EDA031D}" sibTransId="{49652D8C-49EA-4BA2-A57D-7EF5EC4DE5EE}"/>
    <dgm:cxn modelId="{4A2D7868-820F-4C11-94BC-41AE5C414B32}" type="presOf" srcId="{0AB24646-8FE5-4270-9157-5B6AE4636AB5}" destId="{6AF96A73-1635-4CFF-A2C4-3075B6BF52E2}" srcOrd="0" destOrd="3" presId="urn:microsoft.com/office/officeart/2005/8/layout/vList2"/>
    <dgm:cxn modelId="{2011EB6F-202C-484F-87C0-D7A90AD82C9C}" type="presOf" srcId="{566B37FF-7268-4A84-BF64-1369CBA141AD}" destId="{6AF96A73-1635-4CFF-A2C4-3075B6BF52E2}" srcOrd="0" destOrd="0" presId="urn:microsoft.com/office/officeart/2005/8/layout/vList2"/>
    <dgm:cxn modelId="{86BB96CF-C81F-4B91-8100-7B761A7938E6}" srcId="{C797025E-9339-4A19-9CDA-F9961C8F0E40}" destId="{DFDAD6AE-2CFB-4E82-8373-AD89348BCC4B}" srcOrd="2" destOrd="0" parTransId="{EA0E71F0-7572-4F38-8023-FCF2AA92E856}" sibTransId="{922E0BC6-84EA-4832-80ED-502CA34C0DC4}"/>
    <dgm:cxn modelId="{8410DC1D-6DEE-4CD4-9C34-0C59AA0C94D9}" type="presOf" srcId="{457D8446-3F7F-4E44-8910-6E456B4EC623}" destId="{19E07BC4-2C25-4029-B58C-ECE963359426}" srcOrd="0" destOrd="0" presId="urn:microsoft.com/office/officeart/2005/8/layout/vList2"/>
    <dgm:cxn modelId="{5D8F50B1-1A23-4967-81B3-F298A362B625}" type="presOf" srcId="{C797025E-9339-4A19-9CDA-F9961C8F0E40}" destId="{8F30AAD9-FDB9-46DB-8F48-F91CCC37360D}" srcOrd="0" destOrd="0" presId="urn:microsoft.com/office/officeart/2005/8/layout/vList2"/>
    <dgm:cxn modelId="{A2CE4B28-25A8-4BFD-987C-1ADD1E7E8BCB}" type="presOf" srcId="{DBE3B89E-9D78-49A5-A45C-E50331DA38BA}" destId="{6AF96A73-1635-4CFF-A2C4-3075B6BF52E2}" srcOrd="0" destOrd="5" presId="urn:microsoft.com/office/officeart/2005/8/layout/vList2"/>
    <dgm:cxn modelId="{D0511448-C35A-424B-AD5A-34DE9BEF4A17}" type="presOf" srcId="{DFDAD6AE-2CFB-4E82-8373-AD89348BCC4B}" destId="{6AF96A73-1635-4CFF-A2C4-3075B6BF52E2}" srcOrd="0" destOrd="2" presId="urn:microsoft.com/office/officeart/2005/8/layout/vList2"/>
    <dgm:cxn modelId="{533EBFDE-E6C6-438E-B511-D86CF6B11A97}" srcId="{C797025E-9339-4A19-9CDA-F9961C8F0E40}" destId="{ABC07B81-9479-4BF9-B5AD-E0863BAF9586}" srcOrd="1" destOrd="0" parTransId="{E6373353-A24B-45EB-B6DC-40C64D5AC8AA}" sibTransId="{5E184E13-9AAB-424A-8E58-806391000885}"/>
    <dgm:cxn modelId="{30C2B886-7824-41C0-892C-1A5B41C40331}" srcId="{C797025E-9339-4A19-9CDA-F9961C8F0E40}" destId="{0AB24646-8FE5-4270-9157-5B6AE4636AB5}" srcOrd="3" destOrd="0" parTransId="{E5463FB0-1414-4220-97BF-AE279B42F11F}" sibTransId="{E4B9BB21-64F1-4ABF-AF25-22DD74E73272}"/>
    <dgm:cxn modelId="{39E35760-F698-4D55-BA76-DF07E2DCC48C}" type="presOf" srcId="{6478560F-8C9D-4A7B-BC0B-BC5B9443011B}" destId="{6AF96A73-1635-4CFF-A2C4-3075B6BF52E2}" srcOrd="0" destOrd="4" presId="urn:microsoft.com/office/officeart/2005/8/layout/vList2"/>
    <dgm:cxn modelId="{C4BE388F-9D26-4F80-BC81-AE767685C2D0}" srcId="{C797025E-9339-4A19-9CDA-F9961C8F0E40}" destId="{6478560F-8C9D-4A7B-BC0B-BC5B9443011B}" srcOrd="4" destOrd="0" parTransId="{03F62B74-EC41-46D5-B49A-6104355EC06A}" sibTransId="{5AE32F30-C708-4A38-970A-DFB9DBED1C09}"/>
    <dgm:cxn modelId="{B26101F3-E710-465B-82A3-6B296893AD69}" type="presParOf" srcId="{19E07BC4-2C25-4029-B58C-ECE963359426}" destId="{8F30AAD9-FDB9-46DB-8F48-F91CCC37360D}" srcOrd="0" destOrd="0" presId="urn:microsoft.com/office/officeart/2005/8/layout/vList2"/>
    <dgm:cxn modelId="{E9B26EEC-0C3C-4938-8141-DFC1E09DB5D2}" type="presParOf" srcId="{19E07BC4-2C25-4029-B58C-ECE963359426}" destId="{6AF96A73-1635-4CFF-A2C4-3075B6BF52E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03D4B2-9AEF-46AF-9CA8-72D095F20B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6F3B64A-C60D-4D33-BEF0-EE9BDB673E65}">
      <dgm:prSet/>
      <dgm:spPr>
        <a:solidFill>
          <a:schemeClr val="accent2">
            <a:lumMod val="75000"/>
          </a:schemeClr>
        </a:solidFill>
      </dgm:spPr>
      <dgm:t>
        <a:bodyPr/>
        <a:lstStyle/>
        <a:p>
          <a:pPr rtl="0"/>
          <a:r>
            <a:rPr lang="en-US" b="1" smtClean="0"/>
            <a:t>Clearing House provides following functionalities:</a:t>
          </a:r>
          <a:endParaRPr lang="en-US"/>
        </a:p>
      </dgm:t>
    </dgm:pt>
    <dgm:pt modelId="{92CBE9C3-48D4-4FB2-9933-1AC6107AB5A8}" type="parTrans" cxnId="{380990B4-75EE-4DF4-97DF-E3D7E0AB8D50}">
      <dgm:prSet/>
      <dgm:spPr/>
      <dgm:t>
        <a:bodyPr/>
        <a:lstStyle/>
        <a:p>
          <a:endParaRPr lang="en-US"/>
        </a:p>
      </dgm:t>
    </dgm:pt>
    <dgm:pt modelId="{4FF72250-792C-4383-B3A1-B2C0CDB85CBA}" type="sibTrans" cxnId="{380990B4-75EE-4DF4-97DF-E3D7E0AB8D50}">
      <dgm:prSet/>
      <dgm:spPr/>
      <dgm:t>
        <a:bodyPr/>
        <a:lstStyle/>
        <a:p>
          <a:endParaRPr lang="en-US"/>
        </a:p>
      </dgm:t>
    </dgm:pt>
    <dgm:pt modelId="{97687E16-4E79-4E15-9CDB-D8E2EF9AAAE1}">
      <dgm:prSet/>
      <dgm:spPr/>
      <dgm:t>
        <a:bodyPr/>
        <a:lstStyle/>
        <a:p>
          <a:pPr rtl="0"/>
          <a:r>
            <a:rPr lang="en-US" smtClean="0"/>
            <a:t>LSR Preorder: Address Validation, Customer Service Record, Telephone Number Assignment, Appointment Scheduling, Service Order Enquiry, etc.</a:t>
          </a:r>
          <a:endParaRPr lang="en-US"/>
        </a:p>
      </dgm:t>
    </dgm:pt>
    <dgm:pt modelId="{CAD332FC-9E89-4D21-BF22-D32315B93489}" type="parTrans" cxnId="{0DAEEC1A-ADE1-4576-856C-3B0FAB0C5D83}">
      <dgm:prSet/>
      <dgm:spPr/>
      <dgm:t>
        <a:bodyPr/>
        <a:lstStyle/>
        <a:p>
          <a:endParaRPr lang="en-US"/>
        </a:p>
      </dgm:t>
    </dgm:pt>
    <dgm:pt modelId="{3D825259-BC2C-442C-A859-ADA7A364C404}" type="sibTrans" cxnId="{0DAEEC1A-ADE1-4576-856C-3B0FAB0C5D83}">
      <dgm:prSet/>
      <dgm:spPr/>
      <dgm:t>
        <a:bodyPr/>
        <a:lstStyle/>
        <a:p>
          <a:endParaRPr lang="en-US"/>
        </a:p>
      </dgm:t>
    </dgm:pt>
    <dgm:pt modelId="{70A5A8C1-3310-46CC-9030-2646B9E5546B}">
      <dgm:prSet/>
      <dgm:spPr/>
      <dgm:t>
        <a:bodyPr/>
        <a:lstStyle/>
        <a:p>
          <a:pPr rtl="0"/>
          <a:r>
            <a:rPr lang="en-US" smtClean="0"/>
            <a:t>LSR Order: NumberPort, Resale, directory listings, resale digital services and private lines, etc.</a:t>
          </a:r>
          <a:endParaRPr lang="en-US"/>
        </a:p>
      </dgm:t>
    </dgm:pt>
    <dgm:pt modelId="{37CAC1C5-DD72-4912-B4A6-67CE9B1DEC59}" type="parTrans" cxnId="{55729F97-42B8-46AC-9092-DC4604ABADA9}">
      <dgm:prSet/>
      <dgm:spPr/>
      <dgm:t>
        <a:bodyPr/>
        <a:lstStyle/>
        <a:p>
          <a:endParaRPr lang="en-US"/>
        </a:p>
      </dgm:t>
    </dgm:pt>
    <dgm:pt modelId="{3325D0EB-49C3-43E0-873D-AE50A35AB043}" type="sibTrans" cxnId="{55729F97-42B8-46AC-9092-DC4604ABADA9}">
      <dgm:prSet/>
      <dgm:spPr/>
      <dgm:t>
        <a:bodyPr/>
        <a:lstStyle/>
        <a:p>
          <a:endParaRPr lang="en-US"/>
        </a:p>
      </dgm:t>
    </dgm:pt>
    <dgm:pt modelId="{B5A14419-5259-40D5-BA6B-EC776A6D6467}">
      <dgm:prSet/>
      <dgm:spPr/>
      <dgm:t>
        <a:bodyPr/>
        <a:lstStyle/>
        <a:p>
          <a:pPr rtl="0"/>
          <a:r>
            <a:rPr lang="en-US" smtClean="0"/>
            <a:t>E911: Changes or removes emergency listing information with telephone number</a:t>
          </a:r>
          <a:endParaRPr lang="en-US"/>
        </a:p>
      </dgm:t>
    </dgm:pt>
    <dgm:pt modelId="{861C361B-94B4-437A-AB4F-2794DF2280C7}" type="parTrans" cxnId="{8C038D15-D34A-4E23-A862-1AE6C6644AD1}">
      <dgm:prSet/>
      <dgm:spPr/>
      <dgm:t>
        <a:bodyPr/>
        <a:lstStyle/>
        <a:p>
          <a:endParaRPr lang="en-US"/>
        </a:p>
      </dgm:t>
    </dgm:pt>
    <dgm:pt modelId="{5B337F8B-2DAE-4DF1-86CF-6C2373CC597F}" type="sibTrans" cxnId="{8C038D15-D34A-4E23-A862-1AE6C6644AD1}">
      <dgm:prSet/>
      <dgm:spPr/>
      <dgm:t>
        <a:bodyPr/>
        <a:lstStyle/>
        <a:p>
          <a:endParaRPr lang="en-US"/>
        </a:p>
      </dgm:t>
    </dgm:pt>
    <dgm:pt modelId="{BC73BB06-1A75-4927-86C4-885F2068C65C}">
      <dgm:prSet/>
      <dgm:spPr/>
      <dgm:t>
        <a:bodyPr/>
        <a:lstStyle/>
        <a:p>
          <a:pPr rtl="0"/>
          <a:r>
            <a:rPr lang="en-US" smtClean="0"/>
            <a:t>LIDB: adds, changes or removes the blocking and billing information associated with a telephone number</a:t>
          </a:r>
          <a:endParaRPr lang="en-US"/>
        </a:p>
      </dgm:t>
    </dgm:pt>
    <dgm:pt modelId="{AF0B909B-8633-485E-9674-AAD008F18D47}" type="parTrans" cxnId="{3156DC35-5FAB-4278-9475-4E35C0CA2898}">
      <dgm:prSet/>
      <dgm:spPr/>
      <dgm:t>
        <a:bodyPr/>
        <a:lstStyle/>
        <a:p>
          <a:endParaRPr lang="en-US"/>
        </a:p>
      </dgm:t>
    </dgm:pt>
    <dgm:pt modelId="{1E670121-CD52-416B-B479-2EC57CF98F09}" type="sibTrans" cxnId="{3156DC35-5FAB-4278-9475-4E35C0CA2898}">
      <dgm:prSet/>
      <dgm:spPr/>
      <dgm:t>
        <a:bodyPr/>
        <a:lstStyle/>
        <a:p>
          <a:endParaRPr lang="en-US"/>
        </a:p>
      </dgm:t>
    </dgm:pt>
    <dgm:pt modelId="{51DC907F-8F9E-4720-B532-28A814DEF009}">
      <dgm:prSet/>
      <dgm:spPr/>
      <dgm:t>
        <a:bodyPr/>
        <a:lstStyle/>
        <a:p>
          <a:pPr rtl="0"/>
          <a:r>
            <a:rPr lang="en-US" smtClean="0"/>
            <a:t>Pre-Port Validation: check whether provider can provide service for a TN to be ported.</a:t>
          </a:r>
          <a:endParaRPr lang="en-US"/>
        </a:p>
      </dgm:t>
    </dgm:pt>
    <dgm:pt modelId="{CE011BD9-8E2F-4450-AFAA-5E0EF0FAF50F}" type="parTrans" cxnId="{92861AE5-3636-4834-ADB9-1E00EB8EB800}">
      <dgm:prSet/>
      <dgm:spPr/>
      <dgm:t>
        <a:bodyPr/>
        <a:lstStyle/>
        <a:p>
          <a:endParaRPr lang="en-US"/>
        </a:p>
      </dgm:t>
    </dgm:pt>
    <dgm:pt modelId="{0075D036-911E-49B0-A65B-E2ACA3935E1B}" type="sibTrans" cxnId="{92861AE5-3636-4834-ADB9-1E00EB8EB800}">
      <dgm:prSet/>
      <dgm:spPr/>
      <dgm:t>
        <a:bodyPr/>
        <a:lstStyle/>
        <a:p>
          <a:endParaRPr lang="en-US"/>
        </a:p>
      </dgm:t>
    </dgm:pt>
    <dgm:pt modelId="{112180FF-6272-4B49-B2E7-689828AFD909}">
      <dgm:prSet/>
      <dgm:spPr/>
      <dgm:t>
        <a:bodyPr/>
        <a:lstStyle/>
        <a:p>
          <a:pPr rtl="0"/>
          <a:r>
            <a:rPr lang="en-US" smtClean="0"/>
            <a:t>Intercarrier Communication Process: Porting of telephone numbers between two carriers</a:t>
          </a:r>
          <a:endParaRPr lang="en-US"/>
        </a:p>
      </dgm:t>
    </dgm:pt>
    <dgm:pt modelId="{54B8D455-C11A-4EEF-B20E-AD62B6DA0E23}" type="parTrans" cxnId="{13110364-7837-42E5-9786-86EC8C6132B6}">
      <dgm:prSet/>
      <dgm:spPr/>
      <dgm:t>
        <a:bodyPr/>
        <a:lstStyle/>
        <a:p>
          <a:endParaRPr lang="en-US"/>
        </a:p>
      </dgm:t>
    </dgm:pt>
    <dgm:pt modelId="{C460CF2C-ACD5-49AF-B945-6A1887E054CE}" type="sibTrans" cxnId="{13110364-7837-42E5-9786-86EC8C6132B6}">
      <dgm:prSet/>
      <dgm:spPr/>
      <dgm:t>
        <a:bodyPr/>
        <a:lstStyle/>
        <a:p>
          <a:endParaRPr lang="en-US"/>
        </a:p>
      </dgm:t>
    </dgm:pt>
    <dgm:pt modelId="{22C2AD5C-D102-43ED-B653-B00753AE80FA}">
      <dgm:prSet/>
      <dgm:spPr/>
      <dgm:t>
        <a:bodyPr/>
        <a:lstStyle/>
        <a:p>
          <a:pPr rtl="0"/>
          <a:r>
            <a:rPr lang="en-US" smtClean="0"/>
            <a:t>ASR Order: Allows you to order and provision access service such as broadband, high capacity, voice, analog, digital and optical services</a:t>
          </a:r>
          <a:endParaRPr lang="en-US"/>
        </a:p>
      </dgm:t>
    </dgm:pt>
    <dgm:pt modelId="{E20DE045-2198-47E3-B7A1-ED0C1DEE0A9B}" type="parTrans" cxnId="{6342A2D9-6B50-4F17-835A-7248CC870E37}">
      <dgm:prSet/>
      <dgm:spPr/>
      <dgm:t>
        <a:bodyPr/>
        <a:lstStyle/>
        <a:p>
          <a:endParaRPr lang="en-US"/>
        </a:p>
      </dgm:t>
    </dgm:pt>
    <dgm:pt modelId="{20B9FE00-45A8-4715-BF0E-907E60C4E088}" type="sibTrans" cxnId="{6342A2D9-6B50-4F17-835A-7248CC870E37}">
      <dgm:prSet/>
      <dgm:spPr/>
      <dgm:t>
        <a:bodyPr/>
        <a:lstStyle/>
        <a:p>
          <a:endParaRPr lang="en-US"/>
        </a:p>
      </dgm:t>
    </dgm:pt>
    <dgm:pt modelId="{9D1D3BDF-3B38-41D7-9531-2BB2F61C6C23}" type="pres">
      <dgm:prSet presAssocID="{FE03D4B2-9AEF-46AF-9CA8-72D095F20B34}" presName="linear" presStyleCnt="0">
        <dgm:presLayoutVars>
          <dgm:animLvl val="lvl"/>
          <dgm:resizeHandles val="exact"/>
        </dgm:presLayoutVars>
      </dgm:prSet>
      <dgm:spPr/>
      <dgm:t>
        <a:bodyPr/>
        <a:lstStyle/>
        <a:p>
          <a:endParaRPr lang="en-US"/>
        </a:p>
      </dgm:t>
    </dgm:pt>
    <dgm:pt modelId="{E3306FC7-D71E-460F-A0B4-418B15C04F39}" type="pres">
      <dgm:prSet presAssocID="{16F3B64A-C60D-4D33-BEF0-EE9BDB673E65}" presName="parentText" presStyleLbl="node1" presStyleIdx="0" presStyleCnt="1">
        <dgm:presLayoutVars>
          <dgm:chMax val="0"/>
          <dgm:bulletEnabled val="1"/>
        </dgm:presLayoutVars>
      </dgm:prSet>
      <dgm:spPr/>
      <dgm:t>
        <a:bodyPr/>
        <a:lstStyle/>
        <a:p>
          <a:endParaRPr lang="en-US"/>
        </a:p>
      </dgm:t>
    </dgm:pt>
    <dgm:pt modelId="{FC9CD12C-4759-47EE-8C80-728150FDD8AB}" type="pres">
      <dgm:prSet presAssocID="{16F3B64A-C60D-4D33-BEF0-EE9BDB673E65}" presName="childText" presStyleLbl="revTx" presStyleIdx="0" presStyleCnt="1">
        <dgm:presLayoutVars>
          <dgm:bulletEnabled val="1"/>
        </dgm:presLayoutVars>
      </dgm:prSet>
      <dgm:spPr/>
      <dgm:t>
        <a:bodyPr/>
        <a:lstStyle/>
        <a:p>
          <a:endParaRPr lang="en-US"/>
        </a:p>
      </dgm:t>
    </dgm:pt>
  </dgm:ptLst>
  <dgm:cxnLst>
    <dgm:cxn modelId="{3060BE52-9025-4940-A1BC-55B22F6D68A2}" type="presOf" srcId="{70A5A8C1-3310-46CC-9030-2646B9E5546B}" destId="{FC9CD12C-4759-47EE-8C80-728150FDD8AB}" srcOrd="0" destOrd="1" presId="urn:microsoft.com/office/officeart/2005/8/layout/vList2"/>
    <dgm:cxn modelId="{8C038D15-D34A-4E23-A862-1AE6C6644AD1}" srcId="{16F3B64A-C60D-4D33-BEF0-EE9BDB673E65}" destId="{B5A14419-5259-40D5-BA6B-EC776A6D6467}" srcOrd="2" destOrd="0" parTransId="{861C361B-94B4-437A-AB4F-2794DF2280C7}" sibTransId="{5B337F8B-2DAE-4DF1-86CF-6C2373CC597F}"/>
    <dgm:cxn modelId="{8E904DCE-30BC-4007-ABE1-FA022DC88EEA}" type="presOf" srcId="{B5A14419-5259-40D5-BA6B-EC776A6D6467}" destId="{FC9CD12C-4759-47EE-8C80-728150FDD8AB}" srcOrd="0" destOrd="2" presId="urn:microsoft.com/office/officeart/2005/8/layout/vList2"/>
    <dgm:cxn modelId="{13110364-7837-42E5-9786-86EC8C6132B6}" srcId="{16F3B64A-C60D-4D33-BEF0-EE9BDB673E65}" destId="{112180FF-6272-4B49-B2E7-689828AFD909}" srcOrd="5" destOrd="0" parTransId="{54B8D455-C11A-4EEF-B20E-AD62B6DA0E23}" sibTransId="{C460CF2C-ACD5-49AF-B945-6A1887E054CE}"/>
    <dgm:cxn modelId="{6342A2D9-6B50-4F17-835A-7248CC870E37}" srcId="{16F3B64A-C60D-4D33-BEF0-EE9BDB673E65}" destId="{22C2AD5C-D102-43ED-B653-B00753AE80FA}" srcOrd="6" destOrd="0" parTransId="{E20DE045-2198-47E3-B7A1-ED0C1DEE0A9B}" sibTransId="{20B9FE00-45A8-4715-BF0E-907E60C4E088}"/>
    <dgm:cxn modelId="{4441CC3A-8221-40C0-88B6-03045E2D7628}" type="presOf" srcId="{BC73BB06-1A75-4927-86C4-885F2068C65C}" destId="{FC9CD12C-4759-47EE-8C80-728150FDD8AB}" srcOrd="0" destOrd="3" presId="urn:microsoft.com/office/officeart/2005/8/layout/vList2"/>
    <dgm:cxn modelId="{9014B9A5-F6A6-4220-BF0C-A5F3017C1BA2}" type="presOf" srcId="{FE03D4B2-9AEF-46AF-9CA8-72D095F20B34}" destId="{9D1D3BDF-3B38-41D7-9531-2BB2F61C6C23}" srcOrd="0" destOrd="0" presId="urn:microsoft.com/office/officeart/2005/8/layout/vList2"/>
    <dgm:cxn modelId="{0DAEEC1A-ADE1-4576-856C-3B0FAB0C5D83}" srcId="{16F3B64A-C60D-4D33-BEF0-EE9BDB673E65}" destId="{97687E16-4E79-4E15-9CDB-D8E2EF9AAAE1}" srcOrd="0" destOrd="0" parTransId="{CAD332FC-9E89-4D21-BF22-D32315B93489}" sibTransId="{3D825259-BC2C-442C-A859-ADA7A364C404}"/>
    <dgm:cxn modelId="{92861AE5-3636-4834-ADB9-1E00EB8EB800}" srcId="{16F3B64A-C60D-4D33-BEF0-EE9BDB673E65}" destId="{51DC907F-8F9E-4720-B532-28A814DEF009}" srcOrd="4" destOrd="0" parTransId="{CE011BD9-8E2F-4450-AFAA-5E0EF0FAF50F}" sibTransId="{0075D036-911E-49B0-A65B-E2ACA3935E1B}"/>
    <dgm:cxn modelId="{5BF422B7-3475-458E-960A-3857A0F84CF7}" type="presOf" srcId="{22C2AD5C-D102-43ED-B653-B00753AE80FA}" destId="{FC9CD12C-4759-47EE-8C80-728150FDD8AB}" srcOrd="0" destOrd="6" presId="urn:microsoft.com/office/officeart/2005/8/layout/vList2"/>
    <dgm:cxn modelId="{4E23C19F-FAB0-4E84-9BCF-91FEF6036938}" type="presOf" srcId="{97687E16-4E79-4E15-9CDB-D8E2EF9AAAE1}" destId="{FC9CD12C-4759-47EE-8C80-728150FDD8AB}" srcOrd="0" destOrd="0" presId="urn:microsoft.com/office/officeart/2005/8/layout/vList2"/>
    <dgm:cxn modelId="{F68A0E8D-0B91-44CB-BDAA-9F870CBA4657}" type="presOf" srcId="{51DC907F-8F9E-4720-B532-28A814DEF009}" destId="{FC9CD12C-4759-47EE-8C80-728150FDD8AB}" srcOrd="0" destOrd="4" presId="urn:microsoft.com/office/officeart/2005/8/layout/vList2"/>
    <dgm:cxn modelId="{F6C3607B-B46D-4E6C-8C4D-CD3230691DEC}" type="presOf" srcId="{112180FF-6272-4B49-B2E7-689828AFD909}" destId="{FC9CD12C-4759-47EE-8C80-728150FDD8AB}" srcOrd="0" destOrd="5" presId="urn:microsoft.com/office/officeart/2005/8/layout/vList2"/>
    <dgm:cxn modelId="{A9D0BECB-1620-45C5-AEF0-7EF2540E4767}" type="presOf" srcId="{16F3B64A-C60D-4D33-BEF0-EE9BDB673E65}" destId="{E3306FC7-D71E-460F-A0B4-418B15C04F39}" srcOrd="0" destOrd="0" presId="urn:microsoft.com/office/officeart/2005/8/layout/vList2"/>
    <dgm:cxn modelId="{3156DC35-5FAB-4278-9475-4E35C0CA2898}" srcId="{16F3B64A-C60D-4D33-BEF0-EE9BDB673E65}" destId="{BC73BB06-1A75-4927-86C4-885F2068C65C}" srcOrd="3" destOrd="0" parTransId="{AF0B909B-8633-485E-9674-AAD008F18D47}" sibTransId="{1E670121-CD52-416B-B479-2EC57CF98F09}"/>
    <dgm:cxn modelId="{55729F97-42B8-46AC-9092-DC4604ABADA9}" srcId="{16F3B64A-C60D-4D33-BEF0-EE9BDB673E65}" destId="{70A5A8C1-3310-46CC-9030-2646B9E5546B}" srcOrd="1" destOrd="0" parTransId="{37CAC1C5-DD72-4912-B4A6-67CE9B1DEC59}" sibTransId="{3325D0EB-49C3-43E0-873D-AE50A35AB043}"/>
    <dgm:cxn modelId="{380990B4-75EE-4DF4-97DF-E3D7E0AB8D50}" srcId="{FE03D4B2-9AEF-46AF-9CA8-72D095F20B34}" destId="{16F3B64A-C60D-4D33-BEF0-EE9BDB673E65}" srcOrd="0" destOrd="0" parTransId="{92CBE9C3-48D4-4FB2-9933-1AC6107AB5A8}" sibTransId="{4FF72250-792C-4383-B3A1-B2C0CDB85CBA}"/>
    <dgm:cxn modelId="{E895DD14-33AA-4F88-994B-C5011D21F6DD}" type="presParOf" srcId="{9D1D3BDF-3B38-41D7-9531-2BB2F61C6C23}" destId="{E3306FC7-D71E-460F-A0B4-418B15C04F39}" srcOrd="0" destOrd="0" presId="urn:microsoft.com/office/officeart/2005/8/layout/vList2"/>
    <dgm:cxn modelId="{0B785596-3FCA-46FF-B1FD-3F0261102A34}" type="presParOf" srcId="{9D1D3BDF-3B38-41D7-9531-2BB2F61C6C23}" destId="{FC9CD12C-4759-47EE-8C80-728150FDD8A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413DA05-87A3-4532-B12F-00DE80A6B4E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F1602E-E979-4798-8899-55C3471F1E38}">
      <dgm:prSet/>
      <dgm:spPr>
        <a:solidFill>
          <a:schemeClr val="accent2">
            <a:lumMod val="75000"/>
          </a:schemeClr>
        </a:solidFill>
      </dgm:spPr>
      <dgm:t>
        <a:bodyPr/>
        <a:lstStyle/>
        <a:p>
          <a:pPr rtl="0"/>
          <a:r>
            <a:rPr lang="en-US" dirty="0" err="1" smtClean="0"/>
            <a:t>Neustar</a:t>
          </a:r>
          <a:r>
            <a:rPr lang="en-US" dirty="0" smtClean="0"/>
            <a:t> SOA API provides functions to interact with NPAC. It provides following functionalities:</a:t>
          </a:r>
          <a:endParaRPr lang="en-US" dirty="0"/>
        </a:p>
      </dgm:t>
    </dgm:pt>
    <dgm:pt modelId="{726EB283-8E7B-4982-9336-E6037873511C}" type="parTrans" cxnId="{F56B05C3-F2E0-40F0-8420-26D3E6C8E747}">
      <dgm:prSet/>
      <dgm:spPr/>
      <dgm:t>
        <a:bodyPr/>
        <a:lstStyle/>
        <a:p>
          <a:endParaRPr lang="en-US"/>
        </a:p>
      </dgm:t>
    </dgm:pt>
    <dgm:pt modelId="{BFFB6E0C-243B-4E01-B796-D5DEB88A7BF4}" type="sibTrans" cxnId="{F56B05C3-F2E0-40F0-8420-26D3E6C8E747}">
      <dgm:prSet/>
      <dgm:spPr/>
      <dgm:t>
        <a:bodyPr/>
        <a:lstStyle/>
        <a:p>
          <a:endParaRPr lang="en-US"/>
        </a:p>
      </dgm:t>
    </dgm:pt>
    <dgm:pt modelId="{A565D5AB-034A-4030-A196-D924302FDA9C}">
      <dgm:prSet/>
      <dgm:spPr/>
      <dgm:t>
        <a:bodyPr/>
        <a:lstStyle/>
        <a:p>
          <a:pPr rtl="0"/>
          <a:r>
            <a:rPr lang="en-US" smtClean="0"/>
            <a:t>Create, Release, Activate, disconnect, modify, cancel and query for Subscriber Version (Subscriber Version is basically a number to be ported)</a:t>
          </a:r>
          <a:endParaRPr lang="en-US"/>
        </a:p>
      </dgm:t>
    </dgm:pt>
    <dgm:pt modelId="{777F1B66-4B33-4303-86E4-DFEA94A04E7A}" type="parTrans" cxnId="{6EC1B533-887B-4559-B8FD-FD6DB2789B15}">
      <dgm:prSet/>
      <dgm:spPr/>
      <dgm:t>
        <a:bodyPr/>
        <a:lstStyle/>
        <a:p>
          <a:endParaRPr lang="en-US"/>
        </a:p>
      </dgm:t>
    </dgm:pt>
    <dgm:pt modelId="{A8F65826-7C6B-444D-A5BF-998D3E816184}" type="sibTrans" cxnId="{6EC1B533-887B-4559-B8FD-FD6DB2789B15}">
      <dgm:prSet/>
      <dgm:spPr/>
      <dgm:t>
        <a:bodyPr/>
        <a:lstStyle/>
        <a:p>
          <a:endParaRPr lang="en-US"/>
        </a:p>
      </dgm:t>
    </dgm:pt>
    <dgm:pt modelId="{3669335B-32CB-4C9C-98DB-090D95F620EF}">
      <dgm:prSet/>
      <dgm:spPr/>
      <dgm:t>
        <a:bodyPr/>
        <a:lstStyle/>
        <a:p>
          <a:pPr rtl="0"/>
          <a:r>
            <a:rPr lang="en-US" smtClean="0"/>
            <a:t>Create, delete SOA account used to access NPAC services</a:t>
          </a:r>
          <a:endParaRPr lang="en-US"/>
        </a:p>
      </dgm:t>
    </dgm:pt>
    <dgm:pt modelId="{6CC40319-D859-4D36-A9F0-9F3BA5B4095C}" type="parTrans" cxnId="{2317BF93-108A-4B07-AFC4-6918C8D1A2EF}">
      <dgm:prSet/>
      <dgm:spPr/>
      <dgm:t>
        <a:bodyPr/>
        <a:lstStyle/>
        <a:p>
          <a:endParaRPr lang="en-US"/>
        </a:p>
      </dgm:t>
    </dgm:pt>
    <dgm:pt modelId="{751A1916-F8A9-4785-93E9-54A6FA08FEBD}" type="sibTrans" cxnId="{2317BF93-108A-4B07-AFC4-6918C8D1A2EF}">
      <dgm:prSet/>
      <dgm:spPr/>
      <dgm:t>
        <a:bodyPr/>
        <a:lstStyle/>
        <a:p>
          <a:endParaRPr lang="en-US"/>
        </a:p>
      </dgm:t>
    </dgm:pt>
    <dgm:pt modelId="{3E9F1D9A-50D4-4316-800F-A42F5B11F6D2}">
      <dgm:prSet/>
      <dgm:spPr/>
      <dgm:t>
        <a:bodyPr/>
        <a:lstStyle/>
        <a:p>
          <a:pPr rtl="0"/>
          <a:r>
            <a:rPr lang="en-US" smtClean="0"/>
            <a:t>Add and remove Subscriber Version request</a:t>
          </a:r>
          <a:endParaRPr lang="en-US"/>
        </a:p>
      </dgm:t>
    </dgm:pt>
    <dgm:pt modelId="{5E48F8D0-D083-4667-8AD4-FF8F75F9CF8D}" type="parTrans" cxnId="{4DB06790-60CD-4086-A653-5DDBEE90A093}">
      <dgm:prSet/>
      <dgm:spPr/>
      <dgm:t>
        <a:bodyPr/>
        <a:lstStyle/>
        <a:p>
          <a:endParaRPr lang="en-US"/>
        </a:p>
      </dgm:t>
    </dgm:pt>
    <dgm:pt modelId="{1805E23C-A317-4566-812A-1A6C4FF5F66B}" type="sibTrans" cxnId="{4DB06790-60CD-4086-A653-5DDBEE90A093}">
      <dgm:prSet/>
      <dgm:spPr/>
      <dgm:t>
        <a:bodyPr/>
        <a:lstStyle/>
        <a:p>
          <a:endParaRPr lang="en-US"/>
        </a:p>
      </dgm:t>
    </dgm:pt>
    <dgm:pt modelId="{B1B27F8D-8026-48C7-B6B4-37033C2ACFB2}">
      <dgm:prSet/>
      <dgm:spPr/>
      <dgm:t>
        <a:bodyPr/>
        <a:lstStyle/>
        <a:p>
          <a:pPr rtl="0"/>
          <a:r>
            <a:rPr lang="en-US" smtClean="0"/>
            <a:t>Create, delete and query Local Routing Number(LRN) in NPAC</a:t>
          </a:r>
          <a:endParaRPr lang="en-US"/>
        </a:p>
      </dgm:t>
    </dgm:pt>
    <dgm:pt modelId="{3FB8B218-E7EF-42B4-9124-9E6E6281A923}" type="parTrans" cxnId="{A4B0DF05-CE54-48C1-A14B-8D6900658371}">
      <dgm:prSet/>
      <dgm:spPr/>
      <dgm:t>
        <a:bodyPr/>
        <a:lstStyle/>
        <a:p>
          <a:endParaRPr lang="en-US"/>
        </a:p>
      </dgm:t>
    </dgm:pt>
    <dgm:pt modelId="{FCB33685-9293-4ACC-9BDC-9FF8A20E5B93}" type="sibTrans" cxnId="{A4B0DF05-CE54-48C1-A14B-8D6900658371}">
      <dgm:prSet/>
      <dgm:spPr/>
      <dgm:t>
        <a:bodyPr/>
        <a:lstStyle/>
        <a:p>
          <a:endParaRPr lang="en-US"/>
        </a:p>
      </dgm:t>
    </dgm:pt>
    <dgm:pt modelId="{F4613ECF-FD1C-4F8E-834B-3F8164215113}">
      <dgm:prSet/>
      <dgm:spPr/>
      <dgm:t>
        <a:bodyPr/>
        <a:lstStyle/>
        <a:p>
          <a:pPr rtl="0"/>
          <a:r>
            <a:rPr lang="en-US" smtClean="0"/>
            <a:t>Activate, Modify and Query Number Pool Block in NPAC</a:t>
          </a:r>
          <a:endParaRPr lang="en-US"/>
        </a:p>
      </dgm:t>
    </dgm:pt>
    <dgm:pt modelId="{9F467C73-32B6-4EF2-9013-C489FE0292A5}" type="parTrans" cxnId="{4D732C6F-1622-4C7F-B24D-4B7C8B0A85C9}">
      <dgm:prSet/>
      <dgm:spPr/>
      <dgm:t>
        <a:bodyPr/>
        <a:lstStyle/>
        <a:p>
          <a:endParaRPr lang="en-US"/>
        </a:p>
      </dgm:t>
    </dgm:pt>
    <dgm:pt modelId="{E69CBE86-4181-404D-9618-1F2A89389281}" type="sibTrans" cxnId="{4D732C6F-1622-4C7F-B24D-4B7C8B0A85C9}">
      <dgm:prSet/>
      <dgm:spPr/>
      <dgm:t>
        <a:bodyPr/>
        <a:lstStyle/>
        <a:p>
          <a:endParaRPr lang="en-US"/>
        </a:p>
      </dgm:t>
    </dgm:pt>
    <dgm:pt modelId="{E2FA209F-1940-4E79-BDF7-0D570FE2B9C1}">
      <dgm:prSet/>
      <dgm:spPr/>
      <dgm:t>
        <a:bodyPr/>
        <a:lstStyle/>
        <a:p>
          <a:pPr rtl="0"/>
          <a:r>
            <a:rPr lang="en-US" smtClean="0"/>
            <a:t>Create, Delete and Query NpaNxx code in NPAC</a:t>
          </a:r>
          <a:endParaRPr lang="en-US"/>
        </a:p>
      </dgm:t>
    </dgm:pt>
    <dgm:pt modelId="{BE4B0AAE-21F8-4627-A2BC-20BFE5E4E4F4}" type="parTrans" cxnId="{259403C4-5181-4E5D-8FC8-4A211811242C}">
      <dgm:prSet/>
      <dgm:spPr/>
      <dgm:t>
        <a:bodyPr/>
        <a:lstStyle/>
        <a:p>
          <a:endParaRPr lang="en-US"/>
        </a:p>
      </dgm:t>
    </dgm:pt>
    <dgm:pt modelId="{8B3860FB-7AB0-4E31-92BF-DF3C089709CB}" type="sibTrans" cxnId="{259403C4-5181-4E5D-8FC8-4A211811242C}">
      <dgm:prSet/>
      <dgm:spPr/>
      <dgm:t>
        <a:bodyPr/>
        <a:lstStyle/>
        <a:p>
          <a:endParaRPr lang="en-US"/>
        </a:p>
      </dgm:t>
    </dgm:pt>
    <dgm:pt modelId="{BAD236EB-21C5-4848-BC45-9016C51AC490}" type="pres">
      <dgm:prSet presAssocID="{0413DA05-87A3-4532-B12F-00DE80A6B4E2}" presName="linear" presStyleCnt="0">
        <dgm:presLayoutVars>
          <dgm:animLvl val="lvl"/>
          <dgm:resizeHandles val="exact"/>
        </dgm:presLayoutVars>
      </dgm:prSet>
      <dgm:spPr/>
      <dgm:t>
        <a:bodyPr/>
        <a:lstStyle/>
        <a:p>
          <a:endParaRPr lang="en-US"/>
        </a:p>
      </dgm:t>
    </dgm:pt>
    <dgm:pt modelId="{814E196D-D4F7-45F4-8A24-A91FBF1184CC}" type="pres">
      <dgm:prSet presAssocID="{ACF1602E-E979-4798-8899-55C3471F1E38}" presName="parentText" presStyleLbl="node1" presStyleIdx="0" presStyleCnt="1">
        <dgm:presLayoutVars>
          <dgm:chMax val="0"/>
          <dgm:bulletEnabled val="1"/>
        </dgm:presLayoutVars>
      </dgm:prSet>
      <dgm:spPr/>
      <dgm:t>
        <a:bodyPr/>
        <a:lstStyle/>
        <a:p>
          <a:endParaRPr lang="en-US"/>
        </a:p>
      </dgm:t>
    </dgm:pt>
    <dgm:pt modelId="{1ACB71C1-FEA4-4D4D-A608-D5C924CDF128}" type="pres">
      <dgm:prSet presAssocID="{ACF1602E-E979-4798-8899-55C3471F1E38}" presName="childText" presStyleLbl="revTx" presStyleIdx="0" presStyleCnt="1">
        <dgm:presLayoutVars>
          <dgm:bulletEnabled val="1"/>
        </dgm:presLayoutVars>
      </dgm:prSet>
      <dgm:spPr/>
      <dgm:t>
        <a:bodyPr/>
        <a:lstStyle/>
        <a:p>
          <a:endParaRPr lang="en-US"/>
        </a:p>
      </dgm:t>
    </dgm:pt>
  </dgm:ptLst>
  <dgm:cxnLst>
    <dgm:cxn modelId="{322E1C4F-93BA-43E8-AC67-725D99C4BFF8}" type="presOf" srcId="{F4613ECF-FD1C-4F8E-834B-3F8164215113}" destId="{1ACB71C1-FEA4-4D4D-A608-D5C924CDF128}" srcOrd="0" destOrd="4" presId="urn:microsoft.com/office/officeart/2005/8/layout/vList2"/>
    <dgm:cxn modelId="{4DB06790-60CD-4086-A653-5DDBEE90A093}" srcId="{ACF1602E-E979-4798-8899-55C3471F1E38}" destId="{3E9F1D9A-50D4-4316-800F-A42F5B11F6D2}" srcOrd="2" destOrd="0" parTransId="{5E48F8D0-D083-4667-8AD4-FF8F75F9CF8D}" sibTransId="{1805E23C-A317-4566-812A-1A6C4FF5F66B}"/>
    <dgm:cxn modelId="{F56B05C3-F2E0-40F0-8420-26D3E6C8E747}" srcId="{0413DA05-87A3-4532-B12F-00DE80A6B4E2}" destId="{ACF1602E-E979-4798-8899-55C3471F1E38}" srcOrd="0" destOrd="0" parTransId="{726EB283-8E7B-4982-9336-E6037873511C}" sibTransId="{BFFB6E0C-243B-4E01-B796-D5DEB88A7BF4}"/>
    <dgm:cxn modelId="{2317BF93-108A-4B07-AFC4-6918C8D1A2EF}" srcId="{ACF1602E-E979-4798-8899-55C3471F1E38}" destId="{3669335B-32CB-4C9C-98DB-090D95F620EF}" srcOrd="1" destOrd="0" parTransId="{6CC40319-D859-4D36-A9F0-9F3BA5B4095C}" sibTransId="{751A1916-F8A9-4785-93E9-54A6FA08FEBD}"/>
    <dgm:cxn modelId="{F46D37BB-355B-4F98-9D4E-55BE75757AA8}" type="presOf" srcId="{0413DA05-87A3-4532-B12F-00DE80A6B4E2}" destId="{BAD236EB-21C5-4848-BC45-9016C51AC490}" srcOrd="0" destOrd="0" presId="urn:microsoft.com/office/officeart/2005/8/layout/vList2"/>
    <dgm:cxn modelId="{259403C4-5181-4E5D-8FC8-4A211811242C}" srcId="{ACF1602E-E979-4798-8899-55C3471F1E38}" destId="{E2FA209F-1940-4E79-BDF7-0D570FE2B9C1}" srcOrd="5" destOrd="0" parTransId="{BE4B0AAE-21F8-4627-A2BC-20BFE5E4E4F4}" sibTransId="{8B3860FB-7AB0-4E31-92BF-DF3C089709CB}"/>
    <dgm:cxn modelId="{EB0B8411-8F59-4B24-8478-692C9D0FF977}" type="presOf" srcId="{ACF1602E-E979-4798-8899-55C3471F1E38}" destId="{814E196D-D4F7-45F4-8A24-A91FBF1184CC}" srcOrd="0" destOrd="0" presId="urn:microsoft.com/office/officeart/2005/8/layout/vList2"/>
    <dgm:cxn modelId="{4D732C6F-1622-4C7F-B24D-4B7C8B0A85C9}" srcId="{ACF1602E-E979-4798-8899-55C3471F1E38}" destId="{F4613ECF-FD1C-4F8E-834B-3F8164215113}" srcOrd="4" destOrd="0" parTransId="{9F467C73-32B6-4EF2-9013-C489FE0292A5}" sibTransId="{E69CBE86-4181-404D-9618-1F2A89389281}"/>
    <dgm:cxn modelId="{FE59A6D2-53A4-4944-8B95-16BF5DD22833}" type="presOf" srcId="{A565D5AB-034A-4030-A196-D924302FDA9C}" destId="{1ACB71C1-FEA4-4D4D-A608-D5C924CDF128}" srcOrd="0" destOrd="0" presId="urn:microsoft.com/office/officeart/2005/8/layout/vList2"/>
    <dgm:cxn modelId="{A4B0DF05-CE54-48C1-A14B-8D6900658371}" srcId="{ACF1602E-E979-4798-8899-55C3471F1E38}" destId="{B1B27F8D-8026-48C7-B6B4-37033C2ACFB2}" srcOrd="3" destOrd="0" parTransId="{3FB8B218-E7EF-42B4-9124-9E6E6281A923}" sibTransId="{FCB33685-9293-4ACC-9BDC-9FF8A20E5B93}"/>
    <dgm:cxn modelId="{C7F2D5F6-6CCB-49BB-8095-8B607426E167}" type="presOf" srcId="{3669335B-32CB-4C9C-98DB-090D95F620EF}" destId="{1ACB71C1-FEA4-4D4D-A608-D5C924CDF128}" srcOrd="0" destOrd="1" presId="urn:microsoft.com/office/officeart/2005/8/layout/vList2"/>
    <dgm:cxn modelId="{6EC1B533-887B-4559-B8FD-FD6DB2789B15}" srcId="{ACF1602E-E979-4798-8899-55C3471F1E38}" destId="{A565D5AB-034A-4030-A196-D924302FDA9C}" srcOrd="0" destOrd="0" parTransId="{777F1B66-4B33-4303-86E4-DFEA94A04E7A}" sibTransId="{A8F65826-7C6B-444D-A5BF-998D3E816184}"/>
    <dgm:cxn modelId="{8BD126F4-A354-49B9-B87E-8994C7733959}" type="presOf" srcId="{B1B27F8D-8026-48C7-B6B4-37033C2ACFB2}" destId="{1ACB71C1-FEA4-4D4D-A608-D5C924CDF128}" srcOrd="0" destOrd="3" presId="urn:microsoft.com/office/officeart/2005/8/layout/vList2"/>
    <dgm:cxn modelId="{8C4E649C-CE3A-44A2-82A1-1A3CC6FB1CF9}" type="presOf" srcId="{3E9F1D9A-50D4-4316-800F-A42F5B11F6D2}" destId="{1ACB71C1-FEA4-4D4D-A608-D5C924CDF128}" srcOrd="0" destOrd="2" presId="urn:microsoft.com/office/officeart/2005/8/layout/vList2"/>
    <dgm:cxn modelId="{099D0184-10FC-49F7-986F-E27F8F001A3F}" type="presOf" srcId="{E2FA209F-1940-4E79-BDF7-0D570FE2B9C1}" destId="{1ACB71C1-FEA4-4D4D-A608-D5C924CDF128}" srcOrd="0" destOrd="5" presId="urn:microsoft.com/office/officeart/2005/8/layout/vList2"/>
    <dgm:cxn modelId="{E815530B-8E75-4462-ADE6-99B99BE5337A}" type="presParOf" srcId="{BAD236EB-21C5-4848-BC45-9016C51AC490}" destId="{814E196D-D4F7-45F4-8A24-A91FBF1184CC}" srcOrd="0" destOrd="0" presId="urn:microsoft.com/office/officeart/2005/8/layout/vList2"/>
    <dgm:cxn modelId="{43FE64C3-ECFF-4FF6-B94E-43A75D1D3CFA}" type="presParOf" srcId="{BAD236EB-21C5-4848-BC45-9016C51AC490}" destId="{1ACB71C1-FEA4-4D4D-A608-D5C924CDF12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2A7EC-699A-4037-A5E9-7E391FB7162D}">
      <dsp:nvSpPr>
        <dsp:cNvPr id="0" name=""/>
        <dsp:cNvSpPr/>
      </dsp:nvSpPr>
      <dsp:spPr>
        <a:xfrm>
          <a:off x="0" y="172955"/>
          <a:ext cx="7924799" cy="914940"/>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Provider of clearinghouse and directory services to the global communications and Internet industries</a:t>
          </a:r>
          <a:endParaRPr lang="en-US" sz="2300" kern="1200" dirty="0"/>
        </a:p>
      </dsp:txBody>
      <dsp:txXfrm>
        <a:off x="44664" y="217619"/>
        <a:ext cx="7835471" cy="825612"/>
      </dsp:txXfrm>
    </dsp:sp>
    <dsp:sp modelId="{758B8883-12F2-4CC3-B3E7-53CE9F1CC137}">
      <dsp:nvSpPr>
        <dsp:cNvPr id="0" name=""/>
        <dsp:cNvSpPr/>
      </dsp:nvSpPr>
      <dsp:spPr>
        <a:xfrm>
          <a:off x="0" y="1087896"/>
          <a:ext cx="7924799" cy="4094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61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err="1" smtClean="0"/>
            <a:t>Neustar</a:t>
          </a:r>
          <a:r>
            <a:rPr lang="en-US" sz="1800" kern="1200" dirty="0" smtClean="0"/>
            <a:t> is  administrator of Number Portability Administration Center (NPAC) which is the telecom industry's common, authoritative database used for routing, rating and billing  calls for telephone numbers that are no longer assigned to the original NPA-NXX code holder</a:t>
          </a:r>
          <a:endParaRPr lang="en-US" sz="1800" kern="1200" dirty="0"/>
        </a:p>
        <a:p>
          <a:pPr marL="171450" lvl="1" indent="-171450" algn="l" defTabSz="800100" rtl="0">
            <a:lnSpc>
              <a:spcPct val="90000"/>
            </a:lnSpc>
            <a:spcBef>
              <a:spcPct val="0"/>
            </a:spcBef>
            <a:spcAft>
              <a:spcPct val="20000"/>
            </a:spcAft>
            <a:buChar char="••"/>
          </a:pPr>
          <a:r>
            <a:rPr lang="en-US" sz="1800" kern="1200" dirty="0" err="1" smtClean="0"/>
            <a:t>Neustar</a:t>
          </a:r>
          <a:r>
            <a:rPr lang="en-US" sz="1800" kern="1200" dirty="0" smtClean="0"/>
            <a:t> administers the </a:t>
          </a:r>
          <a:r>
            <a:rPr lang="en-US" sz="1800" kern="1200" dirty="0" smtClean="0">
              <a:hlinkClick xmlns:r="http://schemas.openxmlformats.org/officeDocument/2006/relationships" r:id="rId1"/>
            </a:rPr>
            <a:t>North American Numbering Plan</a:t>
          </a:r>
          <a:r>
            <a:rPr lang="en-US" sz="1800" kern="1200" dirty="0" smtClean="0"/>
            <a:t>, the authoritative directories that manage virtually all telephone </a:t>
          </a:r>
          <a:r>
            <a:rPr lang="en-US" sz="1800" kern="1200" dirty="0" smtClean="0">
              <a:hlinkClick xmlns:r="http://schemas.openxmlformats.org/officeDocument/2006/relationships" r:id="rId2"/>
            </a:rPr>
            <a:t>area codes</a:t>
          </a:r>
          <a:r>
            <a:rPr lang="en-US" sz="1800" kern="1200" dirty="0" smtClean="0"/>
            <a:t> and numbers, and enables the routing of calls among thousands of competing </a:t>
          </a:r>
          <a:r>
            <a:rPr lang="en-US" sz="1800" kern="1200" dirty="0" smtClean="0">
              <a:hlinkClick xmlns:r="http://schemas.openxmlformats.org/officeDocument/2006/relationships" r:id="rId3"/>
            </a:rPr>
            <a:t>communications service providers</a:t>
          </a:r>
          <a:r>
            <a:rPr lang="en-US" sz="1800" kern="1200" dirty="0" smtClean="0"/>
            <a:t> for North America and Canada only</a:t>
          </a:r>
          <a:endParaRPr lang="en-US" sz="1800" kern="1200" dirty="0"/>
        </a:p>
        <a:p>
          <a:pPr marL="171450" lvl="1" indent="-171450" algn="l" defTabSz="800100" rtl="0">
            <a:lnSpc>
              <a:spcPct val="90000"/>
            </a:lnSpc>
            <a:spcBef>
              <a:spcPct val="0"/>
            </a:spcBef>
            <a:spcAft>
              <a:spcPct val="20000"/>
            </a:spcAft>
            <a:buChar char="••"/>
          </a:pPr>
          <a:r>
            <a:rPr lang="en-US" sz="1800" kern="1200" smtClean="0"/>
            <a:t>Acts as a regulatory body between different service providers for call routing and number porting requests</a:t>
          </a:r>
          <a:endParaRPr lang="en-US" sz="1800" kern="1200"/>
        </a:p>
        <a:p>
          <a:pPr marL="171450" lvl="1" indent="-171450" algn="l" defTabSz="800100" rtl="0">
            <a:lnSpc>
              <a:spcPct val="90000"/>
            </a:lnSpc>
            <a:spcBef>
              <a:spcPct val="0"/>
            </a:spcBef>
            <a:spcAft>
              <a:spcPct val="20000"/>
            </a:spcAft>
            <a:buChar char="••"/>
          </a:pPr>
          <a:r>
            <a:rPr lang="en-US" sz="1800" kern="1200" dirty="0" smtClean="0"/>
            <a:t>Clearing House consists of an Order Management System which provides order processing, provisioning flows, network routing, service delivery and fulfillment services— for all voice, video and IP communications</a:t>
          </a:r>
          <a:endParaRPr lang="en-US" sz="1800" kern="1200" dirty="0"/>
        </a:p>
        <a:p>
          <a:pPr marL="171450" lvl="1" indent="-171450" algn="l" defTabSz="800100" rtl="0">
            <a:lnSpc>
              <a:spcPct val="90000"/>
            </a:lnSpc>
            <a:spcBef>
              <a:spcPct val="0"/>
            </a:spcBef>
            <a:spcAft>
              <a:spcPct val="20000"/>
            </a:spcAft>
            <a:buChar char="••"/>
          </a:pPr>
          <a:r>
            <a:rPr lang="en-US" sz="1800" kern="1200" dirty="0" smtClean="0"/>
            <a:t>Apart from number portability, </a:t>
          </a:r>
          <a:r>
            <a:rPr lang="en-US" sz="1800" kern="1200" dirty="0" err="1" smtClean="0"/>
            <a:t>Neustar</a:t>
          </a:r>
          <a:r>
            <a:rPr lang="en-US" sz="1800" kern="1200" dirty="0" smtClean="0"/>
            <a:t> provides APIs for selling/accessing of services among service providers</a:t>
          </a:r>
          <a:endParaRPr lang="en-US" sz="1800" kern="1200" dirty="0"/>
        </a:p>
      </dsp:txBody>
      <dsp:txXfrm>
        <a:off x="0" y="1087896"/>
        <a:ext cx="7924799" cy="409445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E196D-D4F7-45F4-8A24-A91FBF1184CC}">
      <dsp:nvSpPr>
        <dsp:cNvPr id="0" name=""/>
        <dsp:cNvSpPr/>
      </dsp:nvSpPr>
      <dsp:spPr>
        <a:xfrm>
          <a:off x="0" y="1082944"/>
          <a:ext cx="7986342" cy="1559025"/>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US" sz="6500" kern="1200" dirty="0" smtClean="0"/>
            <a:t>Thank You!</a:t>
          </a:r>
          <a:endParaRPr lang="en-US" sz="6500" kern="1200" dirty="0"/>
        </a:p>
      </dsp:txBody>
      <dsp:txXfrm>
        <a:off x="76105" y="1159049"/>
        <a:ext cx="7834132" cy="1406815"/>
      </dsp:txXfrm>
    </dsp:sp>
    <dsp:sp modelId="{1ACB71C1-FEA4-4D4D-A608-D5C924CDF128}">
      <dsp:nvSpPr>
        <dsp:cNvPr id="0" name=""/>
        <dsp:cNvSpPr/>
      </dsp:nvSpPr>
      <dsp:spPr>
        <a:xfrm>
          <a:off x="0" y="2641969"/>
          <a:ext cx="7986342"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566" tIns="82550" rIns="462280" bIns="82550" numCol="1" spcCol="1270" anchor="t" anchorCtr="0">
          <a:noAutofit/>
        </a:bodyPr>
        <a:lstStyle/>
        <a:p>
          <a:pPr marL="285750" lvl="1" indent="-285750" algn="l" defTabSz="2266950" rtl="0">
            <a:lnSpc>
              <a:spcPct val="90000"/>
            </a:lnSpc>
            <a:spcBef>
              <a:spcPct val="0"/>
            </a:spcBef>
            <a:spcAft>
              <a:spcPct val="20000"/>
            </a:spcAft>
            <a:buChar char="••"/>
          </a:pPr>
          <a:endParaRPr lang="en-US" sz="5100" kern="1200" dirty="0"/>
        </a:p>
      </dsp:txBody>
      <dsp:txXfrm>
        <a:off x="0" y="2641969"/>
        <a:ext cx="7986342" cy="1076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9D4D3-F9A4-41CC-816A-11B041368D90}">
      <dsp:nvSpPr>
        <dsp:cNvPr id="0" name=""/>
        <dsp:cNvSpPr/>
      </dsp:nvSpPr>
      <dsp:spPr>
        <a:xfrm>
          <a:off x="0" y="480925"/>
          <a:ext cx="7705905" cy="873953"/>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Local Number Porting relies on Location Routing Number(LRN)</a:t>
          </a:r>
          <a:endParaRPr lang="en-US" sz="2200" kern="1200" dirty="0"/>
        </a:p>
      </dsp:txBody>
      <dsp:txXfrm>
        <a:off x="42663" y="523588"/>
        <a:ext cx="7620579" cy="788627"/>
      </dsp:txXfrm>
    </dsp:sp>
    <dsp:sp modelId="{650AA444-AE77-41F3-8E16-80C8AF9768D2}">
      <dsp:nvSpPr>
        <dsp:cNvPr id="0" name=""/>
        <dsp:cNvSpPr/>
      </dsp:nvSpPr>
      <dsp:spPr>
        <a:xfrm>
          <a:off x="0" y="1418239"/>
          <a:ext cx="7705905" cy="873953"/>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(LRN) is a ten-digit number assigned to each ported telephone number and is used to route calls</a:t>
          </a:r>
          <a:endParaRPr lang="en-US" sz="2200" kern="1200" dirty="0"/>
        </a:p>
      </dsp:txBody>
      <dsp:txXfrm>
        <a:off x="42663" y="1460902"/>
        <a:ext cx="7620579" cy="788627"/>
      </dsp:txXfrm>
    </dsp:sp>
    <dsp:sp modelId="{718565A1-0B08-44FB-9D99-A47E81BEDCDF}">
      <dsp:nvSpPr>
        <dsp:cNvPr id="0" name=""/>
        <dsp:cNvSpPr/>
      </dsp:nvSpPr>
      <dsp:spPr>
        <a:xfrm>
          <a:off x="0" y="2292192"/>
          <a:ext cx="7705905" cy="163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662"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US" sz="1700" kern="1200" smtClean="0"/>
            <a:t>Calls are routed based on the first six digits (NPA-NXX) of the telephone number. </a:t>
          </a:r>
          <a:endParaRPr lang="en-US" sz="1700" kern="1200"/>
        </a:p>
        <a:p>
          <a:pPr marL="171450" lvl="1" indent="-171450" algn="l" defTabSz="755650" rtl="0">
            <a:lnSpc>
              <a:spcPct val="90000"/>
            </a:lnSpc>
            <a:spcBef>
              <a:spcPct val="0"/>
            </a:spcBef>
            <a:spcAft>
              <a:spcPct val="20000"/>
            </a:spcAft>
            <a:buChar char="••"/>
          </a:pPr>
          <a:r>
            <a:rPr lang="en-US" sz="1700" kern="1200" dirty="0" smtClean="0"/>
            <a:t>The NPA-NXX is the address of the switch serving the telephone number. When a number is ported, the 10 digit LRN is associated with the ported number. </a:t>
          </a:r>
          <a:endParaRPr lang="en-US" sz="1700" kern="1200" dirty="0"/>
        </a:p>
        <a:p>
          <a:pPr marL="171450" lvl="1" indent="-171450" algn="l" defTabSz="755650" rtl="0">
            <a:lnSpc>
              <a:spcPct val="90000"/>
            </a:lnSpc>
            <a:spcBef>
              <a:spcPct val="0"/>
            </a:spcBef>
            <a:spcAft>
              <a:spcPct val="20000"/>
            </a:spcAft>
            <a:buChar char="••"/>
          </a:pPr>
          <a:r>
            <a:rPr lang="en-US" sz="1700" kern="1200" smtClean="0"/>
            <a:t>Calls to the ported number are instead routed based on the NPA-NXX of the 10 digit LRN.</a:t>
          </a:r>
          <a:endParaRPr lang="en-US" sz="1700" kern="1200"/>
        </a:p>
        <a:p>
          <a:pPr marL="171450" lvl="1" indent="-171450" algn="l" defTabSz="755650" rtl="0">
            <a:lnSpc>
              <a:spcPct val="90000"/>
            </a:lnSpc>
            <a:spcBef>
              <a:spcPct val="0"/>
            </a:spcBef>
            <a:spcAft>
              <a:spcPct val="20000"/>
            </a:spcAft>
            <a:buChar char="••"/>
          </a:pPr>
          <a:r>
            <a:rPr lang="en-US" sz="1700" kern="1200" smtClean="0"/>
            <a:t>NPA-NXX (NPA, Number Plan Area (Area Code); NXX, Central Office Code)</a:t>
          </a:r>
          <a:endParaRPr lang="en-US" sz="1700" kern="1200"/>
        </a:p>
      </dsp:txBody>
      <dsp:txXfrm>
        <a:off x="0" y="2292192"/>
        <a:ext cx="7705905" cy="1639440"/>
      </dsp:txXfrm>
    </dsp:sp>
    <dsp:sp modelId="{DC0FFFDC-ED7C-4289-ABC6-8838338D1A2A}">
      <dsp:nvSpPr>
        <dsp:cNvPr id="0" name=""/>
        <dsp:cNvSpPr/>
      </dsp:nvSpPr>
      <dsp:spPr>
        <a:xfrm>
          <a:off x="0" y="3931632"/>
          <a:ext cx="7705905" cy="873953"/>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Porting a number to another carrier</a:t>
          </a:r>
          <a:endParaRPr lang="en-US" sz="2200" kern="1200" dirty="0"/>
        </a:p>
      </dsp:txBody>
      <dsp:txXfrm>
        <a:off x="42663" y="3974295"/>
        <a:ext cx="7620579" cy="788627"/>
      </dsp:txXfrm>
    </dsp:sp>
    <dsp:sp modelId="{1450B947-23D5-4A26-AA33-B8A0B2B9617F}">
      <dsp:nvSpPr>
        <dsp:cNvPr id="0" name=""/>
        <dsp:cNvSpPr/>
      </dsp:nvSpPr>
      <dsp:spPr>
        <a:xfrm>
          <a:off x="0" y="4805586"/>
          <a:ext cx="7705905"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662"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US" sz="1700" kern="1200" smtClean="0"/>
            <a:t>Inter carrier: Moves the number from one service provider to another</a:t>
          </a:r>
          <a:endParaRPr lang="en-US" sz="1700" kern="1200"/>
        </a:p>
        <a:p>
          <a:pPr marL="171450" lvl="1" indent="-171450" algn="l" defTabSz="755650" rtl="0">
            <a:lnSpc>
              <a:spcPct val="90000"/>
            </a:lnSpc>
            <a:spcBef>
              <a:spcPct val="0"/>
            </a:spcBef>
            <a:spcAft>
              <a:spcPct val="20000"/>
            </a:spcAft>
            <a:buChar char="••"/>
          </a:pPr>
          <a:r>
            <a:rPr lang="en-US" sz="1700" kern="1200" smtClean="0"/>
            <a:t>Intra carrier: Moves number from one switch to another switch within carrier</a:t>
          </a:r>
          <a:endParaRPr lang="en-US" sz="1700" kern="1200"/>
        </a:p>
      </dsp:txBody>
      <dsp:txXfrm>
        <a:off x="0" y="4805586"/>
        <a:ext cx="7705905" cy="5920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06C2C-10D1-43AC-A1DC-1D35A47894F1}">
      <dsp:nvSpPr>
        <dsp:cNvPr id="0" name=""/>
        <dsp:cNvSpPr/>
      </dsp:nvSpPr>
      <dsp:spPr>
        <a:xfrm>
          <a:off x="0" y="217376"/>
          <a:ext cx="7920879" cy="1392299"/>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dirty="0" smtClean="0"/>
            <a:t>High level steps in Porting a number from one provider to another</a:t>
          </a:r>
          <a:endParaRPr lang="en-US" sz="3500" kern="1200" dirty="0"/>
        </a:p>
      </dsp:txBody>
      <dsp:txXfrm>
        <a:off x="67966" y="285342"/>
        <a:ext cx="7784947" cy="1256367"/>
      </dsp:txXfrm>
    </dsp:sp>
    <dsp:sp modelId="{3B5504AE-A8CB-4F20-A1F8-C342C291F3E9}">
      <dsp:nvSpPr>
        <dsp:cNvPr id="0" name=""/>
        <dsp:cNvSpPr/>
      </dsp:nvSpPr>
      <dsp:spPr>
        <a:xfrm>
          <a:off x="0" y="1609676"/>
          <a:ext cx="7920879" cy="3405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488"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en-US" sz="2700" kern="1200" smtClean="0"/>
            <a:t>The new service provider notifies the old service provider of the requested port.</a:t>
          </a:r>
          <a:endParaRPr lang="en-US" sz="2700" kern="1200"/>
        </a:p>
        <a:p>
          <a:pPr marL="228600" lvl="1" indent="-228600" algn="l" defTabSz="1200150" rtl="0">
            <a:lnSpc>
              <a:spcPct val="90000"/>
            </a:lnSpc>
            <a:spcBef>
              <a:spcPct val="0"/>
            </a:spcBef>
            <a:spcAft>
              <a:spcPct val="20000"/>
            </a:spcAft>
            <a:buChar char="••"/>
          </a:pPr>
          <a:r>
            <a:rPr lang="en-US" sz="2700" kern="1200" smtClean="0"/>
            <a:t>The old service provider is asked to validate the subscriber's information.</a:t>
          </a:r>
          <a:endParaRPr lang="en-US" sz="2700" kern="1200"/>
        </a:p>
        <a:p>
          <a:pPr marL="228600" lvl="1" indent="-228600" algn="l" defTabSz="1200150" rtl="0">
            <a:lnSpc>
              <a:spcPct val="90000"/>
            </a:lnSpc>
            <a:spcBef>
              <a:spcPct val="0"/>
            </a:spcBef>
            <a:spcAft>
              <a:spcPct val="20000"/>
            </a:spcAft>
            <a:buChar char="••"/>
          </a:pPr>
          <a:r>
            <a:rPr lang="en-US" sz="2700" kern="1200" dirty="0" smtClean="0"/>
            <a:t>The old service provider confirms the subscriber's information and notifies the new service provider.</a:t>
          </a:r>
          <a:endParaRPr lang="en-US" sz="2700" kern="1200" dirty="0"/>
        </a:p>
        <a:p>
          <a:pPr marL="228600" lvl="1" indent="-228600" algn="l" defTabSz="1200150" rtl="0">
            <a:lnSpc>
              <a:spcPct val="90000"/>
            </a:lnSpc>
            <a:spcBef>
              <a:spcPct val="0"/>
            </a:spcBef>
            <a:spcAft>
              <a:spcPct val="20000"/>
            </a:spcAft>
            <a:buChar char="••"/>
          </a:pPr>
          <a:r>
            <a:rPr lang="en-US" sz="2700" kern="1200" smtClean="0"/>
            <a:t>The new service provider notifies the NPAC of the requested port.</a:t>
          </a:r>
          <a:endParaRPr lang="en-US" sz="2700" kern="1200"/>
        </a:p>
      </dsp:txBody>
      <dsp:txXfrm>
        <a:off x="0" y="1609676"/>
        <a:ext cx="7920879" cy="34051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06C2C-10D1-43AC-A1DC-1D35A47894F1}">
      <dsp:nvSpPr>
        <dsp:cNvPr id="0" name=""/>
        <dsp:cNvSpPr/>
      </dsp:nvSpPr>
      <dsp:spPr>
        <a:xfrm>
          <a:off x="0" y="58661"/>
          <a:ext cx="7920879" cy="1272959"/>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High level steps in Porting a number from one provider to another(cont.)</a:t>
          </a:r>
          <a:endParaRPr lang="en-US" sz="3200" kern="1200" dirty="0"/>
        </a:p>
      </dsp:txBody>
      <dsp:txXfrm>
        <a:off x="62141" y="120802"/>
        <a:ext cx="7796597" cy="1148677"/>
      </dsp:txXfrm>
    </dsp:sp>
    <dsp:sp modelId="{3B5504AE-A8CB-4F20-A1F8-C342C291F3E9}">
      <dsp:nvSpPr>
        <dsp:cNvPr id="0" name=""/>
        <dsp:cNvSpPr/>
      </dsp:nvSpPr>
      <dsp:spPr>
        <a:xfrm>
          <a:off x="0" y="1331621"/>
          <a:ext cx="7920879" cy="3841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488" tIns="40640" rIns="227584" bIns="40640" numCol="1" spcCol="1270" anchor="t" anchorCtr="0">
          <a:noAutofit/>
        </a:bodyPr>
        <a:lstStyle/>
        <a:p>
          <a:pPr marL="228600" lvl="1" indent="-228600" algn="l" defTabSz="1111250" rtl="0">
            <a:lnSpc>
              <a:spcPct val="90000"/>
            </a:lnSpc>
            <a:spcBef>
              <a:spcPct val="0"/>
            </a:spcBef>
            <a:spcAft>
              <a:spcPct val="20000"/>
            </a:spcAft>
            <a:buChar char="••"/>
          </a:pPr>
          <a:r>
            <a:rPr lang="en-US" sz="2500" kern="1200" dirty="0" smtClean="0"/>
            <a:t>The NPAC creates a pending port and sends a notification to the old service provider. Each NPAC record is referred to as a Subscription Version.</a:t>
          </a:r>
          <a:endParaRPr lang="en-US" sz="2500" kern="1200" dirty="0"/>
        </a:p>
        <a:p>
          <a:pPr marL="228600" lvl="1" indent="-228600" algn="l" defTabSz="1111250">
            <a:lnSpc>
              <a:spcPct val="90000"/>
            </a:lnSpc>
            <a:spcBef>
              <a:spcPct val="0"/>
            </a:spcBef>
            <a:spcAft>
              <a:spcPct val="20000"/>
            </a:spcAft>
            <a:buChar char="••"/>
          </a:pPr>
          <a:r>
            <a:rPr lang="en-US" sz="2500" kern="1200" dirty="0" smtClean="0"/>
            <a:t>Optionally, the old service provider notifies the NPAC that it concurs with the port.</a:t>
          </a:r>
          <a:endParaRPr lang="en-US" sz="2500" kern="1200" dirty="0"/>
        </a:p>
        <a:p>
          <a:pPr marL="228600" lvl="1" indent="-228600" algn="l" defTabSz="1111250">
            <a:lnSpc>
              <a:spcPct val="90000"/>
            </a:lnSpc>
            <a:spcBef>
              <a:spcPct val="0"/>
            </a:spcBef>
            <a:spcAft>
              <a:spcPct val="20000"/>
            </a:spcAft>
            <a:buChar char="••"/>
          </a:pPr>
          <a:r>
            <a:rPr lang="en-US" sz="2500" kern="1200" dirty="0" smtClean="0"/>
            <a:t>The new service provider notifies the NPAC to activate the port.</a:t>
          </a:r>
          <a:endParaRPr lang="en-US" sz="2500" kern="1200" dirty="0"/>
        </a:p>
        <a:p>
          <a:pPr marL="228600" lvl="1" indent="-228600" algn="l" defTabSz="1111250">
            <a:lnSpc>
              <a:spcPct val="90000"/>
            </a:lnSpc>
            <a:spcBef>
              <a:spcPct val="0"/>
            </a:spcBef>
            <a:spcAft>
              <a:spcPct val="20000"/>
            </a:spcAft>
            <a:buChar char="••"/>
          </a:pPr>
          <a:r>
            <a:rPr lang="en-US" sz="2500" kern="1200" dirty="0" smtClean="0"/>
            <a:t>The pending port is activated in the NPAC and broadcast to the telecommunications industry network within </a:t>
          </a:r>
          <a:r>
            <a:rPr lang="en-US" sz="2500" kern="1200" dirty="0" err="1" smtClean="0"/>
            <a:t>milli</a:t>
          </a:r>
          <a:r>
            <a:rPr lang="en-US" sz="2500" kern="1200" dirty="0" smtClean="0"/>
            <a:t>-seconds</a:t>
          </a:r>
          <a:endParaRPr lang="en-US" sz="2500" kern="1200" dirty="0"/>
        </a:p>
      </dsp:txBody>
      <dsp:txXfrm>
        <a:off x="0" y="1331621"/>
        <a:ext cx="7920879" cy="38419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42EBD-0B60-4D04-A3A5-603B71893E33}">
      <dsp:nvSpPr>
        <dsp:cNvPr id="0" name=""/>
        <dsp:cNvSpPr/>
      </dsp:nvSpPr>
      <dsp:spPr>
        <a:xfrm>
          <a:off x="0" y="41123"/>
          <a:ext cx="7331723" cy="875160"/>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In a number porting scenario between two subscribers below are the entities involved:</a:t>
          </a:r>
          <a:endParaRPr lang="en-US" sz="2200" kern="1200" dirty="0"/>
        </a:p>
      </dsp:txBody>
      <dsp:txXfrm>
        <a:off x="42722" y="83845"/>
        <a:ext cx="7246279" cy="789716"/>
      </dsp:txXfrm>
    </dsp:sp>
    <dsp:sp modelId="{73E14696-DBE0-48DC-B180-6CB46A73ADF6}">
      <dsp:nvSpPr>
        <dsp:cNvPr id="0" name=""/>
        <dsp:cNvSpPr/>
      </dsp:nvSpPr>
      <dsp:spPr>
        <a:xfrm>
          <a:off x="0" y="916283"/>
          <a:ext cx="7331723" cy="118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782"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US" sz="1700" kern="1200" smtClean="0"/>
            <a:t>Old Service Provider</a:t>
          </a:r>
          <a:endParaRPr lang="en-US" sz="1700" kern="1200"/>
        </a:p>
        <a:p>
          <a:pPr marL="171450" lvl="1" indent="-171450" algn="l" defTabSz="755650" rtl="0">
            <a:lnSpc>
              <a:spcPct val="90000"/>
            </a:lnSpc>
            <a:spcBef>
              <a:spcPct val="0"/>
            </a:spcBef>
            <a:spcAft>
              <a:spcPct val="20000"/>
            </a:spcAft>
            <a:buChar char="••"/>
          </a:pPr>
          <a:r>
            <a:rPr lang="en-US" sz="1700" kern="1200" smtClean="0"/>
            <a:t>New Service Provider</a:t>
          </a:r>
          <a:endParaRPr lang="en-US" sz="1700" kern="1200"/>
        </a:p>
        <a:p>
          <a:pPr marL="171450" lvl="1" indent="-171450" algn="l" defTabSz="755650" rtl="0">
            <a:lnSpc>
              <a:spcPct val="90000"/>
            </a:lnSpc>
            <a:spcBef>
              <a:spcPct val="0"/>
            </a:spcBef>
            <a:spcAft>
              <a:spcPct val="20000"/>
            </a:spcAft>
            <a:buChar char="••"/>
          </a:pPr>
          <a:r>
            <a:rPr lang="en-US" sz="1700" kern="1200" smtClean="0"/>
            <a:t>Neustar</a:t>
          </a:r>
          <a:endParaRPr lang="en-US" sz="1700" kern="1200"/>
        </a:p>
        <a:p>
          <a:pPr marL="171450" lvl="1" indent="-171450" algn="l" defTabSz="755650" rtl="0">
            <a:lnSpc>
              <a:spcPct val="90000"/>
            </a:lnSpc>
            <a:spcBef>
              <a:spcPct val="0"/>
            </a:spcBef>
            <a:spcAft>
              <a:spcPct val="20000"/>
            </a:spcAft>
            <a:buChar char="••"/>
          </a:pPr>
          <a:r>
            <a:rPr lang="en-US" sz="1700" kern="1200" smtClean="0"/>
            <a:t>NPAC(Number Portability Administration Center )</a:t>
          </a:r>
          <a:endParaRPr lang="en-US" sz="1700" kern="1200"/>
        </a:p>
      </dsp:txBody>
      <dsp:txXfrm>
        <a:off x="0" y="916283"/>
        <a:ext cx="7331723" cy="1184040"/>
      </dsp:txXfrm>
    </dsp:sp>
    <dsp:sp modelId="{674DC809-6C7A-4741-B081-D67E208F832C}">
      <dsp:nvSpPr>
        <dsp:cNvPr id="0" name=""/>
        <dsp:cNvSpPr/>
      </dsp:nvSpPr>
      <dsp:spPr>
        <a:xfrm>
          <a:off x="0" y="2100323"/>
          <a:ext cx="7331723" cy="875160"/>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err="1" smtClean="0"/>
            <a:t>Neustar</a:t>
          </a:r>
          <a:r>
            <a:rPr lang="en-US" sz="2200" kern="1200" dirty="0" smtClean="0"/>
            <a:t> acts as a neutral NPAC administrator and facilitates porting process between Service Providers and NPAC.</a:t>
          </a:r>
          <a:endParaRPr lang="en-US" sz="2200" kern="1200" dirty="0"/>
        </a:p>
      </dsp:txBody>
      <dsp:txXfrm>
        <a:off x="42722" y="2143045"/>
        <a:ext cx="7246279" cy="789716"/>
      </dsp:txXfrm>
    </dsp:sp>
    <dsp:sp modelId="{BA7CA2FD-C6E6-48B8-A584-6F3E0D20FEED}">
      <dsp:nvSpPr>
        <dsp:cNvPr id="0" name=""/>
        <dsp:cNvSpPr/>
      </dsp:nvSpPr>
      <dsp:spPr>
        <a:xfrm>
          <a:off x="0" y="3038843"/>
          <a:ext cx="7331723" cy="875160"/>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All requests to NPAC are processed via </a:t>
          </a:r>
          <a:r>
            <a:rPr lang="en-US" sz="2200" kern="1200" dirty="0" err="1" smtClean="0"/>
            <a:t>Neustar</a:t>
          </a:r>
          <a:endParaRPr lang="en-US" sz="2200" kern="1200" dirty="0"/>
        </a:p>
      </dsp:txBody>
      <dsp:txXfrm>
        <a:off x="42722" y="3081565"/>
        <a:ext cx="7246279" cy="789716"/>
      </dsp:txXfrm>
    </dsp:sp>
    <dsp:sp modelId="{119F4A45-D54D-4C52-828A-093B9D2B9B56}">
      <dsp:nvSpPr>
        <dsp:cNvPr id="0" name=""/>
        <dsp:cNvSpPr/>
      </dsp:nvSpPr>
      <dsp:spPr>
        <a:xfrm>
          <a:off x="0" y="3977363"/>
          <a:ext cx="7331723" cy="875160"/>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It supports wireless, intermodal (between </a:t>
          </a:r>
          <a:r>
            <a:rPr lang="en-US" sz="2200" kern="1200" dirty="0" err="1" smtClean="0"/>
            <a:t>wireline</a:t>
          </a:r>
          <a:r>
            <a:rPr lang="en-US" sz="2200" kern="1200" dirty="0" smtClean="0"/>
            <a:t> and wireless) and wireless inter- carrier porting and </a:t>
          </a:r>
          <a:r>
            <a:rPr lang="en-US" sz="2200" kern="1200" dirty="0" err="1" smtClean="0"/>
            <a:t>Voip</a:t>
          </a:r>
          <a:r>
            <a:rPr lang="en-US" sz="2200" kern="1200" dirty="0" smtClean="0"/>
            <a:t> porting</a:t>
          </a:r>
          <a:endParaRPr lang="en-US" sz="2200" kern="1200" dirty="0"/>
        </a:p>
      </dsp:txBody>
      <dsp:txXfrm>
        <a:off x="42722" y="4020085"/>
        <a:ext cx="7246279" cy="7897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4E2C8-945E-4A15-B6D1-39AB9AF5139F}">
      <dsp:nvSpPr>
        <dsp:cNvPr id="0" name=""/>
        <dsp:cNvSpPr/>
      </dsp:nvSpPr>
      <dsp:spPr>
        <a:xfrm>
          <a:off x="0" y="245547"/>
          <a:ext cx="7860392" cy="1895400"/>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US" sz="4000" kern="1200" dirty="0" smtClean="0"/>
            <a:t>There can be two types of number porting</a:t>
          </a:r>
          <a:r>
            <a:rPr lang="en-US" sz="5900" kern="1200" dirty="0" smtClean="0"/>
            <a:t>:</a:t>
          </a:r>
          <a:endParaRPr lang="en-US" sz="5900" kern="1200" dirty="0"/>
        </a:p>
      </dsp:txBody>
      <dsp:txXfrm>
        <a:off x="92526" y="338073"/>
        <a:ext cx="7675340" cy="1710348"/>
      </dsp:txXfrm>
    </dsp:sp>
    <dsp:sp modelId="{CC8D5561-9073-48CB-B40B-802F54B79363}">
      <dsp:nvSpPr>
        <dsp:cNvPr id="0" name=""/>
        <dsp:cNvSpPr/>
      </dsp:nvSpPr>
      <dsp:spPr>
        <a:xfrm>
          <a:off x="0" y="2140947"/>
          <a:ext cx="7860392" cy="161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567" tIns="76200" rIns="426720" bIns="76200" numCol="1" spcCol="1270" anchor="t" anchorCtr="0">
          <a:noAutofit/>
        </a:bodyPr>
        <a:lstStyle/>
        <a:p>
          <a:pPr marL="285750" lvl="1" indent="-285750" algn="l" defTabSz="2089150" rtl="0">
            <a:lnSpc>
              <a:spcPct val="90000"/>
            </a:lnSpc>
            <a:spcBef>
              <a:spcPct val="0"/>
            </a:spcBef>
            <a:spcAft>
              <a:spcPct val="20000"/>
            </a:spcAft>
            <a:buChar char="••"/>
          </a:pPr>
          <a:r>
            <a:rPr lang="en-US" sz="4700" kern="1200" smtClean="0"/>
            <a:t>Wireless to Wireless Porting</a:t>
          </a:r>
          <a:endParaRPr lang="en-US" sz="4700" kern="1200"/>
        </a:p>
        <a:p>
          <a:pPr marL="285750" lvl="1" indent="-285750" algn="l" defTabSz="2089150" rtl="0">
            <a:lnSpc>
              <a:spcPct val="90000"/>
            </a:lnSpc>
            <a:spcBef>
              <a:spcPct val="0"/>
            </a:spcBef>
            <a:spcAft>
              <a:spcPct val="20000"/>
            </a:spcAft>
            <a:buChar char="••"/>
          </a:pPr>
          <a:r>
            <a:rPr lang="en-US" sz="4700" kern="1200" smtClean="0"/>
            <a:t>Wireline to wireless Porting</a:t>
          </a:r>
          <a:endParaRPr lang="en-US" sz="4700" kern="1200"/>
        </a:p>
      </dsp:txBody>
      <dsp:txXfrm>
        <a:off x="0" y="2140947"/>
        <a:ext cx="7860392" cy="1614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30AAD9-FDB9-46DB-8F48-F91CCC37360D}">
      <dsp:nvSpPr>
        <dsp:cNvPr id="0" name=""/>
        <dsp:cNvSpPr/>
      </dsp:nvSpPr>
      <dsp:spPr>
        <a:xfrm>
          <a:off x="0" y="98261"/>
          <a:ext cx="7860392" cy="743534"/>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smtClean="0"/>
            <a:t>Number Porting process in </a:t>
          </a:r>
          <a:r>
            <a:rPr lang="en-US" sz="3100" kern="1200" dirty="0" err="1" smtClean="0"/>
            <a:t>Neustar</a:t>
          </a:r>
          <a:r>
            <a:rPr lang="en-US" sz="3100" kern="1200" dirty="0" smtClean="0"/>
            <a:t> ecosystem:</a:t>
          </a:r>
          <a:endParaRPr lang="en-US" sz="3100" kern="1200" dirty="0"/>
        </a:p>
      </dsp:txBody>
      <dsp:txXfrm>
        <a:off x="36296" y="134557"/>
        <a:ext cx="7787800" cy="670942"/>
      </dsp:txXfrm>
    </dsp:sp>
    <dsp:sp modelId="{6AF96A73-1635-4CFF-A2C4-3075B6BF52E2}">
      <dsp:nvSpPr>
        <dsp:cNvPr id="0" name=""/>
        <dsp:cNvSpPr/>
      </dsp:nvSpPr>
      <dsp:spPr>
        <a:xfrm>
          <a:off x="0" y="841796"/>
          <a:ext cx="7860392" cy="4876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567" tIns="39370" rIns="220472" bIns="39370" numCol="1" spcCol="1270" anchor="t" anchorCtr="0">
          <a:noAutofit/>
        </a:bodyPr>
        <a:lstStyle/>
        <a:p>
          <a:pPr marL="228600" lvl="1" indent="-228600" algn="l" defTabSz="1066800" rtl="0">
            <a:lnSpc>
              <a:spcPct val="90000"/>
            </a:lnSpc>
            <a:spcBef>
              <a:spcPct val="0"/>
            </a:spcBef>
            <a:spcAft>
              <a:spcPct val="20000"/>
            </a:spcAft>
            <a:buChar char="••"/>
          </a:pPr>
          <a:r>
            <a:rPr lang="en-US" sz="2400" kern="1200" smtClean="0"/>
            <a:t>Number porting requests are sent from Amdocs system to Neustar Adapter in XML format(ESDOrder.xml)</a:t>
          </a:r>
          <a:endParaRPr lang="en-US" sz="2400" kern="1200"/>
        </a:p>
        <a:p>
          <a:pPr marL="228600" lvl="1" indent="-228600" algn="l" defTabSz="1066800" rtl="0">
            <a:lnSpc>
              <a:spcPct val="90000"/>
            </a:lnSpc>
            <a:spcBef>
              <a:spcPct val="0"/>
            </a:spcBef>
            <a:spcAft>
              <a:spcPct val="20000"/>
            </a:spcAft>
            <a:buChar char="••"/>
          </a:pPr>
          <a:r>
            <a:rPr lang="en-US" sz="2400" kern="1200" smtClean="0"/>
            <a:t>Neustar Adapter forwards the request to BPEL workflow</a:t>
          </a:r>
          <a:endParaRPr lang="en-US" sz="2400" kern="1200"/>
        </a:p>
        <a:p>
          <a:pPr marL="228600" lvl="1" indent="-228600" algn="l" defTabSz="1066800" rtl="0">
            <a:lnSpc>
              <a:spcPct val="90000"/>
            </a:lnSpc>
            <a:spcBef>
              <a:spcPct val="0"/>
            </a:spcBef>
            <a:spcAft>
              <a:spcPct val="20000"/>
            </a:spcAft>
            <a:buChar char="••"/>
          </a:pPr>
          <a:r>
            <a:rPr lang="en-US" sz="2400" kern="1200" smtClean="0"/>
            <a:t>Workflow engine then invokes Clearing House APIs after successful validation of request</a:t>
          </a:r>
          <a:endParaRPr lang="en-US" sz="2400" kern="1200"/>
        </a:p>
        <a:p>
          <a:pPr marL="228600" lvl="1" indent="-228600" algn="l" defTabSz="1066800" rtl="0">
            <a:lnSpc>
              <a:spcPct val="90000"/>
            </a:lnSpc>
            <a:spcBef>
              <a:spcPct val="0"/>
            </a:spcBef>
            <a:spcAft>
              <a:spcPct val="20000"/>
            </a:spcAft>
            <a:buChar char="••"/>
          </a:pPr>
          <a:r>
            <a:rPr lang="en-US" sz="2400" kern="1200" smtClean="0"/>
            <a:t>WPR/ LSR is created and request is sent to old network service provider(ONSP)</a:t>
          </a:r>
          <a:endParaRPr lang="en-US" sz="2400" kern="1200"/>
        </a:p>
        <a:p>
          <a:pPr marL="228600" lvl="1" indent="-228600" algn="l" defTabSz="1066800" rtl="0">
            <a:lnSpc>
              <a:spcPct val="90000"/>
            </a:lnSpc>
            <a:spcBef>
              <a:spcPct val="0"/>
            </a:spcBef>
            <a:spcAft>
              <a:spcPct val="20000"/>
            </a:spcAft>
            <a:buChar char="••"/>
          </a:pPr>
          <a:r>
            <a:rPr lang="en-US" sz="2400" kern="1200" smtClean="0"/>
            <a:t>Once ONSP acknowledges and confirms for porting number, request is sent to NPAC for activation of number at new network service provider</a:t>
          </a:r>
          <a:endParaRPr lang="en-US" sz="2400" kern="1200"/>
        </a:p>
        <a:p>
          <a:pPr marL="228600" lvl="1" indent="-228600" algn="l" defTabSz="1066800" rtl="0">
            <a:lnSpc>
              <a:spcPct val="90000"/>
            </a:lnSpc>
            <a:spcBef>
              <a:spcPct val="0"/>
            </a:spcBef>
            <a:spcAft>
              <a:spcPct val="20000"/>
            </a:spcAft>
            <a:buChar char="••"/>
          </a:pPr>
          <a:r>
            <a:rPr lang="en-US" sz="2400" kern="1200" smtClean="0"/>
            <a:t>Whole process goes through multiple validation steps and include notifications and acknowledgments from service providers and from NPAC</a:t>
          </a:r>
          <a:endParaRPr lang="en-US" sz="2400" kern="1200"/>
        </a:p>
      </dsp:txBody>
      <dsp:txXfrm>
        <a:off x="0" y="841796"/>
        <a:ext cx="7860392" cy="48769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06FC7-D71E-460F-A0B4-418B15C04F39}">
      <dsp:nvSpPr>
        <dsp:cNvPr id="0" name=""/>
        <dsp:cNvSpPr/>
      </dsp:nvSpPr>
      <dsp:spPr>
        <a:xfrm>
          <a:off x="0" y="17809"/>
          <a:ext cx="8248188" cy="647594"/>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kern="1200" smtClean="0"/>
            <a:t>Clearing House provides following functionalities:</a:t>
          </a:r>
          <a:endParaRPr lang="en-US" sz="2700" kern="1200"/>
        </a:p>
      </dsp:txBody>
      <dsp:txXfrm>
        <a:off x="31613" y="49422"/>
        <a:ext cx="8184962" cy="584368"/>
      </dsp:txXfrm>
    </dsp:sp>
    <dsp:sp modelId="{FC9CD12C-4759-47EE-8C80-728150FDD8AB}">
      <dsp:nvSpPr>
        <dsp:cNvPr id="0" name=""/>
        <dsp:cNvSpPr/>
      </dsp:nvSpPr>
      <dsp:spPr>
        <a:xfrm>
          <a:off x="0" y="665404"/>
          <a:ext cx="8248188" cy="4918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88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smtClean="0"/>
            <a:t>LSR Preorder: Address Validation, Customer Service Record, Telephone Number Assignment, Appointment Scheduling, Service Order Enquiry, etc.</a:t>
          </a:r>
          <a:endParaRPr lang="en-US" sz="2100" kern="1200"/>
        </a:p>
        <a:p>
          <a:pPr marL="228600" lvl="1" indent="-228600" algn="l" defTabSz="933450" rtl="0">
            <a:lnSpc>
              <a:spcPct val="90000"/>
            </a:lnSpc>
            <a:spcBef>
              <a:spcPct val="0"/>
            </a:spcBef>
            <a:spcAft>
              <a:spcPct val="20000"/>
            </a:spcAft>
            <a:buChar char="••"/>
          </a:pPr>
          <a:r>
            <a:rPr lang="en-US" sz="2100" kern="1200" smtClean="0"/>
            <a:t>LSR Order: NumberPort, Resale, directory listings, resale digital services and private lines, etc.</a:t>
          </a:r>
          <a:endParaRPr lang="en-US" sz="2100" kern="1200"/>
        </a:p>
        <a:p>
          <a:pPr marL="228600" lvl="1" indent="-228600" algn="l" defTabSz="933450" rtl="0">
            <a:lnSpc>
              <a:spcPct val="90000"/>
            </a:lnSpc>
            <a:spcBef>
              <a:spcPct val="0"/>
            </a:spcBef>
            <a:spcAft>
              <a:spcPct val="20000"/>
            </a:spcAft>
            <a:buChar char="••"/>
          </a:pPr>
          <a:r>
            <a:rPr lang="en-US" sz="2100" kern="1200" smtClean="0"/>
            <a:t>E911: Changes or removes emergency listing information with telephone number</a:t>
          </a:r>
          <a:endParaRPr lang="en-US" sz="2100" kern="1200"/>
        </a:p>
        <a:p>
          <a:pPr marL="228600" lvl="1" indent="-228600" algn="l" defTabSz="933450" rtl="0">
            <a:lnSpc>
              <a:spcPct val="90000"/>
            </a:lnSpc>
            <a:spcBef>
              <a:spcPct val="0"/>
            </a:spcBef>
            <a:spcAft>
              <a:spcPct val="20000"/>
            </a:spcAft>
            <a:buChar char="••"/>
          </a:pPr>
          <a:r>
            <a:rPr lang="en-US" sz="2100" kern="1200" smtClean="0"/>
            <a:t>LIDB: adds, changes or removes the blocking and billing information associated with a telephone number</a:t>
          </a:r>
          <a:endParaRPr lang="en-US" sz="2100" kern="1200"/>
        </a:p>
        <a:p>
          <a:pPr marL="228600" lvl="1" indent="-228600" algn="l" defTabSz="933450" rtl="0">
            <a:lnSpc>
              <a:spcPct val="90000"/>
            </a:lnSpc>
            <a:spcBef>
              <a:spcPct val="0"/>
            </a:spcBef>
            <a:spcAft>
              <a:spcPct val="20000"/>
            </a:spcAft>
            <a:buChar char="••"/>
          </a:pPr>
          <a:r>
            <a:rPr lang="en-US" sz="2100" kern="1200" smtClean="0"/>
            <a:t>Pre-Port Validation: check whether provider can provide service for a TN to be ported.</a:t>
          </a:r>
          <a:endParaRPr lang="en-US" sz="2100" kern="1200"/>
        </a:p>
        <a:p>
          <a:pPr marL="228600" lvl="1" indent="-228600" algn="l" defTabSz="933450" rtl="0">
            <a:lnSpc>
              <a:spcPct val="90000"/>
            </a:lnSpc>
            <a:spcBef>
              <a:spcPct val="0"/>
            </a:spcBef>
            <a:spcAft>
              <a:spcPct val="20000"/>
            </a:spcAft>
            <a:buChar char="••"/>
          </a:pPr>
          <a:r>
            <a:rPr lang="en-US" sz="2100" kern="1200" smtClean="0"/>
            <a:t>Intercarrier Communication Process: Porting of telephone numbers between two carriers</a:t>
          </a:r>
          <a:endParaRPr lang="en-US" sz="2100" kern="1200"/>
        </a:p>
        <a:p>
          <a:pPr marL="228600" lvl="1" indent="-228600" algn="l" defTabSz="933450" rtl="0">
            <a:lnSpc>
              <a:spcPct val="90000"/>
            </a:lnSpc>
            <a:spcBef>
              <a:spcPct val="0"/>
            </a:spcBef>
            <a:spcAft>
              <a:spcPct val="20000"/>
            </a:spcAft>
            <a:buChar char="••"/>
          </a:pPr>
          <a:r>
            <a:rPr lang="en-US" sz="2100" kern="1200" smtClean="0"/>
            <a:t>ASR Order: Allows you to order and provision access service such as broadband, high capacity, voice, analog, digital and optical services</a:t>
          </a:r>
          <a:endParaRPr lang="en-US" sz="2100" kern="1200"/>
        </a:p>
      </dsp:txBody>
      <dsp:txXfrm>
        <a:off x="0" y="665404"/>
        <a:ext cx="8248188" cy="491831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E196D-D4F7-45F4-8A24-A91FBF1184CC}">
      <dsp:nvSpPr>
        <dsp:cNvPr id="0" name=""/>
        <dsp:cNvSpPr/>
      </dsp:nvSpPr>
      <dsp:spPr>
        <a:xfrm>
          <a:off x="0" y="51477"/>
          <a:ext cx="7986342" cy="1233179"/>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err="1" smtClean="0"/>
            <a:t>Neustar</a:t>
          </a:r>
          <a:r>
            <a:rPr lang="en-US" sz="3100" kern="1200" dirty="0" smtClean="0"/>
            <a:t> SOA API provides functions to interact with NPAC. It provides following functionalities:</a:t>
          </a:r>
          <a:endParaRPr lang="en-US" sz="3100" kern="1200" dirty="0"/>
        </a:p>
      </dsp:txBody>
      <dsp:txXfrm>
        <a:off x="60199" y="111676"/>
        <a:ext cx="7865944" cy="1112781"/>
      </dsp:txXfrm>
    </dsp:sp>
    <dsp:sp modelId="{1ACB71C1-FEA4-4D4D-A608-D5C924CDF128}">
      <dsp:nvSpPr>
        <dsp:cNvPr id="0" name=""/>
        <dsp:cNvSpPr/>
      </dsp:nvSpPr>
      <dsp:spPr>
        <a:xfrm>
          <a:off x="0" y="1284656"/>
          <a:ext cx="7986342" cy="3465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566" tIns="39370" rIns="220472" bIns="39370" numCol="1" spcCol="1270" anchor="t" anchorCtr="0">
          <a:noAutofit/>
        </a:bodyPr>
        <a:lstStyle/>
        <a:p>
          <a:pPr marL="228600" lvl="1" indent="-228600" algn="l" defTabSz="1066800" rtl="0">
            <a:lnSpc>
              <a:spcPct val="90000"/>
            </a:lnSpc>
            <a:spcBef>
              <a:spcPct val="0"/>
            </a:spcBef>
            <a:spcAft>
              <a:spcPct val="20000"/>
            </a:spcAft>
            <a:buChar char="••"/>
          </a:pPr>
          <a:r>
            <a:rPr lang="en-US" sz="2400" kern="1200" smtClean="0"/>
            <a:t>Create, Release, Activate, disconnect, modify, cancel and query for Subscriber Version (Subscriber Version is basically a number to be ported)</a:t>
          </a:r>
          <a:endParaRPr lang="en-US" sz="2400" kern="1200"/>
        </a:p>
        <a:p>
          <a:pPr marL="228600" lvl="1" indent="-228600" algn="l" defTabSz="1066800" rtl="0">
            <a:lnSpc>
              <a:spcPct val="90000"/>
            </a:lnSpc>
            <a:spcBef>
              <a:spcPct val="0"/>
            </a:spcBef>
            <a:spcAft>
              <a:spcPct val="20000"/>
            </a:spcAft>
            <a:buChar char="••"/>
          </a:pPr>
          <a:r>
            <a:rPr lang="en-US" sz="2400" kern="1200" smtClean="0"/>
            <a:t>Create, delete SOA account used to access NPAC services</a:t>
          </a:r>
          <a:endParaRPr lang="en-US" sz="2400" kern="1200"/>
        </a:p>
        <a:p>
          <a:pPr marL="228600" lvl="1" indent="-228600" algn="l" defTabSz="1066800" rtl="0">
            <a:lnSpc>
              <a:spcPct val="90000"/>
            </a:lnSpc>
            <a:spcBef>
              <a:spcPct val="0"/>
            </a:spcBef>
            <a:spcAft>
              <a:spcPct val="20000"/>
            </a:spcAft>
            <a:buChar char="••"/>
          </a:pPr>
          <a:r>
            <a:rPr lang="en-US" sz="2400" kern="1200" smtClean="0"/>
            <a:t>Add and remove Subscriber Version request</a:t>
          </a:r>
          <a:endParaRPr lang="en-US" sz="2400" kern="1200"/>
        </a:p>
        <a:p>
          <a:pPr marL="228600" lvl="1" indent="-228600" algn="l" defTabSz="1066800" rtl="0">
            <a:lnSpc>
              <a:spcPct val="90000"/>
            </a:lnSpc>
            <a:spcBef>
              <a:spcPct val="0"/>
            </a:spcBef>
            <a:spcAft>
              <a:spcPct val="20000"/>
            </a:spcAft>
            <a:buChar char="••"/>
          </a:pPr>
          <a:r>
            <a:rPr lang="en-US" sz="2400" kern="1200" smtClean="0"/>
            <a:t>Create, delete and query Local Routing Number(LRN) in NPAC</a:t>
          </a:r>
          <a:endParaRPr lang="en-US" sz="2400" kern="1200"/>
        </a:p>
        <a:p>
          <a:pPr marL="228600" lvl="1" indent="-228600" algn="l" defTabSz="1066800" rtl="0">
            <a:lnSpc>
              <a:spcPct val="90000"/>
            </a:lnSpc>
            <a:spcBef>
              <a:spcPct val="0"/>
            </a:spcBef>
            <a:spcAft>
              <a:spcPct val="20000"/>
            </a:spcAft>
            <a:buChar char="••"/>
          </a:pPr>
          <a:r>
            <a:rPr lang="en-US" sz="2400" kern="1200" smtClean="0"/>
            <a:t>Activate, Modify and Query Number Pool Block in NPAC</a:t>
          </a:r>
          <a:endParaRPr lang="en-US" sz="2400" kern="1200"/>
        </a:p>
        <a:p>
          <a:pPr marL="228600" lvl="1" indent="-228600" algn="l" defTabSz="1066800" rtl="0">
            <a:lnSpc>
              <a:spcPct val="90000"/>
            </a:lnSpc>
            <a:spcBef>
              <a:spcPct val="0"/>
            </a:spcBef>
            <a:spcAft>
              <a:spcPct val="20000"/>
            </a:spcAft>
            <a:buChar char="••"/>
          </a:pPr>
          <a:r>
            <a:rPr lang="en-US" sz="2400" kern="1200" smtClean="0"/>
            <a:t>Create, Delete and Query NpaNxx code in NPAC</a:t>
          </a:r>
          <a:endParaRPr lang="en-US" sz="2400" kern="1200"/>
        </a:p>
      </dsp:txBody>
      <dsp:txXfrm>
        <a:off x="0" y="1284656"/>
        <a:ext cx="7986342" cy="34651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134489-F3C1-43C4-A00F-EE6FCED0D3BC}"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069B4-4CAF-423E-83C7-CBDA467938D1}" type="slidenum">
              <a:rPr lang="en-US" smtClean="0"/>
              <a:t>‹#›</a:t>
            </a:fld>
            <a:endParaRPr lang="en-US"/>
          </a:p>
        </p:txBody>
      </p:sp>
    </p:spTree>
    <p:extLst>
      <p:ext uri="{BB962C8B-B14F-4D97-AF65-F5344CB8AC3E}">
        <p14:creationId xmlns:p14="http://schemas.microsoft.com/office/powerpoint/2010/main" val="3378216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134489-F3C1-43C4-A00F-EE6FCED0D3BC}"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069B4-4CAF-423E-83C7-CBDA467938D1}" type="slidenum">
              <a:rPr lang="en-US" smtClean="0"/>
              <a:t>‹#›</a:t>
            </a:fld>
            <a:endParaRPr lang="en-US"/>
          </a:p>
        </p:txBody>
      </p:sp>
    </p:spTree>
    <p:extLst>
      <p:ext uri="{BB962C8B-B14F-4D97-AF65-F5344CB8AC3E}">
        <p14:creationId xmlns:p14="http://schemas.microsoft.com/office/powerpoint/2010/main" val="2630014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134489-F3C1-43C4-A00F-EE6FCED0D3BC}"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069B4-4CAF-423E-83C7-CBDA467938D1}" type="slidenum">
              <a:rPr lang="en-US" smtClean="0"/>
              <a:t>‹#›</a:t>
            </a:fld>
            <a:endParaRPr lang="en-US"/>
          </a:p>
        </p:txBody>
      </p:sp>
    </p:spTree>
    <p:extLst>
      <p:ext uri="{BB962C8B-B14F-4D97-AF65-F5344CB8AC3E}">
        <p14:creationId xmlns:p14="http://schemas.microsoft.com/office/powerpoint/2010/main" val="3087814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8_Title and Content">
    <p:spTree>
      <p:nvGrpSpPr>
        <p:cNvPr id="1" name=""/>
        <p:cNvGrpSpPr/>
        <p:nvPr/>
      </p:nvGrpSpPr>
      <p:grpSpPr>
        <a:xfrm>
          <a:off x="0" y="0"/>
          <a:ext cx="0" cy="0"/>
          <a:chOff x="0" y="0"/>
          <a:chExt cx="0" cy="0"/>
        </a:xfrm>
      </p:grpSpPr>
      <p:sp>
        <p:nvSpPr>
          <p:cNvPr id="7" name="Rectangle 6"/>
          <p:cNvSpPr/>
          <p:nvPr userDrawn="1"/>
        </p:nvSpPr>
        <p:spPr>
          <a:xfrm>
            <a:off x="45" y="21"/>
            <a:ext cx="8829617" cy="761775"/>
          </a:xfrm>
          <a:prstGeom prst="rect">
            <a:avLst/>
          </a:prstGeom>
          <a:solidFill>
            <a:schemeClr val="bg1">
              <a:lumMod val="85000"/>
            </a:schemeClr>
          </a:solidFill>
          <a:ln>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Chevron 7"/>
          <p:cNvSpPr/>
          <p:nvPr userDrawn="1"/>
        </p:nvSpPr>
        <p:spPr>
          <a:xfrm>
            <a:off x="8515077" y="19"/>
            <a:ext cx="626642" cy="761775"/>
          </a:xfrm>
          <a:prstGeom prst="chevron">
            <a:avLst/>
          </a:prstGeom>
          <a:solidFill>
            <a:srgbClr val="7F0000"/>
          </a:soli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64957" y="6236873"/>
            <a:ext cx="1476767" cy="621128"/>
          </a:xfrm>
          <a:prstGeom prst="rect">
            <a:avLst/>
          </a:prstGeom>
        </p:spPr>
      </p:pic>
      <p:sp>
        <p:nvSpPr>
          <p:cNvPr id="10" name="Rectangle 22"/>
          <p:cNvSpPr>
            <a:spLocks noChangeArrowheads="1"/>
          </p:cNvSpPr>
          <p:nvPr userDrawn="1"/>
        </p:nvSpPr>
        <p:spPr bwMode="auto">
          <a:xfrm>
            <a:off x="-403098" y="6679176"/>
            <a:ext cx="2603472" cy="338554"/>
          </a:xfrm>
          <a:prstGeom prst="rect">
            <a:avLst/>
          </a:prstGeom>
          <a:noFill/>
          <a:ln w="9525">
            <a:noFill/>
            <a:miter lim="800000"/>
            <a:headEnd/>
            <a:tailEnd/>
          </a:ln>
          <a:effectLst/>
        </p:spPr>
        <p:txBody>
          <a:bodyPr wrap="square" lIns="0" tIns="0" rIns="0" bIns="0">
            <a:spAutoFit/>
          </a:bodyPr>
          <a:lstStyle/>
          <a:p>
            <a:pPr algn="l" eaLnBrk="0" hangingPunct="0">
              <a:tabLst>
                <a:tab pos="450850" algn="l"/>
              </a:tabLst>
              <a:defRPr/>
            </a:pPr>
            <a:r>
              <a:rPr lang="en-US" sz="1100" b="0" dirty="0">
                <a:latin typeface="Cambria" pitchFamily="18" charset="0"/>
              </a:rPr>
              <a:t>	© </a:t>
            </a:r>
            <a:r>
              <a:rPr lang="en-US" sz="1100" b="0" dirty="0" smtClean="0">
                <a:latin typeface="Cambria" pitchFamily="18" charset="0"/>
              </a:rPr>
              <a:t>Xavient</a:t>
            </a:r>
            <a:r>
              <a:rPr lang="en-US" sz="1100" b="0" baseline="0" dirty="0" smtClean="0">
                <a:latin typeface="Cambria" pitchFamily="18" charset="0"/>
              </a:rPr>
              <a:t> Information Systems</a:t>
            </a:r>
            <a:r>
              <a:rPr lang="en-US" sz="1100" b="0" dirty="0" smtClean="0">
                <a:latin typeface="Cambria" pitchFamily="18" charset="0"/>
              </a:rPr>
              <a:t> 2014</a:t>
            </a:r>
            <a:endParaRPr lang="en-US" sz="1100" b="0" dirty="0">
              <a:latin typeface="Cambria" pitchFamily="18" charset="0"/>
            </a:endParaRPr>
          </a:p>
        </p:txBody>
      </p:sp>
      <p:sp>
        <p:nvSpPr>
          <p:cNvPr id="11" name="Title 1"/>
          <p:cNvSpPr>
            <a:spLocks noGrp="1"/>
          </p:cNvSpPr>
          <p:nvPr>
            <p:ph type="title"/>
          </p:nvPr>
        </p:nvSpPr>
        <p:spPr>
          <a:xfrm>
            <a:off x="55135" y="32"/>
            <a:ext cx="8229600" cy="826299"/>
          </a:xfrm>
          <a:prstGeom prst="rect">
            <a:avLst/>
          </a:prstGeom>
        </p:spPr>
        <p:txBody>
          <a:bodyPr anchor="ctr"/>
          <a:lstStyle>
            <a:lvl1pPr algn="l">
              <a:defRPr sz="2600" b="1">
                <a:latin typeface="Cambria"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32782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10" name="Group 9"/>
          <p:cNvGrpSpPr/>
          <p:nvPr userDrawn="1"/>
        </p:nvGrpSpPr>
        <p:grpSpPr>
          <a:xfrm>
            <a:off x="0" y="48146"/>
            <a:ext cx="9144000" cy="6813242"/>
            <a:chOff x="0" y="48094"/>
            <a:chExt cx="9213802" cy="6809904"/>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054" y="48094"/>
              <a:ext cx="1777403" cy="789477"/>
            </a:xfrm>
            <a:prstGeom prst="rect">
              <a:avLst/>
            </a:prstGeom>
          </p:spPr>
        </p:pic>
        <p:grpSp>
          <p:nvGrpSpPr>
            <p:cNvPr id="12" name="Group 11"/>
            <p:cNvGrpSpPr/>
            <p:nvPr/>
          </p:nvGrpSpPr>
          <p:grpSpPr>
            <a:xfrm>
              <a:off x="0" y="1157175"/>
              <a:ext cx="9213802" cy="5700823"/>
              <a:chOff x="0" y="1157175"/>
              <a:chExt cx="9213802" cy="5700823"/>
            </a:xfrm>
          </p:grpSpPr>
          <p:pic>
            <p:nvPicPr>
              <p:cNvPr id="13" name="Picture 12"/>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bright="26000"/>
                        </a14:imgEffect>
                      </a14:imgLayer>
                    </a14:imgProps>
                  </a:ext>
                  <a:ext uri="{28A0092B-C50C-407E-A947-70E740481C1C}">
                    <a14:useLocalDpi xmlns:a14="http://schemas.microsoft.com/office/drawing/2010/main" val="0"/>
                  </a:ext>
                </a:extLst>
              </a:blip>
              <a:srcRect b="50057"/>
              <a:stretch/>
            </p:blipFill>
            <p:spPr>
              <a:xfrm>
                <a:off x="0" y="1157175"/>
                <a:ext cx="9213802" cy="5700823"/>
              </a:xfrm>
              <a:prstGeom prst="rect">
                <a:avLst/>
              </a:prstGeom>
            </p:spPr>
          </p:pic>
          <p:sp>
            <p:nvSpPr>
              <p:cNvPr id="14" name="Rectangle 13"/>
              <p:cNvSpPr/>
              <p:nvPr/>
            </p:nvSpPr>
            <p:spPr>
              <a:xfrm>
                <a:off x="0" y="6305754"/>
                <a:ext cx="9213802" cy="46287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5" name="TextBox 14"/>
              <p:cNvSpPr txBox="1"/>
              <p:nvPr/>
            </p:nvSpPr>
            <p:spPr>
              <a:xfrm>
                <a:off x="2941641" y="6326782"/>
                <a:ext cx="3500613" cy="384533"/>
              </a:xfrm>
              <a:prstGeom prst="rect">
                <a:avLst/>
              </a:prstGeom>
              <a:noFill/>
            </p:spPr>
            <p:txBody>
              <a:bodyPr wrap="none" rtlCol="0">
                <a:spAutoFit/>
              </a:bodyPr>
              <a:lstStyle/>
              <a:p>
                <a:pPr fontAlgn="auto">
                  <a:spcBef>
                    <a:spcPts val="0"/>
                  </a:spcBef>
                  <a:spcAft>
                    <a:spcPts val="0"/>
                  </a:spcAft>
                </a:pPr>
                <a:r>
                  <a:rPr lang="en-US" sz="1900" b="1" i="1" dirty="0" smtClean="0">
                    <a:solidFill>
                      <a:srgbClr val="7F0000"/>
                    </a:solidFill>
                    <a:latin typeface="Cambria" pitchFamily="18" charset="0"/>
                    <a:cs typeface="Arial" pitchFamily="34" charset="0"/>
                  </a:rPr>
                  <a:t>Great Ideas… Simple Solutions</a:t>
                </a:r>
                <a:endParaRPr lang="en-US" sz="1900" b="1" i="1" dirty="0">
                  <a:solidFill>
                    <a:prstClr val="black"/>
                  </a:solidFill>
                  <a:latin typeface="Cambria" pitchFamily="18" charset="0"/>
                  <a:cs typeface="Arial" pitchFamily="34" charset="0"/>
                </a:endParaRPr>
              </a:p>
            </p:txBody>
          </p:sp>
          <p:sp>
            <p:nvSpPr>
              <p:cNvPr id="16" name="Pentagon 15"/>
              <p:cNvSpPr/>
              <p:nvPr/>
            </p:nvSpPr>
            <p:spPr>
              <a:xfrm>
                <a:off x="0" y="1851479"/>
                <a:ext cx="8843962" cy="848594"/>
              </a:xfrm>
              <a:prstGeom prst="homePlate">
                <a:avLst/>
              </a:prstGeom>
              <a:solidFill>
                <a:srgbClr val="860000">
                  <a:alpha val="65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sp>
        <p:nvSpPr>
          <p:cNvPr id="17" name="Text Placeholder 18"/>
          <p:cNvSpPr>
            <a:spLocks noGrp="1"/>
          </p:cNvSpPr>
          <p:nvPr>
            <p:ph type="body" sz="quarter" idx="14"/>
          </p:nvPr>
        </p:nvSpPr>
        <p:spPr>
          <a:xfrm>
            <a:off x="277091" y="1979143"/>
            <a:ext cx="3394364" cy="722425"/>
          </a:xfrm>
        </p:spPr>
        <p:txBody>
          <a:bodyPr/>
          <a:lstStyle/>
          <a:p>
            <a:pPr lvl="0"/>
            <a:r>
              <a:rPr lang="en-US" dirty="0" smtClean="0"/>
              <a:t>Click to edit Master</a:t>
            </a:r>
            <a:endParaRPr lang="en-US" dirty="0"/>
          </a:p>
        </p:txBody>
      </p:sp>
    </p:spTree>
    <p:extLst>
      <p:ext uri="{BB962C8B-B14F-4D97-AF65-F5344CB8AC3E}">
        <p14:creationId xmlns:p14="http://schemas.microsoft.com/office/powerpoint/2010/main" val="209569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134489-F3C1-43C4-A00F-EE6FCED0D3BC}"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069B4-4CAF-423E-83C7-CBDA467938D1}" type="slidenum">
              <a:rPr lang="en-US" smtClean="0"/>
              <a:t>‹#›</a:t>
            </a:fld>
            <a:endParaRPr lang="en-US"/>
          </a:p>
        </p:txBody>
      </p:sp>
    </p:spTree>
    <p:extLst>
      <p:ext uri="{BB962C8B-B14F-4D97-AF65-F5344CB8AC3E}">
        <p14:creationId xmlns:p14="http://schemas.microsoft.com/office/powerpoint/2010/main" val="841612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134489-F3C1-43C4-A00F-EE6FCED0D3BC}"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069B4-4CAF-423E-83C7-CBDA467938D1}" type="slidenum">
              <a:rPr lang="en-US" smtClean="0"/>
              <a:t>‹#›</a:t>
            </a:fld>
            <a:endParaRPr lang="en-US"/>
          </a:p>
        </p:txBody>
      </p:sp>
    </p:spTree>
    <p:extLst>
      <p:ext uri="{BB962C8B-B14F-4D97-AF65-F5344CB8AC3E}">
        <p14:creationId xmlns:p14="http://schemas.microsoft.com/office/powerpoint/2010/main" val="150308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134489-F3C1-43C4-A00F-EE6FCED0D3BC}"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069B4-4CAF-423E-83C7-CBDA467938D1}" type="slidenum">
              <a:rPr lang="en-US" smtClean="0"/>
              <a:t>‹#›</a:t>
            </a:fld>
            <a:endParaRPr lang="en-US"/>
          </a:p>
        </p:txBody>
      </p:sp>
    </p:spTree>
    <p:extLst>
      <p:ext uri="{BB962C8B-B14F-4D97-AF65-F5344CB8AC3E}">
        <p14:creationId xmlns:p14="http://schemas.microsoft.com/office/powerpoint/2010/main" val="259218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134489-F3C1-43C4-A00F-EE6FCED0D3BC}" type="datetimeFigureOut">
              <a:rPr lang="en-US" smtClean="0"/>
              <a:t>1/23/2015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069B4-4CAF-423E-83C7-CBDA467938D1}" type="slidenum">
              <a:rPr lang="en-US" smtClean="0"/>
              <a:t>‹#›</a:t>
            </a:fld>
            <a:endParaRPr lang="en-US"/>
          </a:p>
        </p:txBody>
      </p:sp>
    </p:spTree>
    <p:extLst>
      <p:ext uri="{BB962C8B-B14F-4D97-AF65-F5344CB8AC3E}">
        <p14:creationId xmlns:p14="http://schemas.microsoft.com/office/powerpoint/2010/main" val="2859681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134489-F3C1-43C4-A00F-EE6FCED0D3BC}" type="datetimeFigureOut">
              <a:rPr lang="en-US" smtClean="0"/>
              <a:t>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069B4-4CAF-423E-83C7-CBDA467938D1}" type="slidenum">
              <a:rPr lang="en-US" smtClean="0"/>
              <a:t>‹#›</a:t>
            </a:fld>
            <a:endParaRPr lang="en-US"/>
          </a:p>
        </p:txBody>
      </p:sp>
    </p:spTree>
    <p:extLst>
      <p:ext uri="{BB962C8B-B14F-4D97-AF65-F5344CB8AC3E}">
        <p14:creationId xmlns:p14="http://schemas.microsoft.com/office/powerpoint/2010/main" val="380678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34489-F3C1-43C4-A00F-EE6FCED0D3BC}" type="datetimeFigureOut">
              <a:rPr lang="en-US" smtClean="0"/>
              <a:t>1/23/2015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069B4-4CAF-423E-83C7-CBDA467938D1}" type="slidenum">
              <a:rPr lang="en-US" smtClean="0"/>
              <a:t>‹#›</a:t>
            </a:fld>
            <a:endParaRPr lang="en-US"/>
          </a:p>
        </p:txBody>
      </p:sp>
    </p:spTree>
    <p:extLst>
      <p:ext uri="{BB962C8B-B14F-4D97-AF65-F5344CB8AC3E}">
        <p14:creationId xmlns:p14="http://schemas.microsoft.com/office/powerpoint/2010/main" val="1231034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134489-F3C1-43C4-A00F-EE6FCED0D3BC}"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069B4-4CAF-423E-83C7-CBDA467938D1}" type="slidenum">
              <a:rPr lang="en-US" smtClean="0"/>
              <a:t>‹#›</a:t>
            </a:fld>
            <a:endParaRPr lang="en-US"/>
          </a:p>
        </p:txBody>
      </p:sp>
    </p:spTree>
    <p:extLst>
      <p:ext uri="{BB962C8B-B14F-4D97-AF65-F5344CB8AC3E}">
        <p14:creationId xmlns:p14="http://schemas.microsoft.com/office/powerpoint/2010/main" val="4172680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134489-F3C1-43C4-A00F-EE6FCED0D3BC}"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069B4-4CAF-423E-83C7-CBDA467938D1}" type="slidenum">
              <a:rPr lang="en-US" smtClean="0"/>
              <a:t>‹#›</a:t>
            </a:fld>
            <a:endParaRPr lang="en-US"/>
          </a:p>
        </p:txBody>
      </p:sp>
    </p:spTree>
    <p:extLst>
      <p:ext uri="{BB962C8B-B14F-4D97-AF65-F5344CB8AC3E}">
        <p14:creationId xmlns:p14="http://schemas.microsoft.com/office/powerpoint/2010/main" val="167775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34489-F3C1-43C4-A00F-EE6FCED0D3BC}" type="datetimeFigureOut">
              <a:rPr lang="en-US" smtClean="0"/>
              <a:t>1/23/2015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069B4-4CAF-423E-83C7-CBDA467938D1}" type="slidenum">
              <a:rPr lang="en-US" smtClean="0"/>
              <a:t>‹#›</a:t>
            </a:fld>
            <a:endParaRPr lang="en-US"/>
          </a:p>
        </p:txBody>
      </p:sp>
    </p:spTree>
    <p:extLst>
      <p:ext uri="{BB962C8B-B14F-4D97-AF65-F5344CB8AC3E}">
        <p14:creationId xmlns:p14="http://schemas.microsoft.com/office/powerpoint/2010/main" val="1177195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277090" y="1979143"/>
            <a:ext cx="6657110" cy="722425"/>
          </a:xfrm>
        </p:spPr>
        <p:txBody>
          <a:bodyPr>
            <a:normAutofit fontScale="85000" lnSpcReduction="10000"/>
          </a:bodyPr>
          <a:lstStyle/>
          <a:p>
            <a:pPr marL="0" indent="0">
              <a:buNone/>
            </a:pPr>
            <a:r>
              <a:rPr lang="en-US" b="1" dirty="0" err="1" smtClean="0">
                <a:solidFill>
                  <a:schemeClr val="bg1"/>
                </a:solidFill>
              </a:rPr>
              <a:t>Neustar</a:t>
            </a:r>
            <a:r>
              <a:rPr lang="en-US" b="1" dirty="0" smtClean="0">
                <a:solidFill>
                  <a:schemeClr val="bg1"/>
                </a:solidFill>
              </a:rPr>
              <a:t> </a:t>
            </a:r>
            <a:r>
              <a:rPr lang="en-US" b="1" dirty="0" smtClean="0">
                <a:solidFill>
                  <a:schemeClr val="bg1"/>
                </a:solidFill>
              </a:rPr>
              <a:t>Clearing House – Business Snapshot</a:t>
            </a:r>
          </a:p>
          <a:p>
            <a:pPr marL="0" indent="0">
              <a:buNone/>
            </a:pPr>
            <a:r>
              <a:rPr lang="en-US" sz="1400" b="1" dirty="0" smtClean="0">
                <a:solidFill>
                  <a:schemeClr val="bg1"/>
                </a:solidFill>
              </a:rPr>
              <a:t>V0.1</a:t>
            </a:r>
            <a:endParaRPr lang="en-US" sz="1400" b="1" dirty="0" smtClean="0">
              <a:solidFill>
                <a:schemeClr val="bg1"/>
              </a:solidFill>
            </a:endParaRPr>
          </a:p>
        </p:txBody>
      </p:sp>
    </p:spTree>
    <p:extLst>
      <p:ext uri="{BB962C8B-B14F-4D97-AF65-F5344CB8AC3E}">
        <p14:creationId xmlns:p14="http://schemas.microsoft.com/office/powerpoint/2010/main" val="892256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Neustar</a:t>
            </a:r>
            <a:r>
              <a:rPr lang="en-US" dirty="0" smtClean="0"/>
              <a:t> Clearing House APIs</a:t>
            </a:r>
            <a:endParaRPr lang="en-US" dirty="0"/>
          </a:p>
        </p:txBody>
      </p:sp>
      <p:graphicFrame>
        <p:nvGraphicFramePr>
          <p:cNvPr id="4" name="Diagram 3"/>
          <p:cNvGraphicFramePr/>
          <p:nvPr>
            <p:extLst>
              <p:ext uri="{D42A27DB-BD31-4B8C-83A1-F6EECF244321}">
                <p14:modId xmlns:p14="http://schemas.microsoft.com/office/powerpoint/2010/main" val="3207770801"/>
              </p:ext>
            </p:extLst>
          </p:nvPr>
        </p:nvGraphicFramePr>
        <p:xfrm>
          <a:off x="578830" y="1066601"/>
          <a:ext cx="8248189" cy="5601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5902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Neustar</a:t>
            </a:r>
            <a:r>
              <a:rPr lang="en-US" dirty="0" smtClean="0"/>
              <a:t> SOA API</a:t>
            </a:r>
            <a:endParaRPr lang="en-US" dirty="0"/>
          </a:p>
        </p:txBody>
      </p:sp>
      <p:graphicFrame>
        <p:nvGraphicFramePr>
          <p:cNvPr id="4" name="Diagram 3"/>
          <p:cNvGraphicFramePr/>
          <p:nvPr>
            <p:extLst>
              <p:ext uri="{D42A27DB-BD31-4B8C-83A1-F6EECF244321}">
                <p14:modId xmlns:p14="http://schemas.microsoft.com/office/powerpoint/2010/main" val="3762488501"/>
              </p:ext>
            </p:extLst>
          </p:nvPr>
        </p:nvGraphicFramePr>
        <p:xfrm>
          <a:off x="578829" y="1219014"/>
          <a:ext cx="7986342" cy="4801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0272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Questions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917854057"/>
              </p:ext>
            </p:extLst>
          </p:nvPr>
        </p:nvGraphicFramePr>
        <p:xfrm>
          <a:off x="457200" y="1066797"/>
          <a:ext cx="8153400" cy="4044382"/>
        </p:xfrm>
        <a:graphic>
          <a:graphicData uri="http://schemas.openxmlformats.org/drawingml/2006/table">
            <a:tbl>
              <a:tblPr>
                <a:tableStyleId>{5C22544A-7EE6-4342-B048-85BDC9FD1C3A}</a:tableStyleId>
              </a:tblPr>
              <a:tblGrid>
                <a:gridCol w="6331905"/>
                <a:gridCol w="1821495"/>
              </a:tblGrid>
              <a:tr h="305467">
                <a:tc>
                  <a:txBody>
                    <a:bodyPr/>
                    <a:lstStyle/>
                    <a:p>
                      <a:pPr algn="l" fontAlgn="b"/>
                      <a:r>
                        <a:rPr lang="en-US" sz="1100" u="none" strike="noStrike" dirty="0">
                          <a:solidFill>
                            <a:schemeClr val="bg1"/>
                          </a:solidFill>
                          <a:effectLst/>
                        </a:rPr>
                        <a:t>Query</a:t>
                      </a:r>
                      <a:endParaRPr lang="en-US" sz="1100" b="0" i="0" u="none" strike="noStrike" dirty="0">
                        <a:solidFill>
                          <a:schemeClr val="bg1"/>
                        </a:solidFill>
                        <a:effectLst/>
                        <a:latin typeface="Calibri"/>
                      </a:endParaRPr>
                    </a:p>
                  </a:txBody>
                  <a:tcPr marL="9525" marR="9525" marT="9525" marB="0" anchor="b">
                    <a:solidFill>
                      <a:schemeClr val="accent2">
                        <a:lumMod val="75000"/>
                      </a:schemeClr>
                    </a:solidFill>
                  </a:tcPr>
                </a:tc>
                <a:tc>
                  <a:txBody>
                    <a:bodyPr/>
                    <a:lstStyle/>
                    <a:p>
                      <a:pPr algn="l" fontAlgn="b"/>
                      <a:r>
                        <a:rPr lang="en-US" sz="1100" u="none" strike="noStrike" dirty="0">
                          <a:solidFill>
                            <a:schemeClr val="bg1"/>
                          </a:solidFill>
                          <a:effectLst/>
                        </a:rPr>
                        <a:t>Status</a:t>
                      </a:r>
                      <a:endParaRPr lang="en-US" sz="1100" b="0" i="0" u="none" strike="noStrike" dirty="0">
                        <a:solidFill>
                          <a:schemeClr val="bg1"/>
                        </a:solidFill>
                        <a:effectLst/>
                        <a:latin typeface="Calibri"/>
                      </a:endParaRPr>
                    </a:p>
                  </a:txBody>
                  <a:tcPr marL="9525" marR="9525" marT="9525" marB="0" anchor="b">
                    <a:solidFill>
                      <a:schemeClr val="accent2">
                        <a:lumMod val="75000"/>
                      </a:schemeClr>
                    </a:solidFill>
                  </a:tcPr>
                </a:tc>
              </a:tr>
              <a:tr h="305467">
                <a:tc>
                  <a:txBody>
                    <a:bodyPr/>
                    <a:lstStyle/>
                    <a:p>
                      <a:pPr algn="l" fontAlgn="b"/>
                      <a:r>
                        <a:rPr lang="en-US" sz="1100" u="none" strike="noStrike" dirty="0">
                          <a:effectLst/>
                        </a:rPr>
                        <a:t>How does </a:t>
                      </a:r>
                      <a:r>
                        <a:rPr lang="en-US" sz="1100" u="none" strike="noStrike" dirty="0" err="1">
                          <a:effectLst/>
                        </a:rPr>
                        <a:t>ESDOrder</a:t>
                      </a:r>
                      <a:r>
                        <a:rPr lang="en-US" sz="1100" u="none" strike="noStrike" dirty="0">
                          <a:effectLst/>
                        </a:rPr>
                        <a:t> reach to </a:t>
                      </a:r>
                      <a:r>
                        <a:rPr lang="en-US" sz="1100" u="none" strike="noStrike" dirty="0" err="1">
                          <a:effectLst/>
                        </a:rPr>
                        <a:t>amdocs</a:t>
                      </a:r>
                      <a:r>
                        <a:rPr lang="en-US" sz="1100" u="none" strike="noStrike" dirty="0">
                          <a:effectLst/>
                        </a:rPr>
                        <a:t> </a:t>
                      </a:r>
                      <a:r>
                        <a:rPr lang="en-US" sz="1100" u="none" strike="noStrike" dirty="0" smtClean="0">
                          <a:effectLst/>
                        </a:rPr>
                        <a:t>system for Port-in requests?</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OPEN</a:t>
                      </a:r>
                      <a:endParaRPr lang="en-US" sz="1100" b="0" i="0" u="none" strike="noStrike">
                        <a:solidFill>
                          <a:srgbClr val="000000"/>
                        </a:solidFill>
                        <a:effectLst/>
                        <a:latin typeface="Calibri"/>
                      </a:endParaRPr>
                    </a:p>
                  </a:txBody>
                  <a:tcPr marL="9525" marR="9525" marT="9525" marB="0" anchor="b"/>
                </a:tc>
              </a:tr>
              <a:tr h="305467">
                <a:tc>
                  <a:txBody>
                    <a:bodyPr/>
                    <a:lstStyle/>
                    <a:p>
                      <a:pPr algn="l" fontAlgn="b"/>
                      <a:r>
                        <a:rPr lang="en-US" sz="1100" u="none" strike="noStrike" dirty="0">
                          <a:effectLst/>
                        </a:rPr>
                        <a:t>What business is supported by CARE?</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OPEN</a:t>
                      </a:r>
                      <a:endParaRPr lang="en-US" sz="1100" b="0" i="0" u="none" strike="noStrike">
                        <a:solidFill>
                          <a:srgbClr val="000000"/>
                        </a:solidFill>
                        <a:effectLst/>
                        <a:latin typeface="Calibri"/>
                      </a:endParaRPr>
                    </a:p>
                  </a:txBody>
                  <a:tcPr marL="9525" marR="9525" marT="9525" marB="0" anchor="b"/>
                </a:tc>
              </a:tr>
              <a:tr h="552895">
                <a:tc>
                  <a:txBody>
                    <a:bodyPr/>
                    <a:lstStyle/>
                    <a:p>
                      <a:pPr algn="l" fontAlgn="b"/>
                      <a:r>
                        <a:rPr lang="en-US" sz="1100" u="none" strike="noStrike" dirty="0">
                          <a:effectLst/>
                        </a:rPr>
                        <a:t>What are the business flows for SOA Account, LRN create, Number Pooling requests, etc. to NPAC?</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OPEN</a:t>
                      </a:r>
                      <a:endParaRPr lang="en-US" sz="1100" b="0" i="0" u="none" strike="noStrike">
                        <a:solidFill>
                          <a:srgbClr val="000000"/>
                        </a:solidFill>
                        <a:effectLst/>
                        <a:latin typeface="Calibri"/>
                      </a:endParaRPr>
                    </a:p>
                  </a:txBody>
                  <a:tcPr marL="9525" marR="9525" marT="9525" marB="0" anchor="b"/>
                </a:tc>
              </a:tr>
              <a:tr h="552895">
                <a:tc>
                  <a:txBody>
                    <a:bodyPr/>
                    <a:lstStyle/>
                    <a:p>
                      <a:pPr algn="l" fontAlgn="b"/>
                      <a:r>
                        <a:rPr lang="en-US" sz="1100" u="none" strike="noStrike" dirty="0">
                          <a:effectLst/>
                        </a:rPr>
                        <a:t>Are there any billing flows related to </a:t>
                      </a:r>
                      <a:r>
                        <a:rPr lang="en-US" sz="1100" u="none" strike="noStrike" dirty="0" err="1">
                          <a:effectLst/>
                        </a:rPr>
                        <a:t>Intercarrier</a:t>
                      </a:r>
                      <a:r>
                        <a:rPr lang="en-US" sz="1100" u="none" strike="noStrike" dirty="0">
                          <a:effectLst/>
                        </a:rPr>
                        <a:t> Communication Process (ICP) transactions going through?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OPEN</a:t>
                      </a:r>
                      <a:endParaRPr lang="en-US" sz="1100" b="0" i="0" u="none" strike="noStrike">
                        <a:solidFill>
                          <a:srgbClr val="000000"/>
                        </a:solidFill>
                        <a:effectLst/>
                        <a:latin typeface="Calibri"/>
                      </a:endParaRPr>
                    </a:p>
                  </a:txBody>
                  <a:tcPr marL="9525" marR="9525" marT="9525" marB="0" anchor="b"/>
                </a:tc>
              </a:tr>
              <a:tr h="552895">
                <a:tc>
                  <a:txBody>
                    <a:bodyPr/>
                    <a:lstStyle/>
                    <a:p>
                      <a:pPr algn="l" fontAlgn="b"/>
                      <a:r>
                        <a:rPr lang="en-US" sz="1100" u="none" strike="noStrike" dirty="0">
                          <a:effectLst/>
                        </a:rPr>
                        <a:t>Are there any other interactions points with Amdocs apart from </a:t>
                      </a:r>
                      <a:r>
                        <a:rPr lang="en-US" sz="1100" u="none" strike="noStrike" dirty="0" smtClean="0">
                          <a:effectLst/>
                        </a:rPr>
                        <a:t>ICP/ Number </a:t>
                      </a:r>
                      <a:r>
                        <a:rPr lang="en-US" sz="1100" u="none" strike="noStrike" dirty="0" err="1" smtClean="0">
                          <a:effectLst/>
                        </a:rPr>
                        <a:t>Portablity</a:t>
                      </a:r>
                      <a:r>
                        <a:rPr lang="en-US" sz="1100" u="none" strike="noStrike" dirty="0" smtClean="0">
                          <a:effectLst/>
                        </a:rPr>
                        <a:t> </a:t>
                      </a:r>
                      <a:r>
                        <a:rPr lang="en-US" sz="1100" u="none" strike="noStrike" dirty="0">
                          <a:effectLst/>
                        </a:rPr>
                        <a:t>requests?</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OPEN</a:t>
                      </a:r>
                      <a:endParaRPr lang="en-US" sz="1100" b="0" i="0" u="none" strike="noStrike">
                        <a:solidFill>
                          <a:srgbClr val="000000"/>
                        </a:solidFill>
                        <a:effectLst/>
                        <a:latin typeface="Calibri"/>
                      </a:endParaRPr>
                    </a:p>
                  </a:txBody>
                  <a:tcPr marL="9525" marR="9525" marT="9525" marB="0" anchor="b"/>
                </a:tc>
              </a:tr>
              <a:tr h="552895">
                <a:tc>
                  <a:txBody>
                    <a:bodyPr/>
                    <a:lstStyle/>
                    <a:p>
                      <a:pPr algn="l" fontAlgn="b"/>
                      <a:r>
                        <a:rPr lang="en-US" sz="1100" u="none" strike="noStrike" dirty="0">
                          <a:effectLst/>
                        </a:rPr>
                        <a:t>What all reports are extracted out of transactional data stored in SEA?</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OPEN</a:t>
                      </a:r>
                      <a:endParaRPr lang="en-US" sz="1100" b="0" i="0" u="none" strike="noStrike">
                        <a:solidFill>
                          <a:srgbClr val="000000"/>
                        </a:solidFill>
                        <a:effectLst/>
                        <a:latin typeface="Calibri"/>
                      </a:endParaRPr>
                    </a:p>
                  </a:txBody>
                  <a:tcPr marL="9525" marR="9525" marT="9525" marB="0" anchor="b"/>
                </a:tc>
              </a:tr>
              <a:tr h="305467">
                <a:tc>
                  <a:txBody>
                    <a:bodyPr/>
                    <a:lstStyle/>
                    <a:p>
                      <a:pPr algn="l" fontAlgn="b"/>
                      <a:r>
                        <a:rPr lang="en-US" sz="1100" u="none" strike="noStrike" dirty="0">
                          <a:effectLst/>
                        </a:rPr>
                        <a:t>Any real time analytics data shared with trading partners?</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smtClean="0">
                          <a:effectLst/>
                        </a:rPr>
                        <a:t>OPEN</a:t>
                      </a:r>
                      <a:endParaRPr lang="en-US" sz="1100" b="0" i="0" u="none" strike="noStrike" dirty="0">
                        <a:solidFill>
                          <a:srgbClr val="000000"/>
                        </a:solidFill>
                        <a:effectLst/>
                        <a:latin typeface="Calibri"/>
                      </a:endParaRPr>
                    </a:p>
                  </a:txBody>
                  <a:tcPr marL="9525" marR="9525" marT="9525" marB="0" anchor="b"/>
                </a:tc>
              </a:tr>
              <a:tr h="305467">
                <a:tc>
                  <a:txBody>
                    <a:bodyPr/>
                    <a:lstStyle/>
                    <a:p>
                      <a:pPr algn="l" fontAlgn="b"/>
                      <a:r>
                        <a:rPr lang="en-US" sz="1100" b="0" i="0" u="none" strike="noStrike" dirty="0" smtClean="0">
                          <a:solidFill>
                            <a:srgbClr val="000000"/>
                          </a:solidFill>
                          <a:effectLst/>
                          <a:latin typeface="Calibri"/>
                        </a:rPr>
                        <a:t>Business Flows</a:t>
                      </a:r>
                      <a:r>
                        <a:rPr lang="en-US" sz="1100" b="0" i="0" u="none" strike="noStrike" baseline="0" dirty="0" smtClean="0">
                          <a:solidFill>
                            <a:srgbClr val="000000"/>
                          </a:solidFill>
                          <a:effectLst/>
                          <a:latin typeface="Calibri"/>
                        </a:rPr>
                        <a:t> for ASR (Access Service Requests)?</a:t>
                      </a:r>
                      <a:endParaRPr lang="en-US" sz="11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u="none" strike="noStrike" dirty="0" smtClean="0">
                          <a:effectLst/>
                        </a:rPr>
                        <a:t>OPEN</a:t>
                      </a:r>
                      <a:endParaRPr lang="en-US" sz="1100" b="0" i="0" u="none" strike="noStrike" dirty="0" smtClean="0">
                        <a:solidFill>
                          <a:srgbClr val="000000"/>
                        </a:solidFill>
                        <a:effectLst/>
                        <a:latin typeface="+mn-lt"/>
                      </a:endParaRPr>
                    </a:p>
                  </a:txBody>
                  <a:tcPr marL="9525" marR="9525" marT="9525" marB="0" anchor="b"/>
                </a:tc>
              </a:tr>
              <a:tr h="305467">
                <a:tc>
                  <a:txBody>
                    <a:bodyPr/>
                    <a:lstStyle/>
                    <a:p>
                      <a:pPr algn="l" fontAlgn="b"/>
                      <a:r>
                        <a:rPr lang="en-US" sz="1100" b="0" i="0" u="none" strike="noStrike" dirty="0" smtClean="0">
                          <a:solidFill>
                            <a:srgbClr val="000000"/>
                          </a:solidFill>
                          <a:effectLst/>
                          <a:latin typeface="Calibri"/>
                        </a:rPr>
                        <a:t>Business flows</a:t>
                      </a:r>
                      <a:r>
                        <a:rPr lang="en-US" sz="1100" b="0" i="0" u="none" strike="noStrike" baseline="0" dirty="0" smtClean="0">
                          <a:solidFill>
                            <a:srgbClr val="000000"/>
                          </a:solidFill>
                          <a:effectLst/>
                          <a:latin typeface="Calibri"/>
                        </a:rPr>
                        <a:t> for non ICP/Number </a:t>
                      </a:r>
                      <a:r>
                        <a:rPr lang="en-US" sz="1100" b="0" i="0" u="none" strike="noStrike" baseline="0" dirty="0" err="1" smtClean="0">
                          <a:solidFill>
                            <a:srgbClr val="000000"/>
                          </a:solidFill>
                          <a:effectLst/>
                          <a:latin typeface="Calibri"/>
                        </a:rPr>
                        <a:t>Portablity</a:t>
                      </a:r>
                      <a:r>
                        <a:rPr lang="en-US" sz="1100" b="0" i="0" u="none" strike="noStrike" baseline="0" dirty="0" smtClean="0">
                          <a:solidFill>
                            <a:srgbClr val="000000"/>
                          </a:solidFill>
                          <a:effectLst/>
                          <a:latin typeface="Calibri"/>
                        </a:rPr>
                        <a:t> LSR requests</a:t>
                      </a:r>
                      <a:endParaRPr lang="en-US" sz="11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OPEN</a:t>
                      </a:r>
                    </a:p>
                  </a:txBody>
                  <a:tcPr marL="9525" marR="9525" marT="9525" marB="0" anchor="b"/>
                </a:tc>
              </a:tr>
            </a:tbl>
          </a:graphicData>
        </a:graphic>
      </p:graphicFrame>
    </p:spTree>
    <p:extLst>
      <p:ext uri="{BB962C8B-B14F-4D97-AF65-F5344CB8AC3E}">
        <p14:creationId xmlns:p14="http://schemas.microsoft.com/office/powerpoint/2010/main" val="1040930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081411261"/>
              </p:ext>
            </p:extLst>
          </p:nvPr>
        </p:nvGraphicFramePr>
        <p:xfrm>
          <a:off x="578829" y="1219014"/>
          <a:ext cx="7986342" cy="4801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2404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pPr marL="457200" indent="-457200"/>
            <a:r>
              <a:rPr lang="en-US" sz="2800" dirty="0"/>
              <a:t>Business </a:t>
            </a:r>
            <a:r>
              <a:rPr lang="en-US" sz="2800" dirty="0" smtClean="0"/>
              <a:t>Domain</a:t>
            </a:r>
            <a:endParaRPr lang="en-US" sz="2600" b="1" kern="1200" dirty="0">
              <a:latin typeface="Cambria" pitchFamily="18" charset="0"/>
              <a:ea typeface="+mn-ea"/>
              <a:cs typeface="+mn-cs"/>
            </a:endParaRPr>
          </a:p>
        </p:txBody>
      </p:sp>
      <p:sp>
        <p:nvSpPr>
          <p:cNvPr id="3" name="Rectangle 2"/>
          <p:cNvSpPr/>
          <p:nvPr/>
        </p:nvSpPr>
        <p:spPr>
          <a:xfrm>
            <a:off x="457200" y="914400"/>
            <a:ext cx="7924800" cy="2554545"/>
          </a:xfrm>
          <a:prstGeom prst="rect">
            <a:avLst/>
          </a:prstGeom>
        </p:spPr>
        <p:txBody>
          <a:bodyPr wrap="square">
            <a:spAutoFit/>
          </a:bodyPr>
          <a:lstStyle/>
          <a:p>
            <a:endParaRPr lang="en-US" sz="4000" b="1" dirty="0" smtClean="0">
              <a:latin typeface="Cambria" pitchFamily="18" charset="0"/>
              <a:ea typeface="+mj-ea"/>
              <a:cs typeface="+mj-cs"/>
            </a:endParaRPr>
          </a:p>
          <a:p>
            <a:endParaRPr lang="en-US" sz="4000" b="1" dirty="0">
              <a:latin typeface="Cambria" pitchFamily="18" charset="0"/>
              <a:ea typeface="+mj-ea"/>
              <a:cs typeface="+mj-cs"/>
            </a:endParaRPr>
          </a:p>
          <a:p>
            <a:endParaRPr lang="en-US" sz="4000" b="1" dirty="0" smtClean="0">
              <a:latin typeface="Cambria" pitchFamily="18" charset="0"/>
              <a:ea typeface="+mj-ea"/>
              <a:cs typeface="+mj-cs"/>
            </a:endParaRPr>
          </a:p>
          <a:p>
            <a:r>
              <a:rPr lang="en-US" sz="4000" b="1" dirty="0">
                <a:latin typeface="Cambria" pitchFamily="18" charset="0"/>
                <a:ea typeface="+mj-ea"/>
                <a:cs typeface="+mj-cs"/>
              </a:rPr>
              <a:t>	</a:t>
            </a:r>
          </a:p>
        </p:txBody>
      </p:sp>
      <p:sp>
        <p:nvSpPr>
          <p:cNvPr id="8" name="Rounded Rectangle 7"/>
          <p:cNvSpPr/>
          <p:nvPr/>
        </p:nvSpPr>
        <p:spPr>
          <a:xfrm>
            <a:off x="228600" y="763845"/>
            <a:ext cx="8686800" cy="54102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err="1">
                <a:solidFill>
                  <a:schemeClr val="bg2"/>
                </a:solidFill>
              </a:rPr>
              <a:t>ClearingHouse</a:t>
            </a:r>
            <a:r>
              <a:rPr lang="en-US" sz="8800" dirty="0">
                <a:solidFill>
                  <a:schemeClr val="bg2"/>
                </a:solidFill>
              </a:rPr>
              <a:t> and NPAC</a:t>
            </a:r>
          </a:p>
        </p:txBody>
      </p:sp>
    </p:spTree>
    <p:extLst>
      <p:ext uri="{BB962C8B-B14F-4D97-AF65-F5344CB8AC3E}">
        <p14:creationId xmlns:p14="http://schemas.microsoft.com/office/powerpoint/2010/main" val="298508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pPr marL="457200" indent="-457200"/>
            <a:r>
              <a:rPr lang="en-US" sz="2800" dirty="0"/>
              <a:t>Business Domain- </a:t>
            </a:r>
            <a:r>
              <a:rPr lang="en-US" sz="2800" dirty="0" err="1"/>
              <a:t>Neustar</a:t>
            </a:r>
            <a:r>
              <a:rPr lang="en-US" sz="2800" dirty="0"/>
              <a:t> </a:t>
            </a:r>
            <a:r>
              <a:rPr lang="en-US" sz="2800" dirty="0" err="1" smtClean="0"/>
              <a:t>ClearingHouse</a:t>
            </a:r>
            <a:r>
              <a:rPr lang="en-US" sz="2800" dirty="0" smtClean="0"/>
              <a:t> </a:t>
            </a:r>
            <a:r>
              <a:rPr lang="en-US" sz="2800" dirty="0"/>
              <a:t>and NPAC</a:t>
            </a:r>
            <a:endParaRPr lang="en-US" sz="2600" b="1" kern="1200" dirty="0">
              <a:latin typeface="Cambria" pitchFamily="18" charset="0"/>
              <a:ea typeface="+mn-ea"/>
              <a:cs typeface="+mn-cs"/>
            </a:endParaRPr>
          </a:p>
        </p:txBody>
      </p:sp>
      <p:graphicFrame>
        <p:nvGraphicFramePr>
          <p:cNvPr id="4" name="Diagram 3"/>
          <p:cNvGraphicFramePr/>
          <p:nvPr>
            <p:extLst>
              <p:ext uri="{D42A27DB-BD31-4B8C-83A1-F6EECF244321}">
                <p14:modId xmlns:p14="http://schemas.microsoft.com/office/powerpoint/2010/main" val="3896740350"/>
              </p:ext>
            </p:extLst>
          </p:nvPr>
        </p:nvGraphicFramePr>
        <p:xfrm>
          <a:off x="457200" y="914400"/>
          <a:ext cx="7924800" cy="5355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252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pPr marL="457200" indent="-457200" algn="l"/>
            <a:r>
              <a:rPr lang="en-US" sz="2600" b="1" kern="1200" dirty="0" smtClean="0">
                <a:latin typeface="Cambria" pitchFamily="18" charset="0"/>
                <a:ea typeface="+mn-ea"/>
                <a:cs typeface="+mn-cs"/>
              </a:rPr>
              <a:t>Number Porting Mechanism</a:t>
            </a:r>
            <a:endParaRPr lang="en-US" sz="2600" b="1" kern="1200" dirty="0">
              <a:latin typeface="Cambria" pitchFamily="18" charset="0"/>
              <a:ea typeface="+mn-ea"/>
              <a:cs typeface="+mn-cs"/>
            </a:endParaRPr>
          </a:p>
        </p:txBody>
      </p:sp>
      <p:graphicFrame>
        <p:nvGraphicFramePr>
          <p:cNvPr id="3" name="Diagram 2"/>
          <p:cNvGraphicFramePr/>
          <p:nvPr>
            <p:extLst>
              <p:ext uri="{D42A27DB-BD31-4B8C-83A1-F6EECF244321}">
                <p14:modId xmlns:p14="http://schemas.microsoft.com/office/powerpoint/2010/main" val="3818855899"/>
              </p:ext>
            </p:extLst>
          </p:nvPr>
        </p:nvGraphicFramePr>
        <p:xfrm>
          <a:off x="578829" y="990395"/>
          <a:ext cx="7705905" cy="5878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483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LNP Porting Process</a:t>
            </a:r>
            <a:endParaRPr lang="en-US" dirty="0"/>
          </a:p>
        </p:txBody>
      </p:sp>
      <p:graphicFrame>
        <p:nvGraphicFramePr>
          <p:cNvPr id="4" name="Diagram 3"/>
          <p:cNvGraphicFramePr/>
          <p:nvPr>
            <p:extLst>
              <p:ext uri="{D42A27DB-BD31-4B8C-83A1-F6EECF244321}">
                <p14:modId xmlns:p14="http://schemas.microsoft.com/office/powerpoint/2010/main" val="985806876"/>
              </p:ext>
            </p:extLst>
          </p:nvPr>
        </p:nvGraphicFramePr>
        <p:xfrm>
          <a:off x="363855" y="1066601"/>
          <a:ext cx="7920880" cy="52322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3389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LNP Porting Process</a:t>
            </a:r>
            <a:endParaRPr lang="en-US" dirty="0"/>
          </a:p>
        </p:txBody>
      </p:sp>
      <p:graphicFrame>
        <p:nvGraphicFramePr>
          <p:cNvPr id="4" name="Diagram 3"/>
          <p:cNvGraphicFramePr/>
          <p:nvPr>
            <p:extLst>
              <p:ext uri="{D42A27DB-BD31-4B8C-83A1-F6EECF244321}">
                <p14:modId xmlns:p14="http://schemas.microsoft.com/office/powerpoint/2010/main" val="517810847"/>
              </p:ext>
            </p:extLst>
          </p:nvPr>
        </p:nvGraphicFramePr>
        <p:xfrm>
          <a:off x="363855" y="1066601"/>
          <a:ext cx="7920880" cy="52322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52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NPAC, LNP and </a:t>
            </a:r>
            <a:r>
              <a:rPr lang="en-US" dirty="0" err="1" smtClean="0"/>
              <a:t>Neustar</a:t>
            </a:r>
            <a:endParaRPr lang="en-US" dirty="0"/>
          </a:p>
        </p:txBody>
      </p:sp>
      <p:graphicFrame>
        <p:nvGraphicFramePr>
          <p:cNvPr id="4" name="Diagram 3"/>
          <p:cNvGraphicFramePr/>
          <p:nvPr>
            <p:extLst>
              <p:ext uri="{D42A27DB-BD31-4B8C-83A1-F6EECF244321}">
                <p14:modId xmlns:p14="http://schemas.microsoft.com/office/powerpoint/2010/main" val="2715877090"/>
              </p:ext>
            </p:extLst>
          </p:nvPr>
        </p:nvGraphicFramePr>
        <p:xfrm>
          <a:off x="705064" y="1066601"/>
          <a:ext cx="7331724" cy="4893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269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Porting Request to </a:t>
            </a:r>
            <a:r>
              <a:rPr lang="en-US" dirty="0" err="1" smtClean="0"/>
              <a:t>Neustar</a:t>
            </a:r>
            <a:endParaRPr lang="en-US" dirty="0"/>
          </a:p>
        </p:txBody>
      </p:sp>
      <p:graphicFrame>
        <p:nvGraphicFramePr>
          <p:cNvPr id="4" name="Diagram 3"/>
          <p:cNvGraphicFramePr/>
          <p:nvPr>
            <p:extLst>
              <p:ext uri="{D42A27DB-BD31-4B8C-83A1-F6EECF244321}">
                <p14:modId xmlns:p14="http://schemas.microsoft.com/office/powerpoint/2010/main" val="1183731946"/>
              </p:ext>
            </p:extLst>
          </p:nvPr>
        </p:nvGraphicFramePr>
        <p:xfrm>
          <a:off x="424342" y="1066601"/>
          <a:ext cx="7860393" cy="4001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4081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Porting Request to </a:t>
            </a:r>
            <a:r>
              <a:rPr lang="en-US" dirty="0" err="1" smtClean="0"/>
              <a:t>Neustar</a:t>
            </a:r>
            <a:endParaRPr lang="en-US" dirty="0"/>
          </a:p>
        </p:txBody>
      </p:sp>
      <p:graphicFrame>
        <p:nvGraphicFramePr>
          <p:cNvPr id="4" name="Diagram 3"/>
          <p:cNvGraphicFramePr/>
          <p:nvPr>
            <p:extLst>
              <p:ext uri="{D42A27DB-BD31-4B8C-83A1-F6EECF244321}">
                <p14:modId xmlns:p14="http://schemas.microsoft.com/office/powerpoint/2010/main" val="2342345335"/>
              </p:ext>
            </p:extLst>
          </p:nvPr>
        </p:nvGraphicFramePr>
        <p:xfrm>
          <a:off x="424342" y="1066601"/>
          <a:ext cx="7860393" cy="5816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3189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TotalTime>
  <Words>992</Words>
  <Application>Microsoft Office PowerPoint</Application>
  <PresentationFormat>On-screen Show (4:3)</PresentationFormat>
  <Paragraphs>97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Business Domain</vt:lpstr>
      <vt:lpstr>Business Domain- Neustar ClearingHouse and NPAC</vt:lpstr>
      <vt:lpstr>Number Porting Mechanism</vt:lpstr>
      <vt:lpstr>LNP Porting Process</vt:lpstr>
      <vt:lpstr>LNP Porting Process</vt:lpstr>
      <vt:lpstr>NPAC, LNP and Neustar</vt:lpstr>
      <vt:lpstr>Number Porting Request to Neustar</vt:lpstr>
      <vt:lpstr>Number Porting Request to Neustar</vt:lpstr>
      <vt:lpstr>Neustar Clearing House APIs</vt:lpstr>
      <vt:lpstr>Neustar SOA API</vt:lpstr>
      <vt:lpstr>Open 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Porting Request to Neustar</dc:title>
  <dc:creator>Lavika Bansal</dc:creator>
  <cp:lastModifiedBy>Sandeep Jain</cp:lastModifiedBy>
  <cp:revision>18</cp:revision>
  <dcterms:created xsi:type="dcterms:W3CDTF">2015-01-21T20:53:23Z</dcterms:created>
  <dcterms:modified xsi:type="dcterms:W3CDTF">2015-01-23T15:16:47Z</dcterms:modified>
</cp:coreProperties>
</file>