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EF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68219-CA44-4CE9-A874-6631CE9D76A4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4C45-FAD3-47AD-AD19-90DD358088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64C45-FAD3-47AD-AD19-90DD3580886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64C45-FAD3-47AD-AD19-90DD3580886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64C45-FAD3-47AD-AD19-90DD3580886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BPEL REQUEST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Adapter and BPEL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04800" y="3429000"/>
            <a:ext cx="1600200" cy="1219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1295400"/>
            <a:ext cx="2133600" cy="5410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70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BPEL / AUTOMATION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90600" y="2286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PORTIN </a:t>
            </a:r>
            <a:r>
              <a:rPr lang="en-US" sz="2000" b="1" dirty="0" smtClean="0"/>
              <a:t>ORDER FLOW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304800" y="1600200"/>
            <a:ext cx="1600200" cy="1219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32606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1066800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9" idx="1"/>
          </p:cNvCxnSpPr>
          <p:nvPr/>
        </p:nvCxnSpPr>
        <p:spPr>
          <a:xfrm>
            <a:off x="1905000" y="3733800"/>
            <a:ext cx="914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1828800" y="4267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24200" y="137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167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preval_successful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990600"/>
            <a:ext cx="16764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 PS</a:t>
            </a:r>
          </a:p>
        </p:txBody>
      </p:sp>
      <p:cxnSp>
        <p:nvCxnSpPr>
          <p:cNvPr id="49" name="Straight Arrow Connector 48"/>
          <p:cNvCxnSpPr>
            <a:endCxn id="47" idx="1"/>
          </p:cNvCxnSpPr>
          <p:nvPr/>
        </p:nvCxnSpPr>
        <p:spPr>
          <a:xfrm flipV="1">
            <a:off x="4953000" y="12192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1"/>
          </p:cNvCxnSpPr>
          <p:nvPr/>
        </p:nvCxnSpPr>
        <p:spPr>
          <a:xfrm rot="10800000" flipV="1">
            <a:off x="4876800" y="121920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80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csr_submitted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791200" y="2438400"/>
            <a:ext cx="1219200" cy="17526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953000" y="22860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4953000" y="2514600"/>
            <a:ext cx="762000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696200" y="2438400"/>
            <a:ext cx="1219200" cy="17526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ILEC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010400" y="2819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V="1">
            <a:off x="7010400" y="3657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48000" y="2297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csr_successful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528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048000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lsr_submitted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953000" y="3124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00400" y="3200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foc/reject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55" idx="1"/>
          </p:cNvCxnSpPr>
          <p:nvPr/>
        </p:nvCxnSpPr>
        <p:spPr>
          <a:xfrm rot="10800000" flipV="1">
            <a:off x="4953000" y="33147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19400" y="3581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soa_crt_submitted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5943600" y="4648200"/>
            <a:ext cx="1066800" cy="10668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SOA</a:t>
            </a:r>
          </a:p>
        </p:txBody>
      </p:sp>
      <p:sp>
        <p:nvSpPr>
          <p:cNvPr id="83" name="Oval 82"/>
          <p:cNvSpPr/>
          <p:nvPr/>
        </p:nvSpPr>
        <p:spPr>
          <a:xfrm>
            <a:off x="7848600" y="4648200"/>
            <a:ext cx="1143000" cy="10668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NPAC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953000" y="38100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7"/>
            <a:endCxn id="83" idx="1"/>
          </p:cNvCxnSpPr>
          <p:nvPr/>
        </p:nvCxnSpPr>
        <p:spPr>
          <a:xfrm rot="5400000" flipH="1" flipV="1">
            <a:off x="7435080" y="4223520"/>
            <a:ext cx="1588" cy="1161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</p:cNvCxnSpPr>
          <p:nvPr/>
        </p:nvCxnSpPr>
        <p:spPr>
          <a:xfrm rot="5400000">
            <a:off x="7435081" y="4981691"/>
            <a:ext cx="3829" cy="1157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048000" y="3962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soa_pending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19400" y="4267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soa_act_submitted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82" idx="1"/>
          </p:cNvCxnSpPr>
          <p:nvPr/>
        </p:nvCxnSpPr>
        <p:spPr>
          <a:xfrm>
            <a:off x="4953000" y="4495800"/>
            <a:ext cx="1146829" cy="308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971800" y="4572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soa_complete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 rot="10800000">
            <a:off x="4953000" y="4800600"/>
            <a:ext cx="1066800" cy="7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19400" y="4876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Fulfilment_submitted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895600" y="5181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DL, E911, LIDB,         CARE SUBMITTED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19" idx="3"/>
          </p:cNvCxnSpPr>
          <p:nvPr/>
        </p:nvCxnSpPr>
        <p:spPr>
          <a:xfrm flipV="1">
            <a:off x="4953000" y="3962400"/>
            <a:ext cx="838200" cy="1542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895600" y="58306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DL, E911, LIDB,         CARE COMPLETE</a:t>
            </a:r>
            <a:endParaRPr 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 rot="5400000">
            <a:off x="4343400" y="4495800"/>
            <a:ext cx="2057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200400" y="6400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905000" y="3429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8288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524000" y="289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9342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858000" y="4038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705600" y="4419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 Requests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629400" y="563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 Responses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82" idx="1"/>
          </p:cNvCxnSpPr>
          <p:nvPr/>
        </p:nvCxnSpPr>
        <p:spPr>
          <a:xfrm rot="16200000" flipV="1">
            <a:off x="5257801" y="3962400"/>
            <a:ext cx="537229" cy="1146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04800" y="3429000"/>
            <a:ext cx="1600200" cy="1219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1295400"/>
            <a:ext cx="2133600" cy="3733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70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BPEL / AUTOMATION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90600" y="2286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NATIVE </a:t>
            </a:r>
            <a:r>
              <a:rPr lang="en-US" sz="2000" b="1" dirty="0" smtClean="0"/>
              <a:t>ORDER FLOW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304800" y="1600200"/>
            <a:ext cx="1600200" cy="1219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32606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838994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9" idx="1"/>
          </p:cNvCxnSpPr>
          <p:nvPr/>
        </p:nvCxnSpPr>
        <p:spPr>
          <a:xfrm flipV="1">
            <a:off x="1905000" y="3162300"/>
            <a:ext cx="914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1828800" y="4267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24200" y="137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167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preval_successful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990600"/>
            <a:ext cx="16764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 PS</a:t>
            </a:r>
          </a:p>
        </p:txBody>
      </p:sp>
      <p:cxnSp>
        <p:nvCxnSpPr>
          <p:cNvPr id="49" name="Straight Arrow Connector 48"/>
          <p:cNvCxnSpPr>
            <a:endCxn id="47" idx="1"/>
          </p:cNvCxnSpPr>
          <p:nvPr/>
        </p:nvCxnSpPr>
        <p:spPr>
          <a:xfrm flipV="1">
            <a:off x="4953000" y="12192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1"/>
          </p:cNvCxnSpPr>
          <p:nvPr/>
        </p:nvCxnSpPr>
        <p:spPr>
          <a:xfrm rot="10800000" flipV="1">
            <a:off x="4876800" y="121920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791200" y="2438400"/>
            <a:ext cx="1219200" cy="17526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696200" y="2438400"/>
            <a:ext cx="1219200" cy="17526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ILEC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010400" y="2819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V="1">
            <a:off x="7010400" y="3657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52800" y="205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819400" y="2819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Fulfilment_submitted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819400" y="3276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DL, E911, LIDB,         CARE SUBMITTED</a:t>
            </a:r>
            <a:endParaRPr lang="en-US" dirty="0"/>
          </a:p>
        </p:txBody>
      </p:sp>
      <p:cxnSp>
        <p:nvCxnSpPr>
          <p:cNvPr id="121" name="Straight Arrow Connector 120"/>
          <p:cNvCxnSpPr>
            <a:endCxn id="55" idx="1"/>
          </p:cNvCxnSpPr>
          <p:nvPr/>
        </p:nvCxnSpPr>
        <p:spPr>
          <a:xfrm flipV="1">
            <a:off x="4953000" y="3314700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819400" y="3886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DL, E911, LIDB,         CARE COMPLETE</a:t>
            </a:r>
            <a:endParaRPr 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 rot="10800000" flipV="1">
            <a:off x="4953000" y="35814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200400" y="4507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905000" y="3429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8288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066800" y="289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9342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858000" y="4038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rot="16200000" flipH="1">
            <a:off x="1371600" y="2895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574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rot="5400000" flipH="1" flipV="1">
            <a:off x="1447800" y="3200400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43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Install_complete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04800" y="3429000"/>
            <a:ext cx="1600200" cy="1219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1295400"/>
            <a:ext cx="2133600" cy="3733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BPEL / AUTOMATION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0" y="2286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STAND </a:t>
            </a:r>
            <a:r>
              <a:rPr lang="en-US" sz="2000" b="1" dirty="0" smtClean="0"/>
              <a:t>ALONE CSR FLOW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304800" y="1600200"/>
            <a:ext cx="1600200" cy="1219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32606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1066006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05000" y="3733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1828800" y="4267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867400" y="1676400"/>
            <a:ext cx="1219200" cy="17526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696200" y="1676400"/>
            <a:ext cx="1219200" cy="1752600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ILEC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086600" y="2057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V="1">
            <a:off x="7010400" y="3200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953000" y="19812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10800000" flipV="1">
            <a:off x="4953000" y="2895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905000" y="3429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8288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0" y="2819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CSR request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295400" y="2819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CSR</a:t>
            </a:r>
          </a:p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8580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8580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242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CSR REQUEST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3200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CSR RESPONSE</a:t>
            </a:r>
          </a:p>
          <a:p>
            <a:r>
              <a:rPr lang="en-US" dirty="0" smtClean="0"/>
              <a:t>PARSED/UNPARSED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127</Words>
  <Application>Microsoft Office PowerPoint</Application>
  <PresentationFormat>On-screen Show (4:3)</PresentationFormat>
  <Paragraphs>75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BPEL REQUEST FLOW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TWC REQUEST FLOW</dc:title>
  <dc:creator/>
  <cp:lastModifiedBy>Abhi</cp:lastModifiedBy>
  <cp:revision>14</cp:revision>
  <dcterms:created xsi:type="dcterms:W3CDTF">2006-08-16T00:00:00Z</dcterms:created>
  <dcterms:modified xsi:type="dcterms:W3CDTF">2011-11-30T21:49:05Z</dcterms:modified>
</cp:coreProperties>
</file>