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ORDER ADMINISTRATION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FLOW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SOA GATEWAYS FOR API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0" y="2667000"/>
            <a:ext cx="1447800" cy="1371600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90800" y="2362200"/>
            <a:ext cx="1524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28800" y="3124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28800" y="3733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62400" y="2362200"/>
            <a:ext cx="1524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43200" y="3124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5000" y="1600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 SOAP SERVICE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29000" y="15240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 BR VALIDATION G/W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743200" y="3733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334000" y="2362200"/>
            <a:ext cx="1524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3000" y="14478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 CONNECTIVITY G/W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114800" y="3124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114800" y="3733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010400" y="2362200"/>
            <a:ext cx="1524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294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NPAC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86400" y="3048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86400" y="37338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SOA GATEWAYS FOR GUI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2667000"/>
            <a:ext cx="1447800" cy="1371600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1524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800" y="3124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8800" y="3733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62400" y="2362200"/>
            <a:ext cx="1524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3124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 GUI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43200" y="3733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0" y="2362200"/>
            <a:ext cx="1524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14800" y="3124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14800" y="3733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10400" y="2362200"/>
            <a:ext cx="1524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86400" y="3048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86400" y="37338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15240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 BR VALIDATION G/W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14478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 CONNECTIVITY G/W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NPAC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SOA TABLES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SOA_SV_MESSAGE: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286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 all the request and response xml messages in SOA database.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048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SOA_SUBSCRIPTION_VERSION: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5052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 all the Port-In, Port-Out and Intra-Port status of the TN in SOA database.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114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 SOA_LRN: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6482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 the LRN for the customer </a:t>
            </a:r>
            <a:r>
              <a:rPr lang="en-US" dirty="0" err="1" smtClean="0"/>
              <a:t>spid</a:t>
            </a:r>
            <a:r>
              <a:rPr lang="en-US" dirty="0" smtClean="0"/>
              <a:t> in this table needed for activation and creation.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5562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 SOA_NPANXX: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6019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 the NPA-NXX created for the customer </a:t>
            </a:r>
            <a:r>
              <a:rPr lang="en-US" dirty="0" err="1" smtClean="0"/>
              <a:t>spid</a:t>
            </a:r>
            <a:r>
              <a:rPr lang="en-US" dirty="0" smtClean="0"/>
              <a:t> need for SV creation and Activation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SOA QUEUES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828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NPAC_QUEUE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362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send the SOA requests to NPAC submitted by customers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048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SOA_QUEUE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581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receive the responses from NPAC to Neustar SOA systems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191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RESPONSEMESSAGEQUEUE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4800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send the responses received by NPAC to API customers SOAP URL Configured.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3048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</TotalTime>
  <Words>153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SOA FLOW</vt:lpstr>
      <vt:lpstr>SOA GATEWAYS FOR API</vt:lpstr>
      <vt:lpstr>SOA GATEWAYS FOR GUI</vt:lpstr>
      <vt:lpstr>SOA TABLES </vt:lpstr>
      <vt:lpstr>SOA QUEUES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FLOW</dc:title>
  <dc:creator/>
  <cp:lastModifiedBy>hmurthy</cp:lastModifiedBy>
  <cp:revision>4</cp:revision>
  <dcterms:created xsi:type="dcterms:W3CDTF">2006-08-16T00:00:00Z</dcterms:created>
  <dcterms:modified xsi:type="dcterms:W3CDTF">2011-12-06T18:01:13Z</dcterms:modified>
</cp:coreProperties>
</file>