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notesMasterIdLst>
    <p:notesMasterId r:id="rId12"/>
  </p:notesMasterIdLst>
  <p:sldIdLst>
    <p:sldId id="339" r:id="rId2"/>
    <p:sldId id="336" r:id="rId3"/>
    <p:sldId id="357" r:id="rId4"/>
    <p:sldId id="359" r:id="rId5"/>
    <p:sldId id="360" r:id="rId6"/>
    <p:sldId id="361" r:id="rId7"/>
    <p:sldId id="348" r:id="rId8"/>
    <p:sldId id="349" r:id="rId9"/>
    <p:sldId id="356" r:id="rId10"/>
    <p:sldId id="3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48"/>
    <a:srgbClr val="068658"/>
    <a:srgbClr val="7896F4"/>
    <a:srgbClr val="A9DC92"/>
    <a:srgbClr val="009848"/>
    <a:srgbClr val="6EA8FE"/>
    <a:srgbClr val="024731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44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68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ED3-B772-4C15-9E99-11C442AF4D48}" type="datetimeFigureOut">
              <a:rPr lang="en-US" smtClean="0"/>
              <a:pPr/>
              <a:t>12/11/14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D399F-40C5-4644-BBCE-1A131476A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9252" y="-9625"/>
            <a:ext cx="9163252" cy="6872438"/>
          </a:xfrm>
          <a:custGeom>
            <a:avLst/>
            <a:gdLst>
              <a:gd name="connsiteX0" fmla="*/ 1405289 w 9163251"/>
              <a:gd name="connsiteY0" fmla="*/ 0 h 6872438"/>
              <a:gd name="connsiteX1" fmla="*/ 9163251 w 9163251"/>
              <a:gd name="connsiteY1" fmla="*/ 9625 h 6872438"/>
              <a:gd name="connsiteX2" fmla="*/ 9153626 w 9163251"/>
              <a:gd name="connsiteY2" fmla="*/ 1155031 h 6872438"/>
              <a:gd name="connsiteX3" fmla="*/ 4591251 w 9163251"/>
              <a:gd name="connsiteY3" fmla="*/ 6872438 h 6872438"/>
              <a:gd name="connsiteX4" fmla="*/ 19251 w 9163251"/>
              <a:gd name="connsiteY4" fmla="*/ 6872438 h 6872438"/>
              <a:gd name="connsiteX5" fmla="*/ 0 w 9163251"/>
              <a:gd name="connsiteY5" fmla="*/ 2310063 h 6872438"/>
              <a:gd name="connsiteX6" fmla="*/ 1405289 w 9163251"/>
              <a:gd name="connsiteY6" fmla="*/ 0 h 6872438"/>
              <a:gd name="connsiteX0" fmla="*/ 1857573 w 9163251"/>
              <a:gd name="connsiteY0" fmla="*/ 0 h 6872438"/>
              <a:gd name="connsiteX1" fmla="*/ 9163251 w 9163251"/>
              <a:gd name="connsiteY1" fmla="*/ 9625 h 6872438"/>
              <a:gd name="connsiteX2" fmla="*/ 9153626 w 9163251"/>
              <a:gd name="connsiteY2" fmla="*/ 1155031 h 6872438"/>
              <a:gd name="connsiteX3" fmla="*/ 4591251 w 9163251"/>
              <a:gd name="connsiteY3" fmla="*/ 6872438 h 6872438"/>
              <a:gd name="connsiteX4" fmla="*/ 19251 w 9163251"/>
              <a:gd name="connsiteY4" fmla="*/ 6872438 h 6872438"/>
              <a:gd name="connsiteX5" fmla="*/ 0 w 9163251"/>
              <a:gd name="connsiteY5" fmla="*/ 2310063 h 6872438"/>
              <a:gd name="connsiteX6" fmla="*/ 1857573 w 9163251"/>
              <a:gd name="connsiteY6" fmla="*/ 0 h 6872438"/>
              <a:gd name="connsiteX0" fmla="*/ 1857573 w 9163251"/>
              <a:gd name="connsiteY0" fmla="*/ 0 h 6872438"/>
              <a:gd name="connsiteX1" fmla="*/ 9163251 w 9163251"/>
              <a:gd name="connsiteY1" fmla="*/ 9625 h 6872438"/>
              <a:gd name="connsiteX2" fmla="*/ 9153626 w 9163251"/>
              <a:gd name="connsiteY2" fmla="*/ 1155031 h 6872438"/>
              <a:gd name="connsiteX3" fmla="*/ 4591251 w 9163251"/>
              <a:gd name="connsiteY3" fmla="*/ 6872438 h 6872438"/>
              <a:gd name="connsiteX4" fmla="*/ 19251 w 9163251"/>
              <a:gd name="connsiteY4" fmla="*/ 6872438 h 6872438"/>
              <a:gd name="connsiteX5" fmla="*/ 0 w 9163251"/>
              <a:gd name="connsiteY5" fmla="*/ 2310063 h 6872438"/>
              <a:gd name="connsiteX6" fmla="*/ 1857573 w 9163251"/>
              <a:gd name="connsiteY6" fmla="*/ 0 h 6872438"/>
              <a:gd name="connsiteX0" fmla="*/ 1857573 w 9163251"/>
              <a:gd name="connsiteY0" fmla="*/ 0 h 6872438"/>
              <a:gd name="connsiteX1" fmla="*/ 9163251 w 9163251"/>
              <a:gd name="connsiteY1" fmla="*/ 9625 h 6872438"/>
              <a:gd name="connsiteX2" fmla="*/ 9153626 w 9163251"/>
              <a:gd name="connsiteY2" fmla="*/ 1155031 h 6872438"/>
              <a:gd name="connsiteX3" fmla="*/ 4591251 w 9163251"/>
              <a:gd name="connsiteY3" fmla="*/ 6872438 h 6872438"/>
              <a:gd name="connsiteX4" fmla="*/ 19251 w 9163251"/>
              <a:gd name="connsiteY4" fmla="*/ 6872438 h 6872438"/>
              <a:gd name="connsiteX5" fmla="*/ 0 w 9163251"/>
              <a:gd name="connsiteY5" fmla="*/ 2310063 h 6872438"/>
              <a:gd name="connsiteX6" fmla="*/ 1857573 w 9163251"/>
              <a:gd name="connsiteY6" fmla="*/ 0 h 6872438"/>
              <a:gd name="connsiteX0" fmla="*/ 9523 w 9163251"/>
              <a:gd name="connsiteY0" fmla="*/ 0 h 6872438"/>
              <a:gd name="connsiteX1" fmla="*/ 9163251 w 9163251"/>
              <a:gd name="connsiteY1" fmla="*/ 9625 h 6872438"/>
              <a:gd name="connsiteX2" fmla="*/ 9153626 w 9163251"/>
              <a:gd name="connsiteY2" fmla="*/ 1155031 h 6872438"/>
              <a:gd name="connsiteX3" fmla="*/ 4591251 w 9163251"/>
              <a:gd name="connsiteY3" fmla="*/ 6872438 h 6872438"/>
              <a:gd name="connsiteX4" fmla="*/ 19251 w 9163251"/>
              <a:gd name="connsiteY4" fmla="*/ 6872438 h 6872438"/>
              <a:gd name="connsiteX5" fmla="*/ 0 w 9163251"/>
              <a:gd name="connsiteY5" fmla="*/ 2310063 h 6872438"/>
              <a:gd name="connsiteX6" fmla="*/ 9523 w 9163251"/>
              <a:gd name="connsiteY6" fmla="*/ 0 h 6872438"/>
              <a:gd name="connsiteX0" fmla="*/ 9523 w 9595870"/>
              <a:gd name="connsiteY0" fmla="*/ 0 h 6872438"/>
              <a:gd name="connsiteX1" fmla="*/ 9163251 w 9595870"/>
              <a:gd name="connsiteY1" fmla="*/ 9625 h 6872438"/>
              <a:gd name="connsiteX2" fmla="*/ 9153626 w 9595870"/>
              <a:gd name="connsiteY2" fmla="*/ 1155031 h 6872438"/>
              <a:gd name="connsiteX3" fmla="*/ 9595870 w 9595870"/>
              <a:gd name="connsiteY3" fmla="*/ 1631948 h 6872438"/>
              <a:gd name="connsiteX4" fmla="*/ 4591251 w 9595870"/>
              <a:gd name="connsiteY4" fmla="*/ 6872438 h 6872438"/>
              <a:gd name="connsiteX5" fmla="*/ 19251 w 9595870"/>
              <a:gd name="connsiteY5" fmla="*/ 6872438 h 6872438"/>
              <a:gd name="connsiteX6" fmla="*/ 0 w 9595870"/>
              <a:gd name="connsiteY6" fmla="*/ 2310063 h 6872438"/>
              <a:gd name="connsiteX7" fmla="*/ 9523 w 9595870"/>
              <a:gd name="connsiteY7" fmla="*/ 0 h 6872438"/>
              <a:gd name="connsiteX0" fmla="*/ 9523 w 9163251"/>
              <a:gd name="connsiteY0" fmla="*/ 0 h 6872438"/>
              <a:gd name="connsiteX1" fmla="*/ 9163251 w 9163251"/>
              <a:gd name="connsiteY1" fmla="*/ 9625 h 6872438"/>
              <a:gd name="connsiteX2" fmla="*/ 9153626 w 9163251"/>
              <a:gd name="connsiteY2" fmla="*/ 1155031 h 6872438"/>
              <a:gd name="connsiteX3" fmla="*/ 4591251 w 9163251"/>
              <a:gd name="connsiteY3" fmla="*/ 6872438 h 6872438"/>
              <a:gd name="connsiteX4" fmla="*/ 19251 w 9163251"/>
              <a:gd name="connsiteY4" fmla="*/ 6872438 h 6872438"/>
              <a:gd name="connsiteX5" fmla="*/ 0 w 9163251"/>
              <a:gd name="connsiteY5" fmla="*/ 2310063 h 6872438"/>
              <a:gd name="connsiteX6" fmla="*/ 9523 w 9163251"/>
              <a:gd name="connsiteY6" fmla="*/ 0 h 6872438"/>
              <a:gd name="connsiteX0" fmla="*/ 9523 w 9163251"/>
              <a:gd name="connsiteY0" fmla="*/ 0 h 6872438"/>
              <a:gd name="connsiteX1" fmla="*/ 9163251 w 9163251"/>
              <a:gd name="connsiteY1" fmla="*/ 9625 h 6872438"/>
              <a:gd name="connsiteX2" fmla="*/ 9153626 w 9163251"/>
              <a:gd name="connsiteY2" fmla="*/ 1155031 h 6872438"/>
              <a:gd name="connsiteX3" fmla="*/ 4591251 w 9163251"/>
              <a:gd name="connsiteY3" fmla="*/ 6872438 h 6872438"/>
              <a:gd name="connsiteX4" fmla="*/ 19251 w 9163251"/>
              <a:gd name="connsiteY4" fmla="*/ 6872438 h 6872438"/>
              <a:gd name="connsiteX5" fmla="*/ 0 w 9163251"/>
              <a:gd name="connsiteY5" fmla="*/ 2310063 h 6872438"/>
              <a:gd name="connsiteX6" fmla="*/ 9523 w 9163251"/>
              <a:gd name="connsiteY6" fmla="*/ 0 h 6872438"/>
              <a:gd name="connsiteX0" fmla="*/ 9523 w 9163251"/>
              <a:gd name="connsiteY0" fmla="*/ 0 h 6872438"/>
              <a:gd name="connsiteX1" fmla="*/ 9163251 w 9163251"/>
              <a:gd name="connsiteY1" fmla="*/ 9625 h 6872438"/>
              <a:gd name="connsiteX2" fmla="*/ 9153626 w 9163251"/>
              <a:gd name="connsiteY2" fmla="*/ 1155031 h 6872438"/>
              <a:gd name="connsiteX3" fmla="*/ 4591251 w 9163251"/>
              <a:gd name="connsiteY3" fmla="*/ 6872438 h 6872438"/>
              <a:gd name="connsiteX4" fmla="*/ 19251 w 9163251"/>
              <a:gd name="connsiteY4" fmla="*/ 6872438 h 6872438"/>
              <a:gd name="connsiteX5" fmla="*/ 0 w 9163251"/>
              <a:gd name="connsiteY5" fmla="*/ 2310063 h 6872438"/>
              <a:gd name="connsiteX6" fmla="*/ 9523 w 9163251"/>
              <a:gd name="connsiteY6" fmla="*/ 0 h 6872438"/>
              <a:gd name="connsiteX0" fmla="*/ 9523 w 9163251"/>
              <a:gd name="connsiteY0" fmla="*/ 0 h 6872438"/>
              <a:gd name="connsiteX1" fmla="*/ 9163251 w 9163251"/>
              <a:gd name="connsiteY1" fmla="*/ 9625 h 6872438"/>
              <a:gd name="connsiteX2" fmla="*/ 9153626 w 9163251"/>
              <a:gd name="connsiteY2" fmla="*/ 1097881 h 6872438"/>
              <a:gd name="connsiteX3" fmla="*/ 4591251 w 9163251"/>
              <a:gd name="connsiteY3" fmla="*/ 6872438 h 6872438"/>
              <a:gd name="connsiteX4" fmla="*/ 19251 w 9163251"/>
              <a:gd name="connsiteY4" fmla="*/ 6872438 h 6872438"/>
              <a:gd name="connsiteX5" fmla="*/ 0 w 9163251"/>
              <a:gd name="connsiteY5" fmla="*/ 2310063 h 6872438"/>
              <a:gd name="connsiteX6" fmla="*/ 9523 w 9163251"/>
              <a:gd name="connsiteY6" fmla="*/ 0 h 6872438"/>
              <a:gd name="connsiteX0" fmla="*/ 9523 w 9156834"/>
              <a:gd name="connsiteY0" fmla="*/ 0 h 6872438"/>
              <a:gd name="connsiteX1" fmla="*/ 9106101 w 9156834"/>
              <a:gd name="connsiteY1" fmla="*/ 9625 h 6872438"/>
              <a:gd name="connsiteX2" fmla="*/ 9153626 w 9156834"/>
              <a:gd name="connsiteY2" fmla="*/ 1097881 h 6872438"/>
              <a:gd name="connsiteX3" fmla="*/ 4591251 w 9156834"/>
              <a:gd name="connsiteY3" fmla="*/ 6872438 h 6872438"/>
              <a:gd name="connsiteX4" fmla="*/ 19251 w 9156834"/>
              <a:gd name="connsiteY4" fmla="*/ 6872438 h 6872438"/>
              <a:gd name="connsiteX5" fmla="*/ 0 w 9156834"/>
              <a:gd name="connsiteY5" fmla="*/ 2310063 h 6872438"/>
              <a:gd name="connsiteX6" fmla="*/ 9523 w 9156834"/>
              <a:gd name="connsiteY6" fmla="*/ 0 h 6872438"/>
              <a:gd name="connsiteX0" fmla="*/ 9523 w 9106101"/>
              <a:gd name="connsiteY0" fmla="*/ 0 h 6872438"/>
              <a:gd name="connsiteX1" fmla="*/ 9106101 w 9106101"/>
              <a:gd name="connsiteY1" fmla="*/ 9625 h 6872438"/>
              <a:gd name="connsiteX2" fmla="*/ 9096476 w 9106101"/>
              <a:gd name="connsiteY2" fmla="*/ 1040731 h 6872438"/>
              <a:gd name="connsiteX3" fmla="*/ 4591251 w 9106101"/>
              <a:gd name="connsiteY3" fmla="*/ 6872438 h 6872438"/>
              <a:gd name="connsiteX4" fmla="*/ 19251 w 9106101"/>
              <a:gd name="connsiteY4" fmla="*/ 6872438 h 6872438"/>
              <a:gd name="connsiteX5" fmla="*/ 0 w 9106101"/>
              <a:gd name="connsiteY5" fmla="*/ 2310063 h 6872438"/>
              <a:gd name="connsiteX6" fmla="*/ 9523 w 9106101"/>
              <a:gd name="connsiteY6" fmla="*/ 0 h 6872438"/>
              <a:gd name="connsiteX0" fmla="*/ 9523 w 9106101"/>
              <a:gd name="connsiteY0" fmla="*/ 0 h 6872438"/>
              <a:gd name="connsiteX1" fmla="*/ 9106101 w 9106101"/>
              <a:gd name="connsiteY1" fmla="*/ 9625 h 6872438"/>
              <a:gd name="connsiteX2" fmla="*/ 9096476 w 9106101"/>
              <a:gd name="connsiteY2" fmla="*/ 1040731 h 6872438"/>
              <a:gd name="connsiteX3" fmla="*/ 4591251 w 9106101"/>
              <a:gd name="connsiteY3" fmla="*/ 6872438 h 6872438"/>
              <a:gd name="connsiteX4" fmla="*/ 19251 w 9106101"/>
              <a:gd name="connsiteY4" fmla="*/ 6872438 h 6872438"/>
              <a:gd name="connsiteX5" fmla="*/ 0 w 9106101"/>
              <a:gd name="connsiteY5" fmla="*/ 2310063 h 6872438"/>
              <a:gd name="connsiteX6" fmla="*/ 9523 w 9106101"/>
              <a:gd name="connsiteY6" fmla="*/ 0 h 6872438"/>
              <a:gd name="connsiteX0" fmla="*/ 9523 w 9106101"/>
              <a:gd name="connsiteY0" fmla="*/ 0 h 6872438"/>
              <a:gd name="connsiteX1" fmla="*/ 9106101 w 9106101"/>
              <a:gd name="connsiteY1" fmla="*/ 9625 h 6872438"/>
              <a:gd name="connsiteX2" fmla="*/ 9096476 w 9106101"/>
              <a:gd name="connsiteY2" fmla="*/ 1040731 h 6872438"/>
              <a:gd name="connsiteX3" fmla="*/ 4591251 w 9106101"/>
              <a:gd name="connsiteY3" fmla="*/ 6872438 h 6872438"/>
              <a:gd name="connsiteX4" fmla="*/ 19251 w 9106101"/>
              <a:gd name="connsiteY4" fmla="*/ 6872438 h 6872438"/>
              <a:gd name="connsiteX5" fmla="*/ 0 w 9106101"/>
              <a:gd name="connsiteY5" fmla="*/ 2310063 h 6872438"/>
              <a:gd name="connsiteX6" fmla="*/ 9523 w 9106101"/>
              <a:gd name="connsiteY6" fmla="*/ 0 h 6872438"/>
              <a:gd name="connsiteX0" fmla="*/ 9523 w 9106101"/>
              <a:gd name="connsiteY0" fmla="*/ 0 h 6872438"/>
              <a:gd name="connsiteX1" fmla="*/ 9106101 w 9106101"/>
              <a:gd name="connsiteY1" fmla="*/ 9625 h 6872438"/>
              <a:gd name="connsiteX2" fmla="*/ 9096476 w 9106101"/>
              <a:gd name="connsiteY2" fmla="*/ 1040731 h 6872438"/>
              <a:gd name="connsiteX3" fmla="*/ 4591251 w 9106101"/>
              <a:gd name="connsiteY3" fmla="*/ 6872438 h 6872438"/>
              <a:gd name="connsiteX4" fmla="*/ 19251 w 9106101"/>
              <a:gd name="connsiteY4" fmla="*/ 6872438 h 6872438"/>
              <a:gd name="connsiteX5" fmla="*/ 0 w 9106101"/>
              <a:gd name="connsiteY5" fmla="*/ 2310063 h 6872438"/>
              <a:gd name="connsiteX6" fmla="*/ 9523 w 9106101"/>
              <a:gd name="connsiteY6" fmla="*/ 0 h 6872438"/>
              <a:gd name="connsiteX0" fmla="*/ 9523 w 9106101"/>
              <a:gd name="connsiteY0" fmla="*/ 0 h 6872438"/>
              <a:gd name="connsiteX1" fmla="*/ 9106101 w 9106101"/>
              <a:gd name="connsiteY1" fmla="*/ 9625 h 6872438"/>
              <a:gd name="connsiteX2" fmla="*/ 9096476 w 9106101"/>
              <a:gd name="connsiteY2" fmla="*/ 1040731 h 6872438"/>
              <a:gd name="connsiteX3" fmla="*/ 4591251 w 9106101"/>
              <a:gd name="connsiteY3" fmla="*/ 6872438 h 6872438"/>
              <a:gd name="connsiteX4" fmla="*/ 19251 w 9106101"/>
              <a:gd name="connsiteY4" fmla="*/ 6872438 h 6872438"/>
              <a:gd name="connsiteX5" fmla="*/ 0 w 9106101"/>
              <a:gd name="connsiteY5" fmla="*/ 2310063 h 6872438"/>
              <a:gd name="connsiteX6" fmla="*/ 9523 w 9106101"/>
              <a:gd name="connsiteY6" fmla="*/ 0 h 6872438"/>
              <a:gd name="connsiteX0" fmla="*/ 9523 w 9106101"/>
              <a:gd name="connsiteY0" fmla="*/ 0 h 6872438"/>
              <a:gd name="connsiteX1" fmla="*/ 9106101 w 9106101"/>
              <a:gd name="connsiteY1" fmla="*/ 9625 h 6872438"/>
              <a:gd name="connsiteX2" fmla="*/ 9096476 w 9106101"/>
              <a:gd name="connsiteY2" fmla="*/ 1040731 h 6872438"/>
              <a:gd name="connsiteX3" fmla="*/ 4591251 w 9106101"/>
              <a:gd name="connsiteY3" fmla="*/ 6872438 h 6872438"/>
              <a:gd name="connsiteX4" fmla="*/ 19251 w 9106101"/>
              <a:gd name="connsiteY4" fmla="*/ 6872438 h 6872438"/>
              <a:gd name="connsiteX5" fmla="*/ 0 w 9106101"/>
              <a:gd name="connsiteY5" fmla="*/ 2310063 h 6872438"/>
              <a:gd name="connsiteX6" fmla="*/ 9523 w 9106101"/>
              <a:gd name="connsiteY6" fmla="*/ 0 h 6872438"/>
              <a:gd name="connsiteX0" fmla="*/ 9096476 w 9187346"/>
              <a:gd name="connsiteY0" fmla="*/ 1040731 h 6872438"/>
              <a:gd name="connsiteX1" fmla="*/ 4591251 w 9187346"/>
              <a:gd name="connsiteY1" fmla="*/ 6872438 h 6872438"/>
              <a:gd name="connsiteX2" fmla="*/ 19251 w 9187346"/>
              <a:gd name="connsiteY2" fmla="*/ 6872438 h 6872438"/>
              <a:gd name="connsiteX3" fmla="*/ 0 w 9187346"/>
              <a:gd name="connsiteY3" fmla="*/ 2310063 h 6872438"/>
              <a:gd name="connsiteX4" fmla="*/ 9523 w 9187346"/>
              <a:gd name="connsiteY4" fmla="*/ 0 h 6872438"/>
              <a:gd name="connsiteX5" fmla="*/ 9106101 w 9187346"/>
              <a:gd name="connsiteY5" fmla="*/ 9625 h 6872438"/>
              <a:gd name="connsiteX6" fmla="*/ 9187346 w 9187346"/>
              <a:gd name="connsiteY6" fmla="*/ 1132171 h 6872438"/>
              <a:gd name="connsiteX0" fmla="*/ 9096476 w 9509787"/>
              <a:gd name="connsiteY0" fmla="*/ 1040731 h 6872438"/>
              <a:gd name="connsiteX1" fmla="*/ 4591251 w 9509787"/>
              <a:gd name="connsiteY1" fmla="*/ 6872438 h 6872438"/>
              <a:gd name="connsiteX2" fmla="*/ 19251 w 9509787"/>
              <a:gd name="connsiteY2" fmla="*/ 6872438 h 6872438"/>
              <a:gd name="connsiteX3" fmla="*/ 0 w 9509787"/>
              <a:gd name="connsiteY3" fmla="*/ 2310063 h 6872438"/>
              <a:gd name="connsiteX4" fmla="*/ 9523 w 9509787"/>
              <a:gd name="connsiteY4" fmla="*/ 0 h 6872438"/>
              <a:gd name="connsiteX5" fmla="*/ 9106101 w 9509787"/>
              <a:gd name="connsiteY5" fmla="*/ 9625 h 6872438"/>
              <a:gd name="connsiteX6" fmla="*/ 9509787 w 9509787"/>
              <a:gd name="connsiteY6" fmla="*/ 644757 h 6872438"/>
              <a:gd name="connsiteX0" fmla="*/ 9096476 w 9509787"/>
              <a:gd name="connsiteY0" fmla="*/ 1557385 h 6872438"/>
              <a:gd name="connsiteX1" fmla="*/ 4591251 w 9509787"/>
              <a:gd name="connsiteY1" fmla="*/ 6872438 h 6872438"/>
              <a:gd name="connsiteX2" fmla="*/ 19251 w 9509787"/>
              <a:gd name="connsiteY2" fmla="*/ 6872438 h 6872438"/>
              <a:gd name="connsiteX3" fmla="*/ 0 w 9509787"/>
              <a:gd name="connsiteY3" fmla="*/ 2310063 h 6872438"/>
              <a:gd name="connsiteX4" fmla="*/ 9523 w 9509787"/>
              <a:gd name="connsiteY4" fmla="*/ 0 h 6872438"/>
              <a:gd name="connsiteX5" fmla="*/ 9106101 w 9509787"/>
              <a:gd name="connsiteY5" fmla="*/ 9625 h 6872438"/>
              <a:gd name="connsiteX6" fmla="*/ 9509787 w 9509787"/>
              <a:gd name="connsiteY6" fmla="*/ 644757 h 6872438"/>
              <a:gd name="connsiteX0" fmla="*/ 9096476 w 9106101"/>
              <a:gd name="connsiteY0" fmla="*/ 1557385 h 6872438"/>
              <a:gd name="connsiteX1" fmla="*/ 4591251 w 9106101"/>
              <a:gd name="connsiteY1" fmla="*/ 6872438 h 6872438"/>
              <a:gd name="connsiteX2" fmla="*/ 19251 w 9106101"/>
              <a:gd name="connsiteY2" fmla="*/ 6872438 h 6872438"/>
              <a:gd name="connsiteX3" fmla="*/ 0 w 9106101"/>
              <a:gd name="connsiteY3" fmla="*/ 2310063 h 6872438"/>
              <a:gd name="connsiteX4" fmla="*/ 9523 w 9106101"/>
              <a:gd name="connsiteY4" fmla="*/ 0 h 6872438"/>
              <a:gd name="connsiteX5" fmla="*/ 9106101 w 9106101"/>
              <a:gd name="connsiteY5" fmla="*/ 9625 h 6872438"/>
              <a:gd name="connsiteX0" fmla="*/ 9096476 w 9106101"/>
              <a:gd name="connsiteY0" fmla="*/ 1557385 h 6872438"/>
              <a:gd name="connsiteX1" fmla="*/ 4591251 w 9106101"/>
              <a:gd name="connsiteY1" fmla="*/ 6872438 h 6872438"/>
              <a:gd name="connsiteX2" fmla="*/ 19251 w 9106101"/>
              <a:gd name="connsiteY2" fmla="*/ 6872438 h 6872438"/>
              <a:gd name="connsiteX3" fmla="*/ 0 w 9106101"/>
              <a:gd name="connsiteY3" fmla="*/ 2310063 h 6872438"/>
              <a:gd name="connsiteX4" fmla="*/ 9523 w 9106101"/>
              <a:gd name="connsiteY4" fmla="*/ 0 h 6872438"/>
              <a:gd name="connsiteX5" fmla="*/ 8852055 w 9106101"/>
              <a:gd name="connsiteY5" fmla="*/ 9625 h 6872438"/>
              <a:gd name="connsiteX6" fmla="*/ 9106101 w 9106101"/>
              <a:gd name="connsiteY6" fmla="*/ 9625 h 6872438"/>
              <a:gd name="connsiteX0" fmla="*/ 9096476 w 9096476"/>
              <a:gd name="connsiteY0" fmla="*/ 1557385 h 6872438"/>
              <a:gd name="connsiteX1" fmla="*/ 4591251 w 9096476"/>
              <a:gd name="connsiteY1" fmla="*/ 6872438 h 6872438"/>
              <a:gd name="connsiteX2" fmla="*/ 19251 w 9096476"/>
              <a:gd name="connsiteY2" fmla="*/ 6872438 h 6872438"/>
              <a:gd name="connsiteX3" fmla="*/ 0 w 9096476"/>
              <a:gd name="connsiteY3" fmla="*/ 2310063 h 6872438"/>
              <a:gd name="connsiteX4" fmla="*/ 9523 w 9096476"/>
              <a:gd name="connsiteY4" fmla="*/ 0 h 6872438"/>
              <a:gd name="connsiteX5" fmla="*/ 8852055 w 9096476"/>
              <a:gd name="connsiteY5" fmla="*/ 9625 h 6872438"/>
              <a:gd name="connsiteX0" fmla="*/ 9096476 w 9096476"/>
              <a:gd name="connsiteY0" fmla="*/ 1557385 h 6872438"/>
              <a:gd name="connsiteX1" fmla="*/ 4591251 w 9096476"/>
              <a:gd name="connsiteY1" fmla="*/ 6872438 h 6872438"/>
              <a:gd name="connsiteX2" fmla="*/ 19251 w 9096476"/>
              <a:gd name="connsiteY2" fmla="*/ 6872438 h 6872438"/>
              <a:gd name="connsiteX3" fmla="*/ 0 w 9096476"/>
              <a:gd name="connsiteY3" fmla="*/ 2310063 h 6872438"/>
              <a:gd name="connsiteX4" fmla="*/ 9523 w 9096476"/>
              <a:gd name="connsiteY4" fmla="*/ 0 h 6872438"/>
              <a:gd name="connsiteX5" fmla="*/ 9096328 w 9096476"/>
              <a:gd name="connsiteY5" fmla="*/ 9625 h 687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6476" h="6872438">
                <a:moveTo>
                  <a:pt x="9096476" y="1557385"/>
                </a:moveTo>
                <a:lnTo>
                  <a:pt x="4591251" y="6872438"/>
                </a:lnTo>
                <a:lnTo>
                  <a:pt x="19251" y="6872438"/>
                </a:lnTo>
                <a:lnTo>
                  <a:pt x="0" y="2310063"/>
                </a:lnTo>
                <a:cubicBezTo>
                  <a:pt x="3174" y="1540042"/>
                  <a:pt x="6349" y="770021"/>
                  <a:pt x="9523" y="0"/>
                </a:cubicBezTo>
                <a:lnTo>
                  <a:pt x="9096328" y="9625"/>
                </a:lnTo>
              </a:path>
            </a:pathLst>
          </a:custGeom>
          <a:gradFill flip="none" rotWithShape="1">
            <a:gsLst>
              <a:gs pos="32000">
                <a:schemeClr val="accent3"/>
              </a:gs>
              <a:gs pos="100000">
                <a:schemeClr val="tx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025" y="928689"/>
            <a:ext cx="8229600" cy="1014411"/>
          </a:xfrm>
        </p:spPr>
        <p:txBody>
          <a:bodyPr lIns="0" tIns="0" anchor="ctr" anchorCtr="0">
            <a:noAutofit/>
          </a:bodyPr>
          <a:lstStyle>
            <a:lvl1pPr>
              <a:lnSpc>
                <a:spcPts val="4400"/>
              </a:lnSpc>
              <a:defRPr sz="44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25" y="2032001"/>
            <a:ext cx="6813550" cy="757238"/>
          </a:xfrm>
        </p:spPr>
        <p:txBody>
          <a:bodyPr lIns="0" tIns="0">
            <a:normAutofit/>
          </a:bodyPr>
          <a:lstStyle>
            <a:lvl1pPr marL="0" indent="0" algn="l"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4025" y="2960016"/>
            <a:ext cx="2771775" cy="680122"/>
          </a:xfrm>
        </p:spPr>
        <p:txBody>
          <a:bodyPr lIns="0" tIns="0" rIns="0" bIns="0" anchor="t" anchorCtr="0"/>
          <a:lstStyle>
            <a:lvl1pPr algn="l">
              <a:defRPr sz="2000">
                <a:solidFill>
                  <a:schemeClr val="bg2"/>
                </a:solidFill>
                <a:latin typeface="+mn-lt"/>
              </a:defRPr>
            </a:lvl1pPr>
          </a:lstStyle>
          <a:p>
            <a:fld id="{B819A6FA-33A9-49F7-960E-2639F8B0438B}" type="datetime1">
              <a:rPr lang="en-US" smtClean="0"/>
              <a:pPr/>
              <a:t>12/11/14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4026" y="6169025"/>
            <a:ext cx="1040478" cy="688975"/>
          </a:xfrm>
        </p:spPr>
        <p:txBody>
          <a:bodyPr anchor="ctr" anchorCtr="0"/>
          <a:lstStyle>
            <a:lvl1pPr algn="l">
              <a:defRPr sz="900">
                <a:solidFill>
                  <a:schemeClr val="bg2"/>
                </a:solidFill>
                <a:latin typeface="+mn-lt"/>
              </a:defRPr>
            </a:lvl1pPr>
          </a:lstStyle>
          <a:p>
            <a:fld id="{E1B05AA8-65BD-48D2-92CF-868EF30FACE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neustar_TM_RGB_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26113" y="5706367"/>
            <a:ext cx="2360192" cy="48341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4479925"/>
            <a:ext cx="5476875" cy="353652"/>
          </a:xfrm>
        </p:spPr>
        <p:txBody>
          <a:bodyPr>
            <a:normAutofit/>
          </a:bodyPr>
          <a:lstStyle>
            <a:lvl1pPr marL="231775" indent="-231775">
              <a:buNone/>
              <a:defRPr sz="1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here to edit Speaker’s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930419"/>
            <a:ext cx="4089400" cy="580103"/>
          </a:xfrm>
        </p:spPr>
        <p:txBody>
          <a:bodyPr>
            <a:normAutofit/>
          </a:bodyPr>
          <a:lstStyle>
            <a:lvl1pPr marL="0" indent="0">
              <a:buNone/>
              <a:defRPr sz="16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/ Company Name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1829" y="6164826"/>
            <a:ext cx="2701596" cy="693174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345110"/>
            <a:ext cx="8232775" cy="6976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6F-B98C-42E2-A581-C1AF16F2E629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CB5446C-1109-4E94-851D-79DB2F7223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CB5446C-1109-4E94-851D-79DB2F7223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56967"/>
            <a:ext cx="8229599" cy="885825"/>
          </a:xfrm>
        </p:spPr>
        <p:txBody>
          <a:bodyPr anchor="b" anchorCtr="0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800" y="1146175"/>
            <a:ext cx="54610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6176"/>
            <a:ext cx="2709863" cy="497998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F71-58DB-4F99-AA24-C795C3E13EB1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CB5446C-1109-4E94-851D-79DB2F7223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2863"/>
            <a:ext cx="8229599" cy="885825"/>
          </a:xfrm>
        </p:spPr>
        <p:txBody>
          <a:bodyPr anchor="b" anchorCtr="0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62" y="1146175"/>
            <a:ext cx="5494337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8D7F-7F19-41B8-BF5B-51A5C0B5E6F1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CB5446C-1109-4E94-851D-79DB2F72232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999163" y="1146175"/>
            <a:ext cx="2684462" cy="50228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62716"/>
            <a:ext cx="5486400" cy="51865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0225" y="11461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471" y="5860026"/>
            <a:ext cx="5489217" cy="3121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B7A2-A0E1-43B6-801C-F0748487D8BF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CB5446C-1109-4E94-851D-79DB2F7223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432D-D5F1-412C-8CB1-0375B07D8251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164826"/>
            <a:ext cx="1302774" cy="693174"/>
          </a:xfrm>
        </p:spPr>
        <p:txBody>
          <a:bodyPr/>
          <a:lstStyle/>
          <a:p>
            <a:pPr algn="l"/>
            <a:fld id="{ACB5446C-1109-4E94-851D-79DB2F7223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F4E4-40D6-4BD0-86F9-072F933AEEF3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CB5446C-1109-4E94-851D-79DB2F7223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799" y="2031999"/>
            <a:ext cx="6854825" cy="413702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itchFamily="34" charset="0"/>
              <a:buNone/>
              <a:tabLst/>
              <a:defRPr sz="3200" baseline="0">
                <a:ln w="0">
                  <a:noFill/>
                </a:ln>
                <a:solidFill>
                  <a:srgbClr val="7D7D7D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Agenda Item</a:t>
            </a:r>
          </a:p>
          <a:p>
            <a:pPr lvl="0" eaLnBrk="1" latinLnBrk="0" hangingPunct="1"/>
            <a:r>
              <a:rPr kumimoji="0" lang="en-US" dirty="0" smtClean="0"/>
              <a:t>Agenda Item</a:t>
            </a:r>
          </a:p>
          <a:p>
            <a:pPr lvl="0" eaLnBrk="1" latinLnBrk="0" hangingPunct="1"/>
            <a:r>
              <a:rPr kumimoji="0" lang="en-US" dirty="0" smtClean="0"/>
              <a:t>Agenda Item</a:t>
            </a:r>
          </a:p>
          <a:p>
            <a:pPr lvl="0" eaLnBrk="1" latinLnBrk="0" hangingPunct="1"/>
            <a:r>
              <a:rPr kumimoji="0" lang="en-US" dirty="0" smtClean="0"/>
              <a:t>Agenda Item</a:t>
            </a:r>
          </a:p>
          <a:p>
            <a:pPr lvl="0" eaLnBrk="1" latinLnBrk="0" hangingPunct="1"/>
            <a:r>
              <a:rPr kumimoji="0" lang="en-US" dirty="0" smtClean="0"/>
              <a:t>Agenda Item</a:t>
            </a:r>
          </a:p>
          <a:p>
            <a:pPr lvl="0" eaLnBrk="1" latinLnBrk="0" hangingPunct="1"/>
            <a:r>
              <a:rPr kumimoji="0" lang="en-US" dirty="0" smtClean="0"/>
              <a:t>Agenda Item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146174"/>
            <a:ext cx="6324600" cy="885825"/>
          </a:xfrm>
        </p:spPr>
        <p:txBody>
          <a:bodyPr vert="horz" bIns="0" anchor="ctr" anchorCtr="0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0" cap="small" baseline="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Agenda</a:t>
            </a:r>
            <a:endParaRPr kumimoji="0"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164826"/>
            <a:ext cx="1302774" cy="693174"/>
          </a:xfrm>
        </p:spPr>
        <p:txBody>
          <a:bodyPr/>
          <a:lstStyle/>
          <a:p>
            <a:pPr algn="l"/>
            <a:fld id="{ACB5446C-1109-4E94-851D-79DB2F7223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CB5446C-1109-4E94-851D-79DB2F7223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 with first line non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b="1"/>
            </a:lvl1pPr>
            <a:lvl2pPr marL="177800" indent="-177800">
              <a:buSzPct val="80000"/>
              <a:buFont typeface="Arial" pitchFamily="34" charset="0"/>
              <a:buChar char="•"/>
              <a:defRPr/>
            </a:lvl2pPr>
            <a:lvl3pPr marL="398463" indent="-228600">
              <a:buFont typeface="Arial" pitchFamily="34" charset="0"/>
              <a:buChar char="»"/>
              <a:defRPr/>
            </a:lvl3pPr>
            <a:lvl4pPr marL="684213" indent="-228600">
              <a:buFont typeface="Arial" pitchFamily="34" charset="0"/>
              <a:buChar char="─"/>
              <a:defRPr sz="1800"/>
            </a:lvl4pPr>
            <a:lvl5pPr marL="857250" indent="-174625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C9F4-BAB8-412F-B227-59EE041B0998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CB5446C-1109-4E94-851D-79DB2F7223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2032000"/>
            <a:ext cx="8232775" cy="4132826"/>
          </a:xfrm>
        </p:spPr>
        <p:txBody>
          <a:bodyPr/>
          <a:lstStyle>
            <a:lvl1pPr>
              <a:defRPr>
                <a:solidFill>
                  <a:srgbClr val="7D7D7D"/>
                </a:solidFill>
              </a:defRPr>
            </a:lvl1pPr>
            <a:lvl2pPr>
              <a:defRPr>
                <a:solidFill>
                  <a:srgbClr val="7D7D7D"/>
                </a:solidFill>
              </a:defRPr>
            </a:lvl2pPr>
            <a:lvl3pPr>
              <a:defRPr>
                <a:solidFill>
                  <a:srgbClr val="7D7D7D"/>
                </a:solidFill>
              </a:defRPr>
            </a:lvl3pPr>
            <a:lvl4pPr>
              <a:defRPr>
                <a:solidFill>
                  <a:srgbClr val="7D7D7D"/>
                </a:solidFill>
              </a:defRPr>
            </a:lvl4pPr>
            <a:lvl5pPr>
              <a:defRPr>
                <a:solidFill>
                  <a:srgbClr val="7D7D7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5EDB-C34D-430E-80BA-65294DAB6571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CB5446C-1109-4E94-851D-79DB2F7223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1143621"/>
            <a:ext cx="8229600" cy="888379"/>
          </a:xfrm>
        </p:spPr>
        <p:txBody>
          <a:bodyPr tIns="91440" bIns="182880" anchor="t">
            <a:normAutofit/>
          </a:bodyPr>
          <a:lstStyle>
            <a:lvl1pPr>
              <a:buNone/>
              <a:defRPr sz="3200" i="0">
                <a:solidFill>
                  <a:srgbClr val="7D7D7D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sub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46175"/>
            <a:ext cx="9144000" cy="3333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4026" y="2847975"/>
            <a:ext cx="4089400" cy="82929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CB5446C-1109-4E94-851D-79DB2F72232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>
            <a:off x="5239099" y="1140542"/>
            <a:ext cx="3904901" cy="3339383"/>
          </a:xfrm>
          <a:custGeom>
            <a:avLst/>
            <a:gdLst>
              <a:gd name="connsiteX0" fmla="*/ 4542503 w 4542503"/>
              <a:gd name="connsiteY0" fmla="*/ 0 h 3342968"/>
              <a:gd name="connsiteX1" fmla="*/ 2713703 w 4542503"/>
              <a:gd name="connsiteY1" fmla="*/ 9832 h 3342968"/>
              <a:gd name="connsiteX2" fmla="*/ 0 w 4542503"/>
              <a:gd name="connsiteY2" fmla="*/ 3342968 h 3342968"/>
              <a:gd name="connsiteX3" fmla="*/ 4542503 w 4542503"/>
              <a:gd name="connsiteY3" fmla="*/ 3333135 h 3342968"/>
              <a:gd name="connsiteX4" fmla="*/ 4542503 w 4542503"/>
              <a:gd name="connsiteY4" fmla="*/ 0 h 3342968"/>
              <a:gd name="connsiteX0" fmla="*/ 4542503 w 4542503"/>
              <a:gd name="connsiteY0" fmla="*/ 0 h 3342968"/>
              <a:gd name="connsiteX1" fmla="*/ 3298165 w 4542503"/>
              <a:gd name="connsiteY1" fmla="*/ 9833 h 3342968"/>
              <a:gd name="connsiteX2" fmla="*/ 0 w 4542503"/>
              <a:gd name="connsiteY2" fmla="*/ 3342968 h 3342968"/>
              <a:gd name="connsiteX3" fmla="*/ 4542503 w 4542503"/>
              <a:gd name="connsiteY3" fmla="*/ 3333135 h 3342968"/>
              <a:gd name="connsiteX4" fmla="*/ 4542503 w 4542503"/>
              <a:gd name="connsiteY4" fmla="*/ 0 h 3342968"/>
              <a:gd name="connsiteX0" fmla="*/ 3168170 w 3168170"/>
              <a:gd name="connsiteY0" fmla="*/ 0 h 3342968"/>
              <a:gd name="connsiteX1" fmla="*/ 1923832 w 3168170"/>
              <a:gd name="connsiteY1" fmla="*/ 9833 h 3342968"/>
              <a:gd name="connsiteX2" fmla="*/ 0 w 3168170"/>
              <a:gd name="connsiteY2" fmla="*/ 3342968 h 3342968"/>
              <a:gd name="connsiteX3" fmla="*/ 3168170 w 3168170"/>
              <a:gd name="connsiteY3" fmla="*/ 3333135 h 3342968"/>
              <a:gd name="connsiteX4" fmla="*/ 3168170 w 3168170"/>
              <a:gd name="connsiteY4" fmla="*/ 0 h 3342968"/>
              <a:gd name="connsiteX0" fmla="*/ 3904901 w 3904901"/>
              <a:gd name="connsiteY0" fmla="*/ 0 h 3342968"/>
              <a:gd name="connsiteX1" fmla="*/ 2660563 w 3904901"/>
              <a:gd name="connsiteY1" fmla="*/ 9833 h 3342968"/>
              <a:gd name="connsiteX2" fmla="*/ 0 w 3904901"/>
              <a:gd name="connsiteY2" fmla="*/ 3342968 h 3342968"/>
              <a:gd name="connsiteX3" fmla="*/ 3904901 w 3904901"/>
              <a:gd name="connsiteY3" fmla="*/ 3333135 h 3342968"/>
              <a:gd name="connsiteX4" fmla="*/ 3904901 w 3904901"/>
              <a:gd name="connsiteY4" fmla="*/ 0 h 3342968"/>
              <a:gd name="connsiteX0" fmla="*/ 3904901 w 3904901"/>
              <a:gd name="connsiteY0" fmla="*/ 0 h 3342968"/>
              <a:gd name="connsiteX1" fmla="*/ 3114588 w 3904901"/>
              <a:gd name="connsiteY1" fmla="*/ 9834 h 3342968"/>
              <a:gd name="connsiteX2" fmla="*/ 0 w 3904901"/>
              <a:gd name="connsiteY2" fmla="*/ 3342968 h 3342968"/>
              <a:gd name="connsiteX3" fmla="*/ 3904901 w 3904901"/>
              <a:gd name="connsiteY3" fmla="*/ 3333135 h 3342968"/>
              <a:gd name="connsiteX4" fmla="*/ 3904901 w 3904901"/>
              <a:gd name="connsiteY4" fmla="*/ 0 h 334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4901" h="3342968">
                <a:moveTo>
                  <a:pt x="3904901" y="0"/>
                </a:moveTo>
                <a:lnTo>
                  <a:pt x="3114588" y="9834"/>
                </a:lnTo>
                <a:lnTo>
                  <a:pt x="0" y="3342968"/>
                </a:lnTo>
                <a:lnTo>
                  <a:pt x="3904901" y="3333135"/>
                </a:lnTo>
                <a:lnTo>
                  <a:pt x="3904901" y="0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2032000"/>
            <a:ext cx="6946016" cy="757238"/>
          </a:xfrm>
        </p:spPr>
        <p:txBody>
          <a:bodyPr anchor="ctr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FF7A-A1B4-4F42-B0DF-547356DB3523}" type="datetime1">
              <a:rPr lang="en-US" smtClean="0"/>
              <a:pPr/>
              <a:t>12/11/14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CB5446C-1109-4E94-851D-79DB2F72232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235974"/>
            <a:ext cx="8229600" cy="1796026"/>
          </a:xfrm>
        </p:spPr>
        <p:txBody>
          <a:bodyPr bIns="91440" anchor="ctr" anchorCtr="0">
            <a:normAutofit/>
          </a:bodyPr>
          <a:lstStyle>
            <a:lvl1pPr marL="166688" indent="-166688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“Click to edit Quote text styles”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11688" y="2032000"/>
            <a:ext cx="4071937" cy="75723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Source text styles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0" y="2847975"/>
            <a:ext cx="9144000" cy="332105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46176"/>
            <a:ext cx="4086225" cy="49799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46176"/>
            <a:ext cx="4075112" cy="49799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E04E-1659-4968-A9C3-D39770BC92D9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CB5446C-1109-4E94-851D-79DB2F7223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6176"/>
            <a:ext cx="2709864" cy="4979988"/>
          </a:xfrm>
        </p:spPr>
        <p:txBody>
          <a:bodyPr>
            <a:normAutofit/>
          </a:bodyPr>
          <a:lstStyle>
            <a:lvl1pPr marL="166688" indent="-1666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9162" y="1146176"/>
            <a:ext cx="2687637" cy="4979988"/>
          </a:xfrm>
        </p:spPr>
        <p:txBody>
          <a:bodyPr>
            <a:normAutofit/>
          </a:bodyPr>
          <a:lstStyle>
            <a:lvl1pPr marL="166688" indent="-1666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D12-5E7D-427B-8D1F-D1ABE9A458AA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CB5446C-1109-4E94-851D-79DB2F7223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225800" y="1146175"/>
            <a:ext cx="2687637" cy="4979988"/>
          </a:xfrm>
        </p:spPr>
        <p:txBody>
          <a:bodyPr>
            <a:normAutofit/>
          </a:bodyPr>
          <a:lstStyle>
            <a:lvl1pPr marL="166688" indent="-1666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4025" y="1146174"/>
            <a:ext cx="4089400" cy="885825"/>
          </a:xfrm>
        </p:spPr>
        <p:txBody>
          <a:bodyPr bIns="91440" anchor="b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Akkurat-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" y="2032000"/>
            <a:ext cx="4089400" cy="4094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11688" y="1146174"/>
            <a:ext cx="4071937" cy="885825"/>
          </a:xfrm>
        </p:spPr>
        <p:txBody>
          <a:bodyPr bIns="91440" anchor="b" anchorCtr="0">
            <a:normAutofit/>
          </a:bodyPr>
          <a:lstStyle>
            <a:lvl1pPr marL="0" indent="0">
              <a:buNone/>
              <a:defRPr sz="2400" b="0" baseline="0">
                <a:latin typeface="Akkurat-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1689" y="2032000"/>
            <a:ext cx="4071936" cy="4094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0F89-50B2-4D66-90D4-190ABA5A04CB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CB5446C-1109-4E94-851D-79DB2F7223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8249"/>
            <a:ext cx="8229600" cy="66372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1146174"/>
            <a:ext cx="8232775" cy="5018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9934" y="0"/>
            <a:ext cx="93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26D-0A7E-4EF8-9A5B-34FE99AAF17B}" type="datetime1">
              <a:rPr lang="en-US" smtClean="0"/>
              <a:pPr/>
              <a:t>12/11/14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5148" y="6164826"/>
            <a:ext cx="2703871" cy="693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64826"/>
            <a:ext cx="1302774" cy="69317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fld id="{ACB5446C-1109-4E94-851D-79DB2F72232B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8" name="Picture 7" descr="neustar_TM_RGB_pos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295468" y="6365133"/>
            <a:ext cx="1371600" cy="2809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12" r:id="rId3"/>
    <p:sldLayoutId id="2147483711" r:id="rId4"/>
    <p:sldLayoutId id="2147483698" r:id="rId5"/>
    <p:sldLayoutId id="2147483708" r:id="rId6"/>
    <p:sldLayoutId id="2147483699" r:id="rId7"/>
    <p:sldLayoutId id="2147483709" r:id="rId8"/>
    <p:sldLayoutId id="2147483700" r:id="rId9"/>
    <p:sldLayoutId id="2147483701" r:id="rId10"/>
    <p:sldLayoutId id="2147483702" r:id="rId11"/>
    <p:sldLayoutId id="2147483703" r:id="rId12"/>
    <p:sldLayoutId id="2147483710" r:id="rId13"/>
    <p:sldLayoutId id="2147483704" r:id="rId14"/>
    <p:sldLayoutId id="2147483705" r:id="rId15"/>
    <p:sldLayoutId id="2147483706" r:id="rId16"/>
    <p:sldLayoutId id="2147483686" r:id="rId1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69863" indent="-169863" algn="l" defTabSz="914400" rtl="0" eaLnBrk="1" latinLnBrk="0" hangingPunct="1">
        <a:spcBef>
          <a:spcPts val="12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395288" indent="-177800" algn="l" defTabSz="914400" rtl="0" eaLnBrk="1" latinLnBrk="0" hangingPunct="1">
        <a:spcBef>
          <a:spcPts val="300"/>
        </a:spcBef>
        <a:buClr>
          <a:schemeClr val="accent1"/>
        </a:buClr>
        <a:buSzPct val="75000"/>
        <a:buFont typeface="Arial" pitchFamily="34" charset="0"/>
        <a:buChar char="»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90563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itchFamily="34" charset="0"/>
        <a:buChar char="−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8375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938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Services, Workflow Automation and OMS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it fits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6FA-33A9-49F7-960E-2639F8B0438B}" type="datetime1">
              <a:rPr lang="en-US" smtClean="0"/>
              <a:pPr/>
              <a:t>12/11/14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A8-65BD-48D2-92CF-868EF30FACE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505200"/>
            <a:ext cx="5476875" cy="854075"/>
          </a:xfrm>
        </p:spPr>
        <p:txBody>
          <a:bodyPr>
            <a:normAutofit/>
          </a:bodyPr>
          <a:lstStyle/>
          <a:p>
            <a:r>
              <a:rPr lang="en-US" dirty="0" smtClean="0"/>
              <a:t>Ralph Holmes</a:t>
            </a:r>
            <a:r>
              <a:rPr lang="en-US" dirty="0" smtClean="0"/>
              <a:t>, Distinguished </a:t>
            </a:r>
            <a:r>
              <a:rPr lang="en-US" dirty="0" err="1" smtClean="0"/>
              <a:t>Engineerr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Neustar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JDeveloper for BPEL service creation</a:t>
            </a:r>
          </a:p>
          <a:p>
            <a:r>
              <a:rPr lang="en-US" dirty="0" smtClean="0"/>
              <a:t>Uses BPEL console for deployment and debugging</a:t>
            </a:r>
          </a:p>
          <a:p>
            <a:r>
              <a:rPr lang="en-US" dirty="0" smtClean="0"/>
              <a:t>Main BPEL Log </a:t>
            </a:r>
          </a:p>
          <a:p>
            <a:pPr lvl="1"/>
            <a:r>
              <a:rPr lang="en-US" dirty="0" smtClean="0"/>
              <a:t>Contains all information for the server and all deployed adapter and web services  </a:t>
            </a:r>
          </a:p>
          <a:p>
            <a:pPr lvl="2">
              <a:buNone/>
            </a:pPr>
            <a:r>
              <a:rPr lang="en-US" sz="1800" dirty="0" smtClean="0"/>
              <a:t>$ORACLE_HOME/</a:t>
            </a:r>
            <a:r>
              <a:rPr lang="en-US" sz="1800" dirty="0" err="1" smtClean="0"/>
              <a:t>opmn</a:t>
            </a:r>
            <a:r>
              <a:rPr lang="en-US" sz="1800" dirty="0" smtClean="0"/>
              <a:t>/logs/OraBPEL~OC4J_BPEL~default_island~1</a:t>
            </a:r>
          </a:p>
          <a:p>
            <a:r>
              <a:rPr lang="en-US" dirty="0" smtClean="0"/>
              <a:t>Data Layer log </a:t>
            </a:r>
          </a:p>
          <a:p>
            <a:pPr lvl="1"/>
            <a:r>
              <a:rPr lang="en-US" dirty="0" smtClean="0"/>
              <a:t>contains all information for DB persistence to SEA</a:t>
            </a:r>
          </a:p>
          <a:p>
            <a:pPr lvl="2">
              <a:buNone/>
            </a:pPr>
            <a:r>
              <a:rPr lang="en-US" sz="1800" dirty="0" smtClean="0"/>
              <a:t>$ORACLE_HOME/j2ee/home/nsplatform.log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CB5446C-1109-4E94-851D-79DB2F72232B}" type="slidenum">
              <a:rPr lang="en-US" smtClean="0"/>
              <a:pPr algn="l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46C-1109-4E94-851D-79DB2F7223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862112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Complex Workflow Control is handled by the Process Director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Order flow is defined by Customer, Order Type and Order Subtype externally. </a:t>
            </a:r>
          </a:p>
          <a:p>
            <a:pPr marL="169863" lvl="1" indent="-169863">
              <a:spcBef>
                <a:spcPts val="1200"/>
              </a:spcBef>
              <a:buSzTx/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Because of the high rate of industry change all XSLT mappings are stored in the data base</a:t>
            </a:r>
          </a:p>
          <a:p>
            <a:pPr marL="465138" lvl="2" indent="-1698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This avoids software releases for each change</a:t>
            </a:r>
          </a:p>
          <a:p>
            <a:pPr marL="169863" lvl="1" indent="-169863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XML Schema Definition is not embedded in the WSDL. </a:t>
            </a:r>
          </a:p>
          <a:p>
            <a:pPr marL="465138" lvl="2" indent="-1698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This allows each customer to have a different view of the ESR schema.</a:t>
            </a:r>
          </a:p>
          <a:p>
            <a:pPr marL="169863" lvl="1" indent="-169863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XSD enforces few restraints.  </a:t>
            </a:r>
          </a:p>
          <a:p>
            <a:pPr marL="169863" lvl="1" indent="-169863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Canonical formats reduce Web Service schema complexity</a:t>
            </a:r>
          </a:p>
          <a:p>
            <a:pPr marL="465138" lvl="2" indent="-169863">
              <a:spcBef>
                <a:spcPts val="1200"/>
              </a:spcBef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46C-1109-4E94-851D-79DB2F7223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8210550" y="0"/>
            <a:ext cx="933450" cy="365125"/>
          </a:xfrm>
        </p:spPr>
        <p:txBody>
          <a:bodyPr/>
          <a:lstStyle/>
          <a:p>
            <a:fld id="{A3C5AF6F-B98C-42E2-A581-C1AF16F2E629}" type="datetime1">
              <a:rPr lang="en-US" smtClean="0"/>
              <a:pPr/>
              <a:t>12/11/14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Director - Provisioning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6F-B98C-42E2-A581-C1AF16F2E629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46C-1109-4E94-851D-79DB2F7223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1" y="1143006"/>
          <a:ext cx="7924800" cy="5105398"/>
        </p:xfrm>
        <a:graphic>
          <a:graphicData uri="http://schemas.openxmlformats.org/drawingml/2006/table">
            <a:tbl>
              <a:tblPr/>
              <a:tblGrid>
                <a:gridCol w="1192078"/>
                <a:gridCol w="1175289"/>
                <a:gridCol w="1527874"/>
                <a:gridCol w="1813301"/>
                <a:gridCol w="2216258"/>
              </a:tblGrid>
              <a:tr h="2455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latin typeface="Arial"/>
                        </a:rPr>
                        <a:t>CUSTOMERID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latin typeface="Arial"/>
                        </a:rPr>
                        <a:t>ORDER_TYPE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latin typeface="Arial"/>
                        </a:rPr>
                        <a:t>ORDER_SUBTYPE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latin typeface="Arial"/>
                        </a:rPr>
                        <a:t>EVENT_CODE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latin typeface="Arial"/>
                        </a:rPr>
                        <a:t>NEXT_ACTIVITY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new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svcPreval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preval_successful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svcE911Submit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preval_failed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svcReturnOrder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msag_successful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svcDetermineAV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msag_failed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svcReturnOrder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return_order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svcReturnOrder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order_returned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svcANLocalResponse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send_valid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svcANReq2LocalResponse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invoke_csr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svcCSRProcessing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csr_successful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svcCreateValid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csr_failure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svcCreateValid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valid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svcLSRSubmit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focaccept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svcANLocalResponse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focaccept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svcSOASubmit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send_soa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svcSOASubmit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soa_complete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svcFulfillmentPending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soa_cancelled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svcCheckSOACancel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cancel_order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svcCancelOrder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cancelled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svcUpdateESRTN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cancelled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svcDeleteFulfillmentHolding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cancelled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svcANLocalResponse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completed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latin typeface="Arial"/>
                        </a:rPr>
                        <a:t>svcANLocalResponse</a:t>
                      </a:r>
                      <a:endParaRPr lang="en-US" sz="12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Director - Supplements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6F-B98C-42E2-A581-C1AF16F2E629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46C-1109-4E94-851D-79DB2F7223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1" y="1295399"/>
          <a:ext cx="8153399" cy="2743198"/>
        </p:xfrm>
        <a:graphic>
          <a:graphicData uri="http://schemas.openxmlformats.org/drawingml/2006/table">
            <a:tbl>
              <a:tblPr/>
              <a:tblGrid>
                <a:gridCol w="1226465"/>
                <a:gridCol w="1209191"/>
                <a:gridCol w="1571947"/>
                <a:gridCol w="1865608"/>
                <a:gridCol w="2280188"/>
              </a:tblGrid>
              <a:tr h="272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latin typeface="Arial"/>
                        </a:rPr>
                        <a:t>CUSTOMERID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latin typeface="Arial"/>
                        </a:rPr>
                        <a:t>ORDER_TYPE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latin typeface="Arial"/>
                        </a:rPr>
                        <a:t>ORDER_SUBTYPE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latin typeface="Arial"/>
                        </a:rPr>
                        <a:t>EVENT_CODE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latin typeface="Arial"/>
                        </a:rPr>
                        <a:t>NEXT_ACTIVITY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supplement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svcProcessSuppRequest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supplement1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svcCancelLSR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supplement2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svcLSRChangeDD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supplement3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svcCancelSOA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supplement3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svcPreval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suppaccept1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svcCancelSOA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suppaccept2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svcANLocalResponse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suppaccept2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svcSOASubmit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suppaccept3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svcANLocalResponse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suppaccept3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latin typeface="Arial"/>
                        </a:rPr>
                        <a:t>svcSOASubmit</a:t>
                      </a:r>
                      <a:endParaRPr lang="en-US" sz="12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Director - Fulfillment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AF6F-B98C-42E2-A581-C1AF16F2E629}" type="datetime1">
              <a:rPr lang="en-US" smtClean="0"/>
              <a:pPr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46C-1109-4E94-851D-79DB2F7223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066800"/>
          <a:ext cx="8077200" cy="5257802"/>
        </p:xfrm>
        <a:graphic>
          <a:graphicData uri="http://schemas.openxmlformats.org/drawingml/2006/table">
            <a:tbl>
              <a:tblPr/>
              <a:tblGrid>
                <a:gridCol w="1215003"/>
                <a:gridCol w="1197890"/>
                <a:gridCol w="1557256"/>
                <a:gridCol w="1848173"/>
                <a:gridCol w="2258878"/>
              </a:tblGrid>
              <a:tr h="264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CUSTOMERID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ORDER_TYPE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ORDER_SUBTYPE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EVENT_CODE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NEXT_ACTIVITY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soa_complete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svcFulfillmentPending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install_complete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fulfillment_submitted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svcDLSubmit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fulfillment_submitted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svcLIDBSubmit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fulfillment_submitted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svcE911Submit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fulfillment_submitted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svcCARESubmit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dl_complete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svcFulFillmentChecker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dl_rejected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svcFulFillmentFailure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dl_failed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svcFulFillmentFailure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dl_submitted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svcFulFillmentChecker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lidb_complete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svcFulFillmentChecker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lidb_rejected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svcFulFillmentFailure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lidb_failed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svcFulFillmentFailure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lidb_submitted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svcFulFillmentChecker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e911_complete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svcFulFillmentChecker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e911_rejected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svcFulFillmentFailure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e911_failed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svcFulFillmentFailure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e911_submitted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svcFulFillmentChecker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care_rejected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svcFulFillmentFailure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care_failed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svcFulFillmentFailure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BHN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VOIPPORT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PORTIN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latin typeface="Arial"/>
                        </a:rPr>
                        <a:t>fulfillment_complete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latin typeface="Arial"/>
                        </a:rPr>
                        <a:t>svcOrderComplete</a:t>
                      </a:r>
                      <a:endParaRPr lang="en-US" sz="12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63729"/>
          </a:xfrm>
        </p:spPr>
        <p:txBody>
          <a:bodyPr/>
          <a:lstStyle/>
          <a:p>
            <a:r>
              <a:rPr lang="en-US" dirty="0" smtClean="0"/>
              <a:t>SEA Data Model for Orders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Neustar Inc. / Proprietary and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46C-1109-4E94-851D-79DB2F7223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702468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1" y="152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</a:t>
            </a:r>
            <a:r>
              <a:rPr lang="en-US" dirty="0" err="1" smtClean="0"/>
              <a:t>Onboarding</a:t>
            </a:r>
            <a:r>
              <a:rPr lang="en-US" dirty="0" smtClean="0"/>
              <a:t> – Order Flows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46C-1109-4E94-851D-79DB2F7223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53648"/>
            <a:ext cx="8534400" cy="610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1" y="152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</a:t>
            </a:r>
            <a:r>
              <a:rPr lang="en-US" dirty="0" err="1" smtClean="0"/>
              <a:t>Onboarding</a:t>
            </a:r>
            <a:r>
              <a:rPr lang="en-US" dirty="0" smtClean="0"/>
              <a:t> – Order Flows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Neustar Inc. / Proprietary and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446C-1109-4E94-851D-79DB2F7223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85800"/>
            <a:ext cx="6965152" cy="563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C August 09">
  <a:themeElements>
    <a:clrScheme name="Neustar">
      <a:dk1>
        <a:srgbClr val="000000"/>
      </a:dk1>
      <a:lt1>
        <a:sysClr val="window" lastClr="FFFFFF"/>
      </a:lt1>
      <a:dk2>
        <a:srgbClr val="024731"/>
      </a:dk2>
      <a:lt2>
        <a:srgbClr val="A9DC92"/>
      </a:lt2>
      <a:accent1>
        <a:srgbClr val="068658"/>
      </a:accent1>
      <a:accent2>
        <a:srgbClr val="009B48"/>
      </a:accent2>
      <a:accent3>
        <a:srgbClr val="00693C"/>
      </a:accent3>
      <a:accent4>
        <a:srgbClr val="DEE028"/>
      </a:accent4>
      <a:accent5>
        <a:srgbClr val="4F81BD"/>
      </a:accent5>
      <a:accent6>
        <a:srgbClr val="FFC000"/>
      </a:accent6>
      <a:hlink>
        <a:srgbClr val="009B48"/>
      </a:hlink>
      <a:folHlink>
        <a:srgbClr val="009B4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3"/>
            </a:gs>
            <a:gs pos="100000">
              <a:schemeClr val="accent1">
                <a:alpha val="80000"/>
              </a:schemeClr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eustar">
      <a:dk1>
        <a:srgbClr val="000000"/>
      </a:dk1>
      <a:lt1>
        <a:sysClr val="window" lastClr="FFFFFF"/>
      </a:lt1>
      <a:dk2>
        <a:srgbClr val="024731"/>
      </a:dk2>
      <a:lt2>
        <a:srgbClr val="A9DC92"/>
      </a:lt2>
      <a:accent1>
        <a:srgbClr val="068658"/>
      </a:accent1>
      <a:accent2>
        <a:srgbClr val="009B48"/>
      </a:accent2>
      <a:accent3>
        <a:srgbClr val="00693C"/>
      </a:accent3>
      <a:accent4>
        <a:srgbClr val="DEE028"/>
      </a:accent4>
      <a:accent5>
        <a:srgbClr val="4F81BD"/>
      </a:accent5>
      <a:accent6>
        <a:srgbClr val="FFC000"/>
      </a:accent6>
      <a:hlink>
        <a:srgbClr val="009B48"/>
      </a:hlink>
      <a:folHlink>
        <a:srgbClr val="009B48"/>
      </a:folHlink>
    </a:clrScheme>
    <a:fontScheme name="Neust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TWC August 09</Template>
  <TotalTime>8676</TotalTime>
  <Words>537</Words>
  <Application>Microsoft Macintosh PowerPoint</Application>
  <PresentationFormat>On-screen Show (4:3)</PresentationFormat>
  <Paragraphs>334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TWC August 09</vt:lpstr>
      <vt:lpstr>Web Services, Workflow Automation and OMS</vt:lpstr>
      <vt:lpstr>PowerPoint Presentation</vt:lpstr>
      <vt:lpstr>Flexibility</vt:lpstr>
      <vt:lpstr>Process Director - Provisioning</vt:lpstr>
      <vt:lpstr>Process Director - Supplements</vt:lpstr>
      <vt:lpstr>Process Director - Fulfillment</vt:lpstr>
      <vt:lpstr>SEA Data Model for Orders</vt:lpstr>
      <vt:lpstr>Customer Onboarding – Order Flows</vt:lpstr>
      <vt:lpstr>Customer Onboarding – Order Flows (con’t)</vt:lpstr>
      <vt:lpstr>BPEL</vt:lpstr>
    </vt:vector>
  </TitlesOfParts>
  <Company>NeuStar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Ralph Holmes</dc:creator>
  <cp:lastModifiedBy>Ralph Holmes</cp:lastModifiedBy>
  <cp:revision>343</cp:revision>
  <dcterms:created xsi:type="dcterms:W3CDTF">2010-09-09T11:28:55Z</dcterms:created>
  <dcterms:modified xsi:type="dcterms:W3CDTF">2014-12-12T16:18:29Z</dcterms:modified>
</cp:coreProperties>
</file>