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3" r:id="rId5"/>
    <p:sldId id="259" r:id="rId6"/>
    <p:sldId id="262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8" autoAdjust="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1F4A-8492-4B3F-9650-5AFF15DC7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4E003-777F-4D1B-A0D9-93CC2626F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5CF1-9350-4BC5-9BDB-F9BC58E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9CFF-424E-461A-800B-D9F87181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EB90-8A1E-4611-9609-416E79DC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30DF-7090-41E8-ADC7-1BE3B29B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50EEF-D558-4484-8041-BC2D1965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FB16-95D4-41FB-9F76-FAB07A18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4D27-EFB5-4CDD-ABDC-E14FEC4A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7D7D-DC3A-4C23-A3F4-51C0BCEF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4B353-AF98-46B0-99FA-D23C7DAD2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16479-7419-455E-98D1-08046D0F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681F-FD59-464C-A9E9-411B68AB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9E21-1D9D-4191-A4C8-729589BF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E99B-B716-410A-997D-F6D987EF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85CC-DA31-4647-B4F8-98ECC798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A98C-151A-4E77-947F-E9EEFF17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4E75-1ECF-4D48-BF81-2946A5A3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29D8-6359-493B-80C2-D34E56CF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6AB0-18EA-4E7A-B362-6A9BA0AF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342A-6C0E-4324-B15A-B015E46A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E9CA-CDDB-43C6-945A-0BE1670B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FF0F-BC41-4195-8BA5-1161A630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7C20-29A8-4C93-B20F-87CFA149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DEFB-2258-4763-9A31-D9FC4740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33D9-CB0F-4B38-A9E8-AD533F1C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45B3-3C91-4799-A23F-234D8C116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B777-66D2-4183-841D-20D0E05C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C1C6C-7C44-4D95-AAB0-69A6A579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5A83-9F38-4DF1-A43E-21C311E7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F28D8-6371-437D-A9AC-9C646A9C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4A3D-C589-4A00-986B-6DBE9739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164AB-52B0-40EA-BB6D-53E63915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83765-A62A-4072-8470-879042EB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C452E-8DDE-4AF2-9D67-9A0A6D7A0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D9223-25D2-4D76-B6D2-AF5E00D6D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51CE4-39B1-4C25-8784-2212A58C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C28EE-7616-4479-AE8C-BFD5385A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87C73-D13A-4855-B59C-AEAAD33B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855A-B674-4999-B4E1-BE69053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F63F1-BA33-4D2A-B2E1-67484744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206FB-6728-41BF-89EC-72517B06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8789E-4F95-42A5-BA10-EF9852D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9A106-4F94-448D-ABD8-FF628D33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0C7A4-64EE-42C9-9704-4418B2C8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82A4C-F4BC-4920-AA1F-BA336C7C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9C9C-41DD-4CE9-AFF9-50C8F87E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675E-138E-44B5-95FC-A8728556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394EC-CA73-4A3C-A6DD-4B8EAD0A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A7C9-3E53-4B5D-BA3C-B7AFB03B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F171F-2597-42B3-99F1-63A9D4B0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7A7F-33FE-4B4F-8E6B-41B11039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F9-3F8B-4AB1-A56A-58EC92B7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2B478-C20F-4766-943A-83AA98433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C822-AFBA-4D87-8E94-E5221A8C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9C02-427D-4BED-BEEC-6F1CE684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93DD4-11E4-4105-B3F7-6CB8A427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6997-20D7-4BC3-A294-A47E1CB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B0606-B265-4D87-920C-ECAADD4E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2E90D-5DBC-4D8E-A801-31D20DDE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97CB-A0E1-4D3B-9EE2-470E577FE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216D-A666-4C61-AFAC-231339EEC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7338-EC64-48DB-A253-5340D8F07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A2C2-7018-48FA-989C-E017C2FD3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C77D-9D3E-44A6-9F66-D9595055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hilbhimani/SpotTheDoc/blob/master/40_SpotTheDoc_Video_compressed.mp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48F7-F68B-4619-A95F-8188DDE0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730" y="1107829"/>
            <a:ext cx="8698523" cy="1048117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#40 : SpotTheDoc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73D4-BE00-4B82-B424-E4CDAD5A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730" y="282831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Anupama </a:t>
            </a:r>
            <a:r>
              <a:rPr lang="en-US" sz="3600" dirty="0" err="1"/>
              <a:t>Anupama</a:t>
            </a:r>
            <a:endParaRPr lang="en-US" sz="3600" dirty="0"/>
          </a:p>
          <a:p>
            <a:r>
              <a:rPr lang="en-US" sz="3600" dirty="0" err="1"/>
              <a:t>Harshini</a:t>
            </a:r>
            <a:r>
              <a:rPr lang="en-US" sz="3600" dirty="0"/>
              <a:t> </a:t>
            </a:r>
            <a:r>
              <a:rPr lang="en-US" sz="3600" dirty="0" err="1"/>
              <a:t>Priya</a:t>
            </a:r>
            <a:r>
              <a:rPr lang="en-US" sz="3600" dirty="0"/>
              <a:t> </a:t>
            </a:r>
            <a:r>
              <a:rPr lang="en-US" sz="3600" dirty="0" err="1"/>
              <a:t>MuthuKrisna</a:t>
            </a:r>
            <a:endParaRPr lang="en-US" sz="3600" dirty="0"/>
          </a:p>
          <a:p>
            <a:r>
              <a:rPr lang="en-US" sz="3600" dirty="0" err="1"/>
              <a:t>Prashil</a:t>
            </a:r>
            <a:r>
              <a:rPr lang="en-US" sz="3600" dirty="0"/>
              <a:t> </a:t>
            </a:r>
            <a:r>
              <a:rPr lang="en-US" sz="3600" dirty="0" err="1"/>
              <a:t>Bhimani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83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gular-4-spring-jpa-mysql-spring-boot-architecture">
            <a:extLst>
              <a:ext uri="{FF2B5EF4-FFF2-40B4-BE49-F238E27FC236}">
                <a16:creationId xmlns:a16="http://schemas.microsoft.com/office/drawing/2014/main" id="{85EEDA18-0199-4D3B-BE0D-109C6005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3" y="241660"/>
            <a:ext cx="11528107" cy="535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6080E7-2399-4CCD-A887-26F2D47E3412}"/>
              </a:ext>
            </a:extLst>
          </p:cNvPr>
          <p:cNvSpPr txBox="1"/>
          <p:nvPr/>
        </p:nvSpPr>
        <p:spPr>
          <a:xfrm>
            <a:off x="160973" y="5928360"/>
            <a:ext cx="1189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 http://javasampleapproach.com/spring-framework/spring-mvc/angular-4-spring-jpa-mysql-example-angular-4-http-client-spring-boot-restapi-server</a:t>
            </a:r>
          </a:p>
        </p:txBody>
      </p:sp>
    </p:spTree>
    <p:extLst>
      <p:ext uri="{BB962C8B-B14F-4D97-AF65-F5344CB8AC3E}">
        <p14:creationId xmlns:p14="http://schemas.microsoft.com/office/powerpoint/2010/main" val="355388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F8A68-94D8-49B2-9BB2-856F74D88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8" t="16805" r="43750" b="60385"/>
          <a:stretch/>
        </p:blipFill>
        <p:spPr>
          <a:xfrm>
            <a:off x="71072" y="1079400"/>
            <a:ext cx="9160852" cy="3140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6C21F-D33E-4DD9-AE00-0B598D9CB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2" t="18750" r="42734" b="69487"/>
          <a:stretch/>
        </p:blipFill>
        <p:spPr>
          <a:xfrm>
            <a:off x="71072" y="4618159"/>
            <a:ext cx="10970462" cy="1888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4F895-B120-43AE-9E8E-0AAD206D07E9}"/>
              </a:ext>
            </a:extLst>
          </p:cNvPr>
          <p:cNvSpPr txBox="1"/>
          <p:nvPr/>
        </p:nvSpPr>
        <p:spPr>
          <a:xfrm>
            <a:off x="350520" y="234143"/>
            <a:ext cx="5984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Sample 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79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071EB-8F84-4EF8-B12D-24FCA361B4EB}"/>
              </a:ext>
            </a:extLst>
          </p:cNvPr>
          <p:cNvSpPr txBox="1"/>
          <p:nvPr/>
        </p:nvSpPr>
        <p:spPr>
          <a:xfrm>
            <a:off x="949124" y="752354"/>
            <a:ext cx="282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Login </a:t>
            </a:r>
            <a:r>
              <a:rPr lang="en-US" sz="3600" dirty="0" err="1"/>
              <a:t>Usecase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1D095-2147-421C-B432-511D7C671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6" t="26667" r="49304" b="56456"/>
          <a:stretch/>
        </p:blipFill>
        <p:spPr>
          <a:xfrm>
            <a:off x="914399" y="1713053"/>
            <a:ext cx="8392111" cy="26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C01822-657A-419B-9565-AA9730524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14744" r="18437" b="36795"/>
          <a:stretch/>
        </p:blipFill>
        <p:spPr>
          <a:xfrm>
            <a:off x="197808" y="1529861"/>
            <a:ext cx="12178597" cy="5328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5A5EC-B37B-429A-AC53-209744FB416B}"/>
              </a:ext>
            </a:extLst>
          </p:cNvPr>
          <p:cNvSpPr txBox="1"/>
          <p:nvPr/>
        </p:nvSpPr>
        <p:spPr>
          <a:xfrm>
            <a:off x="356616" y="658368"/>
            <a:ext cx="453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Sample Controller class</a:t>
            </a:r>
          </a:p>
        </p:txBody>
      </p:sp>
    </p:spTree>
    <p:extLst>
      <p:ext uri="{BB962C8B-B14F-4D97-AF65-F5344CB8AC3E}">
        <p14:creationId xmlns:p14="http://schemas.microsoft.com/office/powerpoint/2010/main" val="206127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A424B-E706-49F4-81E9-046C46DFE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2" t="29367" r="36392" b="28102"/>
          <a:stretch/>
        </p:blipFill>
        <p:spPr>
          <a:xfrm>
            <a:off x="0" y="1980858"/>
            <a:ext cx="8704162" cy="4778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EFAF8-1BDE-4DA2-A778-ED505AD6CE20}"/>
              </a:ext>
            </a:extLst>
          </p:cNvPr>
          <p:cNvSpPr txBox="1"/>
          <p:nvPr/>
        </p:nvSpPr>
        <p:spPr>
          <a:xfrm>
            <a:off x="451413" y="937550"/>
            <a:ext cx="616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Schedule appointment Use case</a:t>
            </a:r>
          </a:p>
        </p:txBody>
      </p:sp>
    </p:spTree>
    <p:extLst>
      <p:ext uri="{BB962C8B-B14F-4D97-AF65-F5344CB8AC3E}">
        <p14:creationId xmlns:p14="http://schemas.microsoft.com/office/powerpoint/2010/main" val="227605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observer design pattern">
            <a:extLst>
              <a:ext uri="{FF2B5EF4-FFF2-40B4-BE49-F238E27FC236}">
                <a16:creationId xmlns:a16="http://schemas.microsoft.com/office/drawing/2014/main" id="{9606646C-7F11-47AF-AC24-8A7DAF73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" y="1565569"/>
            <a:ext cx="6779027" cy="504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C03DA8-1495-4802-B1E8-6D48C28C78E8}"/>
              </a:ext>
            </a:extLst>
          </p:cNvPr>
          <p:cNvSpPr txBox="1"/>
          <p:nvPr/>
        </p:nvSpPr>
        <p:spPr>
          <a:xfrm flipH="1">
            <a:off x="416109" y="520860"/>
            <a:ext cx="797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68887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6A8DC-6D5C-44C6-A960-A508A60BACDE}"/>
              </a:ext>
            </a:extLst>
          </p:cNvPr>
          <p:cNvSpPr txBox="1"/>
          <p:nvPr/>
        </p:nvSpPr>
        <p:spPr>
          <a:xfrm flipH="1">
            <a:off x="416109" y="289366"/>
            <a:ext cx="797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SpotTheDoc Observer Design Pattern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46A06C-F829-40AC-B645-7AB6230D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BAB5AA-885B-40B5-9C27-2DF46F650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8" t="13643" r="56139" b="73380"/>
          <a:stretch/>
        </p:blipFill>
        <p:spPr>
          <a:xfrm>
            <a:off x="563422" y="1201913"/>
            <a:ext cx="5532578" cy="1599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067838-A1B2-446D-B65B-F39A7D339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7" t="13643" r="55949" b="73380"/>
          <a:stretch/>
        </p:blipFill>
        <p:spPr>
          <a:xfrm>
            <a:off x="659755" y="3018766"/>
            <a:ext cx="5974355" cy="17268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23A330-6C79-42D4-943B-79C0CCD29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93" t="17494" r="45586" b="60169"/>
          <a:stretch/>
        </p:blipFill>
        <p:spPr>
          <a:xfrm>
            <a:off x="563422" y="4329643"/>
            <a:ext cx="6913824" cy="2445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D70DA-BA9B-4E12-B809-358A4FF1D9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61" t="24641" r="54433" b="55147"/>
          <a:stretch/>
        </p:blipFill>
        <p:spPr>
          <a:xfrm>
            <a:off x="5668886" y="964082"/>
            <a:ext cx="5684914" cy="24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3D809-2F43-4C5C-87A8-70E881047EF3}"/>
              </a:ext>
            </a:extLst>
          </p:cNvPr>
          <p:cNvSpPr txBox="1"/>
          <p:nvPr/>
        </p:nvSpPr>
        <p:spPr>
          <a:xfrm>
            <a:off x="3970116" y="2511706"/>
            <a:ext cx="3387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4A957-65B7-43A0-813D-63D9B0B23903}"/>
              </a:ext>
            </a:extLst>
          </p:cNvPr>
          <p:cNvSpPr txBox="1"/>
          <p:nvPr/>
        </p:nvSpPr>
        <p:spPr>
          <a:xfrm>
            <a:off x="382608" y="4752951"/>
            <a:ext cx="11651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Video Demo Link : </a:t>
            </a:r>
            <a:r>
              <a:rPr lang="en-US" dirty="0">
                <a:hlinkClick r:id="rId2"/>
              </a:rPr>
              <a:t>https://github.com/prashilbhimani/SpotTheDoc/blob/master/40_SpotTheDoc_Video_compressed.mp4</a:t>
            </a:r>
            <a:endParaRPr lang="en-US" dirty="0"/>
          </a:p>
          <a:p>
            <a:pPr algn="ctr"/>
            <a:r>
              <a:rPr lang="en-US" dirty="0"/>
              <a:t>Final Report : https://github.com/prashilbhimani/SpotTheDoc/blob/master/40_SpotTheDoc_part6.pdf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#40 : SpotTheDoc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#40 : SpotTheDoc</dc:title>
  <dc:creator>Anupama .</dc:creator>
  <cp:lastModifiedBy>Anupama .</cp:lastModifiedBy>
  <cp:revision>7</cp:revision>
  <dcterms:created xsi:type="dcterms:W3CDTF">2017-12-12T12:23:07Z</dcterms:created>
  <dcterms:modified xsi:type="dcterms:W3CDTF">2017-12-12T14:09:17Z</dcterms:modified>
</cp:coreProperties>
</file>