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9" r:id="rId1"/>
    <p:sldMasterId id="2147483659" r:id="rId2"/>
    <p:sldMasterId id="2147483669" r:id="rId3"/>
    <p:sldMasterId id="2147483692" r:id="rId4"/>
  </p:sldMasterIdLst>
  <p:notesMasterIdLst>
    <p:notesMasterId r:id="rId22"/>
  </p:notesMasterIdLst>
  <p:sldIdLst>
    <p:sldId id="713" r:id="rId5"/>
    <p:sldId id="709" r:id="rId6"/>
    <p:sldId id="714" r:id="rId7"/>
    <p:sldId id="741" r:id="rId8"/>
    <p:sldId id="742" r:id="rId9"/>
    <p:sldId id="743" r:id="rId10"/>
    <p:sldId id="715" r:id="rId11"/>
    <p:sldId id="744" r:id="rId12"/>
    <p:sldId id="745" r:id="rId13"/>
    <p:sldId id="746" r:id="rId14"/>
    <p:sldId id="748" r:id="rId15"/>
    <p:sldId id="754" r:id="rId16"/>
    <p:sldId id="750" r:id="rId17"/>
    <p:sldId id="755" r:id="rId18"/>
    <p:sldId id="751" r:id="rId19"/>
    <p:sldId id="752" r:id="rId20"/>
    <p:sldId id="753" r:id="rId21"/>
  </p:sldIdLst>
  <p:sldSz cx="6858000" cy="5143500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DFC41921-4597-7D4B-82BF-035A3FAA6BBE}">
          <p14:sldIdLst>
            <p14:sldId id="713"/>
            <p14:sldId id="709"/>
            <p14:sldId id="714"/>
            <p14:sldId id="741"/>
            <p14:sldId id="742"/>
            <p14:sldId id="743"/>
            <p14:sldId id="715"/>
            <p14:sldId id="744"/>
            <p14:sldId id="745"/>
            <p14:sldId id="746"/>
            <p14:sldId id="748"/>
            <p14:sldId id="754"/>
            <p14:sldId id="750"/>
            <p14:sldId id="755"/>
            <p14:sldId id="751"/>
            <p14:sldId id="752"/>
            <p14:sldId id="7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clrMru>
    <a:srgbClr val="39C0BA"/>
    <a:srgbClr val="CFD5EA"/>
    <a:srgbClr val="BF5700"/>
    <a:srgbClr val="586E75"/>
    <a:srgbClr val="FDF6E3"/>
    <a:srgbClr val="C6531F"/>
    <a:srgbClr val="C86A2B"/>
    <a:srgbClr val="C01338"/>
    <a:srgbClr val="C00000"/>
    <a:srgbClr val="79C8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0952" autoAdjust="0"/>
  </p:normalViewPr>
  <p:slideViewPr>
    <p:cSldViewPr>
      <p:cViewPr>
        <p:scale>
          <a:sx n="123" d="100"/>
          <a:sy n="123" d="100"/>
        </p:scale>
        <p:origin x="1432" y="696"/>
      </p:cViewPr>
      <p:guideLst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6F3EA92A-6327-4760-B8BE-E7EAE48D3FC4}"/>
    <pc:docChg chg="modSld">
      <pc:chgData name="" userId="" providerId="" clId="Web-{6F3EA92A-6327-4760-B8BE-E7EAE48D3FC4}" dt="2018-03-19T17:41:55.319" v="2"/>
      <pc:docMkLst>
        <pc:docMk/>
      </pc:docMkLst>
      <pc:sldChg chg="modSp">
        <pc:chgData name="" userId="" providerId="" clId="Web-{6F3EA92A-6327-4760-B8BE-E7EAE48D3FC4}" dt="2018-03-19T17:41:55.319" v="2"/>
        <pc:sldMkLst>
          <pc:docMk/>
          <pc:sldMk cId="247584020" sldId="711"/>
        </pc:sldMkLst>
        <pc:spChg chg="mod">
          <ac:chgData name="" userId="" providerId="" clId="Web-{6F3EA92A-6327-4760-B8BE-E7EAE48D3FC4}" dt="2018-03-19T17:41:55.319" v="2"/>
          <ac:spMkLst>
            <pc:docMk/>
            <pc:sldMk cId="247584020" sldId="711"/>
            <ac:spMk id="12" creationId="{00000000-0000-0000-0000-000000000000}"/>
          </ac:spMkLst>
        </pc:spChg>
      </pc:sldChg>
    </pc:docChg>
  </pc:docChgLst>
  <pc:docChgLst>
    <pc:chgData clId="Web-{DF61BC03-C347-4B76-B102-C0B229770122}"/>
    <pc:docChg chg="modSld">
      <pc:chgData name="" userId="" providerId="" clId="Web-{DF61BC03-C347-4B76-B102-C0B229770122}" dt="2018-03-19T17:40:31.207" v="3"/>
      <pc:docMkLst>
        <pc:docMk/>
      </pc:docMkLst>
      <pc:sldChg chg="modSp">
        <pc:chgData name="" userId="" providerId="" clId="Web-{DF61BC03-C347-4B76-B102-C0B229770122}" dt="2018-03-19T17:40:31.207" v="3"/>
        <pc:sldMkLst>
          <pc:docMk/>
          <pc:sldMk cId="247584020" sldId="711"/>
        </pc:sldMkLst>
        <pc:spChg chg="mod">
          <ac:chgData name="" userId="" providerId="" clId="Web-{DF61BC03-C347-4B76-B102-C0B229770122}" dt="2018-03-19T17:40:31.207" v="3"/>
          <ac:spMkLst>
            <pc:docMk/>
            <pc:sldMk cId="247584020" sldId="711"/>
            <ac:spMk id="12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19:52.406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18 0 6034,'-9'0'0,"1"0"0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29:01.1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314 52 8168,'-8'-14'-224,"-1"3"1,-2 2 89,0 0 0,-1 5 680,4 1 0,-1 2-99,-3 1 0,2 0-49,-4 0 1,2 0-304,-2 0 0,3 1 84,-3 2 0,3 2-111,0 7 1,2-2 91,0 4 1,1 1-237,-1 5 0,1-1 56,-1 3 0,5 2-20,1 4 0,-1 3 41,1 6 1,0 3 14,3 5 0,0-2-211,0 2 0,0 2 82,0 2 0,3 0-29,0-1 0,0 1 134,-3-4 0,0 0-308,0-3 1,0-3 54,0-2 1,0-6-15,0-3 1,-1-4 52,-2-2 1,-1-4 32,-1-1 0,-3-3-109,2-2 1,-4-3 297,-1 2 0,-4-5 0,2-2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29:45.7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52 8030,'-1'-12'394,"-2"1"1,2 0 957,-1 2-475,-3 5-1431,4 0 446,-3 4 0,4 4-470,0 1 0,0 7 258,0 2 1,3 2-39,0 1 0,0 3-69,-3-1 1,2 1 426,1-3 0,4 0 0,-2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29:45.9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68 7999,'0'-17'0,"0"4"0,0 2 0,0 1 955,0 2-825,0 3 1,1 1-576,1 4 0,4 2 445,5 4 0,3 3 0,2 8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29:47.1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35 144 8035,'-4'-8'0,"-2"-1"0,2 1 1403,-2-1-356,4 1-1077,-5 3 52,6 1 0,-3 5-289,4 2 0,0 2 67,0 3 0,0 4-66,0-1 0,1 1-23,2-1 0,-2 0 129,1 3 1,0-4-49,1 2 0,-1-3-193,4 0 429,-5-1 85,7 1 1,-6-5 155,4-1 1,-4-2-242,4-1 0,-3-4-31,3-1 1,-4-4 351,4-2 0,-3 0-105,2-3 1,-2 4-73,3-1 1,-3-2-44,2 2 0,-2 0-235,3 2 0,-3 2-88,2 1 0,-2 1-434,3 3 366,-4 1 207,5-3 0,-3 5-480,2 2 277,1 1 0,-2 5 95,3-1 0,1 1 21,-1-1 0,1 1-44,-1-1 0,1-2 101,-1 0 1,2-2 5,1 2 0,-2-1-1,3-3 1,-3-1 79,0 2 0,0-2 58,2-1 0,-4 0-192,1 0 441,-1-4 0,-1 0-121,-1-5 1,-3-2 255,1 0 0,-2-1-145,-1 4 0,0-2-85,0-1 1,0 2 181,0-3 0,0 3 321,0 0 1,-1 2-160,-2 1-326,2-1 0,-3 6-297,1-2 0,1 2 101,-4 1 1,3 1-615,-2 2 0,2 1 303,-3 5 0,4 3 93,0 2 1,1-1-365,1 2 0,0-4 190,0 3 0,3-3 218,3 4 0,2-4-23,0 3 0,4-4 115,2 2 0,2-4-60,1-2 1,3 0 29,0-3 1,-1 0 19,-5-3 1,2 0 143,-2 0 1,-2-4 166,0-1 1,-3-6-109,0 0 0,-4-3 262,1 2 1,-4 0-150,1 1 1,-2 1 237,-1-5 1,0 5-157,0-1 0,0 1 39,0 2 1,-3-1-128,0 1 0,-4 0 214,2 3-690,-3 1 0,0 4 213,-1 0 0,1 1-410,-1 2 0,2 1 257,1 5 1,-1-1-339,5 1 0,-4 2 176,3 0 0,0 1-27,3-4 0,1 1 21,2-1 1,-1 4 115,4-1 0,-1-3 223,4-2 1,-1-1-130,1 0 1,-1 0 320,1-2 1,-1-2-134,1 2 0,-4-3 425,1-3 0,-1 1-214,0-4 1,0 1 200,-2-4 0,-2 3 102,2 1-248,1-1-346,-3-2 314,3-1-1420,-4 4 606,0 2 212,4 3 1,-2 1 75,3 1 1,-2 0 89,3 4 0,-3 0-83,2 2 269,1 1 0,2-1 6,1 1 1,0-4-61,3 1 1,-2-4 205,4 1 0,0-2-35,3-1 1,-2-4 28,2-2 1,-4-1-74,3-2 0,-1-3 154,-1-2 0,1 1-5,-4-2 0,0 1 74,-2-3 1,-4 3-3,-3 0 0,-1 3-123,-1-3 1,0 3-10,0 0 1,-3 2 24,-3 0 1,-1 3-136,2 1 0,-3 3 313,3-1-940,1 2 429,-4 1 0,7 1-810,-2 2 0,3 0 347,0 5 0,0-3 99,0 6 1,3-3 64,3 3 0,1-2 82,2 0 0,0-1 161,3 1 0,-2-1-42,4 1 1,-3-2 220,0-1 1,1 2 41,-1-3 1,1 2 40,-4-2 1,1 3 27,-1-2 0,-2 2-150,-1 3 1,-3 3-82,1 3 1,-2 1 51,-1 1 0,-3 3-495,0 3 536,-3 1 0,1 3 0,-3 1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29:47.9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118 9 8037,'-17'0'0,"0"0"167,0 0 0,1 0 37,2 0 1,1 0 262,5 0-282,-1 0-1,5 0 1,2 0-67,8 0 1,4 0 57,10 0 0,1 0-140,5 0 0,4 0 79,4 0 0,4-3-112,4 1 1,0-1-131,1 3 0,0 0 97,2 0 1,6 0-188,6 0 0,-4 0 87,-2 0 0,-1 0-130,-5 0 0,3 0 52,-6 0 0,-5 0-39,-9 0 0,-6 0-343,-5 0 209,0 0 240,-12 0 0,-1 0-72,-10 0 0,-1 0-75,-2 0 0,-3 3 167,-2-1 0,-2 4 121,-1-3 0,-8 3 0,-1-1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29:48.3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51 8037,'0'-8'424,"-3"-1"205,0 1 1,1 2 244,2 1-2,0 3-271,0-6-586,0 7 73,0-2 0,1 3-75,5 0 1,1 0-23,7 3 0,1 2-51,5 3 0,2 2-237,7 1 0,1 1 176,4 4 1,0 0-234,-1 3 1,1 3 120,0 1 1,-6-1 11,-3 4 1,-10-6 77,-4 6 1,-10-3-101,-9 3 1,-13-4 77,-10 1 0,-9-3-211,-9 2 0,-4-2 376,-4 3 0,-5-1 0,-2 4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29:51.6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144 128 7995,'0'-14'102,"0"0"-57,0 3 124,-3-1 1,2 3 689,-2 1-537,2 3 1,0-1-6,-2 3-91,2 0 1,-3 7-573,4 1 1,-1 4 226,-1 2 0,-3 6 75,-4 6 1,1 2 87,0 4 1,-1 1-200,1 4 0,-4 0-169,1-1 1,0 1 116,2 0 1,1 2 53,-1-2 0,4-3 104,3-8 0,-2-3-71,1-3 40,0-3 1,4-6-41,2-5 1,-2-3 60,2-3 0,1-2 183,-2-3 1,5-4 313,-1-3 1,-2-1-69,2-4 0,0 1-113,2-4 1,-2 4-104,-1-4 0,1 0-36,3-2 0,-1-2-1,1-1 1,-1 1-129,0-4 0,2-1 78,1-5 1,0 5-113,3-2 0,-4 10 144,1 1 1,-2 5 18,-3 4-294,1 5 179,-6 6 1,4 6-187,-2 3 0,0 4 66,3 2 0,1 4-86,-1 1 1,2 3 19,0 6 1,1-1-53,-1 1 1,1 2-102,-1 0 0,1 4 71,-1-1 0,0 0-90,-3 0 0,3-4 40,-3 1 0,-1-1 79,-1-2 1,1-4 235,-1-4 0,-1-4 0,-2-5 0,0 1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29:51.8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60 7995,'-8'-9'-246,"2"1"0,-1-1-49,1 1 1079,2-1 0,1 4-223,3-1 1,3 4-612,3-1 1,3 2 51,2 1 1,3 0-261,6 0 0,1 0-34,5 0 1,0 0-172,3 0 1,-2 1 462,4 2 0,4 2 0,3 3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29:52.1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204 34 7959,'-6'-6'1149,"1"0"-1267,-1 1 1,-1-1 12,1 0 0,-2 4 293,3 0 1,0 2-64,-1 2 1,1 4-108,-4 5 0,1 3-211,-1 3 0,-2 0 69,0 0 1,-1 2-297,4 1 1,-4 0 172,1-3 1,0 0-300,2 0 0,1 0 546,-1 0 0,1 0 0,-1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29:52.3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77 7959,'-6'-13'447,"1"2"0,0 1-70,-1 2 0,0-1 454,3 1-155,0-1-817,3 5 178,0 0 1,1 5-352,2 2 1,1-1 160,5 7 1,0-2 11,3 8 1,0-4-51,2 3 0,2 0 23,-2 3 0,2-2-441,1 2 0,0-2 609,0 5 0,4-2 0,0-1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29:52.5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 34 7970,'-3'-5'1146,"1"-2"-692,-4 1 0,4 1-136,-1 0 1,1 3 128,0-1-545,1 2 1,3 1 111,7 0 0,5 0-210,0 0 0,6 0-90,3 0 0,1 0-364,2 0 1,-1 0-925,0 0 1574,5 0 0,0 0 0,4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29:01.3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0 102 8016,'1'-9'143,"2"1"1,-1 0 84,4-1 1,-1 1-99,4-1 1,0 3 126,3 1 0,1 0-287,4-1 1,4 0 102,5 3 1,4-3-225,7 4 1,4-1 150,4 3 0,4-4 0,-1-1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29:53.1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17 153 8079,'-1'-11'509,"-2"-1"1,2-3-306,-1 1 1,0 2 919,-1 1 0,2 1-466,-2 2 1,2-1 31,1 1 1,0-1-259,0 1 1,0 2 292,0 0-349,0 5-30,0-7-1234,0 7 790,0-3 1,3 8-255,0 2 1,0 2 137,-3 4 0,2 1-139,1 4 0,0 1 87,-3 1 1,0 0-116,0 4 1,0-1-4,0 4 1,0-4 142,0 1 0,0-1 155,0 0 1,0 0-61,0-2 0,0-3-84,0 0 0,-1-3-220,-2-3 616,2-1-171,-2-2 808,3-4-359,0-4-360,0-4 1,0-1 603,0-3 1,0-1-259,0 1 1,0-1-401,0-3 0,3 3 139,3-3 1,-1 0-411,0 1 1,4 0 159,2 2 1,1 1-335,0-1 0,0-2 58,2 0 0,2 2-47,-2 3 1,2 5 21,1-2 1,-1 2 145,-2 1 1,2 0-69,-5 0 0,-1 4 14,-4 1 1,0 6 188,-3 0 0,0 3-111,-3-3 1,0 3 130,0-2 1,-4 2 105,-1-3 1,-7 3 179,-2-2 1,-2-1 24,-1-3 0,-3 0-93,1-2 0,-2 0-182,1-3 1,3 0 56,0-3 0,1 0-285,5 0 0,2 0 273,4 0 0,7-4 0,-1-1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29:53.4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60 7990,'-1'-8'0,"-2"-1"438,2 1 0,-3-1-55,4 1-517,0 3 0,4-2 88,2 5 0,5-1-706,3 3 1,2 0 751,1 0 0,4 0 0,0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29:53.5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51 7999,'-4'-4'350,"3"-4"351,-3 3-644,4-3 1,1 3-505,2 2 1,2 2-56,7-2 1,2 2 501,6-2 0,1-2 0,5 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29:53.8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34 145 7999,'0'-9'115,"0"1"0,0-1 725,0 1 117,0-1 1,0 1 92,0-1 139,0 5-1670,-4 0 440,3 4 0,-3 1 70,1 2 0,1 1 140,-4 5 0,5 3-506,-2 2 0,1-1 217,-1 2 1,2-4-481,-2 3 1,2-4 186,1 2 1,3-3 79,0 0 1,3-1 237,-4 1 0,5-4 177,-1 1 0,4-4 86,1 1 0,3-3-84,-2-3 0,3-2 127,-1-3 0,5-5-28,1-1 1,-1-2 427,-2-1 1,-3 0-70,1 0 1,-8 0 82,2 0 0,-7 0-740,-2 0 1,-8 1 177,-6 2 0,-6-1-1476,-3 4 1,-2 3 1412,-3 5 0,1 3 0,-2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29:54.7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0 103 8109,'5'-13'0,"2"3"87,-1-4 1,-2 3 164,-1 0 1,-2 2 132,-1 0 120,0 1-48,0-1 18,-4 5-217,3 0 1,-4 4-113,2 0-326,2 0 0,-2 1 100,3 2 0,0 2 63,0 7 0,0-1 143,0 6 0,0-1-45,0 6 1,0 5-118,0 4 1,2 0 74,1 3 1,0-1-131,-3 6 0,0 3 58,0 6 1,0-3-35,0 6 1,0-3-89,0 0 1,1 2 24,2-2 0,-1-3-4,3-2 1,0-4 76,1-2 1,1-1 117,-1 4 0,4-8-112,2 2 0,-1-5 182,-3-1 0,2-2-25,1 0 0,-1-5 70,1-1 0,-2-2-207,0-1 0,-1-3 72,1 0 1,-1-3-221,1 0 1,-1-2 126,1 0 0,3-2-151,2-1 1,3-1-6,3-2 0,5-2 93,6 1 1,3-4 34,3-4 0,2-3-5,3-2 1,8 2-44,4-3 1,11 0 39,5 1 1,3 0-30,3 2 0,2 4 101,7 3 1,2 1-180,-2 1 0,1 0 37,-7 0 1,0 3-175,-3 3 1,1-1-1,-3 0 1,-2-3-91,-9 1 422,-5-2 0,0 2 0,-5-2 0,0-5 0,-1-4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29:55.4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25 297 8024,'-8'-23'0,"-1"1"0,5 4 0,1 1 0,3 4 0,3 4 0,7 3 0,10 1 0,2 2 0,10-3 0,7 4 0,9-4 0,12 0 0,10-2 0,7-1-575,11 1 0,5-1 160,6 1 0,-47 3 1,0 0 472,3 0 0,0-1 0,-2 1 0,0 1-38,3-2 1,1 0-1,-1 1 1,1 1 65,1 0 0,0-1 0,1 1 1,1 0-28,0 0 0,1-1 1,-1 2-1,-1 1-231,0-1 0,1 0 0,-1 2 0,1 0 202,0 0 0,-1-1 1,1 1-1,0-1 28,2 0 0,0 1 0,-3-1 0,-1 1-11,0 1 0,0 0 1,-2 0-1,1 0 1,-1 0 1,1 0-1,-1 0 1,0 0-95,2 0 0,0 0 0,-5-1 1,-1-1 120,1 1 0,-1-1 1,42 0 139,-1 2 0,-5-1-260,0-2 1,-14 2 172,-6-2 0,-13 2 268,-7 1 1,-5 0-117,-3 0 1,-10 3 822,-8 0-981,-3 3 0,-6-4 155,-1 4 0,-7-3-277,-2 2 0,1-2 93,-1 3 1,0-3-95,-3 2 0,2 1 38,1 2 1,0-2-22,-3 0 0,0 2-12,0 4 1,0 3 152,0-1 1,0 3-67,0 3 0,0 0-62,0 3 0,0 2 34,0 1 1,0 0-131,0 5 1,0-1 118,0 1 0,0 5-154,0-2 1,0 6 92,0-1 1,1 6-12,2 0 0,-1 3-28,3-3 1,-2 4-88,3-1 0,-4 8 264,1 0 1,-2 1-144,-1-6 1,-4 0 31,-2-1 1,-9-1-20,-5-3 0,-13-5 126,-9-7 1,-17-1-152,-14-2 0,-19 1-383,39-17 1,-2-2 0,-7 0-1,-3-1 175,-7-2 0,-3 0 0,-7 1 0,-2-1 234,-8 2 0,-2-1 0,-1 0 0,-1-1 0,-3 0 0,-1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1:22.0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153 111 8050,'0'-17'458,"0"0"1,0 3-119,0 0 0,-2 3 177,-1 0 1,-1 2-91,1 0 0,1 5-153,-3 1 0,2 2-310,-3 1 0,0 0 113,-2 0 0,-3 1-197,-1 2 1,0 2-33,1 6 1,1 0-42,-1 3 1,-1 0 6,0 3 1,4-3-152,2 0 1,4-2 44,0 2 0,1-4 90,1 1 0,0-1 149,0-2 1,3-3-47,3-2 0,4-2 182,2-1 0,2-1-2,-3-2 1,4-2 133,-1-3 1,0-3-96,0-1 1,-3-3 121,3 1 1,-3 1 184,0-1 0,-2 2-125,0-2 1,-4 5 40,1 0 0,-4 1 118,1 2-598,-2 2 258,-1 1-515,0 10 0,0 3 223,0 7 1,0 0-128,0 0 1,1 2-145,2 1 0,1 0-165,5-3 1,0 3-1019,2-1 1625,3 1 0,6-3 0,2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0:52.1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60 68 8031,'0'-9'401,"0"-3"0,0 3 319,0-2 122,0 1-328,0 2-58,0 3-494,0 1 1,0 5 143,0 2 0,0 2-327,0 3 1,-4 6 184,-1 2 36,-7 5 0,-5 8 0,-4 2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0:53.8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43 102 8047,'-3'-11'276,"0"-1"0,-3 0-110,3 1 0,-2 2 322,2-3 1,-3 6 11,3 0 0,0 1 693,0 0-424,2 1-278,-3 4-911,4 0 1,0 1 295,0 2 0,0 4-160,0 4 0,0 5 200,0-2 0,0 2-121,0 1 1,0 2-67,0 1 0,3 0-13,0-3 0,0 0 18,-3 0 0,0 0 120,0 0 0,0 0 129,0 0 1,2-4-87,1-2 0,0-4 455,-3-2-189,0-3 351,0 2 0,0-9-165,0-3 1,1-5-86,2-7 0,-2 1 41,2-4 0,0 4-27,0-4 1,3 1-254,-3 0 0,2 1 110,-2 4 1,4 0-193,-2 0 0,0 1-1,1 2 1,-3 2-162,2 3 0,-2 2-553,3 1-387,-4 2 700,1 4 1,0 1 129,0 2 1,3 2 85,-3 3 1,0 1-2,0-1 1,1 2-8,2 1 1,1-2 0,-3 4 207,2-5 106,1 1 281,-2-1 62,3-3-309,1-1 0,-1-4 158,1 0 0,-4-4-84,1-2 0,-3-1-9,2-2 1,-2 2-65,3 1 1,-3-2-247,2 3 1,-2 1 42,3 1 160,0 2 0,2 1-541,1 0 1,-4 1 177,1 2 1,0 2 117,2 3 0,0 1 58,-3-1 1,3 1-43,-3-1 1,3 3 43,0 1 0,4-1 48,-1-2 1,0-1 3,-2 0 1,2 0 3,0-2 1,4-3 35,-4-3 0,4 0-64,-1 0 0,-2 0 186,0 0 0,0-3-119,-1-3 1,0-2 170,-6 0 1,3 0-43,-3-1 0,-1 1 238,-1-1 1,-2-2 56,-1-1 1,0 1 23,0 3 0,0-1-19,0 1 1,-1 2-65,-2 0 1,1 2-83,-3-2 0,-1 1-5,-3 2 1,0 3-196,-2-3 0,1 2 97,-1 1 0,-1 4-397,0 1 1,1 3 14,3 0 0,-1 1-140,1-1 1,2 3-88,0 1 1,5 0 174,-2-1 0,3-1-22,3 1 1,1 1 150,5 0 0,2-2 93,0-4 1,4 0-87,0-3 1,-3 0 149,-1-3 1,1-1 147,0-2 0,-2-2 292,-4-3 0,0-1 133,-3 1 1,0 0-269,-3-1 0,0-2 547,0-1-74,0 1-697,0 3 248,0-1 198,-4 4-1272,3 2 1,-3 6 242,4 3 0,0 2-41,0 0 0,1 3 195,2 1 1,-1 2-83,4-3 0,-2 3 48,2-2 1,2 2 384,-3-3 0,7 4 0,1-2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0:54.3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9 137 8161,'0'-9'344,"0"1"-344,0-1 0,-3-2 0,0-1 797,0 1 1,3 3-226,0-1 0,0 1-425,0-1-169,4 1 0,1-1-41,3 1 1,1 3-13,-1 2 0,1-1-215,-1 2 1,0-1-188,1 3 1,-1 1 233,1 2 0,-1 1-50,1 5 1,-2 0 42,-1 3 1,-1-2-41,-2 4 0,-2 0-8,1 3 1,-1 0 278,-1 0 1,-1-3-36,-1 0 1,0-3 104,-4 0 1,3-2 179,-2 0 1,2-2 57,-3-1 235,4 2 1,-3-7-245,3 1 1,1-2-59,-2-2 0,3-3-65,3-4 1,1-2 31,5 0 1,-3-3 8,-1 2 0,1 0 8,2 1 1,1 1-223,-1-1 0,-2 2 32,0 0 1,-4 1-193,4-1 1,-3 3-15,3 1-27,-5 3 0,4-2-401,-2 4 199,-2 0 0,3 4 190,-4 2 0,3 1 83,-1 2 1,1-1 107,-3 1 1,0-1-69,0 1 1,3-1 160,0 1 1,1-4-93,-2 1 1,0-3 253,4 2-160,0-3 0,2 2-35,1-4 0,-1-3 1,1 0 0,2-3 5,0 0 1,0-4-210,-2-2 1,2 1 107,1 3 0,-1 0-362,-3 2 0,0-1 435,-2 1 0,1-1 0,-2-2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29:02.2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42 8045,'0'-8'-107,"0"-1"107,0 1 0,0 2-154,0 1 116,0 3 38,0-2 0,0 4 0,0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0:55.2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1 137 8039,'0'-9'80,"0"1"0,0 2 81,0 0 1,0 4 501,0-4-413,0 0 1,1-2-237,1-1 1,0 4 82,4-1 1,-2 0-62,4-2 1,-1-1 22,4 1 0,-1 2-12,2 1 1,-2 0 84,4-1 1,-3 0-31,0 3 0,1 0-11,-1 3 0,1 0-66,-4 0 1,1 7 79,-1 1 1,-3 6-172,-2 0 0,-2 5 18,-1 1 1,0 3 195,0-4 0,-3 4-1413,0-3 0,-4 0 610,2-4 0,-6 1 505,0 0 1,0-3 403,2-3 0,0-4-136,-2-2 0,1 0 792,-1 1-639,1-3 1,3-4 322,1-1 0,0 0-202,3-4 1,0-1-443,3-4 1,4 1-12,1-4 1,6 0-108,0 0 1,4-2 161,-1 2 0,2-3 25,1-3 1,0 2-139,0-1 1,-1 2 29,-2 3 0,1-1 210,-3 3 0,-1 2-90,-2 4 679,-5-1-359,0 6-294,-4-3 1,-1 7 5,-2 0 0,0 3-141,-5 0 0,4 4 63,-4 2 0,1 0 66,-1-1 1,0-2-218,2 3 0,3 0 84,3-1 0,0 3-260,0-2 1,1 3-125,1-1 0,4-2-91,5 0 0,7 0 557,8-1 0,3 0 0,5-2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1:22.8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188 51 8023,'-1'-8'323,"-2"-1"0,-2 1-129,-3-1 0,2 2 128,0 1 0,1 2 19,-4 4 1,1 0 5,-1 0 0,-2 1-251,0 2 0,-2 2-158,2 3 1,-1 5 16,-2 1 0,-1 2 123,3 1 0,2-1-200,4-2 1,0 2 57,3-2 1,0-1-197,3 1 0,4-3-3,1 0 1,6-2 65,0 0 0,7-4 98,-1-3 1,5-1-123,-3-1 1,5-1 21,-1-1 1,0 0 91,0-4 1,-2-1 89,-1-4 1,-3 2-84,0-3 1,-1 0 435,-5 1 0,-3 0 8,-5 2 0,-2 1 204,-1-1 0,0 3-223,0 1 1,-4 3 23,-2-1 0,2 2-708,-2 1 1,0 1 245,-2 2 0,-1 3-27,1 5 0,3-2 45,2 3 0,0-2-227,0 1 0,0-1 20,3 1 0,1 1-50,2 0 0,1-2 255,5-4 0,-3 1-65,3-1 0,-2-2 362,4-2 1,-1-1-83,2-1 1,-2-1 127,4-1 1,-1-3-72,1-4 1,0-3 22,-3-2 0,-2 1 123,3-1 0,-7 2 98,-2-2 0,1 4-89,-1-1 0,-1 1 49,-2 2 0,-3 0-664,-3 2 0,-1 3 226,-2 3 1,0 0-839,-3 0 0,3 0 464,-2 0 0,2 3-608,3 3 0,0 2-20,3 0 1061,0 1 0,7 3 0,1 1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1:23.1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136 52 8023,'0'-9'0,"0"1"0,-3 2 391,0 0 0,-3 2-16,0-2 0,1-1 172,0 5 1,-1-1-137,-2 3 1,-1 0-379,1 0 1,-4 0-43,1 0 0,0 3-77,2-1 0,2 5 137,1-1 1,-1 1-138,1 2 1,2-1-494,1 1 1,2-1 291,1 1 1,4 0-114,2 2 0,2-2 107,4-1 0,-3 3-16,2-6 1,1 7 136,0-7 1,2 5-2,-3-5 0,1 3 25,-4 0 279,1 1 0,-5-1 48,-1 1 0,-2-4-117,-1 1 0,-5-3 272,-3 3 0,-4-5-107,-2 2 1,-2-2-110,2-1 0,-1 0-292,1 0 1,2-1 173,3-2 0,5-1 0,0-5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1:23.3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43 124 8023,'-4'-17'468,"-1"0"0,-2 1 293,1 2 0,0-1-237,3 4 0,-1 0 1307,1 2-568,2 4-72,-2-2-1359,3 6 0,0 1 164,0 6 0,1 2-81,1 3 1,-1 0 158,2 3 1,1 1-424,-1 5 1,0-1 6,-3 3 1,0-2-280,0 3 0,0-4 20,0 4 0,0-3-473,0 2 0,0-2 1074,0 3 0,0-4 0,0 1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1:23.5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52 8096,'-1'-9'230,"-2"1"1,2-1 372,-2 1 1,-1 2 292,1 0-410,1 5 0,3-3-439,1 4 0,4 0-376,5 0 1,2 1-1475,1 2 1803,2-2 0,1 6 0,4-2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1:23.7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85 34 8122,'-9'-8'217,"1"-1"0,-1 4 271,1-1 0,2 4 553,1-1 0,2 2-452,-3 1 0,4 1-763,-1 2 0,0 2 193,0 3 1,-3 2-881,3 1 0,0-1-8,3 5 1,0-5 868,0 1 0,-3 2 0,-2 1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1:23.8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60 8122,'3'-13'1254,"-2"4"-329,2-2 955,-2 1-776,-1 2-880,0 3 1,-1 1-239,-2 4 1,1 1-384,-3 2 0,0 6-213,-1 5 1,-1 2 609,1 1 0,-5 3 0,-2 2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1:24.2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43 8115,'-4'-8'508,"3"-1"72,-2 1 0,3 2 992,0 1-585,-4 3-1836,3-2 658,-3 4 1,5 4-704,2 1 0,1 6 185,1 0 0,3 0-130,-3-2 0,4 2 839,2 0 0,-1 1 0,2-4 0,-4 1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1:24.3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43 8115,'0'-9'71,"1"2"172,2 1 1,-2-1 519,2 1 432,-2 2-1036,-1 0-400,0 4 1,0 1-347,0 2 0,0 3 394,0 5 0,1 3 193,1 6 0,3 2 0,4 3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1:24.8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17 110 8024,'-4'-8'359,"3"-2"-144,-1-1 229,-3 2 1,4-4-73,-2 5 0,2-1 1011,1 1-921,4 0 0,-2 0-19,3 2 1,-2 2 113,3 1-131,-4 2-548,2-3 183,-1 4 0,-2 1-131,2 2 0,-2 2 101,-1 3 0,0 3-203,0 1 0,0 3 24,0-1 0,0 2-72,0 1 0,0 0 56,0 0 0,0 3-54,0-1 1,0 1-37,0-3 0,3 0 147,0 0 0,0 0-440,0 0 0,1-1 134,2-2 1,1 0-398,-1-5 0,1 1 176,2-4 1,-1-3 134,1 0 0,-1-2 499,1-1 0,-1-7 0,1-3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29:02.3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34 9628,'-5'-4'688,"1"3"1,3-5 29,-2 3-1077,2 0 1,-2 2 178,3-2-1911,0 2 2091,0-3 0,3 1 0,2-2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1:25.0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86 35 8024,'-12'-4'-292,"1"-2"0,-1 2 837,0-2 0,3 3-110,-2-3 1,4 5 516,1-2-259,5 2-589,-3 1 125,4 0 0,6 0 29,3 0 0,8 3-29,0-1 0,6 1 0,3-3 0,0 0-229,5 0 0,4 4 0,4 1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0:55.9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195 69 8059,'-8'-13'134,"3"4"0,-3-3 295,-1 3 0,1 1-81,-4-1 1,3 5-62,1 1 0,-2 2-261,-1 1 1,1 0 113,-1 0 0,2 4-96,0 1 0,1 6 95,-1 0 1,4 4-195,-1-1 1,3 6 107,-3 2 0,5 1 36,-2 3 0,2-3-227,1 5 1,0 3 69,0 0 0,0 5-1,0 4 1,0 1 63,0 2 1,0-1-283,0 1 0,0-1 83,0 0 1,0-3-631,0-2 0,-1-6 198,-2-3 1,1-4 635,-3-2 0,-1-3 0,-3 2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0:56.1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43 8013,'0'-8'-36,"0"-1"0,0 4-162,0-1 1,0 3 720,0-2-358,0 3 1,4-2-408,2 4 0,5 0 119,3 0 1,3 1-812,3 2 934,2-2 0,3 6 0,1-2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0:56.4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136 42 8126,'-8'-9'644,"-1"1"1,-2 0 338,0 3-433,-1-3-460,4 7 1,-1-2-205,1 6 1,2 3 102,0 5 1,4 2 138,-4 4 1,1 4-391,0 2 0,-3-2 185,2 2 1,2 0-340,-2 2 0,4 3-86,-1 1 1,2-1-87,1-3 1,0-2-442,0 0 1029,4-8 0,1 8 0,3-5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0:56.6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162 59 8126,'0'-13'0,"0"1"868,0 3 142,0 1 3,0-1-1297,0 5 0,0 1 242,0 6 0,-3 1-9,0 5 1,0 0 139,3 3 0,-1 1-231,-2 4 0,0-3 103,-3 0 0,-2 1-86,3 5 0,-3-2-199,0 2 0,-4-2-9,1-2 0,-1-1-307,1-1 1,0-1 85,-3 1 554,4-2 0,-6 1 0,3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0:56.8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52 8126,'-6'-9'183,"1"1"0,0-1 365,-1 1 1,2 3 843,1 2-476,2-1-1529,-3 3 609,4-3 1,4 8-126,1 1 1,4 3 77,2 0 1,-1 2-263,1 1 1,1-1 20,-1 4 0,4 1-280,-4 2 1,4-3-15,-1 0 0,1 0 586,-1 3 0,2 0 0,-2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0:57.1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 93 8145,'-9'-16'0,"1"-1"0,2 2 2813,0 1-1228,1 4-260,0-2-398,1 7-1049,4 1 0,1 8 160,2 2 1,3 2 10,5 3 1,-2 0-23,3 3 1,0 3-8,-1 3 1,1 3-359,0 0 0,-3-2 182,3 2 1,-4 1-827,-2 4 1,-3 0 474,-3 6 0,-1-1-872,-1 7 1379,-7-1 0,-12 4 0,-5-1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3:07.0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69 204 8185,'-14'-8'814,"-1"-2"-44,4-1-71,0 1-439,2-2 1,5 6-31,1 1-37,2 3 1,5-5-157,1 5 1,6-5-48,4 1 0,4 2-101,4-2 0,2 0-64,4-2 0,2-1 102,6 1 1,1-1-111,5 1 1,-1 0 117,0 3 0,5-3 51,1 2 1,-6-1 10,-2-2 0,-6 4 141,-2-1 1,-4 4-103,-6-1 7,-5 2 43,-8 1-33,-5 4 1,-5 0 93,-2 2 0,2 1-102,-2-1 0,-1 2 1,2 4 1,-4-2 3,3 4 0,0 3-68,3 3 0,-1 3 13,-2 0-1,3 5-94,-3 3 0,2 3 144,1 3 0,3 4-3,-1 7 1,2 1 51,-1 7 1,-2 2-87,2 4 0,1 6-54,-2 5 1,1 0-87,-3 0 1,1 1 54,2 2 0,-1 2 63,3-1 0,-2-2 0,3-4 1,-3 0 29,2 3 0,-3 3-36,1-3 0,-2-1 4,-1-5 1,-1 0-14,-2 0 0,-4-2-2,-5-1 1,-3-1 17,1-5 1,-5-3-134,0-3 0,-4 1 35,3-3 0,-3-3-55,0-9 1,-1-2 3,-2-6 1,2-2 94,1-7 0,-1-5-166,1-6 1,-3-5 282,-2-3-49,-6-2 0,-4-5 0,-5-1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3:07.6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26 8101,'-9'-1'0,"1"-1"0,-1 0 490,1-4 0,2 4 417,1-1-473,3 2-197,-2 1 0,5 0 29,2 0 0,5 0-652,6 0 0,3 0 277,3 0 1,3 0-143,5 0 1,5 0 163,4 0 1,-1 0-410,-2 0 1,0-1 161,0-1 0,2 1-151,-2-2 0,-3 2 22,-8 1 463,-3 0 0,-6 0 0,-2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3:07.8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77 0 8101,'-17'3'-34,"0"0"0,4 0 200,2-3 1,4 0 410,1 0-74,4 3-474,-1-2 0,6 3 181,3-4 0,4 3 159,2 0 0,4 0-365,1 0 0,3-2 144,6 2 1,0-1-636,3 1 0,0-2 314,2 1 1,2-1-619,-2-1 791,2 0 0,5-3 0,0-2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29:05.8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67 51 8147,'0'-8'0,"0"-1"826,0 1-53,-3-1-29,2 1-231,-3 3-593,0 1 7,3 4 1,-4 7-33,3 1 1,0 7-50,-4-1 1,1 2 139,0 1 0,-2 3-46,4 3 1,-2 4-50,2 2 0,-1 0-117,1-1 1,2-1 77,-2 5 1,3-2-223,3 1 0,5 1-92,3-4 0,4-1 124,-1-4 0,2 1-337,1-5 675,0 1 0,4-7 0,1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3:08.1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43 8093,'-8'-13'0,"2"4"2271,0-2-936,5 5-939,-3 2-151,4 4 0,5 3-213,3 0 0,1 3 85,6 0 0,-1 4 28,3 2 0,0 3-268,0-1 0,2 2 110,1 1 1,0 3-500,-3 0 1,0 3 213,0 0 1,-4 5-532,-2 3 0,-5 5 72,-3 1 757,-6 3 0,-13-1 0,-7 3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3:26.8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476 56 8107,'-13'-17'85,"0"4"170,5 2 814,-1 1-626,1 5 0,0 6-820,3 8 1,-2 0 182,4 5 0,0 1 192,0 2 1,2 0 28,-2 3 0,-1 2-3,1 3 1,1 2 39,2 1 1,0 7 83,0 7 1,0 4-114,0 5 1,0 4 195,0 1 1,-4 10-33,-2 5 1,-1 3-274,-2-1 0,0 5 34,-3-1 0,3 6 88,-2 1 0,-2 1-191,2 3 1,-3-1 76,3 4 1,-4 1 57,10-41 1,-1 0 0,-1-1 0,0 0-274,1 2 0,1 0 0,-2 0 1,0-1 184,1 0 0,0 0 0,-1 2 1,-1-1-26,1 2 1,0 0 0,1-3 0,-1 1-11,0-1 0,0-1 1,-4 46-78,0 1 0,1-6 44,-2-1 1,6-8-115,-3-2 1,3-10 95,-3-5 1,4-3 95,-1 3 0,0-11-137,-2-3 0,2-7 223,1-4 0,1-2 0,-3-5 0,1 1 0,0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3:27.3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0 331 8029,'0'-8'0,"0"2"23,0 0 1,0 4 393,0-4-480,0 4 1,8-5-4,3 5 0,6-1-17,6 3 0,7 0 211,9 0 0,11 0-9,7 0 1,11 0-21,11 0 0,8-1-267,10-2 1,-47 3-1,0-1 112,1 0 0,0-1 0,3 1 0,1 0-10,3 0 1,0 0 0,4-1 0,0-1 5,0-1 1,0-1 0,1 1 0,0 0 72,-1 0 0,1-1 0,2 1 1,2 0-263,3 0 0,1-1 0,5 1 0,0-1 299,0-1 0,0 1 0,3 0 0,-1 0-48,-3 0 0,0-1 1,3 1-1,1 0 24,3-1 1,0 0 0,-5 3-1,-1 0-291,1-2 0,1 1 0,-3 1 0,-1 0 383,1-1 1,0-1-1,-1 1 1,0 0-33,-2-1 0,0 1 1,-6 0-1,0 0-125,-3 0 1,-2-1-1,-3 1 1,-1 0 74,-4 0 0,-1-1 0,47-3 58,-12-1 1,-11 1-235,-14-1 0,-10 1 482,-10-1 0,-8 1-1329,-9-1 1776,-7 1-789,-9 3 0,-9 1 0,-5 4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3:29.6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9 942 8277,'0'-14'-34,"0"-1"1,0 5 229,0-1 0,0 1 273,0 2 0,-1 2 173,-2 1-79,2 3-55,-2-6-375,3 7 24,0-3 1,0 5-48,0 2-578,0-2 385,0 3 0,0-3-271,0 2 108,0-2 212,0 6 1,1-5-4,1 4 199,-1-1 0,4 3-36,-2-2 0,-2 1-30,2-1 1,0-2-76,0 2 0,1 0 72,-1 2 0,-1 1-161,3-1 0,-2 0 76,3-3 1,-3 6-101,2-3 0,-2 3 70,3-3 1,-3 3-20,2 1 1,-3 2-43,1-3 1,1 4 6,-1-1 0,0 3 10,0 3 0,-2-2 40,2 2 1,1-2-62,-1-1 1,0 0 53,0 0 1,-2 0 148,2 0 0,1-1-122,-1 1 1,2 0 0,-2 0 0,1 0 47,-1 0 0,-2 3 18,1 0 0,0 0 67,1-3 1,-2 1-110,2 1 1,-2 2-2,-1 2 0,3-2 7,-1-1 0,2 2-143,-1 3 1,1-2 88,1-1 0,3 1-94,-2 3 1,1-3 134,2 2 0,-2-2-30,-1 3 0,1-1-11,-1-2 0,2-2 1,0 2 0,1-4-52,-1 1 1,-2 0 102,-1 0 0,1 1 0,2-1 1,0-3-43,-2 3 1,1-2 16,-1-1 0,-1 0 13,0 0 1,0-1-24,1-2 1,1 2-18,-1-2 1,-2 1 23,2 0 0,-1 0-50,0-4 0,3 3 40,-2-3 1,-2 2-3,2-2 0,-1-1 21,0 4 0,3-3 7,-2 0 1,-2-1-10,2 2 1,-1-2 1,0 4 0,2-3-36,-4 0 1,3 1-5,0-1 0,-1 4 60,0-4 0,0 0-33,1-2 0,1 2-5,-1 0 1,1 1 12,2-4 0,0-2-9,3-1 1,0 1 9,2 3 1,2-5 3,-2-1 0,2 1 33,1-1 0,3 0 3,0 0 1,2-2 15,-2 2 0,3-2-45,-3-1 1,2 0 22,-2 0 1,0 0 63,-3 0 0,2-4 8,1-1 1,0-3-83,-3 0 1,0-2 2,0-1 1,1 0 22,2-3 0,0-3-28,3-2 0,2-2-74,1 1 1,-1-1 91,4-1 0,0-3 54,-1 3 1,3-3-63,-3 0 0,1-2 50,-4-1 0,2 1-62,-1-4 1,0 2 11,-6-2 0,4 1 19,-2-1 1,4-5 3,2 2 1,-1-2-156,4-1 1,-2-2 128,2-3 0,-1-1-116,1 1 0,1-3 62,-4-1 1,4-2-13,-1 3 1,5-6 75,1 3 1,0-4 106,-3 4 0,0-2-23,-1 0 1,-1-1-91,-3 0 0,-1 1 81,-5 2 0,1-2-46,2 2 1,-1-1 104,0 1 0,-3 2-90,-2 3 1,1-2-154,-2 0 0,0-2 79,-5 4 1,2-1-115,-1 4 1,-2 2 104,1-2 0,-4 4 11,2 0 0,-3 1-25,-1 1 0,1 0-1,-1 0 0,-3 5 62,-2 3 0,-1 1-91,1 2 1,-2 3 1,1 0 0,-1 6-583,-1 2 1,0 3 71,0 0 554,0 5 0,-7-4 0,-3 3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3:30.5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238 68 8108,'0'-16'0,"0"1"365,0 1 725,0 4-798,0 1-111,0 6 0,-3 4-511,0 1 1,-6 7 196,0 5 0,-5 6 172,0 2 0,-2 7-45,-1 2 0,0 2-4,0 1 0,0 2 84,0 1 1,3 5-52,0 0 1,3 1-140,0 5 0,2 0 140,0 0 0,4-3-140,-1-6 0,4 2 70,-1-4 0,2-2-145,1-7 0,3-1 43,0-7 1,3 3 47,-4-4 0,4 1-20,-3-3 0,0 0-109,-3 0 0,0-1-14,0-2 0,0 1 86,0-3 1,0-1-398,0-3 554,0-3 0,-4 3 0,-1-4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3:30.7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 59 8108,'-8'-8'-72,"-1"0"1,3-1-158,1 1 0,0 2 1184,-1 0-311,-1 1-290,6 0-21,-3 1-652,4 4 1,1 1 190,2 2 0,-1 2 190,3 3 1,1 4-60,3 2 1,0 1-113,2 2 1,-1-2-28,1 4 1,-1 0-251,2 1 1,-3-2-134,2 2 0,0-2 210,0-1 1,1 0 308,2 0 0,2-4 0,-2-1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3:30.9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93 60 8108,'0'-8'226,"0"-1"0,0 1 400,0-1 1,-2 4-79,-1-1 0,-1 1 232,1 0-1066,2 1 1,-5 5 268,3 2 0,-4 5-377,2 6 1,-3 6 87,0 3 0,-1 2-543,1 3 849,-1-1 0,1 6 0,-1-3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3:32.3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128 76 8162,'0'-6'-376,"0"0"0,-1 4 215,-2-4 1,2 3 376,-2-3 0,1 4-79,0-4 1,0 4 142,-4-1 0,3-1-137,-2 2 0,-1-1-13,-3 3 0,4 0-190,-1 0 1,0 0 114,-2 0 0,0 0-81,-1 0 1,3 1 7,1 2 1,2 1-194,-3 5 1,3-3 138,-2 3 0,2-3-87,-3 6 1,4-3-16,0 0 0,1 2 72,1 0 0,0 1-100,0-4 0,1 1 123,1-1 0,0-2 82,4-1 1,0 0-29,2 1 145,1-3 1,-1-3-77,1 0 0,-1 0 160,0 0 1,-2 0 201,0-3 0,-2-2-167,2-4 0,1 1 198,-4 0 0,-1-2-113,-2-1 0,3 1 155,0-1 0,0-1-6,-3 1 0,0-1 262,0 4-534,0-5 1,-3 4-82,0-2 0,0 4 57,3 2 0,0 2-192,0-3-746,-3 4 1,2-1 455,-2 6 1,2 2 136,1 3 1,0 5 42,0 1 0,0 5 109,0 4 0,0 5-180,0 3 0,0 0 40,0 0 1,0 0-158,0 3 1,0 2 101,0-3 1,0 2-393,0-6 0,3-1-43,0-3 646,3 1 0,-1-5 0,3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3:34.5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9 577 8188,'0'-17'165,"0"0"1,0 3-41,0 0 0,-3 4 331,0-2 181,1 3 725,2 4-834,0 1-585,0 4 1,0 1-316,0 2 1,0-1 251,0 4 1,0-1 128,0 4 0,2 0 75,1 3 1,1-3-66,-1 2 1,-1 2-256,3-2 0,-2 3-123,3-3 0,-3 1 113,2-4 1,-2 3-257,3 1 304,-1-1 1,3-3-98,-2 1 295,1-4 0,-2-2-95,3-3 1,0-4 169,-2-5 0,1 0 7,-1-5 1,1 0 24,2-3 0,-1 0-48,1 0 1,-4 0 166,1 0 1,-4 3 96,1-1 0,-2 8 99,-1-2-625,0 3 243,0 1-708,0 1 493,0 12 1,0-1-23,0 7 1,0-3 130,0 3 0,0-4-173,0 2 0,2 0 102,1-1 1,4 1 5,-1-4 1,0 1 16,0-1 0,4-3 50,-1-2 1,1 0 4,-1 0 1,0-1-22,2-5 0,-1 1 10,1-3 1,-2-4 59,0-2 1,-1-1 133,1 0 0,-4 0 297,1-2 1,-4 1-199,1 1 0,-2 3 177,-1-2 1,-1-1-137,-2 0 1,-2 1 551,-3 2-515,-1 1 1,1 0-166,-1 3 1,4 1 23,-1 4 1,3-3-107,-2 0-562,3 0 1,-5 7 241,4 2 0,0 1-9,0 2 0,2-1 69,-2 1 0,2 2-64,1 1 1,0-1 41,0-3 0,0 1 169,0-1 1,0 1-80,0-1 30,0 1 179,0-1 0,0-2-74,0-1 0,1-3 620,2 1-445,-2-2 1,3-4-13,-1 0 0,-1-3-148,4 0 0,-3 2 1,2-2 0,-3 0-8,1-2 1,1 2 94,-1 0-173,-1 5 0,-1-6 59,2 4-639,-2 0 363,7 3 1,-6 0 154,3 0 1,-2 0-87,3 0 100,-1 4 1,4 0 133,-1 1 0,1 2-72,-1-4 1,1 3 98,-1-4 1,2 2-97,1-1 0,-2-2 77,3 2 1,-3-2 15,0-1 0,-1-3 145,1 0 0,-1-4-26,0 2 0,-2-3 179,0 0 0,-4-1 0,0 1 0,-1-1-103,-1 1 1,-1-1 114,-1 1 1,0-1-98,-4 1 0,0 0-100,-2 3 1,0-2-66,-1 4 0,1 0-178,-1 3 0,3 0 2,1 0 0,-1 0-255,-2 0 0,-1 4 29,1 2 1,2 1 99,0 2 1,4-1 35,-4 1 0,4 2 68,-1 1 1,2 2-65,1-3 1,0 0 125,0-2 1,4-1-3,2 1 1,4-2 55,1-1 0,3 0 165,-2-3 1,2 0-58,-3-3 1,4-1 95,-1-2 0,-1-2 210,-2-7 0,-2-1-143,0-4 1,-1 0 263,1 0 0,-4-3-166,-3-3 0,-1-2-85,-1 0 0,0-6-61,0 0 1,-1-7 4,-1 4 1,1-4 1,-2 1 0,1-2-219,-1 5 0,1 6 323,-3 8 1,3 6 162,-1 3-144,-2 5-154,4 2 0,-3 5-686,4 2 0,0-1 43,0 4 1,0-1-200,0 4 1,0 2 365,0 0 0,0 5-99,0 1 0,3 1 11,0 5 0,3-3-2,-3 2 0,2 3-84,-2 0 1,3 3 107,-4-6 1,4 6 39,-3 0 0,4 0 51,-2-2 0,-1-2-35,-1-1 1,1-3 142,-2-3 0,1-3-105,-3-3 1,0-5 267,0 0-165,0-4 928,0 2-422,0-8 0,0-1 144,0-3 0,0 2-195,0 0 1,3 1 130,0-4 0,1 1-161,-2-1 1,-1 0-94,2-2 1,1 1-97,-1-1 0,3 1 116,-4-2 0,4 3-98,-3-2 0,1-2 15,-2 2 1,-1-4 14,2 1 1,-2 1 70,-1-2 0,0 5 12,0-1 1,0-2-304,0 2 1,-1 1 144,-2 4 0,1 0-269,-3 3 114,3 0-595,-6 3 1,7 1 318,-5 2 0,4 2-85,-1 7 0,2-3 69,1 2 1,0-1 137,0-2 0,0 1 77,0-1 0,3 1 200,0-1 1,3 1 39,0-1 0,-1-2-40,0-1 1,1-2 53,3 3 1,-1-4-129,1 1 1,-3-2 162,3-1 1,-6-1-28,6-2 1,-3 1 33,3-4-3,-1 1-60,1-4 1,-3 2-277,-1 1 158,-3 2-488,2 4 147,-4 0 208,0 0 120,0 4 1,0 1-113,0 3 93,0 1 1,0-1 2,0 1 1,0-1 76,0 1 1,0-1-45,0 1 1,1-4 68,2 1 0,-1-1-65,3 0 27,1-1 1,2-1 68,1 0 107,-1-1 1,1-4 0,-1-1 0,1-4-85,-1 2 0,-2-3 155,0 0 1,-2-1-91,2 1 0,-1-1 144,-3 1 0,-1-1 2,2 1 0,-2-1-128,-1 1 0,0 2-10,0 0 0,-1 2 195,-2-2-561,2-2 175,-6 8-989,2-4 740,-3 4 0,0 4-20,2 1 1,3 3 16,3 0 1,0 1-31,0-1 194,0 1 0,0-1 145,0 1 36,0-1-241,0 1 846,0-5-469,3 4 0,-1-7 297,4 2-301,-4-6 0,5 1-57,-5-4 1,1 1-90,-3-4 0,3 3-1,0 1-79,0-1 96,-3-2 1,0 2-425,0 0 126,0 4-428,0-1 114,3 3 444,-2 0 0,4 0 42,-2 0 1,-2 1 0,2 1 0,0 0 137,0 4 0,4-4-95,-1 1 1,1 0 106,2 0-89,-1 0 1,0-3 195,1 0 0,-1 0-8,1 0 1,-3-3 156,-1 0 1,-2-4-97,3-2 1,-3 0 157,2-5 0,-3-1-56,1-5 1,-2 1-110,-1-3 1,0-2 84,0-4 0,-3 1-104,0-1 0,-3 5 189,0 0 0,1 4-100,0-1 1,2 6 7,-3 3 0,3 1 106,-2 2-229,3 3 0,-3 1-1366,2 4 1013,2 0 1,-3 5-335,4 4 1,0 0 255,0 5 1,0 1-28,0 5 0,0-1-24,0 4 0,0-2-225,0 2 1,3 0-7,0-3 1,1 6 82,-1-4 0,1 2-41,1-4 1,3-3 68,-3 3 1,0-2 416,1-1 0,-3-5 0,2-3 0,1-1 0,2-3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3:34.9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26 136 8188,'-8'-12'-30,"3"1"1,0 0 146,2 2 1,2 1 289,-2-1 1,2 4-220,1-1-327,0 0 1,5 1 230,4-1 1,-1 4-112,3-1 1,3 3-352,0 0 1,-1 0 248,1 0 1,-3 0-98,4 0 0,-5 0 34,1 0 1,1 0 42,0 0 0,-4 0 167,-2 0 0,-3 0 479,2 0-331,-3 0 1,5-1 525,-4-2 12,0-2-146,-3-3 368,0-1-145,-4 4-497,3-2-403,-3 6 1,3-3-441,-2 4 0,2 1 296,-1 2 1,1 2 115,1 3 1,0 3-174,0 1 1,0 0 34,0-1 1,0 2-132,0 4 0,0-2 49,0-1 1,2 0-609,1 3 967,0-4 0,1 3 0,1-3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29:06.1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170 56 8147,'0'-12'0,"-1"2"477,-2-1 0,2 4 361,-2 2-336,-1 3-20,3-6-886,-7 7 0,3 1 174,-3 6 0,-1 5-7,1 3 0,-1 2-237,-3 1 0,3 1 231,-2 2 1,-3-1-257,0 4 0,2-5 499,1 2 0,-3 2 0,1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3:35.0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 68 8219,'-4'-14'645,"-1"0"1,-2 4-706,1-2 0,0 6 156,3 0 375,0 4-814,3-1 1,0 4-578,0 1 1,3 6 919,0 3 0,7 8 0,0-1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3:35.4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60 34 6200,'-4'-5'1261,"3"-2"0,-3 3-774,1-2 1,2 2 98,-2 1-476,-2 2 28,1-3 1,-2 4-377,0 0 0,4 4 47,-4 2 1,3 1-121,-3 2 0,5 2 134,-2 0 1,2 4-159,1 0 0,5 0 59,3-1 0,1 1 78,6-4 1,-1 3-581,3-2 778,0-1 0,3-3 0,2 1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3:35.8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1 238 8219,'0'-5'-489,"0"-1"318,0 0 1,4-2 494,5-1 1,3 1-86,5 0 0,8-4-145,3 1 0,8-4-72,3 1 1,6-2-21,3-1 1,2 0-304,1 0 1,-4 1 125,-1 2 0,-1-1 199,-3 3 0,-2 5-35,-9 4 1,-3 2-237,-5 1 79,-2 0 1,-12 4 167,-3 1 0,-12 3 0,-3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3:36.1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17 281 8219,'-8'1'0,"3"1"-869,1-1 846,4 3 0,5-5 472,3-2 1,5-1-274,7-5 0,6 0-64,5-3 1,6-1-45,2-4 1,10-1-148,5-1 0,3-3 12,3-4 1,2 4 115,0-1 0,0 4-268,-2 0 0,-12 4 53,-6 4 1,-10 2-53,-6 0 0,-8 5-37,-4 1 0,-6 2-39,0 1-108,-5 0 402,1 0 0,-19 4 0,-4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3:39.4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86 51 7733,'-5'0'-659,"0"0"947,2 0-170,3 0 1,-4-1 142,4-2 53,-4 2-18,3-3-201,-3 4 1,1 0 106,1-3 21,-1 2-148,3-3 1,-1 4-138,-2 0-19,2 0 0,-3-1 101,4-2-39,0 2 80,0-3-256,-3 4 155,2 0 1,-3 1-60,4 2 31,0-2 0,-1 3-8,-2-4 0,2 1-104,-2 2 151,2-2 1,1 3 75,0-1 1,1-2-122,2 2 197,-2-2-171,7-1 327,-4 0-49,5 0-24,-1 0 0,-2-3-106,0 0 1,-5 0 109,2 0 1,-2 1-141,-1-4 0,0 3 124,0-2-187,0 3 77,0-6 1,-1 6-141,-2-3 1,2 3-30,-5-1-147,0 2 0,-2 1 68,-1 0-109,1 4 118,-1 1 0,2 3 93,1 0 1,2-2 45,4 0-44,-3-4 22,2 5 32,-3-2 179,4 0 69,4 2-246,0-6 0,5 3 152,-1-4 1,-2 0-78,0 0 169,-1-4 0,1 2-57,0-3 0,-4 3 270,4-1-396,-4-2 0,2 3 12,-4-3 1,1 3-70,2-1 0,-3 2 0,4 1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3:41.8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314 68 8171,'0'-8'-1043,"0"0"1205,4-1 679,-3 1-365,3-1-58,-4 1-402,0 3 0,3 0 267,-1 2-238,1 2 43,1-2 1,-2 3-112,4 0 0,-4 0 143,4 0-199,-4 0 1,3 0-270,-2 0 239,-3 0 0,4 1 146,-4 1 0,0 0-41,0 4 1,-4-3 54,-1 2 1,-3-2-40,0 3 1,-4 0 0,1 2 1,-4-2-21,1-1 1,-5 1 15,-1 2 1,-2-2-103,2 0 1,-4-1 103,2 0 0,-6 2-28,0-4 1,4-1 0,4-2 1,3 0-10,3 0 1,2 0-301,3 0-466,4 0 791,2 0 0,3-3 0,0-2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3:42.2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204 52 8171,'-8'-9'0,"3"1"0,-2-1 843,4 1-25,-3-1-249,5 4-261,-3 2-365,0 3 1,2 1-329,-3 1 1,-1 0 305,-3 4 1,1 0-337,-1 2 0,-2 1 201,0-1 0,-3 1-80,2-1 1,-2 0 231,3-3 0,0 2 278,2-4 1,1 2 748,-1-2-476,4 0-15,-2-3 29,6 0-689,-3 0 59,8 0 0,1 1-88,3 2 0,4-1 20,-1 3 0,0-2-263,-2 3 1,-1-1-88,1 4 1,-1 0 173,1 3 1,2-3 62,0 2 1,1 0 307,0 0 0,-3-2 0,7 4 0,-3-5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3:43.1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255 18 7820,'-9'-5'-118,"3"-2"323,1 5 0,-1-1-78,-2 3 0,-1 0 219,1 0 0,-1 0-61,1 0 1,-1 4-134,1 1 1,-2 6-27,-1 0 1,2 4 7,-3-1 1,2 2-132,-1 1 1,1 1 126,-1 2 0,2 2-230,4 7 1,-2-2 112,4 4 0,-2-4-59,2 2 1,0-2-54,3 1 0,-3-1-146,0 1 0,0-5-172,3 0 0,-2-4 171,-1 1 0,0-1 91,3-2 0,-3 1-34,0-6 0,0-2-1118,0-4 1307,2 1 0,-7-6 0,4-5 0,-5-5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3:43.2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1 111 7589,'0'-13'-1316,"0"0"1363,0 1 0,0 3 658,0-2 1,1 1 40,1 2-472,-1-1 1,6 1-391,-4-1 1,3 4 106,0 3 1,2 1-110,0 1 0,3 0-107,1 0 0,3 0-97,-1 0 0,2 3 167,1-1 155,4 1 0,0 1 0,5 1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3:45.0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51 8173,'0'-8'0,"0"-1"0,0 4 1105,0-1-609,0 0 0,-1-1 613,-2 1-247,2 2-1755,-3 4 550,4 0 1,-1 5-129,-2 4 0,2 0 316,-2 5 0,3-3 1,0 4 1,0-4 153,0 3 0,-4 0 0,-1 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29:06.3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 59 8147,'-7'-11'199,"1"0"1,-1-1 367,5 4 0,-2 0 268,1 3-247,2 1-1308,-3 4 653,4 0 0,4 5-188,2 3 0,1 2 178,2 4 1,3 0-94,2 3 0,2-1 93,1-2 1,1 3-443,2 0 0,-2-1-376,1 1 895,3 0 0,4-4 0,4 4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3:45.2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 42 8173,'-6'-6'250,"0"0"1,2-3-101,-2 3 1,1 2 1343,3-2-953,1 4 0,-2-1-1647,6 6 1,-1-1 66,7 4 1039,-2-1 0,9 7 0,-3 2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3:45.5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110 34 8173,'-4'-4'0,"-4"0"0,2-1 1278,-1-3-344,-2 4-524,1-1 1,0 2-463,3 6 1,-2-1-441,4 3 1,-2 1-66,2 2 1,-3 1 291,3-1 0,-2-2-81,2 0 1,-3-1 125,3 4 0,-2-1-3,2 1 0,0-1-245,3 1 406,0-1 0,0 1-3,0-1 0,4 0 127,1-3 0,2 3 60,-1-2 1,1-2-37,-1 2 1,-2-3 168,-1 2 1,0-2-61,0 3 0,0-3 236,-3 2-192,0-3-168,-4 6 1,-1-4-151,-3 1 1,0 3-611,3-3 689,-3-1 0,4 4 0,-5-4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3:46.2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86 8173,'0'-14'199,"0"0"0,-3 3 771,0 0 1126,0 1-1255,3 2-356,0 3-479,0 1 0,0 5-296,0 2 0,0 2 149,0 3 1,0 1 135,0-1 0,0 4-161,0-1 1,0 3 33,0-3 1,0 2-244,0-2 1,0-2 98,0 3 1,0 0 151,0-1 0,0 1 56,0-4 0,0-2 6,0-1 1,0-2-98,0 3-32,0-4 90,0 2 0,1-9 35,2-4 1,-1 0 43,3-5 0,-2 1-88,3-2 0,-3-2 4,2 1 0,0 1 120,1-2 0,1 3 165,-1 0 1,-1 1 372,0 2 0,-2 4 351,3-1-1479,-4 5 271,5-1 0,-5 5-124,4 2 1,-4 1 61,0 5 1,0 0 166,1 3 0,-2-3-4,2 2 1,-2-1-17,-1-2 1,3 1 257,-1-1 1,2 0-73,-1-3 552,-2 3-229,7-7-100,-4 3 1,2-5-29,0-2 1,-4-2 182,4-3 0,-3-1 259,3 1-387,-5-1 1,6 1-305,-4-1 0,0 4 198,-3-1-429,3 4 0,-1-2 131,4 4 0,-3 0-73,2 0 1,-3 1 77,1 2 1,2-1 56,1 4 0,-2-2 41,2 2 1,-3 2 13,2-3 1,0 0 158,1 1-158,1-1 1,-2 0 156,3-2 1,-2 1-80,0-2 1,-3 1 285,2-3 1,-2 0-24,3 0 0,-3-3 162,2 1-168,-3-5-113,6 2 1,-7-3-265,1-1 0,-1 4 101,-1-1 0,1 4-1591,2-1 875,-2-1 727,3 3 0,-8-7 0,-1 3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3:46.4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34 8173,'0'-8'180,"0"-1"1,-1 3 858,-1 1-185,1 3-248,-3-2-1510,4 4 0,0 1 550,0 2 1,0 2 353,0 3 0,4 4 0,0 2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3:46.7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60 8173,'0'-8'0,"-1"2"899,-2 1-30,2-1 147,-2-3-211,-1 5-1128,3 0 1,-2 4 91,6 0 1,-2 4-94,2 1 1,0 3 183,0 0 1,0 4-131,-3-1 0,3 0-3,0-2 0,0-1 0,-3 1 1,0-1 326,0 1-135,0-1 386,0 1 0,0-4 485,0 1-143,0-4 0,0-2-155,3-6 1,-1-2-141,4-4 1,-3 2-232,2-4 1,1 0 126,2-3 0,1 3-422,-1 0 1,1 3 153,-1 0 1,1 2-254,-1 4 1,4 1-197,-1 4 1,-1 2-340,-4 4 1,1 7 159,-5 9 0,1 6 648,-3 0 0,-4 8 0,0-1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3:56.3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68 7230,'-4'-3'800,"0"2"-580,4-3-63,0 4-63,0-4-48,-4 3 181,3-3-320,-3 4 160,4 0-141,0 0 125,4 0 0,-3 0 8,7 0-31,-4 0 0,5 0-30,-1 0 0,1 0 42,-1 0 1,1 0-111,-1 0 1,1 0 89,-1 0 0,1 0-117,-1 0 1,2 0 67,1 0 1,-2 0-11,3 0 1,-2 0 31,1 0 0,-1 0-2,1 0 0,-2 0 21,0 0 0,-1 0-22,1 0 1,-1 0 14,1 0 1,-4 0-2,1 0 0,-3 0 2,3 0 1,-4 0 25,4 0 4,-4 0 181,5 0-205,-2 0 0,1 0 89,-1 0-53,-3 0-67,6 0 0,-6 0 32,3 0 1,-2 0-1,3 0 0,-3 0-63,2 0 0,-2 0-17,3 0 1,-3 0-17,2 0 0,-2 0 64,3 0 1,0 0-32,2 0 0,-2 0 22,-1 0 1,1 0 30,2 0 1,-2 0-21,0 0 1,-1 0-3,4 0 80,-1 0 0,1 0-69,-1 0 0,-2 0 88,0 0 1,-4 0-76,4 0 1,-3 0 143,3 0 1,-4 0-97,4 0 51,-4 0 1,3 0-42,-3 0-8,-1 0-31,7 0 0,-6 0 0,3 0 0,-2 0-84,3 0 1,-3 0 83,2 0 0,-2 0-9,3 0 1,-3 0-20,2 0 1,-2 0-26,3-3-45,0 2-7,2-3 81,1 4 0,-4 0-88,1 0 1,-3 0 155,2 0 0,-2 0-66,3 0 0,-3 0 17,2 0 0,-2 0 1,3 0 0,-3 0-138,2 0 0,-2 0 126,3 0 1,-3 0-79,2 0 0,-2 0 62,3 0 1,-4 0-4,4 0 0,-3 0 5,3 0 1,-4 0-55,4 0 103,0 0 1,2 0-30,1 0 0,-4 0 14,1 0 1,-3 0 74,3 0-49,-1 0 1,3-1-10,-3-2 11,3 2-70,-3-3 0,0 4 35,1 0 1,-3 0-24,2 0 1,-2 0 39,3 0-171,0 0 91,2 0-19,0 0 51,1 0 1,-1-2-12,1-1 29,-4 0 1,2 3-19,-1 0 1,-1 0 39,0 0 0,-2 0-33,3 0 1,-4 0 19,4 0 0,-3 0-13,3 0 0,-4 0 5,4 0 21,0 0 1,1-1-18,-1-2 130,1 2-116,-2-2 65,4 3-54,-1 0 49,1 0-57,-1 0 0,-2-1-37,-1-2 1,-2 2 8,3-2-25,-4 2-14,5 1-20,-6 0-24,7 0 68,-7 0-182,3 0 32,-4 0 53,0 0 1,0-4 0,0 0-1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3:57.2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77 17 8144,'-9'0'-979,"1"0"0,-1 0 1080,1 0 1,-1-2 359,1-1 1,2 0-73,1 3-201,3 0 1,-3-3-147,2 0 303,2 0-314,-3 3 56,4 0-97,4 0 1,-2 0 224,4 0-42,-4 0-200,5 0 175,-2 0 6,3 0-95,1 0 1,-1 0-19,1 0 1,-1 0 39,1 0 0,0 0 2,3 0 1,-2 0-141,4 0 1,-3 0 65,3 0 1,2 0-83,3 0 1,0 0 105,4 0 0,-3 3-181,2 0 1,-2 0 26,3-3 1,-2 0 47,2 0 0,0 0 60,-3 0 1,3 0-5,-3 0 0,2 0 17,-2 0 0,0 0-34,-3 0 0,0 0 154,0 0 1,-1 0-134,-2 0 1,1 0 101,-4 0 1,1 0-39,-4 0 0,0 0 1,1 0 1,-1 0 19,1 0 0,-1 0 3,1 0 0,2 0-50,0 0 1,1 0 14,-4 0 1,4 0-81,-1 0 0,3 0 72,-3 0 1,3 0-90,-2 0 0,0 0 80,-1 0 1,-1 0-135,1 0 1,-1 0 52,2 0 1,-3 0-8,2 0 0,-1 0 81,-2 0-39,1 0 0,-1 0 21,1 0 1,-4-1-47,-3-2 313,-1 2-151,-1-3 40,0 4-1690,0 0 0,-3 1 1536,1 2 0,-5 2 0,2 3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3:58.5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 17 8138,'-7'0'-286,"1"-3"191,-1 2 0,5-3-242,-4 4 244,4 0 1,-4-1 197,3-2-135,0 2 198,3-3-274,0 4 112,0 0 0,4 0 74,1 0 1,3 3 59,0 0 1,1 0-103,-1-3 1,5 0-26,1 0 1,1 0 47,-1 0 0,5 3-55,-2 0 0,2-1-9,-2-2 0,0 0-151,3 0 1,-1 0 117,4 0 0,-4 0 3,0 0 1,-2 0 30,-3 0 0,2 0-18,-5 0 0,3 0 178,-3 0 1,-2 0-95,-4 0 0,1 0 263,3 0-252,-5 0-31,4 0 1,-6 0 46,3 0-56,-3 0 0,6 0-15,-3 0 1,0 0 67,1 0-178,-1 0 1,4 3 114,-1 0 0,1 0-74,-1-3 1,1 0 54,-1 0 0,2 0 0,1 0 0,1 0-1,2 0 1,0 0-8,-3 0 1,1 0-5,2 0 0,2 0 10,-2 0 1,0 0-30,0 0 0,-1 0 30,1 0 0,2 0-73,-2 0 1,-1 0 22,2 0 0,-4 0-7,3 0 1,-4 0 45,2 0 0,0 0 0,-1 0 0,1 0 4,0 0 1,-3 0-21,3 0 1,0 0 113,-1 0 0,1 0-102,0 0 0,-2 0 149,4 0 1,-3 0-45,4 0 1,-4 0-47,3 0 1,-4 0-45,2 0 1,-3 0-3,0 0 0,2 0-6,0 0 0,1 0 33,-4 0 0,0 0-83,1 0 1,-1 0 57,1 0 1,-1 0-1,1 0 0,-1 0 37,1 0 0,-3 0 6,3 0 0,-5 0-51,4 0 0,-1 0 21,1 0 1,-2 0-158,0 0 154,-1 0 0,1 0-292,0 0 274,-5 0 1,4 0-353,-2 0 1,-2 1-566,2 2 920,-2-2 0,-5 6 0,-1-2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3:59.2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806 17 8054,'-5'0'-863,"2"-1"917,3-2 499,-4 2-803,3-2 243,-3-1-279,4 3 201,0-3 136,0 4 1,-3 4-26,1 2 0,-1-2 1,3 2 1,-3 2 41,0 4 1,-3 3-6,0-1 1,-3 2-38,-2 1 0,-2 1 9,-4 2 1,-1 1-18,-2 5 1,-1 3 21,-5 2 0,0 2-91,-3 1 1,0 4 61,-2 1 0,-2 3-7,2 0 1,-2 3-60,-1 0 0,0 4-15,0-4 1,1 3-85,2-3 1,-1 3 134,4-3 1,1 2-163,4-4 0,2-6 83,4-9 0,4-3 12,2-2 1,0 0 74,2-7 0,-1 2 0,4-6 1,-1-1-40,2-3 54,-3 1 77,4-4-100,-1-2 1,1-4 17,4-1 0,-4-7 0,0-4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3:59.7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131 136 7960,'-1'-7'401,"-2"1"-386,2-1 0,-3 6 320,1-2-332,2-2 1,-4 4-102,2-2-109,3 2 212,-8 1 1,3 4-125,-3 2 0,-1 2 70,1 4 1,1-2 69,-1 4 1,4-3-131,-4 3 1,1-3 133,-2 0 0,2-1 20,1-2 0,0 1 141,3-1 292,0-3-282,-1 2 1,4-6-124,0 2 1,4-6-16,4-2 0,1-7 41,-1-2 0,5 1 43,1-1 1,2 0-83,1-3 1,1 0-106,1 0 1,2-1 74,2-2 1,1 2-111,-1-2 1,1 6-12,-2 3 1,-2 2 115,-6 0 0,1 4-136,-4 3 0,1 1 113,-4 1 1,-2 1-129,0 1 1,-2 3 0,2 4 0,0 2-102,-3 0 1,3 4 97,-3-1 1,0 3-146,-3 3 0,0 1-194,0 1 1,0 6 467,0-3 0,0 6 0,0-1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29:06.6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60 77 8170,'-8'-9'0,"-1"-2"785,1 0 1,-1-1-210,1 4 0,0 0 733,3-1-401,1 4 46,4 2-589,0 3 1,4 0-448,1 3 0,4 2 73,2 4 0,2 3 34,4 2 1,0 3 51,0 3 1,-3 1-135,0 5 0,0 0-721,0 2 1,-3 3 382,-5 2 0,-3 7-274,-3 5 0,-8 7 47,-6 10 622,-13 2 0,-16 8 0,-9 1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4:00.3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85 77 8140,'0'-12'0,"-1"3"228,-1-3 0,1 2 132,-2-1 1,-1 4 1354,1-2-899,0 7-382,3-2 0,-1 4-492,-1 0 1,1 2 81,-2 3 0,2 2-113,1 7 0,-3 0 82,0 3 0,-2 4-53,2 2 0,-3 4-71,3 1 1,-2 4-236,2-1 0,-3 2-161,3 1 1,0 0-274,3 0 1,0-1-199,-3-2 0,2-2 998,-2-3 0,-2-1 0,1 1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4:02.60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8 441 8028,'0'-8'-89,"-1"-1"44,-1 1 0,1-1-68,-2 1 1,6 2 76,2 0 0,4 5 251,2-2 0,3 1-102,6-1 1,3 2-221,5-2 0,-1 2 27,4 1 1,0 0-174,0 0 0,2-1 144,-2-1 1,1 1 38,-1-2 1,-3-2 62,-5-1 0,-2 2-85,-1-2 1,-6 0 494,0-2-283,-3-1 1,-6 1 397,1-1 0,-4 1-71,1-1 0,-5 4 80,-1-1 1,-1 3-188,2-2 1,0 3-63,-4-1 1,3 2-256,-2 1 1,2 0 162,-3 0 1,3 0-511,-2 0 0,0 5 210,-1 3 0,-1 1-131,1 2 1,-2 1 54,0 0 1,2 0-42,1-1 1,2-1 38,-3 1 1,4 1-51,-1-1 1,3 1 13,0-4 0,0-2-51,0 0 291,0-1 1,3 3-150,3-3 0,1-1 148,2-4 0,2-1-19,1-2 1,3 1 71,-1-3 0,-1-2-49,1-4 0,-3 1 165,4-1 0,-5 2 194,1 0 0,-4-2-139,-2 0 0,0-1 280,1 4-26,-2-1 102,-4 1-420,0-1-390,0 5 1,-1 0-190,-2 4-28,2 4 1,-6 0 107,4 5 0,1-1 72,2 1 1,0-1 93,0 1 1,1-1-18,1 1 0,0-1 50,4 1 0,0-2-19,2-1 1,-1-1 217,1-3 1,-1-1 62,4 2 0,-2-2 1,0-1 1,-3-3-6,-1 1 0,1-5 184,2 1 0,-3-1-46,-2-2 1,1 1-65,-1-1 0,0 4 271,0-1-371,-2 0 31,3-2-429,-4 3-778,0 1 774,0 4 0,0 1 111,0 2 0,-3 2-55,0 3 78,0 1 1,2-1 297,-1 1-101,1-1-66,-3 1 274,4-1 301,0-3-262,0-1 0,1-4 88,2 0-390,1 0 0,5-4 118,-1-2 1,1-1-232,-1-2 1,1 1 85,-1-1 0,1 4-48,-1-1 1,1 0 40,-1-2 1,1 0-37,-1 3 0,1 0-119,-1 2 0,1 2-23,-1-2 59,1 2 0,-1 4 51,0 0 1,-2 4 171,0-2 0,-4 3-88,1 0 0,0 1 9,0-1 1,1 1-9,-1-1 0,-1-2-14,3 0 151,-3-1-119,6 0 0,-4-1 108,5-4 0,-1 0-99,1 0 0,0-1 77,3-2 0,-3-2 3,2-3 1,2-4 122,-2 1 1,0-1-29,-2 1 1,-1 1 128,1-1 1,-2-1 12,-1 0 1,0 1-131,-3 3 0,0 2 120,-3 0 1,-1 3-44,-2-2 1,1 3-637,-3-1 1,-1 2 77,-2 1 1,-1 4-118,1 2 1,-1 2 169,1 3 1,2-1 1,0 1 0,4-1 75,-4 2 1,4-3 17,-1 2 1,1-2 48,-1-3 0,3 1-141,-3-1 504,2 1-18,5-2 0,0-1 457,5-4-416,-1 0 0,1-4 99,-1-2 0,0-1 47,-3-2 0,2 0-88,-4-2 0,2 1 114,-2-1-235,4 1 1,-6 2-107,2-1 0,0 4-133,0-1-558,0 4 412,-3-1 0,0 4-72,0 5 1,0 1 40,0 7 0,-1 1 38,-2 5 0,1 1-178,-3 5 0,-1 3 80,-2 2 0,-1 2 9,1 1 1,-2 0 21,-1 0 0,1 2-32,-1-2 0,-2-1 139,-1-7 0,1 0-52,-1-6 1,-1-1 374,-2-5 1,1-5-155,2-7 1,1-2 637,2-2 0,4-3-346,-1-4 0,5-3 231,0-2 0,-1 0-178,1-3 0,2 2-140,3-5 0,3 2-136,4 1 1,3-4-360,2-1 1,2 1-372,1 1 1,1 2 348,2 1 1,1 0-171,5 0 0,-4 1 96,1 2 1,0-1 243,2 4 1,-2 0 5,-1 2 0,0-1 245,1 1 1,-3-1-142,-3 4 0,-4 0 208,-1 0 420,-3-1-233,-4 6-21,-1-3-198,-4 4-548,0 0 100,0 4 165,0-3 1,0 3 77,0-1 0,1-2-25,1 2 0,0-2 156,4-1 0,-3 0-102,2 0 1,1-4 18,3-2 1,-1-1-17,1-2 0,-1 1 142,0-1 0,-2-2 32,0 0 1,-4-1 100,0 4 1,-1-1-118,-1 1 1,0 0 264,0-1-334,0 1 64,-3 3 0,-5 1-395,-3 4 1,-1 1 114,0 2 0,3 2-163,-2 3 0,-2 1 49,2 3 1,2-2-53,4 4 0,2-2 84,-3 2 0,4-1 33,0 1 0,2 1 63,2-4 0,4 4-18,5-4 0,0 0 67,3-2 0,0-4-41,3 1 1,0-4 50,0 1 0,0-3 30,0-3 0,0-2 136,0-3 0,-1-1 307,-2 1 1,1-4-213,-4 1 1,-2-3 213,-4 3 0,-3-4-107,1 4 1,1 0-12,-1 2 1,0 1-91,-3-1-1,-1 5 45,-2 1-578,2-2-261,-7 4 0,5 1 322,-3 6 0,-1 1-199,5 2 0,-5 0 27,1 3 0,2-3 57,-2 2 1,3-1 333,-3-2 1,4 1-116,-4-1 1,4 1 89,-1-1 0,1-2 299,0 0 592,1-5-568,-3 3 1,5-5-6,2-2 1,1-1-63,5-5 0,2-3-52,0-2 1,4 1-235,0-2 1,0 4 130,-1-3 1,2 4-200,-2-2 0,-2 3-23,-1 0 1,-1 4-148,-2-1 129,1 4 0,-2-1-120,-1 6 1,-2 2 299,-4 3 1,3 4-97,-1-1 1,2 4 185,-1-1 1,-1-1-107,4 2 0,-1-4 78,4 3 1,-1-4-54,1 2 0,-1-4 21,1-2 1,2 0 19,0-3 0,3 0-30,-2-3 0,3-4 96,-1-1 1,-1-4-110,1-2 1,-2 1 140,2-5 0,-4 0 83,1-4 1,2 0 185,-2-4 0,0 0-148,-2-2 1,-1-3 100,1 0 0,-4-2 57,1 2 1,-1 2-133,0-3 0,2 4 243,-4 2 0,0 5 316,-3 4-118,0 8-681,0-2-552,0 8 335,-4 8 1,-1-2-176,-3 8 1,1 1 101,-1 2 1,2 2-237,-3 1 1,1 3-72,2-4 1,0 2 161,0-1 0,-1-2-361,5 2 1,-4-2 35,3-1 0,0 2-663,3 1 1378,0-4 0,0 0 0,0-3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4:02.7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43 8028,'9'-4'-566,"-1"-2"1,2-1 153,1-2 0,3 4 137,6 3 275,5-3 0,9 4 0,5-3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4:03.5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289 51 8023,'-9'-13'-226,"-2"2"-3,5 5 0,-2-2-98,0 3 0,-1 1 506,1 1 0,2 2 620,1 1 0,2 0-257,-3 0-288,4 0 1,-4 4-127,3 2 1,-4 2 135,2 3 1,0 3-10,-1 3 1,1 0-53,-4 0 0,1-1-79,-1 1 0,-2 4 15,0 2 1,-2 1-26,2 2 0,1 0-5,-5 2 0,5 3-141,-1 2 1,1 1 48,2 0 0,3 0-204,2 0 0,2-4-152,1-1 0,0-4 142,0-2 0,0-2-314,0-1 0,0-6 209,0 0 1,0-3-373,0-3 194,0 1 1,-1-5-118,-1-1 0,0-2 597,-4-1 0,0-7 0,-2-3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4:03.7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60 8000,'4'-9'0,"-3"1"-288,2-1 1,1 1 177,-2 0 0,5 2 187,-1 0 0,4 4 132,1-1 1,5 3 388,1 0 1,1 0-419,5 0 1,0 0-97,2 0 1,1 0-592,3 0 1,-3 0 247,2 0 1,-1 0 258,-2 0 0,1 0 0,-1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4:04.2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76 77 8055,'0'-9'0,"0"1"0,-3-1 0,2 1 680,-2-1 1,-1 1 454,1-1 52,-3 5-703,5-4-477,-3 7-245,0-3 0,3 5 287,-2 2 0,0 2-76,0 3 0,-1 1 19,1-1 0,2 1-241,-1-1 1,-2 1 61,1-1 0,-1 1-32,1-1 1,2 1 173,-1-1 0,0 1 22,-1-1 0,2-2 86,-2-1 0,2-2-89,1 3 976,0-4-403,0 2-423,0-4 1,0-4-81,0-2 1,3-1 44,0-2 0,3 1 21,0-1 0,-1 0-54,0-3 1,0 3-39,1-2 1,0 1 56,-3 2 1,3 2 68,-3 1 0,0 0-90,0-1 1,-2 1-1043,2 3 108,-2 1 286,-1-3 0,0 8 184,0 1 410,-4 7 0,-1 1 0,-3 4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4:04.6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169 35 8022,'0'-9'-70,"-1"4"-53,-1-1 1,1 3 882,-2-3-290,-2 5 184,0-3 0,-3 4-284,-1 0 1,1 2-227,-1 3 1,1 2-52,-1 7 0,0-2-137,-2 5 1,1-1-48,-1 7 0,2-3 113,0 2 1,1 1-165,-1 2 1,2 1 20,1-1 1,1 1-77,2-1 1,2 1-87,-1-1 1,4-2-140,0-1 1,6-4-54,0-1 0,1-1-664,2-5 1139,2 1 0,1-4 0,3 1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4:04.9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255 51 8022,'0'-8'0,"-4"-1"54,-2 1 1,2 0-25,-2-1-135,4 4 49,-6 2 0,7 3 1379,-5 0 1,3 3-570,-3 3 1,4 2-1158,-4 4 1,0-2 163,-2 4 1,-2 0 44,-1 3 0,2-3 148,-3 1 0,2-1-107,-1 3 0,1 0-476,-1 0 0,-1-3 238,0 0 0,1-1-281,3 1 1,-4-2 330,1-3 1,0-2 340,2-1 0,1 2 0,-1-4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4:05.1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68 8022,'0'-8'0,"0"2"49,0 1 1,0-1 171,0-3 1,0 1 257,0-1 0,-1 5 337,-2 1-494,2-2 136,-2 4-500,3-2 0,0 6-11,3 3 1,-1 2 13,4 4 1,-1-2 27,4 4 0,-1 0-262,1 3 0,-1 3-442,1 0 0,-1 0 342,1-3 1,2 0-537,0 0 909,1 0 0,-4-1 0,1 1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4:06.5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153 26 8018,'0'-9'621,"0"5"1,-1-1-213,-2 2-271,2 2-122,-3-3-412,4 4 396,-3 0 1,1 0-170,-4 0 115,4 4 1,-5 1 103,1 3 0,1 0-72,0-3 0,-1 3 42,-3-2 1,1 1-212,-1 2 0,1-1 90,0 1 0,2-1-58,0 1 0,1-4-25,-4 1 0,3-1-261,1 0 1,3 0-550,-1-2 994,-2-2 0,1 2 0,-5-3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29:08.90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42 8065,'-3'-8'251,"2"-1"0,-3 4-283,4-1 0,4 4-177,1-1 1,6 2-49,0-2 1,4 2 132,-1-2 0,5 2-162,1 1 1,3 0 29,0 0 256,-2 0 0,3 4 0,-2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4:06.7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35 8018,'0'-5'203,"0"0"-223,0 2 398,0 2 665,0-6-832,0 6 1,0-4-287,0 2-640,0 3 387,0-4 148,0 4 233,0 0-10,3 4 1,2-1-152,4 3 1,-1 1-132,1-1 0,-4 1 93,1-2 1,2 3-187,4-2 1,-1-2-9,-3 2 0,1-1-57,-1 0 397,1 3 0,-1-3 0,1 3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4:06.9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26 8018,'-6'-6'-528,"0"1"673,1 3 1,-1-5 939,0 4-1267,4 1 58,-1 2 153,3 0 1,3 0 69,3 0 1,3 1-273,2 1 0,2-1-111,4 2 0,1 1-444,2-1 728,1 3 0,5-5 0,-1 3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4:07.3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60 68 8137,'0'-8'0,"-1"2"340,-2 1 1,2 2 698,-2-3 323,2 0-525,-2-2-235,2-1 260,-3 5-152,4-4-656,0 7 40,0-2 1,0 3 262,0 3 0,4-1-61,1 4 1,0-1-70,1 4 0,-1 0-123,4 3 0,-3-2-197,-1 4 1,1 3 63,2 3 0,0 4 142,-2-2 0,-2 6-560,-1 3 0,-2 7 221,2 5 0,-6 0-903,-3 5 1,-8 1 8,-3 5 1120,-9-2 0,-1 2 0,-6-3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4:09.4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169 59 8121,'0'-4'58,"1"-1"35,2 2 1,-2 1 290,2-3 1,-1 3 193,1-1-165,-2-2 0,3 3 240,-1-3-62,-2 3-258,3-6 216,-4 7-871,0-2 376,0 3-510,0 0 1,-1 4 278,-2 5 1,-3 0 0,-5 5 0,1 3-95,-4 3 1,2 3 43,-2-4 1,0 5 152,-3-1 0,1 0 73,2 0 1,-1-2-58,4-4 0,-1-4 408,4-2-63,3-2 313,-2-4-314,6-1 0,-2-8 159,6-2 1,1-2-292,5-3 0,-1 0 22,1-3 0,-1 0-19,1-3 1,2 0 51,0 0 1,3 0-245,-2 0 1,2-1 15,-3-1 0,4 1-95,-1-2 0,0 3 184,0 3 0,-7 0 38,2 5 0,-5 0 254,1 6-198,-3 0-1024,2 3 657,-4 0 0,-3 4-26,0 2 1,-1 1 81,2 2 1,0 0-118,-4 2 1,1 0-262,0 3 0,-3 0 525,2 3 0,-1 4 0,-2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4:10.5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52 8174,'-5'-4'310,"-2"-1"0,3-1 164,-2 1 1,0 2 1038,3-3-791,0 4-532,3-5 1,1 6-567,2-2 1,4-1 263,5 1 1,4 1-211,1 2 1,0 0 177,6 0 1,-1 0-752,0 0 0,3 1 895,-3 1 0,-1 3 0,0 4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4:10.7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 51 8136,'-5'-1'1231,"-1"-2"-698,4 2 0,0-5-145,8 3 1,7-4-1044,10 2 0,8 0 70,3-1 585,9 5 0,4-7 0,9 3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4:11.8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170 399 8095,'3'-9'-654,"0"1"0,1 2 561,-2 0 1,-1 1 612,2-4 1,1 1-183,-1-1 0,2 1 116,-2-1 0,0 1 164,-3-1-252,0 1 1,0-1 339,0 1-441,0-1 1,-3 1 44,0-1 0,-3 4-115,0-1 0,0 3-53,0-2 0,-2 3-28,3-1 0,-6 2-216,0 1 1,-1 0 41,0 0 0,0 4-217,-2 1 1,-1 4-45,4 2 1,-1-1 145,4 1 1,-2 1-81,1 0 0,-1 2 93,4-3 0,2 1-106,1 0 0,3-3 96,0 2 1,0-1 108,0-2 0,0 0 15,3-3 1,2 2 22,4-4 0,-1 2 56,0-2 1,4 0-67,-1-3 1,3 0 122,-2 0 0,2 0-15,-3 0 1,1-3 98,0 0 0,-2-3 4,4 0 1,-4-1-94,2-2 0,-3-2 354,0 0 0,-4-5-140,1 2 1,-1 1 187,0-1 0,0-1-130,-2-5 0,-2 2 107,2-2 1,-2 3-47,-1 0 0,0 0-162,0 0 1,0 0 41,0 0 0,0 3 135,0-1 0,-1 4-277,-2-3 1,-1 3 81,-2-3 0,0 3-151,3 0 1,-3 1 55,3 2 0,-2 2 183,2 1-254,0 3 0,2-2-328,-2 4-573,2 0-126,-2 0 0,3 1 506,0 2 0,0 2 121,0 3 0,0 0 177,0 1 1,0 2-90,0 1 0,0 0-7,0-1 0,0 1-65,0 3 1,0 3 74,0-1 0,0 2-165,0-2 1,0 4-311,0 1 1,0 3-386,0 0 1,0 5 1098,0 1 0,-4 2 0,-1 1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4:12.3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212 69 8122,'-5'-12'121,"-1"1"1,1 0-4,0 2 0,-3 3 226,2 1 0,0 2 100,0-3 0,-1 4 140,1 0-520,-2 1 0,0 2 105,-1 1 0,4 1-244,-1 6 1,1-3 1,0 6 0,-3-2 144,3 1 0,0 3 9,-1 2 0,3 1-22,-2 0 1,3 0-156,-1 0 1,-1 3 99,1 0 0,-2 3-21,2 0 0,-3-1 71,3 0 1,0 1-394,0 2 1,2 1-10,-2-1 0,2-2-141,1 0 0,-3-4 160,0 4 1,1-4-15,2 1 0,0-5 97,0-1 0,-3-4-246,0 1 322,0-5 1,2 1-205,-2-4 375,2-1 0,-6-9 0,2-3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4:12.6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 43 8122,'-11'-4'443,"0"-2"1,2 3-431,4 0-394,-1-2 1891,1 4-535,1-3-984,4 4 0,4 0-92,2 0 1,2 0-25,4 0 0,1 0 127,4 0 0,0 0-110,0 0 0,1-2-204,1-1 0,-1 0 105,2 3 1,1 0-385,-1 0 0,-1-1 236,-2-2 0,-1 2-53,-1-2 1,0 2-69,-4 1 476,-4 0 0,1 4 0,-3 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4:13.1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68 43 8136,'-13'-1'-185,"2"-2"0,2 2-902,0-2 1492,1 2 1567,-1 1-1392,4 0-390,2 0 0,4 0-218,1 0 0,6 0 164,3 0 0,5 0 45,1 0 1,2 0-80,7 0 1,1 0-81,7 0 1,3 0 31,-1 0 0,6 0-173,0 0 0,5-1-52,7-2 0,2 2 103,3-1 1,-4-2-39,-1 1 1,-7 0 37,-4 3 0,-3-3-115,-6 0 1,-4 1 143,-10 2 81,0-4 731,-11 3-558,0-3 1,-9 4-7,-6 0 1,1 0-111,0 0-1,2 0-450,-3 0 1,3 0 58,-2 0 293,-1 4 0,-6 1 0,-1 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29:09.0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34 8065,'-6'0'-322,"0"0"1097,1 0-100,0 0-828,1 0 1,5 0 76,2 0 0,4-1-152,7-2 1,1 2-43,7-1 0,1-2-255,2 1 525,5-4 0,0 3 0,4-5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4:13.9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254 297 8068,'-8'-4'-2,"-1"-1"0,1 0 2,0-1 0,-2 4 164,-1 0 1,0 1-76,-3 1 1,0 0 113,-3 0 0,0 0-58,0 0 1,0 3-53,0 3 1,1 2-127,2 0 0,2 1 87,3-1 0,1 1-247,0-1 0,3 1 94,2-1 0,2 0 2,1 1 0,1-1 74,2 1 1,1-1-12,1 1 1,6-3 36,-3-1 1,2-3-1,-1 1 0,-1 1 143,1-2 1,0 1-94,3-3 0,-2-3 196,4 1 0,-4-5-51,2 1 0,0-4 51,-1-1 1,3-3 86,-2 2 1,2-3 107,-3 1 0,1-2 21,0-1 0,-3-4 12,3-1 1,-3 0 5,-1-1 1,0 1-156,-2-4 1,0 4 101,-3-1 1,0 4-65,-3 0 1,0 4 18,0 0 0,0 2-209,0-1 0,0 5-101,0 3 1,-1 4 234,-2-1-306,2 2-390,-3 1 1,4 1-817,0 2 0,0 2 514,0 3 0,0 4 261,0-1 0,0 4 252,0-1 1,0 2-121,0 1 1,0 0 159,0 0 0,0 0-28,0 0 1,-2 0 124,-1 0 1,0 0-111,3 0 1,0-2-63,0 2 0,-1-5-106,-2 5 0,2-5 69,-2 2 0,2-3-210,1 0 1,0-2-19,0 0 1,0-3-410,0-1 545,0-3 1,1 5 338,2-4 0,-2-1 0,7-9 0,-4-3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4:14.2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145 26 8068,'-6'-6'68,"0"1"1,4 2 345,0-3 77,1 4 814,-3-2-1483,3 4 0,-4 0 82,2 0 1,2 4 35,-5 2 0,1 1 73,0 2 1,-3 2-173,2 0 1,-1 4-77,-2-4 1,1 3-222,-1-3 0,2 3-141,1-2 1,-1 0 212,1-1 0,1-2 384,0-1 0,-1 1 0,-2-5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4:14.4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60 8068,'0'-9'187,"0"1"419,0-1 1019,0 1-583,0-1-26,-3 1-1720,2 3 611,-3 1 0,4 5-95,0 2 0,4 2 160,1 3 1,3 4-423,0-1 1,2 4 71,1-1 1,3 3-449,6 3 826,-2-2 0,6 6 0,-2-2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4:15.1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153 68 8227,'-5'-8'0,"-1"-1"0,4 1-506,-1-1 0,0 1 646,0-1 0,-3 4 2381,3-1-1428,1 4-783,-2-2 0,2 4-533,-4 0 1,2 4 194,-2 2 0,-2 2 4,3 3 0,-3 3 113,0 3 0,-1 0-53,1 0 1,-1 0-36,1 3 1,-1-1-138,1 4 0,2-4-35,0 4 0,5 0-189,-2 2 0,2 0-273,1-3 1,0-1 252,0-4 0,4 0-270,1 0 1,6-1 649,0-2 0,4-2 0,-2-3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4:15.3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238 34 8204,'-3'-6'0,"0"1"0,0 2 645,3-3 0,0 4 205,-3-1-495,2-1 1,-4 3-209,2-2-369,2 2 0,-6 5 109,1 1 0,-1 3 170,-2 0 0,-2 4-176,-1-1 0,-2 4 104,3-1 0,-4 1-246,1-1 1,-1 4-111,1-3 0,-2 2-26,5-2 0,0-2-5,2 1 1,-1-1-540,2 1 941,-3-5 0,10 2 0,-3-2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4:15.6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77 8203,'0'-9'0,"0"1"186,0-1 1,0 1 601,0-1 953,-4 1-1213,3-1 0,-4 4 345,3-1-1653,1 4 647,-3-2-112,4 8 0,3 1 182,-1 3 1,4 4-52,-3-1 1,4 1-72,-2 0 1,0 0-73,1 2 0,-1 2-72,4-2 1,-1-1-51,1 1 1,-1-2-441,1 2 0,-1 0 819,1 3 0,3-4 0,1-1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4:16.0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111 60 8181,'0'-8'0,"-1"-1"0,-2 1 0,2-1 0,-4 2 0,2 1 0,2-1 0,-2 6 2163,3-3-893,0 4-1735,0 0 1,0 4 269,0 1 1,0 0 63,0 1 1,-1-1-24,-2 4 0,1-1-70,-4 1 1,4-1 37,-4 1 1,3-1-135,-3 1 0,1-1-59,-4 1 1,4-1 221,-1 1 1,1-1-360,0 0 1,-3-2 515,2 0 0,3-1 0,-5 0 0,3-1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4:16.2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35 8181,'-5'-9'-345,"0"2"-44,3 1 0,1 1 1954,-2 2-433,2 3-1111,1-4 106,0 4-826,0 0 567,0 4 0,3-3 82,0 5 1,2-3-160,-2 3 0,4-2-113,-2 2 1,2 1 86,-2-1 1,3-1-206,-2 0 1,1-2 141,2 3 1,2-4 297,0 1 0,1 1 0,0-3 0,1 3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4:16.5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 26 8181,'-9'0'-255,"1"0"-151,-1 0 718,5 0 647,-4 0-815,7 0 62,-3 0-307,4 0 1,1-3-71,2 0 118,2 0 1,4 3 66,3 0 1,-3 0-253,2 0 1,0 0-241,0 0 1,1-3 222,2 0 1,2 1-99,-1 2 1,-2 0 352,1 0 0,-4-4 0,6 3 0,-3-3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4:16.9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85 77 8067,'-7'-9'0,"1"1"0,-2 2-191,3 1 1,0-1 638,-1-3 0,4 4 798,-4-1 1,3 3-625,-3-2 1,5 2 545,-2-3-83,2 4-262,1-1-548,0 3 445,0 0-794,4 3 1,-1 2 18,3 3 1,2 1-113,-3-1 1,3 5-205,0 1 0,0 5 155,-3 0 0,2 8-514,-4-2 1,0 7 306,-3 2 1,-5 9-2239,-4 8 2661,-7 7 0,-13 2 0,-6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19:54.475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94 119 8134,'-9'0'-465,"0"0"-582,-3 0 1585,3 0 1,-3 0-76,3 0 0,2-1-165,1-1-109,-2 1 0,7-6-279,-5 4 130,4 0 1,-2 2-180,4-1-217,0 1 37,4-3 1,1 4 168,3 0 0,2 1 60,1 2 1,3-2 295,6 1 0,2-1-81,7-1 0,5 3 66,5 0 1,7 0-73,5-3 0,5 3-158,6 0 0,9 0 90,5 0 0,10-2-317,1 2 1,5-2 266,1-1 0,-1 0-146,-1 0 1,6-3 25,-4 0 1,1 0 98,-10 3 0,0 0 7,-2 0 1,3 0-135,-6 0 1,-5 4 154,-12 2 0,-3-2-105,-2 2 1,-2-4 82,-7 1 1,-7 1-31,-13-2 0,-3 1 27,-6-3 0,-1-1 54,-9-1 495,-3 1-242,-6-7 1,-3 4-36,-3-1 1,-2-2-467,-4 4 0,-5-1 101,-5 2 0,-10 1-235,-5-2 0,-8 3 38,-6 3 0,-5-1 104,-6 3 1,-2-2 157,-4 3 1,0-2-112,0 2 1,-1 2-76,-5-3 1,-5 3 212,-6 0 1,-1 1-52,7-1 0,1 0 89,5-3 0,-1 2-42,6-4 1,7 0 168,10-3 0,5 0-129,6 0 0,1-1 94,5-2 0,5-2-75,6-3 1,5 0 213,1 2 0,4-1 231,5 1 18,3 3-315,1-1 0,8 3-207,1-2 0,8 2-53,4-2 0,11-1 90,9-2 0,9-1 188,8 2 0,6-3-152,11 2 0,6-4-272,8-1 1,3 0 212,5 6 0,5-3-40,-47 5 0,0 1 1,1-1-1,0 1 28,3-1 0,0 0 1,-4 2-1,-1-1-91,1 0 0,0-1 0,38 0 14,-4-3 1,-6 4-31,0 0 1,-10 1 97,-7 1 1,-10 0-22,-10 0 1,-4 1-8,-7 1-31,-13-1 1,-7 3 8,-14-4 0,-7 0 477,-7 0 0,-8 0-365,-9 0 0,-8 0-234,-9 0 1,-13 0 109,-13 0 1,-7 1-445,-9 2 1,-4 1 396,-2 1 1,45-1 0,-2 0 145,-3-1 1,-1-1-1,-1 2 1,-1 0-242,-4 0 1,-1 0 0,2 1 0,1-1 246,-1 0 0,0 0 0,2-1 0,1 0 53,1 0 0,1 0 0,5-1 0,2 1-132,1 2 0,2-1 0,-41 1 225,9 1 1,6-3-69,8 3 1,12-4 39,5 4 0,14-4 610,9 1-550,9-2 0,12-1 316,10 0 1,10 0-499,13 0 1,11 0 123,11 0 1,11 0-74,9 0 0,11-4-46,9-2 0,9-1 31,2-2 1,-49 5 0,-1 1-202,47-3 1,-45 2 0,1 1 197,3 0 1,0 0 0,5-1 0,0 0-57,2 0 1,0 0 0,0 0 0,-2-1 38,-2 1 0,0 0 1,-3 0-1,-1-1-56,1 1 0,0 0 0,-1 0 0,-2 0-20,-1-1 1,0 1 0,44-4-179,-13-1 0,-4 2 217,-7 1 1,-7-1 12,-13 4 1,-12 1 71,-16 2 121,-6 0 0,-13 0-68,-4 0 0,-8 0 208,-6 0 1,-11 0-370,-6 0 1,-10 0-85,-10 0 0,-9 0-252,-11 0 0,-9 0 117,-10 0 0,39 0 0,0 1 155,-1 0 0,-1 0 0,-2 1 1,-1 0-134,1 1 1,0 0 0,-3 1-1,0-1 133,-4 0 0,-1 0 1,1-1-1,-1 1 176,-1-1 1,1 1 0,4 0 0,1 0-47,6 1 0,2 1 1,-42 3-8,10 0 0,6 1 123,14-1 0,10-2 225,18 0-266,7-1 0,16 0 175,11-2 0,13-2-168,16-1 0,13 0-70,14 0 0,15 0 214,11 0 1,10-1-119,-41 0 0,0-1 0,4 0 1,1-1-89,5-1 1,0 0 0,-1 0 0,1-1-261,2 1 0,1 0 0,2-2 0,1 1 148,2-1 1,0 0 0,3 0 0,1 1 48,4 1 1,-1 0-1,-6-1 1,-1 1-57,2 0 1,0 0-1,-6 0 1,0 0 13,-4 1 1,-1 0-1,-2 2 1,-2 1-66,-3 2 1,-1 1 0,36 3 79,-11 5 1,-13 1-7,-16 0 0,-7 2 35,-7-3 1,-11-2 554,-9-4-583,-7-3 1,-5 2 749,-4-4 1,-8 0-657,-7 0 1,-6 0-15,-11 0 0,-5 0-97,-15 0 1,-1 1-155,-13 2 1,-3-2-55,-8 1 1,-7-1 13,-7-1 0,3 3-251,-4 0 1,3 0 335,-2-3 1,-4 0 190,-2 0 1,6 1-96,6 2 1,6 1 127,7 5 1,10-1-45,8 1 149,18-1 0,14 0 24,22-3 0,10-1-119,12-4 0,6 0 196,11 0 1,9 0-222,8 0 1,11 0 133,6 0 1,7-4-114,4-1 1,2-3-44,4 0 0,8-2 10,-45 5 0,0-1 0,3 1 0,-1 1-282,1-2 1,0 0 0,0 3-1,1 0 197,0 0 1,0 0 0,-3 2 0,-1 0-3,42-2 0,-11 3-32,-19 3 0,-6 2 58,-9 3 1,-7 1 17,-10-1 1,-10-2-65,-9 0 338,-7-4 1,-2 1-283,-6-3 1,-2 0 623,-7 0 1,-6 0-476,-7 0 1,-10 1-208,-10 2 0,-8-2-195,-12 2 1,-5 1 102,-9-2 1,-7 4-273,-5-3 0,-7 1 411,2-1 0,43-3 0,0 0-21,-2 2 0,-1-1 0,0 0 0,-1 0-18,3 1 0,1-1 0,-45 0 207,16 2 1,16-2-61,18-1 334,13 3 1,27-2-165,14 2 1,11-2-15,14-1 1,9-1-126,11-2 0,8 2-5,9-5 0,8 0-250,9-2 0,6 0 215,5 3 0,-45 1 0,-1 0-142,1 1 0,0 0 1,2 0-1,0-1 29,4 0 0,0-1 0,-1 1 0,0 1-130,-1 0 0,0 0 0,-3 1 1,-1 0-105,36 2 1,-9 0 81,-13 0 1,-8 7 114,-15 1 1,-7 3-24,-15-3 1,-4 1 92,-7-1 1,-5-2 98,-1 0 0,-7-5-16,-4 2 0,-8-2 293,-7-1 1,-9 0-110,-5 0 0,-8 0-142,-6 0 0,-9 0-159,-11 0 1,-1-3 0,-7 1 1,-2-2-379,-1 1 1,-12 2 345,44 0 0,-1-1 0,-2 2 1,0-1-155,-3 1 1,-1 0-1,1 1 1,0-1 136,-1 1 0,1 1 0,0 0 0,0 1 50,-3 1 0,2 0 1,6 0-1,2 1-179,-44 3 0,10-2 255,9 0 0,10-2 58,8 2 1,18-2 269,10-4-32,14 0 0,12 0-120,10 0 0,9-1 347,8-2 0,14-2-316,12-3 1,13-2-67,15-1 1,6-1-313,8-2 1,-43 6 0,1 0 166,1 3 0,1-1 0,2-1 0,1-1-68,3 1 1,1 0 0,-3 2-1,0 1 7,3-1 0,1 1 0,-3 2 1,0 1 34,-1 0 0,-1-1 0,-1 2 0,-1-1-108,44 1 0,-12 1 44,-9 2 1,-15-1-70,-9 4 1,-11-1 54,-8 4 86,-10-1 1,-4-2-20,-11 0-8,-5-4 1,-7 1 629,-3-3 0,-6 0-454,-5 0 1,-9 0-59,-8 0 0,-9 0-51,-11 0 1,-10 0-294,-12 0 0,-14 0-151,-6 0 1,45 0-1,0 0 288,0 0 0,0 0 0,-6 2 1,0-1 49,-5 1 0,-1-1 0,-4 1 0,0 0 6,-3-1 0,1 1 1,1-1-1,0 1 3,6 1 0,0 0 0,4 1 0,1 0-26,3-2 1,1 1-1,1 0 1,1 1 61,-42 1 0,4 2-215,18-4 1,1 3 266,2-4 0,7 1-53,7-3 1,4 0-44,10 0 0,3 0-123,0 0 1,3 0 123,3 0 1,6 0 414,5 0 0,3 0-364,3 0 0,0 3 0,5 0 0,2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29:09.4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93 94 8088,'-7'-8'278,"4"-1"313,-5 1 765,1-1-426,-2 1-370,5-1-60,0 4-945,4 2 0,0 4 264,0 1 0,0 6 109,0 3 0,0 4 42,0-1 0,0 2-181,0 1 0,0 0 26,0 0 1,0 0-165,0 0 1,3-1 51,0-2 0,3 2 118,0-1 1,1-3 15,2-1 0,-1-1 40,1-2 0,2 0 138,0-3 0,4-1 57,-4-4 1,3-1 207,-3-2 0,3-5 422,-2-6 1,-1-2-357,-2-1 1,-4-1 13,1-2 1,-4-1-46,1-1 1,-3-2 212,-3 4 1,0-2-127,-6 2 1,2 0-261,-7 3 0,-1 4-413,-5 2 1,1 2-541,-4 3 1,4 3-810,-4 3 0,1 2 1620,0 3 0,1 8 0,4 9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4:23.3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 85 8649,'0'-8'1355,"0"-1"-1731,0 1 0,-2 2-5,-1 1 0,1 0 1308,5-1 1,-1 0-521,3 3 1,4-3-389,2 3 1,4-2-134,-1 2 1,5-3-270,1 3 1,5 0-524,-2 3 0,3 0 125,-3 0 781,-2 4 0,3 1 0,-2 3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4:23.5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 51 8096,'-8'-3'-32,"3"-3"-239,-3-1 726,7-2 1,-2 3-230,6 1 1,3 3-523,5-1 1,6-1-81,6 1 0,-2 1-59,2 2 1,-3 0 65,2 0 369,1 0 0,-1 0 0,-2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4:24.0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69 110 8034,'-1'-5'329,"-2"-1"1,2 0-132,-2-2 0,0 2-967,0 1 760,0-1 0,3 0 1861,0 1-1407,-4 3 1,3-3 55,-2 2-1404,2 2 715,1-2 0,0 3 292,0 3 0,0 2 10,0 3 0,0 1-195,0-1 1,-2 4-12,-1-1 0,-1 3-56,1-3 0,2 5 114,-2-2 0,0 2 30,0 1 1,0-3-60,3 0 0,0 0-105,0 3 1,4-3-22,1 0 1,3-3 62,0 0 0,4-2 187,-1 0 0,1-4-137,0-3 0,0-2 241,2-2 0,2-4 65,-2-5 0,1-3 70,-1-3 1,-1-3-26,-5-3 1,0 0 106,1 0 1,-4-2 55,-2 3 1,-3 0-63,-3 0 1,-3 3-268,-5-1 1,-5 3 79,-4 3 1,-4 3-597,2 5 1,-5 2 126,2 4 280,-2 4 0,9 4 0,-3 6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4:27.1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594 137 8184,'0'-14'-81,"0"-1"20,0 4 0,0-1 574,0 0 0,0 3-126,0-2 1,0 1-320,0 2 64,0-1 0,-1 2-304,-2 1 120,2-1 1,-3 6-78,1-2 0,1 2 33,-4 1 0,1 0-182,-4 0 1,0 4 28,-2 1 1,-6 3 126,-2 0 0,-5 2 80,2 1 0,-2-1-45,1 5 0,-1-5 58,1 1 1,2 1 18,-2 0 0,4 0 17,-1-1 0,0 0-11,0 3 0,3-4 106,3 2 1,3-4 59,0-2 1,-1 1-40,0-1-69,5 1 0,0 2-25,5-1 0,-4-2 58,3 0 1,0 0-56,3 6 1,-3-3 1,1 2 1,-4 2 39,3 2 0,-1 2-1,1 2 1,0 4-13,-3 5 1,-1 2-22,1 4 1,-2 8-126,0 3 1,2 6 79,1 5 1,2 1-79,-3 5 1,4-1 55,-1 2 0,2 3-107,1 7 0,-2-2-85,-1 5 0,-3 1 150,3 2 1,-3 5 76,0 1 0,-1-1-58,-2 1 0,4-1 19,2-5 1,3 1-10,0-1 1,0-8-39,0-1 0,4-7 57,5 0 0,-1-3 7,4-1 1,-3-7-74,-1-4 1,4-7-12,-1-5 1,0-4-25,-2-4 0,-4-7-138,1-4 1,-3-4 259,3-8 0,-5-1 0,2-4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4:28.1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69 467 8092,'-13'-4'0,"1"-1"132,-2-3 0,2 2 777,3 0-473,5 4-200,0-1 0,4 4-823,0 1 0,0 1 244,0 6 1,4-3-3,1 6 1,6 1 193,0 1 0,5-1 12,1 1 1,4 0-13,4 3 1,4-3 25,2-3 0,7 1 197,4-1 1,7 0-74,7-6 0,5-1 99,10-4 0,5 0 17,6 0 0,-2 0-106,0 0 0,1-1 189,1-2 0,2 3-136,4-3 0,1 2-23,1 1 1,3 0 43,1 0 0,4 0-143,-44 0 1,0 0-1,-2 0 1,0 0-123,3 0 0,1 0 1,-2 0-1,0 1 126,1 0 0,0 1 0,3-2 0,0 0 29,3 2 1,0-1-1,-4 0 1,0-2 9,2 0 1,1-1 0,-2 1 0,1-1-12,2-1 0,0 0 0,2-2 0,0 0-2,1 0 1,-1 1-1,-1-1 1,1 0-157,0 1 1,1-1 0,-1 0 0,-1-1 172,2 0 0,-1 1 1,2-1-1,-1 0 64,3 0 0,-1 0 0,-2 2 0,-1-1-26,2-1 1,0 0-1,-2 0 1,1 0-65,1 1 1,0-1 0,2 0 0,1 0 42,1 0 0,0 0 0,-1 1 0,0 0-1,-2-2 0,1 0 0,-3 1 0,1 1-1,0-3 0,0 1 0,-1 2 0,1 0-10,0 0 0,0-1 1,-3 0-1,0 0-2,1 0 0,-1 0 0,-1-1 1,0 0 4,1 1 0,1 1 0,-3-1 0,1 0-28,3 0 0,-1 0 0,-3 2 0,-1-1 26,1-1 0,-1 0 0,-2 2 0,0-1-12,1 1 1,0 0 0,0-1-1,0 1-181,1 0 1,0 0 0,-2 1-1,-2 0 154,1 0 1,-1 0 0,-3 1 0,1 0 0,1-1 1,0 0-1,-2-1 1,1 0-3,0 1 0,-1 1 1,-2-1-1,1 1-144,42-4 0,2 2 121,-2-2 0,4-2 124,-6 3 1,-2 0-126,-7-1 0,2 4 96,-2-4 1,0 0 137,-3-2 1,-3 2-149,-9 1 0,4-1 131,0-3 0,-2 1 310,-7-1 0,-4 1-315,-7-1 1,3 1 251,-1 0 1,-1-1-217,-6 1 1,-2-1 210,-7 1 0,-4 2-243,-1 0 0,-5 2 95,1-2 1,-5-1-148,-3 5 1,-3-1-2,0 3 0,-3-3 2,-3 0-17,-2 0 0,0 3 80,-1 0-248,-3 0 108,3 4 0,-8 1-96,3 3 0,1 1 61,-1-1 0,1 3-51,-1 1 0,-3 4 64,3 1 1,-2 1-7,-1 4 1,-1 5-37,-2 4 0,-1 3-8,-5 2 1,1 7-75,-1 5 1,1 3 70,-1 2 1,1 3-278,-1 3 1,5 7 334,1 2 0,-2 6 0,0-2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4:29.2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17 297 8078,'-5'-9'-106,"2"-2"-52,3 0 1,-1 0 569,-2 6-152,2-3-414,-3 7 260,4-2-481,0 3 0,1 0 119,2 0 1,2 2 236,3 1 0,4 4-56,2-2 0,3 0-8,3 1 0,4-1 69,7 0 0,5 2-42,9-4 1,9 2 130,5-2 0,7 0-103,2-3 0,8 0-125,9 0 1,6-1 168,5-2 0,-44 1 1,0-1-158,0-1 0,1 0 1,3 0-1,1-1 159,2 1 1,0 0-1,4-2 1,0 1-1,1-1 1,2 0-1,0 2 1,0 0 9,0 1 1,0 0 0,2 1 0,1-1-191,3-2 0,0 1 1,3 0-1,1 0 188,0-1 1,1 1-1,-1 0 1,1 0-288,1-1 0,0 1 0,-1 0 0,1 0 272,4-1 0,0 1 0,3 0 0,0 0 15,-2-1 1,1 1 0,2 1 0,0 1-76,-4-1 0,0 0 1,2 0-1,0 0 64,0-1 0,1 0 0,2 1 1,1 0-9,-2 0 1,0 0 0,1 1 0,0-1-44,-3-1 1,-1-1 0,2 2 0,1 1-1,-2-1 1,1 0 0,3 0-1,-1 0 8,-3-1 1,-1 0 0,2 0 0,-1 0-2,-5 2 1,0-1-1,0-1 1,-1 0 65,0 1 1,-1 1 0,-1-1 0,-1 1-177,-3-1 1,0 0 0,-1 2-1,-1-1 245,-4 0 1,-2-1-1,3 1 1,-1 1-59,-1-2 1,0 0 0,0 2-1,-1-1-7,-1 0 1,-1-1 0,-2 2 0,-1 0-46,0-1 0,-2 1 1,-1 0-1,0 1 1,1 0 0,-1 0 0,-2 0 0,-1 0 89,-2 0 1,0 0 0,47 0-47,-5 0 0,-7 0-187,-4 0 1,-3 0 576,-6 0 1,-4 0-646,-12 0 1,-7 0 965,-8 0-751,-3 0 0,-4 0 0,-4 0 0,-4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4:30.1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3061 77 8277,'4'-9'0,"-3"1"34,2-1 359,-2 1-212,-1-1-134,0 1 0,-4 0-148,-2 3 1,-1 0 174,-2 2 1,0 2-73,-2-2 0,-3 2-110,-3 1 0,-4 0 148,-5 0 1,-3 1-126,-5 2 0,-6 2 134,-3 3 0,-8 4-58,1-1 1,-10 3 1,1-3 1,-2 5 5,1-2 1,-4 2-32,-4 1 0,0 0-288,-2 0 1,0 3 293,-1 3 1,-1-1 3,-4 0 1,2 1-28,1 2 0,-1 1 7,-2-1 1,-4 2 75,-2 1 0,2 2-254,0 4 1,3 1 389,1 1 0,-1 4-103,1 5 1,6-1 25,3 1 0,4-1-128,1 1 1,-1 3 89,1 6-42,0-2 1,6 3 2,2-5-69,6 5 0,2-2-3,4 3 1,0 0-109,3 1 0,4 1 66,4-1 1,4 2-91,2 3 1,3-4 89,5 1 0,4 1 112,2 2 0,4 2-73,2-2 0,3-1 117,-1 4 0,3-4-65,3 1 1,1 0 101,5 0 1,3-4-52,2 4 0,5-4 22,1 1 0,4 2-211,2-2 0,2-3 157,3 0 1,3-3-146,0-2 0,1 0 70,4-1 0,-2-3-70,3-5 1,0 0 33,6-6 1,3 3 18,1-5 0,3-3 88,-5-8 1,-1-3 1,1-3 1,2 0 95,1 0 0,-2-4 56,-6-1 1,-5 0-352,-1-1 1,0 1 365,-3-4 0,-1-3-177,-5-2 0,-3 0 0,3 0 0,-4-3 0,0-5 0,-2-4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4:30.4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68 51 8080,'-12'-8'0,"2"-1"-103,-1 1 0,2 0 66,0 2 778,1-1-3,3 6-306,1-3-415,4 4 0,1 0-206,2 0 1,1 1 272,1 2 1,6-1 5,-3 3 1,4-2-130,-1 3 1,2 0 64,4 2 0,0 1-108,0-1 1,3 3-24,-1 1 1,4 3-31,-3-1 0,2 2 78,-2 1 0,4 5-122,-2 3 1,-2 1 105,-3 5 0,-5 4-145,-6 5 0,-3 2-16,-6 4 0,-10 0 101,-10 2 133,-9 2 0,-14-3 0,-6 4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4:31.6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306 94 8248,'-13'-13'376,"-3"-2"-360,2 3 0,-2 0-51,-1 1 1,-3 2 313,0 1 1,1 0 458,5 5 0,-1 1-173,4 2 0,0 1-180,2 1 1,4 4-370,-1 5 1,3 3 117,-3 6 0,4 2-159,-4 3 1,4 5 15,-1 1 1,2 5-31,1 4 0,0 2 86,0 4 1,0 1-132,0 4 0,0 0-146,0 3 1,0-2-139,0 2 1,0-5-277,0-1 0,-1-3 257,-2 3 1,-1-11-268,-5-3 1,0-7-64,-2-4 717,1-3 0,-6-3 0,3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4:31.9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0 187 8097,'0'-17'-189,"0"0"1,3 0 73,0 0 0,3 4 529,0 2 1,3 0-100,2 0 0,2 2-358,4 1 0,1-1-5,2 4 0,-1 1-113,3 1 1,0-1 66,0 2 1,3-1-113,-2 3 1,-2 0 115,2 0 0,-2 0-71,2 0 0,-2-3 101,-4 0 0,-4 0-155,-2 3 685,-1 0 395,-6-3 469,0 2-449,-4-7 410,-4 7-878,3-3 1,-3 4 70,1 0-1329,2 0 629,-3 0-534,4 0 536,0 4 0,0 1-539,0 3 1,0 4-31,0-1 779,0 0 0,4 2 0,1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29:10.6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187 26 8265,'-13'-8'-126,"-2"2"63,3 0 0,-3 5 330,1-2 1,2 2-115,1 1 1,-2 4-26,2 1 1,-1 4-25,1 2 1,2 3-140,1 6 0,-1 2 43,4 3 0,0 4 20,-1 2 0,4 5 39,-1 1 0,2 6 8,1 0 1,1 5-358,2 0 1,-1-2 76,4-1 0,-3-2-162,2-4 0,-3 2 136,1-5 0,-2 0-473,-1-5 704,0-2 0,0-3 0,0-1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4:32.1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 56 8000,'-4'-9'0,"-1"1"124,-3-5 0,2 5 790,1-1-1281,3 1 350,-2 7 17,4 1 0,8 9 0,1 4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4:32.8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26 390 8000,'-1'-9'385,"-2"1"0,1-1-330,-4 1 0,5 2-55,-2 1 0,1 0 1917,-1-1-753,2 2-1601,-3 4-150,4 0 27,0 0 1,1 4 255,2 2 1,-2 1-17,2 2 234,-2-1 0,2 1-77,-1-1 1,1-2 157,-3 0 1,0-4 86,0 4 1,1-4 429,2 1-255,-2 2 1,4-5 117,-2 3 1,-2-2-228,5-1 0,-4-1-83,1-2 0,1 2-210,2-5 0,-1 3 93,1-3 1,-4 2-190,4-2 142,0-1 0,2 5-789,1-4 562,-1 4 1,1-2 11,-1 4 1,1 0 149,-1 0 1,0 1 135,1 2 0,-1-1 97,1 4 1,-1-4-125,1 0 0,-1 2 110,1-1 1,-1 0-96,1-3 1,-1 0 273,1 0 0,-1 0-17,1 0 0,-1-1-13,1-2 0,-1-2-106,1-3 0,-2-1 124,-1 1 0,0-2 81,-3-1 0,0 2 223,-3-3-292,4 3 0,-4 1-92,0 3 1,-1-2-59,-5 4 1,3 1-136,-2 2 1,-1 0-320,-2 0 1,-1 3-116,1 3 1,-1 2 220,1 0 1,3 1-4,2 3 0,-1-3 46,2 2 0,-1-1 124,3-2 0,0 1 5,0-1 0,3-2 154,-1 0 1,5-2-75,-1 2 0,-2-2 135,2-4 1,0 0 256,2 0 1,1-3-163,-1 0 1,1-6 331,-1 0 1,1-5-197,-1 0 1,0-2 195,-3-1 1,0-1-92,-2-2 1,-1-2-18,3-7 0,-3 3-129,1-2 1,1 1 66,-1 2 0,-1-1 39,-2 1 0,0 4-133,0 4 0,3 4 260,0 5-64,0-1-699,-3 5 0,0 1-163,0 6 0,0 2-455,0 6 0,0 3 362,0 3 1,0 2-230,0 1 0,0 8-37,0 0 1,1 1 224,2 2 0,-2 0-1210,1 3 1724,-1 4 0,3 0 0,1 5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4:33.1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272 58 8121,'-4'-8'0,"0"0"403,-5-1 1,1 1 1679,-1-1-1524,1 1 0,-1 3 51,1 2 0,-1 3-769,1 3 0,-2 5 147,-1 7 0,1 4-9,-4 4 1,2 1 163,-2 2 1,1 0-820,-1 3 1,-2-3-16,2 2 1,0 1-1244,0 0 1934,0-1 0,1-3 0,1 1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4:33.3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 85 8100,'-8'-17'361,"0"0"1,-1 1 452,1 2 0,2 3 495,0 5 991,4 3-1947,-1 3-155,3 0 0,1 3-455,1 3 0,0 5 218,4 3 0,0 2-187,2 1 1,3 4-195,1 2 1,0 1-328,-1 2 1,0-1 227,3 1 519,-4-1 0,10 4 0,-2 1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4:54.9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1 8403,'-5'0'-1056,"0"2"1089,2 1 1,2 5 46,-1 0 1,4 2 25,4 4 0,2 4-132,0 4 0,4 7 69,2 2 0,0 3 205,0 2 1,-1 4-113,1 5 1,1 1-63,-4 2 1,-2 3-66,-3 0 0,-5 1 17,2 5 1,1-2-105,-1 2 1,0-2 93,-3-1 1,0-1-290,0 3 1,0-1 56,0-1 1,-3-2-481,0-6 696,0-1 0,-1 1 0,0 1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4:56.2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0 517 8380,'0'-33'0,"0"5"0,0-6 0,0 7-173,0 1 1,5 2 78,4 4 0,0 4 82,5 5 0,-3 2-122,4 4 1,0-2-201,4 4 0,3-2 315,4 2 1,1-4-66,4 1 1,6-1 193,11-2 0,1 1-119,7-1 1,2 1 169,4 0 0,7-4-94,7 1 0,0 0-236,4 2 0,-2-2 240,1 0 0,4-1-11,7 4 1,-5-1-9,6 1 1,-3-1-5,5 1 1,3 0-27,-45 5 0,0 1 1,45-6-206,-45 5 0,0 0 1,1 1-1,0 0 222,0-1 0,0 0 1,3 2-1,0-1-24,1-1 0,1 1 1,-3 0-1,0 1-1,1-2 0,0 0 0,-1 2 1,-1-1-14,2-1 0,0 1 0,0 0 0,-1 2 17,1-2 0,1 1 0,0-1 0,0 0 22,-4 1 1,0-1-1,1 0 1,-1 1-20,0-1 1,0 1 0,2 0 0,0 1-188,-2-2 1,0 1 0,0 0 0,-1 1 157,42 0 0,1 0-5,-1 0 1,-2 0 101,-7 0 0,-1 0 5,-9 0 0,-4 0-90,-2 0 0,-2 0 19,-6 0 0,0 1-19,-6 2 0,-5-1 208,-3 3 1,-1 4-99,-3 2 0,-1 1 284,-7 0 1,0-2-388,0 4 0,-1-1 312,-2 1 0,-2 2-297,-4-1 1,-3-2-55,-2 1 0,1 3 54,-2 3 1,-2-1-147,-3-2 0,1 1 75,2 2 0,-1 1 21,-2 1 0,1 3 18,-4-2 1,3 2-7,-3 3 1,4 2-18,-4 4 1,3 0-6,-3 0 0,4 1 70,-4 2 1,3 1 18,-3 1 0,1 3-34,-4-3 1,1 3 6,3 0 0,-3 3 35,3 0 0,-3-2-42,-1-4 0,0-2 9,-2 3 0,1-2 3,-1 2 0,-1 0 13,0-3 0,-2 3-23,3-3 0,-4-1 3,0-2 0,-1-3-110,-1 0 0,0 0 102,0 3 1,0-3-212,0 1 1,0-5 165,0 1 0,0 1 147,0 0 1,-1-1-153,-1-3 0,0 1-4,-4-1 0,3 1 52,-2-1 0,0 0-28,-1-3 0,-1-2 30,1-6 0,-3 2-18,-2-2 1,2-1 9,-3-2 1,0-2-12,1 0 1,-4-4-10,1 1 0,-2-3 14,-1 3 0,-1-5 0,-2 2 0,1 1-22,-3-1 0,-1 1 16,-3-2 1,1-1-112,0 2 1,-2-2 97,-1-1 1,1 3-4,-4 0 0,-1 0-9,-1-3 1,-9 3-13,-3 3 1,-1-1-16,-2 0 1,0 1-29,-3 3 1,-1-2-36,-2-1 0,-1 1 99,-1-1 0,1 1 239,4-2 1,-3 2-187,-3-4 0,2 2-47,-2-2 1,3 0-5,-2-3 1,0 1-29,0 2 0,0-2-1,2 1 1,0 0-6,-3 1 0,-3-2-48,3 2 1,-4 1-10,2-1 0,-4 2 127,-5-2 1,0 3-68,0-3 0,0 2-19,0-2 1,-2 1 67,-1-1 1,-3-2 108,0 1 1,2 0-99,-2 1 1,3-2 7,-2 2 0,-2-2-5,-2-1 0,0 0 8,6 0 0,0 0-40,0 0 1,-1-3 28,-1 0 0,1-3-53,5 4 1,-2-4 26,-2 3 1,0-2-6,1 2 0,2-4 16,6 1 1,-2 2 4,-4-2 1,5 0-24,3-2 0,2-1 15,4 1 0,-3 2 141,0 1 0,1 0-131,2-1 0,4-1 168,8 1 1,-2 0-89,-1 0 1,2-2 7,-3 3 1,7-2 27,2 1 0,3-1-107,3 1 1,2 2-3,3-2 1,1 3-31,0-3 0,2 1-54,0-4 1,4 2 77,0 1 0,2-1-60,3 1 0,1 1 38,5 0 0,3 2 87,2-3-291,-1 4-328,3-5 548,-3 6 0,4-3 0,0 4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4:59.7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35 8294,'0'-9'71,"0"1"1,-3 2 232,1 0 182,-1 4-512,3-1-561,0 3 485,0 0 0,1 3-11,2 3 0,-3 2-252,3 0 0,-1 4 134,1 2 0,-2 0-444,2 0 675,-2 0 0,-1 7 0,0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4:59.9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 17 8277,'-4'-4'249,"3"-4"1,-3 7 194,1-2-1009,2 3 1,-3 3 122,4 3 0,-3 5 442,1 3 0,-5 6 0,2 2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5:00.1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8062,'0'5'-482,"0"2"49,0-2 1,0 3 432,0 1 0,4-1 0,1 1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5:00.3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 0 8062,'-7'9'111,"1"-1"1,-1-2 279,5-1 1,-1 1-260,3 3 0,-3-1 75,0 1 0,0 0-519,3 2 1,0 0 77,0 3 1,0 1-56,0 5 1,0-2 132,0 5 0,0-1-29,0 0 1,0 3-49,0-3 1,0-1 39,0-1 0,0-2 49,0-1 1,0-3-7,0 0 1,0-3 149,0 0 0,0-2 0,0 0 0,-3-1 0,-2 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29: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8 179 8163,'-4'-17'0,"3"1"0,-2 2 0,3-1 396,3 3 1,2 1-90,3 2 0,4 2-274,3 1 1,4 0-485,4 3 1,5 0 267,3 3 1,0 0-282,0 0 1,0 0 250,3 0 0,0 0-88,-1 0 0,-2 0 130,-3 0 1,-8 0 170,-3 0-52,-6 0 52,-3 0 0,-5-1 1232,-6-2-920,-1-1 1,-5-5 582,1 1 0,2 0 197,0 2-536,1-1 1,-1 3 240,1-2-433,3 3-296,-2 3-330,4 0 1,0 1-218,0 1 1,0 4 313,0 5 1,0 0-267,0 3 1,0 0 171,0 3 1,0 0-726,0 0 1,0 3 983,0-1 0,4 1 0,0-3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5:00.9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60 26 8220,'0'-8'407,"0"2"-273,0 1 0,-1 3-282,-2-1-434,2 2 1,-4 1 366,3 0 1,0 1 42,-4 2 1,3 4-377,-3 5 548,1 3 0,-7 2 0,-2 4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5:01.1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6010,'0'6'89,"0"-1"1,0 1-45,0 2-45,0 5 0,0 0 0,0 4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5:02.1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77 1 6833,'-5'4'-672,"2"1"332,-2 3 340,1 4 0,-5 5 0,1 6 0,-5 5 0,0 2 0,-4 4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5:01.3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7810,'0'5'-144,"0"-2"0,0-2 348,0 2 1,0-1-459,0 4 0,0-4 207,0 4 47,0 0 0,4 6 0,1 1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5:01.5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8182,'5'0'989,"-2"4"-361,-3-3-329,0 3 0,0-3-465,0 1 1,0 0 206,0 4 1,0-3-706,0 2 1,0-2 118,0 3 545,0-1 0,4 8 0,1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5:02.3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68 0 8178,'-1'14'0,"-2"-3"0,1-1-509,-3 2 0,0-2 269,-1 4 0,0-4 206,3 2 1,-1 0-75,1-1 0,1 4-114,-3 0 1,2 1 221,-3 1 0,4-4 0,-5 6 0,2-1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5:02.4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 0 8178,'0'9'579,"-2"-1"-96,-1 1 1,-3-4-21,3 1 1,0-1 16,0 0 1,2 3-240,-2-2 1,-1 1-155,1 2-544,1-1 0,2 0 401,0 1 1,0 2-1124,0 1 1,0-1 301,0-3 877,0 5 0,3-4 0,2 3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4:34.1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271 43 7963,'0'-6'203,"0"0"0,-2 4 351,-1-4 0,-1 3 56,1-3 0,1 4-171,-3-4 0,-1 4-371,-3-1 0,0 2 117,-2 1 1,-2 0-223,-4 0 0,0 3-23,0 0 1,0 4-12,0-2 1,0 3-9,0 0 1,1 1 16,2-1 0,4 0-254,5-3 1,2 3 131,-3-2 1,4 1-52,-1 2 1,6-2 95,3-1 1,1 1 77,2-1 0,2 2-33,1 0 0,3-2 4,-1-1 0,-1 1-28,1 2 1,-3 0 10,3-2 0,-6 1 117,1-1 1,-3 1-138,3 2 138,-5-1 0,0 1-78,-4-1 0,-7 0 423,-1-3 1,-6 2-44,0-4 0,-2 1 109,-1-1 0,0-3-171,0 3 0,0-2-100,0-1 0,4 0-255,1 0 0,3-3 116,0 1 1,5-2-13,1 1 0,2-2 0,1-3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4:34.3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 51 8088,'-5'-4'1121,"-1"-2"1,0-1-821,-2-2 1,0 4-207,3-1 1,1 3 1265,4-2-335,0 3-1530,0-2 1,1 4 134,2 0 369,1 4 0,5 0 0,-1 5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4:34.6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43 161 8603,'-9'-20'1419,"1"-1"-1093,-1-2 0,5 3 143,1 6 0,-1-1 155,1 4 0,0 0 475,3 2 1,0 4-66,0-1-367,4 4-1082,-3-2 0,3 5 326,-4 2 0,0 2-292,0 3 0,0 4 243,0 3 1,0 2-84,0 2 0,0 3-6,0 3 1,0 1-84,0-1 1,0 5-76,0 1 0,0-2 83,0-1 0,0 1-369,0 0 0,0 3 263,0-1 1,0-2-567,0-1 0,0-5 974,0-3 0,0 1 0,0 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29:11.1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60 8082,'-4'-17'0,"-3"4"28,4 1 0,-1 4-207,2 2 227,1 2-727,-3 4 1,7 4 678,-1 2 0,9 5 0,-2 2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4:34.9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1 102 7973,'0'-8'15,"0"-1"1,0 1 15,0-1 675,3 1 1,-1-1-214,4 1 0,0 2-275,2 1 1,0 3-208,1-1 1,2 2-297,1 1 0,3 0 17,-1 0 0,3 0-297,3 0 1,-3 0 139,3 0 0,-2 1-207,-1 2 0,-1-2 334,-2 1 1,-2 2 297,-3-1 0,-3 0 0,-1-3 0,-3 1-25,1 2-97,-2-2 913,-1 2 144,0-3 1,-1 0 809,-2 0 1170,2 0 89,-3 0-2266,4-3 1,0 1 88,0-4 0,0 3-87,0-2 0,0 2 180,0-3 1,0 3-652,0-2-1045,0 3-1889,0-6 2665,0 7 0,-3-3 0,-2 4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4:37.0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230 340 7953,'0'-9'-77,"0"1"4,0-1 0,0 1 597,0-1 0,0 4 314,0-1-476,0 0 0,0-2-83,0-1 0,-1 4-1,-2-1 1,1 1-82,-4 0 0,1-2-133,-4 4 1,-2-1 106,0 2 1,-4 1-73,0-2 1,-1 2-34,-1 1 1,1 1 72,-1 2 1,2-2-328,1 5 0,1 0 90,-1 2 0,3 4-280,5-1 1,-1 3 117,5-3 0,-1 3-55,3-2 0,1 2 32,2-3 1,1 3 105,5-2 1,-1-1 96,1-3 1,2 1-54,0-1 0,2 0 12,-2-2 1,-2 0 104,3-3 1,-2 0 155,1-3 1,-1-1-11,1-2 1,-2-2 193,0-3 0,2-2 185,0-1 1,1-2-232,-4-4 1,1-1 216,-1-2 0,0 1-112,-3-3 1,3-1 140,-2-2 0,-2 0-120,2 3 1,-4-2-41,1 4 0,-2-2-48,-1 2 0,0 0 106,0 3 1,0 1-47,0 2 0,0 2 95,0 3-190,0 1 191,0 3-1345,0 1 468,0 4 1,0 4-233,0 2 1,0 1 305,0 2 1,0 2-102,0 0 0,0 4 105,0 0 0,0 2-9,0 2 0,-3 0 151,0 4 0,0-1-51,3 4 0,-3-1-298,1 1 0,-1-1-160,3 1 1,-3 2-1027,0 0 1720,0 4 0,3-5 0,0 2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4:37.3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229 68 8054,'-8'-13'0,"2"1"0,0 3 0,1 1 396,-4 0 1,2 2 31,1 0 1,-2 4 947,3-1-1090,-3 3 1,0 3-357,-1 3 0,1 2 57,-1 4 0,1 1 172,-1 4 0,1 1-31,-1 2 0,2-2-50,1 5 1,-1 0-22,1 2 0,-1 3-58,-2 1 1,3 2-140,1-3 1,-1 4 30,-2-1 1,2 1-184,0-1 0,4 1-232,0-3 0,0-3 229,-1-1 0,2-5-82,-2 3 1,2-8-2,1-4 1,0 1-1046,0 0 1423,0-5 0,4 1 0,1-3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4:37.5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77 8054,'-3'-12'0,"1"2"711,-4-1 0,3 2 305,-2 0 559,3 1-1237,-2-1 0,9 4-367,3 3 1,5 1-53,7 1 1,3 0-287,5 0 0,3 1-187,6 1 1,-1 3 553,3 4 0,-3 3 0,2 1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4:37.9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 26 7945,'-9'-3'-13,"1"0"13,3-3 1605,-2 5-1206,6-3 0,-2 4-244,6 0 1,5 0 41,6 0 0,6 0-28,3 0 0,5 0-34,3 0 0,7 0-121,4 0 0,4 0-214,5 0 1,0 0 142,0 0 0,3 0-122,-1 0 0,-3 0 10,-4 0 0,-8-3-150,-4 0 1,-7 0-351,-8 3-18,-5 0 353,-5 0 1,-9 0-167,-6 0 0,-1 0-232,-2 0 732,-3 4 0,-5 1 0,-5 3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4:38.4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145 186 8060,'-9'-9'568,"1"1"1,-1 0-147,1 3-117,-1-3 330,1 4 0,2-1 258,1 2-1002,3 2 1,-3 2 125,2 2 1,-2-1-244,-3 3 0,2 4 168,1 2 1,-1 3-106,-2-2 1,0 2-32,2-3 0,0 3-20,3-2 1,-1 2 11,1-3 0,2 3 22,-1-3 1,1 1 182,1-4 1,3 0-77,3-3 0,2 2 219,0-4 0,1 2-134,-1-2 0,1 0 138,3-3 1,-3-1 28,2-2 0,0-1 22,0-5 0,-1 1-94,1-1 0,-2 0 117,0-3 1,-1 2 120,1-4 1,-4 3-40,1-3 1,-1-1 41,0-2 0,2 0-35,-4 0 0,1 1 133,-2-1 0,-1 0-13,2 0 1,-2 0-56,-1 0 1,0 1 215,0 2 92,0-2-511,0 6 250,0-2-822,0 7 1,0 2 291,0 6 1,0-1-930,0 4 1,0 0 393,0 6 0,0-2 118,0 4 0,0 0 110,0 3 1,0 0 184,0 0 0,0 0-151,0 0 0,0 1 90,0 2 0,0-2-351,0 1 0,0 2 190,0-1 0,0 3 449,0-4 0,0 5 0,0-2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4:38.7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128 26 8044,'-6'-2'297,"0"-1"1,3-3 115,-2 3 1,3 0 227,-1 0 0,1 2-113,-1-2-588,2 2 1,-3 1-106,1 0 0,1 4 132,-4 1 0,4 3-190,-4 0 1,0 2 6,-2 1 1,0 0 15,3 3 1,-3-3-257,2 3 0,0-4 456,0 2 0,-5 1 0,1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4:38.9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34 8044,'-6'-2'613,"1"-1"1,0-4-178,-1 1 1,0 2 707,3-2-616,0 4-694,3-2 1,1 4 130,2 0 1,2 4-39,7 2 1,1 1-247,4 2 1,0-1 227,0 1 91,3 3 0,-2 1 0,3 4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4:39.4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68 7990,'-9'-4'0,"1"-2"0,-1-1 433,1-2 0,2 3 1769,1 1-875,3-1-895,-2-2 0,11 3-1032,1 2 0,6-1 441,0 2 1,2 0-1094,1 4 1,0 0 257,0 4 994,0-4 0,0 9 0,0-1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4:39.5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43 7990,'-8'-3'1205,"-1"2"-763,5-3 0,0 3-348,4-2 1,5 2 63,3-2 1,5 1-750,7 0 0,2 1 6,3-2 0,1-1 585,-1 1 0,4-3 0,1 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29:11.9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9 364 8121,'-1'-11'102,"-2"-1"1,2 1 183,-2 3 1,3-1 1240,0 1-1345,0 3 138,0 1-1445,0 4 591,0 0 380,0 4 0,0 1 180,0 3 1,0 1-129,3-1 1,-1 0 22,4 1 1,-4-3-231,1-1 408,1 1-103,1 2 0,1-3 447,-1-2-276,1 2 0,2-4-109,1 1 1,-3-2-33,-1-2 1,1-2 14,2-2 0,1-1-125,-1 1 1,-2 1 82,0 0 1,-4 0-273,4-1 1,-3 0 78,3 3 0,-4 0-44,4 3 0,-3 0 30,3 0 0,-4 0 28,4 0 0,-3 1 42,2 2 0,1-1-41,3 3 0,-1 0 164,1 1 1,0 1-79,2-1 1,0-1 27,3 0 0,0-3-28,3 1 1,0-2 156,0-1 0,0 0-142,0 0 0,-1-4 235,-2-2 0,1-1-69,-4-2 1,1 1 315,-4-1 0,-3 0-20,-2-2 1,-2 1-120,-1-1 1,-1 2-104,-2 0 1,1 1 69,-4-1 1,0 4 183,-6-1 0,3 4-46,-2-1 0,1 2-605,2 1 0,-1 1 205,1 2 0,-1 1-386,1 1 1,2 4 64,0-1 0,5 1-108,-2 2 0,2 0 210,1 0 1,0-2 83,0 3 1,4-3 24,1-1 0,4 1-28,2-1 1,1-2 203,2 0 1,2-4-116,-1 0 0,-2-1 275,1-1 0,-4-3 477,2-3 1,-3-5-328,-1-3 0,0-3 1,-2 1 1,-3-2-84,-3-2 1,0 1 418,0-4 1,0-2-156,0-3 1,0 2 123,0 4 0,-2-1-90,-1-2 1,0 3-108,3 2 0,-3 6-90,0 3 172,0 1-1076,3 2 523,0 3 1,0 2-537,0 6 0,1 2 310,2 3 0,-2 4-431,2 3 0,1 2 125,-1 2 0,0 3-61,0 3 1,-2 2 144,2 1 0,-2 2 65,-1 4 399,4 0 0,-3 4 0,2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4:39.8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68 137 7990,'-3'-9'201,"0"1"1,-3 0 349,0 2 0,1-1 48,0 1 1,2 2 1012,-3-2-815,4 4-521,-5-2 1,5 4-432,-4 0 0,4 4 183,-4 2 1,4 4-121,-1 1 0,2 4-28,1 0 0,0 1-141,0 0 1,1 1-41,2-3 0,2 1 66,3-4 0,1 0 88,-1-2 1,4-2 85,3-1 0,1-2 170,1-4 1,-1-1 135,1-2 0,3-5 271,0-7 0,-3-1 53,-3-1 1,-4-3 347,2-3 1,-7 1-167,-2 0 0,-3 2-299,-3-3 0,-6 5-1338,-8-2 1,-5 6 606,-6 2 0,-3 7 279,-6 2 0,-1 2 0,-5 1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5:04.8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9 5841,'0'-4'-31,"4"0"1,0 4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5:06.0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85 399 8118,'-8'0'0,"-1"-2"-927,1-1 989,-1 0 0,1 0 615,-1 0 1,4 0-244,-1 0 1,3 2-157,-2-2 1,3 1-26,-1-1 1,1 2 252,-1-1-13,2 1-225,-3 1 0,4-1-538,0-2 159,4 2 1,4-4-98,3 2 1,7 1 104,-1-3 1,9-1 13,3-2 1,4-2-130,3-1 0,6-2 98,3-4 1,5 2-65,1-2 0,1 2 46,4-5 0,-1 2-80,-1 1 0,-5 0 25,-6 0 0,-4 4 18,-3 2 0,-2-2 23,-3 2 1,-5 1-11,-6 4 0,-6-1 30,-3 5-133,-2-5-7,-4 6 134,-5-3 0,-5 1 42,-3 1 0,-1-2 11,1 1 1,-1 2 41,1-2 0,-1 2-34,1 1 1,-3-3 239,-1 1 987,1-1 1,3 3-27,-1 0-653,4 0 0,1 0 210,1 0-557,2-4-37,-3 3 0,4-4-231,0 3 303,0 1-263,0-3-139,4 0 144,-3 3 0,6-4-52,-1 3 1,2 1 132,0-2 1,1 2-21,-1 1 0,4 3-47,2 0 0,2 4-139,1 2 1,0 0 86,0 5 0,-3 1-159,-3 5 1,-2 2-279,0 3 1,-5 2 42,-4 1 531,-8 2 0,-13 8 0,-5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5:06.8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43 8199,'-3'-9'0,"0"1"1736,-3-1-229,5 1 1,-3 3-1880,4 1 390,0 4 1,1 1-173,2 2 0,2-1 139,3 4 1,1 2-44,3 3 1,-2 2 71,4-2 0,-2 1-540,2 2 0,-1 1-138,1-3 1,2 3-279,-2-1 0,-2 1 377,0-1 1,0 1 564,-1-3 0,4 3 0,-1-2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5:07.0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77 69 8199,'-9'-9'283,"1"1"194,-1-1 1,1 1-132,0-1 0,-1 4 77,1-1 1,3 3 574,2-3-357,-2 5-1169,4-3 0,-2 5 392,3 2 1,0 1-466,0 5 1,0 3 348,0 2 0,0 2-382,0 1 0,0 0 58,0 0 1,0 0 39,0 0 0,0-3 536,0 0 0,0 0 0,0 3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5:07.8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86 348 8199,'-3'-8'0,"0"-1"0,-4 1 497,2-1 0,0 4-3,-1 3 1,3-2-53,-2 1 1,2 0-227,-3 3-361,4 0 0,-5 4 0,1 2 0,3 1 163,0 2 0,-1-1-325,1 1 0,0 2 59,3 0 0,-3 2-451,1-2 416,-1-2 0,3 3-324,0-3 800,4-1-255,0-3 345,5 3 1,-2-8-110,-1 0 1,1-1 1,-5-5 0,4 0 57,-3-2 0,2-1 75,-2 1 0,0 0-175,-3-1 0,1 1 84,2-1-281,-2 1 171,3-1-1269,-4 1 882,0 3 0,1 1-152,1 4 246,-1 0 1,4 1-107,-2 2 0,1-1 215,1 3 0,3-2-10,-3 3 1,3-3 168,1 2 1,-1-3-116,0 1 1,1-2 304,-1-1 1,1-1-76,-1-2 1,1 1 217,-1-3 1,0-2-150,-2-4 1,1 1 39,-1-5 1,-2 1 43,-2-3 1,2-3 125,-1 1 0,0-4-87,-3 3 1,0-3 129,0 0 1,-1 2-97,-2 2 1,-1-2 36,-1 1 1,-2 3-29,4 3 1,-3 4-108,4-2 0,-2 4 147,1 2-200,2 2-272,-3 4 1,4 1-156,0 2 1,0 3-481,0 5 0,0 0 230,0 3 1,3 3 134,0 2 1,0 2-84,-3-1 1,0 1-116,0 1 1,3 3-68,-1-3 1,2-1 186,-1-1 1,2 1-79,3-2 0,4 3 65,-1-5 0,4 1 89,-1-7 1,2 1 147,1-4 1,3 0-72,0-3 0,-1-1 142,-2-4 1,-3-1 36,-3-2 0,0-1 261,-2-5 0,0 1-21,-6-1 0,0-2 262,-3-1 0,0 1-78,0 3 1,0-1-141,0 1 0,0-1 164,0 1 0,0-1-99,0 1 0,-1 3 491,-2 2-151,2-1-1844,-3 3 822,4-3 0,0 8 4,0 1 1,0 3-21,0 0 1,3 1 91,0-1 1,1 4 6,-1-1 0,-2 1-104,5-1 1,-1-1-260,0 1 0,3-1 182,-2-2 1,2 0-740,3-3 1186,-1 3 0,6-7 0,-3 2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5:07.9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51 8199,'-6'-10'276,"1"1"1,2-1 1739,-3 4-782,4-1-664,-1 2-1119,3 1-506,0 4 1,3 4 473,3 2 0,2 2-296,0 3 1,3-1 876,1 1 0,3 2 0,-2 1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5:08.4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170 365 8199,'-8'-9'0,"0"1"684,-1-1 1,1 4-39,-1-1 0,-2 1-20,-1 0 1,1-2-328,3 4 0,-1 0-243,1 3 0,-4 0-230,1 0 220,0 0 1,2 4-475,1 2 0,2 1 269,1 2 1,3-1-305,-1 1 1,2 2 156,1 0 0,0 4 15,0-4 0,4 0 17,1-2 0,3-1-46,0 1 0,1-2 407,-1-1 1,4 0-152,-1-3 0,1 0 353,-1-3 0,-1-1-141,1-2 1,-1-1 443,-2-5 1,1 0-47,-1-3 0,0 2 166,-3-4 1,2-3-203,-4-3 1,0-3-60,0 0 1,-2-2-205,2-4 1,-2 2 14,-1-4 0,-3 3 296,0-3 0,-2 6-38,2 0 1,-3 5-19,3 0 0,-2 5-188,2 1 0,-1 4 188,1 2-320,2 3 23,-2 5 0,3 1-1193,0 2 0,0 2 547,0 3 0,0 4-410,0 3 0,2 3 106,1 2 0,3 4-162,-3-2 1,3 7 43,0 2 1,-1-1-366,0 1 1,1 0-535,2 3 1762,1 0 0,-1 0 0,1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5:12.4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170 110 8061,'0'-8'-247,"0"-1"1,-1-2 268,-1 0 1,1-1 469,-2 4 1,-1-1-121,1 1 1,-3 0 188,0 3 0,1-2-78,0 4 1,-1-2-188,-2 2 1,2 0-15,0 3 103,1 0-330,-4 0 1,1 4 82,-1 1 1,1 6-121,-1 0 0,1 7 122,-1-1 1,1 6-135,-1-1 1,2 3-30,1 0 0,-1 1 77,5-1 0,-1 4-161,3 2 1,0 1 127,0 0 0,4 0-156,1-4 1,4 3-97,2-3 1,-2-1-271,3-4 0,-4-2-24,-2-4 1,0-3-228,-3 0 1,0-3-190,-3 4 1,-1-5 940,-2 1 0,-5 2 0,-5 1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5:13.1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9 322 8061,'-4'-13'-65,"3"-3"287,-1 2 0,1 1 379,1-1 1,0 3-203,0 0 1,4 1-124,5-2 1,0 3-245,5-2 1,1 2-271,5 4 1,-1-3-327,4 2 1,-1 2 309,4-2 1,-4 4-178,1-1 0,-3 1 187,2 0 0,-4 0 36,-1-4 0,-4 4 53,-4-1 1,-2 1 153,-1 0 267,-2 1 833,-4-7-270,0 3 0,0 0-355,0-1 1,-1 4 898,-2-1-751,2 3-666,-3 0 0,3 0 46,-1 0 1,1 0-254,-2 3 1,1 2 124,-1 3 1,2 5 80,-2 1 0,2-1-135,-2 1 0,2-1 31,-2 2 1,3 0-34,3-4 0,-1 1 95,3-1 0,0-4 164,1 2 0,1-4 18,-1 1 0,1 0 137,2-3 1,-1-1 49,1-5 0,-1-1-95,1-5 0,-1-2 78,1 0 0,-4-5-19,1 2 1,-4-2 6,1-1 0,-2-2-63,-1-1 1,0 1-70,0 5 0,-1-1-10,-2 3 1,-2-2-175,-3 3 0,-1 1 19,1 4 0,-1 2-141,1 4 1,-1 0-113,1 0 0,-1 1 86,1 2 1,0 2-211,3 3 1,-2 2 136,4 1 1,0-2-88,3 3 1,1-3 144,2-1 0,3 0 265,5-2 0,0 0-70,3-3 1,-3 3 165,3-3 1,0-1 75,3-2 0,-3 0-95,0 0 0,1-3 18,2-3 1,-3-2 19,0 0 1,-4-1 118,2 1 1,-3-1 155,-1-3 0,-3 5-133,-2-5 0,-2 8-104,-1-5 1,0 3-15,0-3 1,-1 2-156,-2 1 1,1-1 107,-3 5 0,0-2-302,-1 1 23,-1 2 86,2-3 1,-1 4-979,1 0 487,3 0-254,-2 0 498,4 0 0,3 1 422,0 2 0,3-2-21,0 2 0,1-2-11,2-1 1,-1 0-82,1 0 0,-1 1 1,1 1 1,-3-1-67,-1 2 1,1-1 97,2 1 0,-2-1-223,0 3 0,-1 2 84,4 4 0,-4 0-340,1 3 1,0 1-53,2 5 498,1 1 0,3 9 0,1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29:12.4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161 64 8135,'0'-13'0,"0"1"134,0 3 310,0 1 930,0 0-401,0-1-1518,0 4 1,0 5 283,0 6 1,-3 5 182,-3 3 0,-2 3-109,-4 3 1,2 1 132,-4 2 0,2 1-189,-2-1 1,3 0 23,-3 0 0,4 0-807,-2-3 1026,3 4 0,-3-6 0,-2 2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5:16.6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 51 9906,'-8'-8'746,"0"-1"-1350,3 1 1,-3 0 852,2 3 1,3 0 2706,0 2-2283,2 2-940,1-2 1,0 3 124,0 3 1,0 2 138,0 4 1,0 2-141,0 0 1,1 1 85,2 0 0,-1-2-611,3 4 0,-3-1 90,1 1 1,1 3-641,-1-3 1218,3-2 0,-5 4 0,3-3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5:16.9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 85 8291,'-4'-12'1678,"0"1"-1575,-1-3 1,-3 4-1372,3-1 3517,1 1-850,0 2-2547,4 3 0,4 1 522,1 4 0,3 4-1129,0 2 1755,1 5 0,3-2 0,1 4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5:18.3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43 306 8135,'-9'-12'0,"1"2"1254,-1-1-671,1 1 1,3 5 667,2-1-1023,2 4-967,1-1 381,0 6 1,1 2 135,2 3 78,2 1 0,0-1 151,1 1 0,-3-1-339,2 1 0,-3-1 71,1 1 0,1-4-11,-1 1 1,0-3 249,-3 3 1,0-4 449,3 4 64,-2-4 357,3 2-650,-4-4 0,3-4-87,0-2 1,0-1-17,-3-2 1,2-2-31,1 0 0,3-2-136,-3 2 1,0 2 39,0-3-193,-2 3 1,4 1-525,-2 3 509,-2-3 0,3 7 166,-1-2-20,-2 3 1,4 2-20,-2 1 1,-2 4-7,1-2 0,3 3 44,0 0 160,3 1 1,1-4 256,-1-3-240,1-1 1,-1-2 95,1-1 0,-2-3-98,-1-4 1,1 0 205,-1-2 0,-1 0 9,0-3 0,-3 0 14,1-3 0,1 0-82,-1 0 1,0 0 114,-3 0 1,0 0 110,0 0 0,0 1-160,0 2 0,-3-1 46,0 4 0,-1 2-91,1 4 0,2 2-100,-1-3-499,-3 4-250,4-1 0,-3 6 451,4 3 1,0 0-35,0 2 1,0-1-108,0 4 1,0 1 61,0 0 0,0 3-156,0-1 1,3-1 93,0 1 0,2-1-109,-2 1 0,3 0-16,-3-3 1,3-2 1,0 3 0,2 0 158,0-1 0,0-2-154,-3-4 1,3 1 210,-3 3 1,3-5-304,0-1 483,1-2 1,-1-1-86,1 0 1,-3 0 279,-1 0 0,-3-1 4,1-2 1,-1 2 451,1-2-479,-2-1 0,2 2 355,-3-4-422,0 4 0,0-2 87,0 1-464,0 2 264,0-3 0,1 4-203,2 0 150,-2-4 19,7 3 0,-7-5 81,5 3 1,-3-1 134,3 1 1,-4 1 46,4-3 1,-3 2-52,3-3 1,-4 3 246,4-2-268,-4-1 0,3-2 579,-3-1-413,-1 1 0,3-1-123,-4 1 0,0 2-74,0 0 0,-1 5-113,-2-2-555,2-2 331,-6 4-568,2-3 558,-3 4 1,2 4 55,0 2 1,5 1 115,-2 2 0,2 2-8,1 0 1,0 1-33,0-4 0,1 1 4,2-1 1,-2 3 147,5 1 1,1-4-107,4-2 0,-1-1 168,5 0 0,-4 0-148,3-2 1,-1-2 57,1 2 1,1-5 51,-3-1 0,2-5 194,-3 0 1,-2-1-97,-4-2 1,0-1 145,1 0 1,0-3 39,-3 1 1,0 2-159,-3 1 1,0 0 121,0 0 1,0 2-159,0-3 0,0 6-119,0 0 105,-4 4-245,-1-2-222,-3 4-287,-1 0 1,4 4-516,-1 2 761,4 1 0,-2 2-489,4-1 219,0 1 538,0-1 48,0 1 268,4-1 0,1-3-121,3-2 0,-2-2 20,0-1 1,-1 0 166,4 0 1,-4-3-113,1 0 1,0-3 26,2 4 1,-2-5-54,0 1 0,-4 3-357,4 0-69,-4-2-49,5 0 1,-5 1 101,4 1 1,-3 2-54,3 1 95,-5 0 0,6 1 9,-4 2 0,2-1 120,-2 3 0,3-2-78,-3 3 1,3-4 36,0 4 1,2-4 24,0 1 1,-2 1 13,-1-2 0,1 1 11,2-3 1,1 0 83,-1 0 1,1 0 98,-1 0 0,-2 0-117,0 0 0,-3 0 667,2 0-269,-3-4 438,2 0-29,-4-5-68,0 1-364,0-1-275,0 5-1342,0-4 750,0 7 18,0-3 242,0 4 0,0 1-386,0 2 0,0-1-724,0 4-492,0-1 875,0 4 924,0-1 0,0 1 0,0-1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5:18.4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52 8135,'-4'-9'-325,"-4"1"0,6-1 1040,-3 1 1,3 2 300,-1 0-1135,2 4-3,1-1 122,4 6 0,0 2 0,5 4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5:19.3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68 144 8147,'-5'-8'-3,"-2"0"1,1 3 1,1-3 523,0 3 0,2 0-85,-3-1 1,4 3 421,0-2-188,1 3-383,1-2 1,0 3 181,0-2-29,0 2-294,0-2 1,0 4-165,0 1 0,0 0-155,0 4 0,-3-3 147,0 2 1,-3 1-132,3 3 0,1-1 60,2 0 0,-3 2-130,0 1 1,0-1-60,3 1 1,0-2-3,0 0 0,0-1 49,0 1 1,0-1 44,0 1 69,4-5 1,1 3-40,3-4 1,-2 0 523,-1-3-275,1 0 0,3-3 330,-1 0 1,-2-4-81,-1 2 0,-2-4 83,3-2 0,-4 2-143,1-3 1,-3 0 23,0 1 0,0-1 47,0 0 0,0 3-105,0-3 0,0 3-234,0 1 1,-2 2-500,-1 0-60,-4 4 1,2-1 11,-3 3 0,2 1-510,1 1 0,2 3 404,-3 4 1,4-1-119,0 1 0,1 2 343,1 0 1,3 0 168,3-2 0,-1 2 251,0 1 0,1-4 0,2-2 0,1-2 0,-1 2 134,5-2 0,-4-4 123,2 0 1,-1 0 717,-2 0 1,0-4-444,-2-2 1,1-1 308,-1-2 1,-2 1-281,2-1 1,-1-2-203,0 0 1,2-1-85,-4 0 1,3 2 30,-4-4 0,4 3-80,-3 0 1,0-1-1,-3 1 1,0-1 23,0 4 135,0-1-377,0 1 1,-1 3-122,-2 2-49,2 2 1,-4 1-200,2 0 1,2 1-468,-5 2 1,4-1-83,-1 4 405,2-1 1,-2 4 244,1-1 1,-1-2-29,3 0 1,1-2 322,2 2 1,-2 0-108,5-3 1,-3 3 207,3-3 1,-4 1-55,4-2 0,-3-1 95,2 2-67,1 2 1,3-3-40,-1 3 1,-2-2-152,-1 3 1,1-3-155,3 2 1,-1-2-255,0 3 0,1-1 192,-1 4 0,-2-3-498,0-1 1,-2 1 793,2 2 0,2 5 0,-4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5:19.6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51 8161,'-5'0'163,"1"-1"208,4-1 11,0 1 1,4-4-368,2 2 0,6 1-238,5-3 1,7 2 224,7-3-2,2 0 0,13-2 0,2-1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5:20.0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43 8297,'-4'-9'-14,"-1"1"757,-3-1 1,0 4-78,2-1 1754,3 4-2132,3-2 1,0 5-910,0 2 1,1 2 382,1 3 1,3 4 57,4 3 0,-1 2-34,1 2 0,-1 0 65,1 4 0,-1-2-579,1 4 0,0-4 260,2 4 0,-1-2 468,1-1 0,2 7 0,0-3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5:20.3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77 8239,'-9'-14'0,"1"2"608,-1 4 1,2-1 38,1 1 0,-1 2 587,4 0-1056,1 4 0,3-2-437,1 1 1,6 2-145,3-2 0,4 2 369,-1 1 0,3 0-132,-1 0 0,1 0 154,0 0 0,-2 0-408,-1 0 1,-1 0-16,1 0 0,-2 3-337,-3 0 599,-5 3 1,0-1 389,-4 4 0,-1-1-37,-2 1 1,-4-1-161,-4 1 1,-4-1-230,0 1 0,3-1-57,1 0 1,-1 1-610,0-1 875,1 1 0,-1-1 0,-1 1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5:20.7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59 60 8221,'-8'-6'608,"0"1"1,0 2 144,2-3 1,-1 4-227,1 0 1,1-2 364,0 1-668,3 0-377,-2 3 80,4 0 0,0 4-341,0 2 1,0 1 95,0 2 1,3-1 175,0 1 0,2-1-128,-2 1 0,4-1-14,-1 1 1,-2-4-337,2 1 526,0-1 0,2 1-58,0 0 255,1-4 1,-1 1-133,1-3 1,-2-1 221,-1-1 0,2 0-70,-3-4 0,0 0 382,1-2 0,-4-1-172,0-3 1,-1 2-117,-1-4 0,0 3-25,0 0 1,0 2-49,0 0 1,0 1-371,0-1 216,-3 5 1,-2 0-1056,-4 4 1,4 0 83,-1 0 981,0 4 0,-2 4 0,-1 5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5:20.9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 34 8295,'-9'-4'-15,"1"-1"-2,-1-3 2298,1 3-1034,3-2-951,1 6 1,4-2-306,0 6 1,1-2-326,2 5 1,2 0 35,3 2 1,1 1-191,-1-1 0,1 2-601,-1 1 0,1-2 1089,-1 3 0,0 1 0,1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29:12.6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59 8135,'-9'-17'71,"5"4"-175,1 2 0,1 2 1925,-1 4-645,2 1-1267,-3 4 1,8 0 76,2 0 1,1 7-125,2 1 0,2 3 75,0 1 0,5 2-78,-2 6 1,3-1 72,2 7 1,-1-3-465,2 6 1,2-3-503,0 0 1,4 0 1033,2 2 0,2 2 0,4 4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5:21.1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39 26 8174,'-8'-6'0,"-1"1"115,1-1 1,2 1-144,0 2-312,5 3 0,2 0-45,7 3 385,0 2 0,8 7 0,-2 1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5:21.6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52 289 8174,'-9'-8'917,"1"-1"1,-3 1 274,3-1 387,-2 1-1209,9 3-754,-3 1 0,5 4 331,2 0 0,-2 0 108,5 0 1,0 3-651,2 0 0,1 4 374,-1-2 1,0 0-197,-3 1 1,2-4-412,-4 4 360,3-4 406,-1 6 0,1-7 904,-1 1-456,-3-1-94,6-1 1,-6-1 35,3-1 1,-2 0-115,3-4 1,-4 0-76,1-2 0,0-1 157,0 1-295,4-1 1,-5 1-75,3-1 0,-3 4-528,1-1 102,-2 4 176,3-2 0,-2 4 92,3 0 0,-2 1 108,3 2 1,-2 2-47,2 3 0,2-2-32,-3 0 1,3-1-8,0 4 0,-2-3 130,0-1 0,-1-3 173,4 1 0,-1-2 5,1-1 0,-1 0 174,1 0 1,-1-4 288,1-2 1,-4-1-243,1-2 1,-1 0 6,0-2 0,2-3-21,-4-2 1,0-1 320,-3 0 0,0 0-148,0 0 1,0-2-47,0 2 1,0-2-51,0 5 0,-3 1 216,0-1-278,-4 3 194,3 3-786,-1 4-99,1 4 1,4 5-502,0 3 1,0 2 434,0 4 1,0 0-151,0 3 0,1 0-266,2 0 0,-1 0 279,3 0 0,-2 0-431,3 0 0,-4-3 1003,1 0 0,1 0 0,1 3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5:21.8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 86 8161,'-4'-8'313,"-1"2"1,1-1 1309,1 1-278,-2 2-630,5-3 0,0 5-709,5-4 1,4 3 93,2-2 0,3 2-824,6-3 1,-1 3 313,3-2 410,1 3 0,2-6 0,1 4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5:22.1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94 17 8161,'-8'-5'625,"-1"-2"1,3 6 250,1-2 0,2 2-442,-3 1 0,4 0-343,-4 0 1,3 0 45,-3 0-10,1 0-414,-4 4 405,1 1 0,2 3-479,0 1 1,5-4-105,-2 1 254,2 0 0,1 2 200,0 1 0,1-4 283,2 1 82,1 0-280,5 2 0,-1 0 92,1-3 0,-4 0-259,1-2 0,-1-1-243,0 3 0,2-2-16,-4 3 1,0-3-921,-3 2 1272,0 1 0,-8 2 0,-1 1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5:45.728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195 51 7867,'0'-8'948,"0"-1"0,-3 1-789,0-1 0,0 4 295,0-1-1221,2 4 673,-3-2 0,4 5-35,0 2 0,0 3 143,0 5 1,0 2 56,0 4 0,0 1-15,0 2 0,0 3-63,0 5 1,3 2 53,0 4 0,1 2 49,-2 3 1,-1 1-110,2 5 0,-1 2 93,1 1 1,-2 6-153,2 3 0,-2-2 169,-1 2 1,0-1 1,0 4 0,-1 2-98,-2 0 1,2 0 4,-2-3 1,2 2-98,1 1 0,0 5 125,0 4 0,0-1-169,0-2 0,-1 1 165,-2 2 0,2 3 31,-1 2 1,1 2-73,1-4 1,-3 1-10,0 2 1,-1 4 36,1-2 1,1 2 14,-3-8 0,3 3-153,-1 0 0,-2 6 81,0 0 0,0 1 96,-1-4 0,5-1-72,-2 4 1,-1-1-52,1 1 0,0-2-19,3-3 0,0 2 58,0 0 0,0 6 33,0-3 0,0 1-27,0-4 0,0-2 102,0 2 0,0 3-61,0-3 1,0 2 4,0-7 1,-3 1-23,1 2 0,-5 1 14,1-2 1,-1 2-32,-2-4 1,1 1-17,-1 2 1,1-2-59,-1-2 1,2-4 75,1-4 1,0-1-28,3 1 0,-1 0 15,1-5 0,2-3 112,-2-6 1,2 3-73,1-1 0,0 4 188,0-3 0,0-3-14,0-3 0,0-3-96,0 3 1,0-4 154,0 1 0,0-4-157,-3-1 1,1-1-136,-4 4 0,4-6 121,-1-3 0,0 0-180,0-3 1,0-2 21,3 0 0,0-3-79,0-1 1,0-3-119,0-2 0,3-1 76,0 1 0,3-5 18,0 2 1,-1-5 44,0 2 1,1-4-233,2 2 1,-2-3-17,0 0 1,-1-1-105,4 0 1,-1-2 490,1 0 0,3-4 0,1 1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5:46.433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0 289 7809,'26'0'-480,"3"0"336,2 0 0,3 0 177,3 0 1,2 0 9,6 0 1,3 1 10,2 2 0,9-3 13,3 3 0,8-1 83,3 1 1,4-2-205,2 2 1,3-2 123,5-1 1,6 0-16,3 0 0,1 1-7,-1 1 0,-45-1 0,2-1-72,3 2 0,1-1 0,-3 0 1,0 0-164,2 1 1,1-1-1,1-1 1,0 1 139,1 0 0,1 1 0,2 0 0,2-1 24,1 1 1,0-1-1,-2 1 1,-1-1 14,3-1 0,0 0 1,1 0-1,-1 0 20,3 0 0,0 0 0,2 0 0,0 1 43,4 0 1,-1 1 0,-2-2 0,0 1-236,-1 0 0,1 1 0,0-2 0,0 1 227,1-1 0,1 0 1,-1 0-1,2 0 29,2 0 1,0 0 0,-3 0 0,0 0-21,1 0 0,-1 0 0,1 0 1,0 0-16,-2 0 0,0 0 0,2 0 0,0 0-39,1 0 1,0 0 0,-5 0 0,0 0 38,3 0 1,-1 0-1,-3 0 1,-1 0-61,3 0 0,0 0 0,-3-1 0,1 1-155,1-2 0,-1 1 0,-4 0 0,0 0 199,-1-2 1,-1 0 0,-2 2 0,-1-1-4,1 0 0,0-1 0,-1 0 1,-1 1-48,-1-1 0,0 0 1,-3 0-1,0-1 88,-3 1 1,0 0 0,47-4 49,-3-2 0,0-2 44,0 0 1,-12-3-82,-2 2 0,-10 0 336,-1 1 0,-3 0-317,-3-3 0,-11 3 393,-8-3 1,-4 3-563,-5 0 0,-1-1 328,-2 0 0,-7 2-475,-5 4 1,-4-1 108,-4 1 1,-1-1-700,-5-2 1,-3 0 143,-2-2 667,-2 1 0,-5-10 0,-1 2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6:09.2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 4249 6091,'-5'4'-53,"0"0"429,2-4-269,2 4 1,-5-2 142,3 3 0,-1-3-87,1 1 1,3-1 459,-3 1-312,2-2 0,0 3 149,-2-4 43,2 3-179,-3-2-39,4 3 38,0-4-102,0 4-365,0-3 258,0 3-252,0-4 1,0-4 55,0-2 0,4 1-9,2 0 0,-2-2 66,2-4 1,1 0 30,4-3 0,-1-1-36,4-5 0,2-1 19,3-5 1,3-4 17,3-4 0,7-4-1,2-8 1,9-4-2,-1-7 0,3-1 1,1-2 1,1 0-146,4-2 0,5-5 199,1-4 1,6 0-269,-4 0 0,-26 33 1,0 0 224,1-3 1,0 0 0,3-3 0,1 1-6,3-1 0,0 0 1,-1 0-1,0 1 50,0 0 1,0 1 0,2-2 0,0-1-40,2 0 0,0 0 1,1-3-1,0 1 8,1-1 1,-1 0 0,1-1-1,0 1-252,0 2 1,-1-1 0,1-1 0,0-1 286,1 0 1,-1-1-1,2 1 1,0-1-54,-2 2 1,1 0 0,-1 0 0,0-1-4,-2 2 1,0 1 0,2-2 0,0 0-14,2-2 1,0 1 0,0-1 0,-1 1 25,-1 2 0,-1 1 0,-1-2 1,0 1 0,-1 3 1,-1 1 0,0-1 0,0 0-130,-1 2 1,0-1 0,-1 0 0,0 0 76,-1 2 0,-2 1 0,-1 0 0,0 1 58,32-29 1,-4-2-140,-5-1 1,-4 8 77,-4 6 1,-2 6-49,-7 3 0,-1 1-158,-7 5 1,-4 4 177,-2 4 1,-4 5-345,-2 7 0,-3 1 935,1 4-532,2 0 0,-5 2 0,3 2 0,2 1 0,0 1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6:24.7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18 162 8432,'0'-21'0,"-1"3"1020,-2-1 1,2 2-342,-2 3 0,2 1-164,1 5 0,0-1 156,0 1 580,-3-1-251,2 1 63,-3 3-1608,4 1 520,0 4 0,0 1-260,0 2 0,0 2 261,0 3 1,3 5-286,0 1 1,-1 2 158,-2 1 0,3 0-83,0 0 1,0 0-79,-3 0 1,0 0-59,0-1 1,0-1 129,0-1 0,0-1 68,0 1 1,0 1-3,0-4-125,0 1 868,0-4-331,0-3 803,0-1-789,0-16 0,4 1-43,1-12 0,3 4-259,0-4 0,4 0 133,-1-2 0,1 0-99,0-1 0,-3 4 77,2 3 0,-1 1-143,-2 1 0,-2 4-60,-1 1 358,-3 7-481,2 1-135,-4 4 0,0 5-14,0 3 0,0 2 129,0 4 1,0 0 24,0 3 0,1 0 44,2 0 0,1-3-164,1 0 0,4-1 85,-1 1 0,1 1 201,2-3 1,-2-1-78,0-3 0,2 0 180,1-2 1,-1-3 38,-3-3 0,1 0-148,-1 0 0,1-3 469,-1-3 1,0-2-181,-3 0 1,3-3 135,-2-1 0,0 0-111,0 1 0,1 1 85,-5-1 0,4 4-187,-3 2 0,1 0-457,-2-1-118,-1 3 352,3 3 0,-1 3-157,0 3 0,0 2 26,-3 0 1,2 3 190,1 1 0,1 2-77,-1-3 1,-1 3-141,3-2 0,-2 2 140,3-3 1,-3 0 9,2-2 1,1-1 230,2 1 1,-2-2-128,0-1 0,-1-2 189,4-4 0,2-1-145,1-2 1,-1-2 418,-3-3 1,-2-1-34,0 1 1,-2-3 133,2-1 1,1 0-271,-5 1 0,1 1-231,-3-1 1,0 4-971,0 2 1,0 2 162,0-3 757,0 4 0,-4-1 0,0 3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6:24.9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 68 8427,'-5'-13'416,"-3"1"213,3 3 1,0 1-43,-1-1-399,4 1 1,-2 3-1352,1 2 993,2 2 0,-3 3-669,4 4 1,1 0 838,2 5 0,-2 2 0,3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6:25.4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77 8397,'-4'-9'0,"3"-2"1031,-2 0 1,1 0 332,-1 6-47,2-3-504,-2 4-348,3-1-1431,0 1 802,0 12 0,0-3-190,0 7 0,0-3 214,0 0 1,0 2-105,0 0 0,0 0 18,0-2 0,0 2-108,0 1 193,0-1 0,0-3 295,0 1 0,0-4 948,0 1-524,0-4-60,0 2 0,3-5-167,-1-2 1,4-2 112,-3-3 0,2-4-87,-2 1 1,3-3-295,-3 3 1,3-3-273,0 2 0,-1-2 192,0 3 1,1 0-116,3 2 0,-1 1 31,1-1 0,-1 4-554,0 3 1,1 1 270,-1 1 0,1 2-150,-1 3 1,0 1 93,-2 5 0,0 2-48,-3 1 0,0 2 144,-3 1 0,0-2 37,0-1 0,0-3 252,0 3 0,0-3-153,0 0 128,0-2-88,0 0 1064,0-5 1,0-4-299,0-5 0,3-7-71,-1-2 0,5 1-180,-1-1 0,1 0-69,2-3 0,-1 3-615,1 0 1,-1 3 230,1 0 0,-1 4-426,1 2 1,0 3 144,2-1 367,-1 2 0,6 5 0,-3 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29:13.2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119 59 8152,'0'-8'0,"3"0"0,0-1 964,-1 1-527,-2-1 0,0 2-313,-3 1 1,-2 2-234,-3 4 0,-1 0 138,1 0 0,-2 0-9,-1 0 0,1 1 77,-1 2 0,2 1-240,0 1 0,1 3 56,-1-3 0,5 3-237,1 1 1,2 2 111,1 0 1,0 0-53,0-2 0,4-1 127,1 1 0,6-1 36,0 1 0,1 0-107,-1 3 0,-1-3 104,1 2 1,0-2 2,0-4 1,-5 3 9,3-2 1,-3 1 77,-1 2 1,2-4-79,-4 1 1,-1-3 267,-2 2 0,-3-3 5,-3 1 0,-4-2 13,-2-1 1,-3 0-198,1 0 0,-1 0 37,1 0 1,-1 0-854,4 0 818,-1-4 0,4 0 0,-1-5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6:26.4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34 119 8386,'0'-13'665,"0"2"0,0 2-134,0 0 1,0-2 34,0-1 0,-3 4-149,0 2 1,1 1 914,2-4-18,0 1-13,0-1-40,0 4-395,0 2-1157,0 3 390,0 0 9,0 3 0,0 2 102,0 4 1,-1 0-90,-2 2 0,2 0-268,-2 3 1,-1 0-236,1 3 1,1 0 192,2 0 0,-3 3 128,0-1 1,0 1-648,3-3 1,0 1 297,0 2 0,1-2 65,2 2 0,-1-2 102,3-2 0,-2-2-298,3-3 50,-4 2 1074,5-7-165,-6 1 1,4-11 408,-2-5 0,-2-3-396,2-5 1,0-3-91,0 0 0,4-5-117,-2 2 1,3-3-8,0 3 0,2 2-76,1-2 0,0 1 53,3 0 1,-3 1 107,3 4 0,-3 3-222,4 0 1,-4 4-173,3 2 0,-4 3-328,2 5 0,-2 0 229,1 0 0,-1 4-222,1 2 1,-1 5 132,-2 3 1,0 2-199,1 1 0,-1 3 117,1 0 0,-3 2-23,-1-2 1,-3 4-84,1-2 0,-2 3 192,-1 0 1,0 1-103,0-1 1,-1-2 95,-2-1 0,1-3-217,-3 1 0,3-3 76,-1-3 1,-1-2-1233,1-3 821,0-1 833,3-3 0,4-1 0,1-4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6:27.5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25 162 8310,'-4'-13'608,"-4"8"0,7-7-12,-2 7-356,-1-3 0,3 0 345,-2-1 1,2 1-152,1-1 1,0 1-52,0-1 0,4 0-125,1-2 0,3 2-185,0 1 0,4-1 25,-1 4 0,4-2-157,-1 1 1,2 3-52,1 3 1,0 0 150,0 0 1,0 0-580,0 3 1,-3 6 265,0 5 1,-3 0-318,0 3 1,-4-2 200,-2 5 0,-3 1 159,1-2 0,-3 1 94,-3-3 1,-2 3 190,-3 0 1,-3-1 183,-1-2 0,-3-2-138,1-1 1,2-4 238,1 1-94,-3-1 717,5-5-556,-3-2 1,7-4 28,2-1 1,2-3-255,1-4 0,4-3-301,2-2 0,5-2-186,3-1 1,-1 0 180,1 0 1,1-1-16,2-2 1,0 2-19,-1-1 1,-1 1 134,-1 1 1,-4 1-101,1 2 1,-4 1 1029,-1 5-337,-4 3 282,1 1-621,-6 4 0,-2 4-302,-4 2 1,2 4-25,1 2 0,0-1 75,3-3 1,-3 4-40,3-1 1,0 1 13,3-1 0,0-1-503,0 1 1,5 1-123,4 0 1,4-1-337,7-2 0,3-1 1004,8 1 0,8-1 0,8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6:28.1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407 85 8128,'-13'-17'0,"-2"2"580,4 1 1,-5 4-111,-1-1 0,0 4 29,-3 1 1,2 5-129,1-2 0,0 3 152,0 3 1,1 2-132,2 6 0,-1 3-128,4 3 0,0 3-165,6 3 1,-2 7 83,4 1 0,1 7-239,2-4 1,0 5 111,3 1 1,2 2-120,3 4 0,1-2-14,-1 4 0,1 1-555,-1 5 1,-3-6 58,-2 0 0,-3-4-171,-3-2 1,-2 1-44,-3-1 0,-4-3 274,-2-2 1,-6-6-244,-3-3 0,-2-4 756,-4-2 0,-1-3 0,-4 2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6:28.3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0 128 8128,'0'-22'0,"0"1"717,0 5 1,0 1-209,0 1 0,1 7-309,2-2 0,2 4 54,3-1 0,5-1-848,4 4 0,4 1 298,5 2 0,4 0-101,4 0 1,0 2-538,2 1 0,0 4 934,1-1 0,2 1 0,3 2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6:28.6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101 60 8972,'-7'-17'434,"1"4"206,-5 1 0,4 4 314,1 2 139,1 2-710,-4 4 0,1 5-371,-1 3 1,2 3-30,1 6 0,0-1-147,3 6 1,-1-2-51,1 3 1,2-1-383,-2 4 0,6-1-3,3 1 0,2-1 244,4 1 0,1-1 355,4 1 0,7-1 0,3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6:28.7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230 16 8326,'-9'-2'489,"1"-1"0,0-3 108,-1 3 0,1 1-133,-1 5 1,0 2-197,-3 3 1,2 2-21,-4 1 1,3 2-496,-4 4 0,4 0 194,-3 0 0,1 0-1086,-1 0 1,-1-3 1138,3 0 0,-3 1 0,2 2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6:28.9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 34 8290,'-5'-8'607,"-1"-1"1,1 4 262,0-1 545,1 4-928,0-1 1,4 3-775,0 3 0,5 5 175,6 3 1,0 1-46,3 0 0,0-2-935,3 4 0,3-1 1092,-1 2 0,5 4 0,-2-1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6:29.1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69 8182,'-6'-16'626,"0"1"1,3 0 2408,-2 4-55,3 4-1435,-2 3-1097,4 4 0,0 1-154,0 2 1,4 2-141,2 7 1,1 1 89,2 4 1,-1 2-584,0 1 1,1 4 322,-1-2 0,-2 6 202,0 0 1,-4 4-1700,0-1 0,-8 3 1513,-5 3 0,-12 9 0,-3 6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6:30.4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1009 34 8200,'-4'-10'-171,"-1"1"1,-3 0 45,0 6 1,-5 0 413,-1 3 1,-2 5-92,-1 4 1,-4 3-149,-5 5 0,0 3 46,-5 3 0,0 3 9,-3 2 1,-1 2 41,-2 4 1,-2 4-83,-3 1 1,-4 3-42,-2 0 1,2 4 49,0 2 0,0 2-44,1 1 1,0 3 27,2-1 1,1 1-154,0-3 1,4-1 144,4-2 0,6 0-85,8-6 0,4-2-217,7-9 0,5-2 71,1-3 1,3-5-236,3-1 1,1-2 129,5-1 0,-1-1-164,1-2 0,-1-1 93,1-5 1,-1 0 356,1-3 0,-1-1 0,1-4 0,-1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6:30.7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136 77 8200,'-5'-16'-13,"-1"2"0,1 1 204,0 1 0,-3 6 72,3-3 0,0 7-1,-1-1 0,3 2-137,-2 1 0,2 0 121,-3 0 1,3 4-329,-2 1 1,2 6 0,-3 4 0,2 1-20,-2 1 1,-1 2 32,5 1 0,-4 7 87,3-2 0,-3 6-42,4 0 0,-4 0 28,3 3 0,-1-2-140,1 5 0,3-2 100,-3-1 1,2-5-10,1-4 0,0-1-17,0-7 1,4-3-21,1-8 1,3-3 321,0-3 0,2-1-92,1-5 1,-1-1-329,4-7 0,2 0 133,3-3 1,3-4-203,3-1 0,6 0 95,2-1 1,6 1-874,6-4 1026,2-3 0,4-1 0,0-4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29:13.3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43 8152,'-5'-9'0,"0"2"1262,2 1-346,2-1-2082,-2 2 508,3 0-189,0 1 847,3 4 0,2 4 0,4 1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6:31.1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136 119 8299,'5'-26'0,"-2"1"0,-2 6 1924,-1 2-1267,-4 6 1,-1-1 170,-3 7 1,2 1-334,0 4 0,1 0-32,-4 0 0,1 1-419,-1 2 0,0 2 132,-2 7 0,1-2-14,-1 4 1,1 4 107,2 5 1,3-2-346,2 2 0,3 1 120,0 4 1,0-1-313,0 4 0,0 0-107,3 3 1,2 1-263,3 2 1,1-1 253,-1 3 1,0-2-166,-2 3 0,0-5-502,-3 2 0,0-1 409,-3 1 1,-5-6-249,-3 0 1,-2-4 887,-4-1 0,-4-5 0,-3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6:31.3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26 255 8269,'-5'-17'438,"-3"0"1,5 3-41,-3 0 1,2 1 51,4-1 0,0 1-71,0 5 0,1-2-338,2-1 1,6 2 125,5-3 0,3 3-803,2 1 0,3-1 108,4 1 0,3-1-150,2 1 0,2-1-178,1 1 0,2 0 856,1 2 0,0-5 0,-3 2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6:31.5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56 8269,'0'-8'766,"0"-1"-537,0 1 1,-3-1 1527,0 1-499,0 3-33,-1-2-1336,3 6 0,-3 1 185,1 5 0,2 7-110,-2 2 1,-1 2 131,2 1 1,-1 2-722,3 1 1,1 4 359,2-2 0,1 0-746,5 1 0,0-4 413,2 4 1,0-4 597,3 1 0,4-2 0,4-1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6:31.7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170 0 8269,'-8'0'941,"0"0"-536,3 0 0,-3 0-23,3 0 1,0 0-98,-1 0 0,1 5 95,-4 3-357,4 1 167,-6 11 1,5-6-699,-5 6 392,2 1 0,-3 1-766,1 3 0,0-2 537,2 0 1,4-5 344,-1 2 0,0-2 0,-2-1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6:31.9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 51 8269,'-9'-8'669,"1"-5"398,-1 4 1,4-2-402,-1 5-159,4 2-517,-2 4 0,8 4 137,2 2 0,1 4-102,2 1 0,0 2 120,3-2 0,1-1-847,4 4 0,-1-2 178,-2 2 524,2-4 0,1 6 0,4-3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6:32.1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42 8389,'0'-8'-7,"-1"-1"3151,-2 1-2274,2 3 1,-3 0 1559,4 3-1800,0 1 0,0-2-989,0 6 1,0 2 275,0 7 1,3-2 62,0 4 0,3 3-1226,0 3 0,-1 4 812,1 2 0,-5 3 434,2 5 0,-2 7 0,-1 3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6:32.7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349 17 8069,'-9'-4'0,"0"2"1000,-3-3 1,3 3-401,-2-1 1,1 2-244,2 1 1,-4 8-230,-3 3 0,-1 5 105,-1 4 1,0 1-164,0 5 1,-2 3 117,-1 2 1,-3 2-689,4 1 1,-1-4 367,3-1 0,1-3-1087,2-1 0,-1-6-1085,7-2 2304,-2-9 0,9-1 0,-3-7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6:32.9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 77 8069,'-4'-17'412,"-1"0"0,0 4-126,-1 2 1,2 4 1784,-2 1-829,-2 4-183,4-1-722,-1 3 0,1 3-281,4 3 0,4 5 296,2 0 1,2 7-66,3-1 1,3 5-381,3 1 1,3-1 121,3 0 0,1 4-1521,2 2 1,3 8 1491,2 0 0,6 5 0,2 1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6:34.0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170 60 8078,'-8'-9'0,"-1"-2"0,1 0 1895,-1-1-176,1 4-742,3 3-879,1 1 1,3 9 14,-1 3 1,0 5 136,-4 4 1,0 4-15,-2 5 0,2 3-219,1 5 1,0 1 73,-1 2 1,0 2-313,3 6 0,0 0 22,3 3 1,0-1-60,0 1 1,0 1-259,0-4 0,3-3 238,0-6 0,3-5-97,0-2 0,-2-3 37,-2-1 0,-1-4-252,-1-4 1,0-1 13,0-5 1,-4 1-59,-5-4 0,-3 0 634,-5-3 0,-4-1 0,0-4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6:34.1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1 187 8078,'0'-21'0,"0"-1"375,0 2 1,0 3 64,0 0 1,0 1 171,0 5 1,3-3-222,0 2 1,3 4-158,0 2 1,4 2-456,2-2 0,5-1 213,0 4 0,6 1-952,0 2 0,6 0 960,5 0 0,3 3 0,6 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29:13.6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17 128 8223,'0'-17'820,"0"0"0,-1-2-270,-2 2 0,2 2 285,-5 7 0,4-1 399,-1 1-104,2-1-694,1 4-156,0 2 0,0 4-1003,0 1 1,0 4 534,0 5 0,0 1 108,0 5 0,3-1-66,0 6 0,1 1-291,-2 2 0,0 1-112,4-1 0,-4 1-200,1-1 0,0 1-277,0 3 1,1-2 403,-1 4 0,-2-4 622,2 2 0,1 1 0,1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6:35.0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195 17 8161,'-8'-2'393,"-1"-1"0,-2-3-59,0 3 1,-1 1-138,4 2 1,-1 0-235,1 3 0,-4 6 118,-2 5 0,0 3-341,0 3 0,3 0 122,-3 3 0,3 2-342,0-3 1,3 0 220,2 0 1,2-3-666,4 1 924,0-2 0,4-5 0,1-1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6:35.2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51 8161,'0'-9'796,"0"-2"1205,-3 1-763,2-2-390,-3 7-1026,4 2 1,4 9 225,1 3 0,5 5-19,4 0 1,0 2 151,6 1 0,4 4-1812,2 1 1631,9 7 0,3 4 0,9 6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6:36.0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86 77 8449,'-15'-14'0,"1"0"0,3 0 0,-3 5 0,6 2 1487,0 1-32,1-1-487,3 6-847,0-3 0,4 8 89,0 1 0,5 0 308,3 1 0,7 2-8,5 3 1,7 2-182,1-2 0,5-1-206,4 4 1,-1-2 181,4 2 1,2 0-316,3 3 1,-2 4 112,-4 1 0,-4 4-91,-1 2 1,-6 5 11,-8 4 1,-11-1-632,-14-2 0,-17 4-133,-17 2 1,-15 4-428,-11 1 0,-12 4 869,-10-1 1,41-23-1,-1 0 1,-4 1-1,0-1 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6:38.3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85 60 8187,'-9'-8'0,"1"-1"0,-1 2 303,1 1-246,-1-2 1,2 4 934,1-5-252,3 5 73,3 0-205,0 4-940,0 0 1,0 4 354,0 1 0,0 3 45,0 0 0,0 3-261,0 1 1,0 0 32,0-1 0,0-1 22,0 1 0,3-2 50,3 0 0,1-1 157,2 1 1,2-2-62,1-1 1,3 1-34,-1-4 0,2-1-61,1-2 0,0 0 63,0 0 0,-1-1 170,-2-1 1,0-3-75,-6-4 0,2 1 232,-7-1 0,0 1-22,-3-1 0,0 0-6,0-2 0,-4 1-242,-2-1 0,-5 2 112,-3 0 0,-2 3-210,-1 1 0,0 3 133,0-1 0,0 2-113,0 1 0,0 0 46,0 0 0,3 1-138,0 2 0,3 1-31,0 1 1,4 3-55,2-2 0,3 1-51,-1 2 0,2-4 63,1 1 1,4 0 190,2 2 1,1 0-121,2 1 1,3-1 223,2-3 1,2 2-113,1-4 1,1 0-122,2 0 0,-3-2 138,3 2 0,-2-3 22,-1-3 1,-1 1 86,-2-3 1,-1 0-85,-1-1 0,-7-1 736,1 1-509,-4-2 0,-2 0-20,0 0 1,-4-1-57,-1 1 1,-4 0-106,-2 2 1,-2-1 29,-4 1 0,-3 2-103,0 2 0,-3 1 4,4 1 0,-4 0 55,3 0 1,0 0-220,3 0 0,4 3 52,2 3 1,3-1-489,2 0 383,2 1 0,5 3-144,2-1 0,3 0 124,5-3 0,2 2 227,4-4 1,0 2-92,0-2 1,0 0-39,0-3 0,-3 1 163,0 2 1,-1-2-78,1 2 0,-1-3 128,-5 0 1,0 0-37,-3-3 1169,-1 2-826,-4-7 1,-2 4-20,-3-1 0,-2-2-132,-7 4 0,0 1-52,-3 2 1,-3 0-143,0 0 1,0 0 164,3 0 0,0 0-321,0 0 1,4 0 8,2 0-667,2 0 384,4 3 1,2-1-198,6 4 0,6-4 609,8 1 0,4-3-124,4 0 0,4 0 109,-1 0 0,0-2-106,-2-1 1,-2-4 231,-1 2 1,-6 0-23,-6-1 0,-2 3 622,-4-2 1,-2-1-335,-6-2 0,-5 3-273,-6 2 0,-6 2-1077,-3 1 960,-5 4 0,-2 4 0,-4 6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6:42.4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109 848 8423,'-12'0'-800,"-1"0"667,0-4 0,-1 3 573,3-1 0,2-2-93,-3 1 1,6 0 818,0 3-721,4-4 1,-2 2-27,1-3-513,2 3 1,-2-5 144,6 5 0,-1-2-350,3 1 1,4-1 210,2-2 1,7-1-100,-1 1 1,7-2 28,1-3 0,5 0 56,7-3 1,2 3-30,7-3 1,8-4 32,9-5 1,7 1-30,7 0 0,4-4-91,6-2 0,-39 12 0,0 1 233,3 1 0,0 0 0,0-1 1,0 0-39,0 1 0,0 0 1,0 1-1,1 0 82,3-1 1,1 0 0,1 0-1,1 1-50,0 0 1,0 1 0,0 0 0,0 1-168,-3 0 0,0 0 0,4 1 1,0 0 162,2-2 1,0 1 0,2 1 0,1 1 8,0-1 1,-1 0 0,2 1 0,-1 1-30,-2-1 0,1 1 0,1-1 0,1 1 28,-1-1 0,2 1 0,2 0 0,1 2-96,-2-2 0,-1 1 0,4 2 0,0 0 48,-4-1 1,0 1 0,2 0 0,-1 0-49,2 1 1,1 0-1,0 0 1,1-1 42,-2 1 0,1 0 0,1 0 0,1 0-225,-4 1 0,-1 1 1,2-2-1,0 1 244,-1 1 1,0 1 0,0 0 0,0-1 5,-1 2 0,-1 0 1,1-1-1,-2 0 58,-4-1 1,0 1-1,1-1 1,0 1-176,-1 1 0,0 0 0,0 0 0,1 0 215,-2 0 1,-1 0-1,-1 0 1,-1 0-45,-5 0 0,0 0 0,1 0 0,0 0-126,-2 0 0,0 0 1,43 0 113,-1 0 0,-6 0-260,-5 0 0,-2 0 86,-4 0 0,-7 0 47,-4 0 1,-5 0-128,-3 0 1,-3-3 445,-6 0 0,-10 0-814,-7 0 595,-7 2 0,-5-5 0,-8 0 0,-3-3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6:42.7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 60 8423,'-10'-8'-190,"-1"-1"1,4 1 63,-1-1 786,5 1 1,-1 2 240,4 1-378,0 3-824,0-2 1,4 4 207,2 0 0,2 3 176,4 0 0,1 4 38,4 2 1,3 1-235,3 7 0,4-1 95,2 6 1,0 2-122,-1 4 1,-2 7 54,3 8 0,-11 5 66,-7 8 1,-9 9 17,-13 11 0,-23 16 0,7-43 0,1 1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7:59.7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187 160 8039,'-1'-17'0,"-2"0"0,1 1 460,-3-1 0,2 2-66,-3 1 0,1 3 161,-4-3 1,1 6-189,-1 0 1,-2 2-180,0 1 0,-2 0-195,2 2 0,2 2 83,-3-2 0,3 3-47,0 3 0,2 2 65,1 3 0,-1 2-397,1 1 0,1 0 32,0 6 1,2-1-88,-3 7 1,4-3 64,-1 2 1,3-2-30,0 3 0,0-4-34,0 0 0,2-1 83,1-1 1,4 0 190,-2 0 0,6-4-85,0-1 1,0-4 125,-2-2 1,2-3 27,1-3 0,-1 0 178,-3 0 1,1 0 468,-1-3 0,-2-5-349,0-3 1,-4-4 313,4 1 1,-4-2-236,1-1 1,-2 0 186,-1 0 1,0-2-111,0 2 0,0-2 5,0 5 0,-1 1-122,-2-1 1,2 3 353,-2 0-667,-2 2 0,4 1 201,-5 2-1087,4 3 1,-2 4 516,4 1 0,0 3-436,0 4 1,3 3 315,0 2 1,4 2-301,-2 1 1,2 4 208,-2 1 0,3 2 94,-2-2 0,0 3-111,0-2 1,0 1 585,-3 1 0,4 5 0,-2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00.0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 60 8038,'-8'-9'0,"2"1"473,0-1 0,2 4 693,-2-1 1,1 1-609,3 0 0,1 0 182,-2 2-342,2 2 92,1-2-1059,0 3 0,0 0 412,0 3 0,0 2-425,0 3 1,0 2 312,0 1 1,0 0 70,0 3 0,0 0-208,0 3 0,0 0-365,0 0 771,0 0 0,0 0 0,0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00.2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51 8038,'-4'-8'0,"3"2"666,-2 0 1035,-2 1-267,4-4-585,-6 1-831,6 3 188,-3 1-469,4 4 1,0 4 245,0 2 1,0 1 6,0 2 0,0 3-354,0 2 1,1-1-1240,2 2 1603,-2-1 0,3 6 0,-4 2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00.8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230 43 7976,'-1'-8'158,"-2"2"1,2-1-106,-2 1 0,-1 1 699,1 0-158,1 3-666,-2-2 1,-1 8-56,-3 2 1,-1 5 137,1 3 1,-5 3-372,-1 3 0,-2 1 176,-1 1 1,0 3-138,0-3 0,1 0-44,2 1 365,-6-5 0,6 7 0,-6-3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19:54.778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170 51 8134,'-8'-8'0,"-2"-1"62,-1 1 0,2 0 138,-3 3 1,0 0-343,1 2 1,-3 2 128,2-2 1,-2 2-295,3 1 1,0 0 179,2 0 0,1 3 16,-1 0 0,5 1-148,1-1-43,2-2 0,5 5 87,1-3 1,7 4 140,5-2 0,8-1 74,6-1 0,7-2 0,4-1 0,4 0 0,5 0 0,0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29:13.8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94 8214,'-6'-12'120,"1"-2"1,2 2 245,-3 0 0,4 3 1317,-1 0-2066,2 1 0,5 2 202,2 1 1,5 3-757,3-1 0,3 2 441,3 1 0,5 0 496,7 0 0,1 4 0,0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01.1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34 7976,'-4'-6'0,"-1"1"0,0 0 533,-1-1 1,4 2 249,0 1-746,1 2-36,1-3 0,1 5-111,1 2 0,0 2 141,4 3 1,0 1-1,2 3 1,1-2-155,-1 4 0,0 0 115,1 3 0,-1 0-310,1 0 0,0 0 118,3 0 0,-3 3-425,2 0 0,0 2 625,0-2 0,2 4 0,4-3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01.3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59 8102,'-2'-14'0,"-1"3"2158,-4 2-1282,6 0 0,-5 3 72,3 1-842,0 3 0,3-1 87,0 6 1,0-1-200,0 3 0,1 1 88,2 3 0,-2 3-341,1 2 0,0-1 237,1 1 0,-2 0-1145,2 3 0,-1 3 1167,1 0 0,-2 4 0,2-3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01.8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 52 7996,'-8'-6'0,"3"0"0,-3 4 543,3-4 1,0 3 654,-1-3-401,4 5-958,-1-3 0,3 3 200,0-2 1,4 2-247,5-2 0,2 2 219,3 1 0,3 0-217,0 0 0,1 0-60,5 0 1,-5 0-161,2 0 0,2 0 50,1 0 1,-3 0 105,0 0 0,-2 0-308,-1 0 1,-1 0 576,-2 0 0,2-3 0,-3-2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02.1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68 69 7996,'-6'-3'0,"1"0"446,-1-3-47,1 1 673,-2 0-638,2-2 0,0 5 222,-1-4 149,4 4-440,-6-5 0,8 5 105,-3-4-33,2 4 142,1-2-211,-4 1 34,3 2 114,-3-3-787,4 4-251,0 0 510,4 4 1,-3 0-352,2 5 0,1 0 183,-2 3 0,1 1-279,-3 4 1,3 1 145,0 2 0,0 1-929,-3 5 0,3-1 1242,-1 1 0,1 6 0,-3 3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02.8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144 128 8013,'0'-9'310,"0"1"0,-1-2-7,-2-1 0,2 2 156,-5-3 1,1 0-93,0 1 0,-3 0 60,2 2 0,-1 1-142,-2-1 0,1 4-183,-1 3 1,1 1-66,-1 1 0,1 0-209,-1 0 1,4 1-199,-1 1 1,0 4 240,-2 5 0,2 2-42,1 1 0,3 2 32,-1-2 0,2 2-112,1 1 0,1-1 9,2-2 0,1 1-56,1-4 1,3 2 86,-3-2 0,3-2-55,0 3 0,2-6 110,1 0 0,-1-4-13,1 1 0,-1-2 300,2-1 1,-3-4-101,2-2 1,-1-2 49,-2-4 0,0 2-51,-3-4 0,2 0 620,-4-3 0,0 0-39,-3 0 0,0 0 145,0 0 1,-1 3-64,-2 0 1,1 3 169,-4 0-647,4 2-26,-5 0 0,5 4-608,-4 3 420,4 1 0,-1 4-517,3 3 0,1 4 140,1 2 0,2 3-73,2-1 1,1 2-254,-1 1 0,-1 1 259,0 2 1,0 0-559,1 3 0,0 1 1000,-3-1 0,4 2 0,-2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03.1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43 8059,'-5'-4'0,"-2"0"933,1-5 309,2 1 919,-3-1-1790,6 4-19,-3 2-707,4 3 1,0 1 265,0 1 1,0 3-140,0 4 1,1 0 143,2 2 1,-2 0-373,1 3 0,-1-3-171,-1 3 0,0-2-366,0 2 0,0-1 993,0 1 0,4 6 0,1-2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03.5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51 8112,'0'-6'452,"0"1"1,-1 2 437,-2-3 0,2 3-297,-2-2 1,2 2-284,1-3-286,0 4-298,0-5-171,4 6 1,1-3 269,3 4 1,-2 0-29,-1 0 1,1 0 73,2 0 0,-2 4-355,0 1 0,-1 0 125,0 1 0,3 0-12,-3 2 0,-1 0 182,-1 1 1,-1-1 52,1 1 0,-2 2 167,1 1 1,-2 0-52,-2-1 1,0-1 266,-4 1 0,0-2-102,-2 0 1,-1-1 109,1 1 1,2-2 170,1-1-112,-1 1 0,0-3 87,1 2-471,3-2 137,-2-4 1,9 0 44,3 0 0,2 0-656,4 0 0,3-4 107,3-2 437,3 2 0,3-3 0,4 2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04.1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162 34 8003,'0'-8'1634,"0"2"-520,0 1-28,0 3-693,0-6 0,-1 7-1072,-2-2 337,2 3 0,-3 0 237,4 3 1,-1 2 56,-1 3 0,0 5 128,-4 1 1,0 2-638,-2 1 1,0 0 213,-1 0 0,-2-1 59,-1-2 0,0 2-257,1-2 1,-1 2 540,-3 1 0,-4 0 0,1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04.3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51 8003,'-3'-8'643,"0"-1"0,-3 1-649,4-1 1,-1 4-29,3-1 1798,-4 4-666,3-2-735,-3 4 0,8 1-1071,2 2 0,1 2 398,2 3 0,2 2 104,0 1 0,1 2 41,-4 4 0,3-3-48,1 1 0,-1-1-159,-2 3 1,-1 2-60,1 1 0,-1 0-779,1-3 1210,-1 4 0,4-3 0,1 2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04.6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60 8003,'-3'-6'298,"0"1"0,0 0 121,0-1 1254,2-1-538,-3 2-937,4-3 7,0 3-360,4-3 1,1 7-55,3-1 0,-2 1-229,-1 1 1,-2 0 254,3 0 1,-3 1-61,2 1 0,-2 0-181,3 4 1,-4-3 98,1 2 1,0 1 75,0 3 0,0 0 50,-3 2 1,0-1 228,0 1 1,-3 2 54,0 1 0,-2-1 108,2-2 0,-3-2 30,3 0 0,-2 2-107,2 0 0,0-2 135,3-3-157,-4-1 74,3 4-102,1-5 0,9 0-1020,5-4 954,2 0 0,8 0 0,3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29:13.9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 43 8214,'-6'-3'-25,"1"1"1199,3-5 0,-5 5-482,5-3 1,-4 2 653,3-3-662,0 4 1,2-3 843,-2 3-908,3 1-124,-4-3-2667,4 4 161,0 0 0,4 3 2010,1 0 0,3 7 0,0-1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05.0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 34 8012,'-4'-4'842,"0"3"-120,4-5-848,-4 4 207,3-2 1,1 1-203,6 1 0,1-1 92,2 3 1,3 0-113,2 0 1,-1 0-141,2 0 1,-1 0-156,3 0 0,0 0-586,0 0 1022,0 0 0,-1-4 0,1-1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05.2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94 8012,'0'-8'701,"0"-1"0,0 4 256,0-1 0,-3 3 151,1-2-404,-1-1 0,2-3-276,-2 1 0,2 2 272,-2 1 1,2 2 202,1-3 97,0 4-620,0-2 1,0 4-266,0-3-1528,0 2 1251,0-3 0,0 5 57,0 2 1,1-1 27,2 3 0,-2 4-522,2 2 1,1 4 203,-2-1 1,2 3-1079,-1 3 1,-1-1 140,3 4 1332,-3-1 0,6 7 0,-3 1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05.9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35 8006,'-3'-9'0,"2"4"0,-2-1 0,-2 4 0,4-3 0,-2 2 2732,2 2-5526,1-2 2794,0 3 0,4 3 0,1 2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06.1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35 8017,'-4'-9'277,"-3"4"1327,4-1-504,0 4-2207,3-2-155,0 4-346,4 0 1608,1 0 0,7-4 0,1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06.3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26 8101,'0'-5'2105,"0"1"-1170,0 1-367,0 2-734,0-3 0,-1 3 230,-1-2-2240,1 3 1698,-3-4 0,5 4-877,2 0 1355,-2 0 0,10 4 0,-2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06.5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9 8017,'-4'0'1308,"0"0"1,3 0-268,-2 0-1655,2 0 521,-3-4-918,4 3 1011,0-3 0,0 4 0,0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07.2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35 7976,'-4'-5'0,"3"-2"0,-4 6 1121,2-2-280,2-2-646,-2 4-52,3-6 0,1 6-256,1-2 1,3 2 70,4 1 1,2 0-78,0 0 0,4 0 2,-1 0 0,3 0-158,-1 0 0,2 0-10,2 0 0,-2 0 88,2 0 1,1 0-200,-2 0 1,0 0 101,-5 0 1,1 0-300,-3 0 593,-1 0 0,-6 0 0,2 4 0,-2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07.4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1 110 7976,'0'-8'1054,"0"-1"-622,0 1 0,0 0 516,0-1-596,0 1 1,0-1 836,0 1-330,0-1 26,0 1 211,0-1-325,0 1-662,0 3 147,0 1 192,0 4-210,0 0 1,0 4-835,0 2 0,0 1 297,0 2 1,0 3-215,0 2 1,3 3-114,0 3 0,-1 0-359,-2 3 0,0 4 515,0-1 0,3 2-171,0 0 641,0 3 0,-3 2 0,0 1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08.4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153 212 7977,'5'-13'193,"-1"0"167,-4 2 0,0 0 40,0-3 1,0 4-123,3-1 1,-2-2 28,2 2 1,-2-3-70,-1 3 0,0-2 106,0 2 0,0 2-9,0-3 1,-1 6-41,-2 0 1,1 1-247,-3 0 0,-1-2 84,-2 4 0,-1 0-301,1 3 0,-1 0 140,1 0 1,-4 4-310,1 2 1,-1 2 227,0 4 0,3-2-139,-2 4 0,1 0-46,2 3 1,2 0-17,1 0 1,0 3 43,-1 0 0,2 0 104,4-3 0,0-1-109,0 1 0,0 0 123,0 0 1,3-3-7,0 1 0,4-5 2,-2 1 1,3-2 136,0-4 1,1-1-80,-1-4 161,1 0 1,-1 0 363,1 0 0,-4-5-212,1-3 0,-1 0 243,0-4 1,2-1-204,-4-1 0,2-2 394,-2-1 0,1 0-259,-1 0 0,-2 3 176,2 0 1,-1 0-84,0-3 0,-1 1-216,2 1 0,-2 3-44,-1 4 1,0-1 277,0 1-510,0-1 182,0 5-1622,0 0 1119,0 4 1,0 1-374,0 2 0,0 2 264,0 7 1,3-2 26,0 4 0,1 0-62,-2 3 0,-1 0 88,2 0 0,1 0-55,-1 0 1,0 1 84,0 2 1,-2-2 98,2 1 1,1 2 252,-1-1 0,3 0 0,-1-3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08.7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60 7977,'0'-8'266,"0"2"-266,0 0 766,0 1 1,0-4 367,0 1-209,0 3-242,0-2-206,0 6-683,0-3 289,0 4 39,0 0 43,0 4 1,0 0-302,0 5 1,0-1-143,0 1 0,0 2-229,0 0 1,0 2-353,0-2 0,0-2 392,0 3 0,0 0 467,0-1 0,3 4 0,2-2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29:14.5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170 85 8060,'-9'-14'114,"1"0"0,-4 3 294,1 0 1,0 0-7,2 2 1,1 0-60,-1 6 0,1 0-453,-1 3 0,1 1 90,-1 2 0,2 5-81,1 7 0,-1 1 60,1 4 0,1 2 110,0 3 1,3 4-34,-1-1 1,2 3-142,1-3 0,0 6-86,0-3 0,0 4 52,0-4 0,3 2-185,0 1 1,0 0 97,-3 0 0,0-5-219,0-3 1,0-2 98,0-4 1,-1 0 345,-2-3 0,-6-4 0,-4-1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09.2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86 8061,'-1'-9'240,"-2"1"1,2-1 988,-2 1 747,-1-1-730,3 1-310,-7-1-362,7 1-549,-3 3-164,4 1 27,0 4 1,0 1-635,0 2 563,0 2 1,1 3-64,2 1 1,-2 2 45,2 0 0,-2 1-137,-1-4 0,0 1 50,0 3 1,0-3 161,0 3 1,0-3 66,0-1 1,0 1 2,0-1 1,0-2-19,0 0-156,0-1 684,0 4 0,0-4-11,0 1 253,0-4 0,0 1-285,0-6 1,0-2-3,0-3 1,0-2-103,0-1 0,0 1-58,0-4 0,0-1-58,0-1 1,3 1 39,-1 1 1,4 4-281,-3-1 1,4-2 60,-2 2 0,3 1-472,0 4 0,1-1 268,-1 5 0,1-1-525,-1 3 0,1 0 102,-1 0 1,3 4-139,1 1 1,-1 6-53,-2 0 1,-2 4 316,-1-1 1,0 5-11,-3 1 1,0 0 496,-3 0 0,0 2 0,0 3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09.8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170 34 8022,'0'-4'389,"0"-4"0,-1 6 604,-2-3-305,2 3-202,-3-6-394,0 7 1,3-3 30,-5 4 1,3 0-46,-3 0 0,4 4 164,-4 2 0,0 1-14,-2 2 0,-2 2-928,-1 1 0,2 3 352,-3-1 1,3 2-494,0 1 0,0 0 144,-2 0 0,1 2 697,-1 1 0,2 0 0,0-3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10.0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68 8022,'0'-9'91,"0"-2"1,0 1-92,0-1 1795,0 2-719,0 0-638,0 4-779,0 2 1,1 4 251,1 1 1,3 3 22,4 4 0,0 0 167,2 2 0,0 0-138,3 3 1,0 3 14,3 3 0,0-1-429,0-2 1,0 3-573,0 0 0,2 3 501,-2 0 1,1-1 521,-7 0 0,4 1 0,-2 2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10.8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85 8022,'0'-9'0,"0"4"146,0-1 1,-1 1 3,-2 0 1,2-3 525,-2 2 0,2 2-205,1-2 0,0 3-55,0-2 1,0 2 167,0-3-28,0 4-322,0-5 252,0 6-557,0-3 240,0 4-1561,0 0 1327,0 4 1,0 1 24,0 3 0,0-2 30,0-1 0,0 1-29,0 2 1,0-2-58,0 0 1,0-1 79,0 4 0,0-3 63,0-1-36,0 1 23,0 2 0,0-2 202,0 0 487,0-4-96,0 5-205,0-6 168,0 3 9,0-4-4685,0 0 3971,0 4 208,0-4 0,0 5 179,0-2 18,0-2 124,0 3-203,0-1 212,0-2-101,0 3 801,0-4-651,0 0 1,0-4-277,0-1 0,0 0-34,0-1 0,0 1-475,0-4 1,3 1 131,0-1 1,3 1-14,-3-1 1,3 1 74,0-1 1,1 1-107,2-1 0,-1 2-159,1 1 1,-1 0 122,1 3 0,-1-3-153,1 3 0,-1 1 87,1 2 1,-4 0-125,1 0 1,0 4 34,2 5 0,0 0 82,-3 5 1,3-2 9,-2 2 0,-3 3-121,0 2 1,1 2-379,-1-1 823,0-2 0,-3 6 0,0-2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11.1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34 8049,'0'-5'288,"-3"-2"517,0 1-578,0 2 0,3 0 61,0 1-725,0 2 0,1-3 209,2 4 0,2 0-499,3 0 0,1 0 325,3 0 1,-2 0 401,4 0 0,-3 4 0,1 1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11.3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1 7890,'-4'5'1529,"3"-2"-1326,-2-3-165,3 0 0,0 0-346,3 0 1,2 0-115,4 0 1,-1 0 421,0 0 0,8 0 0,2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12.3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52 136 8044,'0'-8'535,"-3"-4"-375,0 1 1,-4 0 745,2 2 1,0-2-265,-1-1 0,4 1-88,-4 3 0,4-1 704,-1 1-431,2-1-274,-2 1-62,2 3-29,-3 1 29,4 4-1487,0 0 698,4 4 0,-3 1-62,1 3 0,2 1 67,-1-1 1,1 4 57,-1 3 1,-2 1-142,1 1 0,-1 0 88,-1 3 0,3-1 7,0 4 1,0-4 94,-3 0 1,0 2-28,0-1 0,0 2 45,0-2 1,0-3-50,0-3 1,0 0 259,0 0 0,0-2-81,0-4 692,0-3-333,0-1 376,0-4 0,0-1-340,0-2 0,0-2-129,0-3 1,0 2-90,0 1 0,0-2 37,0-4 1,0 1-218,0-1 0,1 1 64,2-2 1,-2 3-193,5-2 0,0 0 51,2 0 1,1 2-188,-1-3 0,1 3 72,-1 0 1,2 4 2,1-1 0,-2 1-82,3 0 1,0 1-121,-1 4 1,3 0 33,-2 0 0,2 0 68,-3 0 1,0 4 36,-2 1 1,-1 3 58,1 0 1,-2 1 170,-1-1 1,-2 4-133,-4-1 1,0 3 240,0-3 1,-1 1 23,-2-4 0,-2 3-16,-3 1 0,-2-1 263,-1-2 0,-2-2-161,-4-1 1,0 0 6,0-3 1,1 3-70,2-3 0,-1-1-401,3-2 290,1 0-1274,3 0 1291,3 0 0,5-3 0,5-2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12.6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26 7968,'0'-5'2007,"0"-2"1,-1 6-1089,-2-2-638,2-2 72,-3 4-425,4-2 145,0 3 1,0 0-160,0 3 1,0 2-212,0 4 1,0 0-268,0 2 1,0 2-1938,0 4 2501,0 0 0,0 0 0,0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13.9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212 145 8100,'0'-16'0,"-3"2"0,2-2 0,-2 5 0,-1-3 307,1 3 0,0-1 2,0 4 0,1-1-91,-4 1 1,3 0 17,-2 3 1,-1-2-104,-2 4 0,-1 0-3,1 3 1,-1 0-79,1 0 0,-5 5-256,-1 4 0,1 0 111,-1 5 1,1 0-249,-1 3 1,1 0 141,5 0 1,0 0 88,3 0 0,-2 0-148,4 0 1,0 0-45,3 0 1,0-1 163,0-2 0,5 1 18,4-3 1,-1-1 26,3-3 0,2 0-13,-2-2 0,3-2 120,-3-1 0,2-2-110,-2 2 1,-2-2 347,3-1 0,-6-4 79,0-2 0,0-1 73,2-2 1,-3-2 191,-2 0 0,0-3-219,0 2 0,1-3 69,-1 1 0,-2-2-112,2-1 0,-2 3 55,-1 0 1,0 1-139,0-1 1,0 1 196,0 5 1,0-1-118,0 1 1,-1 2 77,-2 1-1428,2 3 927,-3-2 1,3 4-488,-2 0 1,2 1 321,-1 2 1,1 1-96,1 5 0,2 3 46,1 2 0,1 2-24,-1 1 1,-2 3-28,2 0 0,-2 4 98,-1 2 0,0-1-119,0 3 1,0-1-231,0-2 0,0 3-506,0 1 1114,0-1 0,3-3 0,2 1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14.5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86 8125,'-9'-9'-75,"5"1"0,-3-1 465,4 1 0,0 2 573,3 0 1,-3 3-744,1-2 1,-1 2 33,3-3 0,0 4-731,0-4 394,4 4-419,0-6 0,5 8 296,-1-3 0,1 2-125,-1 1 1,1 0 77,-1 0 0,1 0-55,-1 0 0,1 3 102,-1-1 0,-2 5 22,-1-1 1,-3 1 235,1 2 0,-2-1-95,-1 1 0,0-1 127,0 1 0,-1-1 38,-2 1 1,0-1 41,-3 1 0,-2-1-76,3 0 1,0 1 165,-1-1 1,2-2-54,-2 0 0,-1-3-87,5 2 1,-2-3 31,1 1 58,2 2-467,-3-4 271,0 2-165,4-3 1,0 0-31,5 0 1,0 0-235,1 0 0,0 0-75,5 0 1,0 0 495,3 0 0,0 0 0,3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29:14.7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8 120 8065,'0'-13'-232,"0"1"193,0-2 0,-3 1 492,0 2 1,1 1-101,5-1 1,2 2-647,3 4 1,4-2 170,2 4 0,6-2-424,3 2 1,2 0 135,4 3 0,4 3 410,7 0 0,2 3 0,0-1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14.8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51 8125,'0'-8'2402,"0"-1"-879,-4 1-248,3 3-329,-3-3-707,0 7 1,4-3 238,-3 1 60,2 2-188,1-3-303,0 4 1,0 4-1029,0 2 1,0-2 355,0 2 0,1 2-807,2 4 0,-3 0 637,3-1 0,-2 2 795,-1 1 0,4 5 0,1-1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15.3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195 26 8042,'-6'-6'508,"1"0"99,-1 4 0,1-4-645,-1 3 47,4 0 1,-3 4-130,2 2 0,2 2 77,-5 3 0,1 1-90,0 3 1,-3-2 72,2 4 1,-2 3-397,-3 3 0,1 0 163,-1-3 0,0 0-295,0 0 0,2-1 588,-3-2 0,0 1 0,1-4 0,0 1 0,2-4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15.5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85 8042,'0'-13'-404,"0"2"0,0 1 1072,0 2 0,0 0-183,0-1 1,0 3 299,0 1-219,0-1-147,0 1-509,0 2-313,0 3 0,0 1 190,3 1 0,-1 3 151,4 4 0,0 0-94,2 2 1,1 0-17,3 3 0,-3 0-241,2 3 0,0 1 86,0 2 0,-1-2-46,1 5 0,1-3 373,-1 2 0,1 1 0,-4 3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15.8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34 8143,'-3'-8'1741,"-2"-1"-607,0 1-659,1 3 0,4 1 251,-3 4-1014,2 0 252,-3 0 265,4 0-844,0 0 0,1 4 555,2 2 1,-2 1 241,2 2-697,1 3-1048,-3-3 1052,3 7 1,-4-5 510,0 3 0,4 0 0,0 3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16.1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26 8923,'8'0'-276,"1"0"1,3-3 104,2 0 0,3-1-437,3 2 0,-1 1 121,3-2 487,1 2 0,-1-3 0,-2-1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16.4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34 102 8087,'-4'-9'591,"0"3"1003,-1-3-957,-3 3 0,6-7 102,-3 5 1,3 0 696,-1-1-568,2 1 269,1-1-221,0 4-701,0-2 170,0 6-865,0-3 1,0 5 205,0 2 1,0 2-67,0 3 0,0 1-47,0-1 1,0 4 90,0 2 1,0 5-798,0 1 0,0 4 383,0-2 0,0 3 710,0 0 0,0 4 0,0 2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17.2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161 145 7969,'0'-17'190,"0"0"1,-1 0 368,-1 0 1,0 1 218,-4 2 1,0 2-284,-2 3 1,0 1-249,-1-1 0,1 5-23,-1 1 0,1 2-333,-1 1 1,-2 0 152,0 0 0,-1 4-540,4 1 0,0 3 204,3 0 1,-3 4-125,2 3 1,3 1 153,0 1 1,-1-1-38,1-2 0,0 4 186,3-4 1,3 3-71,0-6 0,3 0 61,-4-2 1,5-1-135,-1 1 312,1-1 0,2-3 35,-1-2 0,1-2 166,-1-1 0,0-1-30,-3-2 0,3-3-162,-2-5 0,1 2 323,2-3 0,-4 2-112,1-1 1,-3 1 226,2-1 1,-3 1-137,1 2 0,1-1 94,-1 1 0,-1 0 154,-2-1-775,0 4-626,0-2-48,0 6 1,0-2 486,0 6 0,0 3 134,0 5 1,0 2-329,0 4 0,1 0 98,2 0 0,-2 0-113,2 0 1,1 3-123,-1-1 678,3 5 0,-5-2 0,3 3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17.5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86 8142,'-3'-9'146,"1"1"1,-2-1 580,1 1-34,2-1 0,-3 1-234,4-1 1,0 4-677,0-1 1,3 3 138,0-3 1,4 5-407,-2-2 1,3 2 253,0 1 0,1 0-56,-1 0 0,1 1 185,-1 2 1,1 0-222,-1 3 0,0 2 23,-3-3 1,2 6 153,-4 0 1,0 0 251,-3-2 0,0 2-101,0 0 1,-4 3 299,-2-2 0,-1-1-136,-2-3 1,4 1 45,-1-1 0,0 1-29,-2-1 0,2 0 63,0-2 0,4-2-183,-4-1-537,4-2 124,-2 7 1,8-7 151,2 1 0,2-1-444,3-1 0,0-3 638,3 1 0,4-9 0,4 2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17.8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34 8107,'-2'-6'264,"-1"1"1,-1 2 479,1-3-94,2 4 1,-3-2 229,4 1-1344,0 2 387,0-3-433,4 4 0,1 0 56,3 0 38,1 0 0,-1 0-178,1 0 33,-1 0 422,1 4 0,-5 1-60,-1 3 1,-2-2 9,-1-1 1,0 1 34,0 3 1,0-1 892,0 0 1,-1 1-363,-2-1 0,2 1 90,-5-1 0,4-2-316,-1 0 82,-2-1-257,5 4 1,-4-4 135,4 1 0,4-4-1017,5 1 905,-1-2 0,12-5 0,-2-1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18.3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153 18 8009,'-5'-1'0,"3"-2"601,1 2 0,1-3-70,0 1 1,-1 2 541,-2-2-1730,2 2 591,-3 1 1,0 1-112,-1 2 1,0 1 157,-1 5 1,0 3-473,-6 2 0,3 3 268,-2 3 0,-1-1-623,0 4 1,-2-5 845,3 2 0,-4 2 0,2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29:14.9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69 8065,'-4'-14'0,"-2"-1"0,0 5 1148,0-1-226,-1 1-489,6 6 1,-4 0 148,2 4-1117,2 0 0,-3 1 321,4 2 1,0 2 197,0 7 0,-1 1 98,-1 4 0,1 1-245,-2 1 1,2 0 24,1 4 1,0-1-275,0 0 1,1 3-60,2-3 1,2 0-586,7 1 1056,-3-1 0,11 4 0,-2-1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18.5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34 8009,'0'-8'22,"0"-1"0,0 4-188,0-1 1472,-4 4-855,3-1-726,-2 3 0,5 3 272,1 3 1,4 2 16,-2 4 1,3 1-1,0 4 0,4 0-1,-1 0 1,1 1-560,0 2 0,1 0 44,4 3 502,-4 1 0,7-2 0,-2 3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18.9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59 8166,'-1'-7'179,"-2"1"0,2-1 360,-2 1 0,1 1-96,0 0 1,1 2 171,-2-3-543,2 4 261,1-5-1405,0 6 870,0-3 0,1 5 54,2 2 1,0-1-63,3 3 1,2-2-258,-3 3 0,2 0 186,-1 2 0,1 1 62,-1-1 0,-2 3 282,2 1 0,-4-1-134,1-3 1,-2 2 348,-1 1 0,0-1-117,0 1 0,-1-2 54,-2 0 0,1-1 12,-4 1 0,5-4 400,-2 1-236,-2-4-13,4 5-891,-3-6 0,8 3 239,2-4 1,6 0-552,5 0 0,1-1 825,4-2 0,5-1 0,3-5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19.2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43 8050,'-4'-8'0,"2"2"619,-3 0 1,3 3 289,-1-2-789,2 3 1,2-3-93,2 2 0,2 2-159,3-1 0,4 1-364,2 1 0,2 0 303,1 0 0,0 0-107,0 0 1,3 0 162,0 0 0,0 0-501,-3 0 1,-3 0 636,0 0 0,0 3 0,3 2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19.4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 77 8050,'-4'-8'0,"-4"-1"1671,2 1-1080,3-1 1,-4 1 932,4-1-597,-3 1 231,5-1-764,-3 5 70,4 0-944,0 4 461,0 0 1,1 4-118,2 1 0,-1 6 74,3 0 0,-3 5-241,1 1 0,-2 1 78,-1 5 1,3-3-995,0 6 1,-1-3 31,-2 6 1187,0-3 0,0 3 0,0 1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19.9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9 7995,'-5'0'1062,"-2"0"394,6-4-407,-3 3-1877,4-3 281,0 4 1,5 0-1070,3 0 1616,4 0 0,5 0 0,0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20.1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26 8071,'-6'-3'0,"1"0"272,3 0-260,-2-1 1,5 3-13,2-1 0,1-3 0,5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20.30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26 8046,'-5'-8'945,"0"3"-522,3 2 1577,1 2-1152,-3-3-953,4 3-1110,0-2 1,4 3 1214,1 0 0,7 0 0,1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20.8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 26 7997,'-8'-3'1036,"3"2"-522,-2-3 0,5 1 258,-4 0-484,4 0 193,-2 3-514,4 0 1,1 0-98,2 0 0,6 0-99,5 0 0,3-2-329,3-1 1,1 0 290,5 3 0,-1 0-440,1 0 0,-4 0 273,1 0 1,-2 0 50,-2 0 1,0 0 382,-8 0 0,1 0 0,-4 0 0,1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21.0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 77 7997,'-5'-9'-260,"-2"1"-390,1-1 1391,2 1 1,-2 0-198,3-1 1,0 3 18,3 1 0,-1 2 183,-2-3 128,2 4-112,-2-1-730,3 3-296,0 0-4,3 0 0,-1 1 302,4 1 1,-4 3 15,1 4 0,1 0-556,-2 2 1,4 0 193,-3 3 0,2 1-457,-2 5 1,0-1 273,-3 3 0,0 1-1032,0 2 1527,0 1 0,4 3 0,1 1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21.6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263 86 8038,'-8'-16'0,"-1"1"0,0 2 0,-2 2 0,0 1 197,-3-1 1,3 6-117,-3 2 1,-3 2 685,-3 1 1,-1 0-249,1 0 1,3 6-465,-3 3 0,5 2 9,1 0 0,4 3-328,2 3 1,0 0 54,5 3 1,0-2-89,3 2 0,0-2-22,0-1 0,4-3 64,2 0 0,4-1-13,2 1 1,3-2 98,-1-7 1,-1 2 39,1-4 1,0 0-1,3-3 1,-1 0 132,-2 0 1,1-1 10,-3-2 1,0-2 242,-1-3 1,-4-4 327,1 1 1,-2-1-299,0 0 1,0 0 419,-3-2 1,0-1-269,-3 4 0,0-3 109,0 2 0,-1 1-157,-2 2 0,1 1 215,-3 0-370,3 3-481,-6-3-533,7 7 1,-3 1 496,4 6 0,0 2-199,0 4 0,0 1 193,0 4 0,3 0-445,0 0 0,3 3 206,-3-1 0,2 5-147,-2-1 1,4-2 671,-2 2 0,3 0 0,0 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29:15.1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153 26 8065,'-8'-8'0,"2"0"0,1 2 335,-1 3 0,-3 3-99,1 0 0,2 2-110,1 3 0,-1 2-261,-2 7 0,-1 0 68,1 3 0,-1 0-457,1 0 0,-1 3 139,1 0 0,-1-1 385,1-2 0,-1 4 0,1 1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21.9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77 8152,'-3'-9'132,"0"1"0,1-1 324,2 1 0,-3 2 801,0 0-298,0 1-917,3-4 206,0 1-603,0 3 0,4 1 291,2 4 0,1 0-565,2 0 0,-4 0 230,1 0 0,0 0-152,2 0 1,0 4 279,-3 2 0,2 1 53,-4 2 0,0-1 188,-3 1 0,0-1-131,0 1 0,-1-1 360,-2 1 1,1-1-88,-4 0 1,1 1 134,-4-1 0,2 1 69,1-1 60,-2 1-492,4-1 211,-1 1-103,1-1 0,5-3 37,2-2 1,2-1-426,3 1 1,4-3 395,2 3 0,3-6 0,-1-1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22.3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43 8152,'-4'-8'0,"2"-1"1190,-3 1 0,3 2 202,-1 0-976,2 4-308,1-1-469,0 3 32,0 0 1,0 3 237,0 3 1,1 2-139,2 0 0,-2 1 85,2-1 0,-2 0-57,-1 1 1,0-1 101,0 1 0,0-3 65,0-1 0,0 1 27,0 2 0,0-2 154,0 0 0,0-4 773,0 4-402,0-4 1095,0 6-645,0-8-843,0 4 1,1-8 110,1-1 1,-1-3-336,2 0 0,1-1-15,-1 1 1,2-1-7,-2 1 1,4-1-333,-1 1 0,-2-1 178,2 1 0,-3 2-392,2 1 1,1 3 226,3-1 0,-4 2-249,1 1 0,-1 1 190,0 2 0,2 2-191,-4 7 0,2 2 689,-2 6 0,0 1 0,-3 5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22.9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119 17 8305,'0'-5'1497,"0"-1"-1012,0 4-617,0-2 0,-3 4 173,-3 0 0,1 5-350,0 4 1,-1 0 99,-2 5 1,-1 0-87,1 3 0,-1 1-460,1 2 0,-4-2 755,1 2 0,-4 1 0,2 1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23.1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94 8017,'0'-12'-166,"3"1"166,0-3 0,-1 4 699,-2-2 1,0 3-201,0 0 1,0 4 132,0-1-589,0 4 67,4-2 0,-2 7-412,4 0 1,-1 7 212,4-2 1,0 6-120,3 0 0,-2 0 128,4 3 0,0-2-417,3 5 1,1-1 156,2 1 0,-2-2-886,2 2 1226,-3-2 0,4-2 0,1 1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23.4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84 8017,'0'-8'0,"0"-3"0,0-1 0,-3 1 0,0 3 0,1-1 0,1 2 0,-2 1 0,2-2 0,-3 7 0,4-1 616,0 4 1,0 0-269,0 4 0,0 1-418,0 4 1,0-2 7,0 3 0,0 0-183,0-1 1,0 1 131,0 0 0,0-3 165,0 2 0,0-1-77,0-2 0,0-2 286,0 0-53,0-1 697,0 4 122,0-5-683,0 0 1,0-5-245,0-2 1,4-1 65,2-5 0,1-2-437,2 0 0,3-3 178,2 2 1,-1 1-287,1 2 0,-2 1 47,2-1 0,-3 4-144,3-1 1,-3 4-95,0-1 0,-1 3 177,2 3 0,-6 3 12,3 5 1,-4 2 90,1 4 0,-1 1 290,-3 2 0,3 2 0,4 3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23.7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35 7997,'0'-6'0,"0"0"0,0 4-103,0-4 0,0 3-72,0-3 1,3 5-149,3-2 0,2 2 64,0 1 0,3 0 259,1 0 0,3 0 0,-2 4 0,4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23.8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 1 9327,'-5'0'517,"3"0"-517,4 0 0,3 0 0,4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24.4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110 94 8086,'-8'-14'431,"-1"0"0,4 3 640,-1-4 1,4 5-104,-1-1 0,2 4 136,1 2-220,0 3-298,0-2-401,0 4 220,0 0-874,4 4 0,-3 0-67,2 5 0,-1 0 385,1 3 0,-2 1-172,1 4 0,-1 0 32,-1 0 1,-1 2-110,-1 1 0,1 4 66,-2-2 0,-1-1 160,1-1 0,-2-1 66,2 1 0,-3-3 67,3 3 1,-2-5 66,2-1 0,-1-4-122,1-2 1,2-2-208,-2-3 84,2-2 2648,1 3-1802,0-8 1,0-1-276,0-3 1,0-1-91,0 1 0,0-1-69,0 1 0,1-1-326,2 1 1,-1-2 135,4-1 0,-3 2-222,2-3 1,0 3 128,1 0 0,1 1-453,-1-1 1,4 1 191,1-1 1,1 4-111,-4-1 0,4 3 110,-1-2 0,3 3-24,-3-1 1,1 2-13,-4 1 0,1 4 52,-1 1 0,0 3-56,-3 0 1,2 4 102,-4-1 0,-1 4 81,-2-1 1,0 1-30,0-1 1,-3 1 265,-3-3 0,-4 2-154,-2-3 1,-3 3 368,1-2 0,-5-1-88,0-3 0,-2-2 39,1 0 0,2-4 130,-2 0 1,3-1 104,3-1-822,2 0 391,4 0 0,3-3 0,1-2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24.7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 60 8051,'0'-8'0,"0"2"1508,0 0-974,0 1 0,0-1-379,0 0 0,0 4-16,0-4 1,4 4-162,1-1 0,3 1 84,0-1 0,1 3-551,-1-3 0,1 2 231,-1 1 1,1 0-240,-1 0 0,1 3 150,-1-1 1,-3 5-47,-2-1 0,-2 1 271,-1 2 0,0-1-55,0 1 0,-1-1 401,-2 1 1,-5 2-166,-3 0 1,0 1 219,2-4 1,1 0-153,-1 1 1,1-2 626,-1-1 0,2 2 274,1-3-589,-2-1 1,7 1-456,-5-2 1,5-2 91,1 1 1,5-1-1800,6-1 1723,6 0 0,8-7 0,6-3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25.6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17 8049,'-9'-8'-604,"5"3"330,0 1 0,4 5-115,0 2 1,0 3 388,0 5 0,4-1 0,-4 6 0,4-3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29:15.3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43 8065,'0'-9'274,"0"1"-228,0-1 0,0 4 891,0-1-632,0 4-707,0-2 0,1 5 254,2 2 1,5 3 152,3 5 0,4 2-139,-1 4 0,3 0 127,3 0 1,2 3-1104,3 0 1110,-3-1 0,6 2 0,-2 1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25.7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1 8049,'-5'0'0,"2"3"853,-2-2-409,1 3 1,-2-4 142,0 0-1426,4 0 741,-1 0 1,4 0 97,1 0 0,3 0 0,4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25.9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17 8049,'-6'-5'-284,"1"3"284,3-3 0,-6 4 0,4-3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40.9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120 255 8160,'0'-17'-272,"0"0"0,1 0 97,1 0 0,0-2 565,4 2 0,-4-2-85,1 5 1,0 1 232,0-1 0,1 0-80,-1 0 1,-2-1-57,2 4 0,-3 0-268,0 2 1,-2 3 107,-1 1 1,-4 3-224,2-1 1,-1 2 113,-3 1 0,3 0-464,-5 0 1,-2 4 224,2 2 1,-3 5-179,3 3 0,-1 2 111,4 1 0,-1 3-162,1 0 0,2 3 99,0 0 1,5-2 81,-2 2 0,2-3-84,1 2 1,1-2 66,2 3 0,1-5-31,5-1 0,2-1 63,0-5 1,4 0 213,-4-2 0,3-4 97,-3-3 0,3-2 263,-2-2 1,-1-3 220,-2-4 0,-1-3-290,0-2 1,-2-5 39,0-1 1,-4-2-67,1 2 0,-3-3 256,0 3 1,0 1-142,0 2 1,0 0-188,0 0 1,0 1-87,0 2 1,-2 1 14,-1 5 1,0 2-909,3 1 531,-4 3-687,3-2 0,-3 8 475,4 1 1,0 6 97,0 0 1,3 4 1,0-1 0,3 2-95,-3 1 1,3 0-63,0 0 0,-1 3-9,0 0 0,0 3 43,1 0 1,1-1-215,-1 0 0,-1-2 629,0 3 0,1-1 0,2 4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41.2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39 8150,'0'-6'828,"0"0"-102,0 1 7,0-4-106,0 5-432,0-4-219,0 7-223,0 1 1,0 5 48,0 3 1,-1 1 133,-2-1 1,2 1-253,-2-1 0,3 4 86,0-1 0,0 3-385,0-3 0,0 1 20,0-4 595,0 4 0,3-2 0,2 2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41.4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51 8116,'0'-8'0,"-3"-1"680,0 1-271,-3-1-266,5 1-943,-3 3-259,4 1 0,0 9 1059,0 3 0,4 5 0,0 4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41.7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170 52 8015,'-4'-9'809,"-2"1"1,1-1 341,0 1-158,3-1-401,-2 4-380,4 2 143,0 3-971,0 0 0,0 4 346,0 5 1,0 0 131,0 5 0,0 1-80,0 5 0,0-1 120,0 4 0,0 2-58,0 3 1,-1 2 73,-2-2 1,2-1-89,-1 4 0,-3-1 136,-1 2 1,-1-3 103,-2-4 1,1-3-83,-1-2 0,0-3 188,-2-3-35,1-2 0,-2-7-97,3-2 1,2-3-4,1-3 1,0 1-18,3-4 1,-3-2-190,3-4 0,-2-2 70,2 3 95,0-4 0,3-2 0,0-5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41.9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51 8137,'0'-8'0,"0"-1"0,0 1-615,0-1 0,0 3-93,0 1 708,3 3 0,2-2 0,4 4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42.1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34 8103,'-8'-8'0,"3"0"0,-2 2 1098,4 0-409,-3 4-637,5-1-1928,-3 3 1876,4 3 0,7 6 0,3 4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42.3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26 8103,'-4'-4'2961,"-3"2"-2015,4-4-709,0 4 0,3-2-1048,0 1 665,0 2 146,0-3 0,8 4 0,1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44.0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229 60 7981,'0'-8'7,"0"-1"0,0 3 191,0 1 1,-3-1 125,0-2 1,0 2-100,0 0 0,-2 4-112,-3 0 0,-1 1 65,1 1 0,-1 0-280,1 0 1,-2 1 42,-1 1 0,1 3-2,-1 4 1,2-1-247,0 1 1,2-1 111,1 1 0,2 0-70,4 2 1,0-1 56,0 1 1,5-2 12,4 0 1,0-1 55,5 1 1,-3-2 0,4-1 1,-4 2 93,3-3 0,-3-1 17,3-1 1,-3-2 122,0-1 1,-2 0-106,0 0 1,-1-4 365,-3-2 0,2-1-160,-4-2 1,2 1 426,-2-1 1,0 1-151,-3-1 0,0-2 19,0 0 0,-1 0 255,-2 2-298,2 1-137,-6-1-247,6 1-529,-7 3 434,7 1 0,-5 5-308,3 2 0,0 4 164,3 5 0,0 3-23,0-1 1,-3 6 57,0 2 0,0 4-158,3 2 0,0 2-64,-3 4 0,1 1-22,-4 2 1,1 0 117,0 3 1,-3 1 99,3-5 1,-3-3 132,0-4 0,-1-7-117,1-2 1,1-9 339,-1-2 1,1-6 20,-4-1 1,-2-1 172,2-1 1,-4-3-70,1 1 0,-1-5-79,1 1 1,1-4 15,1-1 1,4-3-111,-1 2 1,2-3 98,4 1 0,0-3-310,3-3 0,4 2-286,1-1 0,7-2-152,2 1 0,3-1 232,3 2 1,1 1-62,5-2 1,-1 3 77,1 3 0,-4-1-10,1 3 0,-1 1 52,0 3 1,2-1 140,-4 1 1,-1 0 51,-2 3 0,-1-2 140,-2 4 0,-1-3 606,-5 0-369,1-2 655,-5 0-484,4-1 150,-7 1 0,0 2 223,-4 1-49,0 3-239,-1-2-191,3 0-1168,-2 3 672,-1-3 1,3 5-584,-2 2 0,2-1 353,1 4 0,0-1-253,0 4 1,0-1 126,0 1 0,0 2-1027,0 0 1458,0 1 0,-4 0 0,0 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29:15.6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52 8181,'-3'-12'837,"1"2"-418,-4-1 1063,4 1-447,-2 6-1368,4 0 1,1 5 160,2 2 1,-1 4 60,4 5 1,-1 3-152,4-1 0,-1 2 103,1 1 0,-2 0-185,-1 0 1,1 2 87,-5 1 0,1 3-83,-3-3 1,0 0-8,0 0 0,-4 1-236,-1 2 1,-7-3 581,-2-3 0,-2 0 0,-1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44.2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43 8099,'-1'-9'0,"-2"1"0,2-1 368,-2 1 0,1 3-536,-1 2-1326,2 2 1494,-2 5 0,10 1 0,3 3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44.5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17 101 7987,'-2'-16'565,"-1"2"1,-1 1-150,1 1 0,2 3 821,-2-2-814,2 1 0,1 4-260,0 1 0,1 3 90,2-1 1,-1 3-778,4 3 1,-1-1 171,4 3 0,2 2-42,0 4 1,1 0-172,-4 3 0,1-3 274,-1 3 1,1 0-210,-1 3 1,1-1-102,-1-1 601,1 1 0,-1-3 0,1 4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44.6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 60 7987,'0'-8'0,"0"-1"440,0 1 0,0-1 578,0 1-463,0-1 0,-1 4-1056,-2 3 458,2 1 1,-3 3-419,4 3 0,-1 2 303,-2 7 0,2-3-442,-2 3 0,0 0 152,0 3 448,-4 0 0,3 0 0,-5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45.3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85 7987,'-3'-5'1038,"0"-1"-452,-4 4-957,7-2 198,-4 4 243,4 0-133,0 0 1,4 3 104,1 0 0,0 3-211,1-3 0,-1 0 65,4 0 1,0-2-74,2 2 0,-1-2 75,1-1 1,-1 0 79,-2 0 1,1-1 64,-1-2 0,1-1-104,-1-1 0,0-3 351,-3 2 1,2-1-100,-4-2 0,-1 1 161,-2 0 0,0-1-97,0 1 0,-1 2 45,-1 0 0,-4 4-133,-5 0 0,0 1-209,-3 1 0,0 0 36,-3 0 0,3 3-171,0 3 1,3 2-56,0 4 0,2-2 95,0 4 0,5-2-139,1 2 0,3-4 67,3 1 0,2-1-157,7-2 1,2 1 5,5-1 0,0 0 135,4-3 0,-1-1 157,0-4 1,2 0-66,-4 0 1,2-1 108,-2-2 1,-1-1-91,-5-5 1,1-2 545,-4 0 0,0-1-208,-6 4 0,0-3 506,-2-1 1,-2 1-245,2 2 1,-3 1-39,-3 0 0,1 2-348,-4 0 1,3 4 270,-2-1-876,3 3 0,-5 0 334,4 3 1,1 2-81,2 4 0,0-1 4,0 0 1,-3 4-84,0-1 1,0 1 1,3 0 1,0-3 149,0 2 24,-4-1 1,3-2 278,-1 1 0,1-4 571,1 1 0,-1-4-57,-2 1-462,2-2 1,-3-2-45,4-2 0,0-2 335,0-3 1,0-1-105,0 1 1,4-4-159,2-3 0,2 2-130,3-1 1,-1 4-252,1-2 0,1 1-460,0 3 0,2-3 341,-3 6 1,1 1-367,0 1 0,-3 6 268,2 2 1,-4 4-47,-1 2 0,-4 3-19,0 6 1,-1 1 456,-1 2 0,0 5 0,-7-2 0,-3 8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45.7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450 59 8071,'0'-12'2602,"-1"0"-1431,-2-2-2054,-1 1 0,-5 9 272,1 1 1,-2 7 699,-1 4 1,-2 11-93,-4 6 1,-4 7 375,-2 2 1,-1 4-225,-2 4 0,-2 2-182,0 1 0,-1 6-550,0 5 1,3 2 245,-2-2 0,1 2-944,2-4 1144,3-4 1,2 0 0,3-3-1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46.0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35 102 8006,'-5'-17'1774,"-3"1"-1225,3-1 1,1 3-150,1 3 1,-1 2 164,2 0 619,-1 4-337,3 2-751,0 3 0,0 1-576,0 1 1,0 3 365,0 4 0,3 3-238,-1 2 1,1 2 239,-3 1 1,1 1-340,2 2 1,-2 1 167,2 5 1,-2-1-203,-1 1 0,0-4 111,0 1 1,0 0-516,0 2 1,-3-4 888,0-4 0,0 0 0,3-4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47.0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153 34 8006,'0'-8'0,"-2"2"343,-1 1 1,-3 2 356,3-3-27,-3 4-569,1-2 0,-4 5-177,1 2 1,0 2-176,3 3 1,-3 4 163,3-1 0,-3 3-333,0-3 0,-1 4 207,1-4 0,-1 3 45,1-3 1,-1 1 115,1-4 0,2 0 216,0-3 1,4 0-103,0-2 190,1-2-222,1 3 0,1-4 9,1 0 0,0 0-138,4 0 0,0 0 107,2 0 1,2 0-255,1 0 0,-5 0 15,3 0 0,0 1-131,3 1 245,-1-1 1,-3 6-21,1-4 1,-1 2 296,1-2 0,-1 0-88,1-3 0,-1 0 95,1 0 0,-1 0-36,1 0 0,-1 0 59,1 0 1,-1 0 263,1 0 294,-1-4 491,1 0-432,-1-5-147,-3 1-132,-1-1-414,-4 1 0,0 2 237,0 0-353,0 4 0,-3-2-1387,0 1 1111,0 2 0,2-3-182,-2 4 134,2 4 0,-3 1 136,1 3 1,2 3 0,-2 1 1,-1-1 122,2-2 0,-2 2-109,1 0 1,2 0 194,-2-2 0,-1-1 59,2 1 1,-1-3 89,3-1 1,-1 0 469,-2 1 705,2-3-1041,-3-3 0,5-2-154,2-3 1,2-1 20,3-5 0,-1-2 47,1-1 1,-1 0-428,4 0 1,0 1 49,0-1 0,-2 2-82,3 3 1,-6 1-216,0-1 267,0 1 1,-1 3-576,1 2 480,-4 2 1,4 2 116,-3 2 0,0 5 39,-3 3 0,3 3-197,0-3 0,2 3 12,-2-2 1,3-1-6,-3-2 0,3-1 217,0 0 0,-1 0-50,0-2 0,1 0 257,2-3 0,-2 0-101,0-3 0,-4 0 422,4 0 0,-1-1-237,0-2 1,2-2 16,-4-3 1,3-1 64,-4 1 0,4 0 93,-3-1 0,1 1-19,-2-1 0,-1 1 418,2-1-235,2 1-77,-4-1-908,3 1 360,-4 3-972,0 1 769,0 4 1,0 4 46,0 2 1,2 1-51,1 2 0,0-1-72,-3 1 0,3-4 333,0 1 0,2 0-114,-2 2 0,4-2 119,-2-1 0,3-2-63,1 3 1,-1-4 183,0 1 1,4-3-46,-1 0 1,0 0 76,-2 0 1,-1 0 300,1 0 1,-4 0 87,1-3 142,-4-2 1,2-3-232,-4-1 1,0 1-46,0-1 1,-1 1-91,-2-1 1,1 1-259,-4-1 0,1 2-497,-4 1 0,1-1-689,-1 5 0,-3-1-451,-2 3 1611,2 3 0,-4 6 0,3 4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47.5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68 8047,'0'-8'0,"0"-1"571,0 1 1,0-4-218,0 1 0,0 3 1085,0 2-459,3 4-156,-2-2-992,3 4-311,-4 0 1,0 1 88,0 2 1,0 3 263,0 5 0,1-2-57,2 3 0,-2 0-11,2-1 1,-1 3-253,0-2 0,-1-1 79,2-2 0,1-1 11,-1 1 0,0-4 280,-3 1 0,2-3 304,1 2 296,4-3 0,-5 2-301,3-4 1,-2-1 298,3-2 1,-1 0-245,0-5 0,2 1 137,-4-4 0,0 2 29,0 0 1,-2 1 269,2-1-620,-2 1-331,-1-1 1,0 3-1794,0 1 1559,0 3 1,3-1-75,0 6 0,-1-1 186,-2 3 1,1 1-37,2 3 1,-2-1 71,2 1 1,2-2 279,0-1 0,0 0 0,1-3 0,-3 3 166,2-3 1,1 0 333,2 0-118,1-2 0,-1 0 309,1-4 0,-1-3-271,1 0 0,-4-1 257,1-2 1,-3 1-177,3-1 0,-5 1-53,2-1 0,-2 1-233,-1-1 1,0 1-217,0-1 1,0 4-1090,0-1 0,-1 4 176,-2-1 957,2 2 0,-6 1 0,2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47.9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85 8047,'-4'-8'0,"3"2"22,-2 0 0,1 4-230,0-4 508,1 4-103,-3-2-272,4 4 1,0 1 18,0 2 0,0 3 174,0 5 0,0-2-114,0 3 1,0-3-50,0 0 1,0-1 100,0 1 0,0-1-72,0 1 0,-1-4 248,-2 1 0,2-3 158,-2 2 514,2-3 0,1 3 153,0-2-19,0-2 1,0 2-515,0-6 0,1 1-429,2-4 1,-1-2 23,4-4 1,-1-2 140,4 3 0,0-4-280,3 1 1,-3 1 100,2-2 0,3 4-285,0-3 1,-1 4 43,1-2 0,-4 4-470,2 2 0,-2 2 11,1 4 0,-1 1-243,1 2 1,-2 6-110,0 5 1,-3 7 376,-1 4 0,-3 1 106,1 5 1,-4 1-87,-5 1 574,1 5 0,-15 1 0,2 3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53.8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60 119 8121,'0'-12'399,"-1"2"-146,-2-1 1,2-1 223,-5 1 0,3-2-164,-3 2 1,5 4 390,-2-1 1,-1 1 354,1-1-105,0 3-703,0 1 139,2 4-777,-3 0 1,4 1 327,0 2 0,0 5 54,0 3 1,0 4 69,0-1 0,0 3-183,0 3 0,0 1 34,0 1 1,0 3-134,0-3 1,0 2-25,0-1 0,0 1 169,0-1 0,0 0-120,0 0 1,0 0 85,0-3 0,0 0 45,0-3 1,1-5-160,2-3 190,-2-1 406,2-7 216,-3 3 1,1-11-167,2-1 1,-2-3-116,2 3 0,-2-4-273,-1-2 0,1 0 142,2 0 0,-2 0-332,5-3 1,-3 3 117,3 0 0,-4 3-15,4-4 0,-1 5-170,0-1 1,3-1-94,-2 0 0,1 2-180,2 4 0,-1 0 200,1 3 1,2 0-236,0 3 1,0 1 137,-2 2 1,2 2 14,1 7 1,-1 1 66,-3 4 1,-2 0 88,0 0 0,-4 0 33,0 0 0,-1 0 0,-1 0 1,-1 0 267,-1 0 0,-7-1-100,-5-2 0,-2-1 280,-1-2 1,-3-1-171,0 1 1,-2-3-248,2-2 1,0 2 132,3-3 1,4 0-1137,2 1 1157,1-4 0,6 5 0,0-2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29:15.8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51 8199,'0'-8'545,"0"-1"1,2 3-60,1 1 0,1 0-186,-1-1 1,-1 0-867,3 3 1,4 0 416,2 3 1,5 0-882,1 0 0,0 0 1030,3 0 0,2 8 0,-1 1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54.1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26 8030,'0'-8'2546,"0"-1"-2048,0 4-144,0 2-253,0 3 1,0 0 69,0 3 1,0 3-210,0 5 1,-2 0 75,-1 3 1,0 0-260,3 3 0,0-3 114,0 0 1,0-3-333,0 4 0,0-4-109,0 3 1,0-4-1044,0 2 1591,0 1 0,0 0 0,0 4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54.4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42 8290,'-3'-8'1310,"-2"3"-593,0-2-960,-2 6 0,6-2-14,-2 6 210,2 1 1,1 5 142,0-1-267,4 1 1,0-2 64,5-1 1,-2-1 108,-1-2 1,2-2 68,-3 1 0,3-1-99,0-1 1,1-3 443,-1-3 0,-3 1 95,-2 0-242,2-1 1,-5-3-40,3 1 1,-3-1-208,-3 1 0,-1 2-835,-5 1 1,-2 3 485,0-1 1,-2 2 324,2 1 0,-2 4 0,-4 1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55.0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35 8052,'-4'-9'-151,"3"3"-39,-2 1 0,2 2-132,1-3-5,0 4-406,0-1 733,0 6 0,4 2 0,1 4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55.2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42 26 8052,'-8'-9'0,"0"4"2700,-1-1-1149,4 4-1454,-2-2 58,6 4-1678,-3 0 1,8 0 1522,1 0 0,3 4 0,1 1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56.4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162 34 8045,'-9'-7'-111,"1"1"0,-1-2 212,1 3 0,-1 1 246,1 1 1,-3 2-326,-1 1 0,1 0 73,2 0 1,-2 1-249,0 2 1,-1 2 76,4 3 0,0 1-95,3-1 0,1 1 137,4-1 1,0 1-97,0-1 0,1 0 34,2-3 1,2 3 17,3-3 1,3 2 60,1-1 0,0-3-26,-1-3 0,-1 3 94,1 0 1,1 0-72,-1-3 1,1 0 409,-4 0-105,1-4 0,-1-1 94,1-3 1,-4 2 249,1 1 1,-4-1-216,1-2 0,-2-1-46,-1 1 1,0-1 154,0 1 131,0-1-191,0 1-708,-4-1 1,2 4 133,-4 3 1,4 2-119,-4 2 0,3 7 32,-3 5 0,4 2 77,-4 1 1,1 4-166,0 1 1,-3 7 60,2 2 0,2 2-99,-2 1 0,1 0 69,0 0 0,-2-4 7,4-2 0,-3-2 124,0 0 0,1-8-65,0-4 386,3-4-178,-6-1 0,4-6 331,-1-3 0,-3-3-157,3-6 1,-3 1 0,0-1 1,2-3-63,0-2 0,4 1 81,0-2 1,1 1-82,1-3 0,0 1-276,0 2 0,6-2-85,3 2 0,5-2-103,0-1 1,2 3-196,1 0 0,3 3 188,-1 0 1,4 2 1,-3 0 0,2 2 126,-2 1 1,-1-1 104,-5 1 1,2 1-82,-2 0 0,-2 2 363,-4-3 0,0 3 127,-5-2 1,-1 2 907,-2-3-272,0 4 1,-1-4-414,-1 3 0,0-3 757,-4 3-439,4 0-610,-5 3 146,6 0-823,-7 0 1,7 4-236,-2 2 0,2 1 431,-2 2 0,2 2-810,-2 1 0,2 0 55,1-1 1001,0-2 0,4 8 0,0-4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56.6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30 8062,'-3'-8'0,"1"0"79,-4 3 32,4-3-1482,-2 7 1371,4 1 0,4 5 0,1 3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56.8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43 8083,'-8'-9'1004,"2"1"-754,-1 0 1,6 2 1558,-2 0-1279,2 4-919,1-1 0,1 5 166,2 1 0,2 4 126,3-2 1,1 4-441,-1 2 0,1-1 220,-1 1 1,0 1-551,1 0 1,-1-1 78,1-3 788,-1 1 0,1 3 0,-1 1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57.0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 51 7882,'0'-9'-502,"0"1"753,0-1 0,0 4 1309,0-1-959,0 4-102,0-5-537,0 6 0,-1-2 113,-2 6 0,-1 2-407,-1 3 1,-2 3 200,4 1 1,-3 2-510,4-3 0,-4 3 158,3-3 482,0 5 0,3-7 0,0 3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57.6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9 102 8083,'0'-8'-159,"0"2"159,0 1 0,-1 2 1529,-2-3-412,2 4-949,-3-2-3,4 4 0,1 0-580,2 0 0,2 0 61,3 0 1,1 0-101,-1 0 0,1 1 137,-1 2 0,3-2 137,1 2 0,0-2 210,-1-1 1,-1 0-206,1 0 0,-2-3 560,0 0 0,-2-3-187,-1 0 1,1-2 128,-5 0 1,1 2 318,-3 1 1,0-1 224,0-2-541,-4 3 0,-1-2-63,-7 4 1,3 1-353,-2 2 1,-1 0 146,0 3 0,-2-1-438,3 4 1,-1 0 198,4 2 0,2 0-93,1 1 1,3-1 16,-1 1 0,3 2-89,3 1 1,2-1-18,7-3 0,1-2 81,4 0 1,3-5 38,-1 2 1,5-2 54,-1-1 0,-3 0 201,0 0 1,0-4-108,-3-1 0,1-3 472,-7 0 1,0-1-94,-2 1 0,-4-1 408,-3 1 514,-1-1-385,-1 1-818,0 3 0,-1 1 217,-1 4-801,1 0 1,-6 1 214,4 2 1,0 2 15,3 3 1,-1 1-157,-1-1 255,1 1 1,-3-1 245,4 1 0,0-4-179,0 1 0,0-3 1058,0 3-423,0-5 1118,0 3-1044,0-4 1,0-4-80,0-1 1,0-3-410,0 0 0,1-1 160,2 1 1,-1-1-170,3 1 1,0-1 93,1 1 1,1 0-430,-1 3 0,1-3 134,2 3 0,-1 1-383,1 1 0,-1 2 52,1 1 0,-1 4-153,1 1 1,-4 7-91,1 2 0,-4 5 230,1 1 1,-2 3 511,-1 0 0,-4 1 0,-1 2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57.90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492 59 8053,'-3'-13'998,"0"1"1,-2 3-838,2 0 1,-1 4 392,1-1 0,1 4-122,-3-1 0,-2 7-558,-4 5 0,1 3 104,-5 5 1,-2 4-259,-2 1 1,-4 4 129,3 2 1,-4 3-410,-2 6 0,1 1 112,-3 5 1,-4 3-81,-1 2 0,-1 4-126,-3 4 653,2-7 0,1 9 0,0-11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29:15.9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 9 8199,'-6'0'621,"1"0"-202,3 0-215,-2 0-262,0 0 1,7 0 143,0 0 0,5 0-1574,7 0 1488,2 0 0,13-4 0,0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58.2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85 8004,'-1'-13'995,"-2"2"0,2-1-458,-2 0 0,2 1 1651,1 2-977,0 1 30,0 3-921,0 1-732,0 4 0,0 1 435,0 2 0,1 3 27,2 5 0,-2 1-317,2 3 0,-2 2 143,-1-1 1,0 1-452,0 3 0,0 1 41,0-1 0,-3 2-87,0-2 1,-2 3-156,2-3 1,-1-1 291,1-2 1,2-1-417,-2-2 0,3 2 900,0-5 0,0 0 0,0-2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59.1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120 43 8004,'-1'-5'316,"-2"-1"1,2 0 240,-2-2 1,1 2 1296,-1 0-1595,2 5 59,-2-3-779,3 4 0,-1 4 269,-2 1 1,1 4-39,-4 2 0,1-1-20,-4 5 1,1-4-129,-1 3 1,1-1 238,-1 1 0,1-1-41,-1-5 0,4 1 252,-1-1 0,3 0 130,-2 1 109,3-4-281,-2 2 1,8-6 23,1 2 1,7-2-7,2-1 0,2 0-518,1 0 0,0 0 76,0 0 1,-3 0-79,0 0 0,-1 0 290,1 0 0,-2 1-13,-3 2 0,-1-2 482,1 1 1,-1-1-133,1-1 985,-4 0-867,2-3 0,-5-1 705,4-2 3,-4-1 512,1 2-577,-3-4-43,0 1-775,0 0 155,0 3-1503,0-3 831,0 7 223,0 1 0,0 5-82,0 4 0,-1-2-131,-1-1 0,1 1 116,-2-1 0,2 1 76,1 2 0,0-3 261,0-1 0,0-2-48,0 3 0,-1-3 897,-2 2-374,2-3 7,-3 2 0,5-4-212,2 0 1,-1-3-11,4 0 0,-2-3-374,2 0 0,2-2 130,-3 0 0,3-1-238,0 1 1,0-1 53,-3 1-415,3 0 170,-3-1-386,3 4 129,1 2 227,-1 3 0,0 0 159,-3 3 1,0 2 68,-2 4 1,-1-1-238,3 0 0,-3 1 122,1-1 0,1-2 134,-1 0-47,3-1 1,-2 1 762,2 0 609,1-4-934,-2 1 0,3-4-89,-3-1 1,2 0 71,-4-4 1,2 3 205,-2-2 1,3-1-96,-3-3 0,2 4-261,-2-1 0,1 3 265,-1-2-545,-2-1-133,6 1-109,-6 2-40,7 3 160,-7 0 126,2 3 1,0 2 69,0 3 0,0-2-318,-3 0 113,4-1 347,0 4 36,5-1 87,-1-3 0,1-1 175,-1-4 0,-2 0-127,-1 0 1,0-4 44,1-2 0,1 2-4,-1-2 0,-2 0 412,-1-2 1,-2 2-215,-1 1 1,0-1-54,0-2 1,0 2-317,0 0 1,-1 3-544,-2-2-692,-2 3 0,-3-2 636,-1 4 0,1 1-729,-1 2 1,2-1 1278,1 3 0,-2 5 0,4 3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59.6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86 8004,'-2'-10'0,"-1"-1"0,0 1 1252,3-1 1,0 2-525,0 0 1,-3 3 655,0 1-533,0-1-1008,3 1 238,0 2 109,0 3 0,3 3-318,0 3 0,0 4-547,-3 2 1,1 0 89,2-1 0,-2-1 221,1 1 1,2 1-37,-1 0 0,0-1 70,-3-3 0,1 1 93,2-1 1,-2-2 93,1 0 177,3-1 0,-3 0-114,4-2 1,-4 1 93,4-2 1,0-2 292,2-2 1,-2-5-165,0 1 1,-2-4 388,2-1 1,1-1-209,-5 4 0,2-1 40,-1 1 1,-2 2 232,2 1-1083,-2-1 22,-1 1-130,0 2 56,0 3 1,2 0 187,1 3 0,1 1-99,-1 2 0,-2 1 79,2-1 0,1-1 203,2 0 0,-1 0-50,0 1 1,-2-2-15,3-1 0,-3-2 726,2 2 1116,1-2-1164,3-1 0,-1-4-204,0-2 1,-2 2 384,0-2 0,-2 0-172,2-2 0,1 0 132,-4-1 0,0 3 227,0 1-332,-2-1-697,3-2 1,-4 2-1446,0 0-391,0 4 1089,0-1 961,0 6 0,0 6 0,0 4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9:00.0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84 8004,'-5'-12'0,"-2"2"656,4-1 0,-2 4 334,2 2-568,0-1 0,3 0-344,0 1 270,0 3-461,0-2 0,1 4 150,2 0 1,-2 4-846,2 2 657,1 1 0,-3 4-191,2 1 1,-2-1 50,-1-2 0,0-1 150,0 1 0,0-1 189,0 0 1,-1-2-77,-2 0 394,2-1 0,-2 1-143,3 0 1,-3-3 817,0 2-746,0-3 1,3 1 297,0-6 0,1 1-165,2-3 0,2-4-149,3-2 0,1-3-159,-1 2 0,2-2 62,1 3 0,-2-3-264,3 2 0,0 1 97,-1 3 1,0-1-324,-2 1 0,2 3 167,0 2 1,2 3-640,-2 3 1,-2 5-5,3 7 1,-3 2-304,0 2 1,-5 3-513,-1 3 1599,-6 1 0,-5 3 0,-5 1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9:01.3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238 26 8002,'-5'-8'1267,"-1"2"-599,3 1-86,0 3-607,-1-2 1,2 5-74,-3 2 1,2 2-97,-3 7 1,-2-1-120,-4 6 1,-2-2 159,3 5 1,-4 1-291,1-2 0,-1 5 200,1-2 1,-2-1-268,1-1 0,2-3 228,-1-3 0,4 0 282,-2-5 0,3 1 0,1-5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9:01.5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94 8002,'0'-9'187,"0"1"0,-2-1 85,-1 1 0,0-1 111,3 1 1,0-1 53,0 1 1,0 2-127,0 1 0,0 2-253,0-3 1,1 4 107,2-1 0,-1 2-197,3 1 1,1 4 99,2 2 0,1 1-214,-1 2 1,4 3 94,-1 2 0,1 5-512,0 1 1,0 2 135,2-2 1,-2 4 20,-3-2 0,2 3-453,0 0 0,1 0 858,-4-3 0,1 3 0,-1-3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9:01.9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51 7920,'0'-8'1473,"0"-1"-851,0 1 0,-1 0 205,-2 2-10,2-1-261,-3 6-627,4-3-818,0 4 694,0 0-262,0 4 0,1 1 291,2 3 0,-2 3-606,2 1 1,-2 2 301,-1-3 0,1 3-440,1-2 910,-1-1 0,7 1 0,-3 1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9:02.20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 17 7920,'-6'-1'0,"1"-2"1615,-1 2-552,-2-6-344,-1 6-1122,4-3 433,2 4-635,3 4 1,3 1 419,-1 3 0,5-2-683,-1-1 0,1-3 868,2 1 0,-1 2 0,1-1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9:02.4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43 7950,'0'-9'0,"0"1"361,0-1 1,0 3-44,0 1-1535,0 3 451,0-2 1,1 5 765,2 2 0,2 2 0,3 3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9:02.6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52 7950,'-1'-8'2813,"-2"3"-1597,2-3-792,-2 3 1,3 0-1005,0-1 0,1 4 580,1-1 0,3-1 0,4-1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19:54.893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188 0 8134,'-59'8'0,"-1"-3"0,-8 8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29:16.3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85 8199,'0'-8'1532,"0"-1"-879,0 1 1,0 2-619,0 0 161,0 4-319,0-1 0,-3 4 138,1 1 1,-1 3-41,3 4 1,0-1 91,0 1 0,0 2-339,0 0 0,0 3-65,0-2 0,0 0-51,0-1 0,1-1 49,2 5 0,-2-5 84,5 1 0,0-1 270,2-2 1,1-2-94,-1 0 1,2-5 149,1 2 0,1-2-100,2-1 1,1-4 676,-3-1 1,0-4-11,-1-2 0,-1-1 246,1-2 1,-3-2-64,-2 1 0,1-1-296,-4-1 0,-1 0-360,-2 1 1,-1-1 79,-1 3 1,-4 0-1003,-5 6 0,1-4 537,-1 6 1,1 0 218,-2 6 0,-1 4 0,-4 1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9:06.4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60 7962,'0'-8'430,"0"-4"537,0 1 893,0 0-721,0 2-1320,0 4 181,0 2-849,0 3 0,0 3 427,0 3 0,0 3-548,0 2 1,3-2 969,0 3 0,-1 1 0,-2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9:06.5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69 26 7962,'0'-8'0,"0"2"2090,0 0-826,-4 4-1386,-1-1 0,-3 3 143,-1 0 1,1 4-22,-1 5 0,-3 7 0,-1 6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9:04.0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 85 7923,'-3'-8'-44,"0"-1"0,0 4 588,0-1 0,2 0 288,-2-2 0,1-1-359,-1 1 1,2 2 38,-2 0 0,3 4 271,0-4-405,0 4 60,0-2-734,0 4 1,0 1 243,0 2 1,0 3-88,0 5 1,0 0-103,0 6 1,-3-1 92,0 7 0,0-4-394,3 1 0,0-3 169,0 0 0,1-1-45,2-1 1,-1 0 85,3-4 1,1 0 262,2-2 0,1-2-90,-1-1 1,2-2 110,1-4 0,2-4 11,4-2 1,-3-2 164,1-3 0,-5 0 124,1-3 1,-2 1-154,-4-1 1,2-1 444,-4 3 1,0 1-212,-3 3 0,0-1 132,0 1 0,-1 0-133,-2 2 1,1 0-84,-4 3 186,4 0-1268,-5 3 1,6 1 363,-2 2 1,2 2 270,1 3 1,0 1-106,0-1 0,4 1 28,2-1 1,0 1-112,0 3 0,1-6 92,-1 3 1,2-3 47,0 3 0,1-2 41,-1-1 1,1-1 212,-1-2 1,0-2 117,1 1 0,0-2-150,3-2 1,-3 0 75,2-4 1,-1 0-95,-2-2 1,1-2 389,-1-1 0,-3 5 42,-2-3 0,1 2 153,-2-1 0,1 2-224,-3 1 1,0 2 435,0-3-1533,0 4 627,0-1 0,-1 3 79,-2 0 0,3 3 88,-3 3 1,-1 2-192,1 0 1,-1 1-13,2-1 0,1-2-164,-2-1 533,2 1-196,-3 2 1101,3 1-496,-3-4 286,4 2-525,0-6 1,0 2-233,0-6 0,1-2 129,2-3 0,-1-1-311,4 1 0,-1-1-100,4 1 1,-1-1-76,1 1 1,-1 0-247,1 3 1,-1-2 228,1 4 1,-1 1-359,1 2 0,-1 0 231,1 0 0,-2 7-82,-1 4 1,0 4-197,-3 2 659,0 4 0,1 1 0,0 3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9:04.4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51 102 7923,'-8'-17'0,"-1"3"1055,1 0 1,0 1 183,-1-1 852,4 1-934,2 5-318,3 3-266,0 1-990,0 4 0,0 1 232,0 2 1,2 3 252,1 5 1,3 0-133,-3 3 0,0 1-28,-3 5 1,0-3-729,0 3 0,0 2 324,0 1 1,0-2-363,0 2 0,0-4 219,0 0 0,0-1 87,0-1 1,0-3 96,3 1 1,-1-8 154,4 2 1,-1-6 299,4 3 0,-1-4 0,1 1 0,-1-6 0,5-2 0,0-3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9:05.2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85 85 7923,'3'-9'110,"0"1"0,1 2 136,-2 1 1,-1-1 541,2-2-464,-2-1 1,-1 1 311,0-1 1,0 3 192,0 1-44,0 3-615,-4-2-414,3 4 0,-3 0-143,1 0 1,2 1 276,-2 2-167,-2 2 0,1 3 120,-5 1 0,4-1-23,-1 1 0,1-1-67,0 1 1,-3-4 435,2 1 1,2-3-70,-2 2 1,3-2 491,-2 3-822,3-4 93,-6 1-671,7 1 555,-3-3 1,5 3 2,2-4 1,2 0 86,3 0 1,1 3-235,-1 0 1,4-1 40,-1-2 1,3 0 136,-3 0 0,1 0 249,-4 0 1,2 3-78,1 0 1,-2 0 464,3-3 0,-3 0-231,0 0 0,-4 0 319,1 0 1,-1-1 15,0-2 262,3 2-386,-4-6 0,2 5 404,0-4-910,-4 4 218,1-5-991,-3 6 564,0-3-265,0 4 116,0 0 263,0 4 1,-1 0 83,-1 5 0,1-3-20,-2-1 1,2 1 45,1 2 1,0-2-22,0 0 0,-3-3 281,0 2-134,0-3 0,3 3 1066,0-2-842,0-2 0,1 2 308,2-3-309,2-3 1,3-2 6,1-4 1,-1 1-258,1-1 0,-1 1 136,1-1 0,-2 1-454,-1-1 1,2 4 185,-3-1 1,3 3-574,0-2 0,-2 3 312,0-1 0,-1 2-171,4 1 1,-4 1 122,1 2 0,-3 2 65,2 3 1,-2 0 183,3 1 0,-3-1-67,2 1 0,-3-1 175,1 1-50,2-1 1,-3 1 306,3-1-147,-3-3 793,2-1-532,0-4 1,-2 0 32,3 0 0,-3-1-62,1-2 0,1 1 98,-1-4-157,3 5 139,-5-7-603,7 3 1,-6 1 81,3 1-367,-3-2 93,6 4-123,-4-3 359,5 4 12,-1 0 153,1 0 0,-4 3-177,1 0 202,0 0-96,2-3 144,1 0 0,-1 0 60,1 0 0,-4 0 393,1 0-262,0-4 1,1-1 170,-1-3 1,-1 2-98,-3 1 0,-1-1-91,2-3 0,-2 4 30,-1-1 1,-4 0-2,-1-2 0,-3 2 22,0 1 1,-2 3-134,-1-1 1,2 2-295,-3 1 1,3 1-3057,0 2 3215,1 2 0,-1 7 0,1 1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9:05.8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60 7865,'-4'-12'1619,"3"2"-1108,-2-1 0,2 4 100,1 2 0,0 2 226,0-3-971,0 4 192,0-1 0,0 4-140,0 1 0,0 3-22,0 4 0,0-1-34,0 1 0,3-1-230,0 1 0,0-1 215,-3 1 0,1-1-140,2 0 1,-2 1 38,1-1 0,-1 1 8,-1-1 1,3-2-81,0 0 334,4-4 0,-6 4-120,5-3 48,0 0 1,2-4 309,1-2 1,-4-1-124,1-1 1,-3-3 237,3 2 1,-5-1-150,2-2 1,-1 4 423,1-1-57,-2 0-1193,3-2 124,-4 3-211,0 1 260,0 4 0,1 0 186,1 0 1,-1 1-154,2 2 1,1-1-255,-1 4 446,3-4-32,-1 5 0,4-6 407,-1 2 0,-2-2 389,-1-1-33,1 0 1,2-3-27,1 0 0,-3-3-192,-1 0 1,-3-2 424,1 0 0,1 0-257,-1-1 1,0 3 293,0 1-189,-2-1-1818,3-2-269,-4-1-877,0 4 2394,0 5 0,-4 5 0,-1 4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9:06.1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43 7869,'-6'-8'0,"0"-1"1917,4 4-1153,-1-2-1199,3 6 65,0-3 0,3 8 174,-1 2 0,4 1 64,-3 2 1,0-1 68,-3 1 0,0-1-206,0 1 81,0-1 468,0 1 61,0-1 0,0-2 1022,0-1-15,0-3-916,0 2 0,2-5-256,1-2 0,3-2 39,-3-3 1,4-1-80,2 1 0,-1-3 91,4-1 0,0 1-382,-1 3 0,3-1-179,-2 1 1,3 0-421,-1 2 1,-2 3-264,-1 3 0,1 1 455,-4 1 1,3 4-201,-6 5 1,-1 3 304,-1 3 0,-3 0 457,-3 3 0,-2-2 0,-7 10 0,-1-1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9:07.0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34 7542,'0'-9'2465,"0"1"-2297,0 0 22,0 3-622,0 1 0,4 4 285,1 0 0,6 4-530,0 1 0,4 3 150,-1 0 527,2 1 0,1 3 0,0 1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9:07.2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34 7998,'9'-3'-325,"-5"-2"270,-1-4 1,1 4 1700,-1-1-1093,0 4 0,-3-1-455,3 3 1,-2 0 17,2 3 1,-1 5-630,1 3 0,-1 7 147,3-1 366,-3 2 0,9 5 0,-1 3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26.9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246 170 8073,'0'-13'0,"0"4"-98,0-2 1,0-2 92,0 2 0,0-3 892,-3 3 0,1-2-268,-4 2 1,1 2-97,0-3 1,-3 3-217,3 1 0,-4-1 83,-2 1 0,0 3-354,-3 2 1,1 2 53,-1 1 0,-2 0-220,2 0 1,-2 7 167,-1 1 0,1 6-214,2 0 1,1 2 88,5 1 0,-1 1-471,1 2 1,3-3 240,2 0 0,3 0-182,0-3 0,3 2 154,3 1 0,1-4 14,2-1 0,0-3 117,3 0 0,1-1 8,4 0 1,-3-3 153,0-2 1,0-2-106,3-1 0,-3-1 317,0-2 1,-3-2-81,0-3 0,-1 0 434,-2-1 0,-2-3-15,-1-2 0,-3 0 190,1 0 0,-2 0 29,-1-3 1,0 1-240,0 2 0,0-1 37,0 4 1,0-3-183,0 2 0,-3 1-113,0 2 1,0 4 60,0-1-219,2 4-592,-3-1-306,4 3 1,0 3 43,0 3 1,0 2 369,0 4 1,0-2-95,0 4 1,0 3 57,0 3 1,1 3-171,2-4 1,-1 5 83,3-1 0,-2 2-152,3 3 695,-1-1 0,4 2 0,-1-4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29:19.6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 51 8015,'0'-13'0,"-3"2"1391,2 1-891,-3 2 0,3 3 79,-2 2-1150,2 2 556,-2 1 1,3 2-113,0 4 0,0 1 118,0 10 0,0-1-57,0 7 0,-1 3 7,-2 5 0,2 6-108,-2 3 0,2 5 36,1 3 1,-3 7-63,0 8 0,0 2 195,0 8 1,2 2-147,-2 4 0,-1 3 139,1 5 1,1-1-308,2 2 1,0-2 266,0 2 0,0 3-9,0 5 1,1-6 7,1 1 1,0-5 6,4-1 1,0 1-12,2 1 0,-2-7 101,-1-1 1,-3-9-109,1-2 1,1-1 68,-1-5 1,-1-1-36,-2-8 1,0 0-225,0-8 1,0-2-78,0-4 0,-2-8-103,-1-2 427,0-7 0,3-8 0,0 1 0,0-1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27.3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85 8073,'0'-8'788,"0"-1"-249,-4 1 0,3-1 67,-2 1 1,2-1-190,1 1 80,-3 3-772,2-2 357,-3 6-470,4-3 1,0 8 307,0 1 0,0 3-116,0 0 1,0 4-10,0-1 1,0 0-26,0-2 0,0-1 92,0 1-38,0-1 743,4 1-194,-3-1 1172,2 1-647,-3-5-176,0 0-404,0-4 0,3-4-456,0-1 0,4-6-232,-2 0 0,0-3 303,1 3 0,-1-4-55,4 4 1,-1 0 18,1 2 0,-2 1-291,-1-1 1,1 2 75,-1 1 0,-1 2-165,0 4 1,-2 0 128,3 0 1,-4 1 14,1 2 0,0 3-42,0 5 0,0 0 18,-3 3 0,0 0-19,0 3 382,0 0 0,0 0 0,0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27.5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43 8073,'0'-9'344,"0"1"1,0 2 1301,0 0-5,-4 5-608,3-7-1818,-3 7 614,4-3 0,0 8 118,0 2 1,1 2-134,2 4 0,-2-2-417,2 4 0,-2 0-1521,-1 3 2124,0 4 0,0 1 0,0 3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28.0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153 33 8039,'-6'-7'0,"1"1"491,-1-1-258,-2 2 0,2 0 37,0 2 0,4 3-516,-4 3 1,3 3 81,-3 5 1,4 0-46,-4 3 0,0 0 110,-2 3 0,2-1-312,0-2 1,1 2 111,-4-2 1,-2-1 298,0 2 0,-4-1 0,1 3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28.2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51 8039,'0'-9'22,"1"4"82,1-1 0,-1 0 1131,2-2-402,-2 3-1104,-1-2 343,0 6-89,0-3 1,3 8 138,0 1 0,3 7-231,0 2 1,4 0-154,2 3 1,3-2-198,-1 5 1,2 2-253,1 0 0,0 3 75,0 0 636,0-3 0,0 2 0,0-2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28.4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51 8039,'0'-8'353,"0"0"0,0-1-145,0 1 1,0 2-222,0 0 1,0 4 1772,0-1-532,0 3-1630,0 0 1,0 3 78,0 3 1,0 5 1,0 3 0,0 2-1194,0 1 1515,0 4 0,0 1 0,0 3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28.8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43 7995,'0'-5'450,"0"-2"0,0 5-275,0-4 0,5 4-277,4-1 1,0-1 83,5 2 1,4-2-93,5 1 0,5 2-106,3-2 0,2 2-218,1 1 1,-1 0 75,-2 0 0,0 0-408,-5 0 766,-3 4 0,-6 1 0,0 3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29.1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68 187 7995,'-8'-9'-239,"-1"-2"199,1 0 1,0-4 786,3 1 1,-3 0-233,3 0 0,1 3 155,1-3 1,-1 2-194,1-2 1,1 4 17,2-1 1,0 1 422,0 2 210,0 3-1047,0 1 39,0 4 1,2 1-427,1 2 1,3 3 265,-3 5 0,2 3-297,-2 6 1,4 2-177,-2 3 0,-1 3-382,-1 1 1,1 3-38,-1-1 1,-1 5 18,-2 4 913,4 2 0,-3 0 0,3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29.7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221 128 8003,'0'-17'71,"0"0"0,-4 1-174,-1 2 0,0-1 1256,-1 3 1,-2 1-478,-4 3 0,-2 0-516,3 3 0,-4 1 56,1 4 1,-5 0-163,-1 0 0,1 4-96,5 5 0,-1 0-220,4 5 1,-1 1 104,4 2 0,3 0-108,2 0 1,2-1-2,1 1 1,1-1 19,2-1 0,2 0 117,3-4 1,2 0 22,1-2 0,0-2 149,3-1 1,-3-2-6,3-4 1,-3 0-28,4 0 1,-5-1 335,1-2 1,-1-2-148,-2-3 0,1-1 248,-1 1 1,0-4-167,-3-3 0,0 2 290,-2-1 0,-2 1-142,2-1 1,-2-1-9,-1 3 0,0 1-122,0 3 1,0-1 251,0 1-1450,0 3 736,0 1-751,0 4 0,0 5 489,0 3 1,0 5-345,0 4 1,0 0 182,0 3 1,2 3-235,1 5 1,1-1 183,-1 1 0,-1 2 635,3 1 0,1-2 0,2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30.1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68 8003,'0'-13'277,"-1"0"-277,-2 2 0,2 4 1819,-2-1-1232,2 1 0,0 2-4,-2 3-540,3 1-504,-4 1 328,4 0 0,0 3 125,0 3 1,0 2-90,0 0 0,0 3 66,0 1 1,0-1-56,0-3 1,0-2 54,0 0 1,0-1 105,0 4 766,0-4-326,0 2 236,0-6-466,0 7 0,0-8-222,0 0 1,0-2 114,0-7 0,3 3-314,-1-6 1,4 3 19,-3 0 1,3-2-64,0 0 1,-1 0 2,1 2 0,-4 2-219,4 1 1,-3-1-826,2 4 839,1 1 0,0 2-39,-1 0 0,-2 4 69,3 5 1,-4 3-739,1 5 1089,-2 0 0,-1 7 0,0 3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30.4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85 8003,'5'-9'185,"-1"1"42,-4-1 0,0 1-116,0 0 1,3-1 143,-1 1 0,1 2 658,-3 0-668,4 4 0,-2-4-333,4 3-364,-1 0 1,4 4 338,-1 2 0,0-1-232,-3 3 1,3 2 196,-2 4 0,-3-1-137,0 1 0,1 2 27,-1 1 1,0 0 197,-3 0 0,-3-3 79,0 3 1,-3-3 490,3 4-56,-3-5 0,2 2-218,-2-3 1,0-4-265,3 1 0,0-3 248,3 2-512,0-3 1,4 2-28,2-4 319,9 0 0,3-4 0,7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29:21.1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340 86 8168,'0'-13'0,"-4"1"397,-1-2 0,1 2-52,1 3 0,-1 1 45,1-1 96,1 5-1212,2 0 129,0 4 190,3 4 1,2 0 263,4 5 1,2-1 119,0 1 1,5-1-20,1 1 1,1-4-35,5 1 0,0 0 18,5 2 1,4 1 12,4-1 1,5 1 43,7-1 0,2-2 11,9-1 0,3 0-15,9 1 1,4 1-308,10-1 0,-1-1 280,9 0 0,0-2 71,3 3 1,-45-5-1,1 1-52,3 0 1,0 1-1,-2 0 1,1 0-148,1 1 1,0 0 0,0 0 0,0 0 156,1-1 1,1 0-1,3 0 1,0 0 3,5-1 0,0-1 1,-2 2-1,0 0 4,2-2 1,0 1 0,0-1 0,1 0-217,1 0 1,1-2 0,2 1 0,1 0 148,2 0 1,1 0 0,-3 0 0,-1 0-195,1 0 0,0 0 0,1 0 0,1 0 293,0 0 0,1 0 0,2 0 0,0-1-44,3 0 0,1 0 0,-5 0 1,1 1 66,2-2 0,0 1 0,0-1 0,0 0-37,2 1 1,1-1 0,1 1 0,-1-1 23,4 2 1,0 0-1,-4 0 1,-1 0-226,2 0 0,0 0 0,1 0 1,0 0 192,0 0 1,1 0 0,3 0-1,0 0-29,-1 0 0,0 0 0,-1 0 0,-1 0 31,-1 0 1,1 0-1,0 0 1,0 0-13,0 0 0,-1 0 1,3 0-1,0 0 4,-1 0 0,-1 0 1,-2 0-1,-1 0 11,1 0 1,0 0 0,-1 0 0,-1 0-13,2 0 1,0 0 0,0 0-1,-1 0-19,3 0 1,-1 0-1,-3 0 1,0 0 5,1 0 1,-1 0 0,0 0 0,0 0-1,0 0 1,1 0-1,1 0 1,1-1-10,-3 0 0,1 0 0,3 0 0,0 0 17,-5-2 1,0 0 0,1 0 0,1 0-16,-2-1 1,0 0 0,2 0 0,-1-1 7,-2 1 1,0 0-1,-1-1 1,0 1 55,-3-2 0,-1 0 1,0 2-1,-1-1-88,2-1 1,-1 1-1,0 0 1,0 0 46,-4 1 0,0 0 0,2-1 0,-2 1-21,-3 0 0,-2 0 0,3-1 1,-1 1-1,1 0 0,-1 0 0,0 1 0,0 0-70,-3 0 1,-2 0-1,2 2 1,-2 0 49,-4-2 1,-1 0 0,1 1 0,-1-1 47,-1 0 0,0 1 1,-1-2-1,0 1-36,-3 1 1,-1 1 0,1-2 0,-2 0-43,42 1 1,-3-2-82,0 1 1,-3 1 106,-3-3 1,-6 3 17,-5-1 0,-2 2 465,-2 1 0,-1 0-375,-3 0 0,-3 0-104,-9 0 1,1 0 801,-7 0 1,0 0-738,-3 0 0,-3 0 450,-2 0 0,-3 3-403,-3 0 1,-2 2 462,-4-2 0,-6 4-387,-2-2 1,-2 3-40,2 0 0,-1 1-152,-2-1 0,-1 1 105,-5-1 1,1 1-107,-1-1 0,0 3 82,-3 1 1,2 3-148,-4-1 1,2 2 120,-2 1 1,3 3-106,-3 0 0,2 0 37,-2 0 1,3 3-16,-3 5 0,2-4 40,-2 5 1,1-4-2,-1 6 0,-2 0 89,2 3 0,-3 3-83,0 0 0,0 3 64,0 0 1,0 1-56,0 2 1,-2-1 7,-1 0 1,-4 1-9,2-1 0,0 2-2,-1 1 0,1-3 101,-4 1 0,1-1-79,-1-2 0,1-1-20,-1 4 0,0-6 15,-3 6 1,3-6-41,-2 3 1,-2-2 35,-2 4 0,-1-6-1,-1 1 1,2-3-39,-2-2 0,1 1-12,-6 4 1,2-6-52,-3 0 1,-2 0 76,-3-3 1,-5 0 30,-1-2 1,-1-2-34,-5-1 1,1 1 45,-4-1 0,-1-2-43,-4 2 1,-1-1 68,-8 0 1,-2 0-52,-3-2 1,-9-1 6,-2 3 1,-4-3-235,-5 1 1,0-3 234,-2-3 1,-10 2-54,-5-2 0,1 1 46,48-8 1,-1 0 0,-1 1-1,0-1-59,-1-1 1,-1 0 0,-2 1 0,-1 1 51,1-1 1,-1 0 0,0 0 0,0-1-269,1 1 1,-1 0 0,-1-1 0,-1 0 261,-2 1 0,0 0 1,-3-2-1,1 0 3,1 1 1,-1-1 0,0 1-1,0-1 10,1 0 0,0 1 0,-2-1 0,0-1-22,-4 2 1,0 0-1,-3-1 1,1-1 36,-1 1 0,0-1 0,0-1 0,-1-1-306,1 1 1,1 0 0,-1 0-1,-1 0 270,-2 1 0,-1 0 0,-1 0 0,0 0 15,0-2 0,-1 1 0,0 1 0,-1 0 72,2-1 1,-1 0 0,-2-1-1,-1 0-25,-2 1 0,0 0 1,-2-1-1,-1 1-19,3-1 1,0 1 0,-4 1 0,0 0-330,3-1 1,-1-1 0,-2 2 0,-1-1 316,1 0 0,-1 0 1,-3 0-1,0 1-38,3-1 1,-1 0 0,-2 0-1,-1 0 42,5 0 1,0 0-1,-2 1 1,0 0-46,-1-1 1,-1-1 0,0 1 0,-1-1 37,2 1 1,0 0 0,-1-2-1,1 0-28,3 2 1,2 0 0,-1 0 0,0-1 30,-1 1 0,0 0 0,0 0 0,-1 0 6,3-1 0,-1-1 0,0 2 0,1 0 31,2-2 0,0 0 1,1 2-1,-1 0-45,-1-1 1,-1-1 0,2 1 0,0 0-171,-1-1 1,2 0 0,0 0-1,1 0 179,4 2 0,0 0 0,-2-2 1,0 0-57,1 0 1,-1 1 0,-1-1-1,1 0-9,3 0 1,1 0 0,0 0 0,1-1 18,3 2 0,1-1 0,0 0 0,1-1 0,-3 0 0,0 0 0,2 0 1,0 0 29,1 0 0,0 0 0,1 0 0,0 0 19,5 0 1,0 0 0,0 0 0,0 0-33,0 0 0,0 0 0,2 0 0,1 0 187,1 0 1,0 0-1,1 0 1,0-1-179,3 0 1,1-1 0,0 2-1,0-1 280,1 0 1,0 0 0,-46 0-271,5 1 0,3-3 16,5 0 0,3 0 131,0 3 1,12-3 341,2 1 0,5-1-637,0 3 1,4 0 560,0 0 1,7 0-686,7 0 0,5 0-79,3 0 351,3 0 0,0 0 0,0 0 0,0 0 0,0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30.6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127 17 7958,'-4'0'961,"-4"-4"1,7 2-369,-2-4-343,-1 4 0,2 0-394,-4 4 0,3 3 183,-2 4 1,2 2-308,-3 0 1,1 7-123,-4-1 1,3 2-359,1-2 0,-2 0-4,-4 0 1,1 0 751,-1 0 0,2 0 0,0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30.8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26 7958,'-3'-6'0,"0"0"0,0 3 1615,3-2-935,-3 3-777,2-2 1,-3 5 149,4 2 1,4 2 168,1 3 0,3 4-575,0 2 1,2 3 245,1-1 0,-2 1-309,3 0 1,-2 1 415,1 2 0,-1-2 0,2 3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31.1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77 7958,'0'-9'837,"0"1"-628,0-1 0,0 1 714,0-1 1,0 4 192,0-1-1031,0 0 0,3-1-240,3 1 0,2 2-261,0 4 0,2 0-428,1 0 1,-2 0 444,3 0 0,-4 4-15,-2 2 1,0 4 126,-3 1 0,0 4 205,-3 0 0,0 1-192,0 1 0,-7 0 435,-1 0 0,-3-1 18,-1-2 1,3 2 100,-2-2 0,1-2 269,2-1 1,-1-1 109,1-2-781,3-3 151,1 3 1,9-8-1053,3 3 1023,8-6 0,10-1 0,4-5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31.4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43 8770,'-5'0'-1370,"1"-4"2502,4-1 1,1-2-454,2 1 1,2 1-684,3 3 0,2 0-231,1-4 1,-1 4-230,5-1 0,-4 2-249,3 1 0,-3 0 343,3 0 0,-2 0-656,2 0 1026,-4 0 0,6 0 0,-3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31.6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76 8013,'-4'-8'0,"3"0"421,-5-1 0,4 3 608,-1 1 1,1-1 1296,-1-2-1703,2-1 1,-2 3 505,3 1-338,0 3-1608,0-2 733,0 4 1,1 1 48,1 2 0,-1 3-9,2 5 0,-1 2-155,1 4 1,-2 1-954,2 2 0,-2 1 498,-1 5 0,0 0 654,0 2 0,3 3 0,2 3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32.1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18 7957,'-5'-1'471,"3"-2"-867,1 2-336,1-3-432,0 4 1164,7 0 0,3-3 0,7-2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32.3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34 7957,'-9'-8'401,"4"2"161,3 1 617,-3 3-1925,4-2 543,-3 4 0,8 0-1186,2 0 1389,5-4 0,6 3 0,5-3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32.4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26 7957,'-4'-9'34,"3"5"0,-4-3 645,2 4-487,2 0 0,-1 3-1192,4 0 0,4 0 1000,5 0 0,3 0 0,2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32.7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60 7995,'-1'-5'551,"-2"-1"1,3 3 873,-3-2-946,2 3 0,2-5-985,2 4 1,1-1 242,5 2 0,3 1-70,2-2 0,3 2-42,3 1 0,2-3-111,3 0 1,-1 0-15,-1 3 1,2 0 195,-3 0 0,-1 0 304,-1 0 0,1-3 0,1-2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33.0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52 111 7995,'-4'-9'86,"-2"-3"1,2 3 473,-2-2 0,3 1 84,-3 2 0,5-1 107,-2 1 1,1-1 27,-1 1 0,2 2 225,-2 1-208,2 3-344,1-2-1017,0 4 480,0 0 56,4 4 1,-3 3 75,2 4 0,1 7-210,-2-1 0,1 6-666,-3 0 0,0 2 377,0 3 0,0 2-1049,0 4 1,-3 1 1500,-3 2 0,-2 2 0,0 3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29:23.7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43 119 8124,'-4'-17'-525,"2"1"367,-4-1 1,4 3 953,-4 3 1,4-1-199,-1 0 0,-1 4 394,2 2-509,-1 4 55,3-1-778,0 3 0,0 3 231,0 3 0,0 6-35,0 5 1,3 5 143,-1 6 1,1 3-360,-3 6 0,0 2-1,0 3 1,0 4-68,0 2 0,0 6-148,0 3 1,-1 1 142,-1 1 1,0 6-227,-4 0 0,4 2 169,-1-7 0,2-3 389,1-6 0,7-6 0,1-5 0,3-7 0,-3-11 0,4-1 0,2-4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33.7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196 144 8019,'5'-17'0,"1"0"193,-3 0 1,0 1 375,-3 2 1,0-1-259,0 4 0,-1-1-68,-2 4 0,-2 2 70,-7 0 1,-1 5-71,-4-2 0,0 3-81,0 3 0,-3 2 66,1 7 1,-1 1-137,3 4 1,1 0-99,2 0 1,2 0-212,7 0 0,1-1-89,4 1 0,0-1 163,0-1 0,1-3-162,2-4 1,2 0 102,7-2 0,1 0 37,4-3 1,0 0 47,0-3 0,0-1-64,0-2 1,2-2 167,-3-3 1,3-2 180,-5-1 1,0 1 346,0-4 0,-4-1-249,1-2 0,-4 1 512,-1 2 0,-4-2-322,0 2 1,-1 2 138,-1 1 0,0 1-155,0 2 1,-1 2 73,-1 0-565,1 5 1,-4-3-349,2 4 1,2 1-368,-2 2 0,2 4 429,1 4 1,0 4-266,0 0 0,0 2 200,0 2 1,0 0-598,0 4 1,1-3 437,2 2 0,-1-2-402,4 3 963,-1-1 0,4 4 0,-1-1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34.0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52 8034,'-4'-10'0,"-1"-1"0,0 2 1886,-1 1-889,4-1 505,-1 9-1050,3-4-704,0 4 0,0 1 166,0 2 1,0 1 147,0 5 1,0 0-160,0 2 1,2-1 116,1 1 0,0-1-192,-3-2 1,0 1-156,0-1 274,4 1 469,-3-1 81,3 0 0,-4-2 259,0 0-332,0-4 0,2 0-364,1-4 0,1-3 158,-1-4 0,-1-2-425,3 0 0,0 0 183,1 2 0,1-2-119,-1-1 0,-2 4-7,-1 2-504,1 1 0,-2-3-664,4 2 462,-4 3 1,4 5 212,-3 3 1,1 2 221,-1 7 1,-2 3 420,1 3 0,3 3 0,0-1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34.4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43 8034,'-1'-9'645,"-2"1"28,2-1-369,-3 1 1,3 3 919,-2 2-363,2 2-562,-2 1 0,3 1-1073,0 2 0,0 3 440,0 5 0,0-2 173,0 3 1,2 0 142,1-1 0,0 1-288,-3-4 189,0 0 0,0 1 96,0-1 0,0-2 17,0 0 1446,4-4-422,-3 1-484,3-3 0,-3-3-381,1-3 1,0-3 76,4-2 1,0 1-328,2-4 1,1 3 116,-1 0 0,0-1-224,1 0-106,-1 1 0,1 4-248,-1 1 1,1 2-34,-1 4 0,0 4 239,-2 2 1,0 2-297,-3 3 1,3 5 204,-4 4 1,1 3-217,-3-3 1,0 2 656,0-2 0,0 4 0,0-3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34.6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145 18 7984,'-4'-9'1438,"-1"4"0,0 2-1189,-1 3 1,3 3-246,-2 3 0,-1 3 89,-3 2 0,1 5 160,-1 4 0,-2 0-28,0 0 0,0-2 0,2 2 0,1 1-225,-1-2 0,-3 5 0,-1-2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34.8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43 7984,'-5'-9'0,"2"1"0,-1-1 1120,2 1-427,-1 3-364,3 1 71,0 4 0,3 4-438,3 2 0,2 5-229,0 3 0,3 2 127,1 1 1,2 0-655,-3 0 1,3 3 98,-2 0 695,3-1 0,-2 2 0,4 1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35.2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 59 7984,'-3'-9'559,"0"1"1,-2 2 903,2 0-962,0 1 1,2-1-272,-2 1-145,2 3-168,-2-2 1,3 8-107,0 1 1,0 3 131,0 0 0,0 2-46,0 1 0,0-1 111,0 5 1,0-5-103,0 1 1,0-1 44,0-2 1,0 1 212,0-1 0,-1 0 254,-2-3-178,2 3 0,-3-6 642,4 3-56,0-3 0,0 1-363,0-6 1,0-1-107,0-5 0,0 0-417,0-3 1,4 0 141,2-2 1,2-2-176,3 2 0,-1 1-105,1-2 1,-2 5-253,0-1 0,-1 2 107,1 4 1,-1-2-248,1 4 0,-1 1-460,1 5 1,2 3 434,0 5 1,-2 3-216,-3 6 1,-5 0 829,2 5 0,2 3 0,0 6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35.5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26 7957,'-4'-4'1286,"0"2"-642,4-3-2209,0 3 1102,0-6 0,7 7 278,1-2 0,3 2 13,1 1 1,-2 0 84,4 0 1,-4 1-190,2 2 0,0-1 276,-1 4 0,1-1 0,-4 4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35.6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26 7957,'-6'0'1527,"1"0"-888,3-4-825,-2 3 0,6-3-880,3 1 1,6 2 1065,9-2 0,1-2 0,5 1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36.5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77 102 8045,'-4'-17'668,"-2"0"0,0 4-334,0 2 1,-1 1 1763,4 2-892,-3-1-340,5 1-614,-3 3-540,4 1-203,0 8 1,0 4 320,0 3 1,0 5 97,0 1 1,0 1 41,0 4 1,0-2-192,0 3 1,0-1-17,0 4 1,-1-1 125,-2 1 1,2-1 39,-1 1 0,0-4 29,-1 1 0,1-4-35,-4 0 0,4-3 14,0-2 0,-2-4-99,1 1 13,0-5 216,3-2 1,0-5 195,0-2 0,0 1 350,0-4 1,0 1-383,0-4 1,1 0 15,2-2 0,-1 1-229,4-1 0,-2-1 161,2 0 1,1-2-298,-1 3 1,2-1 84,0 0 1,3 3-78,1-2 1,-1-1-45,-3 4 1,4-3-244,-1 6 1,4-2 16,-1 2 1,0 1-97,0 4 0,-3 0 68,3 0 0,-4 4 49,2 1 0,-3 4 241,0 2 0,-5-1-75,-1 4 1,-2 1 218,-1 2 1,-1-1 16,-2-2 1,-2 2 21,-7-2 1,-1-2 76,-4-1 1,-1 2-55,-1-2 1,1-1-246,-2-4 1,2 2 158,1-3 1,1-1-636,2-1 0,3-1 633,5 1 0,2-3 0,4 4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8:37.2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0 110 10076,'0'-5'1189,"0"2"1,0 2-684,0-2 11,0 2-180,0-7 0,0 7-118,0-5 1,0 3 277,0-3-110,0 5 73,4-7-393,-3 3 1,3 0 118,-4-1-161,0 4 0,0-3 112,0 3-998,4 1 68,-3-3-345,2 4 823,-3 0 1,1 1 113,2 2 0,-2-1-119,2 3 1,-2 4 136,-1 2 1,0 1-53,0 0 1,0-3 34,0 2 1,0 2 116,0-2 22,4 0 1,-3-2 121,1-1 0,-1-2 1216,-1-1-753,0-3 1242,0 6-1262,0-7 0,0 2-259,0-6 1,0-2 36,0-3 0,0-1-167,0 1 0,1-5-42,2-1 0,1 1-110,1-1 0,6 1-309,-3-1 1,4-2 223,-1 5 0,-1 0-314,4 2 1,-2 1 169,2-1 1,-4 5-532,2 1 1,-3 3 322,-1 3 1,0 2-286,-2 7 0,0 2 195,-3 6 1,3 1 32,-3 5 1,-1-1 530,-2 1 0,-3 3 0,-2 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29:24.0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9627,'4'8'338,"1"2"-448,3 1 1,2-1 76,1 1 0,2 2-569,4 1 0,4-1-327,1 2 1,0-2 928,1 1 0,3-2 0,4-3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9:14.2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 94 8324,'0'-17'0,"0"0"0,-3 4 115,0 2 1,0 1 903,0 2 1485,2 3-1077,-7 1-467,7 4-1178,-3 0 1,4 1 221,0 2 1,0 2 188,0 3 1,0 5 1,0 1 1,0-1-134,0 1 1,0 1-15,0 5 1,0-5-177,0 2 0,0-2 11,0 2 0,0 0 179,0 0 1,0 0-146,0 0 0,0-1 148,0-2 0,-2-1-182,-1-1 1,0-6 161,3 3 1,-1-7 49,-2 1 1419,2-2-1111,-2-1 1,3-4-29,0-1 1,2-7-83,1-5 0,4 0-291,-2-3 0,0-1 174,1 1 1,-1-3-147,0 0 0,3 2-51,-3 2 0,0 1-39,1 1 1,-2 0-50,2 0 0,2 4 53,-3 1 1,2 3-563,-1 0 0,2 5 279,0 1 1,2 2-459,4 1 1,0 5 258,3 3 1,0 4-88,0 5 0,0 4 96,0 2 0,-1 5 27,-2 3 1,-2 3 143,-3 3 1,-2 1-72,-1 5 1,-2 0 428,-4 2 0,-4 2 0,-1 4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9:15.2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 77 8239,'-1'-11'878,"-1"-1"0,-2-2-298,-2 3 0,0 2 1370,3 4-1339,-4-1 1,5 1 282,-3 2-734,3 3-7,-2 0 1,4 0-294,0 3 0,0 5 156,0 3 0,0 4-102,0-1 1,0 2 17,0 1 1,0-3-308,0 1 0,0-1 108,0 3 0,1-1-151,2-2 0,-1-1 69,3-2 0,-2-1 46,3 1 0,-2-2-32,2 0 1,2-3-2,-3-1 0,4-3 248,2 1 0,-2-3-80,3-3 1,0-2 288,-1-3 0,2-4 48,-2-2 0,-2-1 76,3 0 1,-4 0 46,-2 4 0,0-3 57,-3 3 79,4-5 1,-6 7 159,2-2-534,-3 5 64,0-1 1,0 7-702,0 0 0,0 1 189,0 4 0,0 4-16,0 2 0,0 0 33,0-2 1,0 2 54,0 0 0,3 2 108,0-2 0,0-2-48,-3 3 1,0-3 300,0 0 0,0-1-38,0 0 1,0-2 572,0 0 338,0-4 778,0 1-1169,0-3 0,0 0-119,0-3 0,1-2-299,2-4 0,-2 0 149,2-2 1,1 1-178,2-1 1,-1-1 104,0 0 1,1 0-443,2 1 1,1 2-30,-1-3 0,2 6-212,1 0 1,-2 4-204,3-1 1,-3 2 325,0 1 0,-1 5-173,1 3 1,-1 5 90,1 4 0,-2 4-27,-1 5 1,-2 0-140,-4 5 628,0 4 0,-4 0 0,-1 3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9:15.8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25 119 8163,'-3'-13'-98,"1"0"617,-4 2 0,4 4-69,-1-1 1,2 1 69,-2-2 0,2 1-101,-2-1 1,2 4 435,1-1-80,0 4 123,0-5 4,0 2-128,0 0-166,0 2-103,0 3-621,0 0-237,0 3 1,1 3 41,2 5 1,-2 3-107,2 6 1,-3-1-120,0 4 0,0 0-523,0 6 0,0-2-336,0 4 0,0 0 193,0 3 1202,0 0 0,4 0 0,1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9:16.7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137 25 8323,'-9'-8'1307,"1"3"-1420,-1-3 0,1 7 129,-1-2 1,1 3-62,-1 3 0,1 5-141,-1 3 1,1 3-261,-1-3 1,1 4 271,-1-4 0,4 1 24,-1-1 1,3-1 179,-2 1 1,3-1-105,-1-2 1,2-2 187,1-1-59,0-3 96,0 2 29,0 0-73,4-3 1,0 3-31,5-1 1,-1-2 10,1 2 0,-1 1-158,1-1 1,2 2 110,0-2 0,4 3-156,0-3 1,1 2 86,1-2 0,0 0-47,-1-3 1,1 0 18,0 0 1,0 0-7,0 0 0,-4 0 76,-1 0 1,0 0 90,-1 0 1,0-4 88,-6-2 1,0 2 791,-2-2-305,-2 0 0,3-2-250,-4-1 1,-3 4 33,0-1 1,-1 3 281,1-2-817,2 3-80,-6-2-156,6 4 64,-3 0 1,3 0-234,-2 0 0,2 4-109,-1 1 382,1 3 1,1 0 236,0 1 0,0-1-288,0 1 448,0-1 13,0 1 170,0-1 360,0-3 511,0-1-1293,3-4 0,-1-1 124,4-2 0,-1-2-223,0-3 1,3-2 107,-2-1 1,1 2-192,2-3 1,-2 3-40,-1 1 0,1-1-249,-1 1-367,-2 3 568,3-3 0,-5 7-31,4-1 0,-4 2 169,1 2 0,0 4 44,0 5 1,3-1-88,-3 1 0,2 1 264,-2 0 0,4-1-99,-2-3 1,0 1 82,1-1 1,-1 1 4,4-1 1,-1-3-17,1-2 0,-1 1 196,1-2 0,-4 0-79,1-4 1,-1 0 233,0-4 1,2 0-3,-4-2 0,0-1 285,-3 1-179,3-1-56,-2 1-674,3-1 0,-4 4 144,0-1-676,0 4 450,0-2 60,0 4 0,1 4 7,2 2 0,-1-1 105,3 0 1,0 1 68,1 2 0,1-2-50,-1 0 1,2-3 154,0 2 1,3-2-60,1 3 0,0-4 152,-1 0 1,-1-1-106,1-1 1,-3-1 151,-2-1 1,1-3 103,-5-4 0,4 1 246,-3-1 0,0 1-185,-3-1 0,-3 1 46,0-1 0,-4 1-435,-2 0 0,0 0 126,-5 2 0,2 0-721,-2 3 1,1 0 372,-1 3 1,1 0-309,1 0 0,3 4 20,-2 2 586,5 1 0,-2 5 0,4 1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9:17.2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77 8305,'0'-8'0,"-3"-1"941,0 1 1,-3-1 353,3 1-377,-3-1 1,4 4-71,-4 3-670,4 1-254,-1 1 0,3 1-479,0 1 1,0 4-105,0 5 0,0 0 382,0 3 0,1-3-38,1 3 0,0-2 26,4 2 1,-3-4-40,2 1 0,-2-1 193,3-2 0,-4 1 205,1-1 0,0-2 283,0 0-272,4-4 1,-3 1 166,5-3 0,-2-1-62,-1-1 0,2-4 20,-3-5 0,3 0-51,0-3 1,-2 4 136,0-2 1,-4 0-85,4 1 1,-4 2 183,1 4-270,-2-1-312,-1-2-1685,0 3 1433,0 1 0,1 5 56,2 2 1,-2 2 54,1 3 1,3 1 112,1-1 1,-2 0-59,2-3 1,0 3 182,2-3 1,1 0 52,-1 1 0,-2-4 207,-1 0 0,1-1 293,3-1-356,-1 0 1,0-1 426,-3-1 0,2-6-226,-4-3 0,0-1 214,-3 4 1,0-3-148,0-1 1,0-2 77,0 3 0,0 0-294,0 2-438,-4 1 0,2 0-3070,-4 3 3352,4 1 0,-1 8 0,3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9:17.6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35 8344,'-5'-4'650,"-1"-1"206,3-3 1,-3 2 142,4 0-388,-1 5-1045,3-3 1,0 5 350,0 2 1,0 1 24,0 5 1,0-1 226,0 1 0,3 0-484,-1 2 1,1-1 134,-3 1 0,0-1-47,0-2 1,0 0-107,0 1 675,0-1 834,0 1-446,0-1 529,0-3-851,0-1 1,0-5 24,0-2 1,3-3-270,0-5 0,3 1-206,0-4 1,2 2-346,0-2 0,1 4 276,-1-1 1,1 1-521,-1 2 0,-2-1 318,-1 1 1,1 3-299,2 2 1,1 3 166,-1 3 0,1 3-235,-1 5 0,-2 2 20,0 4 1,-4 4 658,0 1 0,-1 3 0,-1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9:17.9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110 43 8286,'0'-9'352,"-3"1"141,0-1 1,-2 4 628,2-1-677,0 4 1,2-2-306,-2 4 247,2 0-576,-6 0 0,2 3 109,-4 0 1,1 3-19,-1 0 1,1 2-22,-1 0 1,2 1-61,1-1 1,0-2-56,3-1 1,-1 0 89,1 1 0,2 1 55,-1-1 1,2-1 40,2 0 1,3-2 62,4 3 1,-1-3-83,0 2 0,1-3-149,-1 1 0,1 1 68,-1-1 0,1 2 56,-1-2 1,-3 4 8,-2-2 0,-2 0-1,-1 1 0,0-1-92,0 4 1,-2-1 67,-4 1 1,-3-1 107,-8 1 0,-8 3 0,-1 1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9:19.6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162 17 8213,'0'-8'1482,"-1"3"-1162,-2 2-210,2 2 0,-6 5-109,1 2 1,-1 5-38,-2 3 1,0 3-363,-3 3 0,2-1-420,-4 4 0,1-2 198,-1 2 620,-3 1 0,1-6 0,-6 3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9:19.8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34 8213,'-1'-5'0,"-2"-1"873,2 0 1,-4-1 325,2 1-1069,3 2 97,-4 4-638,4 0 0,1 7 224,2 1 1,-2 4-153,5-1 1,0 2 48,2 4 1,1 3-3,-1 0 1,3 0-109,1-3 400,-1 3 0,1 2 0,2 3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9:20.1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94 8213,'0'-12'584,"0"2"-409,0-1 0,0 2 306,0 0 1,-3 1 469,0-1-26,0 1-858,3-1 0,1 4 17,2 3 1,-1 1-701,3 1 0,-2 1 342,3 1 1,-1 3-202,0 4 1,3-1 260,-3 1 1,0 0-149,1 2 1,-4 2 86,1 1 0,-2 2 68,-1-2 0,0 2 120,0 1 1,-4-1 258,-2-2 0,1-2 67,0-3 1,0-1-119,-1 1 1,0-1 656,3 1-276,-4-5-479,6 0 1,-1-4-175,4 0 0,8 0-739,7 0 890,4 0 0,8-4 0,1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29:24.1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322 18 8089,'-8'-8'351,"-1"3"0,1 1-343,0 4 1,-5 1-164,-1 2 0,-3 10 336,-3 9 0,-3 9-339,-8 8 0,0 5-1009,-6 10 1167,2 2 0,1 3 0,0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9:20.3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103 12 8245,'-6'-4'613,"0"1"-425,4-2 1,-4 5 187,3 0 1,-4 2-529,2 7 0,-3 0 47,0 5 1,-1 2-190,1-2 1,-1 2 293,1 1 0,-1 4 0,1 1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9:20.5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 26 8295,'-5'-6'832,"2"1"1330,2 3-2040,-3-6-36,3 7 1,1-2-87,6 3 0,5 3 0,3 2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9:20.7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26 8230,'-4'-5'0,"3"0"-812,-2 2 500,2 2 0,2-2 312,2 3 0,2-4 0,3-1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9:21.0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68 9 11568,'0'-5'2308,"-1"1"-2175,-2 4 1,1 4 79,-3 2 0,-1 2-3295,-3 3 3082,-3 6 0,-1 5 0,-4 4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9:21.5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271 52 8187,'0'-9'0,"-3"1"0,1-1 0,-4 1 0,1 0 0,-4 3 0,1 1 0,-1 8 0,1 1 0,-4 7 0,1 2 0,-3 2 0,3 1 0,-5 1 0,2 1 0,1 2 0,-1 2 0,3-3-228,-3-3 1,2 3-372,-2 0 0,1-1 599,-1-5 0,-6-2 0,2-3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9:21.7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34 8187,'0'-8'0,"0"2"601,0 0 0,0 3 369,0-2-12,0 3-542,0-2-522,0 4 0,0 1 198,0 2 0,3 3-39,0 5 0,3-1-438,0 4 0,4-2 274,2 2 0,-1 0-762,-3 3 1,4 0 379,-1 0 1,4 3-501,-1-1 993,-1 1 0,3-3 0,-3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9:22.1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68 8187,'0'-12'281,"0"1"0,-1 3 458,-2 2 1,2 0-47,-2-2 1,1 3 232,0 2-914,1-1-72,-3 3 0,4-2-145,0 6 0,0-2 187,0 5 1,0 0-23,0 2 1,1 1 75,2-1 0,-2 1-305,1-1 0,-1 1 72,-1-1 0,0 1 53,0-1 1,0-2 503,0-1-31,0 1 0,0 0 860,0-1-445,0-3-35,0 2-484,0-4 0,0-1 37,0-2 1,0-1-265,0-5 0,1 1 112,2-1 0,2 1-270,3-1 0,1-2 123,-1 0 1,4-1-268,-1 4 1,3 0-58,-3 3 1,4-2-178,0 4 0,-3 0 204,-1 3 1,-1 4-116,-2 2 1,1 6-408,-1 5 0,-3 1 284,-2 4 0,-3 1 572,0 2 0,-3 5 0,-2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9:22.5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60 93 8304,'-3'-17'476,"0"0"1,0 3 1277,0 3-887,2-2 1,-3 6 1218,4-1-1678,0 5 1,0 0-318,0 6 0,4-1-39,2 4 0,1 2 114,2 3 1,0 7-319,2-1 1,-4 6 204,1-1 0,-1 4-305,1 2 0,-3 8-397,-2 4 1,-3 7-629,-3-2 1,-6 8 371,-8 3 905,-8 10 0,-9-1 0,-4 7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9:18.5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229 51 8209,'-3'-12'1591,"0"1"-1008,-3 0 0,1 3-362,-3 2 1,-1 4-130,1 4 1,-2 4-221,-1 5 1,-2 3-9,-4 3 0,0 3-323,0 3 0,1-1 60,2 0 1,-1 1 193,3 2 1,1-3-443,2-2 1,2-2 646,1-1 0,-1-1 0,2 1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9:18.7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51 8237,'0'-12'0,"0"2"898,0-1-250,0 2 501,0 4-220,0 1-1467,0 4 1,4 5 299,2 3 1,1 2 116,2 4 1,0 0-51,3 3 1,-2 0-218,4 0 1,-3 1 4,4 2 1,-1-2-678,3 5 1060,0-4 0,0 5 0,0-2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29:25.9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9 153 7906,'-1'-17'0,"-2"0"0,2 0 769,-2 1 1,2 1-216,1 1 1,0 4-122,0-1 1,0 1-284,0 2 1,0 2 49,0 0 1,1 4-686,2 0 471,-2 1 0,4 4-161,-2 3 1,-2 3 130,5 2 1,-4 2 31,1 4 1,1 4-146,-2 1 0,1 0-75,-3 1 0,3-4 16,0 4 0,0-4-43,-3 1 1,0-2 277,0-1 0,0-1-172,0-2 265,0 2-166,0-7 284,0 0 1,0-6 60,0-6 0,0-3 80,0-5 0,0-2-358,0-4 0,3-3 60,-1 0 1,4-3-194,-3 4 1,3-4 87,0 3 1,-1-2-39,0 2 1,-2 0 26,3 3 1,-3 4-237,2 2 144,-3 1 1,3 5-111,-2 3 1,-1 1-213,3 1 0,-2 3 160,3 3 1,0 4-24,2 2 0,0 3 53,1-1 1,-1 1 183,1-1 1,2 1-144,1-3 1,2 2 138,-3-3 0,3 1 21,-3 0 0,4-6 77,-4 3 0,3-6-31,-3 3 1,1-4-22,-4 1 1,0-3 194,-3-3 1,0 1-58,-2-4 1,-2 1 165,2-4 1,-2 4-104,-1-1 0,0 0 177,0-2 0,-1 0 211,-2 3-217,2-3 0,-4 4 3,2-1-315,2 1-140,-2 4 1,2 0 50,-2 0-634,2 0 498,-3 0 0,5 1 22,2 2 1,-1 0-6,3 3 0,-2 1 24,3-5 0,0 4 243,2-3 0,1 0-100,-1-3 0,0 3 128,1-1 1,-1 1-59,1-3 0,-3-1 352,-1-1 1,0 0 71,1-4 125,-3 0 0,-3-2 187,0-1-387,0 1 0,-3-1-313,-3 1 0,1 2-236,0 1 0,-4 3-702,-2-1 0,-1 2 118,4 1 85,0 0 1,0 1 650,2 2 0,-1 1 0,2 5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9:18.9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60 8237,'-6'-9'356,"0"-3"1,3 4 558,-2-1 0,3 1 1152,-1 2-848,-2 2-1528,4 1 302,-2 3-121,3 0 1,0 3 192,0 3 1,1 3-812,1 2 1,-1-1 28,2 4 0,1 0 717,-1 3 0,3 4 0,-1 1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9:19.1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94 18 8285,'-4'-9'2417,"4"4"-2276,-8 2 1,4 4-588,-1 5 1,-4 2-13,1 9 1,-2-1 457,-4 6 0,0 5 0,-3 3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9:23.1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321 35 8410,'-7'-12'205,"-1"1"1,-2 3 258,1 6 0,0 1-35,-3 1 1,-4 8 270,-3 6 1,-6 8-179,0 9 1,-2 5-103,-4 9 0,1 6-307,-1 6 1,6 2 109,5 3 0,9 3-738,6 6 0,8-2-265,9 5 1,9-5-283,13-1 1,6-4 1061,8-5 0,4-3 0,7-2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9:36.1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102 69 7934,'-12'-9'150,"1"1"0,0-1 213,2 1 0,1 0 109,-1 2 1,4 0 714,-1 3-457,4-4-220,-5 6-505,6-2 1,-3 6 68,4 3 1,0 5-77,0 4 0,0 4-20,0 4 1,0 8-113,0 3 0,-3 6 45,0-1 0,0 7-223,3 5 1,0 6-419,-3 2 1,2 1 333,-2-6 1,2-2-382,1-7 1,1-2 256,2-9 1,1-5 519,5-10 0,-1-1 0,1-1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9:36.5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162 68 7941,'-4'-17'0,"-1"0"0,-3 4 361,-1 2 1,1 5-96,0 3 1,-2 2-66,-1 1 0,1 0-44,-1 0 1,2 5-113,0 4 0,1 3-226,-1 5 1,1 0 149,-1 0 1,4 2-191,-1 1 1,1 4 92,0-2 1,1-2-15,4-3 0,0-1 158,0-5 0,0 4 11,0-4 351,0-4-222,0 1 189,0-7 1,0-1-120,0-6 0,3-1 195,-1-2 1,1-3-54,-3-2 0,3-5-291,0-1 0,4-2-10,-2 2 1,4-1-164,2 1 1,-1 5 43,4-2 0,1 6-198,2 0 0,1 4-38,5 1 1,-2 5 112,7 1 1,-3 9-390,7 8 1,-1 7 221,3 8 1,-3 1 341,0 0 0,-4 5 0,2 1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9:37.0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60 43 7949,'0'-8'290,"0"-1"0,-3 1 891,0-1-314,0 5-816,3 0 0,-1 5-21,-2 2 0,2 6-1,-1 8 0,0 5 75,-1 6 1,1 6-100,-4 5 1,3 3-507,-2 0 1,2 5 267,-3 4 0,4 1-389,0 5 1,-2-8 248,1-1 1,0-5-285,3-3 0,1-6 657,2-6 0,-1-6 0,3-5 0,-3-4 0,6-9 0,-3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9:37.4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187 84 7949,'0'-12'-162,"0"3"168,0-3 1,-3 3 509,0 0 0,-3 1 287,3-1-524,1 5 186,-2-4-259,3 7 0,-4 1-250,2 6 0,2 2-335,-5 4 1,0 2 113,-2 6 1,-1-2-153,1 1 1,-1 2 294,1-1 1,-3 0 63,-1-3 1,1 0 196,2 0 0,1-3-38,-1 0 1,1-4 72,-1 1 1,4-5 391,-1-3 195,4-2-470,-5-1 0,6-5-86,-2-3 0,2-2-210,1-4 1,1-1 104,2-5 1,2 1-61,3-3 1,3 2 70,1-3 0,3 4-145,-1-4 1,2 5 56,1 1 0,2 3-156,-2 3 0,4 5 39,-4 0 1,2 5-174,-2 4 0,1 6-223,2 5 0,-2 9 195,1 2 0,-3 6-393,-2 0 1,0 6 16,3 2 671,0-1 0,3 4 0,2-4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9:38.2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 34 7917,'-8'-8'0,"3"-1"1003,-6 1 1,4 3 189,1 2-281,4 2-571,-1 1 0,3 2-686,0 4 0,0 0 156,0 9 0,1 2-22,1 6 1,-1 5-333,2 3 0,1 3 290,-1 3-1,0 0-522,-3 5 0,0-1 298,0 4 1,0-2-403,0 0 880,0-1 0,0 1 0,0-1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9:38.6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204 77 7933,'-6'-11'153,"0"-1"0,1-1 312,-4 5 1,1-3-17,-1 6 0,2 0-94,1-1 1,-2 5-262,3-2 0,0 2 126,-1 1 0,5 1-296,-2 2 0,-1 1 102,1 5 1,-3 3-309,0 2 0,-2 3-46,0 3 0,-1 2 162,1 3 0,-1-2-16,1-1 1,-1-3 37,1 1 1,0-2 187,-1-1 1,3-4-170,1-2 550,3-1-117,-2-6 261,4 0 1,0-9-253,0-3 1,1-2-187,2-4 0,3-3-110,5-2 0,3-5 195,6 1 1,0 0-314,3 0 0,2 3 52,-3 3 1,3 1-156,0 1 0,0 4 13,-3 5 0,3 4-244,-3 4 1,-1 5-64,-1 7 0,-2 4-229,-1 8 0,-1-1 723,-2 0 0,2 5 0,-3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0:46.7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6556 102 8108,'3'-13'0,"1"1"495,0-1 1,2 4-131,3-2 1,0 1-302,2 2 1,2-1 187,4 1 1,4 3-16,2 2 1,2 2 14,3 1 0,4 0 0,4 0 1,-1 0-16,2 0 0,2 4 15,0 2 1,7 1-1571,5 2 0,3 2 693,2 0 1,2 4 411,-4-1 1,4 2 729,1 1 1,-2 3-238,2 0 0,-5 5-259,0 0 0,-2 4 13,-2 5 1,-2 0-40,1 0 1,-6 3 43,-1-1 1,0 5-87,-6-1 0,-3-2 0,-4 2 0,-4 2-14,-2 3 1,-2 4-1,-5-1 0,0 1 52,-5-1 1,-1 3-86,-7 0 1,-1 1 78,-5 5 1,-5-2-5,-6 2 1,-3-2 37,-3-1 1,-2 3 5,-3 5 1,-1-3-38,1 0 0,-4 1 2,-3-4 0,-3 7-8,-2 0 1,-5 1-161,0-8 1,-4 3 33,-5 0 0,-3 3 184,1 0 1,-8 1-5,2-4 1,-9-2-9,0-1 1,-8 3-6,0 4 0,34-32 0,-1 0-192,1-1 0,-1-1 0,-2 0 0,-1-1 168,-1 0 1,0 0 0,-3 1 0,-1 1-20,-1-1 1,-1 1 0,-2 0 0,-1-2 22,2 0 0,0-2 1,-2 0-1,-2 0-15,-2 1 0,-1 0 0,-2-1 0,0-1 3,0 1 0,-1-1 0,0 0 0,-1 0-276,3-1 1,0 0-1,-3 1 1,-1-1 252,-2-1 0,0 0 1,-1-1-1,1 0-3,-2-2 0,1-1 0,-2 2 0,1 0-20,2-1 1,0-1 0,-4 1 0,0-1 34,0 1 0,0 0 0,-3-2 0,1-1-1,0 2 0,1-1 0,0 0 0,1-2-1,0 0 1,0-1-1,0 1 1,0 0-19,-2-1 0,-1-1 0,0 0 0,2 0 14,-1-1 0,1-1 0,0 1 1,1 0 27,3-1 1,0 1 0,0 0 0,0 0-30,-1-1 1,-1 1-1,3-1 1,-1 1 83,1-2 0,1 0 0,1 0 1,1-1-19,2-1 0,1-1 0,-1 0 1,0 1-159,1-1 1,0 1 0,1-2 0,0 0 98,2 0 0,-1 0 1,3-2-1,0 0 24,1 1 0,1 0 1,2-1-1,0-1-54,0 0 1,1 1 0,0-1 0,1 0-22,-48 5 0,3-2-89,8-1 0,6 0-1,0-3 1,6 0 36,5-3 1,4 3 288,8 0 0,4-1-274,4-2 1,8 0 682,6 0 0,2 0-618,1-3 0,5 1 539,4-4 0,3 1-392,5 0 1,5-3 323,3 3 0,2-3-424,4 0 17,0-1 1,4 1-34,2-1 1,2 1-177,3-1 0,1 4-2,3-1 0,1 0 97,4-2 1,0-1 52,0 1 0,0 2-28,0 0 1,-1 1 188,-2-4 0,2 2-13,-2 1 0,-2-1 142,0 1 1,-3 1-104,0 0 0,-4 3 269,1-1 473,-4-2-256,1 4 42,-3-3-258,0 4-610,0 0-121,-3 0-202,2 0 376,-7 0 1,6 0-232,-3 0 131,-1 4 1,-3 0 68,-3 2 0,2 1 193,-4-1 0,2 1-120,-5 2 1,1 0-83,-7 3 0,0-3 151,-2 2 0,-1 2 81,1-2 1,0 0-33,-1-2 0,2-1 136,1 1 0,3-5-50,6-1 0,2 1-37,3-1 298,5 0-195,0-3 0,5 0-328,2 0 1,1 0 96,5 0 0,-1 3 57,1 3 0,0 3-71,3 2 0,2 2-184,5 4 1,3 1-906,4 2 1163,3 1 0,5 9 0,4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29:26.3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94 7944,'-4'-10'235,"2"-3"-196,-3 8 0,2-5 1630,-3 4-502,4 3-770,-1-1 45,3 4-817,0 0 1,0 4-47,0 1 1,0 3 197,0 0 1,0 1 126,0-1 0,0 1-129,0-1-42,0 1 641,0-1 174,0 1-177,0-5 1,1 0-156,1-4 0,-1-1 53,2-2 0,1-1-335,-1-5 1,3-2 145,0 0 0,-1-2-114,0 2 1,-2 1 105,3-4 1,-4 3-469,1 0 146,1 1-1365,-3 2 629,7 3 695,-4 2 1,5 7 67,-1 5 0,1 0-17,-1 5 1,1-2-126,-1 2 1,2-3 129,1 3 0,-1-3 235,5 0 0,-1-2 0,3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0:53.0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144 26 8125,'0'-5'237,"-1"-2"59,-2 4 0,3 0 1127,-3 0-806,2 2-579,1-3 1,-1 4-117,-2 0 0,-2 5 95,-3 3 0,-2 7-421,-1 7 1,-2 5 122,-4 10 281,-4 2 0,0 7 0,-5 1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0:47.6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187 221 8027,'3'-20'0,"0"0"0,0 0 588,-3 3 0,0 1-166,0 2 1,0 2 70,0 3 0,0 4 293,0-1 79,0 4-561,0-2-372,0 4 1,-3 5 118,0 4 1,-5 3-34,0 5 0,-1 4 31,-6 1 0,1 6-57,-3 3 0,1 0-149,2 0 0,-2-3 68,2 3 1,1-1-163,-1 1 0,4-1 56,2-5 1,0-3 149,5-3 0,1 1-77,2-3-61,0-2 0,1-10 135,1-2-11,3-2 1,3-2 535,-3-2 0,3-6-202,-3-5 0,3-2 40,0-1 0,1-3-64,-1-3 1,1-2 9,-1-4 1,1 0-159,-1-2 1,-2-1-92,0 4 1,-1-5 92,4-1 0,-1 4 4,1-1 1,-1 3-107,1 3 1,-1 0 15,1 3 1,-1 2-103,1 6 1,0 2-9,2 7 1,-1 1-212,1 4 0,1 1 27,0 2 0,0 2-166,-1 7 0,0 2 122,3 6 1,-4-1 95,1 3 1,-1 4 49,-2 2 1,4 1-54,-1-1 0,-3 2 18,-2 1 1,-1 1-87,0-4 1,2 4-140,-4-1 0,2 1-17,-2-1 0,1-2 146,-1-3 1,-2-4-611,2 1 914,-2-4 0,2 2 0,2-4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0:47.8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69 8039,'0'-9'124,"-3"1"60,1-1 1,-1 1-35,3-1 0,3 4-109,-1-1 0,9 4 28,0-1 1,7-1-17,2 2 0,7-1-650,1 3 0,5 0 35,4 0 562,2 0 0,7 4 0,1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0:48.0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263 9 8039,'-3'-5'-419,"-2"2"1,-4 3 473,1 0 1,2 1 403,1 5 1,-4 4-156,-2 6 0,-3 2-106,2 2 0,-3 3-657,1 5 0,-5 1 214,0 2 0,-1 1-348,3-3 1,0-1 67,0-3 525,4-3 0,-3-5 0,3-5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0:48.2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 51 8039,'-9'-8'0,"1"-1"594,-1-3 1,2 6 360,1-3-71,2 6-739,4 0 1,0 6-262,0 3 0,5 4 60,4 2 1,1 6 161,7-1 1,-2 2-663,5 1 1,1-1 338,-2 4 0,5-4-368,-2 4 0,3 2 585,0 4 0,1-1 0,-1-3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0:48.5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69 8133,'-8'-4'633,"3"-2"183,-3-1 1,7-2-311,-2 1 1,2 2-134,1 1 1,1 2-584,2-3 1,3 4 254,5-1 1,-1 0-717,5 0 1,-1 0 472,3 3 1,0 0-1589,0 0 1786,0 0 0,3 4 0,2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0:48.6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18 10965,'8'-5'-469,"4"1"-309,3 4 1,4 0 777,4 0 0,5-3 0,2-2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0:49.1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94 119 8045,'0'-13'757,"-1"0"177,-2-4 0,-1 4-349,-2 2 1,0-1 112,3 0 1,-1 2 698,1 4-965,2-1 1,-3 6 153,1-2-341,2 2 1,-3 5-693,4 1 1,0 4 275,0 2 0,-1 2 64,-2 4 0,2 3-128,-1 0 1,0 4 26,-1-2 0,1 3-100,-4 0 1,4 0 79,0 1 0,-2-1 140,1 1 0,-3-2 49,4-1 1,-2 0-94,1-3 0,2 0 8,-2-3 1,2-1-21,1-2 0,0-2 38,0-3 193,0-4 124,0-2 1,0-4 1050,0-1-717,0-3 0,3-6-239,0-1 1,3 0-166,0 1 1,2-2-94,0-4 0,3 1-268,1 1 1,3-1 142,-1 2 1,2 2-191,1 1 1,0-1-136,0 4 0,3-1 160,-1 6 0,1 0-116,-3 3 0,0 1 77,0 2 1,-4 1 28,-1 5 1,-4 2 109,-2 0 0,0 4 117,-3-4 0,-1 3-30,-5-3 0,-2 2 142,-7-2 1,-2-2-37,-6 3 1,-2-3-125,-7 0 0,2-1-717,-4 0 1,0 0 789,-3-2 0,0 5 0,0-2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0:55.6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128 51 8128,'-1'-9'-108,"-2"1"0,2 2 166,-2 1 0,0 2 897,0-3-98,0 4-766,3-5 96,0 6-102,0-3 14,0 4-798,0 0 681,4 0 10,0 0 1,2 0 320,0 0-290,-4 0 1,2 0 436,-1 0-96,-2 0-223,3 0 1,-3 0 188,2 0-17,-2 0-468,2 0 267,-3 0-1067,0 0 978,0 4 1,3 1-24,0 3 0,0 4 188,-3 2 0,0 1-169,0 1 1,0 1 30,0 5 0,0 5-89,0 4 1,0 2 104,0 0 1,-1 5-282,-2 2 0,2 1-19,-2 2 1,2-2 129,1-1 0,-2-5-7,-1-1 0,0-5 1,3 2 0,-1-8 19,-2-3 0,2-1 2,-2 1 0,1-6 193,0 0 1,1-1-97,-2-2 0,-1-2 107,1-3 0,-3-2-133,0 2 0,-1 1-186,-2-5 0,1 2 43,-1-1 0,-2-2-231,-1 2 0,0-2 392,1-1 0,-2 0 0,-4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0:56.3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179 60 8117,'-4'-13'0,"2"0"21,-3 5 1,2 0 102,-3 3 1,1-2-191,-4 4 0,1 1 77,-1 2 1,1 1-196,-1 1 0,1 2 45,-1 2 0,1 0 151,-1-3 0,1 3 49,-1-3-19,1 3 166,-1-1-39,1 0 78,3-2 1,0-3 27,3 0 98,1 0-111,-3 0 47,4 0 110,0 0-403,-4 0 1,3 1-9,-2 2 1,2-1-13,1 4 1,0-1-80,0 4 1,0 0 73,0 3 1,0 2 126,0 6 0,0 1-63,0 5 1,-2 3-178,-1 2 1,0 3 78,3 3 1,0-3 21,0 3 0,0-2 2,0-1 1,0-1-2,0-2 1,0-3 38,0-5 0,3-2-39,0-4 0,0-3 96,0 0 0,-2-7-78,2 2 1,-2-5 155,-1 1 0,0-2-17,0 3-115,0-4-103,0 2-326,0-4-1388,0 0 1169,4 0 626,0 0 0,5 0 0,-1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29:26.5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43 145 7944,'-3'-21'0,"1"4"873,-4 0 0,1 0-320,0 3 0,-2 1 585,4-1-337,-3 3 176,5-1-203,-3 7-839,4 2 1,0 4-132,0 1 1,0 3-157,0 4 0,1 3-61,2 2 0,-1 2 234,3 1 1,-2 4-374,3 1 1,-3 3 200,2 0 0,-2 1-253,3-1 0,-3 3 185,2 1 1,-3 0 418,1-1 0,2 2 0,-1 4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0:57.3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110 86 8220,'0'-9'-350,"0"0"-437,0-2 1323,0 1 1,0-2-76,0 3 0,-2 4 420,-1-1-292,0 4-2,3-5-80,0 6-31,-4-3-103,3 4-304,-2 0 1,2 0-863,-2 0 657,2 0 1,-7 3-253,3 0 0,0 3 180,-1 0 1,2 1-121,-2 2 0,-2 2 127,3 0 0,0 4 52,-1-4 1,3 3-137,-2-3 1,3 3 147,-1-2 1,2 0-107,1-1 0,0-1 111,0 1 0,0-1 83,0 2 1,1-3-15,2 2 0,-2-1 141,2-2 0,0 1-197,0-1 1,0 1 6,-3-1 1,0 1 188,0-1 0,0 1-66,0-1 1,0-2 180,0 0-260,-4-1 311,0 4-12,-5-1 169,4-3 115,2-1-238,-1-4 58,3 0-124,-3 0 134,4 0-50,0-4-407,0 3-22,0-3-295,0 4 295,4 0 0,-2 0-117,4 0 1,-4 0 82,4 0 0,-3 0-50,2 0 1,0 1 82,1 2 1,1 2-24,-1 3 0,-1 2 128,0 1 1,-3 2-76,1 4 0,1 3 110,-1 0 0,0 3-61,-3 0 1,0 0 3,0 0 1,0 0 137,3-3 0,-2 0-86,2-3 1,-1-1 10,1-2 0,-1-1-56,3-1 0,-2-3-169,3 2 0,-1-4 51,0-1 0,3-4 163,-3 4 0,3-4 0,0 2 0,1-4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0:57.90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42 9 8054,'-8'-3'219,"2"2"12,1-2 1,2 2-100,-3 1 201,4 0-446,-5 0 1,6 4 54,-2 1 0,2 3 142,1 0 0,0 4-246,0-1 1,0 3 108,0-3 0,0 4-62,0 0 0,0-2-9,0 1 1,0-1-73,0 1 1,3 1 101,0-3 0,2 2-136,-2-3 1,4 0 69,-2-2 0,0-4 74,1 1 88,-1-4-98,4 2 1,-3-4 657,-1 0-423,-3 0 0,2-1-100,-4-2 1,0 1 294,0-4 68,0 1 1,0-1-207,0 0 0,-1 5-406,-2-2 197,2 2 0,-6 1-107,1 0 0,1 1-38,0 2 0,2 4 72,-3 4 1,1 5-33,0-2 1,-2 3 55,4 2 1,-2 0 11,2 4 1,0-1-14,3 4 0,0-3 10,0-1 1,0-2 53,0 3 1,3-5-9,0 2 1,2-3-67,-2-3 0,1-1 28,-1-5 1,-2 0-85,2 1 55,-2-4-92,-1 2 95,-4-6 71,-1 3 0,-3 0 0,-1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0:58.7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119 43 8110,'-8'-8'-117,"-1"3"1,1-3 133,-1 2 1,2 3 163,-1 0 1,3-1 21,-6 1 0,3 0 252,-3 3 0,5 1-419,0 2 0,1-1 45,0 4 1,-2-1-197,4 4 1,0-1 143,3 1 1,0-1 72,0 1 0,4 0-90,2 3 1,0-3-158,0 2 0,3-1-58,-3-2 0,3 1 137,-3-1 0,2 1-246,0-1 1,1 2 89,-1 1 1,-2-2 25,-1 3 1,-3 0-18,1-1 0,-2 1 31,-1 0 0,0-3 110,0 2 1,-1-1 149,-2-2 0,1 1-42,-3-1 1,0-2-114,-1 0 297,-1-5 1,5 3 63,-4-4-101,4 0 1,-2 0-170,1 0-212,2 0 156,-3 0-352,4 0 159,0 0 1,1 3 219,2 0 0,-1 1 52,3-2-29,1-1 0,3 6-72,-1-4 0,1 3 44,-1 0 1,1 2 18,-1 0 1,0 4-26,-3 2 1,-1 1 48,-4 2 0,0-2-14,0 4 1,-2 3 8,-4 1 1,1 0 37,-7 0 0,0-1 12,1-3 1,-3-1-86,2 2 1,2-3 33,4-3 1,3-1-379,3-1 133,0-3 228,7 3 0,3-7 0,7-1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0:59.3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94 48 8108,'0'-13'152,"0"1"-152,-4 3 0,1 3 1289,-3 1-1000,2 3 1,0 2-410,-1 5 0,0 4 139,-1 2 0,2 2 33,-2 4 1,-1 1-226,5 2 1,-4-2 92,3 2 0,0 0-80,3 0 1,0 0 33,0-3 0,0 0-135,0 0 1,4-3-56,2 0 0,1-3 160,2 0 0,-1-3 38,1-2 0,0 1-10,2-5 1,-1 1 183,1-3-177,-2 0 0,0 0 260,-1 0 0,-3-4-54,-2-1 1,1 0 265,-1-1 0,-1 4 138,-2-4-5,0 4-386,-3-5 0,-2 7-154,-4 0 1,0 0-8,-2 6 1,1 4 155,-1 4 0,2 0-237,0 3 1,1-2 25,-1 5 0,2 1-88,1 2 0,-1 1 16,5 2 1,-1-4-27,3 1 1,0-4 155,0 1 0,0-2 9,0-1 0,3-4 63,-1-2 1,1-1-187,-3-2 301,0 0-180,0 1 1,-1-4 189,-2-3 0,-1-1 65,-5-1-202,1 0 0,-1 4 0,1 1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1:00.1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187 101 8058,'0'-8'0,"0"-1"0,-1 1 590,-1-1-13,1 1-314,-7-1 0,6 2 107,-3 1-271,3 2-272,-6 1 0,6 2 174,-3-2-194,-1 2 1,-3 4 147,1 0 0,0 0-92,-1 0 1,1-2 138,-1 2 1,1-2 127,-1-1-56,1 4 1,-1-3 150,1 1 0,2-1 581,0-1-540,4-3 0,-4 1 142,3-4-27,0 0-100,3-2-43,0-1-230,0 5 0,0-1-284,0 2-244,0 2 1,0-2 341,0 6 0,0 6 146,0 5 1,-3 3 81,1 3 0,-2 1-137,1 5 0,1 6-46,-4 2 1,5 5 46,-2 1 0,2 2 218,1 3 0,0 2-153,0 1 1,0-6-35,0-5 1,0-3-88,0-3 1,3 0 103,-1-6 1,2-2-30,-1-9 1,-2-2-103,2-3 268,-2-1 1,0-3-19,2-2-78,-3-2 1,4-2 78,-4-2 95,0 2 1,0-4-1117,0 3 0,1 0 127,2-4 812,2 0 0,7-6 0,1-1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1:00.5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85 126 8158,'-1'-8'408,"-1"-1"1,0 4 360,-4-1 112,4 4-583,-2-5-434,4 6 0,0 1 156,-3 5 1,2 4-5,-2 2 1,1 0-165,-1 3 0,1 0 126,-3 3 1,2 0 96,-3 0 1,3 0-251,-2 0 1,0-3 32,-1 0 0,2-4 71,1 2 408,2-3-37,-3-1-4,0-3 0,3-2 132,-1-6 1,1-2-132,1-3 1,2-4-265,1-2 1,1-2 90,-1-1 0,2-3-188,3 0 0,-2-3 48,-1 4 1,2-5-31,4 1 1,-1 3-13,1 0 1,-2 2-169,0 1 1,-2 4 19,-1 2 1,2 5 10,-3 3 1,0 3-175,1 3 1,-1 5 72,4 7 0,-2 4 320,-1 4 1,2 2-166,-3 4 0,0-3-19,1 2 1,-2-1-91,2-2 1,0 1 104,-3-1 0,4-1-371,-1-1 1,-2-2 140,2-4 1,-4-4-318,1-2 692,-2-1 0,-1-2 0,0 1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1:00.7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42 52 8158,'-8'-9'0,"0"3"116,3 1 1,-3 0 397,3-1 337,1-1-69,0 6-827,4-3 0,4 4 120,2 0 1,5 0-499,3 0 0,6 0 244,2 0 1,5 0 178,4 0 0,0-4 0,7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1:01.1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 77 8158,'-6'-8'0,"1"3"103,-1-3 1,0 4 264,1-1 661,3 1-1316,-2 4 1,11 0 113,1 0 0,6 0-79,0 0 1,5 0 112,1 0 0,3-1-85,-3-2 1,2 2 114,-2-2 0,0 1 73,-3 0 0,-3 1 99,0-2 0,-7-1 562,2 1-24,-6-3 0,1 4 7,-4-4-267,0 4 1,-4-2 318,-2 4-752,-1 0 1,-2 0 124,1 0 1,-1 7 201,1 2 0,-1 8-191,1-1 0,-1 7-257,1 0 1,-1 5-1,1 3 1,2 6 157,0 2 1,5 3-173,-2 0 1,2 4 69,1 2 1,3 1-204,-1 0 1,4-4 71,-3-6 0,0-1 139,-3-4 0,0-4 123,0-2 1,0-6 211,0-5 0,-4-1-315,-2-5 0,-1 0 35,-2-6 1,1-1 325,-1-4 1,-2 0-63,0 0 1,-3-4-294,2-1 0,1-7-142,3-2 0,0 0 265,2-3 0,3-2 0,3-6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1:01.3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51 8126,'0'-8'1255,"-1"-1"57,-1 1-528,1 3-1040,-3-2 1,5 5 119,2-4 0,2 4-649,7-1 1,-2 2 81,4 1 703,-4 0 0,10 4 0,-2 1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1:01.5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9 8126,'-5'0'10,"1"0"-309,4 0 0,1 0 299,2 0 0,5-4 0,6-1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29:26.7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34 7943,'-4'-8'976,"2"0"-488,-4 3 933,4-3-583,-1 7-452,-1-3-913,3 4 1,-3 1 263,4 2 0,0 2-323,0 3 1,0 1 275,0-1 0,3 4-1036,0-1 1346,0 0 0,0 1 0,2 2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1:02.7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348 59 8155,'0'-9'-245,"0"1"1,0-1-471,0 1 571,-4-1 0,-3 5 73,-5 1 1,-3-1 45,1 1 1,-2 1-18,-1 5 0,-3-1 61,1 4 0,-4-3-7,3 2 1,0 0 152,3 1 1,4 0-102,2-3 1,0 1 147,2-1-119,-1-2 42,9 2-46,-3-3 0,4 1 4,0 2 1,0-1 81,0 4 0,0-4 160,0 4 1,3-3-44,0 3 1,-1-1-155,-2 4 0,0-1-134,0 1 1,1-1 152,2 1 1,-2 3-155,2 2 1,-2 2 89,-1 1 1,3 1-18,0 2 1,-1 2-19,-2 7 1,0-2-101,0 4 1,0 1-31,0 5 1,0 2 116,0 7 1,-2 1-267,-1 4 0,-4 0 83,2 3 0,-3 3-138,0 5 1,-1 2 137,1 4 0,-1 1 215,1 1 1,0 1-124,2 5 0,2-4 67,1 4 1,2-5 137,-2-1 0,2 4-102,1 2 1,0-3 70,0 0 1,0-2-66,0 0 1,0-3-160,0 3 1,0-7 91,0-4 0,0-5-39,0-4 1,-3 3 28,1-1 1,-1-3-14,3-4 1,-3-8 22,0-4 1,0-1-28,3-5 0,3-6 215,0-5 0,3-3 26,0 0 0,2-2-173,0-7 1,-2 2 34,-1-4 1,1 0 7,3-3 1,-1 0-2,1 0 0,-1 0 75,0 0-157,1 0 0,-1 0 57,1 0 0,-1 0-334,1 0 1,-1 0 125,1 0 0,-1-3-1015,1 0 1169,-1 0 0,5-1 0,0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1:03.6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170 170 8085,'0'-11'-13,"0"0"0,0-4 163,0 0 1,0 0 247,0 1 0,0 1-109,0 2 1,-4 1 132,-1-1 0,0-1-135,-1 0 1,1 4 20,0 2 0,-3 4-178,3 0 1,-3 1-230,0 1 0,-2 0 89,-1 0 1,1 6-189,-1 3 0,-1 5-40,1 0 0,-1 2 109,4 1 0,-1 0-219,1 0 1,3 0 124,2 0 0,2-3-49,1 0 0,0-3 70,0 3 0,1-3 98,2 0 1,2-2 133,3-4 1,4 0-101,-1-2 1,0-2 110,-2 2 0,0-3-59,2-3 0,-4-2 391,2-3 1,-3-1-153,3 1 0,-4-2 315,1-1 0,-3 1-130,2-5 1,-3 5 16,1-1 1,-2-2-100,-1 2 0,1-1-76,2 1 1,-2 1-173,2-1 1,-2 4 284,-1 2-327,0 3 49,0-6-1779,0 7 1189,0 1 1,0 6 123,0 5 0,0 0-91,0 3 0,0 0 92,0 3 1,0 3-263,0-1 1,0 2 192,0-1 0,0-1 451,0 3 0,3 1 0,2 2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1:03.9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77 8085,'-3'-15'446,"0"1"0,-3 4 300,4-1 0,-1 4-197,3 1 0,-1 2 502,-2-2-301,2 2-359,-3 4-431,4 0-647,0 0 310,0 4 1,0 2 258,0 5 0,0-1-101,0 4 1,0-2 0,0 2 1,0 0-480,0 3 0,0 0 23,0 0 0,0-3-217,0 0 1,0-2 890,0 2 0,0-4 0,0 2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1:04.1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 60 8085,'0'-9'0,"-1"3"833,-2 1 0,2-1-240,-2-2 0,-1 2 264,-2 0 0,2 4-344,1-4 0,2 4-370,-2-1-192,2 2 0,-3 2-53,4 2 1,0 3-11,0 5 0,0 2 144,0 4 0,1 1-1775,2 2 1743,-2-2 0,6 10 0,-2-2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1:07.8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145 161 8202,'0'-12'-12,"0"3"0,0-4 270,0 5 0,0-3 127,0-1 0,0 1-96,0 3 0,0-4 31,0 1 0,-1 0-11,-2 2 1,1 2 125,-3 1 0,-1-1-376,-2 5 0,-1-4 115,1 3 0,-1 0-298,1 3 1,-4 4-5,1 2 1,-3 2-179,3 3 0,-1 0 96,4 3 0,2-1-183,1 1 1,3 1 189,-1-3 1,2 2-53,1-3 1,0 1 17,0 0 1,4-4 49,1 1 0,4-1 160,2-2 1,-1-3-113,1 0 0,1-2 175,-1-1 1,2 0 89,-2 0 1,-2-4 184,3-1 1,-4-3 23,-2 0 1,0-1-147,-3 1 0,3-4 569,-3-3 0,0 3-299,-3 1 1,0-1 224,0 0 0,0 1-203,0 3 0,-1 0-55,-2 2 1,1 0-327,-4 3-731,4 0 417,-1 3 0,3 2-238,0 4 1,0 0 26,0 8 0,0 1 179,0 1 0,0 1-639,0 0 0,0 4-72,0 2 957,3 1 0,2 5 0,4 2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1:08.1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51 8205,'-1'-11'763,"-2"-1"0,1 2 231,-4 4 128,5-1-344,-7 6 214,7-3-419,-3 4-784,4 0 176,0 4 0,0 4-202,0 3 1,0 3-361,0-3 0,0 4 356,0-1 0,-1 3-906,-1-1 1,1 1 298,-2 0 1,2-1 847,1-1 0,0 1 0,0-3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1:08.4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17 102 8204,'0'-12'0,"-3"2"0,0-1 0,0 0 0,0 2 0,2-4 0,-2 5 0,2 0 0,1 2 0,0 4 0,0-4 0,0 4 0,4-2 0,1 4 0,3 0 1369,0 0 1,1 0-617,-1 0 0,2 1-1146,1 2 0,-1-1 128,1 4 1,-5-1-102,0 4 0,-1 0 114,1 2 1,-3 0 110,-3 3 0,0-3 54,0 3 1,-3 0 210,1 0 0,-5-2-165,1-4 1,0 2-22,0 1 0,0-4 512,3 1 1,0-4-158,3 2 0,1-5-471,2 2 0,6-2-38,8-1 216,4 0 0,12-4 0,2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1:08.7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26 8071,'-3'-5'581,"0"-1"-728,0 4 0,3-3-246,0 3 1,5 1 392,3-2 0,5 2 0,4 1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1:08.9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51 8097,'0'-8'0,"-3"-1"537,1 1 1,-1 2-183,3 1-548,0 3 1,4-5 36,1 4 0,5 0-1370,4 3 1526,0 0 0,14 4 0,-1 1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1:10.6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 6629,'-5'3'-380,"2"3"380,2 5 0,-2 6 0,-2 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20:12.892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26 35 8292,'0'-9'499,"0"1"0,1 2-971,1 0 0,0 4 579,4 0 1,0 1-39,2 1 1,4 1 91,2 1 0,5 6-66,1 3 0,4 5-65,-2 1 1,2 1-78,-2 5 1,2-2 2,-4 2 1,2 4 48,-2-1 1,0 4-43,-3-2 1,-1 4-19,-2-1 1,-3 3 29,-5 3 1,-2-2 9,-4 2 0,-7-2 33,-1 2 1,-7 3 125,-2 5 1,-4 2-137,-4 4 1,-2 0 16,-1 0 0,1 3-36,-5 3 1,5 0 35,-1 0 0,2 1-110,4-1 0,-2 1 99,4 2 1,5-2-125,7-1 0,3 0 45,5-3 0,1 0-117,2 0 1,3-6 146,5 0 1,3 0 5,6 0 1,-1-1-16,3 2 1,4-6-10,2-1 0,1 0-42,-1-6 0,0 4 37,3-3 1,-3-1 105,3-5 1,-2-2-50,2-4 1,0 1 85,3-1 1,-7-3-70,-2-2 0,-5-5 87,0-1 1,-4-1-13,-5 1 0,0-2-75,-8-3 0,-1 0 61,-2 3 0,-1 1-39,-1 4 1,-3-3 68,-4 0 1,1 3-52,-1 3 1,-2 3-130,0 0 0,-1 2 49,4 0 0,0 1-135,-1 3 1,3 0-7,1 2 1,3 2 87,-1-2 1,1 3-49,-1 3 0,2 1 54,-1 5 1,1-4 104,1 1 0,0 0-109,0 6 1,-3 1 206,0 4 0,-1-1-42,1 1 1,-1 1-39,-5 2 0,4 4-7,-1 4 0,0 2 100,-2-2 0,2-1-35,0 4 1,2 2-68,-2 1 0,1-1-40,3-5 1,-3-1 46,-4 4 0,1-1-87,-1 1 1,-4 1-93,-4-4 0,-8 4-82,-9-1 0,-15 10 0,-8 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29:26.9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43 7943,'-4'-8'0,"2"0"-136,-3 2 0,3-1-334,-1 1 656,2 3-161,1-1-1010,0 4 985,0 4 0,4 4 0,1 5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1:10.7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68 0 8025,'-11'8'-121,"-1"-3"0,1 2-337,2-4 60,1 3 1,0-1 397,3 3 0,1 1 0,4-1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1:11.0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68 42 8158,'-12'-13'0,"2"1"-317,-1 3 1,2 5 104,0 1 1,3 4-16,1 4 1,3 2 226,-1 7 0,2 4 0,1 4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1:11.1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6 8085,'-9'0'193,"1"-4"-193,3 3 0,-2 1 0,2 5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1:12.6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187 153 7821,'-3'-17'0,"1"0"0,-4 3 0,3 0 0,-3 1 364,4-1 1,-2-1 159,1 3 0,-1 1 197,-1 3 1,-3 2-309,2 0 0,-1 4-170,-2 0 1,1 1-313,-1 1 0,-2 3 127,0 3 0,-1 3-289,0 2 1,3 3 169,-3 6 0,3-1-428,1 3 1,2-2 180,0 3 1,4-5 32,0-1 1,1 0 23,1-3 1,0-2 95,0-1 0,3-1 64,3-2 0,2-3-62,0-2 0,1-2 305,-1-1 0,3-1-73,1-2 1,-1-3 246,-3-5 0,4 1-67,-1-5 1,0 2 45,-2-1 1,-1-2 29,1 2 0,-2-2 152,-1-1 1,1 3-152,-5 0 0,1 3 405,-3 0 223,0-2-212,0 3-1350,0 2 256,0 4 1,0 8-282,0 2 0,-1 5 310,-2 3 1,3 5-178,-3 1 0,2 6-571,1-1 0,0 4-7,0-1 1068,0 2 0,-4 4 0,-1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1:13.0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 51 7816,'-1'-7'1280,"-1"1"-394,1-2-624,-3 4 0,3-1-754,-2 2 346,2 2 86,-3 1 1,4 1 177,0 2-208,0 2 1,0 6 99,0 0 1,0 1 21,0-4 0,-1 3-15,-1 1 1,1-1-6,-2-3 1,1 4 24,-1-1 0,2 0 122,-2-2 1,2-4 375,-2 1-338,2 0 0,-3-1 513,4 1-416,0-4 1,0 1 71,0-6 1,0 0-13,0-5 1,0 0-314,0-6 1,1 3-50,2-3 0,1-1-101,5-2 0,-1 1-105,1 2 1,-1-1 108,1 4 1,-3 0-454,-1 2 0,1 2 150,2 1 0,1 2-3,-1 4 0,1 1 58,-1 2 1,0 5-73,-3 7 0,2 3 4,-4 2 0,0 4-63,-3-2 1,0 3 50,0 0 0,-1 0 433,-2-3 0,2 3 0,-3-3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1:13.2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68 7816,'0'-8'0,"0"-3"654,0-1 1,0 1-160,0 2 0,0 4 411,0-1 277,0 4-427,0-1-842,0 3 0,-2 3 117,-1 3 0,0 2-548,3 4 1,0 1-157,0 4 0,0 4 673,0 1 0,0 3 0,0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1:13.9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228 35 7792,'-8'-9'442,"-1"2"145,1 1 0,-2 0-242,-1 3 0,-1 0-153,-2 3 1,-2 0 75,2 0 1,-3 5-30,-3 3 0,2 1-241,-2 6 0,6-1 84,3 3 0,1 1-358,2 1 0,3-1 152,2 2 1,3-5-22,3-1 1,2-3-54,3 0 0,4-2-116,3 0 1,1-4 102,1-3 0,0-1 97,0-1 0,1-1 131,-1-1 0,2-3-70,-5-4 0,-1-2 432,2 0 0,-5-4-110,1 1 0,-1-2 1,-2-1 1,-3 0 174,-2 0 1,0 1 202,0 2 1,0-2-130,-3 5 1,-3 0-148,0 2 0,0 5-398,0 1 202,2 2-772,-7 1 1,7 6 354,-5 3 1,4 5-392,-1 0 0,2 6 152,1 3 0,0-2-15,0 2 0,0 0-138,0 2 0,4 0 633,2 1 0,1-1 0,2 1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1:14.3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 26 7860,'-8'0'1416,"-1"-3"-1087,1 2 1,2-3-48,1 4 1,3 1-188,-1 2 1,1 1-204,-1 5 0,2-1 97,-2 1 0,2-1-109,1 1 1,0-1 90,0 1 0,0-1 91,0 1 1,0-4-150,0 1 1,0-3-23,0 2 1457,0-3-879,4 2 1,-2-5-22,4-2 0,-3-4-108,2-5 1,-2 1 1,3 3 1,-2-4-403,2 1 0,2-1 92,-3 1 0,0 4-147,1-2 0,-1 3 64,4-3 0,-4 5-876,1 1 0,0 2 412,2 1 0,1 1-230,-1 2 1,1 2 148,-1 7 0,1 1 14,-1 4 1,-3 3 581,-2-1 0,1 5 0,1-2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1:14.6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43 7860,'0'-8'371,"0"2"151,0 1 1,-3 2 123,1-3-92,-1 4-440,-1-5 108,3 6-594,-3-3 386,4 4 0,1 1-452,2 2 1,-1-1 245,4 3 1,-4 1 22,4 2 1,-3 1-71,3-1 0,-5 2 102,2 1 0,-1-2 331,1 3 0,-2-3-61,2 0 0,-2-4 151,-1 1 1,1 0-100,1 2 0,0-2-270,4-1 0,0-2 71,2 3 14,8-4 0,2 2 0,7-4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1:14.8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 34 7813,'-4'-4'2717,"-4"-1"-3261,7-3 287,-6 3 1,7-1-47,0 3 0,4 0-137,8 3 440,5 0 0,0 0 0,4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29:28.0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35 119 7943,'-4'-11'0,"-2"0"0,2-1 1901,-2 4-753,4-1-501,-2 1 0,2 2-58,-1 1-592,0 3-870,3-2 0,0 5 155,0 2 437,4 1 1,-1 5 113,3-1 1,1 1-9,-5-1 0,4 1-133,-3-1 0,3 1 55,-4-1 1,4-2 144,-3 0 1,1-4 285,-1 4 919,-3-4-602,8 6-264,-7-8 1,4 4-57,-3-4 1,-1-1-56,2-2 28,-2-1 0,2-5-188,0 1 12,0-1 0,-3 1-222,0-1-1211,0 5 700,0-4 158,0 7 379,3-3 1,-1 4 2,4 0 1,-3 3 45,2 0 1,-3 4-60,1-2 1,2-1 239,1-1 0,-2 1 4,2-2 0,-3 4 77,2-3 0,-2 0 10,3-3 54,0 0 0,2 0-128,0 0 1,-2 0 246,0 0 1,-3-1-21,2-2 1,0 1 84,1-4 0,0 1-187,-3-4 1,1 1-16,-1-1 0,-2 1 486,1-1 1,-1 1-178,-1-1 0,0 4-30,0-1 0,0 1-134,0-4 1,0 3-326,0 1 224,0 3-1547,0-6 967,0 7 1,-2-1 73,-1 4 0,-3 3-53,3 4 1,0 2 61,3 0 0,-1 3-37,-1-2 1,1 3 58,-2-1 0,2-2 110,1-1 1,3-1-24,0-2 0,3 3 245,0-3 1,1 2 61,2-8 1,-1 4-36,1-3 0,0 0-9,3-3 0,-3-1-91,2-2 0,2-2 386,-2-3 0,-1-1-132,-4 1 0,1-4 320,-1 1 0,-2 0-155,-1 2 0,0-2-15,0 0 1,0-1-41,-3 4 1,0 2-103,0 1 1,-1 2-157,-2-3 1,1 4 107,-3-1 0,2 3-703,-3 0 0,3 0 330,-2 0 1,3 0-994,-1 3 752,-2 2 1,4 3 44,-1 1 0,1-1 148,1 1 0,1-2 15,1-1 0,0 2 196,4-3-72,0-1 89,2 4 1,1-7-26,-1 1 0,-2-1 247,-1-1 1,-2 0 29,3 0 1,-3 0 320,2 0-143,-3-3 118,6-2-346,-7-4 40,2 5-890,1-4 348,-3 7 176,3-3 0,-1 5 43,0 2 1,0-1-126,0 4 1,1-3 67,2 2 0,1-2 57,-1 3 0,1-2 164,2 2 0,2 1-86,0-5 1,1 1 121,-4-3 1,4 0-25,-1 0 1,0 0 100,-2 0 1,-1-3-3,1-3 1,-4-3 140,1-2 1,-1 2-18,0-3 1,-1 2-120,-4-1 1,0 1 86,0-1 0,0 2-68,0 0 1,-1 2-221,-2 1 0,-1-1 67,-5 4-519,1 1 91,-1 2 104,1 0 0,3 3 29,2 3 0,2-1 88,1 0 0,4 0-4,2 1 0,1 0 30,2-3 0,0 4 76,2-2 0,-1 0-53,1 1 1,-2-3-45,0 2 1,-1-2 83,1 3 0,-2-3-69,-1 2 30,2 1 0,-7 2 1,1 1 1,-1 2-205,-1 0 313,-3 5 0,-2-3 0,-4 4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1:15.0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26 7812,'-5'-6'3158,"2"1"-2168,-1 3-1036,3-2 0,-2 4-778,6 0 0,1-1 172,5-2 1,2 2 651,0-1 0,8 1 0,-1 1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1:09.3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221 85 8053,'0'-13'574,"-3"0"-402,0 1 0,-3 4 826,0-1 0,2-1-408,-2 4 0,0-2-183,-2 5 0,-1 0-204,1 3 0,-4 0-147,1 0 1,-4 1-1,1 2 1,-2 3-205,-1 5 1,0-1-50,0 5 1,4-1 160,2 3 1,2 0-398,3 0 0,3 0 134,3-1 0,1-1 11,1-1 0,7-3-49,5 3 0,3-3 15,3 0 0,-1-5 265,3-4 0,-3-1-72,1-1 1,-2-3 286,-1-3 1,-4-2-92,-2 0 1,-1-4 664,-2-3 1,-2-1-361,-1-1 1,-3 1 544,1 2 0,-5-2-157,-1 2 1,-2-1-79,2 1 0,-4 5-582,2 3 1,0 4 300,-1-1-1045,4-2 1,-4 8 468,3 0 0,-3 8-213,4 3 0,-1 2 146,3 1 1,0 3-962,0 3 1,0 0 28,0 2 0,1-3 1174,2 6 0,1-4 0,5 6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1:09.5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 51 8157,'-6'-9'326,"1"-3"0,0 6 408,-1-3 1,0 6 1987,3-3-1232,0 4-2185,3-2 617,0 8 0,0 2-151,0 5 0,3-2 155,0 3 1,0 0-172,-3-1 1,1 4-352,1 0 0,-1 1-1255,2 1 1851,-2-4 0,3 3 0,1-3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1:09.8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51 8203,'-5'-4'3466,"-2"0"-2986,6-1-715,-7 1 0,7 8 268,-2 2 0,2 1-185,1 2 1,0 0-1,0 2 0,0-1-72,0 1 0,0-1 311,0-2 0,0-2-90,0-1 471,0 1 681,0-1-127,0-1 0,3-6-367,0-4 0,4-1-238,-2-7 1,6 0-132,0-3 1,3 1-297,-3 2 0,4-1 83,0 4 0,-2-3-782,1 6 0,0 1-199,3 7 1,-1 2-694,-2 4 0,-2 5 1601,-3 12 0,-1 7 0,1 9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1:11.60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77 8049,'0'-9'0,"-1"0"389,-2-2 1,2 1 616,-1-1 1,1 2-116,1 0-138,0 4-2557,0 2 1499,0 3 0,3 4-1502,3 5 1807,5 3 0,3 9 0,3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1:11.7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7536,'9'0'0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1:15.7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186 94 7779,'0'-12'0,"0"2"603,0-1 0,-3 2-175,0 0 1,-3-1-61,0 1 0,-2-1 304,0 4 1,-1 2-200,1 2 1,-3 1-374,-1 1 0,-3 1 60,1 1 0,1 6-416,-1 3 1,1 4-22,-2 0 0,4 1-210,6 0 0,0 1 305,2 0 1,2 2-109,-2-2 0,6 1-15,3-7 1,1 1-12,2-4 0,2 1 178,0-1 0,3-3-44,-2-2 0,3-2 191,-1-1 0,-1-1 114,1-2 0,-3-3 170,0-5 0,-2 1 2,0-5 1,-1 4 170,1-3 0,-4 0 79,1-3 0,-4 3-194,1 0 0,-2 3 346,-1 0 0,0 2 211,0 0-668,0 1 0,-1 3-470,-2 2-276,2 2 1,-6 6 288,5 3 1,-1 5-283,3 3 1,-3 2-6,0 2 1,0 2 145,3 3 1,0-2-16,0 0 0,1-1-476,2 4 0,2-4 849,3 1 0,5-4 0,0 1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1:16.1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 51 7811,'-7'-8'0,"1"-1"0,-1 2 0,1 1 0,1-1 0,0 4 0,3-3 0,-3 5 3367,2-2-2069,2 2-1115,-2 1 1,3 4-326,0 2 0,0 1 106,0 2 1,2 2-94,1 0 1,0 1-42,-3 0 0,1-3-127,2 3 0,-2-3 113,2-1 1,-2 1 51,-1-1 193,0 1 226,0-1 441,0 1-378,3-4 0,-2-3 203,2-4 1,-1-3-212,1-4 1,-1 0-95,3-2 0,-2 0-336,3-3 0,-1 1 151,4-1 0,-3-1-55,-1 3 0,0 1-188,1 3 0,1 0-302,-1 2 1,-2 0 29,2 3 0,0 0-221,2 3 0,0 2 178,-3 4 0,3 0-6,-2 8 1,-2 2-48,2 3 1,-3 0 129,2 4 1,-3-2-539,1 2 956,2 2 0,-4-8 0,3 4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1:16.4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97 7811,'0'-8'517,"0"-1"1,0 1-129,0 0 0,-3-1 249,1 1 1,-2 2 184,1 0 54,2 4-716,-3-1-400,4 3 1,0 1 184,0 1 1,0 3 147,0 4 0,0-1-338,0 1 0,0 0 49,0 2 0,0-1-82,0 1 0,0-2 7,0 0 0,0-1-22,0 1 421,0-1 443,0 1 196,0-1-135,0-3 1,0-2-213,0-6 1,0-3-101,0-5 0,4-2-87,2-4 1,-2 0-13,2 0 1,0 3-196,2 0 0,1 2-178,-1-2 1,-1 4-377,1-1 0,-4 4 29,5 1 0,-3 5-522,3 1 0,-1 5 281,1 6 0,-1 6 274,1 6 0,-5 1 465,-1 2 0,-2 7 0,-1 2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1:17.3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407 111 7910,'5'-6'418,"-2"0"-44,1 4-162,-3-1 1,4 3 72,-2 0 0,-1 0 195,4 0 0,-1 0-300,4 0 0,2 0-213,0 0 0,4 0-16,-1 0 1,2 0 119,1 0 1,1 0 53,2 0 1,2-4 15,3-2 0,-2-1-120,-1-2 1,-2 1-17,3-1 1,-4 1 37,1-1 1,-6 1 43,-3-1 1,-2 4 149,0-1-85,-4 4 48,-2-2-287,-3 4 0,-1 0-213,-1 0 3,1 0 0,-6 1 215,4 2 1,-1 2 94,2 3 0,0 5 65,-4 1 0,3 5-115,-2 0 0,2 6 40,-3 0 1,4 4-49,-1 5 1,-1 7 162,-2 1 0,1 11-50,0 4 0,-1 5-23,-2 6 0,-1 9-101,1 2 1,-4 6-454,1-3 1,0 6 506,2 6 1,-1 5-12,6-49 1,-1 1 0,0 1 0,0 0-5,-1 47 1,4-47 0,0 1-10,-1 0 1,0 1-1,1 1 1,-1-1 111,1 1 0,-1 0 1,-1-1-1,0 0-37,1 0 0,0-1 1,-1 0-1,0-1 27,-2 2 1,1-1-1,0 2 1,0-1-45,0 0 1,-1-1-1,0 0 1,0-1 52,-6 44 1,-6-2-149,1 2 1,-4-1 109,1-4 0,-4-5-330,2-13 1,-3-3 97,0-8 0,-1-3-142,1-11 0,-4-4-200,-2-13 1,-2-6-776,-1-5 1302,-8-10 0,5 4 0,-9-9 0,1 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29:28.2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120 43 7943,'0'-9'0,"0"4"0,0-1 0,0 0 2273,0-2-1615,-4 3 0,2 1-535,-4 4 0,3 8 39,-2 3 1,-4 5-864,-2 4 1,-5 3 700,-1 9 0,-4 2 0,-4 9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1:44.40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153 187 8026,'6'-17'88,"-1"0"1,-3 0 154,1 0 1,1 0 37,-1 0 1,-1 1-53,-2 2 1,0 2 18,0 3 0,0 1-5,0-1 1,-1 2-98,-1 1-25,1 2 0,-7 4 52,2 0 1,2 0-302,-2 0 1,3 0 75,-2 0 0,-1 1-260,-2 2 0,0 2 164,2 3 0,-1 2-86,1 1 1,-1 2 121,-2 4 1,4 0-41,3 0 0,-2 0 35,1 0 0,0 3 38,3 0 1,0-1-103,0-2 1,1 1 91,2 2 0,-2 2 10,2 3 0,0-2-7,0-1 1,3 1 10,-3 3 0,0-1-18,-3 0 0,0 0 158,0-2 0,0-3 8,0-3 1,0-1 93,0-2 1,-1-1-20,-2-5 1,-1 1-141,-2-1 1,0-2 421,3-1-309,-4-3 1,3 2 229,-5-4-83,1 0-168,-1 0 129,1 0-34,-1 0-227,5-4 0,-1 2 200,2-3-143,2 3 98,-3-6-202,4 7 1,0-3 62,0 1-771,0 2-68,0-3 578,4 4 1,1 1 160,3 2 1,-2 1-34,0 1 0,-1 6 21,4-3 1,-1 3-35,1 1 1,-2 4 200,-1 4 1,1 3-12,-1 0 1,-2 1-63,-1 2 0,-2 2 378,-1 0 1,0 0-144,0-2 1,-1-2-146,-2-1 1,1-2-29,-4-4 0,4-4-127,0-2 1,1-1 79,1-2 1,0-2-141,0-1 0,3-3 16,3 1 0,3-2-105,2-1 0,2 0 248,4 0 0,0-4 0,0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1:44.6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221 16 8650,'0'-5'388,"0"-1"1,-1 4-136,-2-1 1,-1 6-320,-1 3 0,-4 2 116,1 4 1,-4 5-40,-2 5 1,-5 4-145,2 2 0,-1-1-153,1 4 1,2-3-278,1 0 1,1-2 209,-1 0 1,2-5-527,3-4 879,5-4 0,-4-5 0,3 1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1:44.8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34 8084,'-6'-8'201,"1"-1"0,3 4 184,-1-1-267,2 4-47,1-2 1,1 4-309,2 0 0,4 1 76,4 2 0,4 3 143,-4 5 0,4-1-49,-1 4 0,-1 1-211,1 2 0,1 3 24,2 3 1,0-1-467,-1 0 720,1 1 0,0 2 0,0 1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1:45.3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93 51 8052,'-3'-11'489,"-3"0"1,1 0 148,0 6 1,2-2-496,-3 4 96,4 0-818,-2 3 0,4 4 244,0 2 0,0 5 238,0 3 0,-2 6-16,-1 3 0,0-2-10,3 2 1,4-3-50,1 2 1,3-2 59,0 3 1,1-4-159,-1 0 1,4 1 132,-1-3 1,3 4-102,-3-7 0,4 0 70,-4-5 1,3-2 95,-3-1 1,1 0 46,-4-3 25,1 0 0,-5-4 0,-1-2 0,-3 2 285,-3-2 1,-1 0 31,-5 0 0,-2 0 203,-1 3 0,-3 0-87,1 0 1,-1 0-82,1 0 1,-1 4-370,4 1 0,-4 6 78,0 0 1,3 5-332,1 1 0,1 7 89,2 4 0,0 7-19,-1-1 1,4 4-152,3-1 0,1 3 77,1-4 1,1 1 364,1-3 0,0-4-118,4-2 1,-3-2 127,2-3 1,-3 0-28,1-3 0,-2-3-12,-1-3 0,0-4-54,0 2 0,0-3 15,0 0 0,0-4-441,0 1 0,-4-4 39,-1 1 379,-3-3 0,0-3 0,-1-2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1:45.6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51 8020,'-4'-6'825,"1"1"0,-1 2-92,1-3-708,0 4 0,3-2-895,0 1 1,7 2 346,2-2 1,6-1 16,2 2 0,3-1 506,6 3 0,-1-4 0,1-1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1:45.7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8798,'0'5'257,"0"-1"-456,0-4 0,1 0-483,2 0 0,6 0 682,5 0 0,5-4 0,3-1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1:46.6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425 52 8112,'-6'-6'-332,"0"0"0,4 1 252,-4-4 0,3 4 378,-3-1 1,2 3-116,-2-3-214,-2 5 1,4-3 67,-5 4 1,4 0-82,-1 0 1,0 1 83,-2 2 0,-1-2-72,1 5 0,2-3 376,1 3-121,-1-5 1,-2 4 385,3-2-356,-3-2 1,6 3 41,-3-4-6,3 0-147,-2 0 1,3 0-15,-2 0 188,2 0-508,-2 0-27,3 0-510,0 0 0,-3 1 563,0 1 0,0 0 86,3 4 1,0 0 63,0 2 0,0 2-100,0 1 0,3 2 236,0 4 1,2 4 19,-2 1 1,1 7 45,-1 2 0,-2 3 59,2 2 0,-3 7-54,-3 5 0,-2 9-205,-3 5 0,-4 3 94,1 2 1,-4 3 16,1 6 0,-1 5-3,0-1 0,3 1-113,4-8 0,0 5 161,3 2 0,-2 4 100,4-2 0,-1 0-301,2-5 0,0 3 104,-4 2 1,0 7 16,-2 2 1,-1-1-273,1-5 0,-1 3 265,1 3 1,-3 2 3,-1-2 1,1-1-84,3-8 1,-1 2 67,1 1 0,2 0-385,0-3 1,4-2 100,0-10 1,1-5 117,1 0 0,0-5 107,0-7 0,1 0-30,1-8 1,0 0 73,4-6 0,0-1-84,2-4 1,1-5 246,-1-4 0,1 1-383,3-3 1,-2-3-23,4 0 0,0-5-550,3-1 1,4-6 61,2 0 701,5-5 0,2-3 0,4-5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1:47.2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255 18 8166,'-3'-6'673,"0"0"1,0 4-614,0 0 0,1 1 132,-4 1 1,0 4-136,-6 5 1,2 0 139,-4 5 0,0 4-610,-3 5 1,-3-1 1,0 0 1,0 1-201,3 2 1,0-3-443,0-2 1053,0-2 0,1-1 0,-1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1:47.4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43 8166,'0'-9'363,"-3"1"0,2 2-46,-2 0 0,1 3 313,-1-2-553,2 3-602,-3-2 428,4 4 1,4 4 126,2 2 1,1 1-89,2 2 0,3 3 82,2 2 1,1 2-303,0 1 1,1 3 92,-2-1 0,2 5-155,1-1 1,0-2-128,0 2 467,3 0 0,-2 2 0,3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1:47.6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34 8166,'0'-5'1294,"0"-1"-283,-4 1 173,0-4-992,-1 4-1123,1 2 915,0 3 0,3 3 14,-1 3 1,1 5-896,1 3 0,0 5 897,0 1 0,0 7 0,0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29:38.6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84 8087,'0'-21'196,"-3"6"-79,0-2 0,0 9 475,0-1 1159,2 3-1452,-3 1 0,4 2-169,0 6 1,0 2-233,0 3 1,3 2 95,0 1 1,1 3 73,-2 6 0,-1 3-191,2 5 0,1-1-257,-1 4 0,0 0-386,-3 3 1,0 3 344,0 0 0,0 0-330,0 0 1,0-2 750,0 2 0,0 1 0,0 1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1:48.2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238 26 8150,'0'-6'650,"0"1"1,-3 2 651,0-3-404,0 4-669,3-1-87,0 3-771,0 0 0,-3 0 454,1 3 0,-5 2-54,1 3 1,-1 4 90,-2-1 1,-3 4-63,-2-1 0,-1 1 91,1 0 0,-2 0 57,2-4 1,0 3-106,0-3 0,3 3 26,-3-6 1,3 2-465,0-4 1,5 1-48,0-2 642,0-1 0,-2 0 0,-1 1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1:48.4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26 8150,'0'-8'1891,"0"3"-1287,0-2-286,0 6-306,0-3 0,1 8-9,1 1 0,2 4 139,2 2 0,1 3-564,-1 6 0,4-1 266,2 4 0,3-1-777,-1 4 1,3-1 76,3 1 856,-2-1 0,6 0 0,-2 1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1:48.7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93 8112,'-3'-9'192,"0"-2"1,-2 1 392,2-1 1,0 2 388,3 0-387,0 1-742,0-1 209,4 1 1,1 3-113,3 2 1,1 2 147,-1 1 1,0 0-826,1 0 0,-1 0 245,1 0 0,-2 4-156,-1 2 1,2 2 464,-3 3 1,-1 0-34,-1 3 0,-3-1 390,-3 1 0,-3 4-129,-5-4 0,2 3 455,-3-6 0,3 4-268,0-4 0,2 0-13,1-2 0,2-4-169,1 1 0,3-1 24,0 0 0,5-1-465,10-4 1,3 0 200,11 0 1,5-4 187,5-1 0,6-3 0,2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1:49.1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26 8100,'-9'-3'199,"1"0"1,2-2-256,1 2 1,2-3 1304,-3 3-1275,4 0 1,-3 3-672,3 0 0,1 1 288,-2 2 1,2 3 148,1 5 0,1 3-110,2 6 1,-1 2 369,3 3 0,1 4 0,2 2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1:49.2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0 8100,'-5'4'0,"1"-3"0,3 3 14,-2-4 1,3 1 51,-3 2-528,2-3 102,1 4 0,0-3 154,0 2 0,0-1-335,0 4 408,0-1 0,3 4 133,-1-1 0,5 4 0,-6-2 0,3 2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1:49.4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8066,'6'3'-180,"0"0"1,-4 3-554,4-3 998,-4-1 1,2-1 249,-4 2-23,0-2-93,0 3-17,0-4-676,0 0 136,3 0 158,-2 0 0,7 4 0,-3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1:49.9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297 0 8002,'-5'0'163,"-1"0"0,0 1-45,-2 2 1,-1-1-38,1 4 0,-3 0 0,-1 6 1,-3 2 9,1 6 1,-5 4 82,-1 4 1,0 2-77,0-2 0,2 1-1075,-2 2 1,2-4 401,1-7 0,4-1-22,2-8 597,1 1 0,2-8 0,-1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1:50.1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42 8002,'0'-9'-729,"0"1"1183,0-1 1,1 4 383,2 3-726,-2-3 37,2 4 1,-2-2-313,2 6 0,2 0 41,3 5 1,1 0 91,-1 6 0,4 0-264,-1 3 1,4 0 117,-1 0 1,2 1-327,1 2 1,0-2 198,0 1 1,0-1-73,0-1 375,-4 0 0,3 0 0,-3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1:50.4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26 8002,'-6'-7'892,"1"1"-486,3-2 1,-3 8-612,2-3 183,2 2-201,-2 1 1,3 1 97,0 2 1,0 1 23,0 5 1,2 2 131,1 0 0,0 2-50,-3-2 1,0-2-19,0 3 0,0-3-77,0 0 668,0-1-142,0 1 960,0-1-581,0-3-478,0-2 0,0-3-66,0-3 0,3-2-146,0-3 1,1-4 101,-2 1 1,2-3-285,2 2 1,1-2-487,-1 3 1,2 1 364,0 4 1,0-1-587,1 5 0,2-1 331,1 3 0,0 2 9,-1 3 1,-1 9 38,1 12 1,-6 7-72,-2 6 1,-2 8 179,-1 3 0,-2 1 300,-3 3 0,-5-2 0,-7-1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1:51.3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161 52 7349,'1'-8'-528,"2"3"0,-2 0 94,2 2 773,1 2-230,1-7 1,4 8 140,-1-3 0,1-1 2,-1 1 0,1 0-126,3 3 1,-2 0-68,4 0 0,-2 0 15,2 0 0,0-3 17,3 1 0,-3-1-1,0 3 0,-4 0 145,2 0 0,-3 0-76,0 0 443,-5 0-203,0 0 604,-4 0 518,0 0-1400,-4 0 0,2 1 121,-3 2 0,2 1-231,-3 5 0,2-1 40,-2 1 0,-2 2-91,3 0 0,0 5-84,-1 1 0,5 4-129,-2 5 0,-1 4 87,1 4 1,-3 4-48,4 7 0,-1 3-69,3 2 0,0 2 89,0 2 0,0 2 271,0 7 1,0 0-107,0 2 1,1-1 165,2-2 1,-2 2 51,5 4 0,-4 5 75,1 1 1,-2 3-349,-1-3 1,0 6 161,0 5 0,-4-3-228,-2 2 1,2 2 148,-2 2 1,0 4-134,-2 1 0,2-4-181,1-1 0,-1-4 215,-3-4 1,1 2 55,-1-3 1,1-5-67,-1-6 1,0-1 82,-2-5 0,0 0-44,-3-2 1,3-9-112,-3-3 0,1-3 122,-2-3 1,-1-2-178,2-1 0,-2-7-33,-1-1 0,3-4 9,0-5 1,4-4-481,-2-4-266,3-7 1006,4 1 0,-2-8 0,2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29:38.9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0 246 7994,'0'-30'0,"0"2"0,1 3 371,2 2 1,1 2-183,1 4 1,4 1 317,-1 2 1,2-1-228,4 4 0,-3-1-134,3 4 1,0-1-245,3 1 1,0 3 67,0 2 1,0 2-333,0 1 0,0 1 194,0 2 1,-1 2 126,-2 3 0,1 4-210,-3-1 0,-4 5-366,-2 1 0,-4 0 373,1 3 0,-6 1 50,-3-2 1,-5 2 151,-3-1 0,-3-2-72,-3 1 1,1-1-209,-4-1 0,4-3 322,-4 1 0,0-1 0,-2 3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1:51.6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103 0 8704,'-5'0'95,"1"0"0,1 1-320,0 2 0,-3 5 80,0 7 1,-4 7-482,-2 4 626,-3 8 0,-2 1 0,-4 8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1:52.5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94 119 8014,'0'-9'36,"0"1"0,0-3 171,0-1 0,0 1 236,0 3 1,0 2-58,0 0 0,0 1 205,0-4-363,0 1 0,0 2 148,0 0 1,-3 3 159,0-2-284,0 3 49,3-2-377,0 4-873,0 0 0,-1 3 589,-2 0 105,3 3 0,-7-1 48,4 4 0,-1-1 139,1 1 0,3-1-52,-3 1 0,1-1 52,-1 0 0,2-2-25,-2 0 1,2-1 10,1 4 1,0-1-16,0 1 0,0-1 29,0 1 1,0 0-15,0 3 0,0-3-11,0 2 0,0 2 134,0-2 1,0 3-119,0-3 1,-1 3 22,-1-2 1,0 2 117,-4-3 1,3 0-75,-2-2 0,2-1 348,-3 1-120,4-1 173,-5-3-82,6-1 140,-3-4 1,3-1-150,-2-2 1,2 1-273,-2-3 0,2-1 3,1-3 1,0 4-84,0-1 1,0 3-71,0-2 0,0 2 27,0-3-443,0 4 0,0-2 248,0 1 0,1 2-46,2-2 0,-1 2 109,4 1 0,-3 0 119,2 0 1,1 1-12,2 2 1,1-1 104,-1 3 1,1 2 30,-1 4 0,1 2-88,-1 4 1,0 1 93,-3 2 0,2 2-30,-4 3 1,0 1-106,-3-1 0,0 1 60,0-1 1,-1-1-140,-2-1 0,2 1 69,-2-5 0,-1-2-93,2-2 0,-1-5 215,3 1 0,3-5 0,3-3 0,2-2 0,0-1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1:53.0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 77 8014,'-4'-13'380,"3"1"1,-6 3 1,4 1 1,-2-1 450,2 1-150,0-1-188,-1 5-476,3 0-255,-2 4 1,3 1 264,0 2 1,0 1 5,0 5 0,0 2-159,0 0 1,0 4-23,0 0 0,0 3-100,0 2 1,1 0 74,1-3 1,-1 3 81,2 0 1,-1-1 33,1-2 1,-2 0-40,2 0 0,-2 0 77,-1 0 1,2-3-88,1 0 53,0-3-57,-3 1 427,0-7-275,0-1 1,1-4 417,2 0 0,-2-4-186,2-2 1,0-2-378,0-4 1,3 3 76,-3-2 0,3 0-94,0 0 0,1 1 67,-2-1 1,3 2 102,-3 0 0,3 4-424,0-1 0,1 3 117,-1-3 1,-1 5-124,1-2 0,-4 2 110,5 1 1,-3 1 116,3 2 1,-4 1 91,1 5 1,-4 0 175,1 3 0,-2-3 5,-1 2 1,-5 2-74,-3-2 0,-3 3 117,-6-3 0,2 1 20,-5-4 0,2 1-381,-2-1 0,3-2 82,0-1 113,4-3 0,0 2 0,0-4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1:53.5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85 17 8130,'-8'0'964,"0"-1"-543,2-2 0,-1 2-232,1-2 0,2-1 51,-2 2 0,1 0-292,0 5 0,-3 1 146,2 5 1,2 2-18,-2 0 0,4 4-423,-1 0 1,2 1 284,1 1 0,1-1-51,2 1 1,3 0-326,5 0 1,-1-3 21,5 1 1,-2-5 129,1 1 1,2-1-1,-2-2 0,-2-3 73,0-2 1,-3 1 164,0-2 1,-4 1-71,1-3 1,-4-1 870,1-2 55,-3 2 464,0-6-528,0 6-251,0-3-720,-3 4 0,-2 2 186,-3 4 0,-1 0-206,1 8 0,2 1 107,0 2 1,1 3-37,-4 3 1,2 4-37,1 1 0,2 1-65,4-4 1,-3 2 124,0 1 1,1-3 51,2 1 1,0-5 96,0-4 0,0-1-231,0-1 16,-4 1 132,-1-7 1,-3 2-240,-1-5 1,1-2 323,-1-4 0,-3 0 0,-1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1:53.7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60 8102,'-5'-4'552,"3"-2"-386,1-1 0,0-1 491,-2 2 0,2 2-173,-2 1 0,3 2-1127,3-2 1,2-1 3,3 2 1,1-1-203,-1 3 0,4 0 841,3 0 0,1-4 0,0-1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1:53.8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 34 8102,'-5'0'1586,"-3"0"-1242,7 0 1,-3 0 88,1 0-480,2 0 0,1-3-413,6 1 0,5-2-513,3 1 1,3 1 972,3-4 0,5 1 0,5-4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1:54.8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535 43 8114,'0'-9'177,"0"1"0,-4 2 90,-1 0 1,0 2-293,-1-2 1,1 2 104,-4 4 0,1 0-433,-1 0 0,-3 0 142,-2 0 0,1 1 0,-2 2 0,4 1 133,-3 1 1,3 3 110,-3-2 1,6-3 292,0 0-368,1 2 1,1-4 716,1 2-179,3-2-90,-2-1-326,4 0 0,1 0 0,2 0 1,-2-1 184,1-2-153,-1 2 0,0-3-167,2 4 224,-2 0-668,3 0 273,-4 0 372,0 0 0,3 4-135,0 2 1,-1 2-13,-2 3 0,3 1 47,0 5 1,0 0-40,-3 8 1,3 1 54,0 7 1,-1 3-22,-2 7 1,-1 6-128,-1 2 0,-3 3 113,-4 3 1,1 0-173,-1 8 0,-3 0 161,-2 3 0,1-3 179,-1 0 1,3 0-137,0 3 0,4 3 100,2-1 1,2 2 93,-3-1 1,3 2-114,-2 6 1,-1-1-133,-2 4 1,-2 0 181,-1 3 1,1 5-176,-5 3 1,2-1 109,-1 2 0,-2 3-176,2-1 1,6-46 0,0 0-157,0 1 1,-1-1 0,-7 48 32,2-1 0,-1-4 40,3-3 0,1 3 53,3-3 0,2-5 22,0-3 0,5-8-26,-2-3 1,2-5 200,1-1 1,0-10 26,0-2 1,0-6 41,0 1 0,0-3-228,0 0 0,4-6 17,1-6 1,0-2-324,1-6 0,0-2 383,5-1 0,0-7-568,3 0 0,1-5 79,5-2 1,1-3-158,5-2 1,4-7 611,4-4 0,4-8 0,4-6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1:55.7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60 102 8014,'-4'-17'190,"3"3"152,-5 0 1,3 3 91,-3 0 0,5 1 280,-2 2-202,-2-1-28,4 5-442,-3 0 149,4 4-274,0 0 0,3 7 12,0 1 0,0 6 16,-3 0 1,0 2-141,0 1 1,0 4 52,0 2 0,0 1-61,0 2 0,-1-1 94,-2 1 0,1-1-104,-4 0 1,4 0 57,-4-3 1,4-1 224,-1-4 0,1-1-208,0-2 306,1-1 107,-3-9 68,4 0 0,0-8 80,0-1 1,0-4-127,0-2 1,4-2-344,1-4 1,1 0 135,2 0 0,-1 0-278,4 0 0,2 0 84,-2 0 0,4 0-46,-1 0 1,-1 4-58,1 2 0,1-1-152,2 4 0,-4 0 19,-2 5 1,-2 2 139,0-1 1,-1 3-4,1 2 0,-4 4 49,-3-1 0,-1 1 194,-1 2 0,0-1-51,0 1 0,-1 0 242,-1 2 0,-3-1-125,-4 1 0,1-2 6,-1 0 1,0-1-395,-2 1 0,0 2 133,-3 0 0,3 1-1038,-3-4 1187,3 1 0,-1 3 0,4 1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1:55.9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 34 8014,'-3'-8'956,"2"-1"1,-6 4 235,4-1 182,0 4-512,0-2-703,2 4 0,-3 5-62,4 4 0,3 0-129,0 5 1,2 1-1018,-2 5 1,1-1 642,-1 3 0,-2 1 406,2 2 0,1 5 0,1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1:56.7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 52 8038,'-1'-11'182,"-2"-1"1,1 1 13,-4 2 1546,5 5-953,-3 0-886,4 4 0,0 1 263,0 2 1,0 4 14,0 5 0,0 4-342,0 1 0,-1 0 101,-2 6 0,2-1-256,-2 0 0,-1 3 148,2-3 0,-1-1-74,3-1 1,0-3 116,0-3 1,-1 1 246,-2-4 7,2 1-218,-3-8 608,4 0 0,0-5-198,0-2 0,0-1-48,0-5 0,3 0-102,0-2 0,4 0-393,-2-3 0,3 4 38,0-2 1,1 0-14,-1 1 0,2 0-53,1 2 1,-2 2 48,3 1 0,-3-2-21,0 3 1,-1 1 31,1 1 1,-1 2-63,0 1 1,1 4 129,-1 2 0,-2 1 3,0 2 1,-4-1 180,0 1 0,2 2-111,-1 0 1,-1 3 94,-5-2 1,1 0-136,-3-1 1,-2-1-95,-4 5 1,1-5 133,-1 1 1,1-1-425,-2-2 1,6 0 5,-3-3 467,3 3 0,1-7 0,1 3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29:39.3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0 102 7994,'0'-8'0,"0"2"0,0 1 1067,0-1-418,0-2-715,0 3 101,0 1 0,3 5-207,0 2 1,0-1 48,0 3 0,-1 4 132,4 2 0,-3 0-183,2-2 1,-2 0 95,3 3 0,-2-3-1,2 2 0,2-4 2,-3-1 0,3-4 142,0 4 1,-2-4 8,0 1 0,0-2 100,6-1 0,-3-4 36,2-2 1,-2-1-55,-4-2 1,3-3 164,-2-2 1,-3 1-63,0-1 1,-2 0-161,-1 0 0,-4-1 46,-1 4 0,-4 0-125,-2 2 0,1 2-247,-5 1 0,4-1-454,-3 5 0,4-1-470,-2 3 0,4 3 1151,2 3 0,-1 2 0,2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1:57.0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26 8038,'6'-3'-81,"-1"0"0,-3-1 451,1 2 1,-1 1 247,1-2-25,-2 2-144,3 1 45,-4-4-941,0 3 360,0-3-156,0 4 0,2 1 142,1 2 1,1-2-14,-1 2 1,-1 1 2,3-2 1,-2 4-181,3-3 0,-3 3 105,2-4 0,-3 5 123,1-1 1,-2 1 281,-1 2 0,0-1-79,0 1 1,0-1 112,0 1 0,-1-1-62,-2 1 1,1-1-205,-3 1 1,3-4 165,-1 1-292,2 0 1,5 1-73,1-1 0,8-3 211,4-3 0,11-3 0,7-2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1:57.50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34 8246,'-4'-8'424,"3"2"211,-2 0 0,0 3 250,0-2-1505,0 3 331,-1-2-272,3 4 0,-3 1 272,4 2 1,4 5 288,2 7 0,-2 1 0,-1 1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1:57.6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34 7994,'0'-5'734,"0"-1"0,0 3-1309,0-2 575,0 3 0,3-6 0,2 3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1:57.8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9 7957,'-5'0'-449,"-2"0"1284,6 0-2572,-3 0 1737,4 0 0,0-4 0,0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1:58.9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60 119 8034,'-3'-8'0,"0"-1"0,0-2 880,3 0 0,-3-1-236,1 4 0,-1-1-57,3 1 0,-1-1 366,-2 1-675,2-1 1,-3 4 363,4-1-124,-3 4-819,2-2 340,-3 4 1,4 2-305,0 4 1,0 1 75,0 7 0,0 1-54,0 5 0,0 1 66,0 5 1,0 3 57,0 2 0,0 1-274,0-1 0,-3 2 114,0-2 0,0 1-8,3-1 1,0-1 167,0-5 0,0-3 80,0-3 0,3-4-225,0-4 186,0-5 227,-3-3-121,0-3 1,0-3 508,0-3 0,0-3-238,0-2 0,3 1-154,0-4 0,0 2-28,0-2 1,-1 0-239,4-3 0,-1 3 158,4 0 0,-1 1-224,1-2 0,0 2-48,2 2 1,-1 2-45,1-3 0,1 6-16,0 0 1,0 4 114,-1-1 0,-1 2-67,1 1 1,-2 1 51,-4 2 0,2 2 134,-4 3 0,-1 1-101,-2-1 0,0 2 291,0 1 1,-3-1 6,-3 4 1,-5-3 5,-3 0 1,-2 1-236,-1 0 0,-1 0 90,-2-1 1,3-1-361,0 1 1,0-2 127,3 0 1,2-2 234,0-1 0,3 5 0,0-1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1:59.2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50 7999,'0'-8'1064,"-3"2"-532,0 1 445,-4-1-288,7 1-846,-4 2 2,4 3 0,0 0 105,0 3 0,1 2-26,2 4 1,-3-1 116,3 0 1,1 4-131,-1-1 0,1 0 40,-1-2 4,-3-1 1,5 1 2,-2-1 0,-2-2 379,2 0 460,-2-4 489,-1 5-850,0-6 0,0 2-97,0-6 1,3-2-398,-1-3 0,4-4 151,-3 1 1,3-4-85,0 1 0,3 1 71,2-1 0,-1 3-578,4 0 1,-2 2-53,2 0 1,-1 4-257,1 3 0,2 8 23,-2 5 1,-2 6 312,-4 6 1,0 3-750,-6 8 1219,1 4 0,-3 4 0,0 6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2:00.2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153 51 8061,'5'-1'426,"-2"-2"0,-1 2 341,1-1-599,-3-3 25,8 0 0,-3 0-199,3-1 1,1 4-58,-1-1 1,3 1-129,1-1 0,3 3 11,-1-3 1,5 1 155,1-1 0,0 2-17,0-2 0,-3 2 39,0 1 1,-1 0 212,-5 0-1,1 0 331,-4 0 295,-3 0-192,-1 0-516,-12 0 1,5 3-96,-5 0 0,4 4 38,-2-2 0,4 4-7,-4 2 1,3 2-78,-3 4 0,5 0 87,-2 0 1,1 5-198,-1 3 0,2 2 44,-2 7 0,2-1-44,1 7 1,-3 3 92,1 5 1,-2 7 368,1 4 1,-1 2-132,-1 4 0,1-2-286,4 5 1,-3-1 110,0 6 0,-1 0-163,2 0 0,1 5 186,-2-1 0,-1 6 21,1 1 0,-2 1-96,2 3 0,-3 0 74,3 0 1,0 8-242,3-3 0,0 4-217,0-6 1,0 4 423,0 1 1,0 3 33,0-3 1,1 0 0,2-2 1,-2-1 49,2 0 0,-2 2-97,-1-1 1,0-2-54,0-4 1,-4-2 73,-2 5 1,0-3-366,0 0 0,-4-4 298,1-8 1,-1-1-177,2-1 1,-4-4-70,1-8 0,-1-2 3,0-9 0,-1 1-83,-4-7 1,-4-1 361,-5-4 0,0 0 0,-5-3 0,-1 3 0,-1-1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2:06.2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349 51 8011,'-6'-3'43,"0"0"1,3-3 506,-2 4-187,3-1-212,-6-1 0,6 3-50,-3-2 1,2 3 6,-3 3 1,1-1-134,-4 4 1,1-4 124,-1 4 1,1-1-24,-1 0 1,0 3 14,-2-2 1,0-2-133,-3 2 1,0-3 103,-3 2 0,0-3-52,0 1 1,0-2 54,0-1 1,0 0 3,0 0 1,1 0 216,2 0 1,2-4-78,3-1 1,2-1 97,1-3 0,0 3-59,3-5 1,0 1-166,3 2 285,0-1-410,0 1 1,0 2 116,0 0-857,0 5 0,3-2 364,0 6 0,2 2 162,-2 6 0,3 3 136,-3 3 0,2 3-56,-2 3 1,1 2 201,-1 4 0,-2-1-141,1 6 0,-1-2 248,-1 5 1,0 0 35,0 0 1,-3 1-1,1-1 1,-4-5-79,3 1 0,-1-5-73,2-3 1,1 1 115,-2-4 0,2-4-90,1-1 0,0-2-52,0 2 1,0-3 63,0 0 0,1-3-208,2 0 0,-1 1 43,3 0 1,1 0-206,2-1 1,1-1-15,-1 1 0,1-2-118,-1 0 1,2-3 100,1-1 1,-1-3 24,4 1 1,-2-6-583,2-3 900,0-5 0,7-2 0,0-4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2:06.7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59 43 7943,'-3'-9'1340,"-2"1"-516,0-1-161,-2 5-1275,6 0 1,-3 8 338,4 1 1,-3 6 224,0 0 0,-2 7 56,2-1 0,-1 2 0,1-2 1,2-1 7,-1-2 1,0-2-26,-1-4 1,2 1 164,-2-1-136,2 1 945,1-4-353,0-2 42,0-3 1,0-4-336,0-5 1,0 0-236,0-5 0,3 0-170,0-3 0,1 1 98,-2 1 1,2-1-51,2 2 0,0 2-23,-3 1-3,4-2 1,-5 3-49,3-1 1,-2 5-479,3 3 1,-3 2 229,2 1 1,-2 5 46,3 4 1,2 3-5,4 5 0,-1 4 100,-3 1 0,-2 3-51,0 0 1,-1 0 69,4 1 0,-2-3-155,-1-1 0,1-3 158,-5 1 0,2-3-345,-1-3 540,-2 2 0,3-7 0,-4 4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2:06.8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34 7942,'-5'-1'696,"2"-2"-619,-2 2 1,4-3-163,-1 1 1,4 2 90,4-2 1,5 2-386,3 1 1,6-1-127,3-2 505,1 2 0,9-6 0,2 2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29:39.5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52 161 8059,'-9'-21'0,"1"0"0,-1 2 1413,1 2 1,2 3-617,0-1 0,5 0 630,-2 4-991,2 0 1,1 5 407,0 0-983,0 5 1,0-2-506,0 6 1,1-1 433,2 7 0,-2 1 198,5 7 1,-3 0-469,3 0 0,-2 4 132,2 1 0,2 4-561,-3 2 1,0 1 300,1 3 1,-4-2-837,4-2 1444,-4-2 0,5 11 0,-2-2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2:07.3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51 7997,'-9'-4'1034,"3"-3"-776,1 4 1,2-2 372,-3 2-619,4 0-412,-1 3 1,5 0 241,3 0 1,2 0 105,7 0 1,0 0-164,3 0 1,3-3 86,0 0 0,3-1 38,0 2 1,-3 1 6,-3-2 0,-1 1 373,-5-1 248,4 2 388,-6-3-90,0 4-541,-5 0 0,-5 0-383,-2 0 0,1 0 188,-4 0 1,1 1-72,-4 2 0,4 2 66,-1 3 1,0 5-178,-2 1 1,-1 3-35,1 3 0,0-1 82,3 7 1,-2-2-181,4 7 0,-2 4 72,2 5 1,-3 1-138,3 2 0,0-4 80,3 1 0,0-2 31,0 2 0,0-6 49,0-6 0,0-2 257,0-4 0,0-2-23,0-6 1,0-4 106,0-5 155,-3-3 0,-2 2-145,-4-4 0,1 0-115,-1 0 0,0-1-14,-2-2 0,1 1-902,-1-3 0,2-1 799,0-3 0,1 1 0,-1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2:08.1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170 26 7967,'-8'-8'30,"-1"2"1,1 0 147,-1 3 0,1 0-98,0 3 0,-2 0 86,-1 0 1,1 4-260,-1 2 1,2 1 117,0 2 1,1 2-75,-1 0 0,4 3-44,-1-2 0,4 3-55,-1-1 1,2 2 29,1 1 1,0-3 66,0 0 1,4 0-48,2 3 0,0 0 33,0 0 0,0-1-98,-3-2 0,3 2 106,-3-2 1,0 1-28,-3 0 1,-1 0 68,-2-4 1,-2 0-40,-3-2 1,2-2 232,0-1 0,1 1-78,-4-5 1,4 1 75,-1-3 0,3 0 117,-3 0 332,5-4-66,-3 0-530,4-5 1,0 1 33,0-1 0,0 4-257,0-1-14,4 4 0,-3-5 73,5 5 0,-3-1-57,3 3 1,-4 0 27,4 0 0,-1 1 27,0 2 0,3 1 41,-2 5 1,-2 0-84,2 3 0,-1 2 47,0 5 0,2 3-3,-4 4 0,3-1 146,0 0 1,-2 1-109,-1-1 0,-2 1 211,-1-1 1,0 0-116,0-3 1,0-2 77,0-6 1,-3 1-105,0-3 1,-3-1 283,3-3-468,1 1-306,2-1 516,0-3 0,3-5 0,2-5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2:08.3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213 9 7912,'-5'0'720,"-2"-1"-615,4-2-100,-3 2 172,1-3 0,-3 8-74,-1 2 0,1 2-299,-1 4 1,-3 1 76,-2 4 1,1 2-432,-1 1 0,-1 1 222,-2-1 0,4-2-49,2 1 0,0-2 377,2-2 0,-1-3 0,5-8 0,-3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2:08.5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35 7912,'0'-9'0,"0"1"0,-3 2 927,0 0-315,1 5-611,2-3 1,0 4 125,3 0 1,3 1-87,5 2 1,0 4 102,3 4 0,0 4-161,3 0 1,0-2-413,0 1 0,0 0 258,0 3 0,-3 1-606,0 2 1,-1-2 776,1 1 0,2-1 0,-2-1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2:09.0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110 51 7974,'-8'-11'1255,"-1"0"-348,1-1-257,-1 4 0,4 3 151,-1 2-1353,4 3 537,-2 0 0,4 3-77,0 3 0,0 2-76,0 4 1,0 2-105,0 6 1,3-2-153,0 5 1,1-4 211,-1 1 0,-1 0-183,3 0 0,1 0 61,2-3 0,1-1-11,-1-2 0,2 1 88,1-3 1,-1-2 12,1-4 0,1-3 79,-1-3 0,1 0 194,-4 0 1,-2-3-30,-1-3 0,-3-2 0,1 0 0,-2 2 321,-1 1 0,-1-1 3,-2-3 527,-1 1 1,-5 2-353,1 1 0,-2 3-330,-1-1 1,2 3 49,-3 3 0,2 2-360,-1 7 0,0 1-77,-3 4 0,4 4-33,-2 1 0,0 7-81,1 2 0,0 1 80,6-1 1,-2 1 235,4-4 1,1-3-82,2-2 0,0-1 378,0 0 1,2-4-81,1-4 1,3-3-175,-3 0 0,0-1-206,-3-2 177,0 0 1,0 1-253,0-1 199,0-3-360,-4 3 226,-1-7 1,-3 2-248,-1-3 0,3-1 436,1-1 0,3-3 0,-2-4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2:09.3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 52 7954,'-5'-9'2708,"-2"1"-2486,6-1 0,-4 2 819,2 1-657,2 2 1,-2 4-849,6 0 0,2-1 371,3-1 0,4 1-880,-1-2 1,4 2 286,-1 1 686,-2 4 0,5-3 0,-4 2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2:09.4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17 8042,'0'-4'822,"4"0"-1377,1 4 1,7 0 554,2 0 0,6-4 0,1-1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2:10.30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162 60 7982,'0'-5'0,"0"-1"0,0 0 140,0-2 0,0 2-38,0 0 1,0 4 288,0-4 1,0 3 223,0-3-699,-4 5 77,0-3 0,-5 4-6,1 0 1,-1 0-155,1 0 1,-1 1 100,1 2 1,-1 2-68,1 7 0,-1-3 65,1 2 0,-1 2-166,1-2 1,-1 3 55,1-3 0,0 2-9,3-2 0,-2-1-15,4 4 0,-2-2 43,2 2 0,0-4 24,3 1 0,0-1-147,0-2 438,0 1-202,4-1 1,-2-3 474,3-2-203,-3-2 811,2-1-383,0 0-127,-3 0-387,2 0 226,-3-4-694,0 3 214,0-3-470,0 4 43,0 0 528,4 0 0,-2 0 8,4 0 1,-4 0-213,4 0 1,-3 1 113,3 2 1,-4 2 4,4 3 1,-1-1 63,0 1 1,3 0-57,-2 6 1,-2 1 6,2 5 1,-4-1-40,1 3 1,-2 1 73,-1 2 1,-1 1 15,-2-1 0,1-2 341,-4 0 0,4-5-148,-4 2 1,1-3 21,0-3 0,0-1-96,2-5 1,2-2-23,-2-1 0,2-2-81,1 3-102,0-4 1,1 1-227,2-3 1,2 0-57,3 0 400,1-3 0,3-2 0,1-4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2:11.0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170 136 8025,'5'-13'66,"-1"-3"-66,-4 2 0,0 2 601,0 0-76,0-1-48,0 0 1,-1 0 311,-2 1-198,2 7-236,-7-3-282,4 7 1,-5-3-282,1 4 0,0 4 173,2 2 1,-1 2-120,1 4 1,0-2 93,0 4 1,-1 0-139,5 3 1,-2 0 49,1 0 0,2 0-26,-2 0 0,2 1 7,1 2 0,3-2 66,0 1 1,3 0-276,-4 1 0,4-1 98,-3 4 1,3-4 73,-4 4 1,2-3 39,-1 2 0,-2 0 108,2 1 0,-2-3-113,-1-3 1,-3-1 215,0-2 0,-4-1 89,2-5 0,-3 0 233,0-3 0,-1-1-30,1-4 1,-1 0-129,1 0 0,-1-3 225,1 1 1,-1-5-122,1 1 0,2 2-1,1-2 0,2 0-73,-3-2 0,4 2-56,-1 0 1,3 4-130,0-4 1,0 3-425,0-2 139,0 3 1,0-3 139,3 2 1,2 2-324,3-2 1,1 2 173,-1 1 0,1 0-60,-1 0 0,1 3 29,-1 0 0,4 4-43,-1-2 1,0 3 276,-2 0 0,-1 4-73,1-1 0,-1 4 85,1-1 0,-2 5-91,-1 1 0,0 2 100,-3-2 1,0 3-81,-3-3 0,0 2 223,0-2 0,-1-1 44,-2-5 0,1 1 350,-3-4-468,3 1 0,-3-5-9,2-1-635,2 1 410,-2-6 1,6 4-298,3-2 476,5-2 0,3 3 0,3-4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2:11.5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52 111 7955,'0'-17'0,"-4"0"1050,-2 0 0,0 4-282,0 2 1,-1 1 594,5 2-276,-5-1-9,6 5-836,-3 0 8,4 4 0,0 1-736,0 2 1,0 1 403,0 5 0,3 3-135,0 2 0,3 5 63,-4 1 0,4 3-155,-3 0 0,0 0-13,-3 2 1,0-4 114,0 4 1,0-2-65,0 0 1,0 0 119,0-3 1,0-1 104,0-5 0,0-2-85,0-3 0,-3-4 814,0 1-546,0-4 0,2 1 577,-2-6 1,3 1-290,-3-4 0,2 1-80,1-4 1,0 0-197,0-3 1,4 2-388,1-4 0,0 4-167,1-2 0,-1 0 248,4 1 0,-1-1-296,1 4 0,-1 2 134,1 1 0,-1 3-287,1-1 0,0 2 176,2 1 0,-1 0 82,1 0 1,-2 4 115,0 1 1,-1 3-5,1 0 0,-4 4 184,-3-1 1,-1 3-133,-1-3 0,0 4 402,0-4 0,-3 3-153,-3-3 1,-5 1 191,-3-4 1,-3 0-127,1-3 1,-1 2 15,0-4 0,0 0-276,0-3 1,3 0 124,3 0 1,3-4 3,2-2 0,-1-5 0,2-2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29:39.9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42 51 8067,'-1'-8'220,"-1"-1"0,-2 1 43,-2-1 740,-1 1 0,5 3-356,-4 2-1258,4 2 210,-1 1 1,6 4 223,3 2 0,-1 1-343,0 2 1,4-1 231,2 1 1,3-1 31,-2 1 1,2-4 67,-3 1 1,3-3-195,-3 2 1,4-3 181,0 1 0,-3-2 319,-1-1 0,-1 0 1251,-2 0-1087,1 0 0,-4-3 1290,1 0-658,-4-3-498,2 1 0,-8-1 7,-2 1 1,-1 4-548,-2 1 0,-3 2-59,-2 6 1,-2 4-192,-1 7 0,0 3-591,0 3 1,-3 6 473,0 2 0,3 1 490,3 3 0,0 2 0,-3-1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2:11.9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 68 8027,'-3'-13'0,"-1"1"0,-2 3 1160,-1-3 0,5 6 188,-4-3 3,4 6-1219,-2-1 1,4 5-453,0 2 1,1-1-97,2 4 0,-1-3 318,4 2 0,-1 1-317,4 2 1,-1-2 205,1 0 0,-1-1-253,1 4 0,-4-4 109,1 1 0,-1-3-289,0 3 481,3-5 282,-3 7 0,0-7 909,1 2-633,-4 1 337,2-3-168,-4 3-362,0-4 92,0 0-272,-4 0-1272,3-4 706,-3 3 542,0-2 0,0 3 0,-5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2:12.5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77 60 8027,'0'-9'235,"0"4"133,0-1 1,-3 0 541,0-2 1,0 2 100,3 1-281,0 3-260,0-6-12,0 7-867,0-3 428,0 4 1,3 1-195,0 2 1,4-1 22,-2 4 0,3-1-111,0 4 0,0-1-32,-2 1 0,1-1 84,-1 1 1,1 3 106,2 2 0,-1-1 5,1 1 1,-1-3-244,1 0 0,-1 2 92,1 1 0,-2-1-65,-1-2 1,1-2 101,-1 0 1,-1-1-47,0 1 221,-3-4 1,2-1 358,-4-1-187,0-2 362,0 3 325,0-8-285,0-1 97,0-3-146,0 3-701,0-2 0,-1 6 95,-2-2 1,1 3 59,-3 3 0,0 2 4,-1 7 0,-4-1 32,2 6 0,-3-1-201,3 7 0,-4 2 33,1 3 1,1 3-98,4-2 1,-1 3 42,5-1 0,-1-1 309,3 1 1,1-6-21,2 0 0,1-4-74,5 1 1,2-3 44,0 1 0,-2-3-79,-4-3 0,1-2-44,3-3 0,-4-2 82,1-1-233,-4-2 157,2-4 163,-4 0-11,0 0 0,-1-3 198,-2 0 1,-2 0 4,-3 3 0,-1 3-154,1 0 1,-5 3 103,-1 0 1,1 4-46,-1 2 1,1 2 97,-1-3 0,-1 4-149,3-1 1,-2 0-47,3 0 1,2-3-9,4 3 1,-1 0-140,-2 3 0,3-3-232,2 1 1,-1-4 146,1 3 0,1-4-398,2 2 1,0 0-80,0-1-83,3 1 731,-2-4 0,7 1 0,-3-1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2:25.2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374 60 7958,'-17'-17'0,"0"4"572,0 1 0,3 4-147,0 2 0,0 2 16,-3 4 1,3 1-151,-1 2 1,4 3-151,-3 5 1,3 6 94,-3 6 1,3 5-141,0 3 0,1 3 29,2 3 0,0 4-42,3 4 0,1 6-369,4 3 0,-1-1 146,-2 6 1,1-4-296,-3 1 0,2-2 180,-3 3 1,2-7-145,-2-1 0,-1-4 114,4-9 0,-2 1 11,2-3 1,-4-7-13,2-1 1,-3-6-179,0-1 1,-1-3-291,1-2 754,-1-8 0,-3 2 0,-1-8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2:25.3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1 136 7958,'0'-17'0,"0"0"0,0 0 0,0 3 454,0 0 0,0 4-83,3-2 0,3 3-303,5 0 0,3 5-516,6 1 0,3-1 289,5 1 0,2 0-564,4 3 0,4 0 150,1 0 573,3 0 0,0 0 0,1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2:25.5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69 68 7958,'-4'-8'45,"-2"-1"1,-1 1-46,-2-1 0,1 1 1066,-1-1 0,4 4 243,-1-1-88,4 4-1206,-5-2 1,6 5 69,-2 2 0,2 3-289,1 5 0,0 2 209,0 4 1,0 0-820,0 0 1,1 0 447,2 0 1,-1 0-840,3 0 1205,-3-4 0,6 7 0,-4-2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2:25.7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 43 7995,'-8'-13'173,"0"0"-173,3 5-20,1 3-258,0 1 1,4 5-921,0 2 1198,4 2 0,8 7 0,1 1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2:26.1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43 7970,'-3'-8'0,"2"-1"0,-7 1 0,7 3 0,-2 1 0,3 5 689,0 2 1,0 2-252,3 3 0,-2 1-710,2-1 0,1 0 117,-1 1 0,0-1-38,0-3 1,-2 3 137,2-3 1,-1-1 274,1-1-155,-2 2 534,6-4-331,-2 2 1,3-6-69,1-3 0,-1-2-4,1 0 1,-1-1 4,1 1 1,-4-1-134,1 1 1,-1 0-223,0-1-251,3 1 1,-6 0-49,4 2 1,-4 3 197,4 3 0,-4 1-54,1 1 1,1 2-32,2 2 1,2 1-7,0-1 0,-1 2 4,1 0 1,-1 0-31,4 1 1,-1-1 371,-2 1 0,1-2 0,3-1 0,-3 2 0,3-4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2:26.4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120 348 7970,'0'-8'-35,"0"2"147,0 0 1,-1 3 327,-2-2 1,1 2-154,-4-3 0,3 4-139,-2 0 1,-1 1 88,-2 1 1,-2 0-135,-1 0 0,1 3 134,-1 3 1,2 2-333,0 0 1,1 3-115,-1 1 1,5-1-154,1-3 0,2 4-76,1-1 1,0 0 213,0-2 0,4-3-30,1-1 0,6-3 87,0 1 1,1-2 144,-1-1 0,0 0 23,3 0 1,-3-5 223,3-3 0,-3-2 454,0-4 0,-4 3-348,-2-3 0,0-4 296,1-5 0,0-1-226,-3-2 1,0 0 125,-3-2 1,0 0-136,0-3 1,-1 7 72,-2-2 0,2 4-21,-2-1 1,0 2-22,0 4 1,0 4-323,3 2 258,0 5-808,0 2 441,0 4 1,0 4-565,0 2 0,1 5 325,2 3 1,-1 5-371,3 1 1,-3 3 238,1 0 1,1 5-328,-1 3 1,-1 2 33,-2 1 671,0 4 0,4 1 0,1 3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2:27.0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246 59 7976,'-12'-21'738,"-1"7"1,0 1-260,1 7 1,3 4-201,0-1 0,1 6-253,0 3 1,-2 5 131,-1 3 1,1 3-206,-1 3 0,4 2 91,2 3 1,2-2-509,-3-1 0,4-2 289,0 3 1,1-3-137,1 2 0,0-4 38,0-1 0,0 0 151,0-3 1,2-2 92,1 0 0,-1-4-67,-5-2 1,1 1 170,-3-1 1,-4-2-63,-2-1 0,0-2 261,2-1 1,0 0 27,-2 0 1,4-1-5,-2-2 1,4 1-45,-1-4 0,2 1-93,4-4 0,0 4-118,0-1 1,1 0-121,2-2 0,2-1-16,3 1 0,2 2 112,1 0 0,-1 4-178,5-4 1,-4 4 22,3-1 0,-4 2-26,2 1 1,0 0 95,-1 0 1,1 1-18,-4 2 1,0 5-133,-3 3 0,2 5 104,-4 1 1,-1 1 65,-2 4 0,0 2-28,0 4 0,0-1-203,0 1 0,0-2-38,0 0 1,0-5-59,0-1 0,0-2-344,0-1 716,4-4 0,1 3 0,3-3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2:27.2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204 43 7967,'-8'-9'0,"3"1"0,-3 0 1449,3 3-920,-3-3 1,0 7-207,-1-2 1,3 2-101,1 1 1,-1 5-210,-2 4 0,-1 3 67,1 5 1,-4 0-165,1 0 1,0 3-260,2-1 1,-2 4-416,0-3 1,-1 0 756,4-3 0,-4 3 0,-2 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29:40.6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94 8036,'-3'-16'646,"1"1"0,-4 3-398,3 4 2224,0-1-1542,3 5-1416,0 0-150,0 4 1,0 6 283,0 3 0,3 5 221,0 0 1,1 3 44,-2 3 0,-1-2-133,2 2 0,1-4 93,-1-1 1,0 1-117,-3-2 1,2-2 197,1-1 0,0-1 441,-3-2 753,0-3-641,0-1-181,4-12 1,-3-2-101,2-10 0,1 1 70,2-3 0,-1 2-12,0-3 0,1 3-423,3-2 1,-1 3 40,0-1 1,-2 6-19,0 3 1,-3 1-955,2 2 470,-3 3 187,2 1 0,-1 5 139,0 2 1,0 3 93,0 5 1,-1-1-60,4 5 1,-2-2-110,2 1 0,2 1 96,-3-4 1,3 2 30,0-2 1,0-2 199,-3 3 0,3-4-48,-2-2 0,1 0 72,2-3 0,-4 0-88,1-3 1,-3 0 719,2 0-504,-3-4 0,5-1 359,-4-3 0,0-1-156,-3 1 1,2 2 370,1 1-591,0-1 192,-3-2-907,0 3 454,0 1 1,1 4-122,2 0 125,-2 0-107,6 4 1,-3 1 4,2 3 1,1-2-25,-1-1 0,1-2 168,2 3 0,-1-4-11,1 1 0,0 0 152,3 0 0,-3 0-84,2-3 0,-1-1 427,-2-2 0,1-1-190,-1-1 0,-3-3 218,-2 3 1,1-3-69,-2 0 1,1-1 115,-3 1 0,-4-1-198,-1 1 0,-4 2-74,-2 0 0,1 4-599,-4 0 1,-1 1 250,-2 1 1,1 0-786,2 0 0,-1 3 172,4 3 772,0 5 0,2-1 0,1 2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2:27.4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59 7967,'0'-13'412,"0"2"163,0 1 1,-3 2 350,0-1 87,0 5-1012,3 0 1,1 8 60,2 1 0,2 4-109,3 2 1,1 2 121,-1 4 1,4 1-609,-1 2 0,3-2 355,-3 2 0,3-1-1649,-2 0 1827,3-1 0,-2 7 0,4-4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2:27.9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102 47 8001,'-9'-13'656,"1"2"1019,-1 1-967,1 2-467,3 3 0,-2 5-256,5 6 0,-2 5 148,1 3 1,2 2-240,-2 1 1,2 3 78,1 0 1,0 1-393,0-2 0,0-1 34,0 2 0,1-2-156,2-1 0,2-1 74,3-2 1,1 1 116,-1-3 1,1-2 111,-1-4 0,1-3-52,-1-3 0,1 3 436,-1 0 1,-2-1-133,-1-5 1,-2 1 402,3-4 0,-4 1-79,1-4 1,-2 4 557,-1-1-214,0 4-417,0-5 0,-1 6-346,-2-2 1,-2 3 154,-3 3 1,-5 2 53,-1 7 1,-2-2-28,-1 4 1,3 1-181,0 5 0,2-2-95,0 2 0,1 0-71,5 0 1,3 3-101,0-3 0,3 2 115,3-2 0,1-3 372,5-3 1,-1-4-154,1 2 1,-1-1-116,1-2 1,-4 0-48,1-6 236,-4 0-92,2 0 0,-5-2 13,-2 2 0,-2-2-1009,-3-1 1025,-4 0 0,-2 4 0,-3 1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2:33.2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77 7789,'0'-17'0,"-1"1"449,-2 2 0,0 1 652,-3 5 0,1 3-570,2 2-613,3 3 1,-4 1-226,4 5 1,1 3 269,2 8 1,-3 4 40,3 2 0,1 5 135,-1 3 1,3 3-345,-4 3 0,5 2 2,-1 7 0,-2 2-38,2 5 0,0 4 193,2 5 0,1 5 80,-1 9 0,1-3-227,-1 9 1,1-1 185,-1 7 0,0 0-51,1 8 1,-4-6 47,-2 6 1,-2-3 19,2 3 0,-2 0 1,1-45 1,-1 0-1,0 41-1,-1 2 1,0-3 15,0 0 0,1-2 87,2 2 1,-1-10 65,3-1 0,-2-4-92,3-5 0,0-4-81,6-2 1,-3-11 51,2-3 0,2-7-203,-2-4 0,1-5-150,-1-4 0,0-4-196,3 1 1,-4-5 49,2-3 0,-3-6 443,0-3 0,0 0 0,2 0 0,2 2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2:34.6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476 0 7877,'26'0'-174,"2"0"1,3 0-246,6 0 1,7 1 298,10 2 1,3 2 255,8 3 0,2 0-357,6-2 1,5 1 213,10-1 1,-2-1-200,1 0 0,7 0 205,2 1 0,-46-4 0,1 0 2,3 0 1,0-1 0,-2 1 0,0 0-2,3 1 0,1 0 1,0-1-1,1 0 1,2 0 0,1-1 0,1 0 0,2-1 1,3 1 0,1 1 0,-4-2 0,0 1-258,2-1 1,0 0 0,2 0 0,0 1 314,2 0 0,0 1 0,3-2 1,0 0-36,1 2 1,1-1-1,-3 1 1,0 0 3,1-1 0,0 1 0,0 1 1,-1 0-14,2-2 1,1 0-1,2 3 1,1-1 20,2 0 1,0 0 0,-2 0 0,0 0-319,-1 0 0,0 0 0,0 1 0,0-1 285,2 0 0,0 0 0,1-1 0,1 1-26,3 0 1,1-1 0,-6 1 0,1 0 33,1 1 1,1 1 0,-2-1 0,0-1-21,3 0 0,0 0 1,1 1-1,1-1 11,2 0 1,1 0 0,-5-1 0,0 0-67,2-1 0,-1 1 1,0-1-1,0 1 57,3 0 0,0-1 0,0 1 1,0-1 24,2-1 0,-1 0 0,-4 1 1,0 1-29,1-1 1,-1 1 0,-1-1-1,0 0 0,1 0 0,1-2 0,0 1 0,0 0 4,0 0 1,-1 0-1,-3 0 1,-2 0-1,0 0 1,0 0 0,-1 0 0,0 0 16,1 0 1,0 0-1,-1 0 1,-1 0-16,1 0 1,-1 0-1,-6 0 1,-1 0-80,1 0 1,-1 0 0,-2 2 0,-1-1 106,-2 0 0,-1 1 0,2 1 1,-1 1-33,-1-1 1,-2-1-1,-3 1 1,-1-1 15,-1 1 1,-1 0-1,0-1 1,0 0 4,-1 1 0,-1 0 1,1 1-1,-1-1 210,46 0 1,-2 0-209,-4 0 1,-3-2-49,-3 2 0,0 1 48,-5-2 0,-4 1-16,-10-3 1,4 0 519,1 0 0,-3 3-531,-5 0 1,-3 0 58,-8-3 1,0 1 548,0 2 1,-3-2-526,0 5 0,-8-3 400,-6 3 0,1-1-392,-2 4 0,3-1 239,-5 1 1,2 2-330,-5 0 0,-2 4 107,-1-1 1,-2 3-162,-4-1 0,-1 5 50,-4 2 1,0 1-23,0 2 0,2 2-22,-2 0 0,2 4-19,-5-1 1,1 6 31,-1 3 1,1 4 24,-4 1 1,1 1 35,-4 0 0,1 1-37,-1 4 1,-3 2 55,-2 1 1,-2 4-23,-1-2 1,0 2 7,0 2 1,0 2 34,0 0 0,-4 4 86,-2-1 0,-4-1-43,-2 1 0,-3 2-59,1 1 1,-2-1 137,-1-5 0,-1 1-108,-1 2 1,0 1-39,-4-4 0,3 1 28,-2-4 0,-1-2-3,-2 3 0,-5-6-61,-1 2 1,-3-3-22,-2-2 0,-7-3-81,-5 0 0,1-4 68,-1 1 0,-5-1-180,-6-2 1,-5 0 210,-7 1 1,1-5-245,-3-5 1,-4 0 234,-5-4 1,-7-1 2,-4-3 0,-1 0 26,44-14 0,1 1 0,-2 0 0,-1-1-178,-1-1 0,-1 0 0,-5 0 1,0 0 176,-3-2 0,-1 1 1,1-1-1,0 1-264,-3-1 1,0 1 0,-2-2 0,0 0 244,-3 0 1,-1 0 0,-3-2 0,-1 0 8,-3 1 1,1-1 0,1 0-1,0 0-73,-3-1 0,0 0 0,-3 1 0,1-1-217,-4 0 0,0 0 1,-3 1-1,-1-1 261,-2 0 0,1 0 0,2 1 0,0-1-255,-3 0 0,1 0 1,-2 1-1,-1-1 233,-1 0 1,-1 0 0,-2 0 0,-1 0 4,31-2 1,0-1 0,0 1 0,-29 2 0,1 0 9,-3-1 1,1 0 0,-1-1 0,1 0 22,30 0 0,0 0 0,0 0 1,0-1-1,0-1 0,-1 1-16,-1 0 0,0 0 0,1 0 0,-29 1 0,1-1 65,-3 1 0,0-1 0,3 1 0,0-1-3,-2-1 0,1 0 0,-1 0 0,0 0 46,-2 0 1,2 0-1,4 0 1,1 0-20,0 0 0,0 0 0,1-1 1,1-1-44,-2 1 1,-1-1-1,2-1 1,0 0-7,-2 0 1,1 0 0,5 0 0,2 0 10,-2 0 1,0 0 0,3-1 0,0 0-35,-1 2 0,-1-1 1,3-1-1,-1 0 27,0 0 1,0 0 0,4 0-1,0 0 0,3 1 0,1 1 1,0-2-1,0 1 4,1 1 1,-1 1 0,1-1 0,-1 0-5,2 1 0,0 0 0,2 0 0,0 1 9,5-2 1,0 1 0,3 0 0,-1 1 68,3 0 0,-1 0 0,2 0 0,0 0-111,4 0 1,0 0-1,0 0 1,0 0 32,4 0 0,1 0 1,0 0-1,0 0-138,1 0 0,-1 0 0,2 0 0,0 0 224,-45 0 1,6 0-375,17 0 1,2 3 85,6-1 186,2 5 0,5-6 0,3 4 0,3 1 0,5 4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3:01.9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255 77 8007,'0'-11'0,"0"0"0,-3-1-32,0 4 0,-3-1-31,4 1 0,-5 2 221,1 0 0,2 5-107,-2-2 1,0 2-12,-2 1 0,-3 0-38,-1 0 1,-3 0 35,1 0 0,1 0 30,-1 0 0,0 3 8,-3-1 0,0 4 146,0-3 1,4 0-60,1-3 0,3 0 375,0 0-221,1 0 180,3 0-317,1 0-24,4 0-466,0 0 197,4 0-80,1 0 1,0 0 43,1 0 1,-3 3 106,3-1 0,-4 6-5,0 0 1,-1 5 200,-1 4 0,0 3-68,0 3 1,0 5-28,0 3 1,-1 7-56,-1 4 0,0 5 1,-4 3 1,4 1-30,-1 0 1,2-4 63,1-1 0,0-6-100,0 0 1,4-9 49,2-3 1,1-5 62,2-6 0,-1-4-111,1-2 0,-1-1-5,1-2 0,-1-3-33,1-2 0,-1 0 86,1 0 0,-4 0-496,1-3 314,0 0 1,2-4-349,1-1 0,-1-3 540,0 0 0,5-5 0,0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3:02.3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136 153 7974,'0'-13'0,"0"2"0,0-1 558,0 0 0,0 1 410,0 3-44,0-1-587,-4 4-157,3-2 0,-4 7-219,3 0 1,0 5 132,-4 6 1,-2 5-176,-4 4 0,1 3 88,3 0 1,-4 3-157,1 0 1,0 3 33,2-6 0,2 2-39,1-5 0,-1-1 35,5-5 0,-2 1 88,1-4 323,2 0-290,-3-6 1,5-2 488,2-6 1,-2-3-196,2-5 0,1-2 10,2-4 1,-1-4-37,0-1 1,1-3-15,3 0 1,-1-1-73,1 1 1,-1-1-97,1 1 0,-1 0-125,0 3 0,4-2 59,-1 5 1,1 0-72,0 5 1,-3 2 5,2 7 0,2 1-408,-2 4 0,3 4 77,-3 1 1,1 7-83,-4 2 1,3 5 84,1 0 0,-1 6 75,-2 0 1,-2 1-71,-1 2 0,1-2 65,-1 0 1,-2-1-116,-1 1 0,-3-2 71,0-1 0,0-2-629,0-5 974,0 1 0,-3-3 0,-2-2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3:02.5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 43 7974,'-3'-6'0,"1"0"0,-4 1 694,3-4 0,-1 4 294,1-1-934,2 4 1,1-2 51,6 4 0,5 0-179,4 0 1,7 0-97,4 0 0,5 3-100,0 0 0,3 3 269,2-4 0,3 5 0,4-2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3:03.0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51 128 8010,'-13'-17'831,"-1"3"-624,5 0 1,0 6 1249,6 0-1090,0 5 0,7-3-398,2 3 0,5 0-348,3 3 0,6-3 229,3 0 0,4-2 25,1 2 0,3-3 110,-2 3 0,-1-1-198,-3 2 0,1 0 72,-1-4 1,-4 4 61,-4-1 1,-4 2 69,-5 1 525,-3-3-144,-1 2 0,-5-3-153,-2 4 1,1 0-174,-3 0 0,1 3 54,-5 0 0,3 6 134,-6 0 0,3 6-97,1 2 1,-4 3 84,1 6 1,0 0-149,2 2 1,1 3-176,-1 6 0,5-1 75,1 4 1,2 2-169,1 3 1,0 3 48,0-2 1,0-1-168,0-3 1,3-3 105,-1-2 0,1-1 96,-3-2 0,0-6 57,0-8 0,0-2-72,0-1 1,-4-5 183,-1-3 1,-3-4 0,0-5 0,-2 0 118,-1 0 1,-1-4-540,-2-2 0,-2-2 142,2-4 0,0-1-1320,0-4 1539,8-4 0,-6 0 0,8-5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3:03.3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42 68 8012,'-8'-8'0,"3"3"0,-2-3 359,4 3 4,-3-3 1,4 1 1480,-4 1-1313,4 2 1,0 1-507,4 1 0,3-1 69,4 3 1,0-3-168,2 0 0,0 0 60,3 3 1,-3 0 4,3 0 0,-2 0 64,2 0 0,-4 0-204,1 0 0,-1 0 16,-2 0 120,1 0 1,-4 0-94,1 0 131,-4 0-1107,2 0 770,-4 0 0,-1 0-1475,-2 0 867,2 0 919,-3 0 0,1 0 0,-2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3:03.5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94 8012,'0'-13'467,"0"2"1,-1 1-193,-2 2 0,2-1 966,-2 1 0,1 0-571,-1 2 0,2-1 776,-2 1-372,3 3-105,0-1-806,0 4-452,0 0 1,0 4 186,0 1 1,0 4-28,0 2 1,0-1 16,0 4 0,2 1-346,1 2 1,1 0-383,-1 3 0,-1-2-1782,3 2 2622,-3 2 0,10-1 0,-3 5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29:41.3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86 8074,'-1'-16'750,"-2"1"1,2 3 307,-2 4 52,2-1-860,1 5-1023,0 0 677,0 4 1,0 4 187,0 1 1,3 3-515,0 0 1,3 2 234,-3 1 1,-1-1-174,-2 4 0,3-3 22,0 0 1,0 1 127,-3 0 0,0-1 101,0-3 1,0-2 391,0 0 179,0-1 0,0 1-44,0 0 101,0-4 1,1-2-174,2-6 1,-2-3-97,1-2 0,2-2-29,-1-4 1,4 1-243,-2 2 0,0-2 83,1 2 1,-3 1-166,2 2 0,-3 2-362,1 0 0,-1 2 243,1 1 0,-2-1-530,5 5 522,-4-1 0,6 6-182,-3-1 1,0 5 49,1-1 0,-4 1 88,4 2 1,-3-1-58,3 1 0,-2-1-392,2 1 767,1-1 0,-3 1-73,2-1 720,1-3 0,-5-1-402,4-4 0,-3 0-27,2 0 1,-2 0-44,3 0 0,-3-4 43,2-2 0,0-1-75,1-2 0,1 1-99,-1-1 0,-1 1-297,0-1 1,0 4 111,1-1 0,1 4-218,-1-1 1,-1-1 110,0 2 0,-2-1-78,3 3 0,-3 3-143,2-1 277,-3 5 1,5-2-3,-5 3 1,4 1 8,-3-1 0,3 1-53,-4-1 0,5-2 55,-1-1 0,-2 0 236,2 1 0,-3-1-136,3-3 1,-4-1 322,4 2 9,0-2 72,2-1-191,1-4 1,-4 2 295,1-3 0,-4 2 349,1-3-179,-2 4-909,-1-5 246,0 6-922,0-3 424,0 4-500,0 0 447,3 0 574,-2 0 0,7 4 0,-3 1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3:05.4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280 18 8113,'-13'-5'0,"-3"-1"349,2 3 1,-1 0-55,1 3 0,-2 1-209,1 2 1,-1 0-61,-1 3 1,1 3 154,2-1 0,3-1-270,5 4 1,3-5 104,3 5 1,0-4 31,3 5 1,3-3 122,5 0 1,6-1-253,6 1 1,1-1-81,2 1 0,-1-1 54,1 1 1,-4-1 99,1 1 0,-5-4-108,-1 1 1,-5-1 241,-6 4 0,-3-3-119,-3-1 1,-4-2 272,-5 3 1,-7-4-82,-6 0 1,-8-1-165,-4-1 1,3 0-112,-3 0 0,3 0-222,0 0 1,2 0-55,4 0 0,6 0-980,2 0 1331,9 0 0,-3 4 0,6 1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3:05.6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52 8113,'3'-9'171,"-1"1"0,1 2 375,-3 0 1,0 1 426,0-4 370,0 5-826,0 0-41,0 4-1050,-4 0 1,3 4 475,-5 1 1,3 3-1056,-3 0 0,5 4 1153,-2-1 0,2 4 0,1-2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3:05.9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94 8131,'-4'-22'417,"-2"2"1,0 3 627,0 3 0,1 3 343,3 5 292,1 2-590,-3 4-692,4 0 1,0 1-144,0 2 0,0-1-16,0 4 1,0 3 14,0 5 1,4 3 0,1 3 0,-1-1-16,-1 3 1,1 1 15,-2 2 0,4 4-1,-3-1 1,3 3-3250,-4-3 1,1 2 1506,-3-2 0,0 2 501,0 4 1,0-1 143,0-2 843,0-2 0,-4-3 0,0-1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3:06.4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0 220 8131,'0'-17'0,"3"1"753,0 2 0,0 2-114,-3 3 0,4 0-36,1-3 1,1 6-541,2-3 0,-1 5 62,4-1 1,3 3-687,3-1 1,1 2 425,5 1 1,-1 0-329,0 0 1,3 0 292,-3 0 1,-1 0-657,-1 0 0,-6 3 199,-3 0 1,-1 0 38,-2-3 1043,-3 0 1,-2-3-359,-6 0 1,-1-4 769,-2 2 1,-1 0-414,1-1 0,2 2 876,-2-2-830,0-2 0,1 5 199,-1-3 1,4 1 385,-1 3-6,-2 1-650,5-3 110,-4 4-84,4 0 2365,0 0-2963,0-4 1,-1 3 85,-2-2 1,2 1 111,-2 0 92,2 1-12,-2-7-4,2 7 1,-4-5-5,2 3-936,2 0 462,-3 3-1529,4-4 1357,0 3 1,0-2 184,0 6 1,0-1-45,0 4 1,0 0 7,0 6 1,0-2-149,0 4 1,0-1 119,0 1 1,-1 3-1825,-1 0 2222,1 0 0,-3 8 0,4-4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3:06.8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 43 8225,'-3'-8'0,"1"-1"900,-5 1-155,6-1 180,-3 5-678,1 0-475,2 4 1,-3 4 88,4 1 1,-1 3 163,-2 0 0,2 1-73,-2-1 1,2 1 138,1-1 1,0 1-173,0-1 0,3-2 12,0-1 0,0-2 167,-3 3 1,1-4 486,2 1-3,-2-2 0,3-1-195,-1 0 0,-2-1-152,2-2 0,-2-2 131,-1-3 1,0-1-32,0 1 1,0-1-366,0 1 117,-4-1 0,-1 5-87,-3 1 0,-4 2 0,-2 1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3:08.2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230 34 8010,'-1'-7'-136,"-2"1"0,-1-1-716,-2 1 1444,-1 2-441,2 0 1,-3 4-98,-1 0 1,1 0-94,-1 0 0,0 1 3,-2 2 1,0 2 21,-3 3 1,3 0 1,-3-2 0,3 1 111,0-1 0,-1-2-46,0-2 1,4 2 559,2-1-400,1 0 1,-1-3 371,0 0-82,4 0-413,-1-4 159,3-1-130,3-3 0,-1 0-54,4 3 1,-4 0 158,1 2-368,1 2 172,-3-3-658,3 4 460,0 0 0,-3 2 273,2 4 1,-2 3-73,-1 8 0,-3 1 80,0 2 0,-4 5-161,2 7 0,0 4 4,-1 4 0,2 4 55,-2 1 0,2 3 14,4-2 1,-3 1-13,0-5 0,1-1 12,2-7 0,1-4 111,1-2 1,2-3-146,2-6 0,0 0 15,-3-8 0,3 2 5,-3-2 0,2-4 68,-2 1-110,0-5 0,-2 3 74,2-3-143,-2 0 0,3-4 70,-4-2-116,0 2 1,0-3-151,0 1 1,0-2-408,0-3 0,0-1-66,0 1 1,3-1 412,3 1 0,1-4 358,-2 1 0,7-8 0,-3 1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3:08.6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51 203 8010,'6'-12'-271,"-1"-2"0,-2 0 108,3 0 1,-4 1 670,1-1 1,0-1-145,0 4 0,0-1 242,-3 4 1,0-1-93,0 1 0,0 2 349,0 0-888,0 5 114,0-3 1,0 5-170,0 2 0,-1 4 151,-2 4 1,1 5-143,-3 1 0,0 1-137,-1 5 1,-1 0-81,1 2 1,0-1 72,0-1 0,-1-1 104,4-2 0,-2-3 97,2-1 1,-3 3-19,3-5 0,0 1 78,0-7-124,2 1 421,-3-5 0,4-1-14,0-6 1,0-5 133,0-6 0,3-2-386,0-1 0,3-4 70,0-2 1,1-1-134,-2-2 1,3-1 73,-2 2 1,1-3-146,2 6 0,-4-2 19,1 2 0,-1 1 26,4 4 0,-1 4-14,-3 1 0,2 6-153,-4 0 0,3 4-217,0-1 0,1 7 167,2 5 0,-1 3-8,1 5 1,-1 3 76,1-1 1,-4 5-150,1-1 0,-1 1 4,0 2 0,2 1-79,-4-2 1,3 2-13,-4-8 1,1 4-24,-3-3 1,0 0 78,0-3 340,0-4 0,0-1 0,0-3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3:08.8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 68 8010,'-8'-8'733,"2"-1"-366,0 1-206,1 0 0,0 2-156,2 0 8,2 4 0,8-2-45,1 1 1,9 2 61,0-2 0,7 2-461,1 1 1,2 0 43,4 0 387,-4 0 0,10-4 0,-2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3:09.2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42 85 7993,'-8'-8'0,"-1"-1"1445,1 1-441,-1-1-712,5 5 0,1 0-647,6 4 0,2-3 205,7 0 1,2 0-166,6 3 0,-3-2 148,3-1 1,1-1 105,-1 1 1,0 2 53,-3-2 0,-1 0-173,-2 0 254,-2 0 1,-5 2 570,-1-2 331,-2 2-668,-4-3 0,-1 4-370,-2 0 0,1 1 81,-3 2 1,2 2 120,-3 3 0,0 5-12,-2 1 0,2 3-36,1 3 1,-1 1-33,-2 5 1,2 0-124,0 2 1,3 2 21,-2 4 1,3 1-125,-1 2 0,-1-2-144,1 2 1,-2-2 139,2 2 1,-1-3-6,1 0 1,2-4 98,-1-4 0,-2-5-24,1-1 0,-3-3 62,4-3 0,-2-3 212,1-5-110,2-2 1,-3-5 266,4-2 0,-3 1-430,1-3 1,-5-2 90,1-4 1,2 0-1644,-2-3 1650,4 4 0,-5-10 0,2 2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3:09.5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52 8149,'-4'-9'1112,"3"1"-457,-2-1-43,3 1 0,0 2-148,0 0 0,1 4-662,1 0 1,3 1 160,4 1 1,0 0-393,2 0 0,2 0 125,1 0 1,2 0-46,-2 0 1,-1 2-1178,1 1 1526,0 4 0,0-2 0,-2 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20:41.909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136 1892 8117,'-11'-14'0,"0"3"55,0 2 31,2 0 1,3-2 173,1 0 1,3-1-1,-1 4 0,2-1-124,1 1 1,0 2 116,0 1 1,0 2-211,0-3 133,0 4-379,0-2 33,0 4 0,1 0-125,2 0 1,-1 1 119,3 2 1,-2-1 93,3 4 0,0-3 23,2 2 0,1 0-1,3 1 0,1 0 30,4-3 1,1 3-28,2-4 1,-1 2 115,7-1 0,-1-2-34,9 2 0,-2-1 3,5 1 1,2-2-24,0 1 0,4-1 1,2-1 1,-2 0-7,2 0 1,-1 0 0,-2 0 1,3 1 4,1 2 0,-2-1-4,-5 4 1,3-2-7,-3 2 0,8 1 5,4-1 0,-3 1-93,2-2 1,-1 3 95,2-2 1,6-2-1,-1 2 0,5-4-1,-5 1 0,3 0 0,0 0 0,3 3 13,0-3 0,2 1-19,-2-2 1,-2-1-67,2 2 1,5 1 10,1-1 0,2 2-246,-2-2 1,0 3 213,3-3 1,4 2-19,4-2 1,-2 3 94,-4-3 0,1 2-61,2-2 1,2 3 74,-1-3 1,1 2-67,-5-2 1,3 0 186,0-3 1,2 0-54,-1 0 0,1 3 42,-5 0 1,3-1-95,0-2 0,3 0 7,0 0 0,0-1-19,-6-1 0,1 1 16,-3-2 0,5-1-45,-2 1 0,-1-2 34,-5 2 1,1-4-72,2 2 1,-1-2 36,1 1 1,0-1-6,-6 1 0,2-4 20,0-2 0,0 0 4,-2 1 0,-1-1 15,-5-3 0,3-1-22,0 2 0,0-2 28,-6-1 1,-1-2-20,-4-1 0,2-4 171,1 2 0,-1-3-46,-5 0 1,-3 2 59,-5 0 0,1 1-158,-1-4 1,-2 1 4,2-1 1,-3 1 106,2 0 0,-3-2-139,1-1 1,-3 2-141,-3-3 0,-2 2 28,-4-1 1,2 1 42,1-1 0,-5 3 74,-1 2 0,-6-2-7,-2 3 1,-3-5-26,0-2 0,-5 1 12,-3 3 1,-2-4 142,-1 1 0,-7-3-74,-2 3 0,-5-1-44,0 4 1,-3 0 9,-3-1 0,-1 3 101,-5-3 1,1 3-154,-1-2 1,0 0-4,-2 2 0,0-4 38,-6-2 0,2 1 21,-5 3 0,-2-1-20,0 1 0,-8-1-3,-3 1 1,1 0 71,-5 3 1,2-3-60,-7 3 0,-4-2 157,-7 2 0,1-2-283,-2 4 1,1-2 142,-4 2 1,0 0 22,-8 3 0,6 1 1,0 2 1,-1-1-65,-2 4 1,-5-5 54,-1 2 1,3 2-144,-3 1 0,4 1 38,-4 2 0,0-3 19,-6 3 1,5-2-13,4 4 1,-3-1-7,-6 2 0,4-2 50,2 4 0,-1-2 0,1 2 0,3-3 12,-2 3 1,1 0-20,-2 0 1,3 2 70,0-2 1,0 1-2,-3-1 1,-2 2 141,3-2 0,0 3-183,5 0 1,-2 0 13,-1 0 0,0 0-115,2 0 0,1 0 117,3 0 1,0 2-152,-1 1 1,1 1 76,0-1 0,3-1-77,2 3 0,3-2 48,0 3 0,-2-1-99,2 0 0,-1 3 61,7-3 1,-1 3-23,1 0 0,-4 1 50,-2-1 1,5 1 4,6-1 0,4 0 112,-4-2 1,2 1-104,-2-1 0,6 0 204,6 0 1,4 1-53,2-5 1,0 5 23,0-1 0,4-2 170,4 2 1,3-3-48,0 2 0,3 0-47,2 1 1,3 0-104,6-3 1,-1 4 24,4-1 1,-3 1-25,2 2 0,2-1-84,4 0 0,-1-2 74,1 0 0,2-1-132,2 4 1,-2 0 97,1 3 1,-3-2 35,3 4 1,-2-3-76,2 4 0,-3-4-93,4 3 0,-2 0 1,1 3 1,1 0 97,-4 0 1,4 1 76,-4 2 0,3-1-77,-3 3 0,5-2-63,-2 3 1,2-4 7,1 4 1,0-3-114,0 2 1,0 1 82,0 2 0,3 1-174,-1-1 1,4 2 345,-3 1 1,3-1-165,-4 4 0,1-3 147,-3 0 1,1 2-132,2 1 0,-2-1 143,2 1 0,-2-3 6,-1 0 0,0 1 93,0 0 1,0-1-150,0-3 0,3 1 7,-1-1 0,2-1-82,-1 1 0,-1-4 68,3 4 0,-2-1-246,3 1 1,-3 4 69,2-1 0,-3 4-324,1-1 0,-2 3 473,-1 3 0,-4 1 0,0 5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29:41.4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 76 8084,'-8'-13'1284,"0"-2"-963,2 4 1,0 0 474,3 2-612,-4 1-738,6 3-261,-2 1 0,6 6 99,3 4 716,5-1 0,3 11 0,3-2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3:09.7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60 8149,'-4'-8'0,"2"-1"779,-4 1 1,5 2-65,-2 0 0,-1 4 876,1-4-1043,0 4 0,2-4 193,-1 3-1047,1 0 1,-3 4 303,4 2 0,0 1-485,0 5 1,0 3-172,0 2 0,0 3 658,0 3 0,4 5 0,0 6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3:10.40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221 35 8108,'-5'-1'378,"-1"-2"0,3-1-72,-2-2 1,2 0 268,-3 3-152,4 0-667,-5 3 1,2 0 116,-4 0 1,1 3-10,-1 0 1,1 3 0,0 0 1,-2 2-28,-1 0 0,1-2 450,-1-1-230,2-3 906,0 6-409,1-7 135,3 2-463,-3-3 0,7-3 3,-1-3 0,1 1 12,1 0 1,3-1-19,-1-2 0,2 2-80,-1 0 0,-2 3 62,2-2 1,1 2-231,-2-3 102,1 4 0,-2-1-867,2 3 608,-2 0 1,4 1 67,-3 1 1,-1 3 84,2 4 0,1 4-32,-1 4 1,0 4-115,-3 8 0,-1 2 101,-2 6 0,1 2-267,-4 6 1,1 2 96,-4 1 0,0 1 36,-3-4 1,3 0 169,-2-3 1,4-6 123,1-2 0,4-7-125,-4-1 0,4-2 214,-1-4 1,1-1 39,0-5 0,1-2 51,-2-3-58,2-1-46,1-3-294,0-1 257,0-4-131,0 0-37,4-4 0,0 2-126,5-3 0,-1 3 56,1-1 0,2-1-98,0 1 1,4-3-262,-4 0 0,4 1 168,-1 0 0,2 2-1241,1-3 1544,0 4 0,4-9 0,0 2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3:10.8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59 124 8094,'0'-13'0,"-1"-2"957,-1 4 0,1 0-257,-2 2 0,-1 3 488,1 1-1349,0 3 1,3-1 169,0 6 1,0 3-69,0 5 1,-2 2 161,-1 4 1,-1 1 0,1 2 0,2 0 82,-2 3 0,0-1-556,0-3 1,-3-1 9,3 2 0,1-2 78,2-1 1,-3-1 162,0-2 1,0-2 151,3-3 918,0-4-701,0-2 1,0-4 162,0-1 0,0-4-94,0-5 0,0-3-40,0-6 1,4 1-36,1-4 0,0 3-126,1-2 1,-1-1-28,4-2 0,-1 0-178,1 3 1,-1-2 40,1 4 0,-1 1 97,1 2 0,-1 3-422,1 3 183,-4 2-175,2 4 1,-2 5 55,3 6 0,1 5-72,-1 3 1,0 3-37,-3 3 1,3 1 17,-2 1 1,0 2-87,0-4 1,-1 3 33,-3 0 0,-1-2-163,2 2 1,-2-4 187,-1 1 1,0-2 423,0-2 0,-4 1 0,0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3:11.0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18 8094,'-4'-6'774,"1"0"-144,-2 5 23,4-3-543,-3 4 1,5 0-165,2 0 1,3 0-355,5 0 0,3 0 82,6 0 326,2 0 0,3 0 0,1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3:11.5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 51 8147,'-9'-4'198,"1"-1"0,0 0 310,3-1 0,0 3 1417,2-2-1341,2 3-578,-3-2 0,8 4-537,2 0 0,5 0 326,3 0 1,2 0-71,1 0 1,4 0 149,2 0 1,-3 0-246,0 0 0,-2 0 171,-1 0 1,-1 0 37,-2 0 336,2 0 820,-7-4 387,4 3-635,-9-2-32,-4 3-143,0-4-584,-8 3 0,6-3 82,-4 4 1,4 4-156,-4 1 0,4 4 172,-1 2 1,-1 2 8,2 4 0,-4 3-216,3 0 0,-2 6 115,2 0 0,-3 5-278,3 0 0,-3 6 126,0 2 0,-2 3-128,0 0 1,2 2 86,1 1 1,3-2-262,-1 2 1,2-8 35,1-3 0,3-7-38,0-1 0,-1-3-209,-2-6 439,0-2 1,0-10-198,-3-2 0,-3-3-33,-5-3 461,-2-2 0,-8-7 0,-1-1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3:12.1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 26 8133,'-5'-4'0,"-2"3"-1033,1-2 362,2 2 1521,-3-3-293,6 4-657,-3-4 118,4 4 1,1 0-15,2 0 1,-1 0 8,3 0 0,1 3 52,3-1 16,-1 1 1,3-3-59,1 0 1,-1 0 112,-3 0-58,1 0 1,-1 0 114,1 0 361,-1 0-354,1 0 1,-4 0 254,1 0-279,-4 0 0,2-1-152,-4-2 285,0 3-727,-4-4-51,-1 4 1,0-3-1119,-1 0 181,4 0 1406,-2 3 0,8 4 0,1 1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3:12.5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17 111 8133,'0'-9'0,"0"1"0,3-2 325,0-1 0,0 2 99,-3-3 1,0 6 215,0 0 0,3 0 11,-1-2 0,1 2-199,-3 1 0,0 2 374,0-3-210,0 4-521,0-1 184,0 3-395,0 0 1,0 3-19,0 3 1,-1 2-16,-2 0 0,2 3-181,-5 1 0,3 3 126,-3-1 0,5-1-48,-2 1 0,2 0 75,1 3 1,-3-4 81,0-1 1,0 0 29,3-1 0,0 1 43,0-4 1,0 1-42,0-1 1,0-2-48,0-1 0,0-2 324,0 3 131,4-4 0,-3 1 106,2-6 0,-2 1-184,-1-4 1,0 0 42,0-6 0,-1 2-77,-2-4 1,2 2-182,-2-2 0,2 0 134,1-3 1,0 0-121,0 0 1,0 0 1,0 0 1,0 1-50,0 2 0,0 2 129,0 4 77,0-1-889,0 4 1,0 3 338,0 4 0,0 5-134,0 7 0,0 1 143,0 8 0,0-1-922,0 4 0,0 3 1238,0 2 0,0 6 0,0 1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3:13.1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34 8026,'-5'-4'138,"1"3"554,1-2 1,2 2 47,-2-2-745,2 2 1,1-4-588,0 2 1,5 2 333,3-2 0,2 2-431,4-2 1,3 2 120,3-2 568,3 2 0,-1 1 0,3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3:13.3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18 8450,'8'0'-291,"2"-3"291,1 0 0,6-4 0,5 3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3:13.8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153 51 8036,'1'-7'0,"2"1"0,-2-1 792,1 1-59,-1-2 44,-1 0-867,0 3 231,0 1-644,0 4 466,0 0-388,-3 0 1,-2 4 256,-4 2 1,1-1-87,-1 0 0,1-2 121,-1 3 1,1-4 275,-1 0 0,1 2 120,0-1 1,-1 0 81,1-3-98,-1 0 1,1 0 288,-1 0-190,1 0 0,2 0 245,0 0-382,4-4 0,-2 3 34,1-2-272,2-1-650,-3 3 373,4-3 146,4 4 0,-2 1 109,4 2 1,-4 1 109,4 5 0,-3 3-105,2 2 0,-3 5-5,1 1 1,-2 7-45,-1 1 0,0 5-80,0 4 0,0 2 127,0 3 1,0 3 12,0-3 0,0 1 82,0-6 1,0-4-103,0-5 1,1 1-107,2-4 0,-1-1 97,3-7 0,-2-4 190,3-2 1,-1-2-51,0 0 1,3-2 2,-3-1-52,3-2 1,0-4-28,1 0 0,-1 0-23,1 0 1,-1-4 24,1-2 0,-1-1-501,1-2 0,0 1 85,3-1 0,-2-3-390,4-2 804,-4-2 0,6-1 0,-2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29:42.2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128 314 8104,'-4'-12'82,"3"2"0,-5-2 125,3 4 0,-4-1 200,1 1 1,2 0 514,-2 3 0,3 1-831,-2 4-41,-1 0 1,-2 1-470,-1 2 0,1 4 242,-1 4 1,1 5-7,-1-2 0,2 2 123,1 1 0,1 0-408,2 0 0,2 0-12,-1-1 0,1 0-123,1-1 1,2 1 232,1-2 0,4-5 370,-1 0 0,2-6 0,3-1 0,-1-1 0,1-1 0,-1-2-77,-2-3 0,0-2 150,1-7 0,-2 3 54,-1-3 0,1 2 171,-4-2 0,-1 3 321,-2-3 0,0 3-86,0 0 0,0 2-176,0 0 0,0 1-9,0-1 232,0 4-1725,0 2 867,-3 3 1,2 1 69,-2 1 1,2 3-40,1 4 0,0 2 28,0 0 0,0 1-77,0-4 0,1 1 15,2 3 0,0-3 65,3 2 0,2-4 63,-3-1 0,3-2 153,0 2 0,4 1 0,-1-4 0,1-1 0,-1-2 0,-1 0-51,1 0 0,-1-3 51,-2-3 0,1-2 414,-1 0 1,1-1-184,-1 1 0,0-3 327,-3-1 0,3-3-194,-3 1 1,2-2 283,-1-1 0,1-1-150,-1-2 0,0 0-162,0-3 1,2-1 67,-3 1 1,0 1 237,1 0 1,-4 0-226,0-1 0,-1 3-180,-1 3 1,0 1 246,0 2 0,0 1-175,0 5 1,-1 3-5,-1 2-421,1 2-378,-3 1 1,4 1-204,0 2 0,0 5 371,0 3 0,0 4-220,0-1 0,0 3 191,0 3 0,0-2-96,0 2 0,0 1 41,0 2 0,3 0-190,-1 0 0,4 2-135,-3-3 0,1 3 735,-1 0 0,-2 1 0,2-1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3:14.1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86 8080,'0'-9'0,"0"1"0,0-1 450,0 1 0,-3 2 347,0 0-554,1 1 1,2-4 5,0 1 1,3 3-499,3 2 1,2-1 252,4 2 1,1-1-613,4 3 1,0 0 212,0 0 0,0 0 0,0 0 1,0 4-594,0 1 988,0 3 0,-4 0 0,-1 1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3:14.3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52 8080,'0'-6'-75,"0"0"107,0 4 1768,0-5-1176,0 2 1,0-1 525,0 1-483,0 3-509,0-6 90,0 7-329,0-2 68,0 3 0,0 3 69,0 3 1,0 3-170,0 2 1,-3 2 35,1 4 1,-2 3-216,1 0 1,2 2-113,-2-2 1,2 3-257,1-4 0,0 4 142,0-3 1,0 0-303,0-3 1,0 0 819,0 0 0,4 3 0,1 2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3:14.5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9 8323,'-5'-4'647,"2"3"0,2-3-148,-2 4-468,2 0 87,-3 0 0,8 0 29,2 0 0,1 0-110,2 0 1,3 3-249,2 0 1,2 0-100,1-3 0,3 2-1032,0 1 1342,3 0 0,3-3 0,4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3:15.0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76 8134,'-3'-10'447,"1"2"1,-4 1-18,3-2 1,-1 1 15,2-1 0,1 4 171,-2-1-581,2 4 1,2-4-76,2 3 1,4 0-90,4 3 1,5 0 115,-2 0 1,3 0-222,2 0 1,-1 0 8,2 0 1,-2 0 62,-1 0 0,-3 0 45,0 0 0,-6 0-31,0 0 700,-5 0-59,5 0-293,-7 0 1,1 1-150,-4 2 0,0-2 12,-4 2 1,1 1 246,0 2 1,-3 2-38,2 4 1,-1-2-173,-2 4 0,4 0 38,-1 3 0,3 0 3,-2 0 0,3 4-96,-1 2 1,2 2-148,1 3 1,0 0 173,0 3 1,0 0-155,0 3 0,1 0-57,2 0 0,-2 0-226,2-1 1,-3 3-87,0-2 1,0-2 161,0-6 0,0-5 30,0-1 0,0-6-106,0-2 519,0-7 0,0-1 372,-3-4-110,2 0 0,-7-4-248,3-1 1,0-3-15,-1 0 0,1-1-691,-4 1 0,3-1 535,1 1 0,-1-1 0,-2 1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3:38.5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 68 8149,'0'-12'-36,"-3"0"36,0-2-443,-3 1 0,5 8-262,-2-1 634,2 4-80,1-2 1,0 5 89,0 2 1,0-1 9,0 4 1,-3-3-4,0 2 1,1 1 264,2 2 1,0-2-122,0 0 0,-1 0 109,-2 6 0,2-3-42,-2 2 0,2-1-6,1-2 0,0 1-51,0-1 0,0-2 108,0 0 1,0-1-70,0 4 1,0-4 29,0 1-115,0 0-8,0-2-46,0 4 0,0-7 0,0 3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3:39.0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221 119 7955,'0'-15'0,"0"-2"0,0 2 914,0-2-532,0 1 1,0 7-157,0-3-141,4 7-252,-3-3 276,3 7 59,-4-2 178,0 6-412,0-2 0,0 7 62,0-3 1,0 3-65,0 0 1,0 5 46,0 1 1,0 6 56,0 2 1,0 6 31,0 4 1,0 8 8,0 5 0,-3 12 58,0 5 0,-7 13-83,2 10 0,-6 11-271,7-42 1,0 0 0,-1 1-1,0 1 222,-1-1 1,1 0-1,-1 1 1,1-1-39,-1-2 0,1-1 1,1-1-1,0 0 56,-7 48 0,8-48 1,1 1-6,-1 1 1,1-1-1,0 0 1,1 0 32,-1 44 0,-2 2-24,6-48 1,-1 1 0,0 1 0,1-1-22,-2 48 1,2-4-211,-2-10 1,2-4 201,1-2 1,0-2-35,0-6 0,-3-3-80,0-14 0,0-3-11,0-3 0,1-5-114,-4-1 1,4-7 276,0-7 0,1-6-1142,1-5 242,0-7 866,0-15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3:40.0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42 1772 7970,'-11'-34'0,"0"-3"0,0 6-8,6 0 1,2 3-86,6 3 1,2-1-17,7-3 1,3 3-116,7-2 1,2-3 165,7-3 0,1-1-120,5-5 1,-2 2 152,1-2 0,3-2 34,1 3 1,5-3 170,3-4 1,3 3 158,3-2 0,-3 1-170,3 2 0,4 0-31,4-1 0,-1 1-218,7-1 1,-2 2 81,2 1 1,8-1 48,6 1 1,-1 4-136,4 0 0,-1 4 53,3-2 1,5-2 21,1 5 1,-45 14-1,-1 0-50,44-11 1,1 0-14,1 6 0,0-2 13,-3 4 1,-1-2 28,-5 2 1,-2 0 4,0 3 1,1 0 47,-1 0 1,-3 1 6,-8 2 1,2-1-9,3 4 1,-4-3-71,-5 2 0,-3 1 93,-4 3 0,-2 3 84,-1 2 1,-5 2 6,-10 1 1,-2 0-47,-8 0 0,-2 7-16,1 1 0,-1 3-14,1 1 0,-1-2 148,-1 4 1,-3-1-150,2 2 1,-1 1 73,-2-2 1,0 3-89,1 3 0,-1-3 7,1 3 0,-2 2-111,-1 0 0,0 0 98,-3 1 0,0-1-34,-3 4 0,-1 3 21,-2 2 0,-2-1 34,-3 1 0,-1 0 13,1 3 1,-5 3 8,-1 0 1,-1 3-62,1 0 1,-2 2 16,2 4 1,-1 0-37,1 2 1,-2-1 55,5-2 0,1 0-137,4 6 1,-1-5 61,4 5 0,-2-2-90,2 2 1,0 0 76,3 0 1,-3-3 32,0 0 0,0 0 123,3 3 0,-3-2-125,-3 2 1,-2-5 63,0 5 1,-4-1-37,1 4 1,-4 1 145,1 5 1,-2-4-151,-1 1 1,0-1 11,0 4 1,0 0-16,0 2 0,1-2-9,1 2 1,0-1-162,4-2 0,0 3 107,2 1 0,2-2-83,1-5 1,-2-1 57,3-4 1,-2 1-40,1 1 0,-1-1 115,1 2 1,-5-2 144,-4-1 1,2 3-123,-1 3 0,0-3 135,-3 0 1,-4 1-12,-2-1 0,-1 0-107,-2 0 0,0-3-27,-2 0 0,0 0 41,-3-3 1,3-1-74,-3 1 1,1-4 1,-2 1 1,-1-2-109,2-4 1,1 2 81,-1-4 1,0-1-20,-3-2 0,3-4 157,0-1 0,0-2-116,-3 1 0,-1-2 98,-2-1 1,0 0-78,-5-6 1,-4 4 94,-7-3 0,-5 0-44,-7-4 1,-2 2 2,-9 2 0,-7-2-89,-11 2 1,-4-2-499,-6-1 1,-7-1 329,43-9 1,0 0 0,-4 1 0,0 0 84,-2-1 1,1 0-1,-2-1 1,1 0-205,3 0 0,0 0 0,0 0 0,-1 0 312,0 0 0,0-1 0,-1 1 0,-1-1 0,1-2 0,0 1 0,0 0 0,0 1 0,0 0 0,-1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3:40.9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323 17 8028,'-22'-7'-24,"2"1"1,5 2-157,1 4 1,4 1 178,-1 2 0,4 3-75,1 5 1,1 3 164,-4 6 1,1 4-33,-1 5 0,1 6 2,-1 2 1,-2 7 158,0 5 0,-4 2-130,0 6 1,2 0 135,-1 8 1,0 4-111,-3 5 1,3 0 36,0 5 1,4-6-36,2 6 1,0-1 9,5 1 1,1-1-131,2-2 1,3-5 80,3 2 0,3-6-95,2-2 1,-5 0 84,3 3 1,-3-1-1,3-2 0,-2 1-6,-1-4 1,1 1-144,-4-1 1,0-5 37,0-1 0,-1-3-124,4-2 1,-4 0-94,0 0 0,2-5-289,-1-4 0,1-3-39,-1-5 1,-2-4 588,1-2 0,1-2 0,1-4 0,2-2 0,-1-2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3:41.1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0 8028,'-6'0'47,"1"0"1,2 0 45,-3 0-363,4 0 0,-1 1 41,3 2 0,0 6 480,3 5 1,2 2-95,3 1 1,2 4-22,1 5 1,2-1-301,4 4 0,4-1-546,2-3 710,1 3 0,5-7 0,2 5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3:41.3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357 1 8127,'-9'0'1143,"-3"0"1,-1 3-1652,-4 3 1,-1 3 47,-1 2 0,-6 6 695,-3 5 1,-4 11-153,1 7 1,-2 6-84,-1 8 0,-8 9 0,-1 6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0:28.0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 26 8134,'-3'-8'0,"2"3"-691,-7-3-45,4 7 736,-1-2 0,1 6 0,4 2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3:44.0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281 76 8089,'0'-8'0,"0"-3"-108,0-1 0,0 3 108,0 0 0,-1 6 237,-2-6 1,1 5-48,-4-1 0,4 3-37,-4-1 1,0 2-258,-2 1 1,-2 0 113,-1 0 0,2 0-3,-3 0 0,0 0 45,1 0 0,-3 3-8,2 0 0,-3 0 0,1 0 1,2-2 96,1 2 0,1-2-20,2-1 0,2 3 445,0 0 101,4-1-147,-1-2-308,3 0-131,0 0-178,3 0 0,-2 4-243,2 2 0,-2 2 226,-1 4 1,0 4 50,0 3 1,0 9 4,0 0 0,-1 8 5,-2 3 0,-1 7-35,-5 2 0,1 5 117,-1 4 0,-2-2 25,0-2 0,2-5-5,4-2 0,3-7-79,-1-2 1,2-10 241,1-4 1,1-4-131,2-2 0,1-4 83,5-2 1,-1-1-108,1-2 1,-1-3-71,1-2 0,2-2-101,0-1 0,4 0-266,0 0 1,1-1 69,1-2 0,3-2-471,3-3 780,1-5 0,2 0 0,-1-4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3:44.4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153 85 8098,'-11'-13'266,"-1"1"0,1 3 435,3 0 0,2 5 544,0 1-312,5 2-1213,-7 1 1,6 4 236,-4 1 1,4 5-234,-4 4 1,0 1 69,-2 8 0,0-4 39,3 4 0,-3-3 143,2 2 0,2-2-59,-2 3 0,1-7 153,0 1 0,1-3-77,4 0 1,-3-5 480,0-3-277,0-4 1,3 1 711,0-6 0,3-3-338,0-5 1,4-2-112,-2-4 0,0-4-226,1-1 1,-1 0-205,4-1 1,-1 2-206,1-2 1,-1-1 207,1 5 1,-1-1-105,1 3 1,-4 3-11,1 0 0,-3 6-470,3 0 0,-4 5 247,4 0 0,-1 7-499,0 4 0,3 5 269,-2 7 1,1 6 106,2 5 1,-2-1-20,-1 1 0,1-3 195,-1 3 0,2-4-89,0-2 1,0 0 88,1-6 0,-1-2 251,1-3 0,-1 1 0,1 2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3:44.6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 51 8098,'0'-5'0,"0"-1"0,-1 1 160,-2 0-202,2-3 0,-1 6 316,8-3 0,1 3-116,10-1 0,-1 2-452,7 1 1,2-1 293,4-2 0,6 2 0,0-2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3:45.0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65 77 8017,'-9'-8'220,"1"-1"1,0-1 374,-1 1 1,4 2 211,3 4-393,1 2 1,4-3-853,3 4 0,5 1 333,3 2 1,5-2-465,1 2 1,4-2 326,-2-1 1,2 0-118,-2 0 0,0 0 193,-2 0 1,-3 0 108,0 0 1,-4 0 322,-5 0 860,-3-4-660,-1-1 1,-8-2-159,-1 1 1,-4 0 297,-2 3 1,1 0 336,-1 3-875,2 0 0,0 0 34,1 0 1,3 7-275,2 1 1,1 9 78,-1 0 1,2 6-96,-1 3 1,2 1 64,2 7 0,-1 0-62,2 8 0,1 1-77,-1 8 1,0 1 63,-3 4 0,0-1-223,0-4 1,-4-4 99,-2-2 1,-4-6 72,-1-5 1,-6-8 104,1-6 0,-2-3 96,-5-3 1,4-3-68,-1-5 0,2-2 132,2-4 1,2-5-205,3-4 1,3-3 13,2-5 172,6-4 0,8-4 0,6-5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3:45.2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 26 8130,'-8'-4'899,"2"1"-407,1-3-46,3-2-400,-2 7 0,5-2 13,2 3 0,4 0-614,5 0 0,3 0 60,-1 0 495,6 0 0,-2 0 0,2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3:45.4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26 8142,'-4'-9'0,"2"2"2192,-3 1-674,3 2-974,-2 4 1,4 1-710,0 2 0,3 3 177,0 5 0,3 3-754,0 6 1,-1 2 194,0 3 547,-3 4 0,2 5 0,-4 5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3:46.1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280 89 8089,'5'-17'-39,"2"0"0,-3 1-78,2 2 0,-2 4 1139,-4 5-236,0 3-735,0-6 1,-5 8 62,-4 0 1,-3 4-523,-5 4 0,0 1 149,0-1 1,-3 2 8,1 1 0,-1-2 380,3-1 0,1 1-93,2-4 0,-1-1-117,3-1 1,4-2-166,2-1 194,1 0 0,-3-4 130,2-2 87,-1-1 0,6-2 107,-2 1 0,2-1 621,1 1 513,0-1-219,0 1-2518,0 3 1078,0 1 1,0 5 134,0 2 1,0 6 83,0 5 0,0 3 175,0 3 1,0 5-71,0 6 0,0 6-48,0 2 0,-1 8-86,-2 3 1,-1 5 24,-5 4 1,1-2-71,-1 0 1,2-8 137,1-1 0,2-9-39,4-5 0,0-5-35,0-6 1,1 0 293,2-3 0,-1-1-38,4-5 0,-1-1-118,4-5 0,-1 0-140,1-3 0,2 2 107,0-4 1,1-1-506,-4-2 1,4 0 197,2 0 0,0-1-251,0-1 0,0-3 211,3-4 0,4 0-1185,1-2 1470,-1-2 0,3-8 0,-2-1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3:46.4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128 135 8089,'-4'-16'0,"-1"2"0,-3-1 544,0 4 0,2-1-176,0 4 0,3 0 1151,-2 3-1017,3 1 0,-3 4-731,2 0 0,2 4 132,-1 1 1,-3 7 43,-1 2 1,1 6 27,0 2 0,-1 5-197,-2 2 1,2-1-23,0-3 1,4 1 84,-4-1 1,4-3 92,-1-2 1,-1-3-13,2-3 0,-1-2 297,3-3-42,0-5 1,0-1 121,0-6 0,0-2 235,0-7 1,4-2-195,1-6 0,0-1-182,1-5 1,-2 1 39,2-1 1,1-2-272,-5 0 1,5 0 125,-1 2 0,0 2-135,0 1 1,1 2-74,-1 4 0,1 4-41,-2 2 0,3 5-207,-3 3 1,3 7 201,0 5 1,1 4-55,-1 7 1,4 5 159,-1 6 1,-1 2-185,-4 1 0,2 1 13,-3 2 1,2-2-311,-1 1 1,1-5-54,-1-2 0,-3-4 629,0-2 0,2 1 0,0-2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3:46.6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93 7975,'-5'-8'0,"-1"-1"334,3 1 670,0-1-782,3 1 1,8 0-162,3-1 0,8 4-1024,3 3 0,4-2 963,2 1 0,6-7 0,5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3:47.0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48 127 8007,'-12'-12'292,"1"3"361,0 1 799,2 7-961,5-3 0,4 4-1222,5 0 1,4 0 344,2 0 1,5 0 115,4 0 0,3 0 112,0 0 0,1 0-226,-2 0 1,2-3 126,-4 1 0,-1-5 207,-2 1 0,-4 2 415,-1-2-85,-3 0 1,-4-2 380,-2-1 1,-3 2-300,-3 1 0,-2-1-94,-3 1 1,0 1 221,3 0 0,-3 3 212,2-1 1,2 3-358,-2 3 1,4 2-170,-1 7 0,-1 2-359,2 6 1,-1 5 173,3 6 1,0 2-378,0 1 0,-3 5 264,0 3 0,0 8-258,3 7 0,-2 1 165,-1 1 1,-4-4-40,1-4 0,2-4 143,-2-5 0,3-4 9,-2-4 1,3-4 103,-1-4 0,-1-8-106,1-1 0,0-5-60,3-1 31,0-5-136,0-3 1,0-3 57,0-3 211,0 2 0,0-7 0,0 4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0:29.1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34 135 8235,'0'-14'-15,"0"0"1,-3 3 302,1 0 0,-2 2-101,1 0 1,2 3 834,-2 1-192,-2-1-230,5 1-76,-4 2-524,4 3 1,0 1-70,0 1 1,-1 4-132,-2 5 1,2 0 112,-2 3 1,2 0 136,1 3 0,0 1-314,0 2 0,0 0 69,0 3 0,3 1 14,0-1 0,4-1-7,-2 0 1,3 0-109,0 1 0,4-3 50,-1-3 1,4 0 115,-1 0 0,5-4-5,1-1 1,2-7-26,-2-2 1,4-3 170,-2-3 1,-1-2-71,-1-7 0,0-1 220,0-4 1,0-2 138,-3-1 1,-4-4 105,-1 2 0,-6-3-93,0 0 1,-4-2-53,0-1 0,-2 2 237,-2-3 0,-4 4-99,-5 2 0,-1 2-143,-5 1 1,2 6 22,-4 0 0,0 4-748,-1 4 0,2 0-106,-2 3 1,2 1-399,1 5 1,3 2 113,0 3 1,4 4 858,-2 3 0,3 1 0,1 1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3:47.5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272 59 8025,'-17'-17'0,"1"4"-102,2 2 1,-1 2-143,3 4 1,-3 1 1001,1 4 0,2 1-342,1 2 1,1 4-292,2 5 0,-1 3-102,1-1 1,2 2-128,1 1 0,3 3-10,-1-1 1,2 2 100,1-1 1,3-2-271,0 2 1,3-2 68,0 2 1,-1-1-223,0 4 0,-3-4 95,1 0 0,-2 2-24,-1-1 0,-5 1 217,-3-2 0,-4-4 94,-2 2 1,-2-5 474,2-1 1,2-4-268,0-2 0,3-3 295,1 1 0,2-6-225,0-3 1,4 2 590,0-2 1,1 0-305,1-2 1,0-1-139,0 1 0,0-3-259,0-1 0,2 4-176,1 2 1,1 2-242,-1-2 1,-1-1 159,3 4-139,-3 1 0,6 3 103,-3 1 1,0 3-111,1 4 1,-1 3 32,0 2 0,2 3 113,-4 3 1,3 2 46,0 7 1,-2-3 3,-2 2 1,2 0-228,-1 0 0,1-2 152,-1 3 0,-2-3-227,1-1 0,-1-3-184,-1-2 578,0-2 0,0-1 0,0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3:47.7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212 35 8025,'-11'-9'425,"0"1"0,-1 0-237,4 3 0,-1 1 544,-3 4 0,3 1-342,-3 2 1,2 5-222,-1 6 1,1 2-136,-1 1 0,-1 3-243,1 0 1,-1 3-478,4 0 1,2 1 368,0-2 1,2 0-1288,-2-2 1604,-1-3 0,2 4 0,-4-4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3:47.9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 43 8025,'-6'-8'201,"0"-1"0,5 1 931,-2-1-580,2 5-326,-3 0 0,4 6-180,0 3 1,1 5 64,5 7 0,0 1-182,6 1 1,-3 0 112,2 4 0,2-1-733,2 0 1,-2 3 184,1-3 506,0-1 0,3 4 0,0-4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3:48.4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162 39 8087,'-9'-10'199,"1"2"1,0-3 744,3 6-527,-3 1 1,6 4 250,-4 5 0,4 6-527,-4 0 1,4 7 31,-1-1 0,2 5-303,1-3 1,0 5 89,0-1 1,0-2-347,0 2 0,4-1-51,2 0 0,1 2-287,2-4 0,0-3 307,3-3 1,-3-4-727,2 1 1004,-1-5-38,-2-2 1,0-5 235,-3-2 1,-1-2 181,-4-3 1,0-1 230,0 1 0,-1-1-182,-2 1 0,0 2 230,-3 1 0,-2 3-447,3-1 0,-3 2 105,0 1 0,-2 4-267,-1 1 0,2 7 58,-3 2 1,2 6-29,-1 6 1,4 0-80,-1 5 1,5 0-80,0 3 1,2 0 63,1 0 0,0-5 24,0-3 0,1-2 54,2-4 0,-2 0 16,1-3 1,-1-1 71,-1-2 1,0 1-70,0-4 1,-1 1 5,-1-4 0,-3 1 50,-4-1 1,1 0 87,-1-3 0,-2 2-121,0-4-6,0 0 39,2-3 0,4-8 0,2-1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3:48.6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 25 8031,'-6'-3'0,"0"-3"1879,4 2-755,-5-3-711,6 6 0,-2-3-106,6 4 1,3 0-604,5 0 1,-1 0-244,4 0 0,2 0-562,1 0 1,5 0 562,-5 0 0,2 3 538,-2 0 0,0 3 0,0-1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3:48.7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26 8031,'-9'0'1289,"2"-1"-387,1-2-606,3 2 0,6-3-38,3 4 1,2-3-1060,4 1 0,5-1 801,5 3 0,10-4 0,3-1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3:49.4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271 93 8022,'0'-8'124,"0"-1"-63,0 1 1,-1 0 270,-2 3 0,1-2-40,-3 4 0,-1 0-283,-2 3 0,-2 0 76,-1 0 0,-2 0-168,-4 0 0,0 4 50,0 2 1,-1 1-112,-2-2 0,2 2 114,-2-4 0,3 2 53,3-2 1,-1 0 116,4-3 1,2-1 241,4-2 1,2-2-99,-3-3 0,4-1-122,0 1 1,2-1 47,2 1 1,0 0-52,4-1 1,-3 3 17,2 1-129,-3 3-284,6-2 1,-4 5 120,1 2 1,2 5 90,-4 6 0,-1 6 70,-2 3 1,0 5-45,0 3 1,0 3 9,0 3 0,0 5-25,-3 6 0,2 6-124,-2 3 0,2-3 137,1 0 0,0-3 45,0-3 0,4-7-49,1-7 1,6-4-12,0-4 1,0-2-104,-2-1 0,-1-6 103,1-6 0,-1-1-283,1-2-8,-1 1 43,1-5 0,-1 0-160,1-4 0,-1-1-957,1-2 1380,-1-1 0,4-9 0,2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3:49.8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103 50 8022,'-12'-8'392,"1"-1"1,0 2-2,2 1 0,4 2 860,-1 4-1141,0 0 1,1 2 50,-1 4 1,1 1-230,0 7 0,1 0 76,4 3 1,-3 3-100,0 3 0,0-1 65,3 0 0,0-3-90,0 1 1,-2 1-36,-1-1 1,0-2-272,3-4 164,0-1 142,0-5 884,0-3 1,0-2-385,0-6 1,0-5-164,0-3 0,0-5-65,0-1 0,0-1 131,0-4 0,3-1-144,0-2 0,3-1 9,0 1 1,1 3-161,2 2 0,-1 0 23,1 3 1,-1 2-545,1 7 1,-4 3 283,1 2 1,0 3-13,2 3 1,1 7 64,-1 7 1,-2 4-81,0 8 0,-1 1-57,4 4 0,-2-1-179,-1 1 0,0-1 118,-3-2 1,3 2 11,-3-5 378,0-4 0,0 1 0,2-4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3:50.0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34 7958,'-1'-7'0,"-1"1"-104,1-1 1,-3 5-120,4-4 1,4 4 681,1-1 0,7 3-239,2 0 0,5 0-714,0 0 1,5 0 493,-1 0 0,5 0 0,2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3:50.4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85 8014,'-8'-13'0,"2"0"542,0 1 1,4 6 0,0-3-21,1 3 1,4 0-379,3 0 1,3 4-373,2 0 0,2-2 128,4 1 0,0 0 146,0 3 0,0 0-233,0 0 1,-3 0 69,0 0 1,-3 0 28,0 0 0,-5 0 83,0 0 535,-4 4-107,2-3-107,-4 3 1,-1-3 23,-2 1 1,-1 3-153,-1 4 0,-2 0-78,4 2 0,-3 2 47,4 4 0,-1 1-106,3 2 1,0 3 28,0 5 1,0 2-174,0 4 0,0 3 18,0 0 1,0 3-125,0 0 0,0 4-295,0 1 0,0-3 220,0-6 1,0-1 6,0-1 0,-4-2 119,-2-4 0,2-4-100,-2-10 1,0 1 154,-2-3 1,-1-2 182,1-4 1,-1-3-17,1-3 0,-3 0 200,-1 0 0,1-3-102,3-3 1,-1-3-95,1-2 0,0 1-885,2-4 0,0-3 120,3-3 687,0 0 0,11-1 0,1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0:29.3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76 8169,'-3'-11'492,"0"0"1,-3-3 263,3 2 1,1 4 303,2 2 552,-4 1-651,3 0-952,-3 1-161,4 4 0,0 4-200,0 2 1,3 5-41,0 3 1,0 6 276,-3 2 0,0 4-179,0 2 1,0 2 18,0 4 1,0 4-653,0 1 1,0-1 366,0-1 1,0-2 559,0-1 0,3 0 0,2-1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3:50.6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51 8153,'-4'-8'1188,"2"0"-676,-3 2 1,3 2 519,-1 1-520,2 2 1,5-3-619,1 4 0,7-3-634,2 1 0,3-1-1274,3 3 2014,-3 0 0,12-4 0,-3-1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3:50.9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51 8071,'0'-13'1257,"0"2"0,0 2 379,0 0 1314,0 4-1393,0 2-652,0 3-557,0 0 1,0 3-374,0 3 1,0 4-93,0 2 0,0 3 183,0-1 0,0 2-150,0 1 1,0 1 43,0 2 1,0-2 39,0 5 0,4 3 0,1 5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3:51.8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213 120 8090,'-1'-13'0,"-2"-1"0,2-1 22,-2 1 0,-1 1 9,1 2 724,1 1 1,-1-2 233,0 3-894,0 5 1,2 0 78,-2 4 0,-1 4-457,-5 1 0,1 6 175,-1 0 1,1 5 39,-1 1 1,1 1-325,-1 4 1,5-2 158,1 3 0,2-1-134,1 4 0,0-1 108,0 1 0,1-4-108,2 1 0,0 0 106,3 2 0,1 0 237,-5-3 1,1-1-82,-3-4 1,0-1 123,0-2 0,-2 1-106,-3-4 0,-2 0 116,-7-6 0,0 2 172,-3-4 0,1 0-87,2-3 0,1-1 455,5-2 0,-1-3-224,1-5 1,3 2 73,2-3 0,3 3-99,0 0 0,0 1-51,0-1 1,0-1-135,3 2 0,1-3-168,2 6 0,1 0-89,-1-1 0,-1 4 90,0-1 1,1 2-241,2 1 0,-2 4 101,0 2 0,-2 1-88,2 2 1,2 3 35,-3 2 1,0 6 74,1 3 0,-2 2 52,2 3 1,2 3 15,-3 2 1,0 2 88,1 2 1,-4-6-68,4 0 1,-3-4-137,3-5 0,-5-1 73,2-4 1,1-4-305,-1-2 179,3-1 246,-1-5 0,4-2 0,-1-3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3:52.2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26 102 8122,'0'-23'0,"0"1"0,0 4 960,0 1 0,0 6 561,0 6-138,0 3-1229,0-2 0,0 8-406,0 1 1,0 7 165,0 2 0,0 2 125,0 1 0,0 4-87,0 1 1,-3 3 52,0 0 1,0 1-82,3-1 1,0-2-61,0-1 0,0 4-58,0 2 1,0-3 8,0-2 0,0-1 126,0 0 0,-2-1 13,-1-4 1,0-4-63,3-2 545,0-5-306,0-2 0,0-5 352,0-2 1,-3-2-168,0-3 0,0-1-132,3-3 1,0 2-129,0-4 1,0 1-106,0-2 0,4-1-184,2 2 0,1 1 132,2-1 1,-1 4-56,1-2 0,2 3-5,0 0 0,2 2 35,-2 1 0,-1 2-178,4 4 0,-3 1-187,0 2 1,1 2 152,0 3 1,-4 5-57,-2 1 1,-1 2 274,0 1 1,-1 0-89,-4 0 0,-4 0 145,-1 0 0,-7-1-74,-2-2 1,-2-2 150,-1-4 1,-3-2-141,1 0 0,-4-4 125,3 0 0,0-1 0,3-1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3:52.7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86 39 8145,'-9'-13'1321,"3"4"-833,1 3 1,3 3 642,-1-3-285,2 5-946,1 1 1,0 7 126,0 4 1,0 4 23,0 0 0,0 2-74,0 2 0,0 0-138,0 4 1,0-4 39,0 0 1,1 2-408,2-1 1,-1 0 172,3-3 1,2-1 93,4-2 1,0 1-167,3-4 1,-3 1 128,3-4 0,-2-3-19,2-2 0,-1-2 193,1-1 1,-2 0 175,-3 0 0,-4-4 617,1-2-440,-4-1 204,2-2-235,-4 1 0,-1 3-221,-2 2 1,-2 3 116,-3 3 1,-5 2-50,-1 3 1,1 4-40,-1 2 0,3 6-26,-3 3 0,3-1-25,0 4 1,2 0 47,4 5 0,1 2-144,4-2 1,0 0 89,0 0 1,4-4-90,1 1 1,-1-5 115,-1-3 1,1-3-164,-1-3 0,-1 1 176,-2-4 1,-1-2-1,-1-4 1,-3-3 124,-4 1 1,-3 1-97,-2-1 0,-2-1-18,-1-2 0,-4 4 0,0 1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3:53.4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 35 8048,'-8'-9'709,"-1"1"0,2 2-39,1 1 325,2 3-790,4-2-96,0 4 1,1 1-832,2 2 0,5-1 19,6 3 0,3-2-891,3 3 1594,-2-4 0,7 5 0,-4-2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3:53.7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42 230 8048,'-9'-1'335,"1"-2"0,0 1-104,3-3 1,0 2 98,2-3 0,2 0-58,-2-2 0,3-1-697,3 1 1,3 0 15,5-1 0,3-2-174,6-1 0,1-2 230,1 3 1,3-4-17,-2 1 0,-3 2 514,0 0 0,-3 3-152,-3 0 1,-4 1 1080,-5-1-851,-3 1 0,-2 2 280,-6 1 0,-1 3 90,-2-1 0,1 2 1166,-1 1-1247,1 0 0,2 0 381,1 0-857,3 0 1,-2 1 143,4 2 1,0-1 118,0 3 1,4 4-69,1 2 1,3 1-52,0 0 0,1 1-208,-1 4 0,0 0-406,-2 0 0,0 1-84,-3 1 0,0 3-596,-3 3 1,-5 4 1113,-3-1 0,-8 8 0,-6-1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4:05.2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213 102 8171,'0'-9'-22,"1"1"236,2-1 0,-2 1-94,1 0 1,-1-1 491,-1 1 1,0 2 265,0 0-223,0 1-484,0-4 1,-1 2-112,-1 1 1,-3 2-12,-4 4 0,4 1 60,-1 2 0,-2 2-451,-4 3 1,1 3 48,3 1 1,-2 3-152,-1-1 1,1 2 96,-1 1 1,2 4 6,0 1 0,1-1 88,-1-1 1,1 1 76,-1-2 1,4 4 198,-1-3 0,4-1-101,-1-5 0,-1 1 65,2-4-110,-1 0 521,3-2 113,0-4 95,0-2-331,-4-3 1,2 0-64,-3 0 1,2 0 256,-3 0-345,4 0 1,-4-1 223,3-1-204,0 1-297,3-7 186,0 3 0,0 0-282,0-1 228,4 4-292,0-5 59,5 6 0,-1-3 90,1 4 0,-4 4-27,1 1 1,0 3 72,2 0 1,-2 2-133,0 1 0,-4 3 79,4 6 0,-1-1 103,0 3 0,-1 1 1,-4 3 1,0-1 107,0 0 0,-1 0-40,-2-2 1,2-3 167,-5-3 1,3-1 80,-3-2 0,5-1-67,-2-5-223,2-3-232,1 2-541,0-6 812,0 3 0,7-8 0,3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4:05.5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246 34 7922,'0'-6'0,"0"1"729,-4-1 0,1 0-228,-3 1 0,1 3-87,2-1 0,2 5-195,-5 1 0,0 6-275,-2 0 0,-1 6-86,1 2 1,-2 0-110,-1 2 0,1 3 130,-4 1 1,-1-2-87,-2 2 1,1-1-779,-1 0 0,2 2 41,1-4 944,0-1 0,-3-2 0,0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4:05.7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43 7922,'0'-6'-87,"0"0"1,0 1 340,0-4 1,0 4 1081,0-1-1018,0 4-86,0-2 1,0 5-127,0 2 1,0 5 114,0 3 0,0 3-280,0-3 0,0 5-75,3-2 0,2 1-88,3-1 1,1 2-13,-1-2 0,1 2-336,-1 1 0,1-3-974,-1 0 1544,5-3 0,0 5 0,4-3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0:29.6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59 179 8149,'-14'-17'0,"3"0"0,2 0 193,0 0 1,3 3 95,1 0 1,3 3 465,-1 0 0,3 2-487,3 0 0,3 1-156,5-1 1,-1 2-292,4 1 0,1-1 84,1 5 0,1-1-208,0 3 0,0 0 106,0 0 1,0 2 38,0 3 0,0 2-102,0 7 0,-4-3-99,-1 3 1,-4 1 292,-2 2 0,-2 2-109,-4 1 0,-4 0 266,-2-3 0,-5-1-70,-3-2 1,-2 2-217,-1-2 0,-3-2 95,0 0 100,0-3 0,0 0 0,-2-1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4:06.2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127 43 7979,'-8'-11'747,"-1"0"0,1 2 252,-1 4-196,1 3-303,-1-2 1,4 8-107,-1 1 0,4 4-141,-1 2 0,0 2-222,0 4 1,0 3-253,3 0 1,0 3-686,0-4 1,0 4 520,0-3 1,4 2-92,1-2 1,0 0 186,1-3 0,-1-1-229,4-2 1,-1-2 146,1-3 0,-1-4 90,1 1 1,2-4 154,0 1 1,1-3 163,-4-3 1,0-2 1147,-3-3-957,-1-1 0,-4 1 419,0-1 0,0 4-269,0-1 1,-4 4-113,-1-1 0,-6 2-44,0 1 1,-3 1-165,3 2 0,-3 5-37,2 3 0,-2 4-357,3-1 1,-3 6-107,2 3 1,1 1 157,3 2 0,2-1 51,0 0 1,4 2 99,0 1 0,1-5 302,1-1 0,0-3-56,0-2 1,0-3-38,0 0 1,0-3-140,0 0 0,0-4-19,0-2-696,0-3 324,0 2-440,0-4 893,0-4 0,-4-1 0,-1-3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4:06.4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43 7920,'-9'-5'0,"3"-2"624,1 1 1,3 1-188,-1 0 776,2 3 1,1-3-540,0 2 0,1 2-1328,2-2 0,4 2 28,5 1 1,0 0-237,-1 0 0,0 1 244,3 2 0,-4-1 618,1 4 0,3-1 0,-1 4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4:06.6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11052,'8'0'-515,"4"0"1,1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4:07.4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187 51 7979,'0'-8'0,"0"0"174,0-1 0,0 3 131,0 1 0,-1 3 301,-2-1 1,2-1-228,-5 1 1,0 1-156,-2 2 1,-1 0-970,1 0 1,-3 2 421,-1 1 0,-3 3 190,1-3 1,2 2 108,0-2 0,3 1 417,1-1 0,-1-2-13,1 2 1,2-2 427,0-1-484,4 0 1,-2-3 70,1 0 1,2-1-110,-2 1 1,2 1 230,1-3-793,0 3 310,4-2-494,1 4 0,0 0 195,1 0 1,-3 1 35,2 2 1,0 2 91,1 3 1,0 1 64,-3 3 1,1 2-43,-1 6 1,-2-1 46,2 7 0,-2-2 61,-1 8 0,0-3-20,0 5 1,-4-2-128,-2 4 0,-1-1 155,-2-1 1,1-3-12,-1 0 0,1-3 75,-1 0 1,4-5 206,3-4 1,1-2-132,1-3 1,1-1-112,1-5 0,0 0 5,4-3 0,0-1 44,2-4 0,1 0-164,-1 0 0,1-1-56,-1-2 0,1 2-144,-1-5 1,3 3-124,1-3 0,2 4-323,-3-4 0,4 0-240,-1-2 1,0-1 969,3 1 0,-4-1 0,4 1 0,-2-4 0,2-2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4:07.8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77 119 7979,'0'-9'0,"-1"1"51,-2-1 0,2 2 267,-5 1 1,4-1 172,-1 1 1,1 2 1112,0 2-1922,1 1 286,-3 1 0,3 3-207,-2 3 0,2 4 159,-2 2 1,-1 3 10,2-1 0,-2 2 43,1 1 0,1-3-26,-3 0 1,3-1-79,-1 1 0,-1-1 82,1-5 1,0 1 231,3-1-157,-3 1 926,2-5-660,-3 0 0,4-9-14,0-3 1,1-4-53,2-5 0,-1 0-5,3 0 1,1-3-67,2 0 1,-2 0-24,0 3 1,-1-2-197,4-1 1,-1 1 48,1 5 1,-1 2-222,1 3 1,-4 2-30,1 1 0,0 2-141,2 4 0,1 4 112,-1 2 1,1 5 3,-1 3 1,-2 2 67,-1 1 0,-3 0 32,1 0 1,-2 3-195,-1 0 1,0-1 103,0-2 1,0-1-166,0-2 1,-1 2-14,-2-1 0,0-3 457,-3-1 0,-2-2 0,3-4 0,-7-1 0,-1-4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4:08.0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43 7979,'0'-8'2057,"0"2"-1564,0 0 1,1 5-137,2-2 1,2-1-719,3 1 0,6 0 239,3 3 1,0-1-920,6-1 1,3 1 1040,6-2 0,0 2 0,2 1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4:08.4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43 7971,'-6'-1'441,"1"-2"154,3 2 0,-2-3 52,4 1-419,0 2 0,1-3-615,2 4 0,3 0 269,5 0 0,1-3-189,2 0 0,2 1 212,-2 2 0,-1-3-570,-2 0 500,2 0 0,-3 2 111,1-2 1,-5 2 314,0-1 675,-4 1-216,2 1-436,-4 0 0,-1 0-194,-2 0 0,1 3 129,-4 3 0,4 2-161,-4 0 0,3 1-35,-3 3 1,4 1-146,-4 4 1,4 3 43,-1-1 1,0 6-160,0 0 1,-3 5-72,3 4 0,-2-1 117,2 1 0,-4 0 328,1 0 1,2 0-88,-2 0 0,4-4 99,-1-2 0,2-2-52,-2-3 1,2-4 53,-2-5-201,2-1 1,0-9 107,-2-1 1,2-3-232,-2-3 1,2-1 72,-2-5 1,1-3-857,-4-2 1,3-2 955,-2-1 0,3-4 0,-2-1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4:08.6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51 7918,'-1'-5'2646,"-2"-1"-1881,2 4-719,-3-6 1,5 5-277,2-3 1,2 1-768,3 2 1,1 3 247,-1-3 749,1 2 0,3-3 0,1-1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4:08.8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34 7918,'0'-8'702,"-1"0"1070,-2 3-894,2-3 0,-4 7 200,3-2-1082,1 2 1,-3 2 53,4 2 1,0 6-65,0 5 0,0 2-320,0 1 0,0 0-359,0 0 0,3 3 693,0 3 0,3 2 0,-1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4:09.6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238 94 7965,'0'-13'563,"-3"1"-390,0 3 1,-3 1-166,4-1 0,-4 1 421,3-1 0,-1 2 1685,2 1-1662,1-2-5,-7 8-738,7-4 1,-5 8 260,3 1 1,-4 6-373,1 0 1,2 4 185,-2-1 1,3-1-37,-2 1 1,3 1-86,-1 1 0,-1-1-181,1-1 1,-2-1 46,2 1 0,-4 1 110,2-4 1,0 1 293,-1-4 1,2 1-115,-2-1 0,-2 1 367,3-1 1,-4-3-163,-2-2 0,1-2-119,-1-1 0,2 0 32,0 0 1,4 0 105,-1 0 19,0-4 1,1 2 329,-1-4 100,4 4 537,-2-1-328,8 3 1,1 0-1007,3 0 0,-2 0-21,0 0 1,-1 1 128,4 1 0,-2 0 97,-1 4 1,1 0 179,-5 2 0,4 2-90,-3 1 0,3-1 129,-4 4 0,2 0-67,-1 3 1,-2 0-20,2 0 0,0 3-56,0 0 0,0 3-90,-3-4 1,1 4-96,2-3 0,-2 2 110,2-2 0,-2 0-8,-1-3 0,-1-1 34,-2-2 1,2 1-339,-2-4 1,2-2-249,1-3 658,0-5 0,-4 3 0,0-4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0:29.9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 94 8164,'-8'-16'742,"-1"1"1,4 0 121,-1 4 0,4 0 548,-1 2 0,1 2-161,0 1-118,1 2-638,-3 4-9,4 0-1188,0 0 0,4 4 550,1 2 0,0 5-155,1 3 1,-1 3 238,4 3 1,-4 2-738,1 3 0,0 3-4,2 1 0,-2 3-115,0-1 1,-2 2-225,2 1 1,0 2 1147,-3 1 0,4 0 0,-2-3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4:10.1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94 84 7919,'0'-13'0,"-4"-2"1017,-2 4 1,-1-1-408,-2 0 0,4 7 907,-1-1-552,4 0-580,-2 5 1,4-1-350,0 4 1,0 1-202,0 6 1,0-2-3,0 7 0,0 0 182,0 3 0,3 1 29,0 2 0,0 1-111,-3 1 1,0 0-346,0-2 0,0-1 94,0 3 0,0-3 63,0 1 1,-3-2 229,0-1 1,-3-1-17,4-2 1,-4-2 103,3-3 1,-3-4-187,4 1 560,-1-4-138,-1 2-74,3-8 0,-3-1-112,4-3 0,3-2-83,0-1 0,4 2-296,-2-3 0,3 3 127,0 0 0,4 1-124,-1-1 0,0 1 55,-2-1 0,2 2-96,0 1 1,1 0 28,-4 3 1,1-3-53,-1 3 1,0 1 55,1 2 1,-1 3 29,1 3 0,-2 2 95,-1 0 0,-2 3 64,-4 1 1,0 3 152,0-1 1,0-1-80,0 1 1,-4-3 127,-2 4 1,-5-5-36,-3 1 0,1-1 143,-1-2 1,0-3-67,-3-2 1,0-2-61,0-1 1,1 0-138,2 0 1,0-1-199,3-2 0,4-2-637,-1-3 0,5-2 870,0-1 0,2-2 0,1-4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4:10.5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136 35 7914,'0'-6'0,"0"0"0,-3 1 520,0-4 1,-1 5 0,2 1 287,1 2 0,-4 1-473,2 0 0,1 6-435,-3 3 1,2 5 62,-3 0 0,4 2-201,-1 1 0,0 0 24,0 0 0,0 0 138,3 0 0,1 0-291,2 0 1,1-3 82,5 0 1,0-2-123,3 2 1,-3-7 147,2 2 1,2-7 123,-2 1 0,0 1 129,-2-1 0,-1 0 548,1-3 82,-1-4 628,-3-1-359,-1-3-261,-4-1-204,0 5-161,0 0 0,-4 4-559,-2 0 1,-1 5 72,-2 3 0,1 1-57,-1 6 0,1-1 71,-1 3 0,1 2-47,-1 1 1,1 4-4,-1-2 1,4 3 21,-1 0 0,3 3 15,-2-3 0,2 2 125,-3-4 1,3-1 138,-2 0 1,3-3 5,-1 1 0,-1-3 123,1-3 0,0-2-174,0-3 0,1 1-10,-4-1 0,1 1-614,0-4 0,-4-2 45,1 2 577,-1-4 0,-7 5 0,3-2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4:24.0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77 8107,'0'-6'1110,"0"0"0,1 3-1014,2-2 1,3 2 35,8-3 0,5 4-258,9-4 1,10 4 115,7-1 0,9-1-12,5 2 1,6-4 18,9 3 1,-3 0-237,5 3 1,-5 0 85,-1 0 0,0 0 170,1 0 1,-5-3-194,-1 1 1,-3-1 45,-11 3 1,0-3-107,-5 0 1,-6 0 47,-6 3 0,-6 1-294,-8 2 0,-5-1 38,-9 4 1,-3-1-302,-6 4 812,-9 3 0,-10 1 1,-8 4-1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4:24.2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102 26 8141,'-22'0'0,"0"0"-254,5 0 1,-1 0-123,7 0 429,3 0 32,4 0 1,5 3 250,2 0 1,3 2-200,5-2 1,2 3 99,4-3 0,4 2 49,1-2 0,7 0-77,2-3 1,5 0-47,0 0 1,9 0-64,0 0 0,6-1-111,5-2 0,6-2 20,8-3 1,3 0-233,3-1 0,-3 3-173,-3 1 0,-6 3 157,-4-1 1,-7-1-43,-11 1 1,-10 1-137,-15 2 417,-4 3 0,-8 2 0,-1 4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4:24.6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611 67 8179,'0'-11'789,"0"-1"-543,0 1 0,0 2-727,0 1-1480,0 0 1868,0 3 1,-4 3-19,-1 8 1,-4 0 313,-2 8 0,-3 4-125,-6 5 0,-6 2-37,-5 4 1,-5 4-87,-4 3 0,-1 4-51,-2-3 0,0 3 210,-2 0 0,2-6-45,1-3 1,3-8 162,5-3 1,7-6 32,1-3 601,10-1-583,4-5 0,8-3 435,4-4-462,4 1 1,2-3-216,5 4 0,3 0 127,6 0 0,-1 4-55,4 1 1,0 4-57,5 2 1,0 2-196,3 4 1,-4 1-297,1 2 1,0 2 217,0 3 0,3 7-302,6 2 0,-1 5 211,3-3 1,4 2-254,2-1 1,1-1 559,-1 3 0,2-3 0,4 2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4:25.2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68 153 7942,'0'-34'1334,"-4"5"-863,-1 3 1,-2 6-209,2 5 1,0 3 205,2 4 497,2 3-827,-3 1 0,4 5-475,0 2 1,1 5 280,2 7 1,-2 4 66,2 4 1,1 6-244,-2 5 0,1 4 129,-3 4 1,0 4-477,0 2 0,-3 6 134,1 3 0,-5 1-68,1 1 1,2 1-3,-2-1 1,3 0 513,-2-3 0,-1-5 0,-3-5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4:25.5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0 128 8008,'0'-25'1280,"0"0"-960,0 3 0,1 2-694,2 6 1,2 2 15,3 7 1,5 1 682,1 4 0,3 1-167,2 2 0,3 2-57,4 7 0,3 1-163,2 4 0,2 6 2,1 3 0,0 6 34,0 2 1,0 4-4,-1 4 1,0 7-210,-1 2 0,-8 5 116,-7 1 0,-5 1-322,-6 2 1,-4-3 248,-8-3 0,-4-4 279,-10-8 0,-5-6-66,-7-2 0,-1-7 267,0-1 1,-2-6-156,-2-5 0,2 0-71,-2-4 0,0 3-418,0-3 0,4 0 178,5-6 0,5 2 181,3-4 0,2 0 0,1-3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4:25.7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77 76 7960,'0'-17'911,"0"3"1298,0 0-1781,0 3 1,0 2 69,0 3-26,-4 4 0,2-1-108,-4 6 0,1 3-417,-4 5 0,1 3-129,-1 6 0,4-1-182,-1 4 0,1 0-97,0 5 1,-2-1-468,4 1 0,0-2-656,3 0 1584,0-4 0,4 2 0,1-2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4:25.9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93 8005,'0'-20'1561,"-4"0"-1043,-1 0 0,1 4-1232,1 8 316,2 3-269,1 1 1,1 12 78,2 3 588,2 4 0,3 6 0,1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4:26.6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9 466 8005,'-1'-5'680,"-2"-1"0,2 0-170,-2-2 1,2-4-20,1-2 0,1-2-255,2-1 0,2-5-166,3-4 0,5-2 76,1-3 0,2-2-130,1 2 1,2-1-58,1 1 1,-1-1 85,-5 4 1,-2 3 2,-3 5 1,-4 6 169,-3 3-10,-1 1-403,-1 6 1,-3 1-355,-3 6 1,-2 1 325,0 5 0,-1 2-104,1 1 1,0 3 70,3-1 0,-2 2-78,4 1 1,-2-3 98,2 0 1,0 0-18,3 3 0,1-3 239,2 0 0,2-3-66,3 0 1,1-1 121,-1 2 1,4-7 43,2 1 1,6-4-134,3-2 0,1-1 32,2-2 0,-4-3 93,1-5 0,-4 2 40,1-3 0,-5 0-46,-1 1 38,-4 0-100,2 2-341,-7 4 323,-1 2 1,-4 4 39,0 1 0,0 3-4,0 4 1,0 0 1,0 2 0,0-1 84,0 1 1,0 1-73,0 0 0,0 0-32,0-1 0,1-1-57,2 1 1,1-2-129,5 0 1,2-1 106,0 1 1,2-2-97,-2-1 1,-1 1 35,5-5 1,-4 1 49,3-3 0,-4 0 79,2 0 1,0 0-75,-1 0 1,3-3 127,-2 1 0,-1-5-68,-3 1 1,4-1 23,-1-2 0,0 1 11,-2-1 1,-1 1 91,1-1 1,-1 1 112,1-1 0,-4 1-72,1-1 1,-4 1 39,1-1 1,-2 1 47,-1-1 187,0 1 0,-4 0-34,-2-1 0,-1 3-90,-2 1 1,-2 3-170,0-1 0,-4 2-110,4 1 1,-4 4-193,1 2 1,2 2 95,0 3 0,4 0 36,2 3 0,0 0-27,3 3 1,1 1-176,5 2 0,2-3-113,7 3 0,2 1-121,6-1 1,2-3-44,7-3 1,1-4-248,4 2 1,2-7 757,1-2 0,4-2 0,-3-1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0:30.3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35 119 8146,'-9'-13'0,"1"1"635,-1 4 0,5 2 302,1 0-519,2 1 1,2-1-163,2 0 1,1 4-687,5 0 0,3 1 167,2 1 0,2-1-10,1-2 0,0 2 117,0-2 1,0 2-166,0 1 0,-3 0 225,0 0 1,-1 0-117,2 0 990,-3 0-388,-4 0 1263,1 0-1221,-4-4 0,-2 0 151,-3-5 1,-1 3 410,-1 1-97,1 3-801,-3-6 154,4 7-1169,-4-2 589,3 3-219,-3 0 1,4 3-29,0 3 1,0 4-208,0 2 1,0 3 235,0-1 1,1 2-605,2 1 1152,-2 0 0,7 0 0,-4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4:27.0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169 415 8464,'-8'-5'275,"-1"-1"287,1 3 0,-1 0-120,1 3 1,-4 0-65,1 0 1,-1 4-236,1 2 0,-3 5-155,-3 3 0,3 2 55,0 1 0,7 3-131,-2 0 0,6 0-343,1 0 0,2 1 266,2 1 0,10-1 30,5-4 0,6-3 38,3 0 1,0-6-251,5 0 1,0-5 48,3 0 0,-2-3-7,2-3 0,-3-5 170,3-6 1,-1-3 187,-5-3 1,2-6 402,-2-5 0,-6 1-244,1-1 0,-5-4 442,-4-4 1,1-4-288,-4-2 1,2 2 293,-2-3 0,-2 3-37,3 1 1,-4 3-36,-2 2 0,-2 10 372,-4 4 210,0 8-591,0 3 1,-1 7-192,-2 3 1,1 2-1010,-4 2 0,1 7 474,-4 5 0,1 5-303,-1 1 0,-2 6 97,0-1 0,-1 7-150,4 2 0,3 0-49,2 3 0,1-2-259,0-1 0,1 0-50,-2 0 0,5-1 350,1-2 1,3-1-1339,0-2 1848,5-1 0,-2-2 0,4-4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4:27.1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85 8005,'3'-11'217,"0"-1"0,3-2 370,-4 3 1,5 0-189,-1 2 1,4 4 13,1-1 0,5 4-826,1-1 1,4 2 242,5 1 170,-1 8 0,8-3 0,2 8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4:27.6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111 85 7917,'-30'0'0,"2"0"0,6-3 56,5 0-268,4-3 1,13 5-86,6-2 0,10 1 362,9-1 0,5 0 453,7-3 0,3-1 107,5 5 0,7-5-305,11 1 1,5 2-249,12-2 0,9 3-254,10-3 1,-45 5 0,2 1 137,5-2 1,0 1-1,-4 0 1,-1 0 111,2-1 0,0 1 0,-3 1 0,-1-1-271,0 0 0,0-1 0,-3 2 1,0-1-221,48 1 1,-16 1-216,-7 2 0,-13-1 217,-13 4 0,-4-4 8,-10 0 1,-7-1 412,-12-1 0,-9 0 0,-8 0 0,-9 0 0,-11 0 0,-6 1 355,-11 2 0,-3-2-355,-5 2 0,-5-1 0,-4 1 0,-7 0 0,-1 3 0,-4 3 0,-4-1 0,-3 1 0,-4 3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4:27.8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 85 7917,'-8'0'882,"-1"0"-471,5 0 1,6-1-846,9-1 1,12 0 313,13-4 0,14 3 462,12-2 1,16-1-21,7-3 1,9 2-404,5 1 1,-48 3 0,1 0 178,0 1 0,1 1 1,2-2-1,-1 0-57,-1 2 0,-1-1 0,1 1 0,-1 0-340,44 1 0,3-3-71,-3 0 1,2 0-166,-8 3 1,-3-3 191,-11 0 1,-7 1-48,-4 2 1,-13 0 126,-10 0 0,-15 0-369,-13 0 541,-7 0 0,-4 0-66,-6 0 1,-3 0 617,-5 0 1,-3 0-462,-6 0 0,2 0 0,-2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4:48.4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102 85 8117,'-8'-22'0,"3"1"1306,-7 4 0,4 7-561,2 2 1,2 5-230,1 0 0,2 3-163,-2 3 1,2 3-636,1 8 0,-4 5 226,-1 10 1,-3 4 148,0 7 1,2 5-509,0 3 1,2 4 246,-2 5 1,2 2-705,4 6 1,4-6 367,2-5 1,5-4-458,3-5 1,1-1 41,-1-10 919,-1-6 0,-5-7 0,0-5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4:48.8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68 94 8017,'-3'-22'0,"1"1"1107,-4 5 1,1 2 191,0 3-102,-3 5-769,7 3 1,-3 4-1071,4 1 1,0 4 408,0 5 0,-2 4 178,-1 8 1,-3 1-13,3 7 0,-2 0 83,2 3 0,0 0-241,3 0 1,0-4 26,0-2 0,1-2 52,2 0 0,1-5 60,5-1 0,0-6 68,3-2 0,-2-6 50,4 0 0,0-5-44,3-1 0,0-5 130,0-6 1,1-3-81,2-6 0,-2-6 270,2-5 1,-5 1-96,-1-1 1,-4-3 57,1-3 0,-5 4 38,-3 1 1,-3 5 26,-3-1 1,-6 6-359,-8 5 1,-2 4-324,-7 5 0,3 0-198,-5 2 0,1 4 300,2 4 0,3 3-934,2 4 0,3 3 1177,3 2 0,2 2 0,4 1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4:49.2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254 67 8154,'-8'-17'282,"-1"0"1,-2 4 399,0 2 0,-3 5-135,2 3 1,-3 3-139,1 3 0,-5 6-358,-1 5 1,-2 5 87,2 4 0,0 2-60,3 0 0,1 3-5,2 1 0,6 2-156,5-3 0,3 3 49,3-3 0,3 3-178,8-2 0,2-2-443,6-4 1,2-2 318,4-1 0,-2-7-122,3-1 1,-3-4 80,-1-5 1,-2-1 197,0-5 0,-5-5 195,-1-3 0,-5-5 431,-7-1 0,-1-1 6,-4-4 0,-2 3 581,-3-1 1,-5 5-151,-7 1 1,-3 3-329,-3 0 1,-3 5-1021,-2 4 0,0 3 231,-6 4 232,2 8 0,-9 13 0,2 4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5:06.867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140 161 8048,'4'-8'-171,"0"0"1,2-1-179,0 1 1,-3 2 402,2 0 0,-2 1 332,3-4 1,-3 1-27,2-1 0,-2 1-109,3-1 1,-4 3 102,0-3 0,-1 5 176,-1-4 270,0 1-414,0-1-193,0-1 1,-1 4-293,-1-1 0,-3 4 132,-4-1 1,1 2-313,-1 1 1,-2 3 179,0 0 1,-4 4-116,1-2 1,0 2-8,0-1 1,3 1 106,-3-1 0,3 1-67,0 2 0,6-1-68,2 1 0,2-1 31,1 1 1,4-1 122,1 1 0,6-1-155,4 1 1,1-1 49,1 1 0,2-1 18,1 0 0,0 1 49,-3-1 1,-3 1-11,0-1 0,-4 4 104,-2-1 1,-3 0 175,-5-2 0,-2-1 374,-4 1 1,-3-2-257,-8-1 1,-3 1 167,0-5 1,-3 2-130,0-1 0,0-2-337,0 2 0,3-2 229,6-1-1045,-2 0 463,10 0 1,4-1-597,10-2 992,4-2 0,9-3 0,1-1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5:07.054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35 69 8048,'0'-9'0,"0"1"0,0-1 800,0 1 0,0-1-248,0 1 0,0 2 1214,0 0-1047,-4 4-780,3-1 1,-6 5 41,4 3 1,1 2 201,2 7 0,-3 0-212,0 3 0,0 3 89,3 0 1,-3 2-880,0-2 0,1 3 323,2-4 0,1 2 496,1-1 0,3-2 0,4 3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5:07.229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30 50 8075,'-8'-12'0,"0"3"0,2-3 0,3 6 1655,3 0-1562,-4 4 1,4-1-920,0 6 1,4 3 825,4 5 0,4-1 0,2 2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0:30.4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76 8109,'-3'-12'287,"0"-2"1,-2 2 447,2 0 0,-3 3 484,3 1-348,0 3-2287,3 1 1,4 5 149,2 2 1266,5 5 0,2 6 0,4 2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5:07.888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59 86 8038,'-13'-12'447,"1"1"0,3 0 659,0 2 0,4 1-520,-1-1 1,4 4 36,-1-1 0,3 4-715,3-1 1,3-1 140,5 2 1,-1-1-232,5 3 0,-1 0 135,3 0 0,-3 0-173,0 0 0,-1 0 64,1 0 1,1 1 12,-3 2 0,-2-2-67,-4 5 0,0 0 39,-3 2 0,0 4 195,-3 3 1,-4-2 166,-1 1 1,-3 0-187,-1 3 0,-2 0-7,0 0 1,-3 0 254,2 0 1,0 0-68,1 0 1,2-4-139,1-2 0,-1-1-396,4-2 1,1-2-28,1 0 124,2-1 1,5 0 90,2-2 1,5-3 56,3-3 1,3-2-74,3-3 1,-1-1-129,3 1 1,-2-2 197,3-1 0,-4 2 93,0-3 1,-2 0 14,-3 1 0,2-1-65,-5 4 1,-1 2 355,-4 1-160,-2 3 176,-4-6-286,0 7 0,-1-3-598,-2 4 510,2 4 50,-3 1 1,1 3-38,0 1 1,1-3-15,2-1 1,1-2 33,1 3 0,0-2-49,4 2 1,0-1 72,2-2 0,1-2-6,-1 1 1,1-1 22,-1-1 1,3-1-4,1-1 0,2 0-7,-3-4 1,0-1 44,-2-4 1,2 2 163,0-3 1,-2 3-119,-3 0 0,-5-2 165,2 0 1,-2 0 873,-1 2-457,0 1-295,-4-1 1,-1 4-246,-6 3 1,0 1-243,-3 1 0,3 4 115,-3 5 1,0 0-206,0 5 1,2 0 8,4 0 0,0 2 29,2-2 0,3 2-203,3 1 0,1-1 129,5-2 0,4 2-409,6-2 0,5 2 645,2 1 0,5-4 0,2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5:08.159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85 25 8031,'-9'-8'0,"1"0"457,-1 3 0,4 1-105,-1 4 53,0 0 1,-2 4-144,-1 1 1,4 8-335,-1 4 1,3 1 37,-3 4 0,5 1-132,-2 2 0,3 2-85,3 1 1,2-1 108,7 4 1,1-3-485,4 0 1,2-5-37,1 0 662,4-4 0,-6-2 0,2-5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5:08.746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68 18 8099,'-5'-4'353,"-2"3"0,5-5-567,-4 3 378,4 0 23,-1 3-504,3 0 302,0 0 72,0 4 364,0-3-64,0 2 262,0 1-276,0-3 61,0 3-243,-4-4 0,2 0 126,-4 0 231,4 0-1,-1 0-121,-1 0-159,3 0 47,-3 0-158,0 0 208,3 0-479,-2 0 64,3 0-861,0 0 1308,-4 0-242,3 4-87,-3 0 1,4 5 33,0-1 0,0-2-83,0 0 0,0 0 61,0 6 0,0-3-23,0 2 1,0 2-30,0 2 1,0 1-117,0 1 0,0 0 50,0-1 0,0 4 67,0 0 1,0 3-63,0-4 1,0 1 52,0-3 0,0 0-270,0 0 1,0-1-125,0-2 0,0-1-135,0-5 1,1 0 22,2-3 0,2-1-176,3-4 0,2 0 164,1 0 0,2-4 33,4-1 1,0-6 495,0 0 0,4-8 0,0 1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5:09.148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60 94 8099,'0'-11'0,"0"-1"0,0-2 386,0 3 0,-3 0-80,0 2 0,0 1 811,3-1-43,0 5-95,0 0-734,0 4-398,-4 0 1,3 4-27,-1 1 0,1 4 245,1 2 1,0-1-207,0 4 0,-1 1 56,-2 2 0,2 0-163,-2-1 0,-1 1 71,2 0 0,-4 0-31,3 0 1,-3-3 133,4 1 1,-1-4-123,3 3 1,-3-6-2,0 0 1,0-4-43,3 1 102,0-3 0,0 1 297,0-6 1,0-2 504,0-7 1,4 2-376,2-4 1,-2 0 48,2-3 1,-1 0-14,0 0 0,2 0-128,-4 0 0,3 0-265,0 0 0,-1 0 137,1 0 1,-4 3-321,4 0 148,-4 3-737,5-1 515,-6 8 1,6 1-61,-4 6 1,2 5 177,-2 6 0,3 2 45,-3 1 0,0 1-80,0 2 0,-2-1 40,2 3 0,-1-3-173,1 1 0,-2-2 53,2-1 1,-2 0-320,-1 0 0,0-3 639,0 0 0,3-4 0,2 3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5:09.309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17 34 8099,'-5'-3'0,"1"1"0,1-4 0,2 3 919,-2-2-782,2 3 0,2-2-354,2 4 0,3 0-12,5 0 1,3 0-608,6 0 836,-2 0 0,10-4 0,-2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5:09.731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17 43 8099,'-4'-5'953,"3"-2"1,-5 5-497,3-4 16,0 4-692,7-2 1,2 4 198,5 0 0,-2 0-306,3 0 0,-3-2 237,-1-1 1,4 0 7,-1 3 0,0 0 46,-2 0 0,-3-3-152,-1 0 433,1 1 565,2 2 88,-3 0-286,-1 0-804,-4 0 251,0 0 1,-1 3 52,-2 3 1,1 2-39,-3 4 0,2 1-15,-3 4 1,4 0 36,-1 0 1,0 4-237,0 1 1,-3 5 135,3 2 1,-1-1-168,2-3 1,1 2 84,-2 1 0,2-2-28,1-1 1,0-1-48,0-4 1,0-4-66,0-4 1,0-3-81,0-1 162,0-3 1,-1-1 139,-2-4 1,-2-1-76,-3-2 1,-1-2-645,1-3 1,0-1 721,-1-3 0,-3-1 0,-1-4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5:10.031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102 52 8079,'0'-9'0,"-1"1"437,-2-1 0,2 4 1611,-1-1-842,1 0 450,-3 2-1480,3 0-77,-3 4 1,8 0-137,2 0 1,2 4 93,3 1 0,0 6-2,3 0 1,-1 4-24,1-1 1,2 6-230,-2 3 0,-1 2-51,-2 3 0,-3 1-162,-2 5 0,-2-1-144,-4 10 0,-9 1 258,-5 7 1,-8 0-911,-9 0 1,-1 1 1205,-7 1 0,-5-5 0,-3 2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5:10.554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229 68 7953,'-7'-8'930,"-1"-1"0,1 1-377,-4-1 0,4 1-603,1-1 1,2 4 237,-2-1 360,-2 4-521,8-2-291,-4 4 0,3 1-187,-2 2 0,2 2 298,-2 3 0,-1 2-78,-2 1 1,-2-2-60,0 3 1,-2 0 228,-1-1 0,2 1-114,-3-4 0,0 1 292,1-1 1,-1-2 124,0-1 0,4-2 385,-1 3-68,1-4-93,3 1-660,0-3 1,3 0 112,4 0 0,0 0 32,4 0 1,2 0 64,4 0 1,2 1-30,-3 2 1,4-1-91,-1 4 1,2-3-81,1 2 0,0 1-312,0 2 0,0 1 202,0-1 1,0 2-897,0 1 1189,0-1 0,0 6 0,0-3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5:10.743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16 9 8060,'-5'-1'0,"3"-2"-1079,-3 2 664,4-2 0,-2 3 812,6 0 0,4 0-215,5 0 0,6 2-71,-1 1 1,5 1-278,1-1 166,5-2 0,2 6 0,4-2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5:11.219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68 60 7974,'-8'-11'965,"-1"-1"1,3 1-1037,1 2 0,2 2-1114,-3 1 1840,4 2-451,-1 4 0,6 0-396,3 0 1,2 1 76,0 2 1,3-1-53,1 4 0,3-2 17,-1 2 0,-2 2-144,0-3 0,-2 3 21,1 0 150,-1 1 0,1-1 186,-5 1 0,-3-1-67,-3 1 0,0-1 338,0 1 0,-3-4-167,-3 1 1,-3 0 31,-2 2 0,2 0-7,-3-3 0,3 3 25,1-2 1,-1-2-285,1 2 1,2 0 109,0 2 0,4-2-112,0-1 0,1 1 72,1 2 1,0 1-138,0-1 0,1 1 71,1-1 1,3 2 27,4 1 0,-4-1 0,1 1 0,-1-2 0,0 0 0,-1-1 244,-4 1-171,0-1 0,-4 1-219,-1-1 0,-8 0 56,-4-3 125,-3 3 0,-10-7 0,0 3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0:31.1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9 111 8109,'-1'-13'515,"-2"1"0,2 3-181,-1 1 1,1-1 451,1 1 1,0-1 219,0 1-471,0-1-173,0 1-312,0 3-1245,0 1 994,0 4 0,2 4-17,1 2 1,3 1 79,-3 2 1,3-1-137,0 1 0,-1-1 1,0 1 1,-2-4 92,3 1 0,-3-3 125,2 2 1,-3-2 339,1 3 98,-2-4 1,0 1 1441,2-3-1498,-2 0 1,2-1-155,-3-1 0,3-3-284,0-4 0,0 1 132,-3 0 1,3-1-323,0 1 1,-1-1 55,-2 1 1,3 2-95,0 0 0,1 3-1122,-1-2 988,-2 3 0,6-1 35,-1 6 0,-2-1 77,2 3 1,-3 1 254,3 3 0,-2-1-33,2 1 1,2-1 125,-3 1 1,0-1 17,1 0 1,-2-2 368,2 0 176,1-4-418,-2 1 0,1-3 329,-1 0 1,-2-3-157,3-3 0,-3-2-164,2 0 0,-3-1 11,1-3 1,1 6-20,-1-3 0,0 3-106,0-3-258,-2 1 1,4 3 237,-2 2 0,-1-1-7,3 2 1,-2-1-404,3 3 0,-3 2 126,2 1 1,1 4-139,2-1 1,-2 1 131,0 2 0,-1-2 59,4-1 1,-1 1 103,1-1 1,-1 1 137,1-2 0,-1 0-62,1-2 1,-4-2 255,1 2 87,0-3-204,2 0 1,-2 0 671,0 0-503,-5-3 1,3 1 341,-4-4-492,0 4 0,0-2-390,0 1-1047,0 2 811,0-3 512,0 4 0,0 4 0,0 1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7:05.9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271 86 8097,'5'-6'-560,"-2"0"461,2 1 1201,-1-4-829,1 1 0,-1 2 295,-4 0-469,0 5 92,0-3 1,-1 3-248,-2-2 1,-2 2 72,-3-2 1,-1 2 3,1 1 1,-4 0 56,-2 0 1,0 1-103,0 2 1,0-2 29,-3 2 1,0-2 196,0-1 1,1 0-99,2 0 0,-1 0-30,4 0 1,-3 0 193,2 0 1,1 0 71,2 0-178,1-4 0,0 2-26,3-4 0,-2 4 61,4-4-57,1 4 1,2-3-285,0 3 85,0 1-185,0-3-175,0 4-717,3 0 887,-2 4 1,6 1 120,-4 7 0,-1-2 148,-2 4 1,0 1-133,0 5 1,0-1 150,0 3 0,0 2-12,0 4 0,0 2 100,0 4 0,0 1-117,-3 2 0,1-1 37,-4 3 0,3-2-65,-2 3 0,3-6-8,-1 0 1,2-4 5,1-8 0,0 0 9,0-2 1,0-6 29,0 0 1,3-4 175,0-1 1,3-2 43,0-1 1,-1 1-835,0-5 1,1 1 227,2-3 0,1 0 113,-1 0 1,5-3 131,1 1 1,2-6-443,1 0 0,4-1 563,1-2 0,3-2 0,0-1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7:06.3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69 60 8097,'0'-9'35,"0"1"0,-1 0 510,-2 2-248,2-1 0,-3 5 656,4-4-918,-4 4-513,3-1 1,-2 6 321,3 3 1,-1 4 199,-2 2 1,2 3-57,-2-1 1,-1 2 39,2 1 1,-2-3-54,1 0 1,1 0-17,-4 3 0,4-1 135,-4-2 0,4 0-65,-1-3 0,1-2 24,0 3 1,1-6 413,-2 0-151,2-4 267,1 2 1,0-5-204,0-2 1,0-3-266,0-5 0,3-2-32,-1-4 0,5 0-131,-1 0 1,-2-3 95,2 0 1,0 0-179,2 3 1,0 1-112,-3 2 1,3-1 88,-2 4 1,0 0-186,0 2 1,1 2 82,-1 1 0,0 2-70,2 4 0,-1 4 118,4 2 0,-1 2 38,-2 3 0,1 3-51,3 3 1,-3 2 56,2 1 1,-1 1-227,-2-1 0,1-2 118,-1 5 0,1-4 270,-1 1 0,1-2 0,-1-1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7:06.5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43 8201,'-8'-3'1643,"-1"-2"-1872,5 0-158,0 1 1,8 4 105,1 0 1,7-2-18,5-1 1,8-1 297,6 1 0,6-2 0,1-3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7:07.0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69 8205,'-7'-9'352,"1"1"402,-2-1-147,8 5-1013,-4 0 1,8 4 197,1 0 1,6 0-86,4 0 1,2 0 169,2 0 1,0-3-103,4 0 0,-3 0 116,2 3 0,-4 0 44,-1 0 1,-1-1 543,-5-2-252,1 3 841,-8-4-764,0 0 1,-5 2 47,-2-4 1,-1 5-14,-5-2 0,4 2-61,-1 1 1,0 0-122,-2 0 0,0 1-135,3 2 1,-3 2 162,2 7 0,-1 2-22,-2 5 1,2 3-217,1 4 0,0 1 53,3 4 0,0 0-174,3 6 0,0 2 89,0 4 0,1 0-248,2 5 1,-1-3-18,3 0 1,-3-6-158,1-2 1,-2-2 51,-1-1 1,0-5 77,0-4 0,-4-3 248,-2-5 1,-4-4-114,-1-1 0,-3-4 298,2-2 1,-3-2-94,1-4 0,2 0 67,1 0-30,1-4 0,-2-5 0,-1-4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7:10.5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9 136 8139,'0'-12'0,"0"2"138,0-4 0,-3 3-145,0 0 0,0 1 1092,3-2 1,0 3-444,0-2 1,0 1-260,0 2 0,0 2 159,0 0-436,0 5-535,0-3-238,0 4 1,0 1 379,0 2 1,0 1 104,0 5 1,0 3-12,0 2 0,0 5-73,0 1 1,0 0-55,0-4 0,0 2 4,0 2 1,0-2 129,0 2 0,3-2 64,0-1 1,1-3 14,-1 0 1,-1-1-97,3 1 0,1-1 40,2-5 0,-2 0 92,0-3 1,-1-1-233,4-4 407,-1 0 1,0-4-78,-3-1 0,2-6 284,-4 0 0,0 0 74,-3 2 1,0-2-152,0-1 0,0 1-39,0 3 0,0-1-97,0 1 0,0 2-123,0 0 1,0 4 123,0-4-509,0 4 144,0-2-183,0 4 1,1 1 144,1 2 0,0 1 135,4 1 1,-3 3 70,2-2 1,1 1-48,3 2 0,-4-4 211,1 1 1,0-3-121,2 2 119,1-3 1,-1 2-71,1-4 0,-4 0 197,1 0 1,-3-1-62,2-2 1,-3-1 328,1-5-189,2 1 0,-4-1-127,1 1 0,0-1-70,1 1 1,-2 2 132,2 0-672,-2 1 219,-1 0-48,0 1 74,4 4 0,0 0-117,5 0 0,-3 1 87,-1 2 1,1 1 165,2 2 1,2 1 83,1-1 0,-2-2 0,3 2 0,-2-3 0,1 3 0,3-5 0,3 3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7:10.7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93 102 8139,'0'-9'-57,"0"1"154,0-1 1,0 1 295,0-1 1,0 1 157,0-1-311,0 1 1,0 0-37,0-1 0,-2 3 66,-1 1 1,-1 3-288,1-1 0,1 2 103,-3 1 0,-1 1-360,-2 2 1,-1 2 104,1 3 0,-1 4 38,1 2 1,0 3-5,2 3 1,0-1 120,3 4 0,0-5-198,3 2 1,1-2 32,2-1 1,3 0-277,5 0 1,6-1 454,5-2 0,3-2 0,0-3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7:11.5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 35 8112,'-2'-6'-351,"-1"0"0,0 4-300,3-4 2467,0 4-769,-4-5-487,3 6-629,-3-3-518,4 4-660,0 0 1029,0 4 0,-1 0-53,-1 5 271,1-1 0,-11 5 0,3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7:12.6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161 179 8121,'-9'-9'0,"-3"1"0,3 3 19,-2 2 1,0-1-59,0 2 1,2 0 272,-3 4 1,0 3-79,1 4 0,-1 2-73,4 0 1,0 5-48,-1 1 0,1 0 17,3 3 1,1-1-134,4 1 1,1-2 80,2 1 0,5 0-195,6 1 1,1-3 110,2 0 0,-2-3-169,4-3 1,3-4 15,1 1 1,-2-2 10,2 0 0,-4-3 10,1-3 1,-2 0 73,2-3 1,-6-2 153,1-3 1,-5-4-103,-2 1 1,0-1 428,-2 0 0,-3 3-173,-3-2 1,0 1 471,0 2 0,-3-1-239,-3 1 0,-2 0-68,0 3 0,-1-2-198,1 4 1,-1-1 106,1 2 1,-1 1-323,1-2 1,0 2 135,-1 1-557,1 4 0,2-1 246,0 3 1,4 2 92,0-3 0,2 0-267,2 1 0,3-2 149,4 2 0,-1 1 107,1-5 1,-1 4 21,0-3 0,1 1 156,-1-2 0,1-1-226,-1 2 442,1-2 1,-2-2-90,-1-2 0,1 1 252,-5-3 1,1 2 44,-3-3 1,3 4 150,0-4-512,0 4 220,-3-6-606,0 8 225,0-4-802,0 4 377,0 0 1,1 3 401,2-1 59,1 5 0,5-3 35,-1 1 0,1-1-52,-1-4 0,2 1 138,1 2 1,-1-2-92,4 2 0,-3-3 130,0-3 1,1-2-138,0-3 1,0-1 424,-1 1 1,-2-4 16,-1 1 0,1-4 170,-4 1 1,-1-3 245,-1-3 1,1-1-325,-2-1 1,1-2 98,-3 4 1,-1-2-141,-1 2 0,0-3-77,-4 4 1,3 0-144,-2 5 1,2 1 291,-3 5 0,4-1-177,-1 1 1,1 3-129,0 2-985,1 3 1,-3 0 510,4 3 1,0 5-471,0 3 1,0 5 343,0 1 1,-1 1-5,-2 5 0,2-2-27,-2 2 1,0 1 34,0-1 0,-1 1-78,1-2 0,2 3 125,-2-3 1,2 1-150,-2 2 0,1-4 102,-4 5 1,4-6 370,-1 3 0,3-4 0,0 1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7:12.8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60 8080,'-1'-11'1246,"-1"-1"1,-2 1-531,-2 2 1,1 4 1670,3-1-1087,1 4-1320,-3-2 0,4 5-14,0 2 1,0 3 24,0 5 0,0 2-232,0 4 0,3 3 278,0 0 1,0 3-453,0 0 1,-1 3 64,4 2 0,-4 2 350,0 4 0,3 4 0,0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7:21.7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1 154 8925,'0'4'866,"0"0"-750,0-4 1,1 0 76,2 0 1,-1-1-356,3-2 0,1 2 124,2-2 1,1 0-77,-1 0 0,5-3-21,1 3 0,2-2-27,1 2 0,-3-4 186,0 2 1,-1 0-19,1-1 1,1 1 133,-3-4 1,-1 1-81,-3-1 1,0 4 167,-2-1 0,0 0-101,-3-2 0,0-1 79,-3 1 0,-4 0-114,-2 3 0,-1-3-29,-2 2 1,0 3-99,-2 0 0,0 2 94,-3 1 0,1 0-229,-1 0 0,-2 0 61,2 0 0,0 5-67,0 3 0,4 1 77,-1 2 1,1 1-180,2-1 0,3 5-19,2-2 0,2 2 112,1 1 1,4-3 39,2 0 1,6-1-40,5 1 0,1 1 72,4-3 0,1-4-20,3-2 0,-2-3 21,-1 2 1,3-3-11,-3 1 1,-1-2 81,-5-1 0,-1-4 29,-2-2 1,-1-1 201,-5-2 0,-3 1 388,-2-1 0,-2 0-282,-1-2 0,0 1 347,0-1 0,0-1-270,0 0 0,0 1 202,0 3 1,-1-1 328,-2 1-677,2-1 1,-4 2 216,2 1-250,2 2-1780,-2 4 1307,3 0 1,0 1-190,0 2 0,0 5 211,0 3 1,0 1-106,0-1 1,0 0 20,0 3 0,0-4-192,0 2 1,0 0 15,0-1 1,0 0 514,0-2 0,-4 3 0,-1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28:59.3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9 153 8103,'0'-14'-212,"0"0"1,-1 1 84,-2-1 1,2 2 1121,-2 3 0,2-2-316,1-1 1,0 1-229,0 3 0,0-1-39,0 1 1,0 2 121,0 0-199,0 5 139,0-3-910,0 4 392,0 0-468,0 4 1,1 3 248,2 4 1,-2 5 65,2 1 0,0 1-157,0 5 1,0 0 71,-3 6 0,0 0-95,0 2 0,0-1 82,0-2 1,0 3 15,0 2 1,0 0 81,0-1 0,0 0-295,0-4 1,1 3-256,2-3 747,-2 1 0,6-4 0,-2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0:31.3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51 8097,'-8'-9'0,"2"1"0,-1-1 1286,1 1 0,2 2 185,2 1-433,1 3-280,1-2-1473,0 4 0,0 1 499,0 2 1,1 2-853,1 3 1068,-1 0 0,11 5 0,-3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7:21.9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42 8139,'0'-8'0,"-1"-1"226,-2 1 1,2 2-364,-2 1-966,2 3 427,1-2 676,0 4 0,4 4 0,1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7:22.6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102 26 8134,'-8'0'-378,"-3"-3"316,-1 0 1,1 0 212,3 3 0,-1 0-58,1 0 1,-1 0 7,1 0-40,3 4 1,-2 1-235,5 3 1,-1-2-6,3 0 1,4-2 103,5 2 1,-1-1-71,4-2 0,1-3 110,1 3 1,-1-2 17,1-1 0,-2 0-57,2 0 1,-4 0 225,1 0 0,-1-1-112,-2-2 1,-2 3 561,0-3 1,-4-2-49,0-1 1,2 2 863,-1-2-837,0 0 0,-4-2 225,-2-1-764,2 5 352,-6-4-855,6 7 451,-7-3 0,7 9-286,-2 4 1,1 3 41,0 5 1,1 4-79,-2 1 0,2 6-149,1 3 0,0 6 160,0 3 1,0 1-62,0 2 1,0-5 86,0-1 1,0-3 242,0-3 1,-1-5-136,-2-7 1,1-4 125,-3 0 1,-1-9 77,-3 0 0,1-4 171,-1-2 1,1-1 353,0-2 0,-1-3-283,1-5 1,2 1 12,0-5 0,2 0-99,-2-4 1,2 1-311,4-2 1,0-2 109,0 0 0,7-3-164,1 0 0,3 0 27,-3 3 1,3-2 100,1 4 0,3-1-63,-1 2 1,-1 2 49,1 0 0,0 1 97,3 4 1,-3 1-86,1 3 1,-2-1 89,1 1 0,-1 3-54,-2 2 1,-1-1 69,1 2 1,-1-1-64,-2 3-9,-3 0 105,2 0-89,-6 0 409,7 0-231,-7 0 113,2 0 1,-3-1 158,0-2-317,0 2-67,0-3 1,0 4-186,-3 0 47,2 0 138,-3-4-1410,4 4 720,0-4 637,0 4 0,-4 0 0,-1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7:23.1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185 43 8059,'-17'-8'194,"0"3"0,-3-2 21,0 4 0,1 0-77,5 3 1,-1 1 80,4 2 0,-3 2-99,3 3 0,0 5-309,5 1 0,0 2 98,3 1 0,2 1-93,7 1 1,3 0 6,8 4 1,7-4 176,1 0 0,9-4 25,0-4 1,6-2-56,-1 0 1,6-5-214,3-1 1,-1-2 139,-2-1 0,1-6-112,-1-3 1,-3-2 98,-6 0 1,-6-3-82,-8-3 1,-3 1 642,-10 2 0,-3-2-250,-6 2 0,-1-2 542,-2-1 1,-2 0-361,-7 0 1,-2 3 299,-5 0 0,-4 4-222,-5-2 1,-6 4-147,-6 2 1,-5 2-130,-3 4 1,-1 5-16,1 4 1,-1 3-48,4 5 1,2 1-192,4 1 0,11 2-632,6 2 1,10 0 409,10-3 1,6 0-265,8-3 1,9 0 223,13 0 1,8-4-81,6-2 1,3-2 42,6-4 1,-1-1-33,3-4 0,0-4 4,-2-1 0,-6-7-58,-3-2 0,-10-2 457,-6-1 0,-11 0 0,-9-3 0,-3-2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7:23.6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 34 8065,'-6'-9'2498,"1"1"-2389,-1 0 1,0 3 267,1 2-465,3 2 0,-2 2 182,4 2 1,3 5 215,0 6 0,3 3-382,0 3 1,4 2 98,2 3 1,0 4-398,-1-1 1,0 1 208,3-1 0,-3 2-165,3 1 1,-3 1 102,4-4 0,-4 3-366,3-3 1,-6 0 57,0-6 531,-1-1 0,-3-4 0,0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7:23.8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238 26 8065,'-9'-8'472,"1"-1"0,-1 5-352,1 1 0,-2 2-33,-1 1 0,1 4 123,-4 1 1,-3 10-340,-3 1 0,0 7 116,3 0 0,0 4-503,0 1 1,1 4 65,2-1 450,2 2 0,7 1 0,1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7:24.6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25 119 10660,'9'0'104,"-1"0"0,4-1-121,3-1 1,1 0-104,1-4 0,0 3-41,0-2 0,2-1 103,1-3 0,0 1 217,-3 0 1,-4-1-116,-2 1 0,-2-1 102,-4 1 0,-1-1-76,-4 1 0,-1 0 132,-2 2 0,-4 3-131,-4 3 0,-5 0-175,-1 0 1,-3 2-30,-3 3 1,-1 2 124,1 7 1,2-1-147,2 1 0,1 2 79,1-2 0,4 5-99,1 1 0,7 0 115,2-3 0,3 0-83,3 0 1,8-1 21,6-2 0,9 1-104,3-4 1,3 0-250,5-6 0,-1-1 132,4-4 0,1 0-160,1 0 1,-2-1 172,-9-2 1,-3-1 311,-5-5 0,-3-2 16,-6-1 0,-5 1 301,-3 3 1,-4-4-135,1 1 0,-3-3 179,-3 3 1,-1-1-200,-2 4 1,-1-1-17,1 1 1,0-1 940,0 1 1,-1 2 392,5 1 44,-1 3-642,-1-2-1193,3 4 0,-3 4 283,4 1 1,0 6-29,0 0 1,0 3-163,0-2 1,0 3-293,0-1 1,-3 1-144,1-1 1,-1 1 236,3-4 0,0 3-384,0-2 0,0 2 815,0-3 0,0 1 0,0-4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7:24.8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21 8103,'-5'-8'2756,"-2"3"-2976,6-2 1,-3 7-283,4 0 0,4 3-1436,1 6 1938,3-1 0,4 5 0,1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7:25.8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153 51 7954,'-3'-9'97,"0"1"0,0-1 521,0 1 1,-1 2-185,-2 1 1,-1 3-544,1-1 0,1 2 99,0 1 1,-4 1-59,-2 2 1,-1 2 121,0 3 1,3 3-306,-2 1 0,4-1-23,1-3 0,5 2-20,-2 1 1,3-2 69,3-1 1,-1 1 120,7-4 0,-2 0 90,8 1 1,-4-5-89,3 2 1,-4-2 137,2-1 1,0 0-87,-1 0 595,1-4 0,-4 0-34,0-5 1,-2 1 161,0-1 0,-4 1 3,1-1 0,0 4 197,0-1-631,0 0 158,-3-2-1158,0 3 633,0 1 43,-4 16 0,3-2-163,-2 10 1,2-1-140,1 1 1,-2 5-245,-1 6 0,-4 2 254,2 1 1,-3 4-23,0 1 1,-1 0 65,1 0 1,-1-4 412,1-1 0,-1-7-124,1-8 1,-1-2 297,1-2 0,-1-7 146,1-5 1,-1-2-276,1-1 0,-1-5 424,1-3 0,0-2-195,3-4 1,-2 3-278,4-3 1,0-2 147,3-3 1,1 0-632,2-4 0,3 3 250,5-2 1,2-1-401,4-2 1,1 3 212,2 2 1,-1 0 20,3 0 1,-2 0 5,3 3 0,-1 0 89,4 0 1,-4 4 220,1 2 0,-4 1-131,1 2 1,-3 0 481,-3 3-213,-2-3 202,-3 3 1,-4 0 265,1-1 187,-4 4-151,1-5-222,-3 6 134,0-7-354,0 7 1,0-4-87,0 3 0,0 1 272,-3-2-372,2 2 1,-3 0-154,4-2 241,-4 2 1,2-3-98,-3 4 0,2 0 43,-3 0 0,1 0-254,-4 0 182,1 0 0,-1 4-138,1 2 1,-1 0 99,1 0 1,3 2-259,2-3 0,-1 6 22,2 0 0,-1 0 148,3-2 0,4 2-135,1 0 0,4 1 48,2-4 0,-1 1-116,4-1 0,2 0 110,3-3 0,-1-1-45,2-4 1,1 0 41,-1 0 0,-2-1 279,-4-2 0,2-1 548,-5-5 1,-1-2-396,-4-1 1,0 0 382,-3 1 1,0 2-267,-3-3 1,0 3 420,0 0-347,0 1 1,-3 2-86,0 1-8,1 3 0,-1-1-839,0 6 0,0 1 191,3 5 0,0-1-9,0 1 0,0 0 6,0 3 1,0-3 79,0 2 0,0-1 355,0-2 0,0 1-197,0-1 254,0 1-130,0-1 1690,0-3-721,0-1 1,0-5-461,0-2 1,0-2-172,0-3 1,1-5-95,2-1 0,0 1-1,5-1 0,-1 0-14,4-3 0,0 4 14,0 1 0,-1 3-1,4 0 1,-2 5-14,2 1 0,-1 2 14,1 1 0,-1 7-2925,-1 5 0,-7 8-880,1 5 3569,-4 4 0,-10 5 0,-1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7:26.7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187 76 8009,'-4'-8'26,"-4"-1"158,2 1 1,-1 0 193,-2-1 1,1 1-87,-1-1 0,0 3-41,-2 1 1,1 3-25,-1-1 1,1 2-99,-2 1 1,3 0 27,-2 0 1,1 4-141,2 2 1,-1 1-174,1 2 1,2 0 113,0 2 1,4 0-139,0 3 0,1-3 71,1 3 0,0-2-55,0 2 1,1-4 69,1 1 0,3-1-57,4-2 0,-1 1 39,1-1 0,-1-3 55,1-2 1,-1 1 242,1-2 0,2 1-81,0-3 1,-2-4 419,-4-1 0,1-4-240,2-2 1,-2 2 262,0-3 1,-3-1-103,2-1 0,-3 1 108,1-1 0,1 3-253,-1 0 0,-1 1-74,-2 2 1,0 0-410,0-1 220,0 4-672,0 2 1,0 4 356,0 1 0,0 6-294,0 3 0,3 4-94,0-1 1,4 5-320,-2 1 1,6 3-360,0-4 1343,4 1 0,-2 1 0,4 1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7:27.8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 76 7957,'0'-5'726,"0"-1"-268,-3 0 1,-1-2-89,-2-1 0,1 4 329,3-1-463,1 0 0,-3 1 174,4-1 0,-1 4 151,-2-1-843,2-1 217,-3 3 0,8-2-53,2 6 1,-2-1-240,2 3 0,0 2 214,2 4 1,1-1-178,-1 1 0,1 1 79,-1 0 1,3 2-486,1-3 0,-1 3 284,-2-3 1,-1 4-801,1-4 1242,-1 0 0,4 1 0,1 2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0:32.1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56 77 8089,'-9'0'293,"1"-3"-244,-1 0 0,4-2 1877,-1 2-747,0-4-305,2 6-374,-4-6-328,7 6 1,1-4-60,6 2 1,1 2-206,2-1 0,3-2-133,2 1 0,5-1 206,1 1 0,0 3-298,0-3 0,1-1 76,2 1 1,-2 0-36,-1 3 1,-1-1 39,4-1 1,-6 1 39,0-2 1,-1 2-14,-4 1 1,2 0-67,-3 0 0,-3 1 65,-5 2 1,-3-2-245,0 5 517,0 0 1,0 2-78,-3 1 0,-2 0 204,-4 2 0,-2-1 16,0 1 1,-3 1-34,2 0 1,-3 2-73,1-3 1,-2 3 76,-1-2 0,3-1-63,0-3 1,4 1-21,-2-1 0,3 1-220,0-1 166,5 1-211,0-1 0,5 0 48,2-3 1,4 2-75,5-4 0,3 0-64,-1-3 0,5 3-162,0-1 0,4 1 54,-3-3 1,4 0 74,2 0 1,0-3-150,5 1 0,0-4 442,3 3 0,-1-4 0,-2 2 0,2-6 0,-3 1 0,4-2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7:27.9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 51 7957,'0'-8'454,"0"-1"-69,0 1 67,0-1 0,0 4 333,0-1-679,0 4 60,0-2 0,-3 5-566,0 2 0,0 2 58,3 3 0,-2 4-108,-1-1 0,-4 4-920,1-1 1370,3 2 0,-5 1 0,3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7:29.0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85 322 7964,'0'-8'262,"0"-1"-262,-3 1 0,2 2 1012,-2 1-619,-2-1 0,1 0 27,-1 1-264,-3 3 0,4-2-133,-5 4 1,2 1-145,1 2 1,-2-1 82,3 3 0,0 1-262,-1 2 0,4 1 177,0-1 1,1 1-164,1-1 0,0 1 74,0-1 0,1 1-50,1-1 0,0 1 195,4-1 1,-3-3-56,2-2 170,1 2 1,3-5-85,-1 3 1,-2-2 316,-1-1 0,-2 0-118,3 0 0,-4-4 411,1-1-361,1-3 1,-3 0 426,2-1-85,-2 1-268,-1-1-367,0 1 237,0-1-1187,0 5 481,0 0 112,4 4 292,-3 0 0,6 3-34,-1 0 1,-1 2-249,0-2 288,1 4 0,2-4-9,1 3 0,-1-1 41,1-2 0,2-2 37,0 1 0,1-1-29,-4-1 1,1-1 186,-1-1 0,1-3-140,-1-4 1,1 0 347,-1-2 1,0-3 279,-3-3 0,2 0-276,-4 1 1,2-4 225,-2 0 1,0-3-182,-3 4 1,0-4 106,0 3 0,0 0-90,0 3 1,0 0 178,0 0 0,0 4 300,0 2-551,0-2 0,-1 4 179,-2 1 33,2 3-1593,-2 5 968,3 0 1,0 4-247,0 2 0,0 4 186,0 1 0,0 4 23,0-1 0,0 3-78,0 3 0,0 1-78,0 2 1,0 0-229,0-3 0,1 3 40,1 0 1,-1 1-242,2-2 1,1 2 262,-1-4 1,3 0-118,0 0 0,-1-5 188,0 2 1,1-7 410,2-1 0,4-2 0,-1-4 0,0 0 0,-2-3 0,-1-4 0,1-1 0,-2-4 0,-1-2 0,1 2 8,-5-3 0,1 3-8,-3 0 0,0 1 530,0-1 1,0 1 69,0-1 599,0 1-419,0-1-401,0 1 0,-1 3-596,-2 2 333,3 2-260,-4 1 0,5 1 110,2 2 1,-2-1-74,5 4 0,-3-3 13,3 2 0,-1 0-48,4 1 1,-1 0 65,1-3 1,-1 1 61,1-1 1,-1-2 73,1 1 0,-1-1-58,1-1 0,-1-1 237,0-1 0,0 0-81,-2-4 0,1 0 134,-1-2 1,-2-2-64,-2-1 0,-1 2 31,-1-3 0,0 2-50,0-1 1,0 4 23,0-1 0,-3 2-181,-3 0 1,1 0 92,0 3 0,-1 0-378,-3 3 1,4 0 164,-1 0 0,1 4-210,-4 2 1,2 4 134,1 1 1,-1 3-105,4-2 0,1 2 1,2-3 0,0 3 47,0-2 1,0 2-34,0-3 0,3 1 72,3 0 1,2-3-39,0 2 0,1-4 52,3-1 0,-2-2-114,4 2 0,-2-2 62,2-4 1,-4 0-234,1 0 1,2-1 429,-2-2 0,0-2 0,-2-3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7:29.9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26 102 7964,'-1'-8'231,"-2"-1"0,2-2 292,-2-1 1,-1 1-109,1 3 1,1-1 507,2 1 1,0 2-293,0 0 0,-3 4 509,0-4-357,0 4-337,3-2-1084,0 4 597,0 0 0,0 5-33,0 3 0,0 2 44,0 4 1,0 1-50,0 5 0,3-2-207,0 2 1,2-3-209,-2 0 0,3 0-129,-3 0 0,3 0 234,0 0 1,-1-3-72,0 1 1,1-5 97,2 1 1,1-1 351,-1-2 0,1-3-100,-1-2 1,1-2 278,-1-1 1,4-5-82,-1-4 1,0 0 37,-2-5 0,-2 0 337,-1-3 0,1 0-221,-1 0 1,-2 0 322,-1 0 1,-2 0-210,-1 0 0,0 3 590,0 0-146,0 3-464,0-1-111,-4 7 0,2 2-428,-4 3 1,4 1-533,0 1 1,1 3 443,1 4 1,0 2-220,0 0 0,0 3 161,0-2 1,3 2-55,-1-3 1,5 3 59,-1-2 0,-2 2 20,2-3 1,1-1 108,4-4 1,-2 1-4,3-5 1,0 4 146,-1-3 0,0 0-151,-2-3 0,-1-3 338,1 0 0,1-4-86,-1 2 1,1-6 316,-4 0 0,-2 0-179,-2 2 0,0 1 217,1-1 1,-2 1-143,2-1 1,-2 4 385,-1-1-466,0 4 139,0-5-1233,0 6 467,0-3-9,0 8 337,0 0 1,1 4-14,2-2 0,-2 0 83,5-3 1,-1 1 129,0-1 1,3-2-9,-2 1 1,1 2-62,2-1 0,-1 0 61,1-3 1,-1-1-50,1-2 0,-1 1 210,1-3 1,-4-1-50,1-3 1,-1 1 166,0-1 1,-1 1 4,-4-1 0,0 1-46,0 0 0,-1-1 62,-2 1 0,0-1-108,-5 1 1,1 2-139,-4 0 1,1 4 102,-2 0 1,2 2-297,-4 2 0,1 3 95,-1 4 0,-2 2-150,5 0 1,1 7-202,4-1 0,2 3-182,4 0 1,1-1-379,2 3 0,7-2 383,6 3 1,6-5-1425,6 2 1939,3-6 0,6 2 0,2-2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7:30.8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120 35 7764,'-9'-4'-472,"0"2"684,-3-3 0,3 2-34,-2-3 0,1 4 129,2-1 1,-1 1-77,1 0 0,2 1-238,1-2 96,-1 2 0,0 1-45,1 0-66,3 0-130,-2 0 0,4 1-79,0 2 239,0-2 1,4 5 22,1-3 1,4 4-37,2-2 1,3 0 119,6 1 1,2-3-115,3 2 0,8-3-13,4 1 1,4 1-30,5-2 1,5 1-134,9-3 1,10 0 260,10 0 0,12 0-342,4 0 0,-45 0 0,1 0 320,-1 0 1,-1 0 0,2 0 0,-1 0-49,3 0 1,0 0-1,1-1 1,2-1 39,-1 1 1,1 0-1,0-1 1,-1 1-33,-2 1 0,-1 0 0,2-1 1,1-1 73,1 1 1,1-1 0,4 0 0,-1 0-8,-2 1 0,1 0 1,0 0-1,-1 1 54,-2-2 0,-1 1 1,0-1-1,0 0-21,0 1 0,1-1 0,1 1 0,0-1-60,-2 2 1,1 0-1,-3-1 1,0 0 195,45-2 0,-2 0-284,-1 3 0,-3 0 202,-11 0 0,-1 0-7,-10 0 1,-5-3-65,-7 0 1,-4 0-20,-7 3 0,-7 0-150,-7 0 1,-2 0 4,-6 0 1,-4-1 14,-11-1 333,-4 1-430,-7-3 1,-1 4-258,-1 0 0,0 0 70,-4 0 0,-1 1 325,-4 2 0,-6 1 0,-4 5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7:32.5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305 450 7967,'-14'-14'233,"0"0"1,0 1-64,-3-1 0,1-2 629,2 2 0,-2-3-260,2-3 1,-2 2-344,-1-2 0,3-1 41,3-2 1,2 0 127,0-2 0,5 2-192,1-2 0,4-1-88,4 4 0,2 0-204,7-1 1,0 8 148,3 1 1,2 4-547,-2 1 1,4 5 271,-7 1 0,4 2-376,-4 1 0,1 1 238,-1 2 1,1 2-186,-4 7 1,0 1 134,-6 4 0,2 4 245,-4 1 0,-1 3 96,-5 0 1,-3 1-134,-5 3 1,-2-3 228,-4 2 0,0-1-35,0-2 0,-4 1 333,-1-1 0,-3-2-169,0-1 0,-5-1 355,-1-1 0,5-1-109,0-8 0,8 0 49,1-2 0,4-4 12,8 1-317,1-4 0,6 2-155,4-4 1,4 0 81,10 0 0,2 0-246,7 0 1,2-3 121,5 0 0,2-4-747,2 2 0,1 0 820,-1-1 0,5 1 0,2-4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7:38.7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144 52 8016,'0'-9'0,"0"4"0,0-2 267,0 1 0,0 1 74,0 0 1,0 2 766,0-3-660,0 4-97,0-1-824,0 3 432,-3 0 1,-2 6-3,-4 3 1,1 5 134,-1 0 0,0 5-199,-2 1 0,1 0-108,-1 0 0,1 1-94,2 2 0,0-3-274,-1-3 0,2 0 225,1 0 1,-1 0-692,4 0 1049,1-4 0,-2 3 0,-1-3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7:38.9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64 8016,'0'-13'0,"-1"4"437,-2 3 0,2 1 395,-1-4-516,1 1 0,1 2 140,0 0-566,0 4 0,0 2 155,0 6 0,3 2-265,3 0 0,-1 4 147,0 2 1,1 2-54,3 1 0,-1 3-42,1 0 1,-1 0-370,0-3 1,1 3-236,-1-1 1,4 1 771,-1-3 0,4 4 0,-2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7:39.5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136 94 7950,'0'-12'104,"0"-3"0,0 3 264,0 1 1,0 1-7,0 2 1,0-1 193,0 1 84,0 3-169,0 2-518,0 3 1,-1 0 98,-2 0 0,2 4-256,-1 5 0,-2 0 75,1 5 1,-3 0-144,4 3 1,-4 0-81,3 0 1,0 0 148,3 0 1,0 0-172,0 0 0,0 0 79,0 0 0,4-1 31,2-2 0,1 1 139,2-3 1,-1-1-208,1-3 1,-1 0 165,1-2 1,-1 0 133,1-3 357,-5 0 0,3-4-231,-4-2 0,0-2 247,-3-3 1,0-1-158,0 1 1,-3-1 40,0 1 1,-4 0 2,2 3 1,0-2-32,-1 4 1,1-2-118,-4 2 0,3 0-160,1 3 0,-1 1-46,-2 2 0,-1 1 38,1 5 1,2 3-52,0 2 0,2 2 87,-2 1 1,-1 4-121,5 2 0,-1 0 78,3 0 0,0 1-56,0-1 1,1-1 43,2 0 0,0-6-106,3 1 1,1-3 223,-5 0 1,1 2-101,-3-5 0,0-3 143,0-2 1,-1-1-138,-2 0 1,-1 2-105,-5-4 1,-3 1 3,-2-2 182,-2-1 0,-5 3 0,-1-4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7:40.0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187 60 7979,'-2'-13'0,"-1"1"0,-4 3-130,1 0 262,3 1 661,-5 3-794,7 2 1,-5 3-2,3 3 0,-1 2-163,1 3 1,1 2 109,-3 1 0,0 0-132,-1 3 1,0-1 108,3 1 1,-1 2-88,1-2 1,1-2 15,-3 0 0,2 0-5,-3-1 0,3 3 158,-2-2 1,0-1-86,-1-2 0,0-1 86,3 0 1,-4-2-86,2 0 1,0-4 279,-1 1 0,4-3-68,-4 0 0,3 0 71,-3 0 1,4-2 17,-4-1 0,4-4 0,-1 2 0,-1-3-177,2 0 0,-1 2 45,3 0 1,0 1 114,0-4-113,0 1 1,1 0-167,2 2 1,-2 2 80,1 1 1,0 2-336,1-2 0,-1 2 138,4 1 0,-5 4 0,2 2 0,2 2 63,1 3 1,-3 3 51,0 3 0,1 3-12,-1 3 1,3 5 5,-4 3 0,4 2 98,-3 1 0,1 0-66,-2 0 0,-1 0 150,2 0 1,1-4-137,-1-2 0,0-4-2,-3-2 1,1-3 33,1 1 0,0-6-19,4-3 1,-2-2-195,4-3 0,-1 0 217,4-3 0,2 0 0,0-3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7:40.6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204 59 8009,'-9'-12'490,"1"3"-343,-1-2 0,-2 2 572,0 3 1,-4 0-211,1 3 1,0 0-404,0 3 0,0 5-102,-3 3 1,1 2-253,2 4 0,0 0 107,5 3 0,0 0 125,6 0 0,0 3-227,3-1 0,0-2 102,0-2 1,5-2-252,3 1 0,2-2 89,4-3 0,-3-1 115,3 1 0,-3-5 283,0-1 0,1-2-77,0-1 1,-1-4 104,-3-1 1,-2-3-70,0 0 0,-2-4 486,2 1 1,-2-3-199,-4 3 0,0-4 325,0 4 1,0-1-210,0 1 0,0 1 23,0-1 0,0 4-297,0 2 0,-1 0-594,-2-1-938,2 2 1121,-3 4 0,4 5-13,0 4 0,0 3 53,0 5 0,1 0-661,2 0 1,2 1 284,3 1 1,1-1-636,-1 2 1198,5-2 0,-4-1 0,3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0:33.1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170 459 8089,'0'-6'-297,"0"1"1,0 2-1,0-3-69,0 0 1089,0 2 0,-1-3-215,-2 4 1,-2-2-250,-3 2 0,-1 0-24,1 3 1,-3 0-176,-1 0 0,-2 0 12,3 0 1,-3 0-173,2 0 1,1 4-158,3 1 1,-1 3 155,1 0 0,-1 1-40,1-1 1,3 1-10,2-1 1,2 1-140,1-1 0,1 0 43,2-2 0,2 1 50,3-1 1,2-2 56,1 2 1,2-4 5,4 1 0,0-2 96,0-1 0,0 0-73,0 0 1,-1-3 283,-2 0 1,1-3-87,-4 0 0,-2-2 154,-4 0 1,-2-1-68,3 1 1,-4-1 202,1 1 1,-3-1-84,-3 1 1,1 0 63,-4 3 0,3-2-331,-2 4 1,0 0 228,-1 0-1210,-1 2 756,6-3 1,-6 8 19,5 1 0,-1 0-57,3 1 1,4-1-59,1 4 1,3-1 33,0 1 0,1-1 109,-1 1 0,4-1-33,3 1 0,1-4 2,1 1 1,-1-4 262,1 1 1,0-2-100,0-1 0,0-4 252,0-2 0,-3-2-20,1-3 1,-5-3-7,1-3 0,-2-2 422,-4-1 1,2-4-252,-4 2 0,0-7 257,-3-2 0,0-2-217,0-1 1,-3 1-12,0 2 0,-1-1-104,1 4 1,0 1 75,-3 4 0,-1 3 100,4 6-348,-3 2 0,4 4-22,-4 3 63,4 1 1,-1 8-900,3 1 1,0 4 408,0 2 1,-3 1-157,0 4 1,0 0 141,3 7 0,0 0-77,0 2 0,0 1 63,0-1 1,4 3-68,2 1 1,-2 2-43,2-3 0,0 4 83,2-1 1,1-2 53,-1 0 0,3-4 79,1-2 1,-1-3-13,-2-3 0,2-4 248,0-1 0,1-7 0,0-2 0,-3-2-66,2-1 0,-1-4 66,-2-1 0,0-3 123,-2 0 0,0-4-86,-3 1 1,0 0 113,-3 2 0,3 1-33,-1-1 0,1 1 339,-3-1 1,0 1-146,0-1 0,0 4 198,0-1-469,0 4-485,0-1 137,0 3 226,0 0 0,3 3-76,0 3 1,3 1 71,0 2 1,-1-1-1,0 1 1,1-1-1,3 1 0,-1-1-35,1 1 0,-4-4 121,1 1 0,0-3 165,2 3 0,-2-4 360,-1 0-195,1-1-172,2-4 0,0-2-54,-2-4 1,-2 1 72,-1-1 0,-2 4-48,2-1 0,1 0 272,-1-2-276,-1 3-311,-2-2-509,0 6 511,0-3 0,1 4-52,2 0 0,-1 1 127,4 2 1,-3 0-101,2 3 0,4 1 96,2-4 1,1 3-16,0 0 1,-3-1 31,2 0 0,2-3 20,-2 1 1,0-2 400,-2-1 1,-1 0-173,1 0 0,-4-1 416,1-2 0,-4-2-276,1-3 0,-2-1 243,-1 1 1,-1-1-184,-2 1 1,-2-1-306,-3-3 1,-2 6 51,-1-3 1,-1 3-228,-3 1 1,-1-2-749,2 4 0,1 1 451,-1 2 0,4 1 423,-2 1 0,3 7 0,0 4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7:41.5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43 136 7984,'-7'-9'357,"1"1"1,1 3 1028,2 2-356,2 2-1461,-2-2 355,3 2 0,3-3-62,3 4 0,2 0 50,0 0 0,3 0 155,1 0 1,3-1-158,-1-2 0,2 1 86,1-3 1,-1 2-112,-2-3 0,2 3 77,-2-2 0,1-1 252,-1-2 1,-2 2-131,-7 0 1,-1 1 484,-4-4-308,0 1 1,-1 0-120,-2 2 0,-2 0-115,-7 3 0,-1 0 104,-4 3 1,-1 1-227,-1 2 1,0 2 73,-4 3 0,4 3-163,-1 1 1,4 2 35,1-3 1,0 4-86,4-1 1,3 1-6,6 0 0,1 1 45,1-2 0,7-1-16,5 1 1,4-4 107,3 2 0,6-4-153,3-2 0,4-1 96,-1-3 1,-2-1-134,0 2 1,-1-3 128,-3-3 0,2-1 172,-7-5 0,-2 1 413,-3-1 1,-6 0-253,-3-3 1,-4 3 398,0-2 0,-1-1-264,-1 0 0,-1 1 560,-1 2-168,1 1 402,-7-1-658,3 1-842,1 3-144,0 1 1,1 8 360,0 2 1,0 2-271,3 4 1,0-3 198,0 2 1,0 2-692,0-2 0,0 3 10,0-3 935,4 5 0,-3-3 0,3 4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7:41.6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34 7941,'-4'-8'-195,"-2"-1"1,2 2-247,-2 1-331,4 2 523,-2 4 1,4 5 248,0 4 0,4 3 0,1 5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7:42.7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161 59 7927,'-14'0'0,"3"-3"0,-1-1 420,1-2 0,-1 3-88,4 3 0,-1 0-85,1 0 0,-1 0-441,1 0 1,2 3 210,1 3 1,2 1-614,-3 2 0,4-1 319,-1 1 1,2-1-64,1 1 0,1-3 156,2-1 0,2 0 61,3 1 0,2-2 128,1-1 0,-1-2-150,5 2 1,-4-2 524,3-1 0,-4-3-173,2 0 0,-3-3 495,0 0 1,-2 1-302,-1 0 1,0-1 343,-3-3 1,1 2-193,-1 1 1,-2-1 372,2 1-115,-2-2-345,-1 0-460,0 0 200,-4 3-486,3 1 1,-6 5 177,4 2 0,1 2-198,2 7 0,0 2 35,0 6 0,0 1-90,0 5 1,0 4-431,0 4 1,0 2 328,0 6 0,0-1 82,0 4 0,-3-2 97,0 0 1,-6-4-139,0 1 1,-2-9 131,-1-3 1,3-9 390,-2-8 0,0-5 136,0-3 0,2-3 185,-3-3 0,3-3 310,0-5 0,-2-2-348,0-4 1,2-1-153,4-2 1,2 2-5,-3-2 0,4-1-261,-1-2 1,6-1 154,3-2 0,4 3-626,2-3 1,6 3 248,-2-6 0,6 4-282,-2 2 0,3 2 161,0 1 0,1 3 95,-2 0 0,-1 4 330,-4 4 0,0 1-84,0-1 0,-3 5 126,0 1 1,-3 2-32,0 1 0,-2 0-22,0 0 1,-1 0-74,1 0 1,-1 0-28,1 0-13,-1 0 35,1 0 378,-1 0-245,-3 0 1,0-3 38,-3 0 1,-1-3-71,2 0 1,-2-2 149,-1 0 1,0-3-13,0-1 0,-1 1 111,-2 2 1,1 1 22,-3 0 0,0-1-134,-1 1 0,-1 0 7,1 2 0,-1 0-17,-2 3 1,4 0-415,-1 3 1,0 0 175,-2 0 0,-1 1-131,1 2 0,-1 3 37,1 5 0,0-1 8,3 4 0,1 0-60,4 0 1,0 2 21,0-2 1,4-1-113,1 1 1,7-3 103,2 4 1,2-6-158,1 0 0,2-2 74,1-4 0,4 3 0,-2-4 1,3 1 135,0-3 0,-3-5 58,-2-3 1,-3 0 439,-3-4 1,-2 0-224,-3 1 1,-2-3 482,-1 2 1,-2-2-295,-4 3 1,0-3 858,0 2-781,0 1 0,-1 3-26,-2-1 1,1 4-528,-4 3-374,4 1 0,-1 2 290,3 1 0,-3 3 141,0 4 0,0-1-264,3 0 0,0 2 90,0 1 0,0-1-71,0 1 1,0-2 26,0 0 1,1-1 258,2 1 287,-2-1 548,3 1-189,-4-5 1,1 0-283,1-4 1,-1-1 26,2-2 0,-1-1-55,1-5 0,-1 1-237,3-1 0,-2 1 156,3-1 1,-3 2-714,2 1 0,1 0-17,3 3 1,-1 0-310,0 3 0,1 1-122,-1 2 1,0 5 376,-2 6 0,0 3 562,-3 3 0,0 6 0,-3 4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7:43.0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 43 7966,'-4'-8'1518,"1"-1"-507,-3 1-660,2-1 151,0 4-507,4 2-59,3 10 1,6 0-26,5 7 0,2-1-911,-2 1 1,-1 2 221,1-2 778,0 2 0,3 1 0,0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7:43.1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69 35 7966,'0'-9'198,"0"1"0,-3 2 844,0 0-695,-4 4 0,6-1-153,-5 3 0,3 1-364,-3 1 1,4 4 102,-4 5 0,3 3-490,-3 3 1,5 0 256,-2 3 1,-1-2 299,1 2 0,-3 2 0,1-1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7:43.5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85 7980,'-9'0'650,"5"0"-339,0 0-96,4 0 1,7 0-289,1 0 0,6 0-348,0 0 0,0 0 137,0 0 1,0 0 114,3 0 0,-1 0 48,-2 0 0,1-3 10,-4-3 1,1 1 287,-4 0 0,0-1-124,-3-2 0,-1-1 509,-4 1 0,0 2-162,0 0 1,-4 2-5,-1-2 1,-6-1-189,0 4 0,-4 1 37,1 2 0,-2 1-252,-1 1 1,0 3 89,0 4 0,1 0-303,2 2 0,1 2 108,5 1 0,3 2-426,2-2 0,3 2 55,3 1 0,3-1-113,5-2 0,3 1-399,6-4 995,2 1 0,3-4 0,1 1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7:43.9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128 306 7980,'-9'-5'268,"1"2"-27,-1 3 1,1 0 303,-1 0 1,0 1-306,-3 1 1,3 3-12,-2 4 0,1-1-387,2 0 1,-1 4 124,1-1 1,3 1-79,2 0 0,2 0 80,1 2 1,2-2-272,4-3 0,1 0 54,7 3 1,-3-7-43,3 1 1,1-1 231,5-3 1,-2 1-51,2-3 1,0-4 240,0-1 1,0-3-65,-3 0 0,3-5 197,-1-1 1,1-5-54,-3-4 0,0-2 403,0 0 1,0-1-99,0-3 0,-4-1 52,-1-4 1,-3 1 28,-1 2 0,0 2-178,-2 4 1,-3 3 115,-3 2 1,-3 6-112,-3 3 1,1 2-16,0 4 0,2 1 153,-3 4-548,4 0 0,-1 1-292,3 2 1,-3 2-378,0 6 0,0 4 95,3 4 0,-1 2 282,-2 2 0,2 2-487,-1 1 0,1-1 259,1 3 1,0 2-496,0-2 1,0 0 450,0-2 1,-4 0-685,-2 2 1232,-1-1 0,-2 2 0,1-4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7:44.6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0 178 7980,'0'-8'0,"0"-1"270,0 1 1,0-1 12,0 1 949,0 0-764,0-1 0,4 2-488,2 1 0,1 2 54,2 4 1,3 0-461,2 0 1,2 0 39,1 0 1,3 1-135,0 2 1,-1-1 242,-2 3 1,0-3 76,0 1 0,-4-2 232,-1-1 0,-3 0-185,0 0 1,-5-1 720,-1-2 1,-2 1-80,-1-3 241,0-1 0,-1-1-235,-2 1 1,1-1 381,-3 4-687,3 1 59,-6 2-709,4 0 1,-4 3 304,2 3 0,0 2-311,3 0 1,0 1 189,3-1 0,0 3-125,0 1 1,0-1 58,0-3 1,0 1 95,0-1 1,0 1 342,0-1 0,1 0-74,2-2 1,2-3 92,3-3 0,1 3-64,-1 0 1,3-3 339,1-3 0,2-6-26,-3 0 1,4-4 98,-1 2 0,-1-4-159,-2 1 1,-2-2 68,0-1 0,-2 2 70,-1 1 0,1 1-144,-5-1 1,1 2 61,-3 3-124,-3 1 0,-2 0-449,-4 3 1,1 1-128,-1 4 0,4 1-341,-1 2 1,0-2-8,-2 5 1,2 1 303,1 4 0,3-2 24,-1 3 0,2-2 16,1 1 1,3-1 90,0 1 1,6-1 10,0-2 1,1 1 165,-2-1 0,4-2 54,-1-1 1,3-3 244,-3 1 1,4-2 79,-4-1 0,3-4 279,-3-1 1,1-3 153,-4 0 1,0-4-329,-3 1 0,2-3 19,-4 2 0,2-2-74,-2 3 0,3 0-203,-3 2 1,-1 1 352,-2-1-639,0 1-418,0 3-568,0 1-426,0 4 1136,0 0 1,4 4 54,2 2 1,4 1 83,2 2 1,2 2-47,-3 0 1,4 1 94,-1-4 1,-1 1 35,2-1 1,-5 1 36,1-1 1,-1 1 168,-2-1 1,-3 1 88,-2-1 0,-2 1-90,-1 3 0,-1-3-292,-2 2 0,-3 2 4,-5-2 268,1 4 0,-9-2 0,1 4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7:45.5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 43 7972,'-4'-9'648,"0"1"-312,-1-1 0,-2 3 522,4 1-763,-3 3-11,5-2 1,-6 5-550,4 2 0,1 3 209,2 5 0,-3 2-147,0 4 1,0 0 149,3 0 1,1 0-122,2 0 0,2-1 21,3-2 0,0 1 353,1-4 0,-1 1 0,5-4 0,0 1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7:46.1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0 136 7972,'0'-8'0,"0"-1"0,0 1 345,0 0 1,0 2-144,0 0 0,1 2-272,2-2 0,-1 1-322,4 2 1,0 2 245,6-1 1,-2 1-57,4 1 1,3 0 109,3 0 0,1 0-243,-2 0 0,0 0 106,4 0 0,-1 0 38,4 0 1,-4-1 227,-3-2 1,-2-1-118,-3-2 975,-1-1-694,-9 2 1,-1-2-108,-6 1 0,2-1 9,-5 5 0,0-4 34,-2 3 0,-1-3 111,1 4 1,2-1 68,0 3 0,4 0 152,-4 0 0,4 1 79,-1 2 1,0 2-398,0 6 1,-3 6 32,3 6 0,-2 5-335,2 3 0,0 3 54,3 3 0,0 3-7,0 5 0,0 6 41,0 5 1,1 6-445,2 0 1,1 0 223,5-3 0,-3 1-327,-1-1 0,-3-7 184,1-4 0,-2-10 71,-1-4 1,-5-9 478,-3 0 0,-2-6-156,-4-2 0,0-4 603,-3-4 1,0-4-351,0-3 1,0-2 279,0-2 0,0-3 37,0-4 1,0-2 212,0 0 1,4-4-207,2 1 1,1-5-165,2-1 1,3-4-390,2 2 1,3-6 83,3 0 1,3-4-854,5 1 0,6-2 474,6-1 1,2 1-292,3 2 0,5 5-154,4 3 0,5 7 748,0-1 0,0 6 0,5-1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0:33.5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 94 8179,'-1'-8'360,"-2"3"239,2-3 0,-3 6-417,4-3 0,-1 3-470,-2-1 0,2 3 195,-1 3 1,1-1-28,1 3 1,-3 1-105,0 3 1,0-1 137,3 0 0,-3 1 61,1-1 7,-1 1 0,3-1 62,0 1 1,-1-3 309,-2-1 864,2-3-413,-3 2-376,4-4 1,0-1-185,0-2 0,3-2-155,0-3 1,3-4-167,0-3 1,2 2 108,0-1 0,3 1-36,1-1 0,0-1 23,-1 3 1,0 1-440,3 3 1,0 0-37,3 2 0,-3 3-191,0 3 0,-3 4 132,4 5 1,-5 4 122,1 7 0,-4 2-78,-1 3 1,-5 4 136,2 2 0,-3 2 332,-3 1 0,-1 0 0,-5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7:46.9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145 60 7935,'-4'-10'120,"-1"-1"1,0 2-121,-1-3 0,2 6 695,-2 0 1,-2 4-183,3-1 0,-3 3-366,0 0 0,2 0 73,0 3 0,1 3-166,-4 5 1,1 3-121,-1 6 1,1 3-125,-1 5 1,1 2 49,-1 4 1,5 6 66,1-1 0,2 7-34,1-3 1,1 5 30,2 0 1,4 1-247,4-1 1,1-3 96,-4-5 1,0-2-199,-3-5 1,2 0 88,-4-1 1,0-4-50,-3-6 1,-1-1 14,-2-4 0,-3-4 368,-5-1 0,-2-7 0,-4-1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7:47.4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1 153 7935,'0'-16'201,"0"2"1,0-1 32,0 3 0,2-2-158,1 3 0,4-3-77,-2 3 0,3 2-173,0 3 0,5 5 84,1-2 0,2 2 93,1 1 0,4 1-158,1 2 1,0 0 79,0 3 0,0 2-46,1-3 1,-3 3-30,-3 0 1,0-2 54,0-1 1,-3-2 76,-3 3 0,-2-4 96,0 1 0,-4-2 289,1-1 1,-4-1-164,1-2 0,-2 1 73,-1-4 1,-1 1-66,-2-4 0,2 1 338,-2-1 1,-1 4-128,2-1 1,-2 3 677,1-3-918,2 5 64,-3-7-1521,1 7 1042,2-3 1,-3 8 71,4 2 1,0 1-19,0 2 0,0 2-273,0 0 1,1 3 65,2-2 1,-2 0-4,5-1 0,0-1 330,2 1 0,2-1-96,1-2 0,-2-2 244,3-1 1,-3-3-55,0 1 1,-1-2 276,1-1 0,-2-4-158,-1-1 1,0-6 33,-3 0 0,0-4-28,-3 1 0,-1-1 97,-2 0 0,1-1-19,-3 2 0,-1 2-51,-2 1 1,-4 1-671,1 2 0,-1 3 243,0 2 0,3 2-744,-2 1 0,-2 1 135,2 2 848,0 2 0,2 7 0,1 1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7:47.6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94 7935,'-4'-13'1388,"0"-5"-1076,-2 3 1,2 1 926,1 6 0,2-1 205,-2 1-886,2 3 61,1 1-151,0 4-1039,0 0 0,0 4 444,0 2 1,0 5-196,0 3 1,0 3 209,0 3 1,3 2-249,0 3 0,0 4-160,-3 2 1,3 2-216,-1 1 1,1 0-2,-3 0 1,3 4 275,0 1 1,2-1-702,-2-1 1161,4-2 0,-2-5 0,3-1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7:47.9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94 7963,'-2'-19'1263,"-1"2"0,-3-1 184,3 7-120,0 0-466,0 2-803,2 5 17,-3 0 1,4 8-495,0 1 1,1 7 217,2 2 0,-2 2 11,1 1 0,0 3-450,1 3 1,-2 5 226,2 3 1,-2-1-722,-1 2 1,0 1-31,0 4 1164,0 4 0,0-3 0,0 5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7:48.2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 94 7877,'-4'-13'1318,"0"1"-828,-5 3 1,4 4 437,3-1-260,-3 4-955,4-2 0,-3 8 156,4 2 1,0 1 7,0 2 1,0 3-271,0 2 0,3-1 259,0 1 0,2-2-146,-2 2 1,3-4 75,-3 2 0,3 0-28,0-1 0,-1-2 111,0-4 1,1-2 68,2 3 0,1-4 60,-1 0 0,-2-1 88,0-1 0,-3-3 275,2-3 1,-2-3-174,3-2 1,-4 1 287,0-4 0,-1-1-212,-1-5 1,-1 5 24,-1-2 1,0 2-58,-4-2 1,0 3-410,-2-1 0,-1 5-3,1-1 0,-1 2-120,1 4 1,-1 1-868,1 4 1,0 1 144,3 2 1012,1 1 0,0 12 0,0 2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7:48.8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34 102 7877,'-4'-8'496,"1"-4"111,-3 1 1,-1 0 304,4 2 1,-2 4 181,2-1-904,0 4 133,3-2-1053,0 4 1,0 1 461,0 2 0,1 2-96,2 3 1,-1 3 103,3 1 1,0 2-70,1-3 1,1 1 37,-1 0 1,-1-3-40,0 3 1,1-4 302,3-2 0,-4 1-29,1-1 0,-3-2 318,2-2 1,-2-1-10,3-1 113,-1 0 0,1-2-105,0-3 1,-4-1 67,0-5 1,-1 1-52,-1-2 1,0 3-102,0-3 0,0 3-144,0 1 0,0-1 286,0 1-490,0-1 1,0 3 67,0 1-1576,0 3 1206,0-2 1,1 4 130,2 0 0,2 4 2,3 2 0,1-2 78,-1 2 0,2 0 61,1 2 1,-2 1-20,3-1 0,0 0 238,-1-3 0,1 2-112,-4-4 1,1 0 575,-1-3-173,1 0 1,-2-1 131,-1-2 0,0-2 232,-3-3 0,3-4-301,-3 1 0,-1-1 322,-2 0 1,0 3-239,0-2 1,0 1-175,0 2 0,0 0 174,-3 3-548,2-3 1,-4 7-828,2-2-1000,2 2 708,-2 1 1,3 4 1210,0 2 0,3 5 0,2 2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7:49.0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 48 7877,'-3'-6'558,"1"0"1,-2 2 78,1-2 0,1-1 1378,-4 1-1023,5 2-648,-3 0 1,1 3-1066,0-1 562,0 1-436,3 1 1,1 4 349,2 5 0,-2-1-493,2 1 1,1 2 194,-2 0 1,4 2-693,-3-2 1235,3-2 0,-5 7 0,3-2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7:49.1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34 7920,'-4'-9'276,"3"2"263,-5 1 168,4-1-475,-2 6 0,4-2-1169,0 6 0,1 5 937,2 6 0,2 2 0,3 1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7:50.1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 52 7929,'-4'-9'962,"-4"1"0,7 2 676,-2 0-1324,2 5-1390,1-3 614,0 4 355,0 4 1,0 0-25,0 5 0,4-1 74,2 1 0,-1-1-166,0 1 0,-2-4-151,3 1 198,-1 0 1,1-1 156,0 1 0,-4-4 233,4 1 1,-3-2 159,3-1 1,-4 0-189,4 0 1,-3 0 5,3 0 1,-4-4-109,4-2 0,-1-1-24,0-2 0,3 0 79,-2-3 0,1 3-246,2-2 1,-4 2-98,1 4 1,0-2-110,2 4 1,-2-2-118,-1 2 1,1 0 151,3 3 1,-4 0 231,1 0 1,-1 3-96,4 0 0,-3 3-137,-1 0 0,1 0 116,2 0 1,1 1 39,-1-5 1,1 5-61,-1-1 48,1-3 403,-1 1-206,1 0 0,-4-3 244,1 2 0,-4-3-152,1-3 0,-2 1 747,-1-4-328,0 1-283,0-4 1,-1 2 143,-2 1-277,2-1 0,-6 5-649,5-4 406,-5 4 0,5-2-850,-4 4 670,1 0 1,-1 3-85,0 0 1,5 4 62,-2-2 0,-1 3 16,1 0 0,0-2 177,3 0 0,0-1-25,0 4 1,0-4 146,0 1-77,4-4 0,0 3 514,2-3-258,1-1 909,-2 3-472,3-8-1,1 0 1,-4-5-213,1 1 0,-4 2-25,1 0 1,-2 4 74,-1-4-263,0 4 1,0-3-671,0 2 500,0 3-590,0-4 421,0 8 0,0 4-172,0 6 0,-1 0 66,-2 3 0,1-1-47,-4 7 1,1 3-231,-4 5 0,1 0 184,-1 3 0,1-1 76,-1 7 0,2 0 74,1 2 1,-1-1-124,1-1 0,1-2 143,0-4 1,-1-4 240,-3-2 1,-2-9 360,0-5 1,-1-7-294,0-5 0,2-1 191,-4-1 0,0-3-146,-3-3 0,0-4 302,0-2 0,0-3-120,0 1 1,4-3 285,1-3 1,6 1-399,0-3 1,4-2-354,-1-4 1,10 2-132,4-3 0,5 3-434,4 1 0,6 0-298,5 2 1,2 4 465,1 4 0,-3 3-128,0 4 0,0-1 229,3 1 0,-1 3 374,-2 2 0,-6 2 0,-5 1 0,-6 0 0,-3 0 0,-1 0 0,-9 4 0,-2 1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7:51.1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51 187 7913,'-1'-20'251,"-2"-3"1,1 2 539,-3 2 1,2 1-176,-3 1 0,2 0-199,-2 0 0,-1 4 687,5 1-672,-1 7 0,2 1-127,-2 4-87,2 0 0,-3 1-649,4 2 1,4 2 249,2 7 0,-2 2-28,2 6 0,0-2-54,2 5 1,1 1 50,-1 4 0,-2-5-53,-1 3 0,0-3 67,1 3 1,0-1 35,-3 1 1,3-2 72,-3-1 1,0-2 9,-3-5 0,0 1 31,0 0 0,0-6-21,0-3 191,0-5 477,0 1-416,0-12 1,0 0-105,3-6 0,2-3 2,3 0 1,1 0-10,-1-3 1,4-1-208,-1 1 0,0 1 70,-2 2 1,-1 4 41,1 1 1,-2 3-545,-1 0 359,2 1 0,-7 3-146,5 2 0,-3 2 73,3 1 1,-2 4-91,2 2 1,2 2 69,1 4 1,-1-2 38,4 4 0,-2-3 79,1 4 1,-1-5 95,1 1 1,-2 1-11,0 0 0,2-1-79,1-2 1,-2-4 311,-4 1 1,1-4-62,-1 1 115,1-2-132,2-1 1,-2-4 214,-1-2 0,1-1-27,-5-2 0,1 1-147,-3-1 1,3 3 72,0 1 0,0 2 3,-3-3-564,0 4 184,0-1-146,0 3 58,0 0 3,4 0 213,0 3 1,4 2 4,-3 4 1,3-4 54,-2 1 1,1-1-66,2 0 1,-1 2 54,1-4 1,-1 0-21,1 0 1,-1-2 124,1 2 0,-4-2-113,1-1 1,-1-1 240,0-2-90,3-1 0,-7-5 112,1 1 0,-1-2 139,-1-1 1,-2 4-115,-1-1 1,-7 1-183,2-1 1,-6 2 67,0 0 1,-2 5-440,-1-2 1,0 2 190,0 1 0,3 0-505,-1 0 614,5 4 0,-6 0 0,3 5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0:33.7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 60 8262,'-8'-4'0,"-1"-4"500,1-3 1,-1 0-87,1 2 482,3 5-318,1-4-1421,4 7 0,1-3 349,2 4 1,2 4-366,3 2 0,1 0 859,-1 0 0,4 5 0,2-1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7:51.4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34 111 7961,'-3'-17'944,"0"0"1,-2 1-268,2 2 0,-3-1-104,3 4 1,0 0-94,0 6-35,2 1-630,-3 4 202,4 0 0,0 4-567,0 1 0,3 7 207,0 2 1,2 3-3,-2 2 0,3 3-8,-3 4 0,2 0-266,-2 2 1,3 1-66,-3 3 0,1 0-25,-2-4 709,-1 4 0,3 2 0,-4 4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7:51.8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145 279 7961,'-9'-8'0,"1"2"-191,-1 0 0,-2 2 65,0-2 1,0 2 675,2 4 0,1 0-203,-1 0 0,1 4-435,-1 2 0,1 1-9,-1 2 0,2 0-70,1 3 0,-1 0-136,5 2 1,-1-1 127,3-2 0,1 0 17,2 3 0,1-4 35,5 2 1,0-4 37,2-2 1,0-3-54,3-3 1,-1 0 220,1 0 0,-1 0 110,-5-3 1,0-3 266,1-5 0,-2 0 333,-1-3 0,1 0-350,-4-3 1,-1-1 356,-2-2 0,0 0-294,0-3 1,0-2-89,0-1 1,-2 1-141,-1-3 1,-4 1 140,1 2 0,2 3-192,-2 2 0,4 5-179,-1 1 0,0 6-515,0 0 494,0 5 1,3 0-1012,0 6 1,0 3 490,0 5 0,0 5-194,0 4 1,0 4 237,0 2 0,1-1-24,2 4 0,-2 0-30,2-1 0,-2 4-182,2-1 0,-1 1 685,4-1 0,-1 2 0,4-3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7:52.1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111 43 7961,'0'-8'-416,"0"-1"1121,0 1 1,0 2 351,0 0-487,0 5-558,0-3 230,0 4-448,0 0 0,-4 1 163,-2 2 0,-1 1-78,-2 5 0,1-1 95,-1 1 0,1-1-108,-1 1 0,1-1 8,0 1 0,-1-1 69,1 1 1,3-1-165,2 1 0,-1-4 5,1 1 239,1 0 0,3 1-75,1-1 0,4 0 65,5-3 0,0 3-63,3-3 0,-1 2-173,1-2 1,2 4 64,-2-2 0,-1 3 55,-2 0 0,-2-2 52,0 0 0,-5-1-35,-1 4 0,-2 2-105,-1 0 0,-8 1 20,-6-4 171,-6 1 0,-9-1 0,-2 1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7:53.2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187 77 8021,'5'-8'0,"-2"-1"-509,1-3 248,-3 6 1,3-5-99,-4 5 1257,0 3-301,0-5-234,0 7-327,-4-6 1,1 6-213,-5-2 1,1 2 127,-4 1 1,-2 3-61,-1-1 0,0 4 109,0-3 0,0 3 89,-3-4 1,4 2-33,2-1 1,-1-2 89,0 2 1,4-2 111,2-1-223,0 0 0,1 0 303,-1 0-253,4 0 1,-2-1-51,4-2 69,0 2-29,0-7-66,0 8-6,0-4-470,4 0 168,-3 3 264,3-3 0,-1 5 11,0 2 1,-1-1 151,-2 4 0,1 0-130,2 6 1,-2-2 167,2 4 1,-2 1-104,-1 5 1,0 2-34,0 7 1,-3 2-230,0 6 0,-2 1 83,2 5 0,0 0-17,3 2 0,0-2 95,0-1 0,0-4-114,0-7 0,4-5 85,1-3 0,3-2 25,0-2 0,1-3-11,-1-7 0,0-1 5,-2 1 0,0-4 43,-3 1 41,4-4-123,-7 2 24,4-4 134,-4 0 1,0-1-102,0-2 0,0 1 160,0-4 1,0 1-258,0-4 1,4 1-283,2-1 1,1 1-335,2-1 741,-1-3 0,4-1 0,2-4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7:53.7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85 77 8021,'-1'-14'0,"-2"3"0,2 2 268,-2 0 1,0 4 85,0-1 498,-4 4-700,6-5 1,-3 6-468,1-2 1,2 6 205,-2 2 1,-1 7 23,1 2 1,-2 2 75,2 1 0,-3 0-92,3 0 0,0 0 70,0 0 0,2-3-40,-2 0 0,-1-3 94,1 3 1,1-2-48,2 2 1,-3-7 280,0 2-54,0-3-79,3-1 285,0-1 0,0-5-138,0-2 0,0-5-59,0-3 1,1-4-73,2 1 0,1-5-80,1-1 1,3 0 43,-2 0 0,-2 2-142,2-2 0,0 5 90,2 1 0,1 1-173,-1-1 1,-2 1-27,-1 5 1,1 3 105,2 2 1,1 2-295,-1 1 1,1 4 121,-1 2 0,1 5-92,-1 3 0,4 3 68,-1 3 1,0-1-199,-2 3 0,0 0-25,2 1 0,-2 0 28,-1-3 0,1 2 432,-3-5 0,-3 2 0,5-6 0,-3 4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7:53.9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 26 8021,'-1'-5'148,"-2"-1"0,-1 3-136,-2-2-195,3 3 13,-1-2 0,4 4 94,0 0 1,7 0-75,8 0 0,1 1 204,1 2 0,3-2-95,3 2 41,1-3 0,6 0 0,0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7:54.4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 68 7980,'-6'-5'917,"1"-1"-671,-1 0 1,0 2-137,1 1-523,3 2 0,-1 1 167,6 0 1,1 0 234,5 0 0,3 0-64,2 0 0,3 0-128,3 0 0,-2 0 121,2 0 0,-2-3-11,-1 0 1,-3 0 217,0 3 1,-4 0-52,1 0 943,-1-3-472,-5 2 7,-2-7 0,-6 4-156,-3-1 1,-2 0 441,0 2-184,-1 2-411,1-3-184,0 4 1,2 0-232,0 0 1,4 1 78,-1 2 1,3 2 43,0 3 1,0 2-104,0 1 0,0 3 21,0 6 0,0 2 37,0 3 0,0 4 84,3 2 1,-2 6-351,2 3 0,-1 1 70,1 2 1,-2-2 81,2-1 1,0-3-34,0-3 1,1-2 34,-1-3 0,-2-3 180,2-9 0,-3 1-163,0-7 1,0 3 251,0-2 1,0-2-56,-3-4 1,2-2 231,-2-1 1,-2-2-32,0 2 1,0-2 55,-1-1 1,1 0-11,-4 0 0,3-4-102,1-2 1,-1 2-524,-2-2 0,0 0 214,2-2 0,2-1 156,1 1 0,-2-1 0,-3 1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7:56.6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179 43 7393,'-3'-8'45,"0"-1"0,0 4 99,0-1 1,1 4 579,-4-1-366,4-1-170,-5 3-23,2-3-305,-3 4 43,-1 0 1,2 4 129,1 1 1,-2 3-174,3 0 1,1 1 41,1-1 1,2 1-49,1-1 0,-3 4 105,1-1 0,-1 1-18,3 0 1,0-2-45,0 4 0,0-3 58,0 3 0,0-2 58,0 2 0,0-3-57,0 3 0,0 0-128,0 0 1,0 1 128,0-4 1,-1 3 119,-2-3 0,1 2-81,-4-2 0,2-2 89,-2 3 1,-2-4-14,3-2 1,0-1 435,-1-3 195,1-1-232,-4 3-172,1-4 1,2-3 131,1 0-413,3-3 0,-2 1 20,4-3 1,0 2-133,0 0 1,0 4 114,0-4 1,0 3-85,0-3 0,1 4-420,2-4 174,-2 4 106,6-2 0,-2 4 83,3 0 1,-2 0 80,0 0 1,-1 0 25,4 0 0,-1 1 13,1 2 1,2-1-179,0 4 0,1 2 128,-4 3 0,3 4-35,1 0 0,-1 1 34,-2 1 1,-1 3-41,0 3 0,0-1 18,-2 0 1,-2 0 46,-1 0 1,-2 3-5,2-2 1,-2-3 90,-1 0 0,0-2 3,0-1 1,0 0-93,0 0 0,-3-3 52,0 0 0,0-3-27,3 0 0,0 1-35,0-1 33,0 1 1,1-5-466,2-1 371,2 1 1,3-6-339,1 2 437,-1-2 0,5-5 0,0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7:57.3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145 43 7932,'0'-8'0,"0"2"742,0 1-337,0-1 0,-1-2 426,-2 3-283,2 1-328,-3 4 0,1 1-160,-3 2 1,-2 2 133,0 7 0,0 1-449,-1 4 0,1 3 202,-1-1 1,-2 2-352,-1-1 1,1-2 131,3 2 0,0-2-19,3-1 1,-2-4-932,4-2 441,-4 2-337,7-3 1118,-4-2 0,4-4 0,0-8 0,0-1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7:57.5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 68 7932,'0'-13'0,"0"2"0,-1 1 514,-1 2-274,1-1 0,-2 2 134,6 1 0,-1 2-222,3 4 0,1 0-237,2 0 0,1 0 33,-1 0 0,4 1 135,-1 2 0,3 5-186,-3 3 0,4 4 73,0-1 1,0 2-323,-1 1 1,2 1-1,-2 2 0,-1-1-82,1 3 1,-1 0-115,2 1 1,-2-3 547,-2-3 0,-1-3 0,6 2 0,-3-3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0:33.9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43 8113,'0'-9'224,"1"1"-22,1 3 1,3-2-328,4 4 0,3 0 37,2 0 0,6 2-436,2-2 1,8 2 523,7 1 0,6 4 0,8 1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7:58.0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102 68 7932,'-3'-11'264,"-3"0"0,1-1-123,0 4 1,2 0 1498,-3 3-565,4-3-856,-5 7-241,6-2 1,-3 6-274,4 3 1,0 2 83,0 4 0,0-2 147,0 4 1,0 0-136,0 3 0,0 0 68,0 0 0,1 0-73,2 0 0,-1-1 1,3-2 1,-2 2-99,3-2 1,-1 0 51,4 0 0,-1-4-88,1 1 1,-1-1-12,1-2 1,-1 0 89,1-2 1,-1-3 189,1-3 0,-1 0 68,1 0 0,-5-1 51,-1-1 1,1-3-137,-1-4 0,0 4 524,-3-1 1,-4 1-201,-2 0 0,1-3 64,0 3 0,-1 1-43,-2 1 1,-2 2 110,-1 1 1,2 1-349,-3 2 1,3 1 95,0 5 1,1 0-172,-1 3 1,1 1 85,-1 4 0,4 1-143,-1 2 0,4 1 78,-1 5 0,2-2-231,1-1 0,4 1 88,2-1 0,0-1 1,0 0 1,1-3-3,-4 1 1,2-2 41,-2-1 1,0-3 36,-3 0 0,0-1-11,0 1 1,-3-2 162,0-3 1,-3-1-92,0 1 1,-2-3 175,0-1 1,-1-3-87,1 1 0,-1-2-51,1-1 1,2 0-235,1 0 1,2 0 46,-3 0 183,4-4 0,-1-4 0,3-6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7:58.3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 43 7930,'-4'-6'606,"1"0"-242,-2 1 422,4-4 1,-5 3 19,3 1-831,0 3-1264,3-2 984,4 4 1,3 0-228,5 0 0,2 0 263,-3 0 0,4 3 269,-1 0 0,2 3 0,1-1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7:58.4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17 10110,'4'-4'-216,"1"1"1,3 2-259,0 1 474,5 0 0,0-4 0,4-1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7:59.1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 85 7956,'-3'-9'0,"1"1"0,-2-1 491,1 1 0,1-1 70,-4 1 0,5 0 244,-2-1 0,-1 3 65,1 1-369,0 3-841,0-2 365,2 4-200,-3 0 0,5 4 199,2 2 0,-1 2-176,3 3 0,-2 2 9,3 4 1,-1 0-51,4 0 1,-1 1-82,1 2 0,-1-2 68,1 2 1,-1 0-112,1 0 1,0 0 112,2-3 1,-1 3-92,1 0 1,-1-1 21,2-2 0,-3-3-402,3 1 0,-6-5 675,0 1 0,-4-1 0,1-2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7:59.3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111 65 7956,'0'-8'0,"0"-4"346,0 1 0,-1 0 218,-2 2 171,2 4-175,-7-2-613,4 6 0,-5 2-59,1 7 1,2 2-91,0 4 1,1 1-198,-4 5 0,1-1 226,-1 3 1,2-2-525,1 3 1,0-4 696,3 0 0,-4 3 0,2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8:00.0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204 59 7971,'-3'-8'-48,"0"-1"257,-3 1 0,2-1 927,-2 1-886,-1 3 0,5-1 253,-4 3-735,4 0 217,-5 3-226,2 4 1,-2 3 149,1 5 0,-1 0-112,5-1 1,-2 0 43,1 3 0,1 0-14,-4 3 0,4-1-106,-4-2 0,3 2 73,-2-2 1,3 2-47,-1 1 0,-1 0 70,1 0 0,0-3 22,3 0 1,-2-2 94,-1 2 0,0-4 131,3 1 1,-3-4 124,0-1 0,0-4-82,3 4 1,-3-4 174,-3 1 0,1-2-77,0-1 0,2 0 219,-3 0-189,1 0 59,-4-4 1,1 2-17,3-4 1,0 4 116,2-4-167,2 4-43,-2-5-350,3 2 142,0-4-381,3 5 281,2-4 1,4 7-110,-1-2 124,1 2 1,-1 2-105,0 2 0,1-1 54,-1 4 1,1-1 76,-1 4 0,1 2-4,-1 0 1,1 5-5,-1-2 1,1 2 77,-1 1 0,1 2-70,-1 1 0,0 4 68,-3-2 0,3 0-24,-2 1 0,-2-5-2,2 2 0,-4 1-50,1-1 1,-2 0 40,-1-3 0,0-3-50,0 0 0,0-1 47,0 1 0,0-1-130,0-1 1,0-6-51,0 3-306,0-3 277,0 3 258,0-4 0,3-2 0,2-3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8:00.3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153 9 7959,'-5'-4'1360,"-2"3"-1183,2-3 0,-4 5 59,1 2 1,-1 2-261,1 3 0,-1 5-112,1 1 1,-1 2-124,1 1 0,-1-2 48,1 2 0,0-3 136,-1 3 0,2 0-613,1-3 1,-1-1-5,4 1 692,1-3 0,-2 1 0,-1-4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8:00.5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51 7959,'0'-10'96,"0"1"1,-3 3 230,0-3 0,0 4 594,3-1-170,0 4-982,0-2 0,1 4 184,2 0 1,-1 4-128,3 2 1,4 4-8,2 2 1,1 3-63,0-1 1,-2 5-271,4 0 1,-3 2 245,0-1 1,2-2 266,1 2 0,-1 1 0,-1 1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8:01.0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 76 8008,'-4'-16'289,"-1"2"0,1 2 561,1 4-95,-2-1 883,5 1-955,-4 3-746,4 1 1,-3 8-321,0 2 0,-1 5 285,2 3 1,1 2-82,-2 1 1,-1 0 117,1 0 1,0 0-83,3 0 0,0 0-52,0 0 1,3 0-56,0 0 0,3 0-121,-4 0 1,5-3 132,-1 0 0,1-1-197,2 1 0,-1-2 91,1-3 1,-1-2-36,1-1 0,-1 1-16,1-4 571,-1-1-196,1-2 1,-2-3 159,-1-3 0,-2-2 492,-4 0 1,-1 2-29,-2 1 699,2-1-872,-7-3 0,5 4-355,-3-1 111,-2 4 1,4-1-395,-5 6 0,3 2 94,1 3 1,2 5-76,-3 1 0,4 2-23,-4 1 1,4 5 69,-1 3 1,2 0-93,1 4 0,0-2 80,0 1 1,0-1 136,0 1 1,0-5-48,0-4 0,3-1-18,0-1 0,1-3 1,-2 0 0,-1-3-100,2 0 0,1-4-17,-1-2 20,0-3 275,-3 6-131,0-7 1,-1 3-46,-2-4 1,-3 0-4,-5 0 81,-2 0 0,-4 0 0,0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8:05.3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60 8408,'0'-9'-1203,"0"4"1072,0-1 0,0 3-125,0-2 65,0 3 242,0-6 1,1 7-19,2-2 37,-2-1-70,3 3 0,-1-7 0,2 4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0:34.7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1 8095,'-9'0'135,"1"0"869,-1 0-1389,5 0 105,0 0-153,4 0 0,1 0 169,2 0 1,2 1 270,7 1 1,2 0 8,6 4 0,1 0-23,5 2 1,4 0-58,4-3 1,4 3 13,8-3 0,4 3 132,7 0 0,6-3-31,5-2 0,8 1-177,9-1 1,-3-1 112,3-2 0,2 0 204,7 0 0,1 0-108,-44 0 1,0 0 0,46 3-233,-46-1 1,0-1-1,-1 1 1,0-1 248,2-1 0,1 0 0,1 0 0,0 1-61,4 0 0,0 1 0,-3-2 0,-1 1 19,3 0 0,0 0 0,-3 1 0,0 0-15,0-1 0,-1 1 0,3 1 0,0 0 17,0-2 0,1 0 0,-5 2 0,-1 0-9,2-1 1,-1-1-1,48 3-266,-4-1 1,0-3 343,-3 3 0,-4 1-4,-4-1 1,-5 0-20,-7-3 1,-1 1-25,-4 1 1,-9-1-78,-5 2 0,-7-2 66,-8-1 0,-1 3-340,-4 0 1,-5 0 497,-3-3 1,-6 0-593,-6 0 622,-1 0-928,-9 0-44,0 0 53,-15 0 660,4 0 0,-16 0 0,5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9:44.8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391 35 8042,'-4'-6'-101,"-2"0"1,-1 2-265,-2-2 0,0-1 67,-2 5 0,-3-1 746,-3 3 0,0 0-193,0 0 0,-3 1 37,-3 2 0,-2-2-105,-4 5 1,3 0 38,-2 2 0,5 0-162,3-3 0,3 2 147,3-4-209,2 3 1,7-4 116,2 4 1,6-3-410,3 2 1,2-2 119,4 3 1,4 0-20,4 2 0,0-2 122,0-1 0,1 1-111,1 2 0,2 1 57,-4-1 1,0 1 50,-4-1 0,1 2-23,0 1 1,-3-1 38,-3 5 0,-5-4 43,-4 3 1,-1-1-71,-1 1 1,-4 2 296,-5-1 1,-4-2 32,-7 1 1,-2-4 58,-7 2 0,2-3-53,-4-1 0,3-3-109,-4-2 0,5-2-155,-1-1 0,6 0 84,5 0 1,5-4-76,6-1 0,3-11 0,3-1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9:45.1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94 103 8014,'-12'-17'0,"3"0"1266,-3 0 0,4 4 150,2 1-825,-1 3 0,6 3 513,-2 1-100,2 3-1313,1-2 0,0 5 269,0 2 1,1 2-309,2 7 0,-1 1 267,3 4 0,-2 6 18,3 3 1,-4 8-25,0 0 1,-1 5-390,-1 1 0,-1 8 85,-1 3 1,-4 9 39,-5 2 1,1 0-416,-1 1 0,4-8 270,2-4 1,3-2-598,-1-6 1093,2-7 0,5-10 0,0-6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9:45.3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77 8076,'-9'-13'0,"1"-3"0,-1 1 96,5 3-211,0 0 0,8 7 65,1 2 1,6 2-104,0 1 0,7 0-251,-1 0 0,5 4 404,-3 2 0,5 5 0,-2 2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9:46.5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17 391 8076,'-1'-12'0,"-1"1"0,0-1 948,-4 0 1,4 2-218,-1-4 0,2 0-62,1-3 1,4-4-557,2-2 0,1 2 60,2-2 1,-1 2-128,1-2 1,-1-2 80,1 3 1,-1 1-197,1 1 0,-4 3 117,1 3 1,-4-1-76,1 4 8,-2 3-344,-1 4-480,0 4 0,-3 5 436,0 4 1,-3 0 143,0 5 0,2-1 85,1 2 1,-1 0-31,2-4 0,-1 3-205,3-3 0,0 4-50,0-4 0,4 0 24,1-2 1,3-1 133,0 1 1,1-2 128,-1-1 1,2-2 438,1-4 0,-1 0 574,4 0 1,0-1-615,0-2 0,1-2 7,-4-3 0,0-4-65,-2 1 0,-1 0-129,1 2 1,-4 4 77,-3-1-313,3 0-154,-4 1-15,3 2 0,-4 4 91,0 1 0,3 3 105,0 4 1,0-1 202,0 1 1,-1-1-126,4 1 1,-2 2 142,2 0 0,2 1-50,-3-4 1,0 0-20,1 1 0,-1-1 126,4 1 1,-4-1-130,1 1 0,0-3 27,2-1 0,1-3-11,-1 1 1,1-2 25,-1-1 1,1-1-30,-1-2 0,3 1 121,1-3 0,-1-1 22,-3-3 0,1 0 109,-1-2 0,0 1-108,-2-1 0,0 1 69,-3-2 1,3 3 222,-3-2 0,-1 1-112,-2 2 1,0-1 169,0 1 0,-2 2-73,-1 0 0,-4 4-507,1-4 1,2 4-127,-2-1 0,0 3-228,-2 3 0,-1 2 307,1 3 0,2 2-99,1 1 1,2-1-208,-3 4 0,4 0 119,-1 0 0,3 1 58,0-4 1,3 1 47,3 0 1,2-3 214,4 2 1,-2-1-27,4-2 1,-2-3 78,2-2 0,0-2 234,3-1 1,-3-1-158,0-2 0,-4-2 141,2-3 0,-3-3-79,0-1 0,-4-2 259,1 3 0,-4-3-121,1 2 0,-2-2 8,-1 3 1,0-3-99,0 2 0,0 0-14,0 1 0,0 4-285,0-1 0,0 1 89,0-1 0,1 3-129,1 2 1,0-1 34,4 2 0,-3-1-450,2 3 0,1 4 96,2 1 0,1 3-69,-1 0 0,-2 2 137,0 1 0,-1-1 42,4 4 0,-3 0 222,-1 0 1,-3 1-101,1-4 1,-2 3 187,-1-2 1,0 2-89,0-3 0,0 0-107,0-2 98,0-1 279,0 1 330,0-4 164,0-2 1,0-4-47,0-1 0,0-3-266,0-4 0,1-2 216,2 0 1,-2-2-142,1 2 1,2 1-123,-1-4 1,3 0-77,-4 0 0,2-1 70,-1 4 0,-1-3-159,4 3 0,-2-4-208,2 4 1,2 0-71,-3 2 1,0 2-365,1 1 1,-1-1-379,4 5 0,-1 0 428,1 5 1,-1 1-69,1 5 1,-1 3 70,1 2 0,-4 3 118,1 3 1,-4-2 25,1 2 0,-2 0 38,-1 0 0,0 3 151,0-3 1,0-1-139,0-2 0,-3-1 340,0-2 1,-4-1-113,2-5 1,0-2 1515,-1-1-813,4-3-112,-5-2 0,5-5 131,-4-7 1,4 2 222,0-4 1,1 1-477,1-1 0,1-2-164,1 1 0,4-1-676,5-1 1,3 0 327,3 1 0,3 0-1153,3 1 1,4 0 1216,1 4 0,4 0 0,-1 2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9:47.4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543 1 8056,'5'0'961,"-1"0"-850,-4 0 456,0 0-102,3 0-610,-2 0 229,3 0-127,-4 0-465,0 0 348,-4 0 0,-1 3 111,-7-1 1,2 1 176,-4-3 0,-1 3-135,-5 0 1,-3 0 318,-5-3 1,-2 3-65,-4-1 1,0 1 24,0-3 0,-2 0 24,2 0 0,-1 0 45,4 0 1,2 0-180,4 0 0,0 0-100,6 0 0,2 4 32,2 2 1,8 1-232,-2 2 1,4 0-226,-1 2 1,2 3 197,4 2 0,0 4-221,0 0 1,4 1 87,2-1 0,2-2-38,4 5 0,-3-4 83,2 1 0,3-5-73,0-1 0,2-1 65,1 1 0,0-4 54,0-5 0,0-3 139,-1 1 0,1 1-117,0-1 1,-3-4 336,-3-5 1,1-2 78,-1-4 1,0 2 255,-6-4 0,-1 0 89,-4-3 0,0-3-221,0 0 0,-1-3 325,-2 4 1,-1-1-189,-5 3 0,0 1-355,-2 2 1,-3-1 31,-3 3 1,3 2-1066,0 4 1,0 3 893,-3 3 0,0 3 0,0 2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9:47.8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26 8024,'-4'-9'640,"3"5"1,-3-1-270,4 2-304,0 2 0,4-3-992,2 4 1,2 0 924,3 0 0,6 0 0,5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9:48.0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17 8024,'-5'-3'860,"2"2"0,6-3-726,3 4 1,6 0-1418,5 0 1283,4 0 0,8-4 0,1-1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9:48.6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594 68 8080,'0'-9'-205,"-3"1"205,0-1 0,-3 4-159,4-1 1,-5 3 118,1-2 1,-1 3 199,-2-1 0,-3 2-139,-2 1 1,0 1-150,-3 2 0,1-2 15,-7 2 0,3-2 91,-2 2 1,-1-2 94,-2 2 1,0-2-100,3-1 1,-3-1 215,2-2 0,6 1-79,0-3 0,8 2 805,1-3-204,1 4 46,2-5-504,2 6-51,3-3 0,1 4-268,1 0 114,-1 0 1,4 0-622,-2 0 422,-2 4 0,3 1 228,-4 7 1,0-3-65,3 3 1,-2 1 2,2 1 1,-2 2 26,-1 1 0,0 4 125,0 1 1,0 4-142,0 2 0,-1 2 85,-2 4 0,1 5-237,-3 3 1,-1 2 44,-2 7 1,-2-1-73,-1 7 1,1 1 95,-1 1 0,2 5-106,0-4 1,1 5 467,-1 0 0,5 5-122,1 0 1,-1 2-202,1-1 1,0 1 61,3 4 1,0 4 2,0-1 0,-3 3-33,1-3 0,-6 7-89,0-2 1,-1 9-12,-2-3 1,0 1-208,0-7 0,2-3-9,-3-5 0,4-3 59,2-8 1,0-4 239,3-13 0,0-2-82,3-4 1,0-4 91,0-4 1,1-8 29,2-6 1,2-3 147,3-3 0,-2-3-28,-1-5 1,-2-2 186,3-4-196,-1 0 1,7-5-100,-1-3 1,1-2-584,0-4 0,4 0 64,3-3 468,5 0 0,1-4 0,6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9:49.4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577 34 8029,'0'-8'0,"0"2"1183,0 1-316,0 3-393,0-6-945,0 7 382,0-3-46,0 4 1,-1 0 99,-2 0 1,-3 0 3,-5 0 1,0 3 92,-6 0 0,0 0-151,-9-3 0,1 3 136,-9 0 1,-2-1 2,-6-2 1,-1 0 53,1 0 1,0 0 211,-1-3 0,2 2 66,1-2 0,7-1-114,8 1 1,7 0-246,7 3 133,5 4 0,2 5-266,4 5 1,0 3-82,0 3 1,4 0-121,2 3 1,1 1-103,2-5 1,2 4 181,0-3 1,3 0-197,-2-4 0,0-2 50,-1-3 1,2-2 262,1 0 0,1-2-26,-4-1 1,3-2 109,-3-4 0,2 0-28,-2 0 0,-3-4 219,1-2 1,-1-2 333,-2-3 0,-2 0-231,-1-3 1,-2 0 385,-1-3 1,0 0-270,0 0 1,-1 3 152,-2 0 1,-2 1-291,-3-1 0,-1 1-277,1 5 1,-1 0 58,1 3 1,-1 1-185,1 4 0,-1 0-1000,1 0 0,-1 5 566,1 3 1,0 2 591,3 7 0,-3-2 0,3 6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9:49.7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 52 8032,'-4'-9'0,"1"1"0,-3-1 0,-1 1 0,4-1 0,1 5 0,-2 0 0,3 4 0,-3 0 0,4 4 0,0 1 0,3 6 1676,0 0 0,0 4-1260,-3-1 0,0 2-365,0 1 0,2 0-933,1 0 0,0 0 336,-3 0 1,0 0 545,0 0 0,4 4 0,1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0:35.0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51 8274,'0'-8'0,"0"-1"0,0 1 0,0-1 0,0 4 0,0-1-1,0 4-8,0-2 9,3 4 0,2 0 0,4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9:49.9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69 8032,'0'-13'2696,"-1"4"-1938,-2-2 1,2 1 500,-2 2 1,2 2 89,1 0-404,0 5-636,0-3 0,0 5-638,0 2 1,0 1-318,0 5 0,0 0 547,0 3 1,0 1-1289,0 4 1,3 3 289,0 3 1097,0 2 0,1 0 0,0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9:50.8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442 26 8043,'4'-1'0,"-1"-2"401,-2 2 1,0-5 88,2 3-171,-2 0-95,3 3-424,-4 0 162,0 0 157,-4 0 1,2 1-44,-4 2 1,1-2 6,-4 2 1,-3-3-78,-2 0 1,-2 3 179,-1 0 0,-1 0 142,-2-3 1,1-1-116,-3-2 0,-4 1-23,-2-3 1,-3 2-29,3-3 1,2 4 24,4-1 0,3 3 26,-1 0 0,3 0 15,3 0 1,2 0-204,3 3 1,1 3-320,-1 5 0,3 3-379,1 6 1,3-2 183,-1 2 0,-1 2 201,2 0 0,-1-1-53,3-1 1,3-2 97,3-1 0,2-1 92,0-2 1,1-2-28,-1-4 1,3 0 134,1-2 0,-1-3 101,-2-3 0,-1 0 171,0 0 1,0-1 283,-2-1 0,1-3-271,-1-4 0,-1 0 246,0-2 1,-3 0-115,1-3 0,1 0 34,-1-3 1,-1 3-81,-2 0 0,-1 0-165,-1-3 1,0 1-30,-4 2 1,0-1 14,-2 3 1,-1 1-815,1 2 1,-3 2 140,-1 1 524,1 2 0,-1 8 0,-1 1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9:53.7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77 76 8170,'0'-13'0,"0"-2"1244,0 4-872,0 0 0,-3 2 932,0 1-304,0 3-423,3 1-478,0 4 0,0 1-268,0 2 1,0 2-55,0 3 0,0 4 180,0 2 1,-3 2-263,1 1 0,-5 3 137,1 0 0,-1 4-218,-2-2 0,4 3-240,-1 0 1,1 0 625,0-3 0,-3 6 0,3-1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9:54.0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94 8203,'0'-8'234,"0"-1"58,0 1 0,0-1 564,0 1 0,0-1-303,0 1 0,0 2-260,0 1 0,0 2-33,0-3 1,1 4-328,2-1 0,2 0 132,3 0 1,1 0-388,-1 3 1,2 1 74,1 2 0,-2-1-58,3 3 1,-2 1 99,1 2 1,-1 1 13,1-1 0,-4 2 61,-2 1 1,-3-1 22,1 5 0,-2-4 155,-1 3 1,-4-1-134,-1 1 1,-6 2 151,0-2 1,-3 0 12,3 0 0,-4-4 102,4 1 1,0-1-21,2-2 1,2-2-78,1 0 1,2-3 148,4 2 1,2-3-90,4 1 0,5-2-473,12-1 1,1 0-36,10 0 363,-2-4 0,17-1 0,-1-3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9:57.6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459 9 8163,'-6'-1'526,"0"-2"-87,1 2-302,-4-2 0,1 3-92,-1 0 0,4 0 61,-1 0 1,3 0-105,-2 3 0,0-1 87,-1 4 0,-1-3-159,1 2 0,-2-2 130,0 3 1,0-3 51,-1 2 0,-3-3 1,-2 1 1,-2-2-64,-1-1 0,-4 3-57,-2 0 0,-1-1 75,-2-2 1,1 0 51,0 0 1,-1 1-40,1 2 1,3-1-21,2 4 1,3-1-46,3 4 0,6-1-111,5 1 0,2 2-183,1 0 1,1 5 91,2-2 1,4-1 10,4 1 1,5-3 68,1 3 0,0-3-150,3 0 1,-1-2 30,1-4 1,-2 3-98,2-3 0,-3-1 50,0-1 1,-2-2-96,-1-1 0,-4 0 258,1 0 1,-1-1 170,-2-2 1,-3-2 592,-2-7 1,-5 2-401,-1-4 1,-6 0 644,0-3 0,-5 0-295,0 0 1,-1 0-109,1 0 0,-2 4-278,2 1 0,-3 3-318,1 0 0,-3 5-1167,2 1 0,-1 3 1266,7 3 0,-5 9 0,3 6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9:58.0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42 85 8065,'0'-9'240,"-4"-3"1,2 3 251,-3-2 1,3 1 512,-1 2 0,2 2-967,1 0 8,0 4 1,1-4-191,2 3 0,1 0 99,5 3 1,-3 1-490,-1 2 0,1 2-14,2 3 12,1 1 0,-1 2 179,1 0 1,-4 1 19,-3 0 1,-1-3 384,-1 3 1,-1 0-103,-1-1 0,0 3 538,-4-2 0,-2-1-277,-4-3 0,1 1 218,2-1 1,1 0-160,-1-3 0,1 0 260,-1-2 0,4-2-308,-1 2 0,4-1-337,-1 0 1,3-1-214,3 2 0,2-2 226,3-1 1,5 0-716,1 0 1,3 0 126,3 0 694,-2 0 0,10-4 0,-2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9:58.1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51 8065,'0'-8'624,"0"-1"194,0 1 1,-3 2-79,1 1 1,-2 3 1089,1-1-911,2-2-333,-3 4-732,4-2 0,0 6 204,0 3 1,0 4-522,0 2 1,3 3 139,0-1 1,3 2-428,-4 1 750,1 4 0,1 0 0,1 5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9:58.8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535 35 8007,'-7'-9'13,"1"1"0,-2 2-130,3 1 0,0 3 567,-1-1 1,1 2-189,-4 1 1,1 0-187,-1 0 0,1 4-30,-1 1 0,-2 0-61,0 1 0,-3-2-11,2 2 0,-3 1-11,1-5 0,-3 2 171,-3-1 1,1-2-72,-3 2 1,-1-2-18,-2-1 1,1 0-38,-1 0 0,1 0 20,-4 0 0,4 3-22,2-1 0,2 4-4,-3-3 1,7 3-55,-1 0 0,9 3-153,-1 2 0,7-1 13,-1 4 0,2 1 147,1 1 1,4-1-156,1-1 1,4-1 81,2 1 0,-1-2 47,5-3 1,-4-1-86,3 1 0,0-2 5,3-1 1,-3 1 100,0-5 1,-2 1-3,2-3 0,-1-1 231,1-2 1,-1-1-91,-1-5 1,-3 0 429,2-2 0,-2 0-248,-4-3 0,-1 0 116,-4-3 0,0 3 113,0 0 1,-1 0 103,-2 0 0,1-1-318,-7 4 0,3 2-343,-6 4 1,0 3-1001,1-1 0,-3 3 646,2 3 1,1 4-1627,2 5 2036,1 3 0,0 2 0,-1 4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9:59.2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93 8007,'-4'-8'643,"-3"-1"-451,4 1 1,-1-1 501,2 1 0,1-1-205,-2 1 0,2 2 0,1 1 1,0-1-337,0-3 1,4 5-273,1 1 1,3 2 45,0 1 0,2 0-161,1 0 1,-2 0-423,3 0 0,-3 1 354,0 2 1,-1 1-266,1 5 1,-2 2 155,-1 1 0,-2 0 185,-4-1 0,-1 1 95,-2 3 0,-2 0 247,-3-4 1,-1 1-1,1-1 0,-1-1 281,1 1 1,-1-1-103,1-2 0,-1-2 75,1-1-263,3 1 0,1 0 19,4-1 0,1-3-302,2 1 0,6-2-233,5-1 0,5 0-925,0 0 1334,9-4 0,-6 0 0,7-5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9:59.5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43 8007,'-6'-1'501,"0"-2"0,4 2-47,0-5 0,-2 3 46,1-3 1,-1 4 280,1-4-514,2 4 1,-2-3-102,3 3-264,3 1 0,2-3-55,4 4 1,2 0-348,0 0 1,1 0-101,-4 0 1,1 3 316,3 0 1,-4 3-90,1 0 1,-1 0-56,-2 0 1,-2 2 404,-2-3 1,-1 6 177,-1 0 1,-1 0 148,-1-2 1,-6 0-35,-3 2 1,-1-1 225,0 1 0,3-1-124,-2-2 1,1 1-59,2-1 0,2-2-549,0-1 1,5 0 178,1 1 1,9-2-338,8-1 0,4-2 392,8 2 0,5-2 0,4-1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0:35.1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26 11198,'-4'-1'2321,"1"-2"-2775,2 2 0,1-3 454,0 1 0,4-2 0,0-3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50:01.6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416 34 7948,'13'-8'-60,"2"0"60,-4 3 0,0-2-294,-2 4 0,-3 0-196,-1 3 1558,-3 0-344,2 0-421,-4 0 1,-4 1-36,-2 2 1,-1-1-113,-2 4 0,-2-1-92,0 4 0,-5-4 71,-1 1 1,0-1-104,-3 0 1,1 2 115,-1-4 1,2 2-109,-5-2 1,0 1 78,-2-1 0,-1-2-1,1 2 0,-3-1-194,0 0 1,0-1 95,6 2 1,-1 1-60,6-1 1,-1 2 115,7-2 1,0 4-418,6-2 1,1 3 123,4 0 0,0 4-81,0-1 0,4 3 54,1-2 1,3 3-19,0-1 0,1 1 53,-1-1 0,1 1 65,-1-4 0,2 1 46,1-4 1,-1 1-43,1-1 0,-2-3 129,0-2 0,2-2-15,0-1 222,1 0 0,-4-4-23,1-2 0,-4-1 221,1-2 0,-4-2 138,1 0 0,-2-1-230,-1 4 0,-3-4-46,0 1 0,-4 0-63,2 2 1,-6 1-207,0-1 0,-1 5-232,0 1 1,3 2-508,-2 1 1,-2 1 750,2 2 0,0 1 0,2 5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50:02.0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60 34 8430,'-1'-7'889,"-2"1"-957,2-2-525,-3 4 196,4-1-233,0 1 374,4 4 1,0 4-37,1 2 1,2 1 147,-4 2 0,2-1-9,-2 1 0,0-1 210,-3 1 0,0-1-113,0 1 0,0-1 294,0 1 0,0-4 43,0 1-52,0-1 0,0 4-43,0-1 1,0-2-71,0 0 1,0-3 0,0 2-55,0 1 0,0 2-110,0 1 1,0-3 141,0-1 10,0 1-85,0 2 0,-1 1 239,-2-1 0,1-2-83,-3 0 1,2-5-119,-3 2 1,1 1-64,-4-1 1,1 0-162,-1-3 0,1 0 167,-1 0 0,1 3 0,-1 2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50:02.2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33 8058,'-4'-8'2925,"-1"0"1,-2 2-1934,1 0-707,2 4 1,4 0-146,0 4 0,0 3 121,0 4 1,0 3-759,0 2 1,0 3 400,0 3 0,4 1 96,2 5 0,1 3 0,2 1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50:02.9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499 1 7994,'-5'0'1537,"-3"0"-1355,3 0 1,0 0 213,-1 0-395,1 0 0,-4 0 104,1 0 0,-1 0-68,1 0 1,-2 0-50,-1 0 0,1 0-59,-5 0 1,4 0 186,-3 0 1,-1 0-118,-5 0 1,1 0 16,-3 0 1,-2 0 16,-4 0 0,1 0-188,-1 0 1,2 0 138,0 0 0,1 5-153,-1 3 0,6 1-3,3 2 0,2 2-27,6 1 0,0 1 91,6-1 0,4 2-28,5-1 1,2 0 56,3-1 1,2 1-22,1-4 1,2-1-8,-2-4 1,2 1 5,1-4 0,0-1 85,0-2 1,-1 0 14,-2 0 0,1-3-6,-4-3 0,3-2 112,-2 0 1,-2-3 222,-4-1 1,-2-2-7,-4 3 0,0-4-106,0 1 0,-7 1 41,-1 2 1,-7 2 18,1 0 1,-3 2-695,-3 1 1,3 2-131,-3 4 0,2 4 548,1 2 0,0 1 0,0 2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50:03.3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69 68 7964,'0'-9'1206,"0"-2"1,-3 4-1180,0-1 0,0 1 202,3-2 0,0 4-519,0-1 0,1 4 249,2-1 1,2 3-30,3 0 0,1 0 123,-1 0 1,2 0-775,1 3 1,-3 2 249,1 3 0,-1 1-25,-2-1 1,-2 1 205,-1-1 1,-2 1 238,-1-1 1,-3 2 260,0 1 0,-4-2-120,2-1 0,-3 1 198,0-4 1,0 3-105,2 0 1,0-2-101,3 0 0,-3-4-59,3 4 1,1-3-90,2 2 1,0-2 57,0 3-152,3 0 1,2 1 40,4-1 1,-1 0-30,1-3 117,-1 4 1,0-2-24,-3 3 0,-1-2 245,-4-1-24,0-3 0,-5 5 185,-3-4 0,-2 2-129,-4-2 0,0 0 59,-3-3 1,1 0-638,2 0 1,-1 0 117,4 0 235,3 0 0,1 0 0,2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50:03.6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60 7924,'-6'-8'0,"0"-1"0,3 2 789,-2 1 1179,3-2-1341,-2 4 1,4-2-232,0 0 1,4 5-626,2-2 1,1 2 250,2 1 1,2 3-714,0-1 0,0 4 318,-2-3 0,2 4 65,1-2 0,-2 3-418,-4 0 1,0 1 230,-3-1 0,0 3 397,-3 1 1,-4 2-41,-2-3 0,-4 1 688,-1 0 0,-3-3-49,2 3 0,1-4 955,3-2-809,-1 1-470,1-2 0,5 2-128,6-1 1,6-2 175,11-4 0,7 0-1924,10 0 1699,1-4 0,16-1 0,-2-3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9:54.9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458 26 8075,'0'-5'0,"0"-1"0,0 3 0,0-2 0,0 3-45,0-2 1,1 4 104,2 0 147,-2 0 1,4 0 4,-2 0-159,-2 0 0,3 3 99,-1 0-87,-2 3 1,3-4 84,-4 4 1,0-3-90,0 2 1,0-2 204,0 3 1,-4-4-111,-2 0 1,-2 2 60,-3-1 1,-1 0-9,-5-3 1,1 0-49,-6 0 1,-2 0-73,-4 0 0,-2 0 83,-4 0 1,-2 0-190,2 0 0,-1 0 83,7 0 1,0 0-168,2 0 1,5 4 98,1 1 0,6 4-360,2 2 1,4-1 51,2 4 0,2 1-67,4 2 0,0 0 76,0 0 1,4-1 101,2 1 1,4-1 25,2-1 1,-1-3-14,-3-4 1,4 1 128,-1-1 0,3-3-112,-3-2 1,4 1 244,-4-2 1,3 0 32,-3-5 1,3 2 29,-2-5 1,-4 0 365,-2-2 1,-1-1-230,0 1 0,-1-4 13,-4-3 0,0 2-113,0-1 0,-5 0 325,-3-3 1,-2 0-136,-4 0 1,3 4-290,-3 2 1,0 1-463,-3 2 1,0 0 384,0 3 0,0 5 0,0 4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9:56.4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 69 8050,'-1'-9'291,"-2"1"0,2-1-20,-2 1 0,1-1 227,0 1 0,1 2 428,-2 0-72,2 5-647,-3-3-319,3 4 1,-3 1 215,4 2 1,0 1 141,0 5 1,0 2-172,0 0 0,0 4-16,-3 0 0,2 1-370,-2 1 0,1 0-199,-1 0 1,2 0-348,-2 3 0,0-2 857,0 2 0,0 2 0,3-1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49:56.8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60 8126,'0'-9'0,"0"1"1436,0-1-898,0 1 0,0-1-387,0 1 0,1 3 40,2 2 1,1 2-137,5 1 0,0 0-189,3 0 0,0 0-213,2 0 0,2 1 154,-2 2 1,2 2-150,1 3 0,-4 0-73,-1-3 0,-6 3-302,0-2 789,-4 1 1,2 2-51,-4-1 1,-5 0 78,-4-3 0,1 3 86,-3-3 0,0 0 95,0 1 0,4-3 147,-1 2-170,1 1-205,3 2 1,0 1 56,4-1 1,1 1-175,2-1 1,1-2 72,5 0 1,2-1-246,0 4 0,2-1 32,-2 1 1,-2 2 27,3 0 0,-6 1-28,0-4 0,-4 1 138,1-1 1,-6 1-180,-3-1 1,-9 1 40,-5-1 203,-3 1 0,-10 3 0,-2 1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50:00.1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500 25 8032,'0'-5'0,"1"-2"826,2 4-78,-2 1-976,3-2 214,-4 3 1,0-2-15,0 6 1,-3-1 70,0 3 0,-3-2 51,0 3 0,-4-1-40,-2 0 1,0 2-3,1-4 0,-2 0 151,-4 0 0,0-2-138,0 2 0,-4-2 91,-2-1 1,-1 0-15,-2 0 0,-2 0-161,0 0 0,-3 0 4,2 0 0,1 0-97,3 0 0,-3 1-7,3 2 1,2 1 92,9 5 1,3-1-104,5 1 1,0 2 51,3 1 1,1 2-23,5-3 1,2 4 45,7-1 0,-2 1-149,4-1 1,0 0 35,3-3 0,3-2-60,0 3 0,0-4 80,-3-2 1,2-2-112,1-4 1,-1 2 251,-5 1 0,4-1-121,-4-5 0,0 0 209,-5-5 0,-2 1-147,-1-4 1,-2-1 645,-4 0 1,0-2-74,0 3 1,-5-1 172,-3 0 1,-4 3-351,-2-2 0,-3 1-116,0 2 0,0 0-631,-2 3 1,1 1 288,1 4 0,1 0-456,2 0 0,1 4 582,5 1 0,-1 7 0,1 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0:46.7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60 178 8199,'-4'-9'0,"2"1"269,-4 0 1,1-3 136,-4 3 1,4-3 854,-1 6 133,0-3-458,2 0-395,-4 3-48,7 1-1062,-3 4 1,5 1 431,2 2 1,-1 2 16,4 3 1,-4 2-23,4 1 0,-4-1 56,1 4 1,1 0-150,-2 0 1,1 2 47,-3-2 1,0-1 263,0 1 0,0-1-67,0 1 0,0 2-172,0-5 1,-1 0 162,-2-2 0,2-1-68,-1 1 337,1-5 1,0 0 1180,-2-4-1191,2 0 1,-3-7-100,4-5 0,3-4-266,0-4 1,6-1 144,0-5 0,1 1-50,-1-1 1,2 1 100,0 0 1,3 0-120,-2 2 0,-1 0-84,-3 3 1,1 4 32,-1 5-102,-3 1 210,-1 6 0,-4 1-844,0 6 0,0 2 376,0 7 1,0 1-21,0 4 0,0 0 85,0 0 0,0-1 66,0-2 0,0 1 182,0-4 0,3 3-77,0-2 1,2-1 173,-2-3 1,1-2-44,-1 0 1,-1-4 187,3 0 1,-2-1-86,3-1 0,-3-4 396,2-5 0,-2 1-107,3-4 1,-4-1-9,4-1 1,-3 1-72,3-1 0,-5 3-118,2 0 1,1 2-535,-1 0 240,0 1-569,0 3 501,-2 1 1,6 8-50,-4 2 0,1 2 37,-2 3 1,0-1-40,4 1 0,0 1 140,2 0 1,-2 2 8,-1-3 0,1 0 17,3-2 0,-1-2 136,1-1 0,2 1 65,0-4 0,0 2-114,-2-2 1,-1 0 146,1-3 1,-3 0 31,-1 0-15,1-4 0,1-1 211,-1-3 296,2-1 239,-7 1-220,2-1-355,-3 1-114,0 3 0,0 1-858,0 1 419,0 2 135,4-3 0,-2 7-129,4 0 1,-4 0-164,4 0 0,-3 1 412,3 2 0,-1 1 0,4-2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50:00.5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86 8062,'-4'-17'0,"3"3"1072,-2 3 0,0 2-335,0 0 0,0 4-163,3-1 1,0 3-605,0-3 1,4 5 79,1-2 1,3 2-239,0 1 1,1 0 202,-1 0 0,1 1-696,-1 2 1,2-2 458,1 5 0,-1 0-177,1 2 1,-5 1-78,0-1 1,-4 3 13,1 1 0,-2 2 343,-1-3 1,-1 3-68,-2-2 1,-2 2 406,-3-3 1,-4 3-147,1-2 1,0-1 452,2-3 1,-1-2-236,2 0 1,-3-4 145,5 4-356,3-4 1,-1 3 11,4-2 0,5-3-428,3 3 0,4-2 121,5-1 212,8 0 0,-3-4 0,8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50:00.9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 60 8402,'-5'-8'767,"2"2"-225,3 0-263,-4 1 613,3-4 1,-3 3-311,4 1 1,1 3-494,2-1 1,-1 1-3,4-1 1,-1 2-323,4-1 1,-1 1-295,1 1 3,-1 0 0,1 0-63,-1 0 1,0 1-90,-3 1 312,3 3 0,-4 4 10,1-1 0,-1 1 255,-4-1 1,0 1-116,0-1 1,-1 1 390,-2-1 1,-2 1 18,-3-1 1,2 0 197,1 1 0,2-3-45,-3-1 0,2 1-108,-2 2 0,2-2-106,4 0 1,-3-3 9,0 2 0,1-2-201,2 3 102,3-1 0,5 4-251,3-1 1,1 1-107,0-1 0,-2-2-105,4 0 0,-3-1 132,0 4 0,-3-3-57,-2 3 1,-3-5 527,-6 4 0,-6-2-131,-8-1 0,-9 3-54,-8-3 0,-3 3 0,-6 1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50:04.3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467 34 8025,'-4'-5'0,"3"-2"512,-2 1-180,2-1 578,1 2-551,0 1-632,0 4 1,1 0 128,2 0 75,-2 4 20,3 1 1,-4 3 90,0 1 0,-1-4 178,-2 1 1,-2-3-46,-3 3 0,-1-5-109,-3 2 0,-4 1 14,-4-1 0,-4 0 49,-2-3 0,-3 0-30,-5 0 0,-2 0 2,-1 0 0,-2-3 33,5 0 0,-1 0-39,7 3 0,4 0-288,4 0 200,6 0 1,5 4-437,6 2 0,3 4 200,0 1 0,3 4 56,3-1 1,2 2-208,4 1 0,-2 0 99,4 0 1,-2-3-26,2-3 1,0 1 82,3-1 0,-3-2 2,0-3 1,0-5 20,3 2 0,0-2 191,0-1 0,-1 0-22,-2 0 0,1-4 73,-3-1 1,-1-6 606,-3 0 0,-3-4-333,-2 1 1,-3 1 503,-3-1 1,-2 2-327,-3-2 0,-4 4-218,-3-2 0,-1 4-362,0 2 1,-2 3-507,-2 3 1,2 0 98,-2 0 1,5 3-1382,1 3 1874,4 2 0,-3 8 0,5 1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50:04.7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77 51 7950,'0'-8'251,"-3"-1"69,0 1 1,-2 2-23,2 0 1,0 4 903,3-4-1502,0 4 0,4-2 148,1 4 1,3 0-224,0 0 0,4 0 14,-1 0 1,3 3-35,-2 0 0,-1 4 205,-3-2 1,0 0-346,-2 1 661,1-1 1,-6 4-109,2-1 40,-6 1 0,-2-1 1,-3 1 1,-2-4 298,-1 1 0,2-3 83,-3 2-219,3 1 0,1 0-206,3-1 1,-2-2-212,4 3 1,0-3 106,3 2 0,0-2-153,0 3 1,1-1 33,2 0 1,1 3 94,2-3 1,1 2 71,-1-1 1,0 1-80,0-1 0,-2 1 252,-4 2 31,0-1 0,-1 0 203,-2-3 0,-3 2-60,-5-4 0,1 1 99,-4-1 0,0-3-345,-3 3 0,3-2 88,3-1 0,2-1-1688,0-2 1539,4-1 0,2-9 0,3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50:05.1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34 7950,'-4'-8'1126,"-1"2"-286,2 0-379,2 5 1,-3-4 233,4 2-1900,0 2 916,0-3 1,5 4 116,4 0 0,-1 0-25,3 0 0,-1 3-254,-2 0 1,1 1 99,-1-1 1,1-2 63,-1 5 1,-2-4 178,-1 1-66,-3 2 1,2-4 532,-4 5 1,0-3-147,0 3 1,-1-4-7,-2 4 0,-1-3 9,-5 2 0,1-2 57,-1 3 0,4-3-27,-1 2-118,0 1 0,1 3-193,-1-1 1,4-2 96,-1-1 1,2 1-159,1 2 1,1 1 34,2-1 0,2 4-101,3-1 1,1 0-18,-1-2 0,1 2 3,-1 0 1,1 4 150,-1-4 1,-3 0-34,-2-2 1,-2-1 424,-1 1 1,-4-4-180,-2 1 1,-2-4-376,-4 1 217,-1-2 0,-4 2 0,0 2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50:05.9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348 60 8085,'9'0'-539,"-1"0"503,1-4 1,-1 3 839,1-1 1,2 1-370,0 1 0,2-3-158,-2 0 1,2-3-283,4 3 1,1-3 152,2 0 1,4 1-17,5 0 1,2 2-1,-3-3 0,0 4 189,-2 0 1,-2 1-189,-1 1 0,-6 0-281,-6 0 222,-5 0-1283,-3 3 970,-3-2 0,-2 4 249,-1-2 0,-4 1 219,2 1 0,-3 4-75,0-1 1,0 2 44,2 4 1,-1 0-59,1 3 0,-1 1 20,-2 2 1,3 2-68,1 7 0,-4 1-26,-2 4 0,0 4-263,2 5 1,1 3 86,-1 5 1,1 3-334,-1 3 1,4 2 177,-1 3 0,3 3-76,-2 2 1,3 3 440,-1-2 1,-1 3-208,1-4 1,-2 5 157,2 4 0,-4 4-91,2-1 0,-3 4 213,0-1 1,-1 4-29,1 2 1,-4 4-156,1-4 0,0 0 36,2-8 0,1-1-133,-1-3 1,1 1 57,-1-3 1,-2-1-163,0-8 0,-4-1 1,0 1 0,-3-1 96,-2-2 0,-1-4-82,1-7 0,1 0 53,-3 0 0,2-8-72,-3-3 1,5-5 170,-2-1 1,-1-2-2,1-1 0,0-8 128,3 0 1,1-4-132,-1-2 0,2-4-751,1-2 797,4-5 0,-6-2 0,3-4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50:49.4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611 35 8626,'0'-5'1086,"0"-2"-626,-4 6-422,3-3 0,-4 3 132,3-2 1,-3 2-89,-4-2 0,1 2 98,-1 1 1,-3 0 49,-2 0 0,-6 0-162,-2 0 1,-3 0 66,0 0 0,-5-2 108,-1-1 0,0 0-71,-3 3 1,3 0-169,-3 0 1,1 0 116,5 0 0,-1 1-251,1 2 1,5 1 72,0 5 0,5 3-139,1 2 0,1 2 4,1 1 0,3 3-72,4 0 1,3 3 102,2 0 0,2 1-44,1-2 1,1-1 51,2-4 0,3-3 12,5 0 1,1-1-98,2 1 1,5-1 40,-2-5 0,3 0 20,0-3 0,1 0 103,5-2 1,-1-2 4,1 2 0,-4-5 36,1-1 1,-4-4-82,1 2 1,-6-7 316,-3-2 0,-5-2-86,-4-1 0,-1 0 393,-1 0 0,-1 0-74,-1 0 0,-4 0 107,-5 0 0,-3 1-196,-2 2 0,-1 2-109,0 4 0,-3 3-944,0 2 1,-4 2 432,2 1 1,1 2-946,1 4 1218,2-1 0,1 15 0,1-2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50:49.8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0 102 7857,'0'-9'112,"0"1"0,0-1-112,0 1 0,0-1 799,0 1 0,0 2-208,0 1 1,0-1-91,0-2 0,0 2 249,0 0-256,0 4 1,0-2 167,0 1-238,0 2-624,0-3 0,0 5 216,0 2 1,0 2-96,0 3 1,0 7-43,0 2 0,0 9-201,0-1 1,0 9-289,0 0 0,0 5-1522,0 1 2132,0 5 0,4 2 0,1 4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50:50.1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221 43 7840,'-4'-8'0,"-1"-1"0,-2 1 985,1-1 0,-1 5-804,1 1 0,1 2-431,0 1 1,-1 7 76,-2 5 1,-2 7 50,-1 3 1,-3 4 12,-6 2 1,2-1-140,-2 4 248,-1 0 0,-1 7 0,-4 1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50:50.5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603 51 7883,'-8'-8'1463,"-1"-4"-1134,1 1 0,2 3-1424,0 2 655,1 4 0,-4-2 768,1 4 0,-1 0-94,1 0 1,-5 0-33,-1 0 0,-3 3-108,-2 0 0,1 3-20,-2-4 0,-2 5-112,0-1 0,-4-2 55,-2 2 1,1 0 146,-5 2 0,4 1-63,-3-1 1,1 1-239,-1 3 0,2-2 113,3 4 1,2 0-91,1 3 0,3 0 7,6 0 0,6 1-90,5 2 0,2-2-32,1 2 0,1-3 32,2-3 0,2 1 172,7-4 0,-3-2-100,2-4 0,3 0 172,0 1 1,-1-3-76,1-3 0,3-3 212,3-3 1,2-2 17,-2 0 1,3-3-11,-3-1 0,-3-3 137,-3 1 0,-2 1 236,-1-1 1,0 1 267,-9-2 0,1 0-303,-3 4 0,-4-2-457,-5 4 0,-3 0-508,-5 6 1,-4 0-698,-1 3 0,-3 5 704,0 4 428,-1 3 0,1 5 0,-1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28:59.5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35 8242,'5'-9'-132,"-2"1"1,-2 2 754,-1 0-661,0 4 1,1-1-596,2 3 635,-2 0 0,6 3-9,-1 3 1,1 3-87,2 2 1,-1-2 81,1 3 0,3 0-239,2-1 0,2 4 52,1-1 1,0-1 197,0-2 0,4 2 0,0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0:46.8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51 8199,'-3'-11'0,"0"0"0,-3 2 1616,4 4-784,-5-1-786,6 1-618,-3 1 1,4 5 380,0 2 0,1 5 191,2 3 0,2 4 0,3-2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50:50.9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42 110 7907,'-2'-9'255,"-1"-2"1,-3 1 210,3-1 1,0-1 1277,0 0-1307,2 1 0,0 3-430,4-1 0,3 3 88,0 1 1,4 3-326,2-1 0,0 2 105,-1 1 0,2 4-452,4 2 1,-3 4 163,1 1 1,-5 4 3,1-1 1,-2 2 151,-4 1 1,-1 0 28,-4 0 1,-4 1 174,-1 2 0,-8-2-92,-3 2 1,-1-3 503,-3-3 0,2 1-200,1-4 1,0 1 973,0-4-892,4 0 0,2-2-104,5 0-64,2-4 0,13 1-110,5-3 0,6 0-491,9 0 1,5 0 262,5 0 0,3 0 265,0 0 0,4-3 0,1-2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50:51.1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187 18 7884,'-9'-3'0,"1"0"0,-1-2 202,1 2 1,-1 0-223,1 3 1,-1 4 434,1 1 0,-3 4-259,-1 2 0,-2 2-176,3 4 1,-1 0-257,0 0 1,3 1 275,-2 2 0,-3-2 0,1 3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50:51.5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586 43 7937,'0'-9'0,"0"1"696,0-1-134,0 1-480,0 3 36,0 2 0,0 3-135,0 3 1,-4 2-11,-1 3 1,-7 1 96,-2-1 0,-2 1 68,-1-1 0,-3 0-2,-3-2 1,-5 0 87,-3-3 1,0 1-18,0-1 1,3-2 172,-3 1 1,0-1-38,-3-1 0,4 0-165,2 0 1,1 0-107,2 0 1,3 4-220,2 2 1,3 1 62,3 2 1,2 3-110,3 2 1,1 2-343,-1 1 0,5 0 238,1 0 0,2-1-178,1-2 0,1 1 78,2-3 1,1-1 14,5-3 0,0 0 179,3-2 1,1-3 223,4-3 1,1 0-51,2 0 0,-2-3 158,5-3 0,-4-3 18,1-2 0,-2 2-73,-2-3 1,-2 0 625,-3 1 1,-3-4-303,-2 1 0,-2-1 406,-4 0 1,-1 3-402,-2 4 0,-3-1-397,-5 1 0,-3 3-922,-6 2 0,1 2 594,-3 1 0,3 7-375,-1 1 0,3 4 697,3-1 0,2 6 0,3 5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50:51.9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162 51 7875,'0'-8'758,"0"-1"1,0 4-220,0-1 1,0 3 357,0-2-259,0 3-758,0-6 1,1 7-175,1-2 0,3 2-357,4 1 1,-1 0 277,1 0 1,-1 1-314,1 2 1,-1 1 304,0 2 0,-2 1 10,0-1 1,-1-1 349,0 0 0,-1 1-70,-4 2 1,0 1 361,0-1 1,-4 1-87,-1-1 0,-3 1 17,-1-1 1,-3 2-3,-2 1 1,2-2-3,1 3 0,-2-3-120,2 0 0,0-1-54,2 1 1,4-1-186,3 0 1,1 1 68,1-1 1,2 1-108,3-1 0,2 1 36,7-1 1,-3 1-55,3-1 1,-3-2-71,0 0 140,-1-1 222,-6 4 0,-2-1 317,-8 1 1,-3-4 222,-8 1 0,-4-4-246,-1 1 1,-3 1-403,0-2 0,-1 1 33,1-3 0,3 0 0,2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50:52.5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152 60 7956,'-5'-17'0,"0"3"0,2 3 446,3 2-378,-4 4 1326,4 1-579,0 4-1125,0 0 0,1 3 95,2 0 0,-2 3 40,5 0 1,-1 2 152,0 0 0,3 1-6,-2-1 1,1 3 26,2 1 1,-2-1-101,-1-3 1,1 5-176,-1 1 1,-2-1 94,-1 1 1,-2 0-76,-1 3 1,0 3 95,0 0 1,0 0-167,0-3 0,-1 2 135,-2 1 0,-1 0 16,-2-3 0,0-1 138,3-2 1,-3-2 36,3-3 0,1-1 0,2 1 113,0-5 14,0 0 0,0-5-71,0-2 1,3-1 177,3-5 1,-1 4 432,0-1-180,1 0-220,-1-2-10,2 3-237,-6 1 0,-1 5 7,-5 2 1,-7 3-107,-2 5 0,-3 3 77,-3 6 1,-1 2-154,-5 3 1,1 3-185,-1 1 0,6 2 129,3-3 0,5 3 45,6-3 0,4 2-1,8-2 0,4-3 14,10 1 0,1-2 76,5-4 0,-3 0 76,-1-3 0,-7-4 0,-1-2 0,-7-5 0,-4-2 54,-6-4 1,-9 0-112,-8 0 57,-7 0 0,-11 0 0,-5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50:53.2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535 119 7960,'-13'-17'220,"0"0"1,-4 1-155,0 2 0,3 2-41,0 3 1,0 1 465,-3-1 0,1 4-145,2-1 1,-1 4 613,3-1-826,-3 2 1,6 1-291,-3 0 0,7 1-14,2 2 1,-1 6-277,1 5 0,-2 3 155,2 3 1,-1-1 100,1 7 0,2-3-43,-1 6 1,0 0 53,-1-1 0,2 1-227,-2 0 1,2 0 21,1 2 0,4-2 130,2-4 1,-2 1 108,2-1 1,-4-3 144,1-2 0,-2-3 55,-1-3 1,-2 1-56,-4-4 0,-1 0 190,-7-6 0,-4 2-81,-4-4 0,-4 0 148,-2-3 1,2 0 127,-3 0 0,4 0 115,2 0 0,2-3-105,1 0 1,6-1 426,0 1-441,7 2-506,3-2 0,8 3-360,2 0 1,1 1 331,2 5 1,3 1-44,2 7 1,1 1 25,-1 5 0,2 1 23,-2 5 0,2 4 78,1 4 1,-3 1 7,-3 4 1,-2 2-31,0 4 0,-1-1 40,1 4 1,-1-4 77,1-2 0,-1 0-64,1-6 0,-1-1-49,1-1 1,2-8-7,0 2 1,8-5-107,1 0 0,7 0 198,4-6 0,10 1 0,2-4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50:53.7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35 101 7941,'4'-21'0,"0"4"459,-4 0 436,0 0-309,0 8 0,0-1-46,0 5 119,0 3 0,0-1-418,0 6 0,0 3-391,0 5 1,-1 3 189,-2 6 1,0 2 42,-3 7 1,-2 2-95,3 6 1,0-3-165,-1 3 0,4 1-263,0-1 0,1 3 173,1 0 0,0 1-1519,0 2 1784,0-5 0,0 0 0,0-4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50:54.6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50 204 8000,'0'-25'548,"0"-1"1,0 5-591,0 1 0,1 2-441,2 1 1,3 4 609,5 1 1,-2 3 637,3 1 0,0 0-646,-1 2 0,1 3-166,0 3 1,-3 1-400,2 1 1,-1 3 185,-2 4 0,1 0 7,-1 2 0,-3 2 153,-2 4 1,-2 0-121,-1 0 1,-1 3-99,-2 0 1,-2 0-61,-3-3 0,-4 0 327,-3 0 1,-1-1 50,0-2 0,-4 1-18,0-4 0,1 3-44,5-2 0,-1-5 420,4-4 0,-1 1-225,4-1 0,3-2 402,2-3 1,6-1-174,3-6 1,9 2 23,5-7 0,4 2 0,4-2 1,3 0-86,2-3 1,2 0-125,2 0 1,-2-3 56,2 1 0,-2-1-151,-2 3 1,-2-3 96,-3 0 0,-6 1 29,-6 5 0,-6-1 23,-7 4 1,-2 0 6,-1 2 0,-1 4-173,-2 3 1,-2 1 140,-3 1 0,1 0-597,-1 0 0,1 0 238,-4 0 0,-2 3-430,-2 3 0,-1 3 209,-1 2 0,3-2 4,0 3 0,4-2 61,-1 1 0,2-1-12,3 1 0,0-2 106,3 0 0,1-1-12,5 1 0,3-2 319,5-1 0,3 1-79,6-5 1,4 1 75,5-3 1,3-1-18,-1-1 1,-1 0-91,1-4 0,-4 1 28,2 0 1,-7-3 12,-2 2 0,-3 3 98,-3 0-160,-6-2 83,-4 4-64,-4-3 1,-4 8 242,-1 2 0,-3 1-15,0 2 1,2-1-148,1 1 0,2-1-59,-3 1 1,4-1-103,-1 1 0,2-1 99,1 1 1,1-1-103,2 1 0,2-1-68,3 1 0,4-5 75,-1-1 0,4-2-6,-1-1 1,5 0 25,1 0 0,0-1 74,-3-2 0,2 1-13,1-3 1,0-1 21,-3-2 0,-1-1 1,-2 1 83,2-1 1,-7 2 59,3 1 1,-7 1-16,-2 2 184,-2 3 0,-2-4-123,-2 4 0,2 1-224,-5 2 1,1-2 79,0 5 0,-3 0-108,2 2 1,3-2 43,0 0 0,1-1-319,-1 4-377,2-1 464,-3 1 0,8-2-47,2-1 1,1-2 288,2-4 0,3 0 0,1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50:54.7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94 8000,'-1'-15'449,"-2"1"1,1 1 1770,-4-1-1600,4 2 1,-4 3 199,3 1-1485,0 3 368,3 1 0,1 8-846,2 2 1,2 1 1142,3 2 0,1 7 0,-1 2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50:55.1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68 34 8260,'-5'-3'793,"-2"-2"-762,1-4 1,2 4-638,2-1 740,-3 4 320,4-2 0,-6 5-529,5 2 0,-2 2 39,1 3 0,1 4-89,-4-1 1,5 1 117,-2 0 1,2-3-45,1 2 7,-4 2 0,3-3-12,-2 1 1,2-1 256,1-2 340,0-3 327,0-1-635,0-4 0,4-4 8,2-2 1,1-1 16,2-2 0,0-2-305,2-1 0,0-2-43,3 3 0,-3 0-83,3 2 1,-2 1-44,2-1 0,-4 2-233,1 1 1,-1 2 59,-2 4 1,1 1 115,-1 2 0,0 3-161,-2 5 0,-3-1 33,-3 5 0,3-1 401,0 3 0,0 3 0,-3 2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0:47.3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94 8111,'0'-8'470,"0"-1"795,0 1-437,-3-1-205,2 1 339,-7-1-195,7 4-1114,-3 2 0,4 4 94,0 1 1,0 3-88,0 4 1,0-1-36,0 1 0,3-1 188,0 1 0,0 0-126,-3 2 1,0-1 29,0 1 0,0-2 313,0 0 1,0-1-98,0 1 473,0-1 532,0 1 580,0-1-151,0-3-523,0-1-424,0-12 1,0 0-124,0-6 1,1-1-181,2 3 1,-2-3 95,5 1 0,0-1-292,2 1 0,1-1-84,-1 4 1,2-4-116,1 4 0,-1 0-258,4 2 0,-2 5 276,2 1 1,-3 2-405,3 1-1,-3 4 266,0 1 1,-2 7-175,0 5 0,-3 4 128,-1 5 0,-3 0-58,1 2 0,-2 2 503,-1 4 0,0 4 0,0 1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50:55.4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169 18 7932,'-14'-6'0,"0"1"0,1 3 62,-1-1 0,1 2 266,1 1 1,2 1 509,-4 2 0,3 4-620,-4 5 1,5 2-240,-1-3 1,4 4-154,2-1 0,3-1 80,-1 2 0,3-5-51,3 1 1,2 1 112,7 0 1,2-1-438,6-2 0,-2-5-8,5-1 0,2-2-198,4-1 1,-1 0 383,-3 0 1,-2 0 290,0 0 0,-4-4-41,4-1 0,-4-3-64,1 0 0,-7-1 729,-5 1 1,0-1-112,-5 1 291,0-1 1,-3 1 164,0-1 32,-4 5-672,-1 0-525,-3 4-319,-1 0 1,2 1 331,1 2 1,1-2-1321,2 5 1503,2 0 0,-6 2 0,2 1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50:55.6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 43 7999,'-9'-8'2465,"2"-1"-1356,1 1-2752,-1-1 505,2 4 801,0 2 1,1 9-60,4 3 396,0 9 0,8 0 0,1 7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50:55.8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60 48 7983,'-8'-4'0,"-1"-2"0,1-1 686,-1-2 0,3 2-422,1 1 2542,3-2-2047,-2 7 1,4 1-361,0 6 0,0 5-215,0 4 1,0 2 10,0 2 1,0 1 0,0 6 0,3-3-12,0 5 1,0 0 115,-3 0 0,0 2 168,0 4 0,-1-4-881,-2-2 1,2-1 412,-2-2 0,-2 1 0,1-1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50:56.1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34 120 8006,'0'-17'0,"0"0"164,0 0 1,0 1 123,0 2 1,0 1 765,0 5 1,4 0-483,1 3 0,6 1-636,0 4 0,3 0 23,-2 0 1,3 4-420,-1 1 0,2 4 92,1 2 0,-4 2-52,-2 4 1,-1 0 125,-2 0 0,-3 3-76,-2 0 1,-2-1 225,-1-5 0,-7 2-115,-1-2 1,-9-2 274,0-1 1,-5-2-46,2-3 1,-3 0-537,0-3 565,-2 0 0,4-3 0,0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50:56.6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43 178 7935,'0'-22'0,"-1"2"1156,-2 3 0,2 0-654,-5 0 0,4 0 1048,-1 0 1,2 4-557,1 1 0,0 3 587,0 0-1162,0 5-644,0 0 0,0 6 10,0 4 1,0 0 232,0 8 0,-1 0-181,-2 3 0,3 3 205,-3 0 1,1 3-658,-1 0 1,2 2-69,-2 0 1,1 0-138,-1-3 0,3 3 326,-3-3 1,2-1 39,1-1 1,1-2 94,2-1 1,-2 0 74,5 0 0,0-7-102,2-2 1,-2-4-186,0 2 731,-1-4-269,4 1 414,-1-6 1,-2-2-113,-1-3 0,-2 2 23,3 0 0,-3 2-190,2-2 0,-2-1-197,3 4 1,0-2 45,2 2 0,1-3 70,3 3 0,-2 0-158,4 0 0,-1 2 38,2-2 1,1 1 135,-2-1 1,-1 2 77,1-1 0,-4-2 170,2 1 0,-3-3-24,0 4 0,-2-5 229,-1 1 0,0 2-87,-3-2 0,1 0-49,-1-2 0,-2 2 209,2 1 1,-6 0-118,-3-1 0,-2 0-195,-4 3 0,2 0-40,-4 3 0,0 1-164,-3 2 0,0 1 6,0 5 0,4 0-223,1 3 0,3 0-411,0 2 0,5 5 340,1-2 0,3 3-270,3-1 0,9-1-7,8 2 594,11-2 0,4 3 0,7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50:57.2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373 26 7923,'-8'-4'621,"-1"-2"1,1 2-261,0-2 1,-4 4-292,1-1 0,-4 2 142,1 1 1,-2 0 13,-1 0 0,-1 0-309,-2 0 1,5 4 108,-2 2 0,6 1-273,-1 2 0,6 0 182,0 3 1,4 0-122,-1 2 1,2 2-2,1-2 0,4-1 98,2 1 0,4 1 59,2 2 0,2-3 0,-3 0 0,1-3 93,0 3 0,-4-3-54,1 0 1,-5-4-31,-4-2 43,0-3 0,-7 2 116,-5-4 1,-6 0-308,-5 0 1,-5-1-260,-3-2 1,1-2 76,2-3 351,6-1 0,-3-3 0,3-1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50:57.5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145 77 8032,'0'-16'2098,"0"2"-828,0-2-163,-4 3 179,3 4 739,-3 1-2174,0 8 0,3 2 147,-1 4 1,-3 0 207,-1 8 1,1 1 23,0 5 0,-1 0-353,-2 5 1,2 0-53,0 6 0,1 0-156,-4 3 0,2 1-194,1 2 1,-1 0-342,1 3 1,-1 3-265,2-3 1,-2-1 508,4-5 0,-2-1 621,2-2 0,-4 2 0,2-3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50:57.6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1 169 7959,'5'-22'483,"2"2"61,-1 3 0,-2 0-994,2 0 1,0 3 7,2-1 1,4 4 975,-1-3 0,3 6-239,-3 0 0,2 5-1008,-2 0 1,-1 3 140,4 3 1,-3 3 148,0 5 1,1 2 422,0 4 0,-1 0 0,-3 4 0,1 1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50:59.2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0 323 7959,'0'-8'510,"0"-1"0,0 1-68,0-1 0,1-3-4,2-2 1,2 0-134,3-3 1,1 2-185,-1-5 0,5-2 44,1 0 1,1 0-122,-1-1 1,2 5 27,-2-2 0,-2 2 121,0 1 1,-6 4-401,0 1 59,-4 7 6,1 1-147,-3 4 0,-2 1-421,-1 2 1,-4 2 433,2 7 0,0-3-30,-1 2 1,1 2 90,0-2 1,1 3-2,4-3 0,0 1 231,0-4 0,0 1-9,0-1 1,1 1 71,2-1 1,1-2-59,1-1 1,6-3 120,-3 1 0,3-2-72,1-1 1,-2-1-43,4-2 1,-1 1 17,2-3 0,1-1-50,-2-2 1,-2-1 63,-1 1 0,-2-1-56,-4 1 0,2 2 261,-4 0-311,0 5 0,-2-3-464,1 4 473,-1 0 1,3 1 34,-4 2 1,0-2-9,0 5 1,1 0-25,2 2 0,-2 1-6,2-1 0,-1 1-23,0-1 0,0 1-25,4-1 1,-3 0 29,2-3 0,-2 2-45,3-4 122,0 3 1,2-5-68,0 2 0,1-2 221,-1-1 1,1-1-66,-1-2 1,4-2 14,-1-3 1,0 0-93,-2-1 1,-1 0 328,1-3 1,-1 3-21,1-2 0,-5 1 278,-1 2-320,2-1-130,-4 1 1,3 2-810,-4 0 1,-1 5 364,-2-2 0,1 6-82,-4 2 0,4 4 94,0 2 0,-2-2-43,1 3 0,0-2 87,3 1 1,0-1 235,0 1 1,1-1-141,2-2 0,-1 0 224,4 1 1,-1-1 48,4-3 1,0 2-30,2-4 1,-1-1 57,1-2 1,1-1-43,0-1 1,2-3 161,-3-4 0,3-2-72,-2 0 1,0-4 25,-1 1 0,-1 0 26,1 0 1,-5 1 69,0-1 0,-1-2-121,0 2 1,2 2-69,-4 0 0,1 4-322,-2 2 0,-1-1 130,2 1-575,2 2 1,0 0 188,3 4 1,-2 4 0,-1 2 0,1 1 206,3 2 0,-4 0 1,1 3 1,-1 1 62,0 4 1,0-3-62,-2 0 0,-2-1 167,2 1 1,-2 2-46,-1-2 0,-1-1 158,-2-2 0,-1 1-47,-2 0 1,-1-1 40,1-3 1,1-2-56,0 0 1,2-4-8,-3 0 904,4-1-641,-1-1 0,3-1 335,0-1 0,0 0-216,0-4 1,0 0-30,0-2 0,1-3-166,1-1 1,3 0-200,4 1 0,-1 1 73,1-1 0,-1 1-156,1-2 0,2 3-73,0-2 0,0 1 73,-2 2 0,-1 2-318,1 0 1,-1 5-80,1-2 51,-1 2 0,1 2 99,-1 2 0,0 1 1,-3 5 0,2 0 146,-4 2 1,0 2 8,-3 1 0,3 1-7,-1-4 0,1 3 17,-3-2 1,-1 0 139,-2-1 1,3-1-43,-3 1 1,-1-4 171,1-2 1,-1-3 226,1 1 583,3 2-563,-8-4 1,7 1 112,-2-4 1,2 0-147,1-4 1,0 0 74,0-2-345,0-1 0,4 1 118,2-1 0,1 1-444,2-1 0,2 1 63,0-1 1,3 2-75,-2 1 1,0-1 144,-1 1 1,0-1 104,3-2 1,-4 3 550,2 1-344,-3-1 1,-1-2-1,1-1 0,-3 2 83,-1 1 345,-3-2-176,2 4 140,-4-5-633,0 5 1,-4 0-329,-2 4 0,2 4 82,-2 1 0,0 3 119,-2 0 0,2 4 9,1-1 1,0 1 29,-1-1 1,2-1-66,4 1 0,0-1 139,-3 2 0,2-3 139,-2 3 0,5-6-69,1 0 1,4-2 204,2 2 1,0-2 2,5-4 1,-2 0-89,2 0 1,0-4 141,3-2 1,0-4-52,0-1 1,-3-1 93,0 0 0,-4 2-44,2-4 1,-3 3 46,0 0 0,-2 1-22,-1-2-163,1 3 0,-5-3-324,4 3 1,-3 5 169,2 1 1,-2 2-449,3 1 0,-1 0 135,4 0 1,-1 4-40,1 1 0,-1 3 95,1 0 1,-4 4 86,1-1 0,-3 4 200,3-1 0,-5 2-113,2 1 1,-2 0-2,-1 0 0,-1 0-17,-2 0 0,-1 0 155,-5 0 0,1-1 65,-1-2 1,2-2 138,1-3 0,-1-2 430,1-1 64,2-2 0,0-5-305,4-2 1,2-2-125,4-3 1,1-5 60,7-1 1,1 1-36,5-1 1,4 0-762,4-3 0,2 1-71,-2 2 0,1 1-1176,2 5 1715,2-1 0,-7 1 0,4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50:59.6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43 7925,'0'4'-14,"0"0"0,1-4-276,2 0 0,2 0 589,3 0 0,10-4-110,7-1 1,14-2 0,15 1 0,16-1-50,17 1 1,13 1-328,-44 2 1,1 1-1,1 1 1,0 0 142,-1-1 1,-1 1 0,0 0 0,-1 1-150,-2 0 1,-1 0-1,47 0-460,-12 0 0,-7 1 410,-13 2 1,-3-2 242,-8 2 0,-1-2 0,-4-1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0:48.4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0 128 8047,'0'-13'628,"0"1"-552,0 3 1,0-2-403,0-1 0,0 1 1187,0 3 1,3 2-294,0 0 0,4 1-629,2-4 0,-1 4 51,4-1 0,1 4-243,1-1 1,-1-1 114,1 2 1,0-1-215,0 3 0,1 3 74,-4-1 0,3 6-108,-2 0 1,-2 2 240,-4 4 1,0 0-66,-3 3 1,0 0 237,-3 0 1,-1 3-116,-2 0 0,-5 0 158,-3 0 1,-3-2 8,3 2 0,-4-2 101,1-1 1,-2 0 0,2 0 0,-1-4 127,4-2 0,1-4 233,4-2-226,-2-3-171,7 2 1,1-8-4,6-1 1,5-3-173,4 0 0,3-5-59,2-1 1,4 1-150,-2-1 0,0 0 97,1-3 1,-2 0-69,2 0 0,-2 0 252,-4 0 1,-1 0-98,-2 0 1,0 1 174,-6 2 1,2-1-91,-7 3 388,-1 1 1,-3 4-166,-1 1 1,-1 2 131,-6 4 1,3 0-110,-6 0 1,3 1-150,1 2 1,-1 2-169,1 3 0,-1 1 61,1-1 0,0 1-117,2-1 1,0 3 39,3 1 1,-1 0-92,1-1 0,2 1-102,-1 3 0,1-2-70,1-2 0,3 2-17,3 4 0,5-3-150,4 1 1,2-5-987,2 1 1472,3-1 0,11-2 0,2 1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50:59.8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85 7914,'12'0'-141,"5"-3"-37,6 0 0,10-2 207,7 2 1,13-4 93,12 2 1,12-2 191,5 1 1,0-1-579,-2 1 0,-2 1 31,4 0 0,-5 3-281,-1-1 0,-2-1 513,-3 2 0,1-5 0,4 2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52:06.4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568 60 8000,'5'-9'0,"-1"1"1469,-4-1-588,0 1-124,0-1 1,0 4 161,0-1-832,0 4 148,0-2-673,0 4 194,0 0 196,0 4 1,-1-3-190,-2 2 0,-3-2 16,-5-1 0,-2 0 109,-4 0 0,-5 0 184,-3 0 0,-4 0-30,-5 0 1,-6 0 151,0 0 0,-3 0-98,4 0 1,-2 1-26,1 2 0,4 1-80,5 5 0,2-1 71,7 1 1,5-1-201,5 1 0,4 0 110,2 2 0,2 0-290,1 3 1,2-3 7,-2 3 0,3 0-85,3 0 0,1 2 70,1-2 1,3-1-16,-3 1 0,4-1 180,2 1 1,-1-1-57,1-5 0,1-2 233,0 0 1,2-5-55,-3 2 1,1-2 430,0-1 0,-3-4 14,2-1 0,-1-3 200,-2 0 1,-2-5-292,-1-1 0,-3 1 93,1-1 0,-2 0-306,-1-3 0,0 3 153,0 0 0,0 3-715,0 0 0,-1 2 279,-2 0 1,1 4-2231,-3 3 1308,-1 1 1101,-2 4 0,-5 6 0,0 4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52:06.6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127 68 8052,'-8'-14'1080,"-1"0"1,1 1-595,0-2 0,2 7 852,0 5-709,4 2-651,-1 1 1,0 5-76,0 3 0,-3 8-385,3 7 0,-3 5-390,0 3 0,-1-1 432,-2 2 1,2-1-657,1 3 1096,-2-1 0,4 1 0,-5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52:07.0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 77 8069,'-4'-16'172,"-1"2"0,-2-1 398,2 3 2129,-3 5-1187,7 3-2670,-3 4 894,4 0 0,4 1-78,2 2 0,1 1 57,2 1 1,-1 3 154,1-3 0,2 2 65,0-1 0,4 1-22,0-1 1,1-1 67,1 0 0,-1-3-185,1 1 0,0 1 716,0-1 0,-3-1-225,-3-2 0,-2-1 619,0-1 1,-4 0 396,1-4-683,-4 0 0,2-2-448,-4-1 1,0 1 60,0-1 1,-1 1-516,-2 0 388,2 3-2033,-7-3 1021,8 7-844,-8-2 1,6 3 45,-4 0 1704,5 3 0,-11 2 0,3 4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52:07.5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136 94 8048,'0'-13'476,"-2"-2"143,-1 3 0,0 1-149,3 3 0,-1-1-159,-2 1 1,2 2 1014,-2 0-596,2 4-276,1-1-428,0 3 0,0 1-257,0 1 1,3 0 165,0 4 0,5-3 66,0 2 0,2 4-87,7 2 1,0 1 33,9 0 0,1 0-4,7 2 0,1 1-52,2-3 0,-2 2-147,5-3 0,-4 0 97,1-2 1,-6-1-110,-3 1 0,-5-4 220,-4 1-1,-1-4 146,-8 2 0,-5-4-62,-10 0 1,-3 1 146,-9 1 0,-2 7 39,-6 5 0,-8 6 81,-4 3 1,-4 4-248,-5 1 0,2 4-336,-4-1 0,1-1-334,-1 1 1,0 1 284,6 1 1,6-5-586,10-3 0,6-5 914,5 0 0,3 2 0,4-1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52:08.0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644 94 8010,'-9'-18'0,"1"-2"0,-1 6 938,1 0 1,0 4 472,3 1-224,-3 4-1321,7 2 0,-6 3 175,1 0 0,-2 3-376,0 3 0,-4-1 283,-3 0 1,-1-2-360,-1 3 0,-3-3 211,-3 2 0,-1-3-109,-2 1 1,0-2 129,-2-1 1,-3 0 280,-3 0 0,1-3 247,-1 0 1,3-2-145,-1 2 0,5 0 41,-1 3 0,3 1-145,6 2 1,0 3-109,7 5 1,2-2-93,4 3 1,0-2-171,3 1 1,1-1 136,5 1 1,-1-1 49,3 2 1,1-3-111,3 2 0,0 0 115,2 0 1,2-2-56,1 3 1,3-6 51,0 0 0,0-1 86,2 0 1,3 0-11,1-2 1,-3-2 130,0 2 0,1-2 25,-1-1 0,-1-3 273,-5 0 1,-3-4 197,-5 2 1,-3-3-249,-3 0 1,-1-2-339,-1-1 1,-7 2 114,-5-3 1,-6 4-391,-2 2 0,-4 0 194,-2 3 0,2 0-976,-3 3 0,3 1 134,0 2 886,5 5 0,-4 5 0,4 4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52:08.3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131 144 7925,'-4'-17'2064,"2"-2"-1600,-4-1 0,5 1-309,-2 5 0,2-1 203,1 4 1,1-1 537,2 4 1,2 3-1451,6 2 1,3 2 302,3 1 0,-1 1-549,-2 2 0,2 2 386,-2 3 0,2 2-286,1 1 1,-4-1 266,-2 4 1,-2 0-34,-3 0 1,-3 3 171,-3 0 1,-4-3 293,-5 3 0,-3-2-36,-5 2 0,-4 0 36,-1 0 0,-6-1 191,0-2 1,0-1-171,2-2 1,1-4-6,-1 1 1,6-2 350,3 0 1,6-2 503,6-4 1,5 0-492,3 0 0,6 2-147,11 1 0,6 1-498,8-1 1,6-1 199,8 3 0,1-2 65,7 3 0,4-4 0,5 1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52:08.7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179 68 8179,'-11'-8'1678,"-1"-1"1,1-2-2221,2 0-152,1-1 2903,3 4-1989,2 3 1,3 1-926,3 4 1,2 4 391,3 2 1,5 1 85,1 2 1,2-1-6,1 1 1,3-4 82,-1 1 1,2 0 0,-1 2 1,-2-2-59,2 0 0,0-4 182,0 4 1,-4-4 274,-5 1 643,3-2-94,-5 2 335,0-2-1135,-6 3 0,-6-4 97,-3 0 1,-5 0-197,-4 0 0,-4 5 95,-4 3 0,-1 2-116,-2 4 0,1 3-151,-1 3 1,0 2-177,-2-2 1,1 6 115,-1 0 1,3 1 98,2-1 0,2-1-1749,4 1 1981,0-5 0,4 4 0,1-4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52:09.2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510 69 8114,'8'-9'926,"-3"4"-460,-2-1 0,1 3 291,-2-3-576,5 5 0,-5-3-99,3 4 0,-2 0-583,3 0 487,-4 0 1,3 3-453,-3-1 1,-1 5 299,2-1 1,-3-2 8,-3 2 0,-1-1 85,-5 0 0,0 0 231,-3-2 1,-5-2-156,-5 2 0,-3-3 190,0-3 0,-4-2 314,-2-3 0,0-1-174,0 1 0,0-1 170,-3 1 1,4-1-131,2 1 1,2 0-374,0 3 1,4 1-119,3 4 1,2 1-208,3 2 1,-2 1 58,5 5 0,0 3-144,2 2 1,1 2-36,-1 1 1,5 0 122,1 0 1,2 0-59,1 0 0,4 0 80,1 0 0,4-3 276,2 0 0,-1-6-16,1 0 1,1-2 215,-1 0 1,2-3-2,-2-3 0,-1 0 244,4 0 1,-2-3-60,2-3 0,-4-2-120,2 0 0,-3-1 446,-1 1 1,1-1-237,-1-3 1,-2 3-88,0-3 1,-4 3-307,0 1 1,-1-1-392,-1 1 1,-3 2-117,-3 0 1,-3 4-530,-2 0 1,1 1-369,-4 1 0,0 3 1346,0 3 0,-2 5 0,3 3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52:09.6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238 144 8068,'-1'-20'308,"-2"0"1,2-1 300,-2 2 1,2 4-158,1 1 0,1 4 568,2 1 1,2 4-1378,7-1 0,1 4 106,4-1 0,1 5-153,2 1 1,-2 4-53,5-2 0,-7 4-111,1 2 0,-6-1 176,1 1 0,-3-1-51,0 2 1,-5-3 262,-1 2 0,-5-1 143,-1-2 1,-6 1 91,0-1 1,-5 1-80,0-1 0,-3 0 248,-3-3 0,3 3 86,-3-2 0,2-3 268,1 0 0,1 1-256,2-1 1,1 0 131,1 0 0,6-2-536,-3 2 1,6-1 83,1 1 1,1-1-74,1 3 1,3 1 19,3 2 0,2 2-84,0 1 1,3 1-16,1 3 0,-1 3 95,-3-1 0,-2 2 29,0-2 1,-4 2 160,0-2 0,-5 1-158,-6-7 0,-4 0 36,-7-2 0,-4-4-303,-5-2 0,-4-3-82,0 0 371,-5-7 0,-5 1 0,1-6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0:49.4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357 67 8109,'-9'-12'0,"1"2"230,-1-1 1,1 2 17,0 0 0,-5 3 0,-1 1 0,1 3-29,-1-1 0,1 3-30,-2 3 0,0 2-17,4 3 1,-1 1 94,1 3 0,0 1-99,-3 4 1,4 3 68,-2 0 1,4 6-186,2-1 1,-1 6-18,1 1 1,2 4-102,1 4 1,3 5-74,0 3 1,0 2-78,0 1 0,0-3-36,0 0 1,0-3 119,0 3 1,0-4-82,0-2 0,0-3 20,0-5 1,-4-4-381,-2-2 1,-2-2 208,-4 0 0,-1-4 364,-4-3 0,-4-1 0,0-1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0:49.6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1 103 8006,'0'-13'0,"0"-3"130,0 5 1,1 0-90,2 2 1,1 1 20,5-1 0,3 4-89,2-1 0,6 4-103,3-1 1,5 0-320,3 0 1,2 0 448,1 3 0,4 0 0,0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0:49.8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102 51 8027,'-9'-13'576,"1"1"-403,-1 3 0,1 2 76,-1 1 0,1 2 63,-1 4 32,1 0 1,0 5-118,3 3 1,-2 5-301,4 4 0,-2 0-35,2 3 1,0 1-28,3 2 1,0 1 98,0-1 1,4 1-116,1 2 1,3-1-344,0 1 0,2-4 162,1 1 0,2-4 332,4 0 0,0-1 0,0-1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0:50.0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111 34 8024,'-8'-8'1329,"0"-1"-407,2 1-788,-1 3 1,5 1 30,-4 4 0,5 1-219,-2 2 1,-1 5 81,1 3 1,-3 5-457,4 1 0,-4 0-21,3 3 0,-3-2-200,0-1 1,-2 0 648,0 3 0,-1-2 0,1 3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0:50.2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59 8024,'0'-12'0,"0"3"547,0-3 0,-3 6-116,0 0 0,0 3 494,3-3-863,0 5 0,0-2-362,0 6 1,4-1 15,1 7 0,7-2 145,2 8 1,-1-4-526,1 3 0,1-1 664,5 1 0,2 6 0,3-2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0:50.5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60 86 8015,'-8'-14'1045,"0"-1"-784,3 4 0,-2 0 833,4 2 1,0 1 120,3-1 276,0 4-819,0 2-721,0 3 0,0 1 113,0 1 1,4 3-79,2 4 1,1 3 13,2 2 1,-1 2 169,1 1 0,-2 4-566,-1 1 1,0 3 129,-3 0 0,0 4-740,-3-1 0,-1 4 430,-2-1 0,-6 6 576,-8 2 0,-11 7 0,-7 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1:17.1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17 161 8141,'0'-17'206,"0"0"1,0 0 377,0 0 1,0 1 118,0 2 1,-1-1-250,-2 4 1,3-1 212,-3 4 0,1 0 260,-1 3-206,2 1-748,-3 4 1,4 2-368,0 4 0,0 0 385,0 8 1,1 1 96,2 5 0,-1 2-369,4 3 0,-2 2 37,2 1 1,1 3-522,-1 6 1,-1-1 326,1 3 1,-5-1-627,2 4 0,-2 0 1064,-1 6 0,-7-4 0,-3 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28:59.6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120 51 8242,'-4'-9'0,"2"-1"962,-4 2 0,2-3 295,-2 6-672,-2 1-753,7 0 1,-5 5-591,3 2 0,-6 6-1505,0 8 2263,-9 8 0,0 5 0,-7 4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1:17.8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8 331 8035,'0'-12'0,"-1"2"174,-2-1 0,2 2 348,-2 0 0,6 5-306,3 1 0,1-1-238,2 1 0,3 0-429,2 3 0,5 0 300,1 0 0,6-3-136,0 1 1,2-2 154,0 1 1,2-1-192,4-1 1,-1-6 77,-2 3 0,-3-5 107,-5 1 1,-2-3 566,-4 1 1,-4-1-251,-2 1 1,-2-2 596,-4 2 1,0-1-295,-2 0 0,-2 0 379,2 4 0,-2-3-285,-1 3 0,0-1 475,0 4-228,0 3 216,0 1-1478,0 4 364,0 0-531,0 4 1,0 5 406,0 5 0,0 2-173,0 1 0,0 1 72,0 1 1,0 2-175,0 2 0,1 1 87,1-1 1,-1 0 7,2 0 0,-1 1 150,1-5 1,-2 4 192,2-3 0,-1-1-133,0-5 0,-1 1-284,2-4 327,-2 0 342,-1-6 206,0-1 1,3-11-236,0-1 1,3-3-128,0-1 1,2 0-114,0-2 0,0-1 100,1 3 0,-1 1-254,1 3 1,-1 0 117,1 3 1,-3-2-611,-1 4 421,1 0 1,1 4 72,-1 2 0,-2 2 84,-4 3 0,0 4 173,0-1 1,0 3-37,0-3 0,0 3-115,0-2 1,0-1 127,0-3 0,0 1-19,0-1 73,4-3 0,0-1 6,5-4 0,-4 0 34,1 0 0,0-1-125,2-2 1,4-2 11,-1-3 1,-1-1 56,-4 1 0,1 0-48,-1-1 0,-1 2 28,0 1 1,-3-2 6,1 3-448,-2 1 394,-1-4 0,4 7 0,1-2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1:17.9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26 8035,'-3'-5'1339,"2"-2"-1592,-3 2 328,4 0-1281,0 1 1206,0 4 0,0 4 0,0 1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1:18.3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60 8035,'0'-5'0,"-1"-1"673,-2 3 0,2-1-208,-2 1 1,1 2 491,-1-1-880,3 1-493,-4 1 1,3 0 305,-2 0 0,2 1-68,-2 1-227,2 3 0,1 4 248,0-1 1,0 1-156,0-1 0,0 1 201,0-1 1,0-2 255,0-1 1,0-2 528,0 3 1001,0-4-1140,0 1 0,0-3-160,0-3 1,3 0-232,0-6 0,3 3 126,-4-5 1,5-2-456,-1 2 1,-2-3 209,2 3 1,0-1-576,2 4 1,1 0 67,-1 3 1,1 1-151,-1 4 0,1 0 247,-1 0 0,-2 4 117,-1 1 1,1 7 46,3 2 1,-4-1-22,1 1 0,-1 1 131,0 5 0,2-5-84,-4 2 0,2-2 36,-2 2 1,1-4-61,-1-2 1,-1-2 218,3-3 0,-2-3 0,3-3 0,-1-3 0,4-2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1:18.7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26 170 8035,'0'-17'301,"0"0"-128,0 0 0,0 1 545,0 2 0,0-2-258,0 2 0,0 2 307,0 1 1,-3 1 241,0 2 132,0-1-252,-1 4-292,3 2-735,-2 3 1,3 1-461,0 1 1,0 3 304,0 4 0,0 2 217,0 0 1,0 4-512,0-1 1,-1 5 221,-2 1 1,2 0-507,-2-3 0,2 0 247,1 0 1,0 0 51,0 0 0,0-1 202,0-2 0,0 1-54,0-4 0,4-2 275,2-4 1,1-3 25,2 1 1,0-3 177,2-3 1,-1-5-56,1-6 0,1 0 70,0 0 1,-1 1-57,-3-1 1,-2-1 467,0 4 1,-2-4 157,2 4-114,-2 0 183,0 2 230,-3 1-1022,2 3 1,-4 1 121,-1 4 0,1 1-128,-2 2 1,-2-1 48,-1 4 1,2-1 217,-2 4 0,0-1-123,-2 1 1,-1-2-6,1-1 1,0 2-31,-1-3 1,3 2 47,1-2 0,2 3-140,-3-2 1,4-2 178,0 2-222,1 0 0,2 1 85,1-1 0,4 0-266,5-3 1,3 3-235,6-3 1,2 0 529,3 0 0,5-2 0,0 3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1:19.7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128 373 8128,'10'-12'0,"-1"-2"0,0 1 65,-6 2 1,0-1 76,-3 0 0,0 1 214,0 3 0,-1-1 402,-2 1 1,-2 3-570,-3 2 0,-1-1 50,1 2 1,-3-1-523,-1 3 1,-2 3 247,3 3 0,-3 2-336,2 0 1,-2 1 155,3-1 1,1 3-70,4 1 0,-1-1 15,4-3 1,1 1-469,2-1 660,0-3 1,1 2-31,1-4 1,4-1 184,5-2 0,0-1 18,3-1 0,-3-3-99,3-4 0,0 0-18,3-2 1,-1 0 16,-1-3 0,0 3 2,-4-3 1,3 3-15,-3 0 0,1-1 112,-4 1 1,-2-1-138,-1 4 284,-3 3-434,2-2-66,0 6 1,0-2 147,1 6 1,3 0 26,-3 3 1,3 2 71,1-3 0,0 0-65,2 1 1,0-5 126,3 2 1,-3-2-120,3-1 0,-1 0 299,2 0 0,0-4 109,-4-1 0,3-7 88,-3-2 0,0 1 48,-6-1 0,2-3 183,-4-3 1,0 0-170,-3 4 1,0-1-150,0 0 0,-3 1-91,0 1 0,-3 3 228,3 4 133,-3 3-600,1-3 0,-1 8-328,1-3 0,2 6 88,-3 2 1,4 7-210,-4 5 1,1 4 201,0 5 0,-2 3 54,4 2 0,-3 6 21,4 2 0,-4 5-11,3 2 0,-3 6-210,4 2 0,-2 6 183,1-1 0,2 1-207,-2-6 0,2-4 117,1-5 1,0-3 121,0-6 1,-1-7 52,-1-12 0,0-5 109,-4-7 0,3 2 774,-2-4 0,2-4-443,-3-5 0,0-2 106,-2-4 1,-1-4-156,1-3 1,-2-5 245,1 1 1,2-2-125,4-3 1,2-1-365,-2-3 1,7-1-112,4 2 1,5 2-470,3 1 1,2-1-642,2 0 0,2 5 182,3 4 1003,4 6 0,5 2 0,5 3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1:20.2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280 59 8075,'-13'-12'212,"1"1"0,2 0-141,-1 2 0,0 4 706,-3-1 1,0 4-243,-3-1 1,0 3-239,0 3 0,-3 3-71,1 5 1,0 2-15,5 4 0,-1 1-6,3 2 1,1 3-144,3 5 1,3-1 33,2 4 1,2 1 84,1 5 0,0 1-338,0 1 1,3 2 45,0-4 1,3 3-298,0 0 0,-1 1-55,0 2 0,-3-5-259,1-1 0,-2-6 175,-1-3 0,-1 1-247,-2-4 1,-2-2 792,-7-9 0,-1-2 0,-4-4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1:20.4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51 8075,'-3'-13'203,"1"2"23,-1 1 0,3 5-163,0-1 0,2 4-129,3-1 1,5 3-255,7 0 1,4 0 64,5 3 1,4-1 254,7 4 0,5-4 0,5 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31:21.3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179 152 8104,'0'-13'78,"0"-3"0,0 5 103,0-3 1,-1 4 119,-2-1 1,1 1 445,-4 2 1,2-1-464,-2 1 0,-2 2-65,3 0 0,0 5-226,-1-2 0,0 2 58,-5 1 0,1 4-137,-1 1 1,-1 4-44,0 2 0,-2-1-93,3 5 0,0-1 7,2 3 1,2 0-188,1 0 0,-1-1-46,4-2 1,1-1 119,2-2 0,1-2 220,1-1 1,1 1-61,6-4 0,-2-1 127,7-1 1,-2-2-54,2-1 1,0-4 161,3-2 0,-3-1-46,0-2 0,-3-2 126,0 0 1,1-3 137,-1 2 0,0 0-107,-6 1 1,2 1 337,-4-1-322,3-2 1,-5 3-498,2-1 338,-2 5-558,-1 3 233,4 3 1,-3 3 77,2 3 0,0 2-12,0 0 1,3 2 93,-3 1 1,1-2 85,-2 3 0,2-3-90,2-1 0,0-2 468,-3 0-219,4-1 1,-2 0 322,3-2 0,-2-2-106,-1-1 1,1-4 37,2-1 0,-2-6 154,0 0 1,-2-4-136,2 1 1,2 0 14,-3 0 1,2 1-171,-1-1 1,1-1-424,-1 4 1,-2-4-15,2 4 0,0 3-293,2 2 0,1 4-141,-1-1 0,1 3 281,-1 3 0,1 2 25,-1 3 1,1 5 42,-1 1 0,-2 2-64,-1 1 1,0 0 79,1 0 1,0 0 190,-3 0 1,0 0-63,-3 3 1,0-3 180,0 0 0,-1 0 124,-2-3 1,-2-2-115,-7 0 1,3-3 74,-2 0 1,1-5 4,2-1 1,-1 1 478,1-1 0,0-1-50,2-5 0,0 0 182,3-5 1,0 1-314,3-4 0,1-3-117,2 0 1,2 1-534,3-1 0,5-3 215,4-3 0,1 1-803,5 5 1,0-2 484,6 2 1,4 2 325,3 1 0,5 1 0,-2 2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29:43.5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85 18 7990,'0'-5'-188,"0"-2"230,-3 6-19,2-3 1,-7 8-100,2 1 0,-5 8 76,-3 4 0,-6 7 0,-1 6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4:29:45.5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26 102 8030,'-4'-17'0,"3"3"-26,-5 0 0,4 4 370,-1-2 1,-1 3 531,2 0 1,-1 4 85,3-1-107,0 4-1262,0-2 429,0 4 0,1 4-502,1 2 0,0 2 301,4 4 0,-1 4-122,0 3 1,3 8 88,-2-2 1,-2 4-326,2-1 0,-3 2 24,2 4 0,-2 3 513,3-1 0,0 5 0,2-2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 i="0">
                <a:latin typeface="CMU Bright Roman" panose="02000603000000000000" pitchFamily="2" charset="0"/>
                <a:cs typeface="ヒラギノ角ゴ Pro W3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 i="0">
                <a:latin typeface="CMU Bright Roman" panose="02000603000000000000" pitchFamily="2" charset="0"/>
                <a:cs typeface="ヒラギノ角ゴ Pro W3"/>
              </a:defRPr>
            </a:lvl1pPr>
          </a:lstStyle>
          <a:p>
            <a:pPr>
              <a:defRPr/>
            </a:pPr>
            <a:fld id="{F6FD56A5-6355-4B13-B783-7CC5477550B3}" type="datetimeFigureOut">
              <a:rPr lang="en-US" smtClean="0"/>
              <a:pPr>
                <a:defRPr/>
              </a:pPr>
              <a:t>8/25/21</a:t>
            </a:fld>
            <a:endParaRPr lang="en-US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1725" y="700088"/>
            <a:ext cx="46545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4085"/>
            <a:ext cx="5486400" cy="419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 i="0">
                <a:latin typeface="CMU Bright Roman" panose="02000603000000000000" pitchFamily="2" charset="0"/>
                <a:cs typeface="ヒラギノ角ゴ Pro W3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 i="0">
                <a:latin typeface="CMU Bright Roman" panose="02000603000000000000" pitchFamily="2" charset="0"/>
                <a:cs typeface="ヒラギノ角ゴ Pro W3"/>
              </a:defRPr>
            </a:lvl1pPr>
          </a:lstStyle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979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1725" y="700088"/>
            <a:ext cx="4654550" cy="34909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04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021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597344"/>
            <a:ext cx="5829300" cy="110299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914650"/>
            <a:ext cx="48006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6133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749028"/>
            <a:ext cx="302895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749028"/>
            <a:ext cx="302895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04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5516" y="641510"/>
            <a:ext cx="2256235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681287" y="920884"/>
            <a:ext cx="3833813" cy="40511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516" y="1601630"/>
            <a:ext cx="2256235" cy="3141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9021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44216" y="3829050"/>
            <a:ext cx="4114800" cy="425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685800"/>
            <a:ext cx="41148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4254818"/>
            <a:ext cx="4114800" cy="6029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08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841772"/>
            <a:ext cx="58293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5757-32BB-8746-997A-60F378190084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475E-2CF8-D34E-8C0F-1B7A7886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68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5757-32BB-8746-997A-60F378190084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475E-2CF8-D34E-8C0F-1B7A7886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24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282305"/>
            <a:ext cx="5915025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442099"/>
            <a:ext cx="5915025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5757-32BB-8746-997A-60F378190084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475E-2CF8-D34E-8C0F-1B7A7886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45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369219"/>
            <a:ext cx="291465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369219"/>
            <a:ext cx="291465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5757-32BB-8746-997A-60F378190084}" type="datetimeFigureOut">
              <a:rPr lang="en-US" smtClean="0"/>
              <a:t>8/25/21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475E-2CF8-D34E-8C0F-1B7A7886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371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73845"/>
            <a:ext cx="5915025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260872"/>
            <a:ext cx="2901255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878806"/>
            <a:ext cx="2901255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260872"/>
            <a:ext cx="2915543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878806"/>
            <a:ext cx="2915543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5757-32BB-8746-997A-60F378190084}" type="datetimeFigureOut">
              <a:rPr lang="en-US" smtClean="0"/>
              <a:t>8/25/21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475E-2CF8-D34E-8C0F-1B7A7886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373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5757-32BB-8746-997A-60F378190084}" type="datetimeFigureOut">
              <a:rPr lang="en-US" smtClean="0"/>
              <a:t>8/25/21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475E-2CF8-D34E-8C0F-1B7A7886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013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5757-32BB-8746-997A-60F378190084}" type="datetimeFigureOut">
              <a:rPr lang="en-US" smtClean="0"/>
              <a:t>8/25/21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475E-2CF8-D34E-8C0F-1B7A7886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44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685800"/>
            <a:ext cx="6172200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737360"/>
            <a:ext cx="6172200" cy="29489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07834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740570"/>
            <a:ext cx="3471863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5757-32BB-8746-997A-60F378190084}" type="datetimeFigureOut">
              <a:rPr lang="en-US" smtClean="0"/>
              <a:t>8/25/21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475E-2CF8-D34E-8C0F-1B7A7886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21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740570"/>
            <a:ext cx="3471863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5757-32BB-8746-997A-60F378190084}" type="datetimeFigureOut">
              <a:rPr lang="en-US" smtClean="0"/>
              <a:t>8/25/21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475E-2CF8-D34E-8C0F-1B7A7886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631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5757-32BB-8746-997A-60F378190084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475E-2CF8-D34E-8C0F-1B7A7886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548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73844"/>
            <a:ext cx="1478756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73844"/>
            <a:ext cx="4350544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5757-32BB-8746-997A-60F378190084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475E-2CF8-D34E-8C0F-1B7A7886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09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598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474470"/>
            <a:ext cx="3028950" cy="3017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474470"/>
            <a:ext cx="3028950" cy="3017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675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516" y="641510"/>
            <a:ext cx="2256235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920884"/>
            <a:ext cx="3833813" cy="40511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516" y="1601630"/>
            <a:ext cx="2256235" cy="3141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696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3829050"/>
            <a:ext cx="4114800" cy="425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685800"/>
            <a:ext cx="41148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4254818"/>
            <a:ext cx="4114800" cy="6029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6138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597820"/>
            <a:ext cx="58293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914650"/>
            <a:ext cx="48006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6908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777478"/>
            <a:ext cx="61722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771650"/>
            <a:ext cx="6172200" cy="2914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750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915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371475" y="1200150"/>
            <a:ext cx="5915025" cy="17526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r>
              <a:rPr lang="en-US" dirty="0"/>
              <a:t>Insert your</a:t>
            </a:r>
            <a:br>
              <a:rPr lang="en-US" dirty="0"/>
            </a:br>
            <a:r>
              <a:rPr lang="en-US" dirty="0"/>
              <a:t>headline here</a:t>
            </a:r>
            <a:br>
              <a:rPr lang="en-US" dirty="0"/>
            </a:br>
            <a:r>
              <a:rPr lang="en-US" dirty="0"/>
              <a:t>up to 3 lines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71475" y="3333749"/>
            <a:ext cx="5915025" cy="457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Insert your subtitle or any additional description text here up to</a:t>
            </a:r>
            <a:br>
              <a:rPr lang="en-US" dirty="0"/>
            </a:br>
            <a:r>
              <a:rPr lang="en-US" dirty="0"/>
              <a:t>two lines of text or you can delete this text box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71487" y="3105150"/>
            <a:ext cx="421481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9"/>
          <p:cNvSpPr txBox="1">
            <a:spLocks/>
          </p:cNvSpPr>
          <p:nvPr userDrawn="1"/>
        </p:nvSpPr>
        <p:spPr>
          <a:xfrm>
            <a:off x="367788" y="4171950"/>
            <a:ext cx="5915025" cy="4572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050" b="0" i="0" cap="all" baseline="0" dirty="0">
                <a:latin typeface="Arial Black" charset="0"/>
                <a:ea typeface="CMU Bright Roman" panose="02000603000000000000" pitchFamily="2" charset="0"/>
                <a:cs typeface="CMU Bright Roman" panose="02000603000000000000" pitchFamily="2" charset="0"/>
              </a:rPr>
              <a:t>Presenter or speaker name</a:t>
            </a:r>
          </a:p>
          <a:p>
            <a:pPr fontAlgn="auto">
              <a:lnSpc>
                <a:spcPct val="30000"/>
              </a:lnSpc>
              <a:spcAft>
                <a:spcPts val="0"/>
              </a:spcAft>
            </a:pPr>
            <a:r>
              <a:rPr lang="en-US" sz="1050" b="0" i="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Position/Role,</a:t>
            </a:r>
            <a:r>
              <a:rPr lang="en-US" sz="1050" b="0" i="0" baseline="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 The University of Texas at Austin</a:t>
            </a:r>
            <a:endParaRPr lang="en-US" sz="1050" b="0" i="0" dirty="0"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</p:txBody>
      </p:sp>
      <p:sp>
        <p:nvSpPr>
          <p:cNvPr id="16" name="Text Placeholder 9"/>
          <p:cNvSpPr txBox="1">
            <a:spLocks/>
          </p:cNvSpPr>
          <p:nvPr userDrawn="1"/>
        </p:nvSpPr>
        <p:spPr>
          <a:xfrm>
            <a:off x="411480" y="457200"/>
            <a:ext cx="5871333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200" b="0" i="0" cap="all" baseline="0" dirty="0">
                <a:latin typeface="Arial Black" charset="0"/>
                <a:ea typeface="CMU Bright Roman" panose="02000603000000000000" pitchFamily="2" charset="0"/>
                <a:cs typeface="CMU Bright Roman" panose="02000603000000000000" pitchFamily="2" charset="0"/>
              </a:rPr>
              <a:t>Month 20xx</a:t>
            </a:r>
            <a:endParaRPr lang="en-US" sz="1200" b="0" i="0" dirty="0"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322918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800" b="1" i="0" kern="800" cap="all" normalizeH="0" baseline="0">
          <a:solidFill>
            <a:schemeClr val="bg1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400" b="0" i="0" kern="1200" baseline="0">
          <a:solidFill>
            <a:schemeClr val="bg1"/>
          </a:solidFill>
          <a:latin typeface="CMU Bright Roman" panose="02000603000000000000" pitchFamily="2" charset="0"/>
          <a:ea typeface="CMU Bright Roman" panose="02000603000000000000" pitchFamily="2" charset="0"/>
          <a:cs typeface="CMU Bright Roman" panose="02000603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628650"/>
            <a:ext cx="6172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680210"/>
            <a:ext cx="6172200" cy="2948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182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7" r:id="rId5"/>
    <p:sldLayoutId id="2147483668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b="0" i="0" kern="1200">
          <a:solidFill>
            <a:schemeClr val="tx1">
              <a:lumMod val="85000"/>
              <a:lumOff val="15000"/>
            </a:schemeClr>
          </a:solidFill>
          <a:latin typeface="CMU Bright Roman" panose="02000603000000000000" pitchFamily="2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>
              <a:lumMod val="85000"/>
              <a:lumOff val="15000"/>
            </a:schemeClr>
          </a:solidFill>
          <a:latin typeface="CMU Bright Roman" panose="02000603000000000000" pitchFamily="2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>
              <a:lumMod val="85000"/>
              <a:lumOff val="15000"/>
            </a:schemeClr>
          </a:solidFill>
          <a:latin typeface="CMU Bright Roman" panose="02000603000000000000" pitchFamily="2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>
              <a:lumMod val="85000"/>
              <a:lumOff val="15000"/>
            </a:schemeClr>
          </a:solidFill>
          <a:latin typeface="CMU Bright Roman" panose="02000603000000000000" pitchFamily="2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>
              <a:lumMod val="85000"/>
              <a:lumOff val="15000"/>
            </a:schemeClr>
          </a:solidFill>
          <a:latin typeface="CMU Bright Roman" panose="02000603000000000000" pitchFamily="2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>
              <a:lumMod val="85000"/>
              <a:lumOff val="15000"/>
            </a:schemeClr>
          </a:solidFill>
          <a:latin typeface="CMU Bright Roman" panose="02000603000000000000" pitchFamily="2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685800"/>
            <a:ext cx="6172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679972"/>
            <a:ext cx="617220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163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7" r:id="rId5"/>
    <p:sldLayoutId id="2147483678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73845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369219"/>
            <a:ext cx="5915025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767264"/>
            <a:ext cx="23145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03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5.xml"/><Relationship Id="rId299" Type="http://schemas.openxmlformats.org/officeDocument/2006/relationships/customXml" Target="../ink/ink157.xml"/><Relationship Id="rId21" Type="http://schemas.openxmlformats.org/officeDocument/2006/relationships/image" Target="../media/image22.png"/><Relationship Id="rId63" Type="http://schemas.openxmlformats.org/officeDocument/2006/relationships/image" Target="../media/image43.png"/><Relationship Id="rId159" Type="http://schemas.openxmlformats.org/officeDocument/2006/relationships/image" Target="../media/image90.png"/><Relationship Id="rId324" Type="http://schemas.openxmlformats.org/officeDocument/2006/relationships/customXml" Target="../ink/ink170.xml"/><Relationship Id="rId366" Type="http://schemas.openxmlformats.org/officeDocument/2006/relationships/customXml" Target="../ink/ink191.xml"/><Relationship Id="rId170" Type="http://schemas.openxmlformats.org/officeDocument/2006/relationships/image" Target="../media/image95.png"/><Relationship Id="rId226" Type="http://schemas.openxmlformats.org/officeDocument/2006/relationships/image" Target="../media/image123.png"/><Relationship Id="rId433" Type="http://schemas.openxmlformats.org/officeDocument/2006/relationships/image" Target="../media/image226.png"/><Relationship Id="rId268" Type="http://schemas.openxmlformats.org/officeDocument/2006/relationships/image" Target="../media/image144.png"/><Relationship Id="rId475" Type="http://schemas.openxmlformats.org/officeDocument/2006/relationships/image" Target="../media/image247.png"/><Relationship Id="rId32" Type="http://schemas.openxmlformats.org/officeDocument/2006/relationships/customXml" Target="../ink/ink22.xml"/><Relationship Id="rId74" Type="http://schemas.openxmlformats.org/officeDocument/2006/relationships/customXml" Target="../ink/ink43.xml"/><Relationship Id="rId128" Type="http://schemas.openxmlformats.org/officeDocument/2006/relationships/image" Target="../media/image75.png"/><Relationship Id="rId335" Type="http://schemas.openxmlformats.org/officeDocument/2006/relationships/image" Target="../media/image177.png"/><Relationship Id="rId377" Type="http://schemas.openxmlformats.org/officeDocument/2006/relationships/image" Target="../media/image198.png"/><Relationship Id="rId500" Type="http://schemas.openxmlformats.org/officeDocument/2006/relationships/customXml" Target="../ink/ink258.xml"/><Relationship Id="rId5" Type="http://schemas.openxmlformats.org/officeDocument/2006/relationships/image" Target="../media/image14.png"/><Relationship Id="rId181" Type="http://schemas.openxmlformats.org/officeDocument/2006/relationships/customXml" Target="../ink/ink98.xml"/><Relationship Id="rId237" Type="http://schemas.openxmlformats.org/officeDocument/2006/relationships/customXml" Target="../ink/ink126.xml"/><Relationship Id="rId402" Type="http://schemas.openxmlformats.org/officeDocument/2006/relationships/customXml" Target="../ink/ink209.xml"/><Relationship Id="rId279" Type="http://schemas.openxmlformats.org/officeDocument/2006/relationships/customXml" Target="../ink/ink147.xml"/><Relationship Id="rId444" Type="http://schemas.openxmlformats.org/officeDocument/2006/relationships/customXml" Target="../ink/ink230.xml"/><Relationship Id="rId486" Type="http://schemas.openxmlformats.org/officeDocument/2006/relationships/customXml" Target="../ink/ink251.xml"/><Relationship Id="rId43" Type="http://schemas.openxmlformats.org/officeDocument/2006/relationships/image" Target="../media/image33.png"/><Relationship Id="rId139" Type="http://schemas.openxmlformats.org/officeDocument/2006/relationships/customXml" Target="../ink/ink76.xml"/><Relationship Id="rId290" Type="http://schemas.openxmlformats.org/officeDocument/2006/relationships/image" Target="../media/image155.png"/><Relationship Id="rId304" Type="http://schemas.openxmlformats.org/officeDocument/2006/relationships/image" Target="../media/image162.png"/><Relationship Id="rId346" Type="http://schemas.openxmlformats.org/officeDocument/2006/relationships/customXml" Target="../ink/ink181.xml"/><Relationship Id="rId388" Type="http://schemas.openxmlformats.org/officeDocument/2006/relationships/customXml" Target="../ink/ink202.xml"/><Relationship Id="rId511" Type="http://schemas.openxmlformats.org/officeDocument/2006/relationships/image" Target="../media/image265.png"/><Relationship Id="rId85" Type="http://schemas.openxmlformats.org/officeDocument/2006/relationships/image" Target="../media/image54.png"/><Relationship Id="rId150" Type="http://schemas.openxmlformats.org/officeDocument/2006/relationships/customXml" Target="../ink/ink82.xml"/><Relationship Id="rId192" Type="http://schemas.openxmlformats.org/officeDocument/2006/relationships/image" Target="../media/image106.png"/><Relationship Id="rId206" Type="http://schemas.openxmlformats.org/officeDocument/2006/relationships/image" Target="../media/image113.png"/><Relationship Id="rId413" Type="http://schemas.openxmlformats.org/officeDocument/2006/relationships/image" Target="../media/image216.png"/><Relationship Id="rId248" Type="http://schemas.openxmlformats.org/officeDocument/2006/relationships/image" Target="../media/image134.png"/><Relationship Id="rId455" Type="http://schemas.openxmlformats.org/officeDocument/2006/relationships/image" Target="../media/image237.png"/><Relationship Id="rId497" Type="http://schemas.openxmlformats.org/officeDocument/2006/relationships/image" Target="../media/image258.png"/><Relationship Id="rId12" Type="http://schemas.openxmlformats.org/officeDocument/2006/relationships/customXml" Target="../ink/ink12.xml"/><Relationship Id="rId108" Type="http://schemas.openxmlformats.org/officeDocument/2006/relationships/image" Target="../media/image65.png"/><Relationship Id="rId315" Type="http://schemas.openxmlformats.org/officeDocument/2006/relationships/image" Target="../media/image167.png"/><Relationship Id="rId357" Type="http://schemas.openxmlformats.org/officeDocument/2006/relationships/image" Target="../media/image188.png"/><Relationship Id="rId54" Type="http://schemas.openxmlformats.org/officeDocument/2006/relationships/customXml" Target="../ink/ink33.xml"/><Relationship Id="rId96" Type="http://schemas.openxmlformats.org/officeDocument/2006/relationships/image" Target="../media/image59.png"/><Relationship Id="rId161" Type="http://schemas.openxmlformats.org/officeDocument/2006/relationships/image" Target="../media/image91.png"/><Relationship Id="rId217" Type="http://schemas.openxmlformats.org/officeDocument/2006/relationships/customXml" Target="../ink/ink116.xml"/><Relationship Id="rId399" Type="http://schemas.openxmlformats.org/officeDocument/2006/relationships/image" Target="../media/image209.png"/><Relationship Id="rId259" Type="http://schemas.openxmlformats.org/officeDocument/2006/relationships/customXml" Target="../ink/ink137.xml"/><Relationship Id="rId424" Type="http://schemas.openxmlformats.org/officeDocument/2006/relationships/customXml" Target="../ink/ink220.xml"/><Relationship Id="rId466" Type="http://schemas.openxmlformats.org/officeDocument/2006/relationships/customXml" Target="../ink/ink241.xml"/><Relationship Id="rId23" Type="http://schemas.openxmlformats.org/officeDocument/2006/relationships/image" Target="../media/image23.png"/><Relationship Id="rId119" Type="http://schemas.openxmlformats.org/officeDocument/2006/relationships/customXml" Target="../ink/ink66.xml"/><Relationship Id="rId270" Type="http://schemas.openxmlformats.org/officeDocument/2006/relationships/image" Target="../media/image145.png"/><Relationship Id="rId326" Type="http://schemas.openxmlformats.org/officeDocument/2006/relationships/customXml" Target="../ink/ink171.xml"/><Relationship Id="rId65" Type="http://schemas.openxmlformats.org/officeDocument/2006/relationships/image" Target="../media/image44.png"/><Relationship Id="rId130" Type="http://schemas.openxmlformats.org/officeDocument/2006/relationships/image" Target="../media/image76.png"/><Relationship Id="rId368" Type="http://schemas.openxmlformats.org/officeDocument/2006/relationships/customXml" Target="../ink/ink192.xml"/><Relationship Id="rId172" Type="http://schemas.openxmlformats.org/officeDocument/2006/relationships/image" Target="../media/image96.png"/><Relationship Id="rId228" Type="http://schemas.openxmlformats.org/officeDocument/2006/relationships/image" Target="../media/image124.png"/><Relationship Id="rId435" Type="http://schemas.openxmlformats.org/officeDocument/2006/relationships/image" Target="../media/image227.png"/><Relationship Id="rId477" Type="http://schemas.openxmlformats.org/officeDocument/2006/relationships/image" Target="../media/image248.png"/><Relationship Id="rId281" Type="http://schemas.openxmlformats.org/officeDocument/2006/relationships/customXml" Target="../ink/ink148.xml"/><Relationship Id="rId337" Type="http://schemas.openxmlformats.org/officeDocument/2006/relationships/image" Target="../media/image178.png"/><Relationship Id="rId502" Type="http://schemas.openxmlformats.org/officeDocument/2006/relationships/customXml" Target="../ink/ink259.xml"/><Relationship Id="rId34" Type="http://schemas.openxmlformats.org/officeDocument/2006/relationships/customXml" Target="../ink/ink23.xml"/><Relationship Id="rId76" Type="http://schemas.openxmlformats.org/officeDocument/2006/relationships/customXml" Target="../ink/ink44.xml"/><Relationship Id="rId141" Type="http://schemas.openxmlformats.org/officeDocument/2006/relationships/customXml" Target="../ink/ink77.xml"/><Relationship Id="rId379" Type="http://schemas.openxmlformats.org/officeDocument/2006/relationships/image" Target="../media/image199.png"/><Relationship Id="rId7" Type="http://schemas.openxmlformats.org/officeDocument/2006/relationships/image" Target="../media/image15.png"/><Relationship Id="rId183" Type="http://schemas.openxmlformats.org/officeDocument/2006/relationships/customXml" Target="../ink/ink99.xml"/><Relationship Id="rId239" Type="http://schemas.openxmlformats.org/officeDocument/2006/relationships/customXml" Target="../ink/ink127.xml"/><Relationship Id="rId390" Type="http://schemas.openxmlformats.org/officeDocument/2006/relationships/customXml" Target="../ink/ink203.xml"/><Relationship Id="rId404" Type="http://schemas.openxmlformats.org/officeDocument/2006/relationships/customXml" Target="../ink/ink210.xml"/><Relationship Id="rId446" Type="http://schemas.openxmlformats.org/officeDocument/2006/relationships/customXml" Target="../ink/ink231.xml"/><Relationship Id="rId250" Type="http://schemas.openxmlformats.org/officeDocument/2006/relationships/image" Target="../media/image135.png"/><Relationship Id="rId292" Type="http://schemas.openxmlformats.org/officeDocument/2006/relationships/image" Target="../media/image156.png"/><Relationship Id="rId306" Type="http://schemas.openxmlformats.org/officeDocument/2006/relationships/image" Target="../media/image163.png"/><Relationship Id="rId488" Type="http://schemas.openxmlformats.org/officeDocument/2006/relationships/customXml" Target="../ink/ink252.xml"/><Relationship Id="rId45" Type="http://schemas.openxmlformats.org/officeDocument/2006/relationships/image" Target="../media/image34.png"/><Relationship Id="rId87" Type="http://schemas.openxmlformats.org/officeDocument/2006/relationships/image" Target="../media/image55.png"/><Relationship Id="rId110" Type="http://schemas.openxmlformats.org/officeDocument/2006/relationships/image" Target="../media/image66.png"/><Relationship Id="rId348" Type="http://schemas.openxmlformats.org/officeDocument/2006/relationships/customXml" Target="../ink/ink182.xml"/><Relationship Id="rId152" Type="http://schemas.openxmlformats.org/officeDocument/2006/relationships/customXml" Target="../ink/ink83.xml"/><Relationship Id="rId194" Type="http://schemas.openxmlformats.org/officeDocument/2006/relationships/image" Target="../media/image107.png"/><Relationship Id="rId208" Type="http://schemas.openxmlformats.org/officeDocument/2006/relationships/image" Target="../media/image114.png"/><Relationship Id="rId415" Type="http://schemas.openxmlformats.org/officeDocument/2006/relationships/image" Target="../media/image217.png"/><Relationship Id="rId457" Type="http://schemas.openxmlformats.org/officeDocument/2006/relationships/image" Target="../media/image238.png"/><Relationship Id="rId261" Type="http://schemas.openxmlformats.org/officeDocument/2006/relationships/customXml" Target="../ink/ink138.xml"/><Relationship Id="rId499" Type="http://schemas.openxmlformats.org/officeDocument/2006/relationships/image" Target="../media/image259.png"/><Relationship Id="rId14" Type="http://schemas.openxmlformats.org/officeDocument/2006/relationships/customXml" Target="../ink/ink13.xml"/><Relationship Id="rId56" Type="http://schemas.openxmlformats.org/officeDocument/2006/relationships/customXml" Target="../ink/ink34.xml"/><Relationship Id="rId317" Type="http://schemas.openxmlformats.org/officeDocument/2006/relationships/image" Target="../media/image168.png"/><Relationship Id="rId359" Type="http://schemas.openxmlformats.org/officeDocument/2006/relationships/image" Target="../media/image189.png"/><Relationship Id="rId98" Type="http://schemas.openxmlformats.org/officeDocument/2006/relationships/image" Target="../media/image60.png"/><Relationship Id="rId121" Type="http://schemas.openxmlformats.org/officeDocument/2006/relationships/customXml" Target="../ink/ink67.xml"/><Relationship Id="rId163" Type="http://schemas.openxmlformats.org/officeDocument/2006/relationships/image" Target="../media/image92.png"/><Relationship Id="rId219" Type="http://schemas.openxmlformats.org/officeDocument/2006/relationships/customXml" Target="../ink/ink117.xml"/><Relationship Id="rId370" Type="http://schemas.openxmlformats.org/officeDocument/2006/relationships/customXml" Target="../ink/ink193.xml"/><Relationship Id="rId426" Type="http://schemas.openxmlformats.org/officeDocument/2006/relationships/customXml" Target="../ink/ink221.xml"/><Relationship Id="rId230" Type="http://schemas.openxmlformats.org/officeDocument/2006/relationships/image" Target="../media/image125.png"/><Relationship Id="rId468" Type="http://schemas.openxmlformats.org/officeDocument/2006/relationships/customXml" Target="../ink/ink242.xml"/><Relationship Id="rId25" Type="http://schemas.openxmlformats.org/officeDocument/2006/relationships/image" Target="../media/image24.png"/><Relationship Id="rId67" Type="http://schemas.openxmlformats.org/officeDocument/2006/relationships/image" Target="../media/image45.png"/><Relationship Id="rId272" Type="http://schemas.openxmlformats.org/officeDocument/2006/relationships/image" Target="../media/image146.png"/><Relationship Id="rId328" Type="http://schemas.openxmlformats.org/officeDocument/2006/relationships/customXml" Target="../ink/ink172.xml"/><Relationship Id="rId132" Type="http://schemas.openxmlformats.org/officeDocument/2006/relationships/image" Target="../media/image77.png"/><Relationship Id="rId174" Type="http://schemas.openxmlformats.org/officeDocument/2006/relationships/image" Target="../media/image97.png"/><Relationship Id="rId381" Type="http://schemas.openxmlformats.org/officeDocument/2006/relationships/image" Target="../media/image200.png"/><Relationship Id="rId241" Type="http://schemas.openxmlformats.org/officeDocument/2006/relationships/customXml" Target="../ink/ink128.xml"/><Relationship Id="rId437" Type="http://schemas.openxmlformats.org/officeDocument/2006/relationships/image" Target="../media/image228.png"/><Relationship Id="rId479" Type="http://schemas.openxmlformats.org/officeDocument/2006/relationships/image" Target="../media/image249.png"/><Relationship Id="rId36" Type="http://schemas.openxmlformats.org/officeDocument/2006/relationships/customXml" Target="../ink/ink24.xml"/><Relationship Id="rId283" Type="http://schemas.openxmlformats.org/officeDocument/2006/relationships/customXml" Target="../ink/ink149.xml"/><Relationship Id="rId339" Type="http://schemas.openxmlformats.org/officeDocument/2006/relationships/image" Target="../media/image179.png"/><Relationship Id="rId490" Type="http://schemas.openxmlformats.org/officeDocument/2006/relationships/customXml" Target="../ink/ink253.xml"/><Relationship Id="rId504" Type="http://schemas.openxmlformats.org/officeDocument/2006/relationships/customXml" Target="../ink/ink260.xml"/><Relationship Id="rId78" Type="http://schemas.openxmlformats.org/officeDocument/2006/relationships/customXml" Target="../ink/ink45.xml"/><Relationship Id="rId101" Type="http://schemas.openxmlformats.org/officeDocument/2006/relationships/customXml" Target="../ink/ink57.xml"/><Relationship Id="rId143" Type="http://schemas.openxmlformats.org/officeDocument/2006/relationships/customXml" Target="../ink/ink78.xml"/><Relationship Id="rId185" Type="http://schemas.openxmlformats.org/officeDocument/2006/relationships/customXml" Target="../ink/ink100.xml"/><Relationship Id="rId350" Type="http://schemas.openxmlformats.org/officeDocument/2006/relationships/customXml" Target="../ink/ink183.xml"/><Relationship Id="rId406" Type="http://schemas.openxmlformats.org/officeDocument/2006/relationships/customXml" Target="../ink/ink211.xml"/><Relationship Id="rId9" Type="http://schemas.openxmlformats.org/officeDocument/2006/relationships/image" Target="../media/image16.png"/><Relationship Id="rId210" Type="http://schemas.openxmlformats.org/officeDocument/2006/relationships/image" Target="../media/image115.png"/><Relationship Id="rId392" Type="http://schemas.openxmlformats.org/officeDocument/2006/relationships/customXml" Target="../ink/ink204.xml"/><Relationship Id="rId448" Type="http://schemas.openxmlformats.org/officeDocument/2006/relationships/customXml" Target="../ink/ink232.xml"/><Relationship Id="rId252" Type="http://schemas.openxmlformats.org/officeDocument/2006/relationships/image" Target="../media/image136.png"/><Relationship Id="rId294" Type="http://schemas.openxmlformats.org/officeDocument/2006/relationships/image" Target="../media/image157.png"/><Relationship Id="rId308" Type="http://schemas.openxmlformats.org/officeDocument/2006/relationships/image" Target="../media/image164.png"/><Relationship Id="rId47" Type="http://schemas.openxmlformats.org/officeDocument/2006/relationships/image" Target="../media/image35.png"/><Relationship Id="rId89" Type="http://schemas.openxmlformats.org/officeDocument/2006/relationships/customXml" Target="../ink/ink51.xml"/><Relationship Id="rId112" Type="http://schemas.openxmlformats.org/officeDocument/2006/relationships/image" Target="../media/image67.png"/><Relationship Id="rId154" Type="http://schemas.openxmlformats.org/officeDocument/2006/relationships/customXml" Target="../ink/ink84.xml"/><Relationship Id="rId361" Type="http://schemas.openxmlformats.org/officeDocument/2006/relationships/image" Target="../media/image190.png"/><Relationship Id="rId196" Type="http://schemas.openxmlformats.org/officeDocument/2006/relationships/image" Target="../media/image108.png"/><Relationship Id="rId417" Type="http://schemas.openxmlformats.org/officeDocument/2006/relationships/image" Target="../media/image218.png"/><Relationship Id="rId459" Type="http://schemas.openxmlformats.org/officeDocument/2006/relationships/image" Target="../media/image239.png"/><Relationship Id="rId16" Type="http://schemas.openxmlformats.org/officeDocument/2006/relationships/customXml" Target="../ink/ink14.xml"/><Relationship Id="rId221" Type="http://schemas.openxmlformats.org/officeDocument/2006/relationships/customXml" Target="../ink/ink118.xml"/><Relationship Id="rId263" Type="http://schemas.openxmlformats.org/officeDocument/2006/relationships/customXml" Target="../ink/ink139.xml"/><Relationship Id="rId319" Type="http://schemas.openxmlformats.org/officeDocument/2006/relationships/image" Target="../media/image169.png"/><Relationship Id="rId470" Type="http://schemas.openxmlformats.org/officeDocument/2006/relationships/customXml" Target="../ink/ink243.xml"/><Relationship Id="rId58" Type="http://schemas.openxmlformats.org/officeDocument/2006/relationships/customXml" Target="../ink/ink35.xml"/><Relationship Id="rId123" Type="http://schemas.openxmlformats.org/officeDocument/2006/relationships/customXml" Target="../ink/ink68.xml"/><Relationship Id="rId330" Type="http://schemas.openxmlformats.org/officeDocument/2006/relationships/customXml" Target="../ink/ink173.xml"/><Relationship Id="rId165" Type="http://schemas.openxmlformats.org/officeDocument/2006/relationships/image" Target="../media/image93.png"/><Relationship Id="rId372" Type="http://schemas.openxmlformats.org/officeDocument/2006/relationships/customXml" Target="../ink/ink194.xml"/><Relationship Id="rId428" Type="http://schemas.openxmlformats.org/officeDocument/2006/relationships/customXml" Target="../ink/ink222.xml"/><Relationship Id="rId232" Type="http://schemas.openxmlformats.org/officeDocument/2006/relationships/image" Target="../media/image126.png"/><Relationship Id="rId274" Type="http://schemas.openxmlformats.org/officeDocument/2006/relationships/image" Target="../media/image147.png"/><Relationship Id="rId481" Type="http://schemas.openxmlformats.org/officeDocument/2006/relationships/image" Target="../media/image250.png"/><Relationship Id="rId27" Type="http://schemas.openxmlformats.org/officeDocument/2006/relationships/image" Target="../media/image25.png"/><Relationship Id="rId69" Type="http://schemas.openxmlformats.org/officeDocument/2006/relationships/image" Target="../media/image46.png"/><Relationship Id="rId134" Type="http://schemas.openxmlformats.org/officeDocument/2006/relationships/image" Target="../media/image78.png"/><Relationship Id="rId80" Type="http://schemas.openxmlformats.org/officeDocument/2006/relationships/customXml" Target="../ink/ink46.xml"/><Relationship Id="rId176" Type="http://schemas.openxmlformats.org/officeDocument/2006/relationships/image" Target="../media/image98.png"/><Relationship Id="rId341" Type="http://schemas.openxmlformats.org/officeDocument/2006/relationships/image" Target="../media/image180.png"/><Relationship Id="rId383" Type="http://schemas.openxmlformats.org/officeDocument/2006/relationships/image" Target="../media/image201.png"/><Relationship Id="rId439" Type="http://schemas.openxmlformats.org/officeDocument/2006/relationships/image" Target="../media/image229.png"/><Relationship Id="rId201" Type="http://schemas.openxmlformats.org/officeDocument/2006/relationships/customXml" Target="../ink/ink108.xml"/><Relationship Id="rId243" Type="http://schemas.openxmlformats.org/officeDocument/2006/relationships/customXml" Target="../ink/ink129.xml"/><Relationship Id="rId285" Type="http://schemas.openxmlformats.org/officeDocument/2006/relationships/customXml" Target="../ink/ink150.xml"/><Relationship Id="rId450" Type="http://schemas.openxmlformats.org/officeDocument/2006/relationships/customXml" Target="../ink/ink233.xml"/><Relationship Id="rId506" Type="http://schemas.openxmlformats.org/officeDocument/2006/relationships/customXml" Target="../ink/ink261.xml"/><Relationship Id="rId38" Type="http://schemas.openxmlformats.org/officeDocument/2006/relationships/customXml" Target="../ink/ink25.xml"/><Relationship Id="rId103" Type="http://schemas.openxmlformats.org/officeDocument/2006/relationships/customXml" Target="../ink/ink58.xml"/><Relationship Id="rId310" Type="http://schemas.openxmlformats.org/officeDocument/2006/relationships/image" Target="../media/image165.png"/><Relationship Id="rId492" Type="http://schemas.openxmlformats.org/officeDocument/2006/relationships/customXml" Target="../ink/ink254.xml"/><Relationship Id="rId91" Type="http://schemas.openxmlformats.org/officeDocument/2006/relationships/customXml" Target="../ink/ink52.xml"/><Relationship Id="rId145" Type="http://schemas.openxmlformats.org/officeDocument/2006/relationships/image" Target="../media/image83.png"/><Relationship Id="rId187" Type="http://schemas.openxmlformats.org/officeDocument/2006/relationships/customXml" Target="../ink/ink101.xml"/><Relationship Id="rId352" Type="http://schemas.openxmlformats.org/officeDocument/2006/relationships/customXml" Target="../ink/ink184.xml"/><Relationship Id="rId394" Type="http://schemas.openxmlformats.org/officeDocument/2006/relationships/customXml" Target="../ink/ink205.xml"/><Relationship Id="rId408" Type="http://schemas.openxmlformats.org/officeDocument/2006/relationships/customXml" Target="../ink/ink212.xml"/><Relationship Id="rId212" Type="http://schemas.openxmlformats.org/officeDocument/2006/relationships/image" Target="../media/image116.png"/><Relationship Id="rId254" Type="http://schemas.openxmlformats.org/officeDocument/2006/relationships/image" Target="../media/image137.png"/><Relationship Id="rId49" Type="http://schemas.openxmlformats.org/officeDocument/2006/relationships/image" Target="../media/image36.png"/><Relationship Id="rId114" Type="http://schemas.openxmlformats.org/officeDocument/2006/relationships/image" Target="../media/image68.png"/><Relationship Id="rId296" Type="http://schemas.openxmlformats.org/officeDocument/2006/relationships/image" Target="../media/image158.png"/><Relationship Id="rId461" Type="http://schemas.openxmlformats.org/officeDocument/2006/relationships/image" Target="../media/image240.png"/><Relationship Id="rId60" Type="http://schemas.openxmlformats.org/officeDocument/2006/relationships/customXml" Target="../ink/ink36.xml"/><Relationship Id="rId156" Type="http://schemas.openxmlformats.org/officeDocument/2006/relationships/customXml" Target="../ink/ink85.xml"/><Relationship Id="rId198" Type="http://schemas.openxmlformats.org/officeDocument/2006/relationships/image" Target="../media/image109.png"/><Relationship Id="rId321" Type="http://schemas.openxmlformats.org/officeDocument/2006/relationships/image" Target="../media/image170.png"/><Relationship Id="rId363" Type="http://schemas.openxmlformats.org/officeDocument/2006/relationships/image" Target="../media/image191.png"/><Relationship Id="rId419" Type="http://schemas.openxmlformats.org/officeDocument/2006/relationships/image" Target="../media/image219.png"/><Relationship Id="rId223" Type="http://schemas.openxmlformats.org/officeDocument/2006/relationships/customXml" Target="../ink/ink119.xml"/><Relationship Id="rId430" Type="http://schemas.openxmlformats.org/officeDocument/2006/relationships/customXml" Target="../ink/ink223.xml"/><Relationship Id="rId18" Type="http://schemas.openxmlformats.org/officeDocument/2006/relationships/customXml" Target="../ink/ink15.xml"/><Relationship Id="rId265" Type="http://schemas.openxmlformats.org/officeDocument/2006/relationships/customXml" Target="../ink/ink140.xml"/><Relationship Id="rId472" Type="http://schemas.openxmlformats.org/officeDocument/2006/relationships/customXml" Target="../ink/ink244.xml"/><Relationship Id="rId125" Type="http://schemas.openxmlformats.org/officeDocument/2006/relationships/customXml" Target="../ink/ink69.xml"/><Relationship Id="rId167" Type="http://schemas.openxmlformats.org/officeDocument/2006/relationships/image" Target="../media/image94.png"/><Relationship Id="rId332" Type="http://schemas.openxmlformats.org/officeDocument/2006/relationships/customXml" Target="../ink/ink174.xml"/><Relationship Id="rId374" Type="http://schemas.openxmlformats.org/officeDocument/2006/relationships/customXml" Target="../ink/ink195.xml"/><Relationship Id="rId71" Type="http://schemas.openxmlformats.org/officeDocument/2006/relationships/image" Target="../media/image47.png"/><Relationship Id="rId234" Type="http://schemas.openxmlformats.org/officeDocument/2006/relationships/image" Target="../media/image127.png"/><Relationship Id="rId2" Type="http://schemas.openxmlformats.org/officeDocument/2006/relationships/customXml" Target="../ink/ink7.xml"/><Relationship Id="rId29" Type="http://schemas.openxmlformats.org/officeDocument/2006/relationships/image" Target="../media/image26.png"/><Relationship Id="rId276" Type="http://schemas.openxmlformats.org/officeDocument/2006/relationships/image" Target="../media/image148.png"/><Relationship Id="rId441" Type="http://schemas.openxmlformats.org/officeDocument/2006/relationships/image" Target="../media/image230.png"/><Relationship Id="rId483" Type="http://schemas.openxmlformats.org/officeDocument/2006/relationships/image" Target="../media/image251.png"/><Relationship Id="rId40" Type="http://schemas.openxmlformats.org/officeDocument/2006/relationships/customXml" Target="../ink/ink26.xml"/><Relationship Id="rId136" Type="http://schemas.openxmlformats.org/officeDocument/2006/relationships/image" Target="../media/image79.png"/><Relationship Id="rId178" Type="http://schemas.openxmlformats.org/officeDocument/2006/relationships/image" Target="../media/image99.png"/><Relationship Id="rId301" Type="http://schemas.openxmlformats.org/officeDocument/2006/relationships/customXml" Target="../ink/ink158.xml"/><Relationship Id="rId343" Type="http://schemas.openxmlformats.org/officeDocument/2006/relationships/image" Target="../media/image181.png"/><Relationship Id="rId82" Type="http://schemas.openxmlformats.org/officeDocument/2006/relationships/customXml" Target="../ink/ink47.xml"/><Relationship Id="rId203" Type="http://schemas.openxmlformats.org/officeDocument/2006/relationships/customXml" Target="../ink/ink109.xml"/><Relationship Id="rId385" Type="http://schemas.openxmlformats.org/officeDocument/2006/relationships/image" Target="../media/image202.png"/><Relationship Id="rId245" Type="http://schemas.openxmlformats.org/officeDocument/2006/relationships/customXml" Target="../ink/ink130.xml"/><Relationship Id="rId287" Type="http://schemas.openxmlformats.org/officeDocument/2006/relationships/customXml" Target="../ink/ink151.xml"/><Relationship Id="rId410" Type="http://schemas.openxmlformats.org/officeDocument/2006/relationships/customXml" Target="../ink/ink213.xml"/><Relationship Id="rId452" Type="http://schemas.openxmlformats.org/officeDocument/2006/relationships/customXml" Target="../ink/ink234.xml"/><Relationship Id="rId494" Type="http://schemas.openxmlformats.org/officeDocument/2006/relationships/customXml" Target="../ink/ink255.xml"/><Relationship Id="rId508" Type="http://schemas.openxmlformats.org/officeDocument/2006/relationships/customXml" Target="../ink/ink262.xml"/><Relationship Id="rId105" Type="http://schemas.openxmlformats.org/officeDocument/2006/relationships/customXml" Target="../ink/ink59.xml"/><Relationship Id="rId147" Type="http://schemas.openxmlformats.org/officeDocument/2006/relationships/image" Target="../media/image84.png"/><Relationship Id="rId312" Type="http://schemas.openxmlformats.org/officeDocument/2006/relationships/customXml" Target="../ink/ink164.xml"/><Relationship Id="rId354" Type="http://schemas.openxmlformats.org/officeDocument/2006/relationships/customXml" Target="../ink/ink185.xml"/><Relationship Id="rId51" Type="http://schemas.openxmlformats.org/officeDocument/2006/relationships/image" Target="../media/image37.png"/><Relationship Id="rId93" Type="http://schemas.openxmlformats.org/officeDocument/2006/relationships/customXml" Target="../ink/ink53.xml"/><Relationship Id="rId189" Type="http://schemas.openxmlformats.org/officeDocument/2006/relationships/customXml" Target="../ink/ink102.xml"/><Relationship Id="rId396" Type="http://schemas.openxmlformats.org/officeDocument/2006/relationships/customXml" Target="../ink/ink206.xml"/><Relationship Id="rId214" Type="http://schemas.openxmlformats.org/officeDocument/2006/relationships/image" Target="../media/image117.png"/><Relationship Id="rId256" Type="http://schemas.openxmlformats.org/officeDocument/2006/relationships/image" Target="../media/image138.png"/><Relationship Id="rId298" Type="http://schemas.openxmlformats.org/officeDocument/2006/relationships/image" Target="../media/image159.png"/><Relationship Id="rId421" Type="http://schemas.openxmlformats.org/officeDocument/2006/relationships/image" Target="../media/image220.png"/><Relationship Id="rId463" Type="http://schemas.openxmlformats.org/officeDocument/2006/relationships/image" Target="../media/image241.png"/><Relationship Id="rId116" Type="http://schemas.openxmlformats.org/officeDocument/2006/relationships/image" Target="../media/image69.png"/><Relationship Id="rId158" Type="http://schemas.openxmlformats.org/officeDocument/2006/relationships/customXml" Target="../ink/ink86.xml"/><Relationship Id="rId323" Type="http://schemas.openxmlformats.org/officeDocument/2006/relationships/image" Target="../media/image171.png"/><Relationship Id="rId20" Type="http://schemas.openxmlformats.org/officeDocument/2006/relationships/customXml" Target="../ink/ink16.xml"/><Relationship Id="rId62" Type="http://schemas.openxmlformats.org/officeDocument/2006/relationships/customXml" Target="../ink/ink37.xml"/><Relationship Id="rId365" Type="http://schemas.openxmlformats.org/officeDocument/2006/relationships/image" Target="../media/image192.png"/><Relationship Id="rId225" Type="http://schemas.openxmlformats.org/officeDocument/2006/relationships/customXml" Target="../ink/ink120.xml"/><Relationship Id="rId267" Type="http://schemas.openxmlformats.org/officeDocument/2006/relationships/customXml" Target="../ink/ink141.xml"/><Relationship Id="rId432" Type="http://schemas.openxmlformats.org/officeDocument/2006/relationships/customXml" Target="../ink/ink224.xml"/><Relationship Id="rId474" Type="http://schemas.openxmlformats.org/officeDocument/2006/relationships/customXml" Target="../ink/ink245.xml"/><Relationship Id="rId127" Type="http://schemas.openxmlformats.org/officeDocument/2006/relationships/customXml" Target="../ink/ink70.xml"/><Relationship Id="rId31" Type="http://schemas.openxmlformats.org/officeDocument/2006/relationships/image" Target="../media/image27.png"/><Relationship Id="rId73" Type="http://schemas.openxmlformats.org/officeDocument/2006/relationships/image" Target="../media/image48.png"/><Relationship Id="rId169" Type="http://schemas.openxmlformats.org/officeDocument/2006/relationships/customXml" Target="../ink/ink92.xml"/><Relationship Id="rId334" Type="http://schemas.openxmlformats.org/officeDocument/2006/relationships/customXml" Target="../ink/ink175.xml"/><Relationship Id="rId376" Type="http://schemas.openxmlformats.org/officeDocument/2006/relationships/customXml" Target="../ink/ink196.xml"/><Relationship Id="rId4" Type="http://schemas.openxmlformats.org/officeDocument/2006/relationships/customXml" Target="../ink/ink8.xml"/><Relationship Id="rId180" Type="http://schemas.openxmlformats.org/officeDocument/2006/relationships/image" Target="../media/image100.png"/><Relationship Id="rId236" Type="http://schemas.openxmlformats.org/officeDocument/2006/relationships/image" Target="../media/image128.png"/><Relationship Id="rId278" Type="http://schemas.openxmlformats.org/officeDocument/2006/relationships/image" Target="../media/image149.png"/><Relationship Id="rId401" Type="http://schemas.openxmlformats.org/officeDocument/2006/relationships/image" Target="../media/image210.png"/><Relationship Id="rId443" Type="http://schemas.openxmlformats.org/officeDocument/2006/relationships/image" Target="../media/image231.png"/><Relationship Id="rId303" Type="http://schemas.openxmlformats.org/officeDocument/2006/relationships/customXml" Target="../ink/ink159.xml"/><Relationship Id="rId485" Type="http://schemas.openxmlformats.org/officeDocument/2006/relationships/image" Target="../media/image252.png"/><Relationship Id="rId42" Type="http://schemas.openxmlformats.org/officeDocument/2006/relationships/customXml" Target="../ink/ink27.xml"/><Relationship Id="rId84" Type="http://schemas.openxmlformats.org/officeDocument/2006/relationships/customXml" Target="../ink/ink48.xml"/><Relationship Id="rId138" Type="http://schemas.openxmlformats.org/officeDocument/2006/relationships/image" Target="../media/image80.png"/><Relationship Id="rId345" Type="http://schemas.openxmlformats.org/officeDocument/2006/relationships/image" Target="../media/image182.png"/><Relationship Id="rId387" Type="http://schemas.openxmlformats.org/officeDocument/2006/relationships/image" Target="../media/image203.png"/><Relationship Id="rId510" Type="http://schemas.openxmlformats.org/officeDocument/2006/relationships/customXml" Target="../ink/ink263.xml"/><Relationship Id="rId191" Type="http://schemas.openxmlformats.org/officeDocument/2006/relationships/customXml" Target="../ink/ink103.xml"/><Relationship Id="rId205" Type="http://schemas.openxmlformats.org/officeDocument/2006/relationships/customXml" Target="../ink/ink110.xml"/><Relationship Id="rId247" Type="http://schemas.openxmlformats.org/officeDocument/2006/relationships/customXml" Target="../ink/ink131.xml"/><Relationship Id="rId412" Type="http://schemas.openxmlformats.org/officeDocument/2006/relationships/customXml" Target="../ink/ink214.xml"/><Relationship Id="rId107" Type="http://schemas.openxmlformats.org/officeDocument/2006/relationships/customXml" Target="../ink/ink60.xml"/><Relationship Id="rId289" Type="http://schemas.openxmlformats.org/officeDocument/2006/relationships/customXml" Target="../ink/ink152.xml"/><Relationship Id="rId454" Type="http://schemas.openxmlformats.org/officeDocument/2006/relationships/customXml" Target="../ink/ink235.xml"/><Relationship Id="rId496" Type="http://schemas.openxmlformats.org/officeDocument/2006/relationships/customXml" Target="../ink/ink256.xml"/><Relationship Id="rId11" Type="http://schemas.openxmlformats.org/officeDocument/2006/relationships/image" Target="../media/image17.png"/><Relationship Id="rId53" Type="http://schemas.openxmlformats.org/officeDocument/2006/relationships/image" Target="../media/image38.png"/><Relationship Id="rId149" Type="http://schemas.openxmlformats.org/officeDocument/2006/relationships/image" Target="../media/image85.png"/><Relationship Id="rId314" Type="http://schemas.openxmlformats.org/officeDocument/2006/relationships/customXml" Target="../ink/ink165.xml"/><Relationship Id="rId356" Type="http://schemas.openxmlformats.org/officeDocument/2006/relationships/customXml" Target="../ink/ink186.xml"/><Relationship Id="rId398" Type="http://schemas.openxmlformats.org/officeDocument/2006/relationships/customXml" Target="../ink/ink207.xml"/><Relationship Id="rId95" Type="http://schemas.openxmlformats.org/officeDocument/2006/relationships/customXml" Target="../ink/ink54.xml"/><Relationship Id="rId160" Type="http://schemas.openxmlformats.org/officeDocument/2006/relationships/customXml" Target="../ink/ink87.xml"/><Relationship Id="rId216" Type="http://schemas.openxmlformats.org/officeDocument/2006/relationships/image" Target="../media/image118.png"/><Relationship Id="rId423" Type="http://schemas.openxmlformats.org/officeDocument/2006/relationships/image" Target="../media/image221.png"/><Relationship Id="rId258" Type="http://schemas.openxmlformats.org/officeDocument/2006/relationships/image" Target="../media/image139.png"/><Relationship Id="rId465" Type="http://schemas.openxmlformats.org/officeDocument/2006/relationships/image" Target="../media/image242.png"/><Relationship Id="rId22" Type="http://schemas.openxmlformats.org/officeDocument/2006/relationships/customXml" Target="../ink/ink17.xml"/><Relationship Id="rId64" Type="http://schemas.openxmlformats.org/officeDocument/2006/relationships/customXml" Target="../ink/ink38.xml"/><Relationship Id="rId118" Type="http://schemas.openxmlformats.org/officeDocument/2006/relationships/image" Target="../media/image70.png"/><Relationship Id="rId325" Type="http://schemas.openxmlformats.org/officeDocument/2006/relationships/image" Target="../media/image172.png"/><Relationship Id="rId367" Type="http://schemas.openxmlformats.org/officeDocument/2006/relationships/image" Target="../media/image193.png"/><Relationship Id="rId171" Type="http://schemas.openxmlformats.org/officeDocument/2006/relationships/customXml" Target="../ink/ink93.xml"/><Relationship Id="rId227" Type="http://schemas.openxmlformats.org/officeDocument/2006/relationships/customXml" Target="../ink/ink121.xml"/><Relationship Id="rId269" Type="http://schemas.openxmlformats.org/officeDocument/2006/relationships/customXml" Target="../ink/ink142.xml"/><Relationship Id="rId434" Type="http://schemas.openxmlformats.org/officeDocument/2006/relationships/customXml" Target="../ink/ink225.xml"/><Relationship Id="rId476" Type="http://schemas.openxmlformats.org/officeDocument/2006/relationships/customXml" Target="../ink/ink246.xml"/><Relationship Id="rId33" Type="http://schemas.openxmlformats.org/officeDocument/2006/relationships/image" Target="../media/image28.png"/><Relationship Id="rId129" Type="http://schemas.openxmlformats.org/officeDocument/2006/relationships/customXml" Target="../ink/ink71.xml"/><Relationship Id="rId280" Type="http://schemas.openxmlformats.org/officeDocument/2006/relationships/image" Target="../media/image150.png"/><Relationship Id="rId336" Type="http://schemas.openxmlformats.org/officeDocument/2006/relationships/customXml" Target="../ink/ink176.xml"/><Relationship Id="rId501" Type="http://schemas.openxmlformats.org/officeDocument/2006/relationships/image" Target="../media/image260.png"/><Relationship Id="rId75" Type="http://schemas.openxmlformats.org/officeDocument/2006/relationships/image" Target="../media/image49.png"/><Relationship Id="rId140" Type="http://schemas.openxmlformats.org/officeDocument/2006/relationships/image" Target="../media/image81.png"/><Relationship Id="rId182" Type="http://schemas.openxmlformats.org/officeDocument/2006/relationships/image" Target="../media/image101.png"/><Relationship Id="rId378" Type="http://schemas.openxmlformats.org/officeDocument/2006/relationships/customXml" Target="../ink/ink197.xml"/><Relationship Id="rId403" Type="http://schemas.openxmlformats.org/officeDocument/2006/relationships/image" Target="../media/image211.png"/><Relationship Id="rId6" Type="http://schemas.openxmlformats.org/officeDocument/2006/relationships/customXml" Target="../ink/ink9.xml"/><Relationship Id="rId238" Type="http://schemas.openxmlformats.org/officeDocument/2006/relationships/image" Target="../media/image129.png"/><Relationship Id="rId445" Type="http://schemas.openxmlformats.org/officeDocument/2006/relationships/image" Target="../media/image232.png"/><Relationship Id="rId487" Type="http://schemas.openxmlformats.org/officeDocument/2006/relationships/image" Target="../media/image253.png"/><Relationship Id="rId291" Type="http://schemas.openxmlformats.org/officeDocument/2006/relationships/customXml" Target="../ink/ink153.xml"/><Relationship Id="rId305" Type="http://schemas.openxmlformats.org/officeDocument/2006/relationships/customXml" Target="../ink/ink160.xml"/><Relationship Id="rId347" Type="http://schemas.openxmlformats.org/officeDocument/2006/relationships/image" Target="../media/image183.png"/><Relationship Id="rId44" Type="http://schemas.openxmlformats.org/officeDocument/2006/relationships/customXml" Target="../ink/ink28.xml"/><Relationship Id="rId86" Type="http://schemas.openxmlformats.org/officeDocument/2006/relationships/customXml" Target="../ink/ink49.xml"/><Relationship Id="rId151" Type="http://schemas.openxmlformats.org/officeDocument/2006/relationships/image" Target="../media/image86.png"/><Relationship Id="rId389" Type="http://schemas.openxmlformats.org/officeDocument/2006/relationships/image" Target="../media/image204.png"/><Relationship Id="rId193" Type="http://schemas.openxmlformats.org/officeDocument/2006/relationships/customXml" Target="../ink/ink104.xml"/><Relationship Id="rId207" Type="http://schemas.openxmlformats.org/officeDocument/2006/relationships/customXml" Target="../ink/ink111.xml"/><Relationship Id="rId249" Type="http://schemas.openxmlformats.org/officeDocument/2006/relationships/customXml" Target="../ink/ink132.xml"/><Relationship Id="rId414" Type="http://schemas.openxmlformats.org/officeDocument/2006/relationships/customXml" Target="../ink/ink215.xml"/><Relationship Id="rId456" Type="http://schemas.openxmlformats.org/officeDocument/2006/relationships/customXml" Target="../ink/ink236.xml"/><Relationship Id="rId498" Type="http://schemas.openxmlformats.org/officeDocument/2006/relationships/customXml" Target="../ink/ink257.xml"/><Relationship Id="rId13" Type="http://schemas.openxmlformats.org/officeDocument/2006/relationships/image" Target="../media/image18.png"/><Relationship Id="rId109" Type="http://schemas.openxmlformats.org/officeDocument/2006/relationships/customXml" Target="../ink/ink61.xml"/><Relationship Id="rId260" Type="http://schemas.openxmlformats.org/officeDocument/2006/relationships/image" Target="../media/image140.png"/><Relationship Id="rId316" Type="http://schemas.openxmlformats.org/officeDocument/2006/relationships/customXml" Target="../ink/ink166.xml"/><Relationship Id="rId55" Type="http://schemas.openxmlformats.org/officeDocument/2006/relationships/image" Target="../media/image39.png"/><Relationship Id="rId97" Type="http://schemas.openxmlformats.org/officeDocument/2006/relationships/customXml" Target="../ink/ink55.xml"/><Relationship Id="rId120" Type="http://schemas.openxmlformats.org/officeDocument/2006/relationships/image" Target="../media/image71.png"/><Relationship Id="rId358" Type="http://schemas.openxmlformats.org/officeDocument/2006/relationships/customXml" Target="../ink/ink187.xml"/><Relationship Id="rId162" Type="http://schemas.openxmlformats.org/officeDocument/2006/relationships/customXml" Target="../ink/ink88.xml"/><Relationship Id="rId218" Type="http://schemas.openxmlformats.org/officeDocument/2006/relationships/image" Target="../media/image119.png"/><Relationship Id="rId425" Type="http://schemas.openxmlformats.org/officeDocument/2006/relationships/image" Target="../media/image222.png"/><Relationship Id="rId467" Type="http://schemas.openxmlformats.org/officeDocument/2006/relationships/image" Target="../media/image243.png"/><Relationship Id="rId271" Type="http://schemas.openxmlformats.org/officeDocument/2006/relationships/customXml" Target="../ink/ink143.xml"/><Relationship Id="rId24" Type="http://schemas.openxmlformats.org/officeDocument/2006/relationships/customXml" Target="../ink/ink18.xml"/><Relationship Id="rId66" Type="http://schemas.openxmlformats.org/officeDocument/2006/relationships/customXml" Target="../ink/ink39.xml"/><Relationship Id="rId131" Type="http://schemas.openxmlformats.org/officeDocument/2006/relationships/customXml" Target="../ink/ink72.xml"/><Relationship Id="rId327" Type="http://schemas.openxmlformats.org/officeDocument/2006/relationships/image" Target="../media/image173.png"/><Relationship Id="rId369" Type="http://schemas.openxmlformats.org/officeDocument/2006/relationships/image" Target="../media/image194.png"/><Relationship Id="rId173" Type="http://schemas.openxmlformats.org/officeDocument/2006/relationships/customXml" Target="../ink/ink94.xml"/><Relationship Id="rId229" Type="http://schemas.openxmlformats.org/officeDocument/2006/relationships/customXml" Target="../ink/ink122.xml"/><Relationship Id="rId380" Type="http://schemas.openxmlformats.org/officeDocument/2006/relationships/customXml" Target="../ink/ink198.xml"/><Relationship Id="rId436" Type="http://schemas.openxmlformats.org/officeDocument/2006/relationships/customXml" Target="../ink/ink226.xml"/><Relationship Id="rId240" Type="http://schemas.openxmlformats.org/officeDocument/2006/relationships/image" Target="../media/image130.png"/><Relationship Id="rId478" Type="http://schemas.openxmlformats.org/officeDocument/2006/relationships/customXml" Target="../ink/ink247.xml"/><Relationship Id="rId35" Type="http://schemas.openxmlformats.org/officeDocument/2006/relationships/image" Target="../media/image29.png"/><Relationship Id="rId77" Type="http://schemas.openxmlformats.org/officeDocument/2006/relationships/image" Target="../media/image50.png"/><Relationship Id="rId100" Type="http://schemas.openxmlformats.org/officeDocument/2006/relationships/image" Target="../media/image61.png"/><Relationship Id="rId282" Type="http://schemas.openxmlformats.org/officeDocument/2006/relationships/image" Target="../media/image151.png"/><Relationship Id="rId338" Type="http://schemas.openxmlformats.org/officeDocument/2006/relationships/customXml" Target="../ink/ink177.xml"/><Relationship Id="rId503" Type="http://schemas.openxmlformats.org/officeDocument/2006/relationships/image" Target="../media/image261.png"/><Relationship Id="rId8" Type="http://schemas.openxmlformats.org/officeDocument/2006/relationships/customXml" Target="../ink/ink10.xml"/><Relationship Id="rId142" Type="http://schemas.openxmlformats.org/officeDocument/2006/relationships/image" Target="../media/image82.png"/><Relationship Id="rId184" Type="http://schemas.openxmlformats.org/officeDocument/2006/relationships/image" Target="../media/image102.png"/><Relationship Id="rId391" Type="http://schemas.openxmlformats.org/officeDocument/2006/relationships/image" Target="../media/image205.png"/><Relationship Id="rId405" Type="http://schemas.openxmlformats.org/officeDocument/2006/relationships/image" Target="../media/image212.png"/><Relationship Id="rId447" Type="http://schemas.openxmlformats.org/officeDocument/2006/relationships/image" Target="../media/image233.png"/><Relationship Id="rId251" Type="http://schemas.openxmlformats.org/officeDocument/2006/relationships/customXml" Target="../ink/ink133.xml"/><Relationship Id="rId489" Type="http://schemas.openxmlformats.org/officeDocument/2006/relationships/image" Target="../media/image254.png"/><Relationship Id="rId46" Type="http://schemas.openxmlformats.org/officeDocument/2006/relationships/customXml" Target="../ink/ink29.xml"/><Relationship Id="rId293" Type="http://schemas.openxmlformats.org/officeDocument/2006/relationships/customXml" Target="../ink/ink154.xml"/><Relationship Id="rId307" Type="http://schemas.openxmlformats.org/officeDocument/2006/relationships/customXml" Target="../ink/ink161.xml"/><Relationship Id="rId349" Type="http://schemas.openxmlformats.org/officeDocument/2006/relationships/image" Target="../media/image184.png"/><Relationship Id="rId88" Type="http://schemas.openxmlformats.org/officeDocument/2006/relationships/customXml" Target="../ink/ink50.xml"/><Relationship Id="rId111" Type="http://schemas.openxmlformats.org/officeDocument/2006/relationships/customXml" Target="../ink/ink62.xml"/><Relationship Id="rId153" Type="http://schemas.openxmlformats.org/officeDocument/2006/relationships/image" Target="../media/image87.png"/><Relationship Id="rId195" Type="http://schemas.openxmlformats.org/officeDocument/2006/relationships/customXml" Target="../ink/ink105.xml"/><Relationship Id="rId209" Type="http://schemas.openxmlformats.org/officeDocument/2006/relationships/customXml" Target="../ink/ink112.xml"/><Relationship Id="rId360" Type="http://schemas.openxmlformats.org/officeDocument/2006/relationships/customXml" Target="../ink/ink188.xml"/><Relationship Id="rId416" Type="http://schemas.openxmlformats.org/officeDocument/2006/relationships/customXml" Target="../ink/ink216.xml"/><Relationship Id="rId220" Type="http://schemas.openxmlformats.org/officeDocument/2006/relationships/image" Target="../media/image120.png"/><Relationship Id="rId458" Type="http://schemas.openxmlformats.org/officeDocument/2006/relationships/customXml" Target="../ink/ink237.xml"/><Relationship Id="rId15" Type="http://schemas.openxmlformats.org/officeDocument/2006/relationships/image" Target="../media/image19.png"/><Relationship Id="rId57" Type="http://schemas.openxmlformats.org/officeDocument/2006/relationships/image" Target="../media/image40.png"/><Relationship Id="rId262" Type="http://schemas.openxmlformats.org/officeDocument/2006/relationships/image" Target="../media/image141.png"/><Relationship Id="rId318" Type="http://schemas.openxmlformats.org/officeDocument/2006/relationships/customXml" Target="../ink/ink167.xml"/><Relationship Id="rId99" Type="http://schemas.openxmlformats.org/officeDocument/2006/relationships/customXml" Target="../ink/ink56.xml"/><Relationship Id="rId122" Type="http://schemas.openxmlformats.org/officeDocument/2006/relationships/image" Target="../media/image72.png"/><Relationship Id="rId164" Type="http://schemas.openxmlformats.org/officeDocument/2006/relationships/customXml" Target="../ink/ink89.xml"/><Relationship Id="rId371" Type="http://schemas.openxmlformats.org/officeDocument/2006/relationships/image" Target="../media/image195.png"/><Relationship Id="rId427" Type="http://schemas.openxmlformats.org/officeDocument/2006/relationships/image" Target="../media/image223.png"/><Relationship Id="rId469" Type="http://schemas.openxmlformats.org/officeDocument/2006/relationships/image" Target="../media/image244.png"/><Relationship Id="rId26" Type="http://schemas.openxmlformats.org/officeDocument/2006/relationships/customXml" Target="../ink/ink19.xml"/><Relationship Id="rId231" Type="http://schemas.openxmlformats.org/officeDocument/2006/relationships/customXml" Target="../ink/ink123.xml"/><Relationship Id="rId273" Type="http://schemas.openxmlformats.org/officeDocument/2006/relationships/customXml" Target="../ink/ink144.xml"/><Relationship Id="rId329" Type="http://schemas.openxmlformats.org/officeDocument/2006/relationships/image" Target="../media/image174.png"/><Relationship Id="rId480" Type="http://schemas.openxmlformats.org/officeDocument/2006/relationships/customXml" Target="../ink/ink248.xml"/><Relationship Id="rId68" Type="http://schemas.openxmlformats.org/officeDocument/2006/relationships/customXml" Target="../ink/ink40.xml"/><Relationship Id="rId133" Type="http://schemas.openxmlformats.org/officeDocument/2006/relationships/customXml" Target="../ink/ink73.xml"/><Relationship Id="rId175" Type="http://schemas.openxmlformats.org/officeDocument/2006/relationships/customXml" Target="../ink/ink95.xml"/><Relationship Id="rId340" Type="http://schemas.openxmlformats.org/officeDocument/2006/relationships/customXml" Target="../ink/ink178.xml"/><Relationship Id="rId200" Type="http://schemas.openxmlformats.org/officeDocument/2006/relationships/image" Target="../media/image110.png"/><Relationship Id="rId382" Type="http://schemas.openxmlformats.org/officeDocument/2006/relationships/customXml" Target="../ink/ink199.xml"/><Relationship Id="rId438" Type="http://schemas.openxmlformats.org/officeDocument/2006/relationships/customXml" Target="../ink/ink227.xml"/><Relationship Id="rId242" Type="http://schemas.openxmlformats.org/officeDocument/2006/relationships/image" Target="../media/image131.png"/><Relationship Id="rId284" Type="http://schemas.openxmlformats.org/officeDocument/2006/relationships/image" Target="../media/image152.png"/><Relationship Id="rId491" Type="http://schemas.openxmlformats.org/officeDocument/2006/relationships/image" Target="../media/image255.png"/><Relationship Id="rId505" Type="http://schemas.openxmlformats.org/officeDocument/2006/relationships/image" Target="../media/image262.png"/><Relationship Id="rId37" Type="http://schemas.openxmlformats.org/officeDocument/2006/relationships/image" Target="../media/image30.png"/><Relationship Id="rId79" Type="http://schemas.openxmlformats.org/officeDocument/2006/relationships/image" Target="../media/image51.png"/><Relationship Id="rId102" Type="http://schemas.openxmlformats.org/officeDocument/2006/relationships/image" Target="../media/image62.png"/><Relationship Id="rId144" Type="http://schemas.openxmlformats.org/officeDocument/2006/relationships/customXml" Target="../ink/ink79.xml"/><Relationship Id="rId90" Type="http://schemas.openxmlformats.org/officeDocument/2006/relationships/image" Target="../media/image56.png"/><Relationship Id="rId186" Type="http://schemas.openxmlformats.org/officeDocument/2006/relationships/image" Target="../media/image103.png"/><Relationship Id="rId351" Type="http://schemas.openxmlformats.org/officeDocument/2006/relationships/image" Target="../media/image185.png"/><Relationship Id="rId393" Type="http://schemas.openxmlformats.org/officeDocument/2006/relationships/image" Target="../media/image206.png"/><Relationship Id="rId407" Type="http://schemas.openxmlformats.org/officeDocument/2006/relationships/image" Target="../media/image213.png"/><Relationship Id="rId449" Type="http://schemas.openxmlformats.org/officeDocument/2006/relationships/image" Target="../media/image234.png"/><Relationship Id="rId211" Type="http://schemas.openxmlformats.org/officeDocument/2006/relationships/customXml" Target="../ink/ink113.xml"/><Relationship Id="rId253" Type="http://schemas.openxmlformats.org/officeDocument/2006/relationships/customXml" Target="../ink/ink134.xml"/><Relationship Id="rId295" Type="http://schemas.openxmlformats.org/officeDocument/2006/relationships/customXml" Target="../ink/ink155.xml"/><Relationship Id="rId309" Type="http://schemas.openxmlformats.org/officeDocument/2006/relationships/customXml" Target="../ink/ink162.xml"/><Relationship Id="rId460" Type="http://schemas.openxmlformats.org/officeDocument/2006/relationships/customXml" Target="../ink/ink238.xml"/><Relationship Id="rId48" Type="http://schemas.openxmlformats.org/officeDocument/2006/relationships/customXml" Target="../ink/ink30.xml"/><Relationship Id="rId113" Type="http://schemas.openxmlformats.org/officeDocument/2006/relationships/customXml" Target="../ink/ink63.xml"/><Relationship Id="rId320" Type="http://schemas.openxmlformats.org/officeDocument/2006/relationships/customXml" Target="../ink/ink168.xml"/><Relationship Id="rId155" Type="http://schemas.openxmlformats.org/officeDocument/2006/relationships/image" Target="../media/image88.png"/><Relationship Id="rId197" Type="http://schemas.openxmlformats.org/officeDocument/2006/relationships/customXml" Target="../ink/ink106.xml"/><Relationship Id="rId362" Type="http://schemas.openxmlformats.org/officeDocument/2006/relationships/customXml" Target="../ink/ink189.xml"/><Relationship Id="rId418" Type="http://schemas.openxmlformats.org/officeDocument/2006/relationships/customXml" Target="../ink/ink217.xml"/><Relationship Id="rId222" Type="http://schemas.openxmlformats.org/officeDocument/2006/relationships/image" Target="../media/image121.png"/><Relationship Id="rId264" Type="http://schemas.openxmlformats.org/officeDocument/2006/relationships/image" Target="../media/image142.png"/><Relationship Id="rId471" Type="http://schemas.openxmlformats.org/officeDocument/2006/relationships/image" Target="../media/image245.png"/><Relationship Id="rId17" Type="http://schemas.openxmlformats.org/officeDocument/2006/relationships/image" Target="../media/image20.png"/><Relationship Id="rId59" Type="http://schemas.openxmlformats.org/officeDocument/2006/relationships/image" Target="../media/image41.png"/><Relationship Id="rId124" Type="http://schemas.openxmlformats.org/officeDocument/2006/relationships/image" Target="../media/image73.png"/><Relationship Id="rId70" Type="http://schemas.openxmlformats.org/officeDocument/2006/relationships/customXml" Target="../ink/ink41.xml"/><Relationship Id="rId166" Type="http://schemas.openxmlformats.org/officeDocument/2006/relationships/customXml" Target="../ink/ink90.xml"/><Relationship Id="rId331" Type="http://schemas.openxmlformats.org/officeDocument/2006/relationships/image" Target="../media/image175.png"/><Relationship Id="rId373" Type="http://schemas.openxmlformats.org/officeDocument/2006/relationships/image" Target="../media/image196.png"/><Relationship Id="rId429" Type="http://schemas.openxmlformats.org/officeDocument/2006/relationships/image" Target="../media/image224.png"/><Relationship Id="rId1" Type="http://schemas.openxmlformats.org/officeDocument/2006/relationships/slideLayout" Target="../slideLayouts/slideLayout14.xml"/><Relationship Id="rId233" Type="http://schemas.openxmlformats.org/officeDocument/2006/relationships/customXml" Target="../ink/ink124.xml"/><Relationship Id="rId440" Type="http://schemas.openxmlformats.org/officeDocument/2006/relationships/customXml" Target="../ink/ink228.xml"/><Relationship Id="rId28" Type="http://schemas.openxmlformats.org/officeDocument/2006/relationships/customXml" Target="../ink/ink20.xml"/><Relationship Id="rId275" Type="http://schemas.openxmlformats.org/officeDocument/2006/relationships/customXml" Target="../ink/ink145.xml"/><Relationship Id="rId300" Type="http://schemas.openxmlformats.org/officeDocument/2006/relationships/image" Target="../media/image160.png"/><Relationship Id="rId482" Type="http://schemas.openxmlformats.org/officeDocument/2006/relationships/customXml" Target="../ink/ink249.xml"/><Relationship Id="rId81" Type="http://schemas.openxmlformats.org/officeDocument/2006/relationships/image" Target="../media/image52.png"/><Relationship Id="rId135" Type="http://schemas.openxmlformats.org/officeDocument/2006/relationships/customXml" Target="../ink/ink74.xml"/><Relationship Id="rId177" Type="http://schemas.openxmlformats.org/officeDocument/2006/relationships/customXml" Target="../ink/ink96.xml"/><Relationship Id="rId342" Type="http://schemas.openxmlformats.org/officeDocument/2006/relationships/customXml" Target="../ink/ink179.xml"/><Relationship Id="rId384" Type="http://schemas.openxmlformats.org/officeDocument/2006/relationships/customXml" Target="../ink/ink200.xml"/><Relationship Id="rId202" Type="http://schemas.openxmlformats.org/officeDocument/2006/relationships/image" Target="../media/image111.png"/><Relationship Id="rId244" Type="http://schemas.openxmlformats.org/officeDocument/2006/relationships/image" Target="../media/image132.png"/><Relationship Id="rId39" Type="http://schemas.openxmlformats.org/officeDocument/2006/relationships/image" Target="../media/image31.png"/><Relationship Id="rId286" Type="http://schemas.openxmlformats.org/officeDocument/2006/relationships/image" Target="../media/image153.png"/><Relationship Id="rId451" Type="http://schemas.openxmlformats.org/officeDocument/2006/relationships/image" Target="../media/image235.png"/><Relationship Id="rId493" Type="http://schemas.openxmlformats.org/officeDocument/2006/relationships/image" Target="../media/image256.png"/><Relationship Id="rId507" Type="http://schemas.openxmlformats.org/officeDocument/2006/relationships/image" Target="../media/image263.png"/><Relationship Id="rId50" Type="http://schemas.openxmlformats.org/officeDocument/2006/relationships/customXml" Target="../ink/ink31.xml"/><Relationship Id="rId104" Type="http://schemas.openxmlformats.org/officeDocument/2006/relationships/image" Target="../media/image63.png"/><Relationship Id="rId146" Type="http://schemas.openxmlformats.org/officeDocument/2006/relationships/customXml" Target="../ink/ink80.xml"/><Relationship Id="rId188" Type="http://schemas.openxmlformats.org/officeDocument/2006/relationships/image" Target="../media/image104.png"/><Relationship Id="rId311" Type="http://schemas.openxmlformats.org/officeDocument/2006/relationships/customXml" Target="../ink/ink163.xml"/><Relationship Id="rId353" Type="http://schemas.openxmlformats.org/officeDocument/2006/relationships/image" Target="../media/image186.png"/><Relationship Id="rId395" Type="http://schemas.openxmlformats.org/officeDocument/2006/relationships/image" Target="../media/image207.png"/><Relationship Id="rId409" Type="http://schemas.openxmlformats.org/officeDocument/2006/relationships/image" Target="../media/image214.png"/><Relationship Id="rId92" Type="http://schemas.openxmlformats.org/officeDocument/2006/relationships/image" Target="../media/image57.png"/><Relationship Id="rId213" Type="http://schemas.openxmlformats.org/officeDocument/2006/relationships/customXml" Target="../ink/ink114.xml"/><Relationship Id="rId420" Type="http://schemas.openxmlformats.org/officeDocument/2006/relationships/customXml" Target="../ink/ink218.xml"/><Relationship Id="rId255" Type="http://schemas.openxmlformats.org/officeDocument/2006/relationships/customXml" Target="../ink/ink135.xml"/><Relationship Id="rId297" Type="http://schemas.openxmlformats.org/officeDocument/2006/relationships/customXml" Target="../ink/ink156.xml"/><Relationship Id="rId462" Type="http://schemas.openxmlformats.org/officeDocument/2006/relationships/customXml" Target="../ink/ink239.xml"/><Relationship Id="rId115" Type="http://schemas.openxmlformats.org/officeDocument/2006/relationships/customXml" Target="../ink/ink64.xml"/><Relationship Id="rId157" Type="http://schemas.openxmlformats.org/officeDocument/2006/relationships/image" Target="../media/image89.png"/><Relationship Id="rId322" Type="http://schemas.openxmlformats.org/officeDocument/2006/relationships/customXml" Target="../ink/ink169.xml"/><Relationship Id="rId364" Type="http://schemas.openxmlformats.org/officeDocument/2006/relationships/customXml" Target="../ink/ink190.xml"/><Relationship Id="rId61" Type="http://schemas.openxmlformats.org/officeDocument/2006/relationships/image" Target="../media/image42.png"/><Relationship Id="rId199" Type="http://schemas.openxmlformats.org/officeDocument/2006/relationships/customXml" Target="../ink/ink107.xml"/><Relationship Id="rId19" Type="http://schemas.openxmlformats.org/officeDocument/2006/relationships/image" Target="../media/image21.png"/><Relationship Id="rId224" Type="http://schemas.openxmlformats.org/officeDocument/2006/relationships/image" Target="../media/image122.png"/><Relationship Id="rId266" Type="http://schemas.openxmlformats.org/officeDocument/2006/relationships/image" Target="../media/image143.png"/><Relationship Id="rId431" Type="http://schemas.openxmlformats.org/officeDocument/2006/relationships/image" Target="../media/image225.png"/><Relationship Id="rId473" Type="http://schemas.openxmlformats.org/officeDocument/2006/relationships/image" Target="../media/image246.png"/><Relationship Id="rId30" Type="http://schemas.openxmlformats.org/officeDocument/2006/relationships/customXml" Target="../ink/ink21.xml"/><Relationship Id="rId126" Type="http://schemas.openxmlformats.org/officeDocument/2006/relationships/image" Target="../media/image74.png"/><Relationship Id="rId168" Type="http://schemas.openxmlformats.org/officeDocument/2006/relationships/customXml" Target="../ink/ink91.xml"/><Relationship Id="rId333" Type="http://schemas.openxmlformats.org/officeDocument/2006/relationships/image" Target="../media/image176.png"/><Relationship Id="rId72" Type="http://schemas.openxmlformats.org/officeDocument/2006/relationships/customXml" Target="../ink/ink42.xml"/><Relationship Id="rId375" Type="http://schemas.openxmlformats.org/officeDocument/2006/relationships/image" Target="../media/image197.png"/><Relationship Id="rId3" Type="http://schemas.openxmlformats.org/officeDocument/2006/relationships/image" Target="../media/image13.png"/><Relationship Id="rId235" Type="http://schemas.openxmlformats.org/officeDocument/2006/relationships/customXml" Target="../ink/ink125.xml"/><Relationship Id="rId277" Type="http://schemas.openxmlformats.org/officeDocument/2006/relationships/customXml" Target="../ink/ink146.xml"/><Relationship Id="rId400" Type="http://schemas.openxmlformats.org/officeDocument/2006/relationships/customXml" Target="../ink/ink208.xml"/><Relationship Id="rId442" Type="http://schemas.openxmlformats.org/officeDocument/2006/relationships/customXml" Target="../ink/ink229.xml"/><Relationship Id="rId484" Type="http://schemas.openxmlformats.org/officeDocument/2006/relationships/customXml" Target="../ink/ink250.xml"/><Relationship Id="rId137" Type="http://schemas.openxmlformats.org/officeDocument/2006/relationships/customXml" Target="../ink/ink75.xml"/><Relationship Id="rId302" Type="http://schemas.openxmlformats.org/officeDocument/2006/relationships/image" Target="../media/image161.png"/><Relationship Id="rId344" Type="http://schemas.openxmlformats.org/officeDocument/2006/relationships/customXml" Target="../ink/ink180.xml"/><Relationship Id="rId41" Type="http://schemas.openxmlformats.org/officeDocument/2006/relationships/image" Target="../media/image32.png"/><Relationship Id="rId83" Type="http://schemas.openxmlformats.org/officeDocument/2006/relationships/image" Target="../media/image53.png"/><Relationship Id="rId179" Type="http://schemas.openxmlformats.org/officeDocument/2006/relationships/customXml" Target="../ink/ink97.xml"/><Relationship Id="rId386" Type="http://schemas.openxmlformats.org/officeDocument/2006/relationships/customXml" Target="../ink/ink201.xml"/><Relationship Id="rId190" Type="http://schemas.openxmlformats.org/officeDocument/2006/relationships/image" Target="../media/image105.png"/><Relationship Id="rId204" Type="http://schemas.openxmlformats.org/officeDocument/2006/relationships/image" Target="../media/image112.png"/><Relationship Id="rId246" Type="http://schemas.openxmlformats.org/officeDocument/2006/relationships/image" Target="../media/image133.png"/><Relationship Id="rId288" Type="http://schemas.openxmlformats.org/officeDocument/2006/relationships/image" Target="../media/image154.png"/><Relationship Id="rId411" Type="http://schemas.openxmlformats.org/officeDocument/2006/relationships/image" Target="../media/image215.png"/><Relationship Id="rId453" Type="http://schemas.openxmlformats.org/officeDocument/2006/relationships/image" Target="../media/image236.png"/><Relationship Id="rId509" Type="http://schemas.openxmlformats.org/officeDocument/2006/relationships/image" Target="../media/image264.png"/><Relationship Id="rId106" Type="http://schemas.openxmlformats.org/officeDocument/2006/relationships/image" Target="../media/image64.png"/><Relationship Id="rId313" Type="http://schemas.openxmlformats.org/officeDocument/2006/relationships/image" Target="../media/image166.png"/><Relationship Id="rId495" Type="http://schemas.openxmlformats.org/officeDocument/2006/relationships/image" Target="../media/image257.png"/><Relationship Id="rId10" Type="http://schemas.openxmlformats.org/officeDocument/2006/relationships/customXml" Target="../ink/ink11.xml"/><Relationship Id="rId52" Type="http://schemas.openxmlformats.org/officeDocument/2006/relationships/customXml" Target="../ink/ink32.xml"/><Relationship Id="rId94" Type="http://schemas.openxmlformats.org/officeDocument/2006/relationships/image" Target="../media/image58.png"/><Relationship Id="rId148" Type="http://schemas.openxmlformats.org/officeDocument/2006/relationships/customXml" Target="../ink/ink81.xml"/><Relationship Id="rId355" Type="http://schemas.openxmlformats.org/officeDocument/2006/relationships/image" Target="../media/image187.png"/><Relationship Id="rId397" Type="http://schemas.openxmlformats.org/officeDocument/2006/relationships/image" Target="../media/image208.png"/><Relationship Id="rId215" Type="http://schemas.openxmlformats.org/officeDocument/2006/relationships/customXml" Target="../ink/ink115.xml"/><Relationship Id="rId257" Type="http://schemas.openxmlformats.org/officeDocument/2006/relationships/customXml" Target="../ink/ink136.xml"/><Relationship Id="rId422" Type="http://schemas.openxmlformats.org/officeDocument/2006/relationships/customXml" Target="../ink/ink219.xml"/><Relationship Id="rId464" Type="http://schemas.openxmlformats.org/officeDocument/2006/relationships/customXml" Target="../ink/ink240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76.xml"/><Relationship Id="rId21" Type="http://schemas.openxmlformats.org/officeDocument/2006/relationships/image" Target="../media/image275.png"/><Relationship Id="rId34" Type="http://schemas.openxmlformats.org/officeDocument/2006/relationships/customXml" Target="../ink/ink280.xml"/><Relationship Id="rId42" Type="http://schemas.openxmlformats.org/officeDocument/2006/relationships/customXml" Target="../ink/ink284.xml"/><Relationship Id="rId47" Type="http://schemas.openxmlformats.org/officeDocument/2006/relationships/image" Target="../media/image288.png"/><Relationship Id="rId50" Type="http://schemas.openxmlformats.org/officeDocument/2006/relationships/customXml" Target="../ink/ink288.xml"/><Relationship Id="rId55" Type="http://schemas.openxmlformats.org/officeDocument/2006/relationships/image" Target="../media/image292.png"/><Relationship Id="rId63" Type="http://schemas.openxmlformats.org/officeDocument/2006/relationships/image" Target="../media/image296.png"/><Relationship Id="rId7" Type="http://schemas.openxmlformats.org/officeDocument/2006/relationships/image" Target="../media/image268.png"/><Relationship Id="rId2" Type="http://schemas.openxmlformats.org/officeDocument/2006/relationships/customXml" Target="../ink/ink264.xml"/><Relationship Id="rId16" Type="http://schemas.openxmlformats.org/officeDocument/2006/relationships/customXml" Target="../ink/ink271.xml"/><Relationship Id="rId29" Type="http://schemas.openxmlformats.org/officeDocument/2006/relationships/image" Target="../media/image279.png"/><Relationship Id="rId11" Type="http://schemas.openxmlformats.org/officeDocument/2006/relationships/image" Target="../media/image270.png"/><Relationship Id="rId24" Type="http://schemas.openxmlformats.org/officeDocument/2006/relationships/customXml" Target="../ink/ink275.xml"/><Relationship Id="rId32" Type="http://schemas.openxmlformats.org/officeDocument/2006/relationships/customXml" Target="../ink/ink279.xml"/><Relationship Id="rId37" Type="http://schemas.openxmlformats.org/officeDocument/2006/relationships/image" Target="../media/image283.png"/><Relationship Id="rId40" Type="http://schemas.openxmlformats.org/officeDocument/2006/relationships/customXml" Target="../ink/ink283.xml"/><Relationship Id="rId45" Type="http://schemas.openxmlformats.org/officeDocument/2006/relationships/image" Target="../media/image287.png"/><Relationship Id="rId53" Type="http://schemas.openxmlformats.org/officeDocument/2006/relationships/image" Target="../media/image291.png"/><Relationship Id="rId58" Type="http://schemas.openxmlformats.org/officeDocument/2006/relationships/customXml" Target="../ink/ink292.xml"/><Relationship Id="rId5" Type="http://schemas.openxmlformats.org/officeDocument/2006/relationships/image" Target="../media/image267.png"/><Relationship Id="rId61" Type="http://schemas.openxmlformats.org/officeDocument/2006/relationships/image" Target="../media/image295.png"/><Relationship Id="rId19" Type="http://schemas.openxmlformats.org/officeDocument/2006/relationships/image" Target="../media/image274.png"/><Relationship Id="rId14" Type="http://schemas.openxmlformats.org/officeDocument/2006/relationships/customXml" Target="../ink/ink270.xml"/><Relationship Id="rId22" Type="http://schemas.openxmlformats.org/officeDocument/2006/relationships/customXml" Target="../ink/ink274.xml"/><Relationship Id="rId27" Type="http://schemas.openxmlformats.org/officeDocument/2006/relationships/image" Target="../media/image278.png"/><Relationship Id="rId30" Type="http://schemas.openxmlformats.org/officeDocument/2006/relationships/customXml" Target="../ink/ink278.xml"/><Relationship Id="rId35" Type="http://schemas.openxmlformats.org/officeDocument/2006/relationships/image" Target="../media/image282.png"/><Relationship Id="rId43" Type="http://schemas.openxmlformats.org/officeDocument/2006/relationships/image" Target="../media/image286.png"/><Relationship Id="rId48" Type="http://schemas.openxmlformats.org/officeDocument/2006/relationships/customXml" Target="../ink/ink287.xml"/><Relationship Id="rId56" Type="http://schemas.openxmlformats.org/officeDocument/2006/relationships/customXml" Target="../ink/ink291.xml"/><Relationship Id="rId64" Type="http://schemas.openxmlformats.org/officeDocument/2006/relationships/customXml" Target="../ink/ink295.xml"/><Relationship Id="rId8" Type="http://schemas.openxmlformats.org/officeDocument/2006/relationships/customXml" Target="../ink/ink267.xml"/><Relationship Id="rId51" Type="http://schemas.openxmlformats.org/officeDocument/2006/relationships/image" Target="../media/image290.png"/><Relationship Id="rId3" Type="http://schemas.openxmlformats.org/officeDocument/2006/relationships/image" Target="../media/image266.png"/><Relationship Id="rId12" Type="http://schemas.openxmlformats.org/officeDocument/2006/relationships/customXml" Target="../ink/ink269.xml"/><Relationship Id="rId17" Type="http://schemas.openxmlformats.org/officeDocument/2006/relationships/image" Target="../media/image273.png"/><Relationship Id="rId25" Type="http://schemas.openxmlformats.org/officeDocument/2006/relationships/image" Target="../media/image277.png"/><Relationship Id="rId33" Type="http://schemas.openxmlformats.org/officeDocument/2006/relationships/image" Target="../media/image281.png"/><Relationship Id="rId38" Type="http://schemas.openxmlformats.org/officeDocument/2006/relationships/customXml" Target="../ink/ink282.xml"/><Relationship Id="rId46" Type="http://schemas.openxmlformats.org/officeDocument/2006/relationships/customXml" Target="../ink/ink286.xml"/><Relationship Id="rId59" Type="http://schemas.openxmlformats.org/officeDocument/2006/relationships/image" Target="../media/image294.png"/><Relationship Id="rId20" Type="http://schemas.openxmlformats.org/officeDocument/2006/relationships/customXml" Target="../ink/ink273.xml"/><Relationship Id="rId41" Type="http://schemas.openxmlformats.org/officeDocument/2006/relationships/image" Target="../media/image285.png"/><Relationship Id="rId54" Type="http://schemas.openxmlformats.org/officeDocument/2006/relationships/customXml" Target="../ink/ink290.xml"/><Relationship Id="rId62" Type="http://schemas.openxmlformats.org/officeDocument/2006/relationships/customXml" Target="../ink/ink294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266.xml"/><Relationship Id="rId15" Type="http://schemas.openxmlformats.org/officeDocument/2006/relationships/image" Target="../media/image272.png"/><Relationship Id="rId23" Type="http://schemas.openxmlformats.org/officeDocument/2006/relationships/image" Target="../media/image276.png"/><Relationship Id="rId28" Type="http://schemas.openxmlformats.org/officeDocument/2006/relationships/customXml" Target="../ink/ink277.xml"/><Relationship Id="rId36" Type="http://schemas.openxmlformats.org/officeDocument/2006/relationships/customXml" Target="../ink/ink281.xml"/><Relationship Id="rId49" Type="http://schemas.openxmlformats.org/officeDocument/2006/relationships/image" Target="../media/image289.png"/><Relationship Id="rId57" Type="http://schemas.openxmlformats.org/officeDocument/2006/relationships/image" Target="../media/image293.png"/><Relationship Id="rId10" Type="http://schemas.openxmlformats.org/officeDocument/2006/relationships/customXml" Target="../ink/ink268.xml"/><Relationship Id="rId31" Type="http://schemas.openxmlformats.org/officeDocument/2006/relationships/image" Target="../media/image280.png"/><Relationship Id="rId44" Type="http://schemas.openxmlformats.org/officeDocument/2006/relationships/customXml" Target="../ink/ink285.xml"/><Relationship Id="rId52" Type="http://schemas.openxmlformats.org/officeDocument/2006/relationships/customXml" Target="../ink/ink289.xml"/><Relationship Id="rId60" Type="http://schemas.openxmlformats.org/officeDocument/2006/relationships/customXml" Target="../ink/ink293.xml"/><Relationship Id="rId65" Type="http://schemas.openxmlformats.org/officeDocument/2006/relationships/image" Target="../media/image297.png"/><Relationship Id="rId4" Type="http://schemas.openxmlformats.org/officeDocument/2006/relationships/customXml" Target="../ink/ink265.xml"/><Relationship Id="rId9" Type="http://schemas.openxmlformats.org/officeDocument/2006/relationships/image" Target="../media/image269.png"/><Relationship Id="rId13" Type="http://schemas.openxmlformats.org/officeDocument/2006/relationships/image" Target="../media/image271.png"/><Relationship Id="rId18" Type="http://schemas.openxmlformats.org/officeDocument/2006/relationships/customXml" Target="../ink/ink272.xml"/><Relationship Id="rId39" Type="http://schemas.openxmlformats.org/officeDocument/2006/relationships/image" Target="../media/image284.png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55.xml"/><Relationship Id="rId299" Type="http://schemas.openxmlformats.org/officeDocument/2006/relationships/customXml" Target="../ink/ink451.xml"/><Relationship Id="rId21" Type="http://schemas.openxmlformats.org/officeDocument/2006/relationships/image" Target="../media/image307.png"/><Relationship Id="rId63" Type="http://schemas.openxmlformats.org/officeDocument/2006/relationships/customXml" Target="../ink/ink327.xml"/><Relationship Id="rId159" Type="http://schemas.openxmlformats.org/officeDocument/2006/relationships/customXml" Target="../ink/ink378.xml"/><Relationship Id="rId324" Type="http://schemas.openxmlformats.org/officeDocument/2006/relationships/image" Target="../media/image445.png"/><Relationship Id="rId366" Type="http://schemas.openxmlformats.org/officeDocument/2006/relationships/image" Target="../media/image466.png"/><Relationship Id="rId170" Type="http://schemas.openxmlformats.org/officeDocument/2006/relationships/customXml" Target="../ink/ink384.xml"/><Relationship Id="rId226" Type="http://schemas.openxmlformats.org/officeDocument/2006/relationships/customXml" Target="../ink/ink413.xml"/><Relationship Id="rId268" Type="http://schemas.openxmlformats.org/officeDocument/2006/relationships/image" Target="../media/image418.png"/><Relationship Id="rId32" Type="http://schemas.openxmlformats.org/officeDocument/2006/relationships/customXml" Target="../ink/ink311.xml"/><Relationship Id="rId74" Type="http://schemas.openxmlformats.org/officeDocument/2006/relationships/image" Target="../media/image330.png"/><Relationship Id="rId128" Type="http://schemas.openxmlformats.org/officeDocument/2006/relationships/customXml" Target="../ink/ink361.xml"/><Relationship Id="rId335" Type="http://schemas.openxmlformats.org/officeDocument/2006/relationships/customXml" Target="../ink/ink470.xml"/><Relationship Id="rId377" Type="http://schemas.openxmlformats.org/officeDocument/2006/relationships/image" Target="../media/image471.png"/><Relationship Id="rId5" Type="http://schemas.openxmlformats.org/officeDocument/2006/relationships/image" Target="../media/image299.png"/><Relationship Id="rId181" Type="http://schemas.openxmlformats.org/officeDocument/2006/relationships/customXml" Target="../ink/ink390.xml"/><Relationship Id="rId237" Type="http://schemas.openxmlformats.org/officeDocument/2006/relationships/image" Target="../media/image404.png"/><Relationship Id="rId402" Type="http://schemas.openxmlformats.org/officeDocument/2006/relationships/customXml" Target="../ink/ink505.xml"/><Relationship Id="rId279" Type="http://schemas.openxmlformats.org/officeDocument/2006/relationships/customXml" Target="../ink/ink441.xml"/><Relationship Id="rId43" Type="http://schemas.openxmlformats.org/officeDocument/2006/relationships/customXml" Target="../ink/ink317.xml"/><Relationship Id="rId139" Type="http://schemas.openxmlformats.org/officeDocument/2006/relationships/customXml" Target="../ink/ink367.xml"/><Relationship Id="rId290" Type="http://schemas.openxmlformats.org/officeDocument/2006/relationships/image" Target="../media/image429.png"/><Relationship Id="rId304" Type="http://schemas.openxmlformats.org/officeDocument/2006/relationships/image" Target="../media/image435.png"/><Relationship Id="rId346" Type="http://schemas.openxmlformats.org/officeDocument/2006/relationships/image" Target="../media/image456.png"/><Relationship Id="rId388" Type="http://schemas.openxmlformats.org/officeDocument/2006/relationships/customXml" Target="../ink/ink497.xml"/><Relationship Id="rId85" Type="http://schemas.openxmlformats.org/officeDocument/2006/relationships/customXml" Target="../ink/ink338.xml"/><Relationship Id="rId150" Type="http://schemas.openxmlformats.org/officeDocument/2006/relationships/image" Target="../media/image364.png"/><Relationship Id="rId192" Type="http://schemas.openxmlformats.org/officeDocument/2006/relationships/image" Target="../media/image384.png"/><Relationship Id="rId206" Type="http://schemas.openxmlformats.org/officeDocument/2006/relationships/customXml" Target="../ink/ink403.xml"/><Relationship Id="rId413" Type="http://schemas.openxmlformats.org/officeDocument/2006/relationships/image" Target="../media/image488.png"/><Relationship Id="rId248" Type="http://schemas.openxmlformats.org/officeDocument/2006/relationships/customXml" Target="../ink/ink424.xml"/><Relationship Id="rId12" Type="http://schemas.openxmlformats.org/officeDocument/2006/relationships/customXml" Target="../ink/ink301.xml"/><Relationship Id="rId108" Type="http://schemas.openxmlformats.org/officeDocument/2006/relationships/image" Target="../media/image346.png"/><Relationship Id="rId315" Type="http://schemas.openxmlformats.org/officeDocument/2006/relationships/customXml" Target="../ink/ink460.xml"/><Relationship Id="rId357" Type="http://schemas.openxmlformats.org/officeDocument/2006/relationships/customXml" Target="../ink/ink481.xml"/><Relationship Id="rId54" Type="http://schemas.openxmlformats.org/officeDocument/2006/relationships/image" Target="../media/image320.png"/><Relationship Id="rId96" Type="http://schemas.openxmlformats.org/officeDocument/2006/relationships/image" Target="../media/image341.png"/><Relationship Id="rId161" Type="http://schemas.openxmlformats.org/officeDocument/2006/relationships/customXml" Target="../ink/ink379.xml"/><Relationship Id="rId217" Type="http://schemas.openxmlformats.org/officeDocument/2006/relationships/image" Target="../media/image394.png"/><Relationship Id="rId399" Type="http://schemas.openxmlformats.org/officeDocument/2006/relationships/image" Target="../media/image481.png"/><Relationship Id="rId259" Type="http://schemas.openxmlformats.org/officeDocument/2006/relationships/customXml" Target="../ink/ink431.xml"/><Relationship Id="rId424" Type="http://schemas.openxmlformats.org/officeDocument/2006/relationships/image" Target="../media/image493.png"/><Relationship Id="rId23" Type="http://schemas.openxmlformats.org/officeDocument/2006/relationships/image" Target="../media/image308.png"/><Relationship Id="rId119" Type="http://schemas.openxmlformats.org/officeDocument/2006/relationships/customXml" Target="../ink/ink356.xml"/><Relationship Id="rId270" Type="http://schemas.openxmlformats.org/officeDocument/2006/relationships/image" Target="../media/image419.png"/><Relationship Id="rId326" Type="http://schemas.openxmlformats.org/officeDocument/2006/relationships/image" Target="../media/image446.png"/><Relationship Id="rId65" Type="http://schemas.openxmlformats.org/officeDocument/2006/relationships/customXml" Target="../ink/ink328.xml"/><Relationship Id="rId130" Type="http://schemas.openxmlformats.org/officeDocument/2006/relationships/image" Target="../media/image356.png"/><Relationship Id="rId368" Type="http://schemas.openxmlformats.org/officeDocument/2006/relationships/image" Target="../media/image467.png"/><Relationship Id="rId172" Type="http://schemas.openxmlformats.org/officeDocument/2006/relationships/customXml" Target="../ink/ink385.xml"/><Relationship Id="rId228" Type="http://schemas.openxmlformats.org/officeDocument/2006/relationships/customXml" Target="../ink/ink414.xml"/><Relationship Id="rId281" Type="http://schemas.openxmlformats.org/officeDocument/2006/relationships/customXml" Target="../ink/ink442.xml"/><Relationship Id="rId337" Type="http://schemas.openxmlformats.org/officeDocument/2006/relationships/customXml" Target="../ink/ink471.xml"/><Relationship Id="rId34" Type="http://schemas.openxmlformats.org/officeDocument/2006/relationships/customXml" Target="../ink/ink312.xml"/><Relationship Id="rId76" Type="http://schemas.openxmlformats.org/officeDocument/2006/relationships/image" Target="../media/image331.png"/><Relationship Id="rId141" Type="http://schemas.openxmlformats.org/officeDocument/2006/relationships/customXml" Target="../ink/ink369.xml"/><Relationship Id="rId379" Type="http://schemas.openxmlformats.org/officeDocument/2006/relationships/image" Target="../media/image472.png"/><Relationship Id="rId7" Type="http://schemas.openxmlformats.org/officeDocument/2006/relationships/image" Target="../media/image300.png"/><Relationship Id="rId183" Type="http://schemas.openxmlformats.org/officeDocument/2006/relationships/customXml" Target="../ink/ink391.xml"/><Relationship Id="rId239" Type="http://schemas.openxmlformats.org/officeDocument/2006/relationships/image" Target="../media/image405.png"/><Relationship Id="rId390" Type="http://schemas.openxmlformats.org/officeDocument/2006/relationships/image" Target="../media/image477.png"/><Relationship Id="rId404" Type="http://schemas.openxmlformats.org/officeDocument/2006/relationships/customXml" Target="../ink/ink506.xml"/><Relationship Id="rId250" Type="http://schemas.openxmlformats.org/officeDocument/2006/relationships/customXml" Target="../ink/ink425.xml"/><Relationship Id="rId292" Type="http://schemas.openxmlformats.org/officeDocument/2006/relationships/image" Target="../media/image430.png"/><Relationship Id="rId306" Type="http://schemas.openxmlformats.org/officeDocument/2006/relationships/image" Target="../media/image436.png"/><Relationship Id="rId45" Type="http://schemas.openxmlformats.org/officeDocument/2006/relationships/customXml" Target="../ink/ink318.xml"/><Relationship Id="rId87" Type="http://schemas.openxmlformats.org/officeDocument/2006/relationships/customXml" Target="../ink/ink339.xml"/><Relationship Id="rId110" Type="http://schemas.openxmlformats.org/officeDocument/2006/relationships/image" Target="../media/image347.png"/><Relationship Id="rId348" Type="http://schemas.openxmlformats.org/officeDocument/2006/relationships/image" Target="../media/image457.png"/><Relationship Id="rId152" Type="http://schemas.openxmlformats.org/officeDocument/2006/relationships/image" Target="../media/image365.png"/><Relationship Id="rId194" Type="http://schemas.openxmlformats.org/officeDocument/2006/relationships/image" Target="../media/image385.png"/><Relationship Id="rId208" Type="http://schemas.openxmlformats.org/officeDocument/2006/relationships/customXml" Target="../ink/ink404.xml"/><Relationship Id="rId415" Type="http://schemas.openxmlformats.org/officeDocument/2006/relationships/image" Target="../media/image489.png"/><Relationship Id="rId261" Type="http://schemas.openxmlformats.org/officeDocument/2006/relationships/customXml" Target="../ink/ink432.xml"/><Relationship Id="rId14" Type="http://schemas.openxmlformats.org/officeDocument/2006/relationships/customXml" Target="../ink/ink302.xml"/><Relationship Id="rId56" Type="http://schemas.openxmlformats.org/officeDocument/2006/relationships/image" Target="../media/image321.png"/><Relationship Id="rId317" Type="http://schemas.openxmlformats.org/officeDocument/2006/relationships/customXml" Target="../ink/ink461.xml"/><Relationship Id="rId359" Type="http://schemas.openxmlformats.org/officeDocument/2006/relationships/customXml" Target="../ink/ink482.xml"/><Relationship Id="rId98" Type="http://schemas.openxmlformats.org/officeDocument/2006/relationships/image" Target="../media/image342.png"/><Relationship Id="rId121" Type="http://schemas.openxmlformats.org/officeDocument/2006/relationships/image" Target="../media/image352.png"/><Relationship Id="rId163" Type="http://schemas.openxmlformats.org/officeDocument/2006/relationships/customXml" Target="../ink/ink380.xml"/><Relationship Id="rId219" Type="http://schemas.openxmlformats.org/officeDocument/2006/relationships/image" Target="../media/image395.png"/><Relationship Id="rId370" Type="http://schemas.openxmlformats.org/officeDocument/2006/relationships/image" Target="../media/image468.png"/><Relationship Id="rId426" Type="http://schemas.openxmlformats.org/officeDocument/2006/relationships/image" Target="../media/image494.png"/><Relationship Id="rId230" Type="http://schemas.openxmlformats.org/officeDocument/2006/relationships/customXml" Target="../ink/ink415.xml"/><Relationship Id="rId25" Type="http://schemas.openxmlformats.org/officeDocument/2006/relationships/image" Target="../media/image309.png"/><Relationship Id="rId67" Type="http://schemas.openxmlformats.org/officeDocument/2006/relationships/customXml" Target="../ink/ink329.xml"/><Relationship Id="rId272" Type="http://schemas.openxmlformats.org/officeDocument/2006/relationships/image" Target="../media/image420.png"/><Relationship Id="rId328" Type="http://schemas.openxmlformats.org/officeDocument/2006/relationships/image" Target="../media/image447.png"/><Relationship Id="rId132" Type="http://schemas.openxmlformats.org/officeDocument/2006/relationships/image" Target="../media/image357.png"/><Relationship Id="rId174" Type="http://schemas.openxmlformats.org/officeDocument/2006/relationships/image" Target="../media/image375.png"/><Relationship Id="rId381" Type="http://schemas.openxmlformats.org/officeDocument/2006/relationships/image" Target="../media/image473.png"/><Relationship Id="rId241" Type="http://schemas.openxmlformats.org/officeDocument/2006/relationships/image" Target="../media/image406.png"/><Relationship Id="rId36" Type="http://schemas.openxmlformats.org/officeDocument/2006/relationships/customXml" Target="../ink/ink313.xml"/><Relationship Id="rId283" Type="http://schemas.openxmlformats.org/officeDocument/2006/relationships/customXml" Target="../ink/ink443.xml"/><Relationship Id="rId339" Type="http://schemas.openxmlformats.org/officeDocument/2006/relationships/customXml" Target="../ink/ink472.xml"/><Relationship Id="rId78" Type="http://schemas.openxmlformats.org/officeDocument/2006/relationships/image" Target="../media/image332.png"/><Relationship Id="rId101" Type="http://schemas.openxmlformats.org/officeDocument/2006/relationships/customXml" Target="../ink/ink347.xml"/><Relationship Id="rId143" Type="http://schemas.openxmlformats.org/officeDocument/2006/relationships/customXml" Target="../ink/ink370.xml"/><Relationship Id="rId185" Type="http://schemas.openxmlformats.org/officeDocument/2006/relationships/customXml" Target="../ink/ink392.xml"/><Relationship Id="rId350" Type="http://schemas.openxmlformats.org/officeDocument/2006/relationships/image" Target="../media/image458.png"/><Relationship Id="rId406" Type="http://schemas.openxmlformats.org/officeDocument/2006/relationships/customXml" Target="../ink/ink507.xml"/><Relationship Id="rId9" Type="http://schemas.openxmlformats.org/officeDocument/2006/relationships/image" Target="../media/image301.png"/><Relationship Id="rId210" Type="http://schemas.openxmlformats.org/officeDocument/2006/relationships/customXml" Target="../ink/ink405.xml"/><Relationship Id="rId392" Type="http://schemas.openxmlformats.org/officeDocument/2006/relationships/image" Target="../media/image478.png"/><Relationship Id="rId252" Type="http://schemas.openxmlformats.org/officeDocument/2006/relationships/customXml" Target="../ink/ink427.xml"/><Relationship Id="rId294" Type="http://schemas.openxmlformats.org/officeDocument/2006/relationships/image" Target="../media/image431.png"/><Relationship Id="rId308" Type="http://schemas.openxmlformats.org/officeDocument/2006/relationships/image" Target="../media/image437.png"/><Relationship Id="rId47" Type="http://schemas.openxmlformats.org/officeDocument/2006/relationships/customXml" Target="../ink/ink319.xml"/><Relationship Id="rId89" Type="http://schemas.openxmlformats.org/officeDocument/2006/relationships/customXml" Target="../ink/ink340.xml"/><Relationship Id="rId112" Type="http://schemas.openxmlformats.org/officeDocument/2006/relationships/image" Target="../media/image348.png"/><Relationship Id="rId154" Type="http://schemas.openxmlformats.org/officeDocument/2006/relationships/image" Target="../media/image366.png"/><Relationship Id="rId361" Type="http://schemas.openxmlformats.org/officeDocument/2006/relationships/customXml" Target="../ink/ink483.xml"/><Relationship Id="rId196" Type="http://schemas.openxmlformats.org/officeDocument/2006/relationships/image" Target="../media/image262.png"/><Relationship Id="rId417" Type="http://schemas.openxmlformats.org/officeDocument/2006/relationships/image" Target="../media/image490.png"/><Relationship Id="rId16" Type="http://schemas.openxmlformats.org/officeDocument/2006/relationships/customXml" Target="../ink/ink303.xml"/><Relationship Id="rId221" Type="http://schemas.openxmlformats.org/officeDocument/2006/relationships/image" Target="../media/image396.png"/><Relationship Id="rId263" Type="http://schemas.openxmlformats.org/officeDocument/2006/relationships/customXml" Target="../ink/ink433.xml"/><Relationship Id="rId319" Type="http://schemas.openxmlformats.org/officeDocument/2006/relationships/customXml" Target="../ink/ink462.xml"/><Relationship Id="rId58" Type="http://schemas.openxmlformats.org/officeDocument/2006/relationships/image" Target="../media/image322.png"/><Relationship Id="rId123" Type="http://schemas.openxmlformats.org/officeDocument/2006/relationships/image" Target="../media/image353.png"/><Relationship Id="rId330" Type="http://schemas.openxmlformats.org/officeDocument/2006/relationships/image" Target="../media/image448.png"/><Relationship Id="rId165" Type="http://schemas.openxmlformats.org/officeDocument/2006/relationships/customXml" Target="../ink/ink381.xml"/><Relationship Id="rId372" Type="http://schemas.openxmlformats.org/officeDocument/2006/relationships/image" Target="../media/image469.png"/><Relationship Id="rId428" Type="http://schemas.openxmlformats.org/officeDocument/2006/relationships/image" Target="../media/image495.png"/><Relationship Id="rId232" Type="http://schemas.openxmlformats.org/officeDocument/2006/relationships/customXml" Target="../ink/ink416.xml"/><Relationship Id="rId274" Type="http://schemas.openxmlformats.org/officeDocument/2006/relationships/image" Target="../media/image421.png"/><Relationship Id="rId27" Type="http://schemas.openxmlformats.org/officeDocument/2006/relationships/image" Target="../media/image310.png"/><Relationship Id="rId69" Type="http://schemas.openxmlformats.org/officeDocument/2006/relationships/customXml" Target="../ink/ink330.xml"/><Relationship Id="rId134" Type="http://schemas.openxmlformats.org/officeDocument/2006/relationships/image" Target="../media/image358.png"/><Relationship Id="rId80" Type="http://schemas.openxmlformats.org/officeDocument/2006/relationships/image" Target="../media/image333.png"/><Relationship Id="rId176" Type="http://schemas.openxmlformats.org/officeDocument/2006/relationships/image" Target="../media/image376.png"/><Relationship Id="rId341" Type="http://schemas.openxmlformats.org/officeDocument/2006/relationships/customXml" Target="../ink/ink473.xml"/><Relationship Id="rId383" Type="http://schemas.openxmlformats.org/officeDocument/2006/relationships/image" Target="../media/image474.png"/><Relationship Id="rId201" Type="http://schemas.openxmlformats.org/officeDocument/2006/relationships/image" Target="../media/image386.png"/><Relationship Id="rId243" Type="http://schemas.openxmlformats.org/officeDocument/2006/relationships/image" Target="../media/image407.png"/><Relationship Id="rId285" Type="http://schemas.openxmlformats.org/officeDocument/2006/relationships/customXml" Target="../ink/ink444.xml"/><Relationship Id="rId38" Type="http://schemas.openxmlformats.org/officeDocument/2006/relationships/customXml" Target="../ink/ink314.xml"/><Relationship Id="rId103" Type="http://schemas.openxmlformats.org/officeDocument/2006/relationships/customXml" Target="../ink/ink348.xml"/><Relationship Id="rId310" Type="http://schemas.openxmlformats.org/officeDocument/2006/relationships/image" Target="../media/image438.png"/><Relationship Id="rId91" Type="http://schemas.openxmlformats.org/officeDocument/2006/relationships/customXml" Target="../ink/ink341.xml"/><Relationship Id="rId145" Type="http://schemas.openxmlformats.org/officeDocument/2006/relationships/customXml" Target="../ink/ink371.xml"/><Relationship Id="rId187" Type="http://schemas.openxmlformats.org/officeDocument/2006/relationships/customXml" Target="../ink/ink393.xml"/><Relationship Id="rId352" Type="http://schemas.openxmlformats.org/officeDocument/2006/relationships/image" Target="../media/image459.png"/><Relationship Id="rId394" Type="http://schemas.openxmlformats.org/officeDocument/2006/relationships/image" Target="../media/image479.png"/><Relationship Id="rId408" Type="http://schemas.openxmlformats.org/officeDocument/2006/relationships/customXml" Target="../ink/ink508.xml"/><Relationship Id="rId1" Type="http://schemas.openxmlformats.org/officeDocument/2006/relationships/slideLayout" Target="../slideLayouts/slideLayout14.xml"/><Relationship Id="rId212" Type="http://schemas.openxmlformats.org/officeDocument/2006/relationships/customXml" Target="../ink/ink406.xml"/><Relationship Id="rId233" Type="http://schemas.openxmlformats.org/officeDocument/2006/relationships/image" Target="../media/image402.png"/><Relationship Id="rId254" Type="http://schemas.openxmlformats.org/officeDocument/2006/relationships/image" Target="../media/image411.png"/><Relationship Id="rId28" Type="http://schemas.openxmlformats.org/officeDocument/2006/relationships/customXml" Target="../ink/ink309.xml"/><Relationship Id="rId49" Type="http://schemas.openxmlformats.org/officeDocument/2006/relationships/customXml" Target="../ink/ink320.xml"/><Relationship Id="rId114" Type="http://schemas.openxmlformats.org/officeDocument/2006/relationships/image" Target="../media/image349.png"/><Relationship Id="rId275" Type="http://schemas.openxmlformats.org/officeDocument/2006/relationships/customXml" Target="../ink/ink439.xml"/><Relationship Id="rId296" Type="http://schemas.openxmlformats.org/officeDocument/2006/relationships/image" Target="../media/image432.png"/><Relationship Id="rId300" Type="http://schemas.openxmlformats.org/officeDocument/2006/relationships/customXml" Target="../ink/ink452.xml"/><Relationship Id="rId60" Type="http://schemas.openxmlformats.org/officeDocument/2006/relationships/image" Target="../media/image323.png"/><Relationship Id="rId81" Type="http://schemas.openxmlformats.org/officeDocument/2006/relationships/customXml" Target="../ink/ink336.xml"/><Relationship Id="rId135" Type="http://schemas.openxmlformats.org/officeDocument/2006/relationships/customXml" Target="../ink/ink365.xml"/><Relationship Id="rId156" Type="http://schemas.openxmlformats.org/officeDocument/2006/relationships/image" Target="../media/image367.png"/><Relationship Id="rId177" Type="http://schemas.openxmlformats.org/officeDocument/2006/relationships/customXml" Target="../ink/ink388.xml"/><Relationship Id="rId198" Type="http://schemas.openxmlformats.org/officeDocument/2006/relationships/image" Target="../media/image18.png"/><Relationship Id="rId321" Type="http://schemas.openxmlformats.org/officeDocument/2006/relationships/customXml" Target="../ink/ink463.xml"/><Relationship Id="rId342" Type="http://schemas.openxmlformats.org/officeDocument/2006/relationships/image" Target="../media/image454.png"/><Relationship Id="rId363" Type="http://schemas.openxmlformats.org/officeDocument/2006/relationships/customXml" Target="../ink/ink484.xml"/><Relationship Id="rId384" Type="http://schemas.openxmlformats.org/officeDocument/2006/relationships/customXml" Target="../ink/ink495.xml"/><Relationship Id="rId419" Type="http://schemas.openxmlformats.org/officeDocument/2006/relationships/image" Target="../media/image491.png"/><Relationship Id="rId202" Type="http://schemas.openxmlformats.org/officeDocument/2006/relationships/customXml" Target="../ink/ink401.xml"/><Relationship Id="rId223" Type="http://schemas.openxmlformats.org/officeDocument/2006/relationships/image" Target="../media/image397.png"/><Relationship Id="rId244" Type="http://schemas.openxmlformats.org/officeDocument/2006/relationships/customXml" Target="../ink/ink422.xml"/><Relationship Id="rId430" Type="http://schemas.openxmlformats.org/officeDocument/2006/relationships/image" Target="../media/image496.png"/><Relationship Id="rId18" Type="http://schemas.openxmlformats.org/officeDocument/2006/relationships/customXml" Target="../ink/ink304.xml"/><Relationship Id="rId39" Type="http://schemas.openxmlformats.org/officeDocument/2006/relationships/customXml" Target="../ink/ink315.xml"/><Relationship Id="rId265" Type="http://schemas.openxmlformats.org/officeDocument/2006/relationships/customXml" Target="../ink/ink434.xml"/><Relationship Id="rId286" Type="http://schemas.openxmlformats.org/officeDocument/2006/relationships/image" Target="../media/image427.png"/><Relationship Id="rId50" Type="http://schemas.openxmlformats.org/officeDocument/2006/relationships/image" Target="../media/image318.png"/><Relationship Id="rId104" Type="http://schemas.openxmlformats.org/officeDocument/2006/relationships/image" Target="../media/image344.png"/><Relationship Id="rId125" Type="http://schemas.openxmlformats.org/officeDocument/2006/relationships/image" Target="../media/image354.png"/><Relationship Id="rId146" Type="http://schemas.openxmlformats.org/officeDocument/2006/relationships/image" Target="../media/image362.png"/><Relationship Id="rId167" Type="http://schemas.openxmlformats.org/officeDocument/2006/relationships/customXml" Target="../ink/ink382.xml"/><Relationship Id="rId188" Type="http://schemas.openxmlformats.org/officeDocument/2006/relationships/image" Target="../media/image382.png"/><Relationship Id="rId311" Type="http://schemas.openxmlformats.org/officeDocument/2006/relationships/customXml" Target="../ink/ink458.xml"/><Relationship Id="rId332" Type="http://schemas.openxmlformats.org/officeDocument/2006/relationships/image" Target="../media/image449.png"/><Relationship Id="rId353" Type="http://schemas.openxmlformats.org/officeDocument/2006/relationships/customXml" Target="../ink/ink479.xml"/><Relationship Id="rId374" Type="http://schemas.openxmlformats.org/officeDocument/2006/relationships/customXml" Target="../ink/ink490.xml"/><Relationship Id="rId395" Type="http://schemas.openxmlformats.org/officeDocument/2006/relationships/customXml" Target="../ink/ink501.xml"/><Relationship Id="rId409" Type="http://schemas.openxmlformats.org/officeDocument/2006/relationships/image" Target="../media/image486.png"/><Relationship Id="rId71" Type="http://schemas.openxmlformats.org/officeDocument/2006/relationships/customXml" Target="../ink/ink331.xml"/><Relationship Id="rId92" Type="http://schemas.openxmlformats.org/officeDocument/2006/relationships/image" Target="../media/image339.png"/><Relationship Id="rId213" Type="http://schemas.openxmlformats.org/officeDocument/2006/relationships/image" Target="../media/image392.png"/><Relationship Id="rId234" Type="http://schemas.openxmlformats.org/officeDocument/2006/relationships/customXml" Target="../ink/ink417.xml"/><Relationship Id="rId420" Type="http://schemas.openxmlformats.org/officeDocument/2006/relationships/customXml" Target="../ink/ink514.xml"/><Relationship Id="rId2" Type="http://schemas.openxmlformats.org/officeDocument/2006/relationships/customXml" Target="../ink/ink296.xml"/><Relationship Id="rId29" Type="http://schemas.openxmlformats.org/officeDocument/2006/relationships/image" Target="../media/image311.png"/><Relationship Id="rId255" Type="http://schemas.openxmlformats.org/officeDocument/2006/relationships/customXml" Target="../ink/ink429.xml"/><Relationship Id="rId276" Type="http://schemas.openxmlformats.org/officeDocument/2006/relationships/image" Target="../media/image422.png"/><Relationship Id="rId297" Type="http://schemas.openxmlformats.org/officeDocument/2006/relationships/customXml" Target="../ink/ink450.xml"/><Relationship Id="rId40" Type="http://schemas.openxmlformats.org/officeDocument/2006/relationships/image" Target="../media/image243.png"/><Relationship Id="rId115" Type="http://schemas.openxmlformats.org/officeDocument/2006/relationships/customXml" Target="../ink/ink354.xml"/><Relationship Id="rId136" Type="http://schemas.openxmlformats.org/officeDocument/2006/relationships/image" Target="../media/image359.png"/><Relationship Id="rId157" Type="http://schemas.openxmlformats.org/officeDocument/2006/relationships/customXml" Target="../ink/ink377.xml"/><Relationship Id="rId178" Type="http://schemas.openxmlformats.org/officeDocument/2006/relationships/image" Target="../media/image377.png"/><Relationship Id="rId301" Type="http://schemas.openxmlformats.org/officeDocument/2006/relationships/customXml" Target="../ink/ink453.xml"/><Relationship Id="rId322" Type="http://schemas.openxmlformats.org/officeDocument/2006/relationships/image" Target="../media/image444.png"/><Relationship Id="rId343" Type="http://schemas.openxmlformats.org/officeDocument/2006/relationships/customXml" Target="../ink/ink474.xml"/><Relationship Id="rId364" Type="http://schemas.openxmlformats.org/officeDocument/2006/relationships/image" Target="../media/image465.png"/><Relationship Id="rId61" Type="http://schemas.openxmlformats.org/officeDocument/2006/relationships/customXml" Target="../ink/ink326.xml"/><Relationship Id="rId82" Type="http://schemas.openxmlformats.org/officeDocument/2006/relationships/image" Target="../media/image334.png"/><Relationship Id="rId199" Type="http://schemas.openxmlformats.org/officeDocument/2006/relationships/customXml" Target="../ink/ink399.xml"/><Relationship Id="rId203" Type="http://schemas.openxmlformats.org/officeDocument/2006/relationships/image" Target="../media/image387.png"/><Relationship Id="rId385" Type="http://schemas.openxmlformats.org/officeDocument/2006/relationships/image" Target="../media/image475.png"/><Relationship Id="rId19" Type="http://schemas.openxmlformats.org/officeDocument/2006/relationships/image" Target="../media/image306.png"/><Relationship Id="rId224" Type="http://schemas.openxmlformats.org/officeDocument/2006/relationships/customXml" Target="../ink/ink412.xml"/><Relationship Id="rId245" Type="http://schemas.openxmlformats.org/officeDocument/2006/relationships/image" Target="../media/image408.png"/><Relationship Id="rId266" Type="http://schemas.openxmlformats.org/officeDocument/2006/relationships/image" Target="../media/image417.png"/><Relationship Id="rId287" Type="http://schemas.openxmlformats.org/officeDocument/2006/relationships/customXml" Target="../ink/ink445.xml"/><Relationship Id="rId410" Type="http://schemas.openxmlformats.org/officeDocument/2006/relationships/customXml" Target="../ink/ink509.xml"/><Relationship Id="rId30" Type="http://schemas.openxmlformats.org/officeDocument/2006/relationships/customXml" Target="../ink/ink310.xml"/><Relationship Id="rId105" Type="http://schemas.openxmlformats.org/officeDocument/2006/relationships/customXml" Target="../ink/ink349.xml"/><Relationship Id="rId126" Type="http://schemas.openxmlformats.org/officeDocument/2006/relationships/customXml" Target="../ink/ink360.xml"/><Relationship Id="rId147" Type="http://schemas.openxmlformats.org/officeDocument/2006/relationships/customXml" Target="../ink/ink372.xml"/><Relationship Id="rId168" Type="http://schemas.openxmlformats.org/officeDocument/2006/relationships/customXml" Target="../ink/ink383.xml"/><Relationship Id="rId312" Type="http://schemas.openxmlformats.org/officeDocument/2006/relationships/image" Target="../media/image439.png"/><Relationship Id="rId333" Type="http://schemas.openxmlformats.org/officeDocument/2006/relationships/customXml" Target="../ink/ink469.xml"/><Relationship Id="rId354" Type="http://schemas.openxmlformats.org/officeDocument/2006/relationships/image" Target="../media/image460.png"/><Relationship Id="rId51" Type="http://schemas.openxmlformats.org/officeDocument/2006/relationships/customXml" Target="../ink/ink321.xml"/><Relationship Id="rId72" Type="http://schemas.openxmlformats.org/officeDocument/2006/relationships/image" Target="../media/image329.png"/><Relationship Id="rId93" Type="http://schemas.openxmlformats.org/officeDocument/2006/relationships/customXml" Target="../ink/ink342.xml"/><Relationship Id="rId189" Type="http://schemas.openxmlformats.org/officeDocument/2006/relationships/customXml" Target="../ink/ink394.xml"/><Relationship Id="rId375" Type="http://schemas.openxmlformats.org/officeDocument/2006/relationships/image" Target="../media/image470.png"/><Relationship Id="rId396" Type="http://schemas.openxmlformats.org/officeDocument/2006/relationships/image" Target="../media/image480.png"/><Relationship Id="rId3" Type="http://schemas.openxmlformats.org/officeDocument/2006/relationships/image" Target="../media/image298.png"/><Relationship Id="rId214" Type="http://schemas.openxmlformats.org/officeDocument/2006/relationships/customXml" Target="../ink/ink407.xml"/><Relationship Id="rId235" Type="http://schemas.openxmlformats.org/officeDocument/2006/relationships/image" Target="../media/image403.png"/><Relationship Id="rId256" Type="http://schemas.openxmlformats.org/officeDocument/2006/relationships/image" Target="../media/image412.png"/><Relationship Id="rId277" Type="http://schemas.openxmlformats.org/officeDocument/2006/relationships/customXml" Target="../ink/ink440.xml"/><Relationship Id="rId298" Type="http://schemas.openxmlformats.org/officeDocument/2006/relationships/image" Target="../media/image433.png"/><Relationship Id="rId400" Type="http://schemas.openxmlformats.org/officeDocument/2006/relationships/customXml" Target="../ink/ink504.xml"/><Relationship Id="rId421" Type="http://schemas.openxmlformats.org/officeDocument/2006/relationships/image" Target="../media/image492.png"/><Relationship Id="rId116" Type="http://schemas.openxmlformats.org/officeDocument/2006/relationships/image" Target="../media/image350.png"/><Relationship Id="rId137" Type="http://schemas.openxmlformats.org/officeDocument/2006/relationships/customXml" Target="../ink/ink366.xml"/><Relationship Id="rId158" Type="http://schemas.openxmlformats.org/officeDocument/2006/relationships/image" Target="../media/image368.png"/><Relationship Id="rId302" Type="http://schemas.openxmlformats.org/officeDocument/2006/relationships/image" Target="../media/image434.png"/><Relationship Id="rId323" Type="http://schemas.openxmlformats.org/officeDocument/2006/relationships/customXml" Target="../ink/ink464.xml"/><Relationship Id="rId344" Type="http://schemas.openxmlformats.org/officeDocument/2006/relationships/image" Target="../media/image455.png"/><Relationship Id="rId20" Type="http://schemas.openxmlformats.org/officeDocument/2006/relationships/customXml" Target="../ink/ink305.xml"/><Relationship Id="rId41" Type="http://schemas.openxmlformats.org/officeDocument/2006/relationships/customXml" Target="../ink/ink316.xml"/><Relationship Id="rId62" Type="http://schemas.openxmlformats.org/officeDocument/2006/relationships/image" Target="../media/image324.png"/><Relationship Id="rId83" Type="http://schemas.openxmlformats.org/officeDocument/2006/relationships/customXml" Target="../ink/ink337.xml"/><Relationship Id="rId179" Type="http://schemas.openxmlformats.org/officeDocument/2006/relationships/customXml" Target="../ink/ink389.xml"/><Relationship Id="rId365" Type="http://schemas.openxmlformats.org/officeDocument/2006/relationships/customXml" Target="../ink/ink485.xml"/><Relationship Id="rId386" Type="http://schemas.openxmlformats.org/officeDocument/2006/relationships/customXml" Target="../ink/ink496.xml"/><Relationship Id="rId190" Type="http://schemas.openxmlformats.org/officeDocument/2006/relationships/image" Target="../media/image383.png"/><Relationship Id="rId204" Type="http://schemas.openxmlformats.org/officeDocument/2006/relationships/customXml" Target="../ink/ink402.xml"/><Relationship Id="rId225" Type="http://schemas.openxmlformats.org/officeDocument/2006/relationships/image" Target="../media/image398.png"/><Relationship Id="rId246" Type="http://schemas.openxmlformats.org/officeDocument/2006/relationships/customXml" Target="../ink/ink423.xml"/><Relationship Id="rId267" Type="http://schemas.openxmlformats.org/officeDocument/2006/relationships/customXml" Target="../ink/ink435.xml"/><Relationship Id="rId288" Type="http://schemas.openxmlformats.org/officeDocument/2006/relationships/image" Target="../media/image428.png"/><Relationship Id="rId411" Type="http://schemas.openxmlformats.org/officeDocument/2006/relationships/image" Target="../media/image487.png"/><Relationship Id="rId106" Type="http://schemas.openxmlformats.org/officeDocument/2006/relationships/image" Target="../media/image345.png"/><Relationship Id="rId127" Type="http://schemas.openxmlformats.org/officeDocument/2006/relationships/image" Target="../media/image355.png"/><Relationship Id="rId313" Type="http://schemas.openxmlformats.org/officeDocument/2006/relationships/customXml" Target="../ink/ink459.xml"/><Relationship Id="rId10" Type="http://schemas.openxmlformats.org/officeDocument/2006/relationships/customXml" Target="../ink/ink300.xml"/><Relationship Id="rId31" Type="http://schemas.openxmlformats.org/officeDocument/2006/relationships/image" Target="../media/image312.png"/><Relationship Id="rId52" Type="http://schemas.openxmlformats.org/officeDocument/2006/relationships/image" Target="../media/image319.png"/><Relationship Id="rId73" Type="http://schemas.openxmlformats.org/officeDocument/2006/relationships/customXml" Target="../ink/ink332.xml"/><Relationship Id="rId94" Type="http://schemas.openxmlformats.org/officeDocument/2006/relationships/image" Target="../media/image340.png"/><Relationship Id="rId148" Type="http://schemas.openxmlformats.org/officeDocument/2006/relationships/image" Target="../media/image363.png"/><Relationship Id="rId169" Type="http://schemas.openxmlformats.org/officeDocument/2006/relationships/image" Target="../media/image373.png"/><Relationship Id="rId334" Type="http://schemas.openxmlformats.org/officeDocument/2006/relationships/image" Target="../media/image450.png"/><Relationship Id="rId355" Type="http://schemas.openxmlformats.org/officeDocument/2006/relationships/customXml" Target="../ink/ink480.xml"/><Relationship Id="rId376" Type="http://schemas.openxmlformats.org/officeDocument/2006/relationships/customXml" Target="../ink/ink491.xml"/><Relationship Id="rId397" Type="http://schemas.openxmlformats.org/officeDocument/2006/relationships/customXml" Target="../ink/ink502.xml"/><Relationship Id="rId4" Type="http://schemas.openxmlformats.org/officeDocument/2006/relationships/customXml" Target="../ink/ink297.xml"/><Relationship Id="rId180" Type="http://schemas.openxmlformats.org/officeDocument/2006/relationships/image" Target="../media/image378.png"/><Relationship Id="rId215" Type="http://schemas.openxmlformats.org/officeDocument/2006/relationships/image" Target="../media/image393.png"/><Relationship Id="rId236" Type="http://schemas.openxmlformats.org/officeDocument/2006/relationships/customXml" Target="../ink/ink418.xml"/><Relationship Id="rId257" Type="http://schemas.openxmlformats.org/officeDocument/2006/relationships/customXml" Target="../ink/ink430.xml"/><Relationship Id="rId278" Type="http://schemas.openxmlformats.org/officeDocument/2006/relationships/image" Target="../media/image423.png"/><Relationship Id="rId401" Type="http://schemas.openxmlformats.org/officeDocument/2006/relationships/image" Target="../media/image482.png"/><Relationship Id="rId422" Type="http://schemas.openxmlformats.org/officeDocument/2006/relationships/customXml" Target="../ink/ink515.xml"/><Relationship Id="rId303" Type="http://schemas.openxmlformats.org/officeDocument/2006/relationships/customXml" Target="../ink/ink454.xml"/><Relationship Id="rId42" Type="http://schemas.openxmlformats.org/officeDocument/2006/relationships/image" Target="../media/image314.png"/><Relationship Id="rId84" Type="http://schemas.openxmlformats.org/officeDocument/2006/relationships/image" Target="../media/image335.png"/><Relationship Id="rId138" Type="http://schemas.openxmlformats.org/officeDocument/2006/relationships/image" Target="../media/image82.png"/><Relationship Id="rId345" Type="http://schemas.openxmlformats.org/officeDocument/2006/relationships/customXml" Target="../ink/ink475.xml"/><Relationship Id="rId387" Type="http://schemas.openxmlformats.org/officeDocument/2006/relationships/image" Target="../media/image476.png"/><Relationship Id="rId191" Type="http://schemas.openxmlformats.org/officeDocument/2006/relationships/customXml" Target="../ink/ink395.xml"/><Relationship Id="rId205" Type="http://schemas.openxmlformats.org/officeDocument/2006/relationships/image" Target="../media/image388.png"/><Relationship Id="rId247" Type="http://schemas.openxmlformats.org/officeDocument/2006/relationships/image" Target="../media/image409.png"/><Relationship Id="rId412" Type="http://schemas.openxmlformats.org/officeDocument/2006/relationships/customXml" Target="../ink/ink510.xml"/><Relationship Id="rId107" Type="http://schemas.openxmlformats.org/officeDocument/2006/relationships/customXml" Target="../ink/ink350.xml"/><Relationship Id="rId289" Type="http://schemas.openxmlformats.org/officeDocument/2006/relationships/customXml" Target="../ink/ink446.xml"/><Relationship Id="rId11" Type="http://schemas.openxmlformats.org/officeDocument/2006/relationships/image" Target="../media/image302.png"/><Relationship Id="rId53" Type="http://schemas.openxmlformats.org/officeDocument/2006/relationships/customXml" Target="../ink/ink322.xml"/><Relationship Id="rId149" Type="http://schemas.openxmlformats.org/officeDocument/2006/relationships/customXml" Target="../ink/ink373.xml"/><Relationship Id="rId314" Type="http://schemas.openxmlformats.org/officeDocument/2006/relationships/image" Target="../media/image440.png"/><Relationship Id="rId356" Type="http://schemas.openxmlformats.org/officeDocument/2006/relationships/image" Target="../media/image461.png"/><Relationship Id="rId398" Type="http://schemas.openxmlformats.org/officeDocument/2006/relationships/customXml" Target="../ink/ink503.xml"/><Relationship Id="rId95" Type="http://schemas.openxmlformats.org/officeDocument/2006/relationships/customXml" Target="../ink/ink343.xml"/><Relationship Id="rId160" Type="http://schemas.openxmlformats.org/officeDocument/2006/relationships/image" Target="../media/image369.png"/><Relationship Id="rId216" Type="http://schemas.openxmlformats.org/officeDocument/2006/relationships/customXml" Target="../ink/ink408.xml"/><Relationship Id="rId423" Type="http://schemas.openxmlformats.org/officeDocument/2006/relationships/customXml" Target="../ink/ink516.xml"/><Relationship Id="rId258" Type="http://schemas.openxmlformats.org/officeDocument/2006/relationships/image" Target="../media/image413.png"/><Relationship Id="rId22" Type="http://schemas.openxmlformats.org/officeDocument/2006/relationships/customXml" Target="../ink/ink306.xml"/><Relationship Id="rId64" Type="http://schemas.openxmlformats.org/officeDocument/2006/relationships/image" Target="../media/image325.png"/><Relationship Id="rId118" Type="http://schemas.openxmlformats.org/officeDocument/2006/relationships/image" Target="../media/image351.png"/><Relationship Id="rId325" Type="http://schemas.openxmlformats.org/officeDocument/2006/relationships/customXml" Target="../ink/ink465.xml"/><Relationship Id="rId367" Type="http://schemas.openxmlformats.org/officeDocument/2006/relationships/customXml" Target="../ink/ink486.xml"/><Relationship Id="rId171" Type="http://schemas.openxmlformats.org/officeDocument/2006/relationships/image" Target="../media/image374.png"/><Relationship Id="rId227" Type="http://schemas.openxmlformats.org/officeDocument/2006/relationships/image" Target="../media/image399.png"/><Relationship Id="rId269" Type="http://schemas.openxmlformats.org/officeDocument/2006/relationships/customXml" Target="../ink/ink436.xml"/><Relationship Id="rId33" Type="http://schemas.openxmlformats.org/officeDocument/2006/relationships/image" Target="../media/image313.png"/><Relationship Id="rId129" Type="http://schemas.openxmlformats.org/officeDocument/2006/relationships/customXml" Target="../ink/ink362.xml"/><Relationship Id="rId280" Type="http://schemas.openxmlformats.org/officeDocument/2006/relationships/image" Target="../media/image424.png"/><Relationship Id="rId336" Type="http://schemas.openxmlformats.org/officeDocument/2006/relationships/image" Target="../media/image451.png"/><Relationship Id="rId75" Type="http://schemas.openxmlformats.org/officeDocument/2006/relationships/customXml" Target="../ink/ink333.xml"/><Relationship Id="rId140" Type="http://schemas.openxmlformats.org/officeDocument/2006/relationships/customXml" Target="../ink/ink368.xml"/><Relationship Id="rId182" Type="http://schemas.openxmlformats.org/officeDocument/2006/relationships/image" Target="../media/image379.png"/><Relationship Id="rId378" Type="http://schemas.openxmlformats.org/officeDocument/2006/relationships/customXml" Target="../ink/ink492.xml"/><Relationship Id="rId403" Type="http://schemas.openxmlformats.org/officeDocument/2006/relationships/image" Target="../media/image483.png"/><Relationship Id="rId6" Type="http://schemas.openxmlformats.org/officeDocument/2006/relationships/customXml" Target="../ink/ink298.xml"/><Relationship Id="rId238" Type="http://schemas.openxmlformats.org/officeDocument/2006/relationships/customXml" Target="../ink/ink419.xml"/><Relationship Id="rId291" Type="http://schemas.openxmlformats.org/officeDocument/2006/relationships/customXml" Target="../ink/ink447.xml"/><Relationship Id="rId305" Type="http://schemas.openxmlformats.org/officeDocument/2006/relationships/customXml" Target="../ink/ink455.xml"/><Relationship Id="rId347" Type="http://schemas.openxmlformats.org/officeDocument/2006/relationships/customXml" Target="../ink/ink476.xml"/><Relationship Id="rId44" Type="http://schemas.openxmlformats.org/officeDocument/2006/relationships/image" Target="../media/image315.png"/><Relationship Id="rId86" Type="http://schemas.openxmlformats.org/officeDocument/2006/relationships/image" Target="../media/image336.png"/><Relationship Id="rId151" Type="http://schemas.openxmlformats.org/officeDocument/2006/relationships/customXml" Target="../ink/ink374.xml"/><Relationship Id="rId389" Type="http://schemas.openxmlformats.org/officeDocument/2006/relationships/customXml" Target="../ink/ink498.xml"/><Relationship Id="rId193" Type="http://schemas.openxmlformats.org/officeDocument/2006/relationships/customXml" Target="../ink/ink396.xml"/><Relationship Id="rId207" Type="http://schemas.openxmlformats.org/officeDocument/2006/relationships/image" Target="../media/image389.png"/><Relationship Id="rId249" Type="http://schemas.openxmlformats.org/officeDocument/2006/relationships/image" Target="../media/image410.png"/><Relationship Id="rId414" Type="http://schemas.openxmlformats.org/officeDocument/2006/relationships/customXml" Target="../ink/ink511.xml"/><Relationship Id="rId13" Type="http://schemas.openxmlformats.org/officeDocument/2006/relationships/image" Target="../media/image303.png"/><Relationship Id="rId109" Type="http://schemas.openxmlformats.org/officeDocument/2006/relationships/customXml" Target="../ink/ink351.xml"/><Relationship Id="rId260" Type="http://schemas.openxmlformats.org/officeDocument/2006/relationships/image" Target="../media/image414.png"/><Relationship Id="rId316" Type="http://schemas.openxmlformats.org/officeDocument/2006/relationships/image" Target="../media/image441.png"/><Relationship Id="rId55" Type="http://schemas.openxmlformats.org/officeDocument/2006/relationships/customXml" Target="../ink/ink323.xml"/><Relationship Id="rId97" Type="http://schemas.openxmlformats.org/officeDocument/2006/relationships/customXml" Target="../ink/ink344.xml"/><Relationship Id="rId120" Type="http://schemas.openxmlformats.org/officeDocument/2006/relationships/customXml" Target="../ink/ink357.xml"/><Relationship Id="rId358" Type="http://schemas.openxmlformats.org/officeDocument/2006/relationships/image" Target="../media/image462.png"/><Relationship Id="rId162" Type="http://schemas.openxmlformats.org/officeDocument/2006/relationships/image" Target="../media/image370.png"/><Relationship Id="rId218" Type="http://schemas.openxmlformats.org/officeDocument/2006/relationships/customXml" Target="../ink/ink409.xml"/><Relationship Id="rId425" Type="http://schemas.openxmlformats.org/officeDocument/2006/relationships/customXml" Target="../ink/ink517.xml"/><Relationship Id="rId271" Type="http://schemas.openxmlformats.org/officeDocument/2006/relationships/customXml" Target="../ink/ink437.xml"/><Relationship Id="rId24" Type="http://schemas.openxmlformats.org/officeDocument/2006/relationships/customXml" Target="../ink/ink307.xml"/><Relationship Id="rId66" Type="http://schemas.openxmlformats.org/officeDocument/2006/relationships/image" Target="../media/image326.png"/><Relationship Id="rId131" Type="http://schemas.openxmlformats.org/officeDocument/2006/relationships/customXml" Target="../ink/ink363.xml"/><Relationship Id="rId327" Type="http://schemas.openxmlformats.org/officeDocument/2006/relationships/customXml" Target="../ink/ink466.xml"/><Relationship Id="rId369" Type="http://schemas.openxmlformats.org/officeDocument/2006/relationships/customXml" Target="../ink/ink487.xml"/><Relationship Id="rId173" Type="http://schemas.openxmlformats.org/officeDocument/2006/relationships/customXml" Target="../ink/ink386.xml"/><Relationship Id="rId229" Type="http://schemas.openxmlformats.org/officeDocument/2006/relationships/image" Target="../media/image400.png"/><Relationship Id="rId380" Type="http://schemas.openxmlformats.org/officeDocument/2006/relationships/customXml" Target="../ink/ink493.xml"/><Relationship Id="rId240" Type="http://schemas.openxmlformats.org/officeDocument/2006/relationships/customXml" Target="../ink/ink420.xml"/><Relationship Id="rId35" Type="http://schemas.openxmlformats.org/officeDocument/2006/relationships/image" Target="../media/image19.png"/><Relationship Id="rId77" Type="http://schemas.openxmlformats.org/officeDocument/2006/relationships/customXml" Target="../ink/ink334.xml"/><Relationship Id="rId100" Type="http://schemas.openxmlformats.org/officeDocument/2006/relationships/customXml" Target="../ink/ink346.xml"/><Relationship Id="rId282" Type="http://schemas.openxmlformats.org/officeDocument/2006/relationships/image" Target="../media/image425.png"/><Relationship Id="rId338" Type="http://schemas.openxmlformats.org/officeDocument/2006/relationships/image" Target="../media/image452.png"/><Relationship Id="rId8" Type="http://schemas.openxmlformats.org/officeDocument/2006/relationships/customXml" Target="../ink/ink299.xml"/><Relationship Id="rId142" Type="http://schemas.openxmlformats.org/officeDocument/2006/relationships/image" Target="../media/image360.png"/><Relationship Id="rId184" Type="http://schemas.openxmlformats.org/officeDocument/2006/relationships/image" Target="../media/image380.png"/><Relationship Id="rId391" Type="http://schemas.openxmlformats.org/officeDocument/2006/relationships/customXml" Target="../ink/ink499.xml"/><Relationship Id="rId405" Type="http://schemas.openxmlformats.org/officeDocument/2006/relationships/image" Target="../media/image484.png"/><Relationship Id="rId251" Type="http://schemas.openxmlformats.org/officeDocument/2006/relationships/customXml" Target="../ink/ink426.xml"/><Relationship Id="rId46" Type="http://schemas.openxmlformats.org/officeDocument/2006/relationships/image" Target="../media/image316.png"/><Relationship Id="rId293" Type="http://schemas.openxmlformats.org/officeDocument/2006/relationships/customXml" Target="../ink/ink448.xml"/><Relationship Id="rId307" Type="http://schemas.openxmlformats.org/officeDocument/2006/relationships/customXml" Target="../ink/ink456.xml"/><Relationship Id="rId349" Type="http://schemas.openxmlformats.org/officeDocument/2006/relationships/customXml" Target="../ink/ink477.xml"/><Relationship Id="rId88" Type="http://schemas.openxmlformats.org/officeDocument/2006/relationships/image" Target="../media/image337.png"/><Relationship Id="rId111" Type="http://schemas.openxmlformats.org/officeDocument/2006/relationships/customXml" Target="../ink/ink352.xml"/><Relationship Id="rId153" Type="http://schemas.openxmlformats.org/officeDocument/2006/relationships/customXml" Target="../ink/ink375.xml"/><Relationship Id="rId195" Type="http://schemas.openxmlformats.org/officeDocument/2006/relationships/customXml" Target="../ink/ink397.xml"/><Relationship Id="rId209" Type="http://schemas.openxmlformats.org/officeDocument/2006/relationships/image" Target="../media/image390.png"/><Relationship Id="rId360" Type="http://schemas.openxmlformats.org/officeDocument/2006/relationships/image" Target="../media/image463.png"/><Relationship Id="rId416" Type="http://schemas.openxmlformats.org/officeDocument/2006/relationships/customXml" Target="../ink/ink512.xml"/><Relationship Id="rId220" Type="http://schemas.openxmlformats.org/officeDocument/2006/relationships/customXml" Target="../ink/ink410.xml"/><Relationship Id="rId15" Type="http://schemas.openxmlformats.org/officeDocument/2006/relationships/image" Target="../media/image304.png"/><Relationship Id="rId57" Type="http://schemas.openxmlformats.org/officeDocument/2006/relationships/customXml" Target="../ink/ink324.xml"/><Relationship Id="rId262" Type="http://schemas.openxmlformats.org/officeDocument/2006/relationships/image" Target="../media/image415.png"/><Relationship Id="rId318" Type="http://schemas.openxmlformats.org/officeDocument/2006/relationships/image" Target="../media/image442.png"/><Relationship Id="rId99" Type="http://schemas.openxmlformats.org/officeDocument/2006/relationships/customXml" Target="../ink/ink345.xml"/><Relationship Id="rId122" Type="http://schemas.openxmlformats.org/officeDocument/2006/relationships/customXml" Target="../ink/ink358.xml"/><Relationship Id="rId164" Type="http://schemas.openxmlformats.org/officeDocument/2006/relationships/image" Target="../media/image371.png"/><Relationship Id="rId371" Type="http://schemas.openxmlformats.org/officeDocument/2006/relationships/customXml" Target="../ink/ink488.xml"/><Relationship Id="rId427" Type="http://schemas.openxmlformats.org/officeDocument/2006/relationships/customXml" Target="../ink/ink518.xml"/><Relationship Id="rId26" Type="http://schemas.openxmlformats.org/officeDocument/2006/relationships/customXml" Target="../ink/ink308.xml"/><Relationship Id="rId231" Type="http://schemas.openxmlformats.org/officeDocument/2006/relationships/image" Target="../media/image401.png"/><Relationship Id="rId273" Type="http://schemas.openxmlformats.org/officeDocument/2006/relationships/customXml" Target="../ink/ink438.xml"/><Relationship Id="rId329" Type="http://schemas.openxmlformats.org/officeDocument/2006/relationships/customXml" Target="../ink/ink467.xml"/><Relationship Id="rId68" Type="http://schemas.openxmlformats.org/officeDocument/2006/relationships/image" Target="../media/image327.png"/><Relationship Id="rId133" Type="http://schemas.openxmlformats.org/officeDocument/2006/relationships/customXml" Target="../ink/ink364.xml"/><Relationship Id="rId175" Type="http://schemas.openxmlformats.org/officeDocument/2006/relationships/customXml" Target="../ink/ink387.xml"/><Relationship Id="rId340" Type="http://schemas.openxmlformats.org/officeDocument/2006/relationships/image" Target="../media/image453.png"/><Relationship Id="rId200" Type="http://schemas.openxmlformats.org/officeDocument/2006/relationships/customXml" Target="../ink/ink400.xml"/><Relationship Id="rId382" Type="http://schemas.openxmlformats.org/officeDocument/2006/relationships/customXml" Target="../ink/ink494.xml"/><Relationship Id="rId242" Type="http://schemas.openxmlformats.org/officeDocument/2006/relationships/customXml" Target="../ink/ink421.xml"/><Relationship Id="rId284" Type="http://schemas.openxmlformats.org/officeDocument/2006/relationships/image" Target="../media/image426.png"/><Relationship Id="rId37" Type="http://schemas.openxmlformats.org/officeDocument/2006/relationships/image" Target="../media/image67.png"/><Relationship Id="rId79" Type="http://schemas.openxmlformats.org/officeDocument/2006/relationships/customXml" Target="../ink/ink335.xml"/><Relationship Id="rId102" Type="http://schemas.openxmlformats.org/officeDocument/2006/relationships/image" Target="../media/image343.png"/><Relationship Id="rId144" Type="http://schemas.openxmlformats.org/officeDocument/2006/relationships/image" Target="../media/image361.png"/><Relationship Id="rId90" Type="http://schemas.openxmlformats.org/officeDocument/2006/relationships/image" Target="../media/image338.png"/><Relationship Id="rId186" Type="http://schemas.openxmlformats.org/officeDocument/2006/relationships/image" Target="../media/image381.png"/><Relationship Id="rId351" Type="http://schemas.openxmlformats.org/officeDocument/2006/relationships/customXml" Target="../ink/ink478.xml"/><Relationship Id="rId393" Type="http://schemas.openxmlformats.org/officeDocument/2006/relationships/customXml" Target="../ink/ink500.xml"/><Relationship Id="rId407" Type="http://schemas.openxmlformats.org/officeDocument/2006/relationships/image" Target="../media/image485.png"/><Relationship Id="rId211" Type="http://schemas.openxmlformats.org/officeDocument/2006/relationships/image" Target="../media/image391.png"/><Relationship Id="rId253" Type="http://schemas.openxmlformats.org/officeDocument/2006/relationships/customXml" Target="../ink/ink428.xml"/><Relationship Id="rId295" Type="http://schemas.openxmlformats.org/officeDocument/2006/relationships/customXml" Target="../ink/ink449.xml"/><Relationship Id="rId309" Type="http://schemas.openxmlformats.org/officeDocument/2006/relationships/customXml" Target="../ink/ink457.xml"/><Relationship Id="rId48" Type="http://schemas.openxmlformats.org/officeDocument/2006/relationships/image" Target="../media/image317.png"/><Relationship Id="rId113" Type="http://schemas.openxmlformats.org/officeDocument/2006/relationships/customXml" Target="../ink/ink353.xml"/><Relationship Id="rId320" Type="http://schemas.openxmlformats.org/officeDocument/2006/relationships/image" Target="../media/image443.png"/><Relationship Id="rId155" Type="http://schemas.openxmlformats.org/officeDocument/2006/relationships/customXml" Target="../ink/ink376.xml"/><Relationship Id="rId197" Type="http://schemas.openxmlformats.org/officeDocument/2006/relationships/customXml" Target="../ink/ink398.xml"/><Relationship Id="rId362" Type="http://schemas.openxmlformats.org/officeDocument/2006/relationships/image" Target="../media/image464.png"/><Relationship Id="rId418" Type="http://schemas.openxmlformats.org/officeDocument/2006/relationships/customXml" Target="../ink/ink513.xml"/><Relationship Id="rId222" Type="http://schemas.openxmlformats.org/officeDocument/2006/relationships/customXml" Target="../ink/ink411.xml"/><Relationship Id="rId264" Type="http://schemas.openxmlformats.org/officeDocument/2006/relationships/image" Target="../media/image416.png"/><Relationship Id="rId17" Type="http://schemas.openxmlformats.org/officeDocument/2006/relationships/image" Target="../media/image305.png"/><Relationship Id="rId59" Type="http://schemas.openxmlformats.org/officeDocument/2006/relationships/customXml" Target="../ink/ink325.xml"/><Relationship Id="rId124" Type="http://schemas.openxmlformats.org/officeDocument/2006/relationships/customXml" Target="../ink/ink359.xml"/><Relationship Id="rId70" Type="http://schemas.openxmlformats.org/officeDocument/2006/relationships/image" Target="../media/image328.png"/><Relationship Id="rId166" Type="http://schemas.openxmlformats.org/officeDocument/2006/relationships/image" Target="../media/image372.png"/><Relationship Id="rId331" Type="http://schemas.openxmlformats.org/officeDocument/2006/relationships/customXml" Target="../ink/ink468.xml"/><Relationship Id="rId373" Type="http://schemas.openxmlformats.org/officeDocument/2006/relationships/customXml" Target="../ink/ink489.xml"/><Relationship Id="rId429" Type="http://schemas.openxmlformats.org/officeDocument/2006/relationships/customXml" Target="../ink/ink519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50.png"/><Relationship Id="rId299" Type="http://schemas.openxmlformats.org/officeDocument/2006/relationships/image" Target="../media/image640.png"/><Relationship Id="rId21" Type="http://schemas.openxmlformats.org/officeDocument/2006/relationships/image" Target="../media/image506.png"/><Relationship Id="rId63" Type="http://schemas.openxmlformats.org/officeDocument/2006/relationships/image" Target="../media/image527.png"/><Relationship Id="rId159" Type="http://schemas.openxmlformats.org/officeDocument/2006/relationships/image" Target="../media/image571.png"/><Relationship Id="rId324" Type="http://schemas.openxmlformats.org/officeDocument/2006/relationships/customXml" Target="../ink/ink681.xml"/><Relationship Id="rId170" Type="http://schemas.openxmlformats.org/officeDocument/2006/relationships/customXml" Target="../ink/ink604.xml"/><Relationship Id="rId226" Type="http://schemas.openxmlformats.org/officeDocument/2006/relationships/customXml" Target="../ink/ink632.xml"/><Relationship Id="rId268" Type="http://schemas.openxmlformats.org/officeDocument/2006/relationships/customXml" Target="../ink/ink653.xml"/><Relationship Id="rId32" Type="http://schemas.openxmlformats.org/officeDocument/2006/relationships/customXml" Target="../ink/ink535.xml"/><Relationship Id="rId74" Type="http://schemas.openxmlformats.org/officeDocument/2006/relationships/customXml" Target="../ink/ink556.xml"/><Relationship Id="rId128" Type="http://schemas.openxmlformats.org/officeDocument/2006/relationships/customXml" Target="../ink/ink583.xml"/><Relationship Id="rId335" Type="http://schemas.openxmlformats.org/officeDocument/2006/relationships/image" Target="../media/image658.png"/><Relationship Id="rId5" Type="http://schemas.openxmlformats.org/officeDocument/2006/relationships/image" Target="../media/image498.png"/><Relationship Id="rId181" Type="http://schemas.openxmlformats.org/officeDocument/2006/relationships/image" Target="../media/image582.png"/><Relationship Id="rId237" Type="http://schemas.openxmlformats.org/officeDocument/2006/relationships/image" Target="../media/image610.png"/><Relationship Id="rId279" Type="http://schemas.openxmlformats.org/officeDocument/2006/relationships/image" Target="../media/image630.png"/><Relationship Id="rId43" Type="http://schemas.openxmlformats.org/officeDocument/2006/relationships/image" Target="../media/image517.png"/><Relationship Id="rId139" Type="http://schemas.openxmlformats.org/officeDocument/2006/relationships/image" Target="../media/image561.png"/><Relationship Id="rId290" Type="http://schemas.openxmlformats.org/officeDocument/2006/relationships/customXml" Target="../ink/ink664.xml"/><Relationship Id="rId304" Type="http://schemas.openxmlformats.org/officeDocument/2006/relationships/customXml" Target="../ink/ink671.xml"/><Relationship Id="rId85" Type="http://schemas.openxmlformats.org/officeDocument/2006/relationships/image" Target="../media/image535.png"/><Relationship Id="rId150" Type="http://schemas.openxmlformats.org/officeDocument/2006/relationships/customXml" Target="../ink/ink594.xml"/><Relationship Id="rId192" Type="http://schemas.openxmlformats.org/officeDocument/2006/relationships/customXml" Target="../ink/ink615.xml"/><Relationship Id="rId206" Type="http://schemas.openxmlformats.org/officeDocument/2006/relationships/customXml" Target="../ink/ink622.xml"/><Relationship Id="rId248" Type="http://schemas.openxmlformats.org/officeDocument/2006/relationships/customXml" Target="../ink/ink643.xml"/><Relationship Id="rId12" Type="http://schemas.openxmlformats.org/officeDocument/2006/relationships/customXml" Target="../ink/ink525.xml"/><Relationship Id="rId108" Type="http://schemas.openxmlformats.org/officeDocument/2006/relationships/customXml" Target="../ink/ink573.xml"/><Relationship Id="rId315" Type="http://schemas.openxmlformats.org/officeDocument/2006/relationships/image" Target="../media/image648.png"/><Relationship Id="rId54" Type="http://schemas.openxmlformats.org/officeDocument/2006/relationships/customXml" Target="../ink/ink546.xml"/><Relationship Id="rId96" Type="http://schemas.openxmlformats.org/officeDocument/2006/relationships/customXml" Target="../ink/ink567.xml"/><Relationship Id="rId161" Type="http://schemas.openxmlformats.org/officeDocument/2006/relationships/image" Target="../media/image572.png"/><Relationship Id="rId217" Type="http://schemas.openxmlformats.org/officeDocument/2006/relationships/image" Target="../media/image600.png"/><Relationship Id="rId259" Type="http://schemas.openxmlformats.org/officeDocument/2006/relationships/image" Target="../media/image621.png"/><Relationship Id="rId23" Type="http://schemas.openxmlformats.org/officeDocument/2006/relationships/image" Target="../media/image507.png"/><Relationship Id="rId119" Type="http://schemas.openxmlformats.org/officeDocument/2006/relationships/image" Target="../media/image551.png"/><Relationship Id="rId270" Type="http://schemas.openxmlformats.org/officeDocument/2006/relationships/customXml" Target="../ink/ink654.xml"/><Relationship Id="rId326" Type="http://schemas.openxmlformats.org/officeDocument/2006/relationships/customXml" Target="../ink/ink682.xml"/><Relationship Id="rId65" Type="http://schemas.openxmlformats.org/officeDocument/2006/relationships/image" Target="../media/image67.png"/><Relationship Id="rId130" Type="http://schemas.openxmlformats.org/officeDocument/2006/relationships/customXml" Target="../ink/ink584.xml"/><Relationship Id="rId172" Type="http://schemas.openxmlformats.org/officeDocument/2006/relationships/customXml" Target="../ink/ink605.xml"/><Relationship Id="rId228" Type="http://schemas.openxmlformats.org/officeDocument/2006/relationships/customXml" Target="../ink/ink633.xml"/><Relationship Id="rId281" Type="http://schemas.openxmlformats.org/officeDocument/2006/relationships/image" Target="../media/image631.png"/><Relationship Id="rId337" Type="http://schemas.openxmlformats.org/officeDocument/2006/relationships/image" Target="../media/image659.png"/><Relationship Id="rId34" Type="http://schemas.openxmlformats.org/officeDocument/2006/relationships/customXml" Target="../ink/ink536.xml"/><Relationship Id="rId76" Type="http://schemas.openxmlformats.org/officeDocument/2006/relationships/customXml" Target="../ink/ink557.xml"/><Relationship Id="rId141" Type="http://schemas.openxmlformats.org/officeDocument/2006/relationships/image" Target="../media/image562.png"/><Relationship Id="rId7" Type="http://schemas.openxmlformats.org/officeDocument/2006/relationships/image" Target="../media/image499.png"/><Relationship Id="rId183" Type="http://schemas.openxmlformats.org/officeDocument/2006/relationships/image" Target="../media/image583.png"/><Relationship Id="rId239" Type="http://schemas.openxmlformats.org/officeDocument/2006/relationships/image" Target="../media/image611.png"/><Relationship Id="rId250" Type="http://schemas.openxmlformats.org/officeDocument/2006/relationships/customXml" Target="../ink/ink644.xml"/><Relationship Id="rId292" Type="http://schemas.openxmlformats.org/officeDocument/2006/relationships/customXml" Target="../ink/ink665.xml"/><Relationship Id="rId306" Type="http://schemas.openxmlformats.org/officeDocument/2006/relationships/customXml" Target="../ink/ink672.xml"/><Relationship Id="rId45" Type="http://schemas.openxmlformats.org/officeDocument/2006/relationships/image" Target="../media/image518.png"/><Relationship Id="rId87" Type="http://schemas.openxmlformats.org/officeDocument/2006/relationships/image" Target="../media/image536.png"/><Relationship Id="rId110" Type="http://schemas.openxmlformats.org/officeDocument/2006/relationships/customXml" Target="../ink/ink574.xml"/><Relationship Id="rId152" Type="http://schemas.openxmlformats.org/officeDocument/2006/relationships/customXml" Target="../ink/ink595.xml"/><Relationship Id="rId194" Type="http://schemas.openxmlformats.org/officeDocument/2006/relationships/customXml" Target="../ink/ink616.xml"/><Relationship Id="rId208" Type="http://schemas.openxmlformats.org/officeDocument/2006/relationships/customXml" Target="../ink/ink623.xml"/><Relationship Id="rId240" Type="http://schemas.openxmlformats.org/officeDocument/2006/relationships/customXml" Target="../ink/ink639.xml"/><Relationship Id="rId261" Type="http://schemas.openxmlformats.org/officeDocument/2006/relationships/image" Target="../media/image622.png"/><Relationship Id="rId14" Type="http://schemas.openxmlformats.org/officeDocument/2006/relationships/customXml" Target="../ink/ink526.xml"/><Relationship Id="rId35" Type="http://schemas.openxmlformats.org/officeDocument/2006/relationships/image" Target="../media/image513.png"/><Relationship Id="rId56" Type="http://schemas.openxmlformats.org/officeDocument/2006/relationships/customXml" Target="../ink/ink547.xml"/><Relationship Id="rId77" Type="http://schemas.openxmlformats.org/officeDocument/2006/relationships/image" Target="../media/image531.png"/><Relationship Id="rId100" Type="http://schemas.openxmlformats.org/officeDocument/2006/relationships/customXml" Target="../ink/ink569.xml"/><Relationship Id="rId282" Type="http://schemas.openxmlformats.org/officeDocument/2006/relationships/customXml" Target="../ink/ink660.xml"/><Relationship Id="rId317" Type="http://schemas.openxmlformats.org/officeDocument/2006/relationships/image" Target="../media/image649.png"/><Relationship Id="rId338" Type="http://schemas.openxmlformats.org/officeDocument/2006/relationships/customXml" Target="../ink/ink688.xml"/><Relationship Id="rId8" Type="http://schemas.openxmlformats.org/officeDocument/2006/relationships/customXml" Target="../ink/ink523.xml"/><Relationship Id="rId98" Type="http://schemas.openxmlformats.org/officeDocument/2006/relationships/customXml" Target="../ink/ink568.xml"/><Relationship Id="rId121" Type="http://schemas.openxmlformats.org/officeDocument/2006/relationships/image" Target="../media/image552.png"/><Relationship Id="rId142" Type="http://schemas.openxmlformats.org/officeDocument/2006/relationships/customXml" Target="../ink/ink590.xml"/><Relationship Id="rId163" Type="http://schemas.openxmlformats.org/officeDocument/2006/relationships/image" Target="../media/image573.png"/><Relationship Id="rId184" Type="http://schemas.openxmlformats.org/officeDocument/2006/relationships/customXml" Target="../ink/ink611.xml"/><Relationship Id="rId219" Type="http://schemas.openxmlformats.org/officeDocument/2006/relationships/image" Target="../media/image601.png"/><Relationship Id="rId230" Type="http://schemas.openxmlformats.org/officeDocument/2006/relationships/customXml" Target="../ink/ink634.xml"/><Relationship Id="rId251" Type="http://schemas.openxmlformats.org/officeDocument/2006/relationships/image" Target="../media/image617.png"/><Relationship Id="rId25" Type="http://schemas.openxmlformats.org/officeDocument/2006/relationships/image" Target="../media/image508.png"/><Relationship Id="rId46" Type="http://schemas.openxmlformats.org/officeDocument/2006/relationships/customXml" Target="../ink/ink542.xml"/><Relationship Id="rId67" Type="http://schemas.openxmlformats.org/officeDocument/2006/relationships/image" Target="../media/image19.png"/><Relationship Id="rId272" Type="http://schemas.openxmlformats.org/officeDocument/2006/relationships/customXml" Target="../ink/ink655.xml"/><Relationship Id="rId293" Type="http://schemas.openxmlformats.org/officeDocument/2006/relationships/image" Target="../media/image637.png"/><Relationship Id="rId307" Type="http://schemas.openxmlformats.org/officeDocument/2006/relationships/image" Target="../media/image644.png"/><Relationship Id="rId328" Type="http://schemas.openxmlformats.org/officeDocument/2006/relationships/customXml" Target="../ink/ink683.xml"/><Relationship Id="rId88" Type="http://schemas.openxmlformats.org/officeDocument/2006/relationships/customXml" Target="../ink/ink563.xml"/><Relationship Id="rId111" Type="http://schemas.openxmlformats.org/officeDocument/2006/relationships/image" Target="../media/image548.png"/><Relationship Id="rId132" Type="http://schemas.openxmlformats.org/officeDocument/2006/relationships/customXml" Target="../ink/ink585.xml"/><Relationship Id="rId153" Type="http://schemas.openxmlformats.org/officeDocument/2006/relationships/image" Target="../media/image568.png"/><Relationship Id="rId174" Type="http://schemas.openxmlformats.org/officeDocument/2006/relationships/customXml" Target="../ink/ink606.xml"/><Relationship Id="rId195" Type="http://schemas.openxmlformats.org/officeDocument/2006/relationships/image" Target="../media/image589.png"/><Relationship Id="rId209" Type="http://schemas.openxmlformats.org/officeDocument/2006/relationships/image" Target="../media/image596.png"/><Relationship Id="rId220" Type="http://schemas.openxmlformats.org/officeDocument/2006/relationships/customXml" Target="../ink/ink629.xml"/><Relationship Id="rId241" Type="http://schemas.openxmlformats.org/officeDocument/2006/relationships/image" Target="../media/image612.png"/><Relationship Id="rId15" Type="http://schemas.openxmlformats.org/officeDocument/2006/relationships/image" Target="../media/image503.png"/><Relationship Id="rId36" Type="http://schemas.openxmlformats.org/officeDocument/2006/relationships/customXml" Target="../ink/ink537.xml"/><Relationship Id="rId57" Type="http://schemas.openxmlformats.org/officeDocument/2006/relationships/image" Target="../media/image524.png"/><Relationship Id="rId262" Type="http://schemas.openxmlformats.org/officeDocument/2006/relationships/customXml" Target="../ink/ink650.xml"/><Relationship Id="rId283" Type="http://schemas.openxmlformats.org/officeDocument/2006/relationships/image" Target="../media/image632.png"/><Relationship Id="rId318" Type="http://schemas.openxmlformats.org/officeDocument/2006/relationships/customXml" Target="../ink/ink678.xml"/><Relationship Id="rId339" Type="http://schemas.openxmlformats.org/officeDocument/2006/relationships/image" Target="../media/image660.png"/><Relationship Id="rId78" Type="http://schemas.openxmlformats.org/officeDocument/2006/relationships/customXml" Target="../ink/ink558.xml"/><Relationship Id="rId99" Type="http://schemas.openxmlformats.org/officeDocument/2006/relationships/image" Target="../media/image542.png"/><Relationship Id="rId101" Type="http://schemas.openxmlformats.org/officeDocument/2006/relationships/image" Target="../media/image543.png"/><Relationship Id="rId122" Type="http://schemas.openxmlformats.org/officeDocument/2006/relationships/customXml" Target="../ink/ink580.xml"/><Relationship Id="rId143" Type="http://schemas.openxmlformats.org/officeDocument/2006/relationships/image" Target="../media/image563.png"/><Relationship Id="rId164" Type="http://schemas.openxmlformats.org/officeDocument/2006/relationships/customXml" Target="../ink/ink601.xml"/><Relationship Id="rId185" Type="http://schemas.openxmlformats.org/officeDocument/2006/relationships/image" Target="../media/image584.png"/><Relationship Id="rId9" Type="http://schemas.openxmlformats.org/officeDocument/2006/relationships/image" Target="../media/image500.png"/><Relationship Id="rId210" Type="http://schemas.openxmlformats.org/officeDocument/2006/relationships/customXml" Target="../ink/ink624.xml"/><Relationship Id="rId26" Type="http://schemas.openxmlformats.org/officeDocument/2006/relationships/customXml" Target="../ink/ink532.xml"/><Relationship Id="rId231" Type="http://schemas.openxmlformats.org/officeDocument/2006/relationships/image" Target="../media/image607.png"/><Relationship Id="rId252" Type="http://schemas.openxmlformats.org/officeDocument/2006/relationships/customXml" Target="../ink/ink645.xml"/><Relationship Id="rId273" Type="http://schemas.openxmlformats.org/officeDocument/2006/relationships/image" Target="../media/image627.png"/><Relationship Id="rId294" Type="http://schemas.openxmlformats.org/officeDocument/2006/relationships/customXml" Target="../ink/ink666.xml"/><Relationship Id="rId308" Type="http://schemas.openxmlformats.org/officeDocument/2006/relationships/customXml" Target="../ink/ink673.xml"/><Relationship Id="rId329" Type="http://schemas.openxmlformats.org/officeDocument/2006/relationships/image" Target="../media/image655.png"/><Relationship Id="rId47" Type="http://schemas.openxmlformats.org/officeDocument/2006/relationships/image" Target="../media/image519.png"/><Relationship Id="rId68" Type="http://schemas.openxmlformats.org/officeDocument/2006/relationships/customXml" Target="../ink/ink553.xml"/><Relationship Id="rId89" Type="http://schemas.openxmlformats.org/officeDocument/2006/relationships/image" Target="../media/image537.png"/><Relationship Id="rId112" Type="http://schemas.openxmlformats.org/officeDocument/2006/relationships/customXml" Target="../ink/ink575.xml"/><Relationship Id="rId133" Type="http://schemas.openxmlformats.org/officeDocument/2006/relationships/image" Target="../media/image558.png"/><Relationship Id="rId154" Type="http://schemas.openxmlformats.org/officeDocument/2006/relationships/customXml" Target="../ink/ink596.xml"/><Relationship Id="rId175" Type="http://schemas.openxmlformats.org/officeDocument/2006/relationships/image" Target="../media/image579.png"/><Relationship Id="rId340" Type="http://schemas.openxmlformats.org/officeDocument/2006/relationships/customXml" Target="../ink/ink689.xml"/><Relationship Id="rId196" Type="http://schemas.openxmlformats.org/officeDocument/2006/relationships/customXml" Target="../ink/ink617.xml"/><Relationship Id="rId200" Type="http://schemas.openxmlformats.org/officeDocument/2006/relationships/customXml" Target="../ink/ink619.xml"/><Relationship Id="rId16" Type="http://schemas.openxmlformats.org/officeDocument/2006/relationships/customXml" Target="../ink/ink527.xml"/><Relationship Id="rId221" Type="http://schemas.openxmlformats.org/officeDocument/2006/relationships/image" Target="../media/image602.png"/><Relationship Id="rId242" Type="http://schemas.openxmlformats.org/officeDocument/2006/relationships/customXml" Target="../ink/ink640.xml"/><Relationship Id="rId263" Type="http://schemas.openxmlformats.org/officeDocument/2006/relationships/image" Target="../media/image623.png"/><Relationship Id="rId284" Type="http://schemas.openxmlformats.org/officeDocument/2006/relationships/customXml" Target="../ink/ink661.xml"/><Relationship Id="rId319" Type="http://schemas.openxmlformats.org/officeDocument/2006/relationships/image" Target="../media/image650.png"/><Relationship Id="rId37" Type="http://schemas.openxmlformats.org/officeDocument/2006/relationships/image" Target="../media/image514.png"/><Relationship Id="rId58" Type="http://schemas.openxmlformats.org/officeDocument/2006/relationships/customXml" Target="../ink/ink548.xml"/><Relationship Id="rId79" Type="http://schemas.openxmlformats.org/officeDocument/2006/relationships/image" Target="../media/image532.png"/><Relationship Id="rId102" Type="http://schemas.openxmlformats.org/officeDocument/2006/relationships/customXml" Target="../ink/ink570.xml"/><Relationship Id="rId123" Type="http://schemas.openxmlformats.org/officeDocument/2006/relationships/image" Target="../media/image553.png"/><Relationship Id="rId144" Type="http://schemas.openxmlformats.org/officeDocument/2006/relationships/customXml" Target="../ink/ink591.xml"/><Relationship Id="rId330" Type="http://schemas.openxmlformats.org/officeDocument/2006/relationships/customXml" Target="../ink/ink684.xml"/><Relationship Id="rId90" Type="http://schemas.openxmlformats.org/officeDocument/2006/relationships/customXml" Target="../ink/ink564.xml"/><Relationship Id="rId165" Type="http://schemas.openxmlformats.org/officeDocument/2006/relationships/image" Target="../media/image574.png"/><Relationship Id="rId186" Type="http://schemas.openxmlformats.org/officeDocument/2006/relationships/customXml" Target="../ink/ink612.xml"/><Relationship Id="rId211" Type="http://schemas.openxmlformats.org/officeDocument/2006/relationships/image" Target="../media/image597.png"/><Relationship Id="rId232" Type="http://schemas.openxmlformats.org/officeDocument/2006/relationships/customXml" Target="../ink/ink635.xml"/><Relationship Id="rId253" Type="http://schemas.openxmlformats.org/officeDocument/2006/relationships/image" Target="../media/image618.png"/><Relationship Id="rId274" Type="http://schemas.openxmlformats.org/officeDocument/2006/relationships/customXml" Target="../ink/ink656.xml"/><Relationship Id="rId295" Type="http://schemas.openxmlformats.org/officeDocument/2006/relationships/image" Target="../media/image638.png"/><Relationship Id="rId309" Type="http://schemas.openxmlformats.org/officeDocument/2006/relationships/image" Target="../media/image645.png"/><Relationship Id="rId27" Type="http://schemas.openxmlformats.org/officeDocument/2006/relationships/image" Target="../media/image509.png"/><Relationship Id="rId48" Type="http://schemas.openxmlformats.org/officeDocument/2006/relationships/customXml" Target="../ink/ink543.xml"/><Relationship Id="rId69" Type="http://schemas.openxmlformats.org/officeDocument/2006/relationships/image" Target="../media/image243.png"/><Relationship Id="rId113" Type="http://schemas.openxmlformats.org/officeDocument/2006/relationships/image" Target="../media/image75.png"/><Relationship Id="rId134" Type="http://schemas.openxmlformats.org/officeDocument/2006/relationships/customXml" Target="../ink/ink586.xml"/><Relationship Id="rId320" Type="http://schemas.openxmlformats.org/officeDocument/2006/relationships/customXml" Target="../ink/ink679.xml"/><Relationship Id="rId80" Type="http://schemas.openxmlformats.org/officeDocument/2006/relationships/customXml" Target="../ink/ink559.xml"/><Relationship Id="rId155" Type="http://schemas.openxmlformats.org/officeDocument/2006/relationships/image" Target="../media/image569.png"/><Relationship Id="rId176" Type="http://schemas.openxmlformats.org/officeDocument/2006/relationships/customXml" Target="../ink/ink607.xml"/><Relationship Id="rId197" Type="http://schemas.openxmlformats.org/officeDocument/2006/relationships/image" Target="../media/image590.png"/><Relationship Id="rId341" Type="http://schemas.openxmlformats.org/officeDocument/2006/relationships/image" Target="../media/image661.png"/><Relationship Id="rId201" Type="http://schemas.openxmlformats.org/officeDocument/2006/relationships/image" Target="../media/image592.png"/><Relationship Id="rId222" Type="http://schemas.openxmlformats.org/officeDocument/2006/relationships/customXml" Target="../ink/ink630.xml"/><Relationship Id="rId243" Type="http://schemas.openxmlformats.org/officeDocument/2006/relationships/image" Target="../media/image613.png"/><Relationship Id="rId264" Type="http://schemas.openxmlformats.org/officeDocument/2006/relationships/customXml" Target="../ink/ink651.xml"/><Relationship Id="rId285" Type="http://schemas.openxmlformats.org/officeDocument/2006/relationships/image" Target="../media/image633.png"/><Relationship Id="rId17" Type="http://schemas.openxmlformats.org/officeDocument/2006/relationships/image" Target="../media/image504.png"/><Relationship Id="rId38" Type="http://schemas.openxmlformats.org/officeDocument/2006/relationships/customXml" Target="../ink/ink538.xml"/><Relationship Id="rId59" Type="http://schemas.openxmlformats.org/officeDocument/2006/relationships/image" Target="../media/image525.png"/><Relationship Id="rId103" Type="http://schemas.openxmlformats.org/officeDocument/2006/relationships/image" Target="../media/image544.png"/><Relationship Id="rId124" Type="http://schemas.openxmlformats.org/officeDocument/2006/relationships/customXml" Target="../ink/ink581.xml"/><Relationship Id="rId310" Type="http://schemas.openxmlformats.org/officeDocument/2006/relationships/customXml" Target="../ink/ink674.xml"/><Relationship Id="rId70" Type="http://schemas.openxmlformats.org/officeDocument/2006/relationships/customXml" Target="../ink/ink554.xml"/><Relationship Id="rId91" Type="http://schemas.openxmlformats.org/officeDocument/2006/relationships/image" Target="../media/image538.png"/><Relationship Id="rId145" Type="http://schemas.openxmlformats.org/officeDocument/2006/relationships/image" Target="../media/image564.png"/><Relationship Id="rId166" Type="http://schemas.openxmlformats.org/officeDocument/2006/relationships/customXml" Target="../ink/ink602.xml"/><Relationship Id="rId187" Type="http://schemas.openxmlformats.org/officeDocument/2006/relationships/image" Target="../media/image585.png"/><Relationship Id="rId331" Type="http://schemas.openxmlformats.org/officeDocument/2006/relationships/image" Target="../media/image656.png"/><Relationship Id="rId1" Type="http://schemas.openxmlformats.org/officeDocument/2006/relationships/slideLayout" Target="../slideLayouts/slideLayout14.xml"/><Relationship Id="rId212" Type="http://schemas.openxmlformats.org/officeDocument/2006/relationships/customXml" Target="../ink/ink625.xml"/><Relationship Id="rId233" Type="http://schemas.openxmlformats.org/officeDocument/2006/relationships/image" Target="../media/image608.png"/><Relationship Id="rId254" Type="http://schemas.openxmlformats.org/officeDocument/2006/relationships/customXml" Target="../ink/ink646.xml"/><Relationship Id="rId28" Type="http://schemas.openxmlformats.org/officeDocument/2006/relationships/customXml" Target="../ink/ink533.xml"/><Relationship Id="rId49" Type="http://schemas.openxmlformats.org/officeDocument/2006/relationships/image" Target="../media/image520.png"/><Relationship Id="rId114" Type="http://schemas.openxmlformats.org/officeDocument/2006/relationships/customXml" Target="../ink/ink576.xml"/><Relationship Id="rId275" Type="http://schemas.openxmlformats.org/officeDocument/2006/relationships/image" Target="../media/image628.png"/><Relationship Id="rId296" Type="http://schemas.openxmlformats.org/officeDocument/2006/relationships/customXml" Target="../ink/ink667.xml"/><Relationship Id="rId300" Type="http://schemas.openxmlformats.org/officeDocument/2006/relationships/customXml" Target="../ink/ink669.xml"/><Relationship Id="rId60" Type="http://schemas.openxmlformats.org/officeDocument/2006/relationships/customXml" Target="../ink/ink549.xml"/><Relationship Id="rId81" Type="http://schemas.openxmlformats.org/officeDocument/2006/relationships/image" Target="../media/image533.png"/><Relationship Id="rId135" Type="http://schemas.openxmlformats.org/officeDocument/2006/relationships/image" Target="../media/image559.png"/><Relationship Id="rId156" Type="http://schemas.openxmlformats.org/officeDocument/2006/relationships/customXml" Target="../ink/ink597.xml"/><Relationship Id="rId177" Type="http://schemas.openxmlformats.org/officeDocument/2006/relationships/image" Target="../media/image580.png"/><Relationship Id="rId198" Type="http://schemas.openxmlformats.org/officeDocument/2006/relationships/customXml" Target="../ink/ink618.xml"/><Relationship Id="rId321" Type="http://schemas.openxmlformats.org/officeDocument/2006/relationships/image" Target="../media/image651.png"/><Relationship Id="rId202" Type="http://schemas.openxmlformats.org/officeDocument/2006/relationships/customXml" Target="../ink/ink620.xml"/><Relationship Id="rId223" Type="http://schemas.openxmlformats.org/officeDocument/2006/relationships/image" Target="../media/image603.png"/><Relationship Id="rId244" Type="http://schemas.openxmlformats.org/officeDocument/2006/relationships/customXml" Target="../ink/ink641.xml"/><Relationship Id="rId18" Type="http://schemas.openxmlformats.org/officeDocument/2006/relationships/customXml" Target="../ink/ink528.xml"/><Relationship Id="rId39" Type="http://schemas.openxmlformats.org/officeDocument/2006/relationships/image" Target="../media/image515.png"/><Relationship Id="rId265" Type="http://schemas.openxmlformats.org/officeDocument/2006/relationships/image" Target="../media/image624.png"/><Relationship Id="rId286" Type="http://schemas.openxmlformats.org/officeDocument/2006/relationships/customXml" Target="../ink/ink662.xml"/><Relationship Id="rId50" Type="http://schemas.openxmlformats.org/officeDocument/2006/relationships/customXml" Target="../ink/ink544.xml"/><Relationship Id="rId104" Type="http://schemas.openxmlformats.org/officeDocument/2006/relationships/customXml" Target="../ink/ink571.xml"/><Relationship Id="rId125" Type="http://schemas.openxmlformats.org/officeDocument/2006/relationships/image" Target="../media/image554.png"/><Relationship Id="rId146" Type="http://schemas.openxmlformats.org/officeDocument/2006/relationships/customXml" Target="../ink/ink592.xml"/><Relationship Id="rId167" Type="http://schemas.openxmlformats.org/officeDocument/2006/relationships/image" Target="../media/image575.png"/><Relationship Id="rId188" Type="http://schemas.openxmlformats.org/officeDocument/2006/relationships/customXml" Target="../ink/ink613.xml"/><Relationship Id="rId311" Type="http://schemas.openxmlformats.org/officeDocument/2006/relationships/image" Target="../media/image646.png"/><Relationship Id="rId332" Type="http://schemas.openxmlformats.org/officeDocument/2006/relationships/customXml" Target="../ink/ink685.xml"/><Relationship Id="rId71" Type="http://schemas.openxmlformats.org/officeDocument/2006/relationships/image" Target="../media/image528.png"/><Relationship Id="rId92" Type="http://schemas.openxmlformats.org/officeDocument/2006/relationships/customXml" Target="../ink/ink565.xml"/><Relationship Id="rId213" Type="http://schemas.openxmlformats.org/officeDocument/2006/relationships/image" Target="../media/image598.png"/><Relationship Id="rId234" Type="http://schemas.openxmlformats.org/officeDocument/2006/relationships/customXml" Target="../ink/ink636.xml"/><Relationship Id="rId2" Type="http://schemas.openxmlformats.org/officeDocument/2006/relationships/customXml" Target="../ink/ink520.xml"/><Relationship Id="rId29" Type="http://schemas.openxmlformats.org/officeDocument/2006/relationships/image" Target="../media/image510.png"/><Relationship Id="rId255" Type="http://schemas.openxmlformats.org/officeDocument/2006/relationships/image" Target="../media/image619.png"/><Relationship Id="rId276" Type="http://schemas.openxmlformats.org/officeDocument/2006/relationships/customXml" Target="../ink/ink657.xml"/><Relationship Id="rId297" Type="http://schemas.openxmlformats.org/officeDocument/2006/relationships/image" Target="../media/image639.png"/><Relationship Id="rId40" Type="http://schemas.openxmlformats.org/officeDocument/2006/relationships/customXml" Target="../ink/ink539.xml"/><Relationship Id="rId115" Type="http://schemas.openxmlformats.org/officeDocument/2006/relationships/image" Target="../media/image549.png"/><Relationship Id="rId136" Type="http://schemas.openxmlformats.org/officeDocument/2006/relationships/customXml" Target="../ink/ink587.xml"/><Relationship Id="rId157" Type="http://schemas.openxmlformats.org/officeDocument/2006/relationships/image" Target="../media/image570.png"/><Relationship Id="rId178" Type="http://schemas.openxmlformats.org/officeDocument/2006/relationships/customXml" Target="../ink/ink608.xml"/><Relationship Id="rId301" Type="http://schemas.openxmlformats.org/officeDocument/2006/relationships/image" Target="../media/image641.png"/><Relationship Id="rId322" Type="http://schemas.openxmlformats.org/officeDocument/2006/relationships/customXml" Target="../ink/ink680.xml"/><Relationship Id="rId61" Type="http://schemas.openxmlformats.org/officeDocument/2006/relationships/image" Target="../media/image526.png"/><Relationship Id="rId82" Type="http://schemas.openxmlformats.org/officeDocument/2006/relationships/customXml" Target="../ink/ink560.xml"/><Relationship Id="rId199" Type="http://schemas.openxmlformats.org/officeDocument/2006/relationships/image" Target="../media/image591.png"/><Relationship Id="rId203" Type="http://schemas.openxmlformats.org/officeDocument/2006/relationships/image" Target="../media/image593.png"/><Relationship Id="rId19" Type="http://schemas.openxmlformats.org/officeDocument/2006/relationships/image" Target="../media/image505.png"/><Relationship Id="rId224" Type="http://schemas.openxmlformats.org/officeDocument/2006/relationships/customXml" Target="../ink/ink631.xml"/><Relationship Id="rId245" Type="http://schemas.openxmlformats.org/officeDocument/2006/relationships/image" Target="../media/image614.png"/><Relationship Id="rId266" Type="http://schemas.openxmlformats.org/officeDocument/2006/relationships/customXml" Target="../ink/ink652.xml"/><Relationship Id="rId287" Type="http://schemas.openxmlformats.org/officeDocument/2006/relationships/image" Target="../media/image634.png"/><Relationship Id="rId30" Type="http://schemas.openxmlformats.org/officeDocument/2006/relationships/customXml" Target="../ink/ink534.xml"/><Relationship Id="rId105" Type="http://schemas.openxmlformats.org/officeDocument/2006/relationships/image" Target="../media/image545.png"/><Relationship Id="rId126" Type="http://schemas.openxmlformats.org/officeDocument/2006/relationships/customXml" Target="../ink/ink582.xml"/><Relationship Id="rId147" Type="http://schemas.openxmlformats.org/officeDocument/2006/relationships/image" Target="../media/image565.png"/><Relationship Id="rId168" Type="http://schemas.openxmlformats.org/officeDocument/2006/relationships/customXml" Target="../ink/ink603.xml"/><Relationship Id="rId312" Type="http://schemas.openxmlformats.org/officeDocument/2006/relationships/customXml" Target="../ink/ink675.xml"/><Relationship Id="rId333" Type="http://schemas.openxmlformats.org/officeDocument/2006/relationships/image" Target="../media/image657.png"/><Relationship Id="rId51" Type="http://schemas.openxmlformats.org/officeDocument/2006/relationships/image" Target="../media/image521.png"/><Relationship Id="rId72" Type="http://schemas.openxmlformats.org/officeDocument/2006/relationships/customXml" Target="../ink/ink555.xml"/><Relationship Id="rId93" Type="http://schemas.openxmlformats.org/officeDocument/2006/relationships/image" Target="../media/image539.png"/><Relationship Id="rId189" Type="http://schemas.openxmlformats.org/officeDocument/2006/relationships/image" Target="../media/image586.png"/><Relationship Id="rId3" Type="http://schemas.openxmlformats.org/officeDocument/2006/relationships/image" Target="../media/image497.png"/><Relationship Id="rId214" Type="http://schemas.openxmlformats.org/officeDocument/2006/relationships/customXml" Target="../ink/ink626.xml"/><Relationship Id="rId235" Type="http://schemas.openxmlformats.org/officeDocument/2006/relationships/image" Target="../media/image609.png"/><Relationship Id="rId256" Type="http://schemas.openxmlformats.org/officeDocument/2006/relationships/customXml" Target="../ink/ink647.xml"/><Relationship Id="rId277" Type="http://schemas.openxmlformats.org/officeDocument/2006/relationships/image" Target="../media/image629.png"/><Relationship Id="rId298" Type="http://schemas.openxmlformats.org/officeDocument/2006/relationships/customXml" Target="../ink/ink668.xml"/><Relationship Id="rId116" Type="http://schemas.openxmlformats.org/officeDocument/2006/relationships/customXml" Target="../ink/ink577.xml"/><Relationship Id="rId137" Type="http://schemas.openxmlformats.org/officeDocument/2006/relationships/image" Target="../media/image560.png"/><Relationship Id="rId158" Type="http://schemas.openxmlformats.org/officeDocument/2006/relationships/customXml" Target="../ink/ink598.xml"/><Relationship Id="rId302" Type="http://schemas.openxmlformats.org/officeDocument/2006/relationships/customXml" Target="../ink/ink670.xml"/><Relationship Id="rId323" Type="http://schemas.openxmlformats.org/officeDocument/2006/relationships/image" Target="../media/image652.png"/><Relationship Id="rId20" Type="http://schemas.openxmlformats.org/officeDocument/2006/relationships/customXml" Target="../ink/ink529.xml"/><Relationship Id="rId41" Type="http://schemas.openxmlformats.org/officeDocument/2006/relationships/image" Target="../media/image516.png"/><Relationship Id="rId62" Type="http://schemas.openxmlformats.org/officeDocument/2006/relationships/customXml" Target="../ink/ink550.xml"/><Relationship Id="rId83" Type="http://schemas.openxmlformats.org/officeDocument/2006/relationships/image" Target="../media/image534.png"/><Relationship Id="rId179" Type="http://schemas.openxmlformats.org/officeDocument/2006/relationships/image" Target="../media/image581.png"/><Relationship Id="rId190" Type="http://schemas.openxmlformats.org/officeDocument/2006/relationships/customXml" Target="../ink/ink614.xml"/><Relationship Id="rId204" Type="http://schemas.openxmlformats.org/officeDocument/2006/relationships/customXml" Target="../ink/ink621.xml"/><Relationship Id="rId225" Type="http://schemas.openxmlformats.org/officeDocument/2006/relationships/image" Target="../media/image604.png"/><Relationship Id="rId246" Type="http://schemas.openxmlformats.org/officeDocument/2006/relationships/customXml" Target="../ink/ink642.xml"/><Relationship Id="rId267" Type="http://schemas.openxmlformats.org/officeDocument/2006/relationships/image" Target="../media/image355.png"/><Relationship Id="rId288" Type="http://schemas.openxmlformats.org/officeDocument/2006/relationships/customXml" Target="../ink/ink663.xml"/><Relationship Id="rId106" Type="http://schemas.openxmlformats.org/officeDocument/2006/relationships/customXml" Target="../ink/ink572.xml"/><Relationship Id="rId127" Type="http://schemas.openxmlformats.org/officeDocument/2006/relationships/image" Target="../media/image555.png"/><Relationship Id="rId313" Type="http://schemas.openxmlformats.org/officeDocument/2006/relationships/image" Target="../media/image647.png"/><Relationship Id="rId10" Type="http://schemas.openxmlformats.org/officeDocument/2006/relationships/customXml" Target="../ink/ink524.xml"/><Relationship Id="rId31" Type="http://schemas.openxmlformats.org/officeDocument/2006/relationships/image" Target="../media/image511.png"/><Relationship Id="rId52" Type="http://schemas.openxmlformats.org/officeDocument/2006/relationships/customXml" Target="../ink/ink545.xml"/><Relationship Id="rId73" Type="http://schemas.openxmlformats.org/officeDocument/2006/relationships/image" Target="../media/image529.png"/><Relationship Id="rId94" Type="http://schemas.openxmlformats.org/officeDocument/2006/relationships/customXml" Target="../ink/ink566.xml"/><Relationship Id="rId148" Type="http://schemas.openxmlformats.org/officeDocument/2006/relationships/customXml" Target="../ink/ink593.xml"/><Relationship Id="rId169" Type="http://schemas.openxmlformats.org/officeDocument/2006/relationships/image" Target="../media/image576.png"/><Relationship Id="rId334" Type="http://schemas.openxmlformats.org/officeDocument/2006/relationships/customXml" Target="../ink/ink686.xml"/><Relationship Id="rId4" Type="http://schemas.openxmlformats.org/officeDocument/2006/relationships/customXml" Target="../ink/ink521.xml"/><Relationship Id="rId180" Type="http://schemas.openxmlformats.org/officeDocument/2006/relationships/customXml" Target="../ink/ink609.xml"/><Relationship Id="rId215" Type="http://schemas.openxmlformats.org/officeDocument/2006/relationships/image" Target="../media/image599.png"/><Relationship Id="rId236" Type="http://schemas.openxmlformats.org/officeDocument/2006/relationships/customXml" Target="../ink/ink637.xml"/><Relationship Id="rId257" Type="http://schemas.openxmlformats.org/officeDocument/2006/relationships/image" Target="../media/image620.png"/><Relationship Id="rId278" Type="http://schemas.openxmlformats.org/officeDocument/2006/relationships/customXml" Target="../ink/ink658.xml"/><Relationship Id="rId303" Type="http://schemas.openxmlformats.org/officeDocument/2006/relationships/image" Target="../media/image642.png"/><Relationship Id="rId42" Type="http://schemas.openxmlformats.org/officeDocument/2006/relationships/customXml" Target="../ink/ink540.xml"/><Relationship Id="rId84" Type="http://schemas.openxmlformats.org/officeDocument/2006/relationships/customXml" Target="../ink/ink561.xml"/><Relationship Id="rId138" Type="http://schemas.openxmlformats.org/officeDocument/2006/relationships/customXml" Target="../ink/ink588.xml"/><Relationship Id="rId191" Type="http://schemas.openxmlformats.org/officeDocument/2006/relationships/image" Target="../media/image587.png"/><Relationship Id="rId205" Type="http://schemas.openxmlformats.org/officeDocument/2006/relationships/image" Target="../media/image594.png"/><Relationship Id="rId247" Type="http://schemas.openxmlformats.org/officeDocument/2006/relationships/image" Target="../media/image615.png"/><Relationship Id="rId107" Type="http://schemas.openxmlformats.org/officeDocument/2006/relationships/image" Target="../media/image546.png"/><Relationship Id="rId289" Type="http://schemas.openxmlformats.org/officeDocument/2006/relationships/image" Target="../media/image635.png"/><Relationship Id="rId11" Type="http://schemas.openxmlformats.org/officeDocument/2006/relationships/image" Target="../media/image501.png"/><Relationship Id="rId53" Type="http://schemas.openxmlformats.org/officeDocument/2006/relationships/image" Target="../media/image522.png"/><Relationship Id="rId149" Type="http://schemas.openxmlformats.org/officeDocument/2006/relationships/image" Target="../media/image566.png"/><Relationship Id="rId314" Type="http://schemas.openxmlformats.org/officeDocument/2006/relationships/customXml" Target="../ink/ink676.xml"/><Relationship Id="rId95" Type="http://schemas.openxmlformats.org/officeDocument/2006/relationships/image" Target="../media/image540.png"/><Relationship Id="rId160" Type="http://schemas.openxmlformats.org/officeDocument/2006/relationships/customXml" Target="../ink/ink599.xml"/><Relationship Id="rId216" Type="http://schemas.openxmlformats.org/officeDocument/2006/relationships/customXml" Target="../ink/ink627.xml"/><Relationship Id="rId258" Type="http://schemas.openxmlformats.org/officeDocument/2006/relationships/customXml" Target="../ink/ink648.xml"/><Relationship Id="rId22" Type="http://schemas.openxmlformats.org/officeDocument/2006/relationships/customXml" Target="../ink/ink530.xml"/><Relationship Id="rId64" Type="http://schemas.openxmlformats.org/officeDocument/2006/relationships/customXml" Target="../ink/ink551.xml"/><Relationship Id="rId118" Type="http://schemas.openxmlformats.org/officeDocument/2006/relationships/customXml" Target="../ink/ink578.xml"/><Relationship Id="rId325" Type="http://schemas.openxmlformats.org/officeDocument/2006/relationships/image" Target="../media/image653.png"/><Relationship Id="rId171" Type="http://schemas.openxmlformats.org/officeDocument/2006/relationships/image" Target="../media/image577.png"/><Relationship Id="rId227" Type="http://schemas.openxmlformats.org/officeDocument/2006/relationships/image" Target="../media/image605.png"/><Relationship Id="rId269" Type="http://schemas.openxmlformats.org/officeDocument/2006/relationships/image" Target="../media/image625.png"/><Relationship Id="rId33" Type="http://schemas.openxmlformats.org/officeDocument/2006/relationships/image" Target="../media/image512.png"/><Relationship Id="rId129" Type="http://schemas.openxmlformats.org/officeDocument/2006/relationships/image" Target="../media/image556.png"/><Relationship Id="rId280" Type="http://schemas.openxmlformats.org/officeDocument/2006/relationships/customXml" Target="../ink/ink659.xml"/><Relationship Id="rId336" Type="http://schemas.openxmlformats.org/officeDocument/2006/relationships/customXml" Target="../ink/ink687.xml"/><Relationship Id="rId75" Type="http://schemas.openxmlformats.org/officeDocument/2006/relationships/image" Target="../media/image530.png"/><Relationship Id="rId140" Type="http://schemas.openxmlformats.org/officeDocument/2006/relationships/customXml" Target="../ink/ink589.xml"/><Relationship Id="rId182" Type="http://schemas.openxmlformats.org/officeDocument/2006/relationships/customXml" Target="../ink/ink610.xml"/><Relationship Id="rId6" Type="http://schemas.openxmlformats.org/officeDocument/2006/relationships/customXml" Target="../ink/ink522.xml"/><Relationship Id="rId238" Type="http://schemas.openxmlformats.org/officeDocument/2006/relationships/customXml" Target="../ink/ink638.xml"/><Relationship Id="rId291" Type="http://schemas.openxmlformats.org/officeDocument/2006/relationships/image" Target="../media/image636.png"/><Relationship Id="rId305" Type="http://schemas.openxmlformats.org/officeDocument/2006/relationships/image" Target="../media/image643.png"/><Relationship Id="rId44" Type="http://schemas.openxmlformats.org/officeDocument/2006/relationships/customXml" Target="../ink/ink541.xml"/><Relationship Id="rId86" Type="http://schemas.openxmlformats.org/officeDocument/2006/relationships/customXml" Target="../ink/ink562.xml"/><Relationship Id="rId151" Type="http://schemas.openxmlformats.org/officeDocument/2006/relationships/image" Target="../media/image567.png"/><Relationship Id="rId193" Type="http://schemas.openxmlformats.org/officeDocument/2006/relationships/image" Target="../media/image588.png"/><Relationship Id="rId207" Type="http://schemas.openxmlformats.org/officeDocument/2006/relationships/image" Target="../media/image595.png"/><Relationship Id="rId249" Type="http://schemas.openxmlformats.org/officeDocument/2006/relationships/image" Target="../media/image616.png"/><Relationship Id="rId13" Type="http://schemas.openxmlformats.org/officeDocument/2006/relationships/image" Target="../media/image502.png"/><Relationship Id="rId109" Type="http://schemas.openxmlformats.org/officeDocument/2006/relationships/image" Target="../media/image547.png"/><Relationship Id="rId260" Type="http://schemas.openxmlformats.org/officeDocument/2006/relationships/customXml" Target="../ink/ink649.xml"/><Relationship Id="rId316" Type="http://schemas.openxmlformats.org/officeDocument/2006/relationships/customXml" Target="../ink/ink677.xml"/><Relationship Id="rId55" Type="http://schemas.openxmlformats.org/officeDocument/2006/relationships/image" Target="../media/image523.png"/><Relationship Id="rId97" Type="http://schemas.openxmlformats.org/officeDocument/2006/relationships/image" Target="../media/image541.png"/><Relationship Id="rId120" Type="http://schemas.openxmlformats.org/officeDocument/2006/relationships/customXml" Target="../ink/ink579.xml"/><Relationship Id="rId162" Type="http://schemas.openxmlformats.org/officeDocument/2006/relationships/customXml" Target="../ink/ink600.xml"/><Relationship Id="rId218" Type="http://schemas.openxmlformats.org/officeDocument/2006/relationships/customXml" Target="../ink/ink628.xml"/><Relationship Id="rId271" Type="http://schemas.openxmlformats.org/officeDocument/2006/relationships/image" Target="../media/image626.png"/><Relationship Id="rId24" Type="http://schemas.openxmlformats.org/officeDocument/2006/relationships/customXml" Target="../ink/ink531.xml"/><Relationship Id="rId66" Type="http://schemas.openxmlformats.org/officeDocument/2006/relationships/customXml" Target="../ink/ink552.xml"/><Relationship Id="rId131" Type="http://schemas.openxmlformats.org/officeDocument/2006/relationships/image" Target="../media/image557.png"/><Relationship Id="rId327" Type="http://schemas.openxmlformats.org/officeDocument/2006/relationships/image" Target="../media/image654.png"/><Relationship Id="rId173" Type="http://schemas.openxmlformats.org/officeDocument/2006/relationships/image" Target="../media/image578.png"/><Relationship Id="rId229" Type="http://schemas.openxmlformats.org/officeDocument/2006/relationships/image" Target="../media/image606.png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48.xml"/><Relationship Id="rId21" Type="http://schemas.openxmlformats.org/officeDocument/2006/relationships/image" Target="../media/image671.png"/><Relationship Id="rId63" Type="http://schemas.openxmlformats.org/officeDocument/2006/relationships/image" Target="../media/image691.png"/><Relationship Id="rId159" Type="http://schemas.openxmlformats.org/officeDocument/2006/relationships/customXml" Target="../ink/ink769.xml"/><Relationship Id="rId170" Type="http://schemas.openxmlformats.org/officeDocument/2006/relationships/image" Target="../media/image743.png"/><Relationship Id="rId226" Type="http://schemas.openxmlformats.org/officeDocument/2006/relationships/image" Target="../media/image771.png"/><Relationship Id="rId268" Type="http://schemas.openxmlformats.org/officeDocument/2006/relationships/image" Target="../media/image792.png"/><Relationship Id="rId32" Type="http://schemas.openxmlformats.org/officeDocument/2006/relationships/customXml" Target="../ink/ink705.xml"/><Relationship Id="rId74" Type="http://schemas.openxmlformats.org/officeDocument/2006/relationships/image" Target="../media/image696.png"/><Relationship Id="rId128" Type="http://schemas.openxmlformats.org/officeDocument/2006/relationships/image" Target="../media/image722.png"/><Relationship Id="rId5" Type="http://schemas.openxmlformats.org/officeDocument/2006/relationships/image" Target="../media/image663.png"/><Relationship Id="rId181" Type="http://schemas.openxmlformats.org/officeDocument/2006/relationships/customXml" Target="../ink/ink780.xml"/><Relationship Id="rId237" Type="http://schemas.openxmlformats.org/officeDocument/2006/relationships/customXml" Target="../ink/ink808.xml"/><Relationship Id="rId258" Type="http://schemas.openxmlformats.org/officeDocument/2006/relationships/image" Target="../media/image787.png"/><Relationship Id="rId279" Type="http://schemas.openxmlformats.org/officeDocument/2006/relationships/customXml" Target="../ink/ink829.xml"/><Relationship Id="rId22" Type="http://schemas.openxmlformats.org/officeDocument/2006/relationships/customXml" Target="../ink/ink700.xml"/><Relationship Id="rId43" Type="http://schemas.openxmlformats.org/officeDocument/2006/relationships/image" Target="../media/image681.png"/><Relationship Id="rId64" Type="http://schemas.openxmlformats.org/officeDocument/2006/relationships/customXml" Target="../ink/ink721.xml"/><Relationship Id="rId118" Type="http://schemas.openxmlformats.org/officeDocument/2006/relationships/image" Target="../media/image717.png"/><Relationship Id="rId139" Type="http://schemas.openxmlformats.org/officeDocument/2006/relationships/customXml" Target="../ink/ink759.xml"/><Relationship Id="rId85" Type="http://schemas.openxmlformats.org/officeDocument/2006/relationships/customXml" Target="../ink/ink732.xml"/><Relationship Id="rId150" Type="http://schemas.openxmlformats.org/officeDocument/2006/relationships/image" Target="../media/image733.png"/><Relationship Id="rId171" Type="http://schemas.openxmlformats.org/officeDocument/2006/relationships/customXml" Target="../ink/ink775.xml"/><Relationship Id="rId192" Type="http://schemas.openxmlformats.org/officeDocument/2006/relationships/image" Target="../media/image754.png"/><Relationship Id="rId206" Type="http://schemas.openxmlformats.org/officeDocument/2006/relationships/image" Target="../media/image761.png"/><Relationship Id="rId227" Type="http://schemas.openxmlformats.org/officeDocument/2006/relationships/customXml" Target="../ink/ink803.xml"/><Relationship Id="rId248" Type="http://schemas.openxmlformats.org/officeDocument/2006/relationships/image" Target="../media/image782.png"/><Relationship Id="rId269" Type="http://schemas.openxmlformats.org/officeDocument/2006/relationships/customXml" Target="../ink/ink824.xml"/><Relationship Id="rId12" Type="http://schemas.openxmlformats.org/officeDocument/2006/relationships/customXml" Target="../ink/ink695.xml"/><Relationship Id="rId33" Type="http://schemas.openxmlformats.org/officeDocument/2006/relationships/image" Target="../media/image677.png"/><Relationship Id="rId108" Type="http://schemas.openxmlformats.org/officeDocument/2006/relationships/image" Target="../media/image712.png"/><Relationship Id="rId129" Type="http://schemas.openxmlformats.org/officeDocument/2006/relationships/customXml" Target="../ink/ink754.xml"/><Relationship Id="rId280" Type="http://schemas.openxmlformats.org/officeDocument/2006/relationships/image" Target="../media/image798.png"/><Relationship Id="rId54" Type="http://schemas.openxmlformats.org/officeDocument/2006/relationships/customXml" Target="../ink/ink716.xml"/><Relationship Id="rId75" Type="http://schemas.openxmlformats.org/officeDocument/2006/relationships/customXml" Target="../ink/ink727.xml"/><Relationship Id="rId96" Type="http://schemas.openxmlformats.org/officeDocument/2006/relationships/image" Target="../media/image19.png"/><Relationship Id="rId140" Type="http://schemas.openxmlformats.org/officeDocument/2006/relationships/image" Target="../media/image728.png"/><Relationship Id="rId161" Type="http://schemas.openxmlformats.org/officeDocument/2006/relationships/customXml" Target="../ink/ink770.xml"/><Relationship Id="rId182" Type="http://schemas.openxmlformats.org/officeDocument/2006/relationships/image" Target="../media/image749.png"/><Relationship Id="rId217" Type="http://schemas.openxmlformats.org/officeDocument/2006/relationships/customXml" Target="../ink/ink798.xml"/><Relationship Id="rId6" Type="http://schemas.openxmlformats.org/officeDocument/2006/relationships/customXml" Target="../ink/ink692.xml"/><Relationship Id="rId238" Type="http://schemas.openxmlformats.org/officeDocument/2006/relationships/image" Target="../media/image777.png"/><Relationship Id="rId259" Type="http://schemas.openxmlformats.org/officeDocument/2006/relationships/customXml" Target="../ink/ink819.xml"/><Relationship Id="rId23" Type="http://schemas.openxmlformats.org/officeDocument/2006/relationships/image" Target="../media/image672.png"/><Relationship Id="rId119" Type="http://schemas.openxmlformats.org/officeDocument/2006/relationships/customXml" Target="../ink/ink749.xml"/><Relationship Id="rId270" Type="http://schemas.openxmlformats.org/officeDocument/2006/relationships/image" Target="../media/image793.png"/><Relationship Id="rId44" Type="http://schemas.openxmlformats.org/officeDocument/2006/relationships/customXml" Target="../ink/ink711.xml"/><Relationship Id="rId65" Type="http://schemas.openxmlformats.org/officeDocument/2006/relationships/customXml" Target="../ink/ink722.xml"/><Relationship Id="rId86" Type="http://schemas.openxmlformats.org/officeDocument/2006/relationships/image" Target="../media/image702.png"/><Relationship Id="rId130" Type="http://schemas.openxmlformats.org/officeDocument/2006/relationships/image" Target="../media/image723.png"/><Relationship Id="rId151" Type="http://schemas.openxmlformats.org/officeDocument/2006/relationships/customXml" Target="../ink/ink765.xml"/><Relationship Id="rId172" Type="http://schemas.openxmlformats.org/officeDocument/2006/relationships/image" Target="../media/image744.png"/><Relationship Id="rId193" Type="http://schemas.openxmlformats.org/officeDocument/2006/relationships/customXml" Target="../ink/ink786.xml"/><Relationship Id="rId207" Type="http://schemas.openxmlformats.org/officeDocument/2006/relationships/customXml" Target="../ink/ink793.xml"/><Relationship Id="rId228" Type="http://schemas.openxmlformats.org/officeDocument/2006/relationships/image" Target="../media/image772.png"/><Relationship Id="rId249" Type="http://schemas.openxmlformats.org/officeDocument/2006/relationships/customXml" Target="../ink/ink814.xml"/><Relationship Id="rId13" Type="http://schemas.openxmlformats.org/officeDocument/2006/relationships/image" Target="../media/image667.png"/><Relationship Id="rId109" Type="http://schemas.openxmlformats.org/officeDocument/2006/relationships/customXml" Target="../ink/ink744.xml"/><Relationship Id="rId260" Type="http://schemas.openxmlformats.org/officeDocument/2006/relationships/image" Target="../media/image788.png"/><Relationship Id="rId34" Type="http://schemas.openxmlformats.org/officeDocument/2006/relationships/customXml" Target="../ink/ink706.xml"/><Relationship Id="rId55" Type="http://schemas.openxmlformats.org/officeDocument/2006/relationships/image" Target="../media/image687.png"/><Relationship Id="rId76" Type="http://schemas.openxmlformats.org/officeDocument/2006/relationships/image" Target="../media/image697.png"/><Relationship Id="rId97" Type="http://schemas.openxmlformats.org/officeDocument/2006/relationships/customXml" Target="../ink/ink738.xml"/><Relationship Id="rId120" Type="http://schemas.openxmlformats.org/officeDocument/2006/relationships/image" Target="../media/image718.png"/><Relationship Id="rId141" Type="http://schemas.openxmlformats.org/officeDocument/2006/relationships/customXml" Target="../ink/ink760.xml"/><Relationship Id="rId7" Type="http://schemas.openxmlformats.org/officeDocument/2006/relationships/image" Target="../media/image664.png"/><Relationship Id="rId162" Type="http://schemas.openxmlformats.org/officeDocument/2006/relationships/image" Target="../media/image739.png"/><Relationship Id="rId183" Type="http://schemas.openxmlformats.org/officeDocument/2006/relationships/customXml" Target="../ink/ink781.xml"/><Relationship Id="rId218" Type="http://schemas.openxmlformats.org/officeDocument/2006/relationships/image" Target="../media/image767.png"/><Relationship Id="rId239" Type="http://schemas.openxmlformats.org/officeDocument/2006/relationships/customXml" Target="../ink/ink809.xml"/><Relationship Id="rId250" Type="http://schemas.openxmlformats.org/officeDocument/2006/relationships/image" Target="../media/image783.png"/><Relationship Id="rId271" Type="http://schemas.openxmlformats.org/officeDocument/2006/relationships/customXml" Target="../ink/ink825.xml"/><Relationship Id="rId24" Type="http://schemas.openxmlformats.org/officeDocument/2006/relationships/customXml" Target="../ink/ink701.xml"/><Relationship Id="rId45" Type="http://schemas.openxmlformats.org/officeDocument/2006/relationships/image" Target="../media/image682.png"/><Relationship Id="rId66" Type="http://schemas.openxmlformats.org/officeDocument/2006/relationships/image" Target="../media/image692.png"/><Relationship Id="rId87" Type="http://schemas.openxmlformats.org/officeDocument/2006/relationships/customXml" Target="../ink/ink733.xml"/><Relationship Id="rId110" Type="http://schemas.openxmlformats.org/officeDocument/2006/relationships/image" Target="../media/image713.png"/><Relationship Id="rId131" Type="http://schemas.openxmlformats.org/officeDocument/2006/relationships/customXml" Target="../ink/ink755.xml"/><Relationship Id="rId152" Type="http://schemas.openxmlformats.org/officeDocument/2006/relationships/image" Target="../media/image734.png"/><Relationship Id="rId173" Type="http://schemas.openxmlformats.org/officeDocument/2006/relationships/customXml" Target="../ink/ink776.xml"/><Relationship Id="rId194" Type="http://schemas.openxmlformats.org/officeDocument/2006/relationships/image" Target="../media/image755.png"/><Relationship Id="rId208" Type="http://schemas.openxmlformats.org/officeDocument/2006/relationships/image" Target="../media/image762.png"/><Relationship Id="rId229" Type="http://schemas.openxmlformats.org/officeDocument/2006/relationships/customXml" Target="../ink/ink804.xml"/><Relationship Id="rId240" Type="http://schemas.openxmlformats.org/officeDocument/2006/relationships/image" Target="../media/image778.png"/><Relationship Id="rId261" Type="http://schemas.openxmlformats.org/officeDocument/2006/relationships/customXml" Target="../ink/ink820.xml"/><Relationship Id="rId14" Type="http://schemas.openxmlformats.org/officeDocument/2006/relationships/customXml" Target="../ink/ink696.xml"/><Relationship Id="rId35" Type="http://schemas.openxmlformats.org/officeDocument/2006/relationships/image" Target="../media/image67.png"/><Relationship Id="rId56" Type="http://schemas.openxmlformats.org/officeDocument/2006/relationships/customXml" Target="../ink/ink717.xml"/><Relationship Id="rId77" Type="http://schemas.openxmlformats.org/officeDocument/2006/relationships/customXml" Target="../ink/ink728.xml"/><Relationship Id="rId100" Type="http://schemas.openxmlformats.org/officeDocument/2006/relationships/image" Target="../media/image708.png"/><Relationship Id="rId8" Type="http://schemas.openxmlformats.org/officeDocument/2006/relationships/customXml" Target="../ink/ink693.xml"/><Relationship Id="rId98" Type="http://schemas.openxmlformats.org/officeDocument/2006/relationships/image" Target="../media/image707.png"/><Relationship Id="rId121" Type="http://schemas.openxmlformats.org/officeDocument/2006/relationships/customXml" Target="../ink/ink750.xml"/><Relationship Id="rId142" Type="http://schemas.openxmlformats.org/officeDocument/2006/relationships/image" Target="../media/image729.png"/><Relationship Id="rId163" Type="http://schemas.openxmlformats.org/officeDocument/2006/relationships/customXml" Target="../ink/ink771.xml"/><Relationship Id="rId184" Type="http://schemas.openxmlformats.org/officeDocument/2006/relationships/image" Target="../media/image750.png"/><Relationship Id="rId219" Type="http://schemas.openxmlformats.org/officeDocument/2006/relationships/customXml" Target="../ink/ink799.xml"/><Relationship Id="rId230" Type="http://schemas.openxmlformats.org/officeDocument/2006/relationships/image" Target="../media/image773.png"/><Relationship Id="rId251" Type="http://schemas.openxmlformats.org/officeDocument/2006/relationships/customXml" Target="../ink/ink815.xml"/><Relationship Id="rId25" Type="http://schemas.openxmlformats.org/officeDocument/2006/relationships/image" Target="../media/image673.png"/><Relationship Id="rId46" Type="http://schemas.openxmlformats.org/officeDocument/2006/relationships/customXml" Target="../ink/ink712.xml"/><Relationship Id="rId67" Type="http://schemas.openxmlformats.org/officeDocument/2006/relationships/customXml" Target="../ink/ink723.xml"/><Relationship Id="rId272" Type="http://schemas.openxmlformats.org/officeDocument/2006/relationships/image" Target="../media/image794.png"/><Relationship Id="rId88" Type="http://schemas.openxmlformats.org/officeDocument/2006/relationships/image" Target="../media/image703.png"/><Relationship Id="rId111" Type="http://schemas.openxmlformats.org/officeDocument/2006/relationships/customXml" Target="../ink/ink745.xml"/><Relationship Id="rId132" Type="http://schemas.openxmlformats.org/officeDocument/2006/relationships/image" Target="../media/image724.png"/><Relationship Id="rId153" Type="http://schemas.openxmlformats.org/officeDocument/2006/relationships/customXml" Target="../ink/ink766.xml"/><Relationship Id="rId174" Type="http://schemas.openxmlformats.org/officeDocument/2006/relationships/image" Target="../media/image745.png"/><Relationship Id="rId195" Type="http://schemas.openxmlformats.org/officeDocument/2006/relationships/customXml" Target="../ink/ink787.xml"/><Relationship Id="rId209" Type="http://schemas.openxmlformats.org/officeDocument/2006/relationships/customXml" Target="../ink/ink794.xml"/><Relationship Id="rId220" Type="http://schemas.openxmlformats.org/officeDocument/2006/relationships/image" Target="../media/image768.png"/><Relationship Id="rId241" Type="http://schemas.openxmlformats.org/officeDocument/2006/relationships/customXml" Target="../ink/ink810.xml"/><Relationship Id="rId15" Type="http://schemas.openxmlformats.org/officeDocument/2006/relationships/image" Target="../media/image668.png"/><Relationship Id="rId36" Type="http://schemas.openxmlformats.org/officeDocument/2006/relationships/customXml" Target="../ink/ink707.xml"/><Relationship Id="rId57" Type="http://schemas.openxmlformats.org/officeDocument/2006/relationships/image" Target="../media/image688.png"/><Relationship Id="rId262" Type="http://schemas.openxmlformats.org/officeDocument/2006/relationships/image" Target="../media/image789.png"/><Relationship Id="rId78" Type="http://schemas.openxmlformats.org/officeDocument/2006/relationships/image" Target="../media/image698.png"/><Relationship Id="rId99" Type="http://schemas.openxmlformats.org/officeDocument/2006/relationships/customXml" Target="../ink/ink739.xml"/><Relationship Id="rId101" Type="http://schemas.openxmlformats.org/officeDocument/2006/relationships/customXml" Target="../ink/ink740.xml"/><Relationship Id="rId122" Type="http://schemas.openxmlformats.org/officeDocument/2006/relationships/image" Target="../media/image719.png"/><Relationship Id="rId143" Type="http://schemas.openxmlformats.org/officeDocument/2006/relationships/customXml" Target="../ink/ink761.xml"/><Relationship Id="rId164" Type="http://schemas.openxmlformats.org/officeDocument/2006/relationships/image" Target="../media/image740.png"/><Relationship Id="rId185" Type="http://schemas.openxmlformats.org/officeDocument/2006/relationships/customXml" Target="../ink/ink782.xml"/><Relationship Id="rId9" Type="http://schemas.openxmlformats.org/officeDocument/2006/relationships/image" Target="../media/image665.png"/><Relationship Id="rId210" Type="http://schemas.openxmlformats.org/officeDocument/2006/relationships/image" Target="../media/image763.png"/><Relationship Id="rId26" Type="http://schemas.openxmlformats.org/officeDocument/2006/relationships/customXml" Target="../ink/ink702.xml"/><Relationship Id="rId231" Type="http://schemas.openxmlformats.org/officeDocument/2006/relationships/customXml" Target="../ink/ink805.xml"/><Relationship Id="rId252" Type="http://schemas.openxmlformats.org/officeDocument/2006/relationships/image" Target="../media/image784.png"/><Relationship Id="rId273" Type="http://schemas.openxmlformats.org/officeDocument/2006/relationships/customXml" Target="../ink/ink826.xml"/><Relationship Id="rId47" Type="http://schemas.openxmlformats.org/officeDocument/2006/relationships/image" Target="../media/image683.png"/><Relationship Id="rId68" Type="http://schemas.openxmlformats.org/officeDocument/2006/relationships/image" Target="../media/image693.png"/><Relationship Id="rId89" Type="http://schemas.openxmlformats.org/officeDocument/2006/relationships/customXml" Target="../ink/ink734.xml"/><Relationship Id="rId112" Type="http://schemas.openxmlformats.org/officeDocument/2006/relationships/image" Target="../media/image714.png"/><Relationship Id="rId133" Type="http://schemas.openxmlformats.org/officeDocument/2006/relationships/customXml" Target="../ink/ink756.xml"/><Relationship Id="rId154" Type="http://schemas.openxmlformats.org/officeDocument/2006/relationships/image" Target="../media/image735.png"/><Relationship Id="rId175" Type="http://schemas.openxmlformats.org/officeDocument/2006/relationships/customXml" Target="../ink/ink777.xml"/><Relationship Id="rId196" Type="http://schemas.openxmlformats.org/officeDocument/2006/relationships/image" Target="../media/image756.png"/><Relationship Id="rId200" Type="http://schemas.openxmlformats.org/officeDocument/2006/relationships/image" Target="../media/image758.png"/><Relationship Id="rId16" Type="http://schemas.openxmlformats.org/officeDocument/2006/relationships/customXml" Target="../ink/ink697.xml"/><Relationship Id="rId221" Type="http://schemas.openxmlformats.org/officeDocument/2006/relationships/customXml" Target="../ink/ink800.xml"/><Relationship Id="rId242" Type="http://schemas.openxmlformats.org/officeDocument/2006/relationships/image" Target="../media/image779.png"/><Relationship Id="rId263" Type="http://schemas.openxmlformats.org/officeDocument/2006/relationships/customXml" Target="../ink/ink821.xml"/><Relationship Id="rId37" Type="http://schemas.openxmlformats.org/officeDocument/2006/relationships/image" Target="../media/image678.png"/><Relationship Id="rId58" Type="http://schemas.openxmlformats.org/officeDocument/2006/relationships/customXml" Target="../ink/ink718.xml"/><Relationship Id="rId79" Type="http://schemas.openxmlformats.org/officeDocument/2006/relationships/customXml" Target="../ink/ink729.xml"/><Relationship Id="rId102" Type="http://schemas.openxmlformats.org/officeDocument/2006/relationships/image" Target="../media/image709.png"/><Relationship Id="rId123" Type="http://schemas.openxmlformats.org/officeDocument/2006/relationships/customXml" Target="../ink/ink751.xml"/><Relationship Id="rId144" Type="http://schemas.openxmlformats.org/officeDocument/2006/relationships/image" Target="../media/image730.png"/><Relationship Id="rId90" Type="http://schemas.openxmlformats.org/officeDocument/2006/relationships/image" Target="../media/image704.png"/><Relationship Id="rId165" Type="http://schemas.openxmlformats.org/officeDocument/2006/relationships/customXml" Target="../ink/ink772.xml"/><Relationship Id="rId186" Type="http://schemas.openxmlformats.org/officeDocument/2006/relationships/image" Target="../media/image751.png"/><Relationship Id="rId211" Type="http://schemas.openxmlformats.org/officeDocument/2006/relationships/customXml" Target="../ink/ink795.xml"/><Relationship Id="rId232" Type="http://schemas.openxmlformats.org/officeDocument/2006/relationships/image" Target="../media/image774.png"/><Relationship Id="rId253" Type="http://schemas.openxmlformats.org/officeDocument/2006/relationships/customXml" Target="../ink/ink816.xml"/><Relationship Id="rId274" Type="http://schemas.openxmlformats.org/officeDocument/2006/relationships/image" Target="../media/image795.png"/><Relationship Id="rId27" Type="http://schemas.openxmlformats.org/officeDocument/2006/relationships/image" Target="../media/image674.png"/><Relationship Id="rId48" Type="http://schemas.openxmlformats.org/officeDocument/2006/relationships/customXml" Target="../ink/ink713.xml"/><Relationship Id="rId69" Type="http://schemas.openxmlformats.org/officeDocument/2006/relationships/customXml" Target="../ink/ink724.xml"/><Relationship Id="rId113" Type="http://schemas.openxmlformats.org/officeDocument/2006/relationships/customXml" Target="../ink/ink746.xml"/><Relationship Id="rId134" Type="http://schemas.openxmlformats.org/officeDocument/2006/relationships/image" Target="../media/image725.png"/><Relationship Id="rId80" Type="http://schemas.openxmlformats.org/officeDocument/2006/relationships/image" Target="../media/image699.png"/><Relationship Id="rId155" Type="http://schemas.openxmlformats.org/officeDocument/2006/relationships/customXml" Target="../ink/ink767.xml"/><Relationship Id="rId176" Type="http://schemas.openxmlformats.org/officeDocument/2006/relationships/image" Target="../media/image746.png"/><Relationship Id="rId197" Type="http://schemas.openxmlformats.org/officeDocument/2006/relationships/customXml" Target="../ink/ink788.xml"/><Relationship Id="rId201" Type="http://schemas.openxmlformats.org/officeDocument/2006/relationships/customXml" Target="../ink/ink790.xml"/><Relationship Id="rId222" Type="http://schemas.openxmlformats.org/officeDocument/2006/relationships/image" Target="../media/image769.png"/><Relationship Id="rId243" Type="http://schemas.openxmlformats.org/officeDocument/2006/relationships/customXml" Target="../ink/ink811.xml"/><Relationship Id="rId264" Type="http://schemas.openxmlformats.org/officeDocument/2006/relationships/image" Target="../media/image790.png"/><Relationship Id="rId17" Type="http://schemas.openxmlformats.org/officeDocument/2006/relationships/image" Target="../media/image669.png"/><Relationship Id="rId38" Type="http://schemas.openxmlformats.org/officeDocument/2006/relationships/customXml" Target="../ink/ink708.xml"/><Relationship Id="rId59" Type="http://schemas.openxmlformats.org/officeDocument/2006/relationships/image" Target="../media/image689.png"/><Relationship Id="rId103" Type="http://schemas.openxmlformats.org/officeDocument/2006/relationships/customXml" Target="../ink/ink741.xml"/><Relationship Id="rId124" Type="http://schemas.openxmlformats.org/officeDocument/2006/relationships/image" Target="../media/image720.png"/><Relationship Id="rId70" Type="http://schemas.openxmlformats.org/officeDocument/2006/relationships/image" Target="../media/image694.png"/><Relationship Id="rId91" Type="http://schemas.openxmlformats.org/officeDocument/2006/relationships/customXml" Target="../ink/ink735.xml"/><Relationship Id="rId145" Type="http://schemas.openxmlformats.org/officeDocument/2006/relationships/customXml" Target="../ink/ink762.xml"/><Relationship Id="rId166" Type="http://schemas.openxmlformats.org/officeDocument/2006/relationships/image" Target="../media/image741.png"/><Relationship Id="rId187" Type="http://schemas.openxmlformats.org/officeDocument/2006/relationships/customXml" Target="../ink/ink783.xml"/><Relationship Id="rId1" Type="http://schemas.openxmlformats.org/officeDocument/2006/relationships/slideLayout" Target="../slideLayouts/slideLayout14.xml"/><Relationship Id="rId212" Type="http://schemas.openxmlformats.org/officeDocument/2006/relationships/image" Target="../media/image764.png"/><Relationship Id="rId233" Type="http://schemas.openxmlformats.org/officeDocument/2006/relationships/customXml" Target="../ink/ink806.xml"/><Relationship Id="rId254" Type="http://schemas.openxmlformats.org/officeDocument/2006/relationships/image" Target="../media/image785.png"/><Relationship Id="rId28" Type="http://schemas.openxmlformats.org/officeDocument/2006/relationships/customXml" Target="../ink/ink703.xml"/><Relationship Id="rId49" Type="http://schemas.openxmlformats.org/officeDocument/2006/relationships/image" Target="../media/image684.png"/><Relationship Id="rId114" Type="http://schemas.openxmlformats.org/officeDocument/2006/relationships/image" Target="../media/image715.png"/><Relationship Id="rId275" Type="http://schemas.openxmlformats.org/officeDocument/2006/relationships/customXml" Target="../ink/ink827.xml"/><Relationship Id="rId60" Type="http://schemas.openxmlformats.org/officeDocument/2006/relationships/customXml" Target="../ink/ink719.xml"/><Relationship Id="rId81" Type="http://schemas.openxmlformats.org/officeDocument/2006/relationships/customXml" Target="../ink/ink730.xml"/><Relationship Id="rId135" Type="http://schemas.openxmlformats.org/officeDocument/2006/relationships/customXml" Target="../ink/ink757.xml"/><Relationship Id="rId156" Type="http://schemas.openxmlformats.org/officeDocument/2006/relationships/image" Target="../media/image736.png"/><Relationship Id="rId177" Type="http://schemas.openxmlformats.org/officeDocument/2006/relationships/customXml" Target="../ink/ink778.xml"/><Relationship Id="rId198" Type="http://schemas.openxmlformats.org/officeDocument/2006/relationships/image" Target="../media/image757.png"/><Relationship Id="rId202" Type="http://schemas.openxmlformats.org/officeDocument/2006/relationships/image" Target="../media/image759.png"/><Relationship Id="rId223" Type="http://schemas.openxmlformats.org/officeDocument/2006/relationships/customXml" Target="../ink/ink801.xml"/><Relationship Id="rId244" Type="http://schemas.openxmlformats.org/officeDocument/2006/relationships/image" Target="../media/image780.png"/><Relationship Id="rId18" Type="http://schemas.openxmlformats.org/officeDocument/2006/relationships/customXml" Target="../ink/ink698.xml"/><Relationship Id="rId39" Type="http://schemas.openxmlformats.org/officeDocument/2006/relationships/image" Target="../media/image679.png"/><Relationship Id="rId265" Type="http://schemas.openxmlformats.org/officeDocument/2006/relationships/customXml" Target="../ink/ink822.xml"/><Relationship Id="rId50" Type="http://schemas.openxmlformats.org/officeDocument/2006/relationships/customXml" Target="../ink/ink714.xml"/><Relationship Id="rId104" Type="http://schemas.openxmlformats.org/officeDocument/2006/relationships/image" Target="../media/image710.png"/><Relationship Id="rId125" Type="http://schemas.openxmlformats.org/officeDocument/2006/relationships/customXml" Target="../ink/ink752.xml"/><Relationship Id="rId146" Type="http://schemas.openxmlformats.org/officeDocument/2006/relationships/image" Target="../media/image731.png"/><Relationship Id="rId167" Type="http://schemas.openxmlformats.org/officeDocument/2006/relationships/customXml" Target="../ink/ink773.xml"/><Relationship Id="rId188" Type="http://schemas.openxmlformats.org/officeDocument/2006/relationships/image" Target="../media/image752.png"/><Relationship Id="rId71" Type="http://schemas.openxmlformats.org/officeDocument/2006/relationships/customXml" Target="../ink/ink725.xml"/><Relationship Id="rId92" Type="http://schemas.openxmlformats.org/officeDocument/2006/relationships/image" Target="../media/image705.png"/><Relationship Id="rId213" Type="http://schemas.openxmlformats.org/officeDocument/2006/relationships/customXml" Target="../ink/ink796.xml"/><Relationship Id="rId234" Type="http://schemas.openxmlformats.org/officeDocument/2006/relationships/image" Target="../media/image775.png"/><Relationship Id="rId2" Type="http://schemas.openxmlformats.org/officeDocument/2006/relationships/customXml" Target="../ink/ink690.xml"/><Relationship Id="rId29" Type="http://schemas.openxmlformats.org/officeDocument/2006/relationships/image" Target="../media/image675.png"/><Relationship Id="rId255" Type="http://schemas.openxmlformats.org/officeDocument/2006/relationships/customXml" Target="../ink/ink817.xml"/><Relationship Id="rId276" Type="http://schemas.openxmlformats.org/officeDocument/2006/relationships/image" Target="../media/image796.png"/><Relationship Id="rId40" Type="http://schemas.openxmlformats.org/officeDocument/2006/relationships/customXml" Target="../ink/ink709.xml"/><Relationship Id="rId115" Type="http://schemas.openxmlformats.org/officeDocument/2006/relationships/customXml" Target="../ink/ink747.xml"/><Relationship Id="rId136" Type="http://schemas.openxmlformats.org/officeDocument/2006/relationships/image" Target="../media/image726.png"/><Relationship Id="rId157" Type="http://schemas.openxmlformats.org/officeDocument/2006/relationships/customXml" Target="../ink/ink768.xml"/><Relationship Id="rId178" Type="http://schemas.openxmlformats.org/officeDocument/2006/relationships/image" Target="../media/image747.png"/><Relationship Id="rId61" Type="http://schemas.openxmlformats.org/officeDocument/2006/relationships/image" Target="../media/image690.png"/><Relationship Id="rId82" Type="http://schemas.openxmlformats.org/officeDocument/2006/relationships/image" Target="../media/image700.png"/><Relationship Id="rId199" Type="http://schemas.openxmlformats.org/officeDocument/2006/relationships/customXml" Target="../ink/ink789.xml"/><Relationship Id="rId203" Type="http://schemas.openxmlformats.org/officeDocument/2006/relationships/customXml" Target="../ink/ink791.xml"/><Relationship Id="rId19" Type="http://schemas.openxmlformats.org/officeDocument/2006/relationships/image" Target="../media/image670.png"/><Relationship Id="rId224" Type="http://schemas.openxmlformats.org/officeDocument/2006/relationships/image" Target="../media/image770.png"/><Relationship Id="rId245" Type="http://schemas.openxmlformats.org/officeDocument/2006/relationships/customXml" Target="../ink/ink812.xml"/><Relationship Id="rId266" Type="http://schemas.openxmlformats.org/officeDocument/2006/relationships/image" Target="../media/image791.png"/><Relationship Id="rId30" Type="http://schemas.openxmlformats.org/officeDocument/2006/relationships/customXml" Target="../ink/ink704.xml"/><Relationship Id="rId105" Type="http://schemas.openxmlformats.org/officeDocument/2006/relationships/customXml" Target="../ink/ink742.xml"/><Relationship Id="rId126" Type="http://schemas.openxmlformats.org/officeDocument/2006/relationships/image" Target="../media/image721.png"/><Relationship Id="rId147" Type="http://schemas.openxmlformats.org/officeDocument/2006/relationships/customXml" Target="../ink/ink763.xml"/><Relationship Id="rId168" Type="http://schemas.openxmlformats.org/officeDocument/2006/relationships/image" Target="../media/image742.png"/><Relationship Id="rId51" Type="http://schemas.openxmlformats.org/officeDocument/2006/relationships/image" Target="../media/image685.png"/><Relationship Id="rId72" Type="http://schemas.openxmlformats.org/officeDocument/2006/relationships/image" Target="../media/image695.png"/><Relationship Id="rId93" Type="http://schemas.openxmlformats.org/officeDocument/2006/relationships/customXml" Target="../ink/ink736.xml"/><Relationship Id="rId189" Type="http://schemas.openxmlformats.org/officeDocument/2006/relationships/customXml" Target="../ink/ink784.xml"/><Relationship Id="rId3" Type="http://schemas.openxmlformats.org/officeDocument/2006/relationships/image" Target="../media/image662.png"/><Relationship Id="rId214" Type="http://schemas.openxmlformats.org/officeDocument/2006/relationships/image" Target="../media/image765.png"/><Relationship Id="rId235" Type="http://schemas.openxmlformats.org/officeDocument/2006/relationships/customXml" Target="../ink/ink807.xml"/><Relationship Id="rId256" Type="http://schemas.openxmlformats.org/officeDocument/2006/relationships/image" Target="../media/image786.png"/><Relationship Id="rId277" Type="http://schemas.openxmlformats.org/officeDocument/2006/relationships/customXml" Target="../ink/ink828.xml"/><Relationship Id="rId116" Type="http://schemas.openxmlformats.org/officeDocument/2006/relationships/image" Target="../media/image716.png"/><Relationship Id="rId137" Type="http://schemas.openxmlformats.org/officeDocument/2006/relationships/customXml" Target="../ink/ink758.xml"/><Relationship Id="rId158" Type="http://schemas.openxmlformats.org/officeDocument/2006/relationships/image" Target="../media/image737.png"/><Relationship Id="rId20" Type="http://schemas.openxmlformats.org/officeDocument/2006/relationships/customXml" Target="../ink/ink699.xml"/><Relationship Id="rId41" Type="http://schemas.openxmlformats.org/officeDocument/2006/relationships/image" Target="../media/image680.png"/><Relationship Id="rId62" Type="http://schemas.openxmlformats.org/officeDocument/2006/relationships/customXml" Target="../ink/ink720.xml"/><Relationship Id="rId83" Type="http://schemas.openxmlformats.org/officeDocument/2006/relationships/customXml" Target="../ink/ink731.xml"/><Relationship Id="rId179" Type="http://schemas.openxmlformats.org/officeDocument/2006/relationships/customXml" Target="../ink/ink779.xml"/><Relationship Id="rId190" Type="http://schemas.openxmlformats.org/officeDocument/2006/relationships/image" Target="../media/image753.png"/><Relationship Id="rId204" Type="http://schemas.openxmlformats.org/officeDocument/2006/relationships/image" Target="../media/image760.png"/><Relationship Id="rId225" Type="http://schemas.openxmlformats.org/officeDocument/2006/relationships/customXml" Target="../ink/ink802.xml"/><Relationship Id="rId246" Type="http://schemas.openxmlformats.org/officeDocument/2006/relationships/image" Target="../media/image781.png"/><Relationship Id="rId267" Type="http://schemas.openxmlformats.org/officeDocument/2006/relationships/customXml" Target="../ink/ink823.xml"/><Relationship Id="rId106" Type="http://schemas.openxmlformats.org/officeDocument/2006/relationships/image" Target="../media/image711.png"/><Relationship Id="rId127" Type="http://schemas.openxmlformats.org/officeDocument/2006/relationships/customXml" Target="../ink/ink753.xml"/><Relationship Id="rId10" Type="http://schemas.openxmlformats.org/officeDocument/2006/relationships/customXml" Target="../ink/ink694.xml"/><Relationship Id="rId31" Type="http://schemas.openxmlformats.org/officeDocument/2006/relationships/image" Target="../media/image676.png"/><Relationship Id="rId52" Type="http://schemas.openxmlformats.org/officeDocument/2006/relationships/customXml" Target="../ink/ink715.xml"/><Relationship Id="rId73" Type="http://schemas.openxmlformats.org/officeDocument/2006/relationships/customXml" Target="../ink/ink726.xml"/><Relationship Id="rId94" Type="http://schemas.openxmlformats.org/officeDocument/2006/relationships/image" Target="../media/image706.png"/><Relationship Id="rId148" Type="http://schemas.openxmlformats.org/officeDocument/2006/relationships/image" Target="../media/image732.png"/><Relationship Id="rId169" Type="http://schemas.openxmlformats.org/officeDocument/2006/relationships/customXml" Target="../ink/ink774.xml"/><Relationship Id="rId4" Type="http://schemas.openxmlformats.org/officeDocument/2006/relationships/customXml" Target="../ink/ink691.xml"/><Relationship Id="rId180" Type="http://schemas.openxmlformats.org/officeDocument/2006/relationships/image" Target="../media/image748.png"/><Relationship Id="rId215" Type="http://schemas.openxmlformats.org/officeDocument/2006/relationships/customXml" Target="../ink/ink797.xml"/><Relationship Id="rId236" Type="http://schemas.openxmlformats.org/officeDocument/2006/relationships/image" Target="../media/image776.png"/><Relationship Id="rId257" Type="http://schemas.openxmlformats.org/officeDocument/2006/relationships/customXml" Target="../ink/ink818.xml"/><Relationship Id="rId278" Type="http://schemas.openxmlformats.org/officeDocument/2006/relationships/image" Target="../media/image797.png"/><Relationship Id="rId42" Type="http://schemas.openxmlformats.org/officeDocument/2006/relationships/customXml" Target="../ink/ink710.xml"/><Relationship Id="rId84" Type="http://schemas.openxmlformats.org/officeDocument/2006/relationships/image" Target="../media/image701.png"/><Relationship Id="rId138" Type="http://schemas.openxmlformats.org/officeDocument/2006/relationships/image" Target="../media/image727.png"/><Relationship Id="rId191" Type="http://schemas.openxmlformats.org/officeDocument/2006/relationships/customXml" Target="../ink/ink785.xml"/><Relationship Id="rId205" Type="http://schemas.openxmlformats.org/officeDocument/2006/relationships/customXml" Target="../ink/ink792.xml"/><Relationship Id="rId247" Type="http://schemas.openxmlformats.org/officeDocument/2006/relationships/customXml" Target="../ink/ink813.xml"/><Relationship Id="rId107" Type="http://schemas.openxmlformats.org/officeDocument/2006/relationships/customXml" Target="../ink/ink743.xml"/><Relationship Id="rId11" Type="http://schemas.openxmlformats.org/officeDocument/2006/relationships/image" Target="../media/image666.png"/><Relationship Id="rId53" Type="http://schemas.openxmlformats.org/officeDocument/2006/relationships/image" Target="../media/image686.png"/><Relationship Id="rId149" Type="http://schemas.openxmlformats.org/officeDocument/2006/relationships/customXml" Target="../ink/ink764.xml"/><Relationship Id="rId95" Type="http://schemas.openxmlformats.org/officeDocument/2006/relationships/customXml" Target="../ink/ink737.xml"/><Relationship Id="rId160" Type="http://schemas.openxmlformats.org/officeDocument/2006/relationships/image" Target="../media/image738.png"/><Relationship Id="rId216" Type="http://schemas.openxmlformats.org/officeDocument/2006/relationships/image" Target="../media/image76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3.xml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6E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9"/>
          <p:cNvSpPr txBox="1">
            <a:spLocks/>
          </p:cNvSpPr>
          <p:nvPr/>
        </p:nvSpPr>
        <p:spPr>
          <a:xfrm>
            <a:off x="5583964" y="4726430"/>
            <a:ext cx="1432560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en-US" sz="1200" cap="all" dirty="0">
                <a:latin typeface="Arial Black" charset="0"/>
                <a:ea typeface="CMU Bright Roman" panose="02000603000000000000" pitchFamily="2" charset="0"/>
                <a:cs typeface="CMU Bright Roman" panose="02000603000000000000" pitchFamily="2" charset="0"/>
              </a:rPr>
              <a:t>August 25, 2021</a:t>
            </a:r>
            <a:endParaRPr lang="en-US" sz="1200" dirty="0"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6" y="-717464"/>
            <a:ext cx="6050267" cy="294682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80E70F7-6906-5942-9632-195F1134DFBD}"/>
              </a:ext>
            </a:extLst>
          </p:cNvPr>
          <p:cNvCxnSpPr>
            <a:cxnSpLocks/>
          </p:cNvCxnSpPr>
          <p:nvPr/>
        </p:nvCxnSpPr>
        <p:spPr>
          <a:xfrm>
            <a:off x="381000" y="3028950"/>
            <a:ext cx="5943600" cy="0"/>
          </a:xfrm>
          <a:prstGeom prst="line">
            <a:avLst/>
          </a:prstGeom>
          <a:ln w="50800">
            <a:solidFill>
              <a:srgbClr val="FFE6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83BFF9D5-358B-7F42-8A38-D58B5B926F26}"/>
              </a:ext>
            </a:extLst>
          </p:cNvPr>
          <p:cNvSpPr txBox="1">
            <a:spLocks/>
          </p:cNvSpPr>
          <p:nvPr/>
        </p:nvSpPr>
        <p:spPr>
          <a:xfrm>
            <a:off x="274320" y="3432756"/>
            <a:ext cx="5059680" cy="7810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800" cap="all" dirty="0">
                <a:latin typeface="Arial Black" charset="0"/>
                <a:ea typeface="CMU Bright Roman" panose="02000603000000000000" pitchFamily="2" charset="0"/>
                <a:cs typeface="CMU Bright Roman" panose="02000603000000000000" pitchFamily="2" charset="0"/>
              </a:rPr>
              <a:t>Prashant K. Jha </a:t>
            </a:r>
          </a:p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800" b="1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Research Associate</a:t>
            </a:r>
            <a:r>
              <a:rPr lang="en-US" sz="1800" b="1" baseline="300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 </a:t>
            </a:r>
          </a:p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4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Oden Institute for Computational Engineering and Sciences</a:t>
            </a:r>
          </a:p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4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The University of Texas at Austin</a:t>
            </a:r>
            <a:endParaRPr lang="en-US" sz="1400" baseline="30000" dirty="0"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62F75A80-8CB1-1D48-9EB8-D8EFEDF03406}"/>
              </a:ext>
            </a:extLst>
          </p:cNvPr>
          <p:cNvSpPr txBox="1">
            <a:spLocks/>
          </p:cNvSpPr>
          <p:nvPr/>
        </p:nvSpPr>
        <p:spPr>
          <a:xfrm>
            <a:off x="274320" y="4285281"/>
            <a:ext cx="4069077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Lecture: Introduction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47E3E3-9933-DF48-8B59-58046C6C5BE7}"/>
              </a:ext>
            </a:extLst>
          </p:cNvPr>
          <p:cNvCxnSpPr>
            <a:cxnSpLocks/>
          </p:cNvCxnSpPr>
          <p:nvPr/>
        </p:nvCxnSpPr>
        <p:spPr>
          <a:xfrm>
            <a:off x="152400" y="1428750"/>
            <a:ext cx="0" cy="3371850"/>
          </a:xfrm>
          <a:prstGeom prst="line">
            <a:avLst/>
          </a:prstGeom>
          <a:ln w="63500">
            <a:solidFill>
              <a:srgbClr val="39C0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7">
            <a:extLst>
              <a:ext uri="{FF2B5EF4-FFF2-40B4-BE49-F238E27FC236}">
                <a16:creationId xmlns:a16="http://schemas.microsoft.com/office/drawing/2014/main" id="{3DB60E34-FC74-BC4F-9B7B-0A4D2CFABE88}"/>
              </a:ext>
            </a:extLst>
          </p:cNvPr>
          <p:cNvSpPr txBox="1">
            <a:spLocks/>
          </p:cNvSpPr>
          <p:nvPr/>
        </p:nvSpPr>
        <p:spPr>
          <a:xfrm>
            <a:off x="274320" y="1843242"/>
            <a:ext cx="6050273" cy="1033307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b="1" i="0" kern="800" cap="all" normalizeH="0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2800" dirty="0">
                <a:latin typeface="Arial" panose="020B0604020202020204" pitchFamily="34" charset="0"/>
                <a:ea typeface="CMU Bright Roman" panose="02000603000000000000" pitchFamily="2" charset="0"/>
                <a:cs typeface="Arial" panose="020B0604020202020204" pitchFamily="34" charset="0"/>
              </a:rPr>
              <a:t>COE 311K – Engineering Computation</a:t>
            </a:r>
          </a:p>
        </p:txBody>
      </p:sp>
    </p:spTree>
    <p:extLst>
      <p:ext uri="{BB962C8B-B14F-4D97-AF65-F5344CB8AC3E}">
        <p14:creationId xmlns:p14="http://schemas.microsoft.com/office/powerpoint/2010/main" val="779105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F573FA9-4D78-764C-99AD-18BD3987B24A}"/>
              </a:ext>
            </a:extLst>
          </p:cNvPr>
          <p:cNvGrpSpPr/>
          <p:nvPr/>
        </p:nvGrpSpPr>
        <p:grpSpPr>
          <a:xfrm>
            <a:off x="29308" y="0"/>
            <a:ext cx="3393111" cy="525673"/>
            <a:chOff x="27432" y="0"/>
            <a:chExt cx="3393111" cy="5256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3FAF6A-2105-4243-946F-ACBD268639A1}"/>
                </a:ext>
              </a:extLst>
            </p:cNvPr>
            <p:cNvSpPr txBox="1"/>
            <p:nvPr/>
          </p:nvSpPr>
          <p:spPr>
            <a:xfrm>
              <a:off x="73152" y="64008"/>
              <a:ext cx="33473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9C0BA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Discussion on class type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48579D1-88B7-1543-B63E-C0CFA253DA7E}"/>
                </a:ext>
              </a:extLst>
            </p:cNvPr>
            <p:cNvCxnSpPr>
              <a:cxnSpLocks/>
            </p:cNvCxnSpPr>
            <p:nvPr/>
          </p:nvCxnSpPr>
          <p:spPr>
            <a:xfrm>
              <a:off x="27432" y="0"/>
              <a:ext cx="0" cy="443858"/>
            </a:xfrm>
            <a:prstGeom prst="line">
              <a:avLst/>
            </a:prstGeom>
            <a:ln w="63500">
              <a:solidFill>
                <a:srgbClr val="39C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16F1BA6-04BB-1049-BB69-459357183C0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02336" y="-192024"/>
              <a:ext cx="0" cy="443858"/>
            </a:xfrm>
            <a:prstGeom prst="line">
              <a:avLst/>
            </a:prstGeom>
            <a:ln w="63500">
              <a:solidFill>
                <a:srgbClr val="39C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F38CFD4-0725-A647-A00D-7F704A8DE462}"/>
              </a:ext>
            </a:extLst>
          </p:cNvPr>
          <p:cNvSpPr txBox="1"/>
          <p:nvPr/>
        </p:nvSpPr>
        <p:spPr>
          <a:xfrm>
            <a:off x="6349031" y="4811854"/>
            <a:ext cx="508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39C0BA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9</a:t>
            </a:r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ECB17F8A-FD51-2E45-AEE5-0A38787CB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82" y="3646390"/>
            <a:ext cx="7474925" cy="831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32C66C-0B12-114A-B8F6-770C2F6CF7D2}"/>
              </a:ext>
            </a:extLst>
          </p:cNvPr>
          <p:cNvSpPr/>
          <p:nvPr/>
        </p:nvSpPr>
        <p:spPr>
          <a:xfrm>
            <a:off x="80667" y="859983"/>
            <a:ext cx="66966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206" marR="5603">
              <a:spcBef>
                <a:spcPts val="0"/>
              </a:spcBef>
              <a:buClr>
                <a:srgbClr val="39C0BA"/>
              </a:buClr>
              <a:tabLst>
                <a:tab pos="313781" algn="l"/>
                <a:tab pos="2443573" algn="l"/>
                <a:tab pos="4979039" algn="l"/>
              </a:tabLst>
            </a:pPr>
            <a:r>
              <a:rPr lang="en-US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In-person or mix of in-person and online?</a:t>
            </a:r>
          </a:p>
        </p:txBody>
      </p:sp>
    </p:spTree>
    <p:extLst>
      <p:ext uri="{BB962C8B-B14F-4D97-AF65-F5344CB8AC3E}">
        <p14:creationId xmlns:p14="http://schemas.microsoft.com/office/powerpoint/2010/main" val="1068030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F573FA9-4D78-764C-99AD-18BD3987B24A}"/>
              </a:ext>
            </a:extLst>
          </p:cNvPr>
          <p:cNvGrpSpPr/>
          <p:nvPr/>
        </p:nvGrpSpPr>
        <p:grpSpPr>
          <a:xfrm>
            <a:off x="29308" y="0"/>
            <a:ext cx="4782914" cy="525673"/>
            <a:chOff x="27432" y="0"/>
            <a:chExt cx="4782914" cy="5256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3FAF6A-2105-4243-946F-ACBD268639A1}"/>
                </a:ext>
              </a:extLst>
            </p:cNvPr>
            <p:cNvSpPr txBox="1"/>
            <p:nvPr/>
          </p:nvSpPr>
          <p:spPr>
            <a:xfrm>
              <a:off x="73152" y="64008"/>
              <a:ext cx="47371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9C0BA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Key Topics and Their Applications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48579D1-88B7-1543-B63E-C0CFA253DA7E}"/>
                </a:ext>
              </a:extLst>
            </p:cNvPr>
            <p:cNvCxnSpPr>
              <a:cxnSpLocks/>
            </p:cNvCxnSpPr>
            <p:nvPr/>
          </p:nvCxnSpPr>
          <p:spPr>
            <a:xfrm>
              <a:off x="27432" y="0"/>
              <a:ext cx="0" cy="443858"/>
            </a:xfrm>
            <a:prstGeom prst="line">
              <a:avLst/>
            </a:prstGeom>
            <a:ln w="63500">
              <a:solidFill>
                <a:srgbClr val="39C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16F1BA6-04BB-1049-BB69-459357183C0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02336" y="-192024"/>
              <a:ext cx="0" cy="443858"/>
            </a:xfrm>
            <a:prstGeom prst="line">
              <a:avLst/>
            </a:prstGeom>
            <a:ln w="63500">
              <a:solidFill>
                <a:srgbClr val="39C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F38CFD4-0725-A647-A00D-7F704A8DE462}"/>
              </a:ext>
            </a:extLst>
          </p:cNvPr>
          <p:cNvSpPr txBox="1"/>
          <p:nvPr/>
        </p:nvSpPr>
        <p:spPr>
          <a:xfrm>
            <a:off x="6349031" y="4811854"/>
            <a:ext cx="508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39C0BA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10</a:t>
            </a:r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ECB17F8A-FD51-2E45-AEE5-0A38787CB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82" y="3646390"/>
            <a:ext cx="7474925" cy="831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32C66C-0B12-114A-B8F6-770C2F6CF7D2}"/>
              </a:ext>
            </a:extLst>
          </p:cNvPr>
          <p:cNvSpPr/>
          <p:nvPr/>
        </p:nvSpPr>
        <p:spPr>
          <a:xfrm>
            <a:off x="75028" y="559775"/>
            <a:ext cx="66966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206" marR="5603">
              <a:spcBef>
                <a:spcPts val="0"/>
              </a:spcBef>
              <a:buClr>
                <a:srgbClr val="39C0BA"/>
              </a:buClr>
              <a:tabLst>
                <a:tab pos="313781" algn="l"/>
                <a:tab pos="2443573" algn="l"/>
                <a:tab pos="4979039" algn="l"/>
              </a:tabLst>
            </a:pPr>
            <a:r>
              <a:rPr lang="en-US" sz="2000" b="1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Roots and optimization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E9B2E74-A443-8643-A5A3-85383B87EE01}"/>
                  </a:ext>
                </a:extLst>
              </p14:cNvPr>
              <p14:cNvContentPartPr/>
              <p14:nvPr/>
            </p14:nvContentPartPr>
            <p14:xfrm>
              <a:off x="402964" y="911070"/>
              <a:ext cx="12600" cy="214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E9B2E74-A443-8643-A5A3-85383B87EE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404" y="903510"/>
                <a:ext cx="2772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75DADE4-13D4-2B43-8F4C-DEFFCFF86400}"/>
                  </a:ext>
                </a:extLst>
              </p14:cNvPr>
              <p14:cNvContentPartPr/>
              <p14:nvPr/>
            </p14:nvContentPartPr>
            <p14:xfrm>
              <a:off x="347884" y="1075950"/>
              <a:ext cx="70560" cy="55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75DADE4-13D4-2B43-8F4C-DEFFCFF8640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0324" y="1068390"/>
                <a:ext cx="8568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BB78585-B772-0B46-A383-82B966D026EC}"/>
                  </a:ext>
                </a:extLst>
              </p14:cNvPr>
              <p14:cNvContentPartPr/>
              <p14:nvPr/>
            </p14:nvContentPartPr>
            <p14:xfrm>
              <a:off x="420964" y="1097550"/>
              <a:ext cx="43200" cy="43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BB78585-B772-0B46-A383-82B966D026E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3404" y="1089990"/>
                <a:ext cx="5832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26DFD93-684C-004B-9955-2F916DCE696A}"/>
                  </a:ext>
                </a:extLst>
              </p14:cNvPr>
              <p14:cNvContentPartPr/>
              <p14:nvPr/>
            </p14:nvContentPartPr>
            <p14:xfrm>
              <a:off x="711124" y="1216350"/>
              <a:ext cx="113400" cy="381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26DFD93-684C-004B-9955-2F916DCE696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3564" y="1208790"/>
                <a:ext cx="128520" cy="3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D85B1A9-5079-3344-949D-F73BEC31B138}"/>
                  </a:ext>
                </a:extLst>
              </p14:cNvPr>
              <p14:cNvContentPartPr/>
              <p14:nvPr/>
            </p14:nvContentPartPr>
            <p14:xfrm>
              <a:off x="647044" y="1384470"/>
              <a:ext cx="134640" cy="37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D85B1A9-5079-3344-949D-F73BEC31B13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9484" y="1376910"/>
                <a:ext cx="14976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1541C31-4A96-1F44-AC0C-B00E9567938D}"/>
                  </a:ext>
                </a:extLst>
              </p14:cNvPr>
              <p14:cNvContentPartPr/>
              <p14:nvPr/>
            </p14:nvContentPartPr>
            <p14:xfrm>
              <a:off x="1025764" y="1332630"/>
              <a:ext cx="360" cy="154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1541C31-4A96-1F44-AC0C-B00E9567938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18204" y="1325070"/>
                <a:ext cx="1548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5B182D3-E29A-2842-96CA-C73F4DD8EE2F}"/>
                  </a:ext>
                </a:extLst>
              </p14:cNvPr>
              <p14:cNvContentPartPr/>
              <p14:nvPr/>
            </p14:nvContentPartPr>
            <p14:xfrm>
              <a:off x="1010284" y="1415070"/>
              <a:ext cx="6480" cy="126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5B182D3-E29A-2842-96CA-C73F4DD8EE2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02724" y="1407510"/>
                <a:ext cx="2160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E609AB7-8266-9243-9C7E-09BFFFCAA341}"/>
                  </a:ext>
                </a:extLst>
              </p14:cNvPr>
              <p14:cNvContentPartPr/>
              <p14:nvPr/>
            </p14:nvContentPartPr>
            <p14:xfrm>
              <a:off x="1029004" y="1283670"/>
              <a:ext cx="51840" cy="1987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E609AB7-8266-9243-9C7E-09BFFFCAA34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21444" y="1276110"/>
                <a:ext cx="6696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AB54D77-D836-CD40-835E-80B44C815E61}"/>
                  </a:ext>
                </a:extLst>
              </p14:cNvPr>
              <p14:cNvContentPartPr/>
              <p14:nvPr/>
            </p14:nvContentPartPr>
            <p14:xfrm>
              <a:off x="1141684" y="1330830"/>
              <a:ext cx="61560" cy="81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AB54D77-D836-CD40-835E-80B44C815E6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34124" y="1323270"/>
                <a:ext cx="7632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A499A72-9359-8F43-B9A7-98A1F2D69FC7}"/>
                  </a:ext>
                </a:extLst>
              </p14:cNvPr>
              <p14:cNvContentPartPr/>
              <p14:nvPr/>
            </p14:nvContentPartPr>
            <p14:xfrm>
              <a:off x="1135564" y="1338750"/>
              <a:ext cx="85680" cy="766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A499A72-9359-8F43-B9A7-98A1F2D69FC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28004" y="1331190"/>
                <a:ext cx="10080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726D1C6-924B-3043-9305-CE6190752D50}"/>
                  </a:ext>
                </a:extLst>
              </p14:cNvPr>
              <p14:cNvContentPartPr/>
              <p14:nvPr/>
            </p14:nvContentPartPr>
            <p14:xfrm>
              <a:off x="1284964" y="1253070"/>
              <a:ext cx="61560" cy="2354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726D1C6-924B-3043-9305-CE6190752D5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277404" y="1245510"/>
                <a:ext cx="7632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4829F29-13CC-2347-813F-FA62DB4F3879}"/>
                  </a:ext>
                </a:extLst>
              </p14:cNvPr>
              <p14:cNvContentPartPr/>
              <p14:nvPr/>
            </p14:nvContentPartPr>
            <p14:xfrm>
              <a:off x="1520044" y="1338750"/>
              <a:ext cx="76680" cy="154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4829F29-13CC-2347-813F-FA62DB4F387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512484" y="1331190"/>
                <a:ext cx="9180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452FC63-79C9-EE4C-AEF0-7302FA8E31EE}"/>
                  </a:ext>
                </a:extLst>
              </p14:cNvPr>
              <p14:cNvContentPartPr/>
              <p14:nvPr/>
            </p14:nvContentPartPr>
            <p14:xfrm>
              <a:off x="1529404" y="1384470"/>
              <a:ext cx="73800" cy="126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452FC63-79C9-EE4C-AEF0-7302FA8E31E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521844" y="1376910"/>
                <a:ext cx="8856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6FFD8E3-6C78-D14C-87CA-841B6DE8FA4E}"/>
                  </a:ext>
                </a:extLst>
              </p14:cNvPr>
              <p14:cNvContentPartPr/>
              <p14:nvPr/>
            </p14:nvContentPartPr>
            <p14:xfrm>
              <a:off x="1712644" y="1304910"/>
              <a:ext cx="85680" cy="1101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6FFD8E3-6C78-D14C-87CA-841B6DE8FA4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705084" y="1297350"/>
                <a:ext cx="10044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0B9A572-B2C8-0B43-8B76-A2CD7B9269C5}"/>
                  </a:ext>
                </a:extLst>
              </p14:cNvPr>
              <p14:cNvContentPartPr/>
              <p14:nvPr/>
            </p14:nvContentPartPr>
            <p14:xfrm>
              <a:off x="2497084" y="1222470"/>
              <a:ext cx="67680" cy="2966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0B9A572-B2C8-0B43-8B76-A2CD7B9269C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489524" y="1214910"/>
                <a:ext cx="8244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9EEC976-2C91-EE49-835E-E36DA218628F}"/>
                  </a:ext>
                </a:extLst>
              </p14:cNvPr>
              <p14:cNvContentPartPr/>
              <p14:nvPr/>
            </p14:nvContentPartPr>
            <p14:xfrm>
              <a:off x="2451724" y="1317150"/>
              <a:ext cx="164520" cy="676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9EEC976-2C91-EE49-835E-E36DA218628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444164" y="1309590"/>
                <a:ext cx="17964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4FF55D3-F547-EA4B-9DC4-432A9E435609}"/>
                  </a:ext>
                </a:extLst>
              </p14:cNvPr>
              <p14:cNvContentPartPr/>
              <p14:nvPr/>
            </p14:nvContentPartPr>
            <p14:xfrm>
              <a:off x="2600764" y="1271430"/>
              <a:ext cx="9360" cy="216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4FF55D3-F547-EA4B-9DC4-432A9E43560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593204" y="1263870"/>
                <a:ext cx="2448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A659408-963D-5548-B969-4F5BE180BF59}"/>
                  </a:ext>
                </a:extLst>
              </p14:cNvPr>
              <p14:cNvContentPartPr/>
              <p14:nvPr/>
            </p14:nvContentPartPr>
            <p14:xfrm>
              <a:off x="2643604" y="1219950"/>
              <a:ext cx="177480" cy="1404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A659408-963D-5548-B969-4F5BE180BF5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636044" y="1212390"/>
                <a:ext cx="19260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0DDE32D-6493-E846-94C1-D7F3EAA48EBD}"/>
                  </a:ext>
                </a:extLst>
              </p14:cNvPr>
              <p14:cNvContentPartPr/>
              <p14:nvPr/>
            </p14:nvContentPartPr>
            <p14:xfrm>
              <a:off x="3138244" y="1254510"/>
              <a:ext cx="58320" cy="1119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0DDE32D-6493-E846-94C1-D7F3EAA48EB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130684" y="1246950"/>
                <a:ext cx="7344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DD028F5-F085-894E-804C-CE25072CDDB5}"/>
                  </a:ext>
                </a:extLst>
              </p14:cNvPr>
              <p14:cNvContentPartPr/>
              <p14:nvPr/>
            </p14:nvContentPartPr>
            <p14:xfrm>
              <a:off x="3126004" y="1250190"/>
              <a:ext cx="113400" cy="1224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DD028F5-F085-894E-804C-CE25072CDDB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118444" y="1242630"/>
                <a:ext cx="12852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A0DE089-D345-2546-98DB-3C5FB1C40BED}"/>
                  </a:ext>
                </a:extLst>
              </p14:cNvPr>
              <p14:cNvContentPartPr/>
              <p14:nvPr/>
            </p14:nvContentPartPr>
            <p14:xfrm>
              <a:off x="3532084" y="1244070"/>
              <a:ext cx="52200" cy="828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A0DE089-D345-2546-98DB-3C5FB1C40BE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524524" y="1236510"/>
                <a:ext cx="6732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8078101-FA45-8743-B7F6-8AE32CB48E5E}"/>
                  </a:ext>
                </a:extLst>
              </p14:cNvPr>
              <p14:cNvContentPartPr/>
              <p14:nvPr/>
            </p14:nvContentPartPr>
            <p14:xfrm>
              <a:off x="3623524" y="1283670"/>
              <a:ext cx="6480" cy="154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8078101-FA45-8743-B7F6-8AE32CB48E5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615964" y="1276110"/>
                <a:ext cx="2160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5E49C66-A76F-8140-8D55-524C869FFB69}"/>
                  </a:ext>
                </a:extLst>
              </p14:cNvPr>
              <p14:cNvContentPartPr/>
              <p14:nvPr/>
            </p14:nvContentPartPr>
            <p14:xfrm>
              <a:off x="3696964" y="1170630"/>
              <a:ext cx="18720" cy="1681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5E49C66-A76F-8140-8D55-524C869FFB6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689404" y="1163070"/>
                <a:ext cx="3384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E0F0A522-E4B6-4645-86C5-0837BD8B5088}"/>
                  </a:ext>
                </a:extLst>
              </p14:cNvPr>
              <p14:cNvContentPartPr/>
              <p14:nvPr/>
            </p14:nvContentPartPr>
            <p14:xfrm>
              <a:off x="3672484" y="1274310"/>
              <a:ext cx="70560" cy="338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0F0A522-E4B6-4645-86C5-0837BD8B508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664924" y="1266750"/>
                <a:ext cx="8568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B2A7ACB-282B-BA4F-A9E2-5990A1CBC957}"/>
                  </a:ext>
                </a:extLst>
              </p14:cNvPr>
              <p14:cNvContentPartPr/>
              <p14:nvPr/>
            </p14:nvContentPartPr>
            <p14:xfrm>
              <a:off x="3770044" y="1274310"/>
              <a:ext cx="15480" cy="154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B2A7ACB-282B-BA4F-A9E2-5990A1CBC95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762484" y="1266750"/>
                <a:ext cx="3060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8AC8821-265B-B14D-8603-9133C6AC7EB0}"/>
                  </a:ext>
                </a:extLst>
              </p14:cNvPr>
              <p14:cNvContentPartPr/>
              <p14:nvPr/>
            </p14:nvContentPartPr>
            <p14:xfrm>
              <a:off x="4408324" y="1161630"/>
              <a:ext cx="61560" cy="2354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8AC8821-265B-B14D-8603-9133C6AC7EB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400764" y="1154070"/>
                <a:ext cx="7632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38CDC82-37C6-0E45-8FAD-999C4053EDEF}"/>
                  </a:ext>
                </a:extLst>
              </p14:cNvPr>
              <p14:cNvContentPartPr/>
              <p14:nvPr/>
            </p14:nvContentPartPr>
            <p14:xfrm>
              <a:off x="4332364" y="1274310"/>
              <a:ext cx="106920" cy="432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38CDC82-37C6-0E45-8FAD-999C4053EDE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324804" y="1266750"/>
                <a:ext cx="12204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5A639FB-582D-0848-A349-AC97EADC53F1}"/>
                  </a:ext>
                </a:extLst>
              </p14:cNvPr>
              <p14:cNvContentPartPr/>
              <p14:nvPr/>
            </p14:nvContentPartPr>
            <p14:xfrm>
              <a:off x="4527124" y="1197990"/>
              <a:ext cx="24840" cy="1224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5A639FB-582D-0848-A349-AC97EADC53F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519564" y="1190430"/>
                <a:ext cx="3996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2280C01-3DFB-7A46-89FB-A427FFDB25D3}"/>
                  </a:ext>
                </a:extLst>
              </p14:cNvPr>
              <p14:cNvContentPartPr/>
              <p14:nvPr/>
            </p14:nvContentPartPr>
            <p14:xfrm>
              <a:off x="4621804" y="1228590"/>
              <a:ext cx="55440" cy="766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2280C01-3DFB-7A46-89FB-A427FFDB25D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614244" y="1221030"/>
                <a:ext cx="7056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D426BEA-A39D-FE41-B750-DB7AF8879979}"/>
                  </a:ext>
                </a:extLst>
              </p14:cNvPr>
              <p14:cNvContentPartPr/>
              <p14:nvPr/>
            </p14:nvContentPartPr>
            <p14:xfrm>
              <a:off x="4606684" y="1225710"/>
              <a:ext cx="76680" cy="676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D426BEA-A39D-FE41-B750-DB7AF887997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599124" y="1218150"/>
                <a:ext cx="918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065B33F2-4D73-2140-84EE-FC03CEDB3C80}"/>
                  </a:ext>
                </a:extLst>
              </p14:cNvPr>
              <p14:cNvContentPartPr/>
              <p14:nvPr/>
            </p14:nvContentPartPr>
            <p14:xfrm>
              <a:off x="4753204" y="1191870"/>
              <a:ext cx="24840" cy="1285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065B33F2-4D73-2140-84EE-FC03CEDB3C8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745644" y="1184670"/>
                <a:ext cx="3996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6CC6223-0112-ED46-9C5F-F5F2FE0025B7}"/>
                  </a:ext>
                </a:extLst>
              </p14:cNvPr>
              <p14:cNvContentPartPr/>
              <p14:nvPr/>
            </p14:nvContentPartPr>
            <p14:xfrm>
              <a:off x="4869124" y="1244070"/>
              <a:ext cx="55440" cy="187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6CC6223-0112-ED46-9C5F-F5F2FE0025B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861564" y="1236510"/>
                <a:ext cx="7056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0FD56A1B-53DB-6148-B03B-144E743D823E}"/>
                  </a:ext>
                </a:extLst>
              </p14:cNvPr>
              <p14:cNvContentPartPr/>
              <p14:nvPr/>
            </p14:nvContentPartPr>
            <p14:xfrm>
              <a:off x="4877044" y="1304910"/>
              <a:ext cx="38520" cy="32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0FD56A1B-53DB-6148-B03B-144E743D823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869484" y="1297350"/>
                <a:ext cx="5328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7EC6A30-513B-6E45-BF1B-80E4377500C6}"/>
                  </a:ext>
                </a:extLst>
              </p14:cNvPr>
              <p14:cNvContentPartPr/>
              <p14:nvPr/>
            </p14:nvContentPartPr>
            <p14:xfrm>
              <a:off x="5003404" y="1231830"/>
              <a:ext cx="67680" cy="828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7EC6A30-513B-6E45-BF1B-80E4377500C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995844" y="1224270"/>
                <a:ext cx="8244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EB588A8F-4AA1-724D-B6F6-4B9242E49C27}"/>
                  </a:ext>
                </a:extLst>
              </p14:cNvPr>
              <p14:cNvContentPartPr/>
              <p14:nvPr/>
            </p14:nvContentPartPr>
            <p14:xfrm>
              <a:off x="546244" y="1085310"/>
              <a:ext cx="18720" cy="10018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B588A8F-4AA1-724D-B6F6-4B9242E49C2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38684" y="1077750"/>
                <a:ext cx="33840" cy="10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537AEA66-7F07-CD4D-854C-0702FE7ADEF8}"/>
                  </a:ext>
                </a:extLst>
              </p14:cNvPr>
              <p14:cNvContentPartPr/>
              <p14:nvPr/>
            </p14:nvContentPartPr>
            <p14:xfrm>
              <a:off x="591964" y="975150"/>
              <a:ext cx="4995000" cy="9558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37AEA66-7F07-CD4D-854C-0702FE7ADEF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84404" y="967590"/>
                <a:ext cx="5010120" cy="9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98901201-3667-7149-B3E0-C6D06C345C10}"/>
                  </a:ext>
                </a:extLst>
              </p14:cNvPr>
              <p14:cNvContentPartPr/>
              <p14:nvPr/>
            </p14:nvContentPartPr>
            <p14:xfrm>
              <a:off x="747844" y="1692630"/>
              <a:ext cx="21600" cy="3970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98901201-3667-7149-B3E0-C6D06C345C1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40284" y="1685070"/>
                <a:ext cx="36720" cy="4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83121F1-36D5-854E-A461-56A7443695B3}"/>
                  </a:ext>
                </a:extLst>
              </p14:cNvPr>
              <p14:cNvContentPartPr/>
              <p14:nvPr/>
            </p14:nvContentPartPr>
            <p14:xfrm>
              <a:off x="689884" y="2037510"/>
              <a:ext cx="76680" cy="554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83121F1-36D5-854E-A461-56A7443695B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82324" y="2030310"/>
                <a:ext cx="9180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9D4A8FC-2885-4742-9328-6A78141925B4}"/>
                  </a:ext>
                </a:extLst>
              </p14:cNvPr>
              <p14:cNvContentPartPr/>
              <p14:nvPr/>
            </p14:nvContentPartPr>
            <p14:xfrm>
              <a:off x="689884" y="2055870"/>
              <a:ext cx="116280" cy="1378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9D4A8FC-2885-4742-9328-6A78141925B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82324" y="2048310"/>
                <a:ext cx="13140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C902CE9-66D2-3341-B600-1DC47ED6328B}"/>
                  </a:ext>
                </a:extLst>
              </p14:cNvPr>
              <p14:cNvContentPartPr/>
              <p14:nvPr/>
            </p14:nvContentPartPr>
            <p14:xfrm>
              <a:off x="512764" y="2309310"/>
              <a:ext cx="153000" cy="1191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C902CE9-66D2-3341-B600-1DC47ED6328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05204" y="2301750"/>
                <a:ext cx="16812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2167BE8C-9094-134B-BF1C-856C5C4F9D2D}"/>
                  </a:ext>
                </a:extLst>
              </p14:cNvPr>
              <p14:cNvContentPartPr/>
              <p14:nvPr/>
            </p14:nvContentPartPr>
            <p14:xfrm>
              <a:off x="698884" y="2339910"/>
              <a:ext cx="70560" cy="493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2167BE8C-9094-134B-BF1C-856C5C4F9D2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91324" y="2332350"/>
                <a:ext cx="8568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D48540D-91A0-2244-9B8E-574B881D927C}"/>
                  </a:ext>
                </a:extLst>
              </p14:cNvPr>
              <p14:cNvContentPartPr/>
              <p14:nvPr/>
            </p14:nvContentPartPr>
            <p14:xfrm>
              <a:off x="796444" y="2245230"/>
              <a:ext cx="21600" cy="1440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D48540D-91A0-2244-9B8E-574B881D927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89244" y="2237670"/>
                <a:ext cx="3672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274F9021-48A8-9C4D-B7CE-ACB47EF29E7C}"/>
                  </a:ext>
                </a:extLst>
              </p14:cNvPr>
              <p14:cNvContentPartPr/>
              <p14:nvPr/>
            </p14:nvContentPartPr>
            <p14:xfrm>
              <a:off x="854764" y="2358270"/>
              <a:ext cx="9360" cy="338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274F9021-48A8-9C4D-B7CE-ACB47EF29E7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47204" y="2350710"/>
                <a:ext cx="2448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75F0AB10-828F-9F47-B6C4-C1677E91E40F}"/>
                  </a:ext>
                </a:extLst>
              </p14:cNvPr>
              <p14:cNvContentPartPr/>
              <p14:nvPr/>
            </p14:nvContentPartPr>
            <p14:xfrm>
              <a:off x="854764" y="2303190"/>
              <a:ext cx="6480" cy="154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75F0AB10-828F-9F47-B6C4-C1677E91E40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47204" y="2295630"/>
                <a:ext cx="2160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2AD404A4-1A72-344F-93CD-A2D8A13E0620}"/>
                  </a:ext>
                </a:extLst>
              </p14:cNvPr>
              <p14:cNvContentPartPr/>
              <p14:nvPr/>
            </p14:nvContentPartPr>
            <p14:xfrm>
              <a:off x="891124" y="2327670"/>
              <a:ext cx="238320" cy="644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2AD404A4-1A72-344F-93CD-A2D8A13E0620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883564" y="2320110"/>
                <a:ext cx="25344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130009EA-E633-C345-8B2B-C3F9508553CB}"/>
                  </a:ext>
                </a:extLst>
              </p14:cNvPr>
              <p14:cNvContentPartPr/>
              <p14:nvPr/>
            </p14:nvContentPartPr>
            <p14:xfrm>
              <a:off x="1196404" y="2376630"/>
              <a:ext cx="43200" cy="676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130009EA-E633-C345-8B2B-C3F9508553CB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188844" y="2369070"/>
                <a:ext cx="5832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4F61691C-9F59-E745-88F4-FED177C5A361}"/>
                  </a:ext>
                </a:extLst>
              </p14:cNvPr>
              <p14:cNvContentPartPr/>
              <p14:nvPr/>
            </p14:nvContentPartPr>
            <p14:xfrm>
              <a:off x="1471444" y="2300670"/>
              <a:ext cx="9360" cy="1954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4F61691C-9F59-E745-88F4-FED177C5A361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463884" y="2293110"/>
                <a:ext cx="2448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2AEA7BFD-AE02-7A42-841D-3A6A9553AFDF}"/>
                  </a:ext>
                </a:extLst>
              </p14:cNvPr>
              <p14:cNvContentPartPr/>
              <p14:nvPr/>
            </p14:nvContentPartPr>
            <p14:xfrm>
              <a:off x="1465324" y="2269710"/>
              <a:ext cx="103680" cy="1162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2AEA7BFD-AE02-7A42-841D-3A6A9553AFDF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1457764" y="2262150"/>
                <a:ext cx="11880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DECE7239-4957-6B47-A4CA-5DFAE71A7795}"/>
                  </a:ext>
                </a:extLst>
              </p14:cNvPr>
              <p14:cNvContentPartPr/>
              <p14:nvPr/>
            </p14:nvContentPartPr>
            <p14:xfrm>
              <a:off x="1566124" y="2309310"/>
              <a:ext cx="58320" cy="644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DECE7239-4957-6B47-A4CA-5DFAE71A7795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1558564" y="2301750"/>
                <a:ext cx="7344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A87E8E9B-6359-C442-9DB4-4D5A5AD7EEE2}"/>
                  </a:ext>
                </a:extLst>
              </p14:cNvPr>
              <p14:cNvContentPartPr/>
              <p14:nvPr/>
            </p14:nvContentPartPr>
            <p14:xfrm>
              <a:off x="1672684" y="2214990"/>
              <a:ext cx="27720" cy="14040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A87E8E9B-6359-C442-9DB4-4D5A5AD7EEE2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1665124" y="2207430"/>
                <a:ext cx="4284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CBC5913B-1814-7B4C-A4CD-CEF1482BB4AB}"/>
                  </a:ext>
                </a:extLst>
              </p14:cNvPr>
              <p14:cNvContentPartPr/>
              <p14:nvPr/>
            </p14:nvContentPartPr>
            <p14:xfrm>
              <a:off x="1718764" y="2306430"/>
              <a:ext cx="79560" cy="1285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CBC5913B-1814-7B4C-A4CD-CEF1482BB4AB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711204" y="2298870"/>
                <a:ext cx="9468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F873223F-AC45-2640-8A26-CE8E929047F1}"/>
                  </a:ext>
                </a:extLst>
              </p14:cNvPr>
              <p14:cNvContentPartPr/>
              <p14:nvPr/>
            </p14:nvContentPartPr>
            <p14:xfrm>
              <a:off x="1846924" y="2294190"/>
              <a:ext cx="153000" cy="918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F873223F-AC45-2640-8A26-CE8E929047F1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839364" y="2286630"/>
                <a:ext cx="16812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F7DED929-BFF6-0248-98E6-B3EAD322122D}"/>
                  </a:ext>
                </a:extLst>
              </p14:cNvPr>
              <p14:cNvContentPartPr/>
              <p14:nvPr/>
            </p14:nvContentPartPr>
            <p14:xfrm>
              <a:off x="2033044" y="2297070"/>
              <a:ext cx="146880" cy="662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F7DED929-BFF6-0248-98E6-B3EAD322122D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2025484" y="2289510"/>
                <a:ext cx="16200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CA6C707-C085-F74F-B851-05A2F9D5D439}"/>
                  </a:ext>
                </a:extLst>
              </p14:cNvPr>
              <p14:cNvContentPartPr/>
              <p14:nvPr/>
            </p14:nvContentPartPr>
            <p14:xfrm>
              <a:off x="2161204" y="2248470"/>
              <a:ext cx="18720" cy="277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CA6C707-C085-F74F-B851-05A2F9D5D439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2153644" y="2240910"/>
                <a:ext cx="3384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77219485-A2DC-C544-9204-ABDF7F8E7F16}"/>
                  </a:ext>
                </a:extLst>
              </p14:cNvPr>
              <p14:cNvContentPartPr/>
              <p14:nvPr/>
            </p14:nvContentPartPr>
            <p14:xfrm>
              <a:off x="2237524" y="2205630"/>
              <a:ext cx="137880" cy="1713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77219485-A2DC-C544-9204-ABDF7F8E7F16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2229964" y="2198070"/>
                <a:ext cx="15264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0C615333-8DE1-6844-9B05-9D761232A98E}"/>
                  </a:ext>
                </a:extLst>
              </p14:cNvPr>
              <p14:cNvContentPartPr/>
              <p14:nvPr/>
            </p14:nvContentPartPr>
            <p14:xfrm>
              <a:off x="326644" y="2626830"/>
              <a:ext cx="9360" cy="936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0C615333-8DE1-6844-9B05-9D761232A98E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319084" y="2619270"/>
                <a:ext cx="2448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DA06B20D-A062-B947-AFB0-D5A4CA3C714E}"/>
                  </a:ext>
                </a:extLst>
              </p14:cNvPr>
              <p14:cNvContentPartPr/>
              <p14:nvPr/>
            </p14:nvContentPartPr>
            <p14:xfrm>
              <a:off x="213604" y="2694510"/>
              <a:ext cx="134280" cy="15840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DA06B20D-A062-B947-AFB0-D5A4CA3C714E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206044" y="2686950"/>
                <a:ext cx="14940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ED86FA41-E4AC-0446-940B-0A6C0831761B}"/>
                  </a:ext>
                </a:extLst>
              </p14:cNvPr>
              <p14:cNvContentPartPr/>
              <p14:nvPr/>
            </p14:nvContentPartPr>
            <p14:xfrm>
              <a:off x="396844" y="2788830"/>
              <a:ext cx="9360" cy="17424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ED86FA41-E4AC-0446-940B-0A6C0831761B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389284" y="2781270"/>
                <a:ext cx="2448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9301737B-CD5C-A848-A1FA-A089C4DE5A11}"/>
                  </a:ext>
                </a:extLst>
              </p14:cNvPr>
              <p14:cNvContentPartPr/>
              <p14:nvPr/>
            </p14:nvContentPartPr>
            <p14:xfrm>
              <a:off x="384964" y="2767230"/>
              <a:ext cx="91440" cy="9792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9301737B-CD5C-A848-A1FA-A089C4DE5A11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377404" y="2759670"/>
                <a:ext cx="10656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E8E9A834-0233-7949-BA3B-EABBE87D3A1B}"/>
                  </a:ext>
                </a:extLst>
              </p14:cNvPr>
              <p14:cNvContentPartPr/>
              <p14:nvPr/>
            </p14:nvContentPartPr>
            <p14:xfrm>
              <a:off x="509524" y="2675790"/>
              <a:ext cx="37080" cy="16200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E8E9A834-0233-7949-BA3B-EABBE87D3A1B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501964" y="2668230"/>
                <a:ext cx="5220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8C1C12F9-CCB5-0240-BE63-D25A7E6EC88A}"/>
                  </a:ext>
                </a:extLst>
              </p14:cNvPr>
              <p14:cNvContentPartPr/>
              <p14:nvPr/>
            </p14:nvContentPartPr>
            <p14:xfrm>
              <a:off x="509524" y="2773350"/>
              <a:ext cx="85680" cy="5220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8C1C12F9-CCB5-0240-BE63-D25A7E6EC88A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501964" y="2765790"/>
                <a:ext cx="10080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85971B9B-4E4A-CF4F-96A9-3FB130D49726}"/>
                  </a:ext>
                </a:extLst>
              </p14:cNvPr>
              <p14:cNvContentPartPr/>
              <p14:nvPr/>
            </p14:nvContentPartPr>
            <p14:xfrm>
              <a:off x="582964" y="2718630"/>
              <a:ext cx="18720" cy="2772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85971B9B-4E4A-CF4F-96A9-3FB130D49726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575404" y="2711070"/>
                <a:ext cx="3384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4D9A60C7-9A16-B649-8515-64B63343432D}"/>
                  </a:ext>
                </a:extLst>
              </p14:cNvPr>
              <p14:cNvContentPartPr/>
              <p14:nvPr/>
            </p14:nvContentPartPr>
            <p14:xfrm>
              <a:off x="628684" y="2779470"/>
              <a:ext cx="144000" cy="3996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4D9A60C7-9A16-B649-8515-64B63343432D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621124" y="2771910"/>
                <a:ext cx="15876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083978F3-18AD-D140-85D2-8FA0900C4022}"/>
                  </a:ext>
                </a:extLst>
              </p14:cNvPr>
              <p14:cNvContentPartPr/>
              <p14:nvPr/>
            </p14:nvContentPartPr>
            <p14:xfrm>
              <a:off x="781324" y="2724750"/>
              <a:ext cx="12600" cy="1872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083978F3-18AD-D140-85D2-8FA0900C4022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773764" y="2717190"/>
                <a:ext cx="2772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9420EA50-B8CF-474C-8BF1-ADE66D24F591}"/>
                  </a:ext>
                </a:extLst>
              </p14:cNvPr>
              <p14:cNvContentPartPr/>
              <p14:nvPr/>
            </p14:nvContentPartPr>
            <p14:xfrm>
              <a:off x="831724" y="2761110"/>
              <a:ext cx="221760" cy="9180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9420EA50-B8CF-474C-8BF1-ADE66D24F591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824164" y="2753550"/>
                <a:ext cx="23688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E74E61B8-4605-B24C-92EC-55BD76EDF025}"/>
                  </a:ext>
                </a:extLst>
              </p14:cNvPr>
              <p14:cNvContentPartPr/>
              <p14:nvPr/>
            </p14:nvContentPartPr>
            <p14:xfrm>
              <a:off x="1007404" y="2654190"/>
              <a:ext cx="326880" cy="19872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E74E61B8-4605-B24C-92EC-55BD76EDF025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999844" y="2646990"/>
                <a:ext cx="34200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ACFD2DFF-4051-E243-B716-EEDA5292FB62}"/>
                  </a:ext>
                </a:extLst>
              </p14:cNvPr>
              <p14:cNvContentPartPr/>
              <p14:nvPr/>
            </p14:nvContentPartPr>
            <p14:xfrm>
              <a:off x="1382884" y="2773350"/>
              <a:ext cx="82440" cy="10404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ACFD2DFF-4051-E243-B716-EEDA5292FB62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1375324" y="2765790"/>
                <a:ext cx="9756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34BD1789-51C9-6D49-851B-C04FFB2F35C0}"/>
                  </a:ext>
                </a:extLst>
              </p14:cNvPr>
              <p14:cNvContentPartPr/>
              <p14:nvPr/>
            </p14:nvContentPartPr>
            <p14:xfrm>
              <a:off x="1294324" y="2681910"/>
              <a:ext cx="21600" cy="2160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34BD1789-51C9-6D49-851B-C04FFB2F35C0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1286764" y="2674350"/>
                <a:ext cx="3672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7DFE00EC-7395-F04C-9174-6C5E41777AC0}"/>
                  </a:ext>
                </a:extLst>
              </p14:cNvPr>
              <p14:cNvContentPartPr/>
              <p14:nvPr/>
            </p14:nvContentPartPr>
            <p14:xfrm>
              <a:off x="1169044" y="2712510"/>
              <a:ext cx="88920" cy="1548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7DFE00EC-7395-F04C-9174-6C5E41777AC0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1161484" y="2704950"/>
                <a:ext cx="10404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F9A7B494-938D-F64A-B794-3FC10AF01DB3}"/>
                  </a:ext>
                </a:extLst>
              </p14:cNvPr>
              <p14:cNvContentPartPr/>
              <p14:nvPr/>
            </p14:nvContentPartPr>
            <p14:xfrm>
              <a:off x="121804" y="2950470"/>
              <a:ext cx="1413720" cy="5832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F9A7B494-938D-F64A-B794-3FC10AF01DB3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114244" y="2942910"/>
                <a:ext cx="142884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EF460B1D-D512-8342-BB95-5D285ACC12CF}"/>
                  </a:ext>
                </a:extLst>
              </p14:cNvPr>
              <p14:cNvContentPartPr/>
              <p14:nvPr/>
            </p14:nvContentPartPr>
            <p14:xfrm>
              <a:off x="1639204" y="2828430"/>
              <a:ext cx="6480" cy="1872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EF460B1D-D512-8342-BB95-5D285ACC12CF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1631644" y="2820870"/>
                <a:ext cx="2160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156B57E3-20B8-C34B-8102-C79CAAA17E44}"/>
                  </a:ext>
                </a:extLst>
              </p14:cNvPr>
              <p14:cNvContentPartPr/>
              <p14:nvPr/>
            </p14:nvContentPartPr>
            <p14:xfrm>
              <a:off x="1654324" y="2925990"/>
              <a:ext cx="3240" cy="936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156B57E3-20B8-C34B-8102-C79CAAA17E4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47124" y="2918430"/>
                <a:ext cx="1836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518A21AB-9584-BF47-87E1-F08AA4833A33}"/>
                  </a:ext>
                </a:extLst>
              </p14:cNvPr>
              <p14:cNvContentPartPr/>
              <p14:nvPr/>
            </p14:nvContentPartPr>
            <p14:xfrm>
              <a:off x="1370644" y="3289590"/>
              <a:ext cx="168120" cy="12204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518A21AB-9584-BF47-87E1-F08AA4833A33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363084" y="3282030"/>
                <a:ext cx="18324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995D2B7E-8E4D-5D4A-B745-BBC745AFD8A3}"/>
                  </a:ext>
                </a:extLst>
              </p14:cNvPr>
              <p14:cNvContentPartPr/>
              <p14:nvPr/>
            </p14:nvContentPartPr>
            <p14:xfrm>
              <a:off x="1535524" y="3280230"/>
              <a:ext cx="9360" cy="1872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995D2B7E-8E4D-5D4A-B745-BBC745AFD8A3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527964" y="3272670"/>
                <a:ext cx="2448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47368C87-E8A6-0F4D-A83B-78E1C9BC770F}"/>
                  </a:ext>
                </a:extLst>
              </p14:cNvPr>
              <p14:cNvContentPartPr/>
              <p14:nvPr/>
            </p14:nvContentPartPr>
            <p14:xfrm>
              <a:off x="1593484" y="3301470"/>
              <a:ext cx="73800" cy="10116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47368C87-E8A6-0F4D-A83B-78E1C9BC770F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585924" y="3293910"/>
                <a:ext cx="8856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E5D77327-C0DA-2D4E-A774-AFB85A2B7949}"/>
                  </a:ext>
                </a:extLst>
              </p14:cNvPr>
              <p14:cNvContentPartPr/>
              <p14:nvPr/>
            </p14:nvContentPartPr>
            <p14:xfrm>
              <a:off x="1376764" y="3536550"/>
              <a:ext cx="144000" cy="12240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E5D77327-C0DA-2D4E-A774-AFB85A2B7949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369204" y="3528990"/>
                <a:ext cx="15876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5AD4379C-9B14-114D-BD19-F4588F34804F}"/>
                  </a:ext>
                </a:extLst>
              </p14:cNvPr>
              <p14:cNvContentPartPr/>
              <p14:nvPr/>
            </p14:nvContentPartPr>
            <p14:xfrm>
              <a:off x="1913884" y="3176910"/>
              <a:ext cx="128520" cy="36936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5AD4379C-9B14-114D-BD19-F4588F34804F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906324" y="3169350"/>
                <a:ext cx="14364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AC4F64E3-70E5-3E44-9C08-7D1CF4F6768F}"/>
                  </a:ext>
                </a:extLst>
              </p14:cNvPr>
              <p14:cNvContentPartPr/>
              <p14:nvPr/>
            </p14:nvContentPartPr>
            <p14:xfrm>
              <a:off x="1889404" y="3353310"/>
              <a:ext cx="104040" cy="3708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AC4F64E3-70E5-3E44-9C08-7D1CF4F6768F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881844" y="3346110"/>
                <a:ext cx="11916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A69EA7FC-C009-7343-9339-C69264013D1F}"/>
                  </a:ext>
                </a:extLst>
              </p14:cNvPr>
              <p14:cNvContentPartPr/>
              <p14:nvPr/>
            </p14:nvContentPartPr>
            <p14:xfrm>
              <a:off x="2100364" y="3240630"/>
              <a:ext cx="39960" cy="14076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A69EA7FC-C009-7343-9339-C69264013D1F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2092804" y="3233070"/>
                <a:ext cx="5508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57872ECC-797E-FC47-BF65-89AD59F5EF3A}"/>
                  </a:ext>
                </a:extLst>
              </p14:cNvPr>
              <p14:cNvContentPartPr/>
              <p14:nvPr/>
            </p14:nvContentPartPr>
            <p14:xfrm>
              <a:off x="2200804" y="3286350"/>
              <a:ext cx="39960" cy="7380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57872ECC-797E-FC47-BF65-89AD59F5EF3A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2193244" y="3278790"/>
                <a:ext cx="5508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F9381804-4E1B-5442-B8B2-B0EEF308F721}"/>
                  </a:ext>
                </a:extLst>
              </p14:cNvPr>
              <p14:cNvContentPartPr/>
              <p14:nvPr/>
            </p14:nvContentPartPr>
            <p14:xfrm>
              <a:off x="2182804" y="3295710"/>
              <a:ext cx="52200" cy="4572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F9381804-4E1B-5442-B8B2-B0EEF308F721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2175244" y="3288150"/>
                <a:ext cx="6732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FAEAE163-7F73-3F4E-A4EF-3B5C9D1514A5}"/>
                  </a:ext>
                </a:extLst>
              </p14:cNvPr>
              <p14:cNvContentPartPr/>
              <p14:nvPr/>
            </p14:nvContentPartPr>
            <p14:xfrm>
              <a:off x="2289364" y="3237390"/>
              <a:ext cx="33840" cy="16524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FAEAE163-7F73-3F4E-A4EF-3B5C9D1514A5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2281804" y="3229830"/>
                <a:ext cx="489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CB63485C-34D0-7D4A-AF9E-7890AACA1BDE}"/>
                  </a:ext>
                </a:extLst>
              </p14:cNvPr>
              <p14:cNvContentPartPr/>
              <p14:nvPr/>
            </p14:nvContentPartPr>
            <p14:xfrm>
              <a:off x="442564" y="3958110"/>
              <a:ext cx="18720" cy="20484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CB63485C-34D0-7D4A-AF9E-7890AACA1BDE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435004" y="3950550"/>
                <a:ext cx="3384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AA49B30F-C050-E74D-A5E1-7E851FB3E9DD}"/>
                  </a:ext>
                </a:extLst>
              </p14:cNvPr>
              <p14:cNvContentPartPr/>
              <p14:nvPr/>
            </p14:nvContentPartPr>
            <p14:xfrm>
              <a:off x="372724" y="3985470"/>
              <a:ext cx="262440" cy="14400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AA49B30F-C050-E74D-A5E1-7E851FB3E9DD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365164" y="3977910"/>
                <a:ext cx="27756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33691EA6-FCE4-F94F-AE34-09AAD3FBC682}"/>
                  </a:ext>
                </a:extLst>
              </p14:cNvPr>
              <p14:cNvContentPartPr/>
              <p14:nvPr/>
            </p14:nvContentPartPr>
            <p14:xfrm>
              <a:off x="643804" y="4061790"/>
              <a:ext cx="3240" cy="936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33691EA6-FCE4-F94F-AE34-09AAD3FBC68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36604" y="4054230"/>
                <a:ext cx="1836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751C86C7-3AA7-2B4E-9B91-DC0DCFFD8A71}"/>
                  </a:ext>
                </a:extLst>
              </p14:cNvPr>
              <p14:cNvContentPartPr/>
              <p14:nvPr/>
            </p14:nvContentPartPr>
            <p14:xfrm>
              <a:off x="671524" y="4076910"/>
              <a:ext cx="73800" cy="7380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751C86C7-3AA7-2B4E-9B91-DC0DCFFD8A71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663964" y="4069350"/>
                <a:ext cx="8856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24040B08-0CD4-4346-B108-C2B260C6C933}"/>
                  </a:ext>
                </a:extLst>
              </p14:cNvPr>
              <p14:cNvContentPartPr/>
              <p14:nvPr/>
            </p14:nvContentPartPr>
            <p14:xfrm>
              <a:off x="766204" y="4018950"/>
              <a:ext cx="73800" cy="10368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24040B08-0CD4-4346-B108-C2B260C6C933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758644" y="4011390"/>
                <a:ext cx="8856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11D90C41-222D-8242-8D2D-4439191B75ED}"/>
                  </a:ext>
                </a:extLst>
              </p14:cNvPr>
              <p14:cNvContentPartPr/>
              <p14:nvPr/>
            </p14:nvContentPartPr>
            <p14:xfrm>
              <a:off x="1086604" y="4000950"/>
              <a:ext cx="168120" cy="32256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11D90C41-222D-8242-8D2D-4439191B75ED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1079044" y="3993390"/>
                <a:ext cx="18324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A391376C-AC2F-084D-9ACB-9FC254FA80EC}"/>
                  </a:ext>
                </a:extLst>
              </p14:cNvPr>
              <p14:cNvContentPartPr/>
              <p14:nvPr/>
            </p14:nvContentPartPr>
            <p14:xfrm>
              <a:off x="1712644" y="3979710"/>
              <a:ext cx="101160" cy="29916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A391376C-AC2F-084D-9ACB-9FC254FA80EC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1705084" y="3972150"/>
                <a:ext cx="11628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0D1D3B3D-1272-534A-A61F-A0359C05A17F}"/>
                  </a:ext>
                </a:extLst>
              </p14:cNvPr>
              <p14:cNvContentPartPr/>
              <p14:nvPr/>
            </p14:nvContentPartPr>
            <p14:xfrm>
              <a:off x="1684924" y="4113630"/>
              <a:ext cx="85680" cy="1872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0D1D3B3D-1272-534A-A61F-A0359C05A17F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1677364" y="4106070"/>
                <a:ext cx="10080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9F65F684-D214-A849-A496-BED338AFF246}"/>
                  </a:ext>
                </a:extLst>
              </p14:cNvPr>
              <p14:cNvContentPartPr/>
              <p14:nvPr/>
            </p14:nvContentPartPr>
            <p14:xfrm>
              <a:off x="2091004" y="4062150"/>
              <a:ext cx="241560" cy="10944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9F65F684-D214-A849-A496-BED338AFF246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2083444" y="4054590"/>
                <a:ext cx="25668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2A079CAB-E2C3-EC46-85AF-7C2BDE054E49}"/>
                  </a:ext>
                </a:extLst>
              </p14:cNvPr>
              <p14:cNvContentPartPr/>
              <p14:nvPr/>
            </p14:nvContentPartPr>
            <p14:xfrm>
              <a:off x="2561164" y="2361150"/>
              <a:ext cx="30960" cy="3384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2A079CAB-E2C3-EC46-85AF-7C2BDE054E49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2553604" y="2353590"/>
                <a:ext cx="4608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A465419B-9D40-C341-B6C6-DC2F5E80A99D}"/>
                  </a:ext>
                </a:extLst>
              </p14:cNvPr>
              <p14:cNvContentPartPr/>
              <p14:nvPr/>
            </p14:nvContentPartPr>
            <p14:xfrm>
              <a:off x="2848084" y="2199510"/>
              <a:ext cx="27720" cy="1407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A465419B-9D40-C341-B6C6-DC2F5E80A99D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2840524" y="2191950"/>
                <a:ext cx="4284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4C9829CE-5B74-0945-A854-A651B5B351E4}"/>
                  </a:ext>
                </a:extLst>
              </p14:cNvPr>
              <p14:cNvContentPartPr/>
              <p14:nvPr/>
            </p14:nvContentPartPr>
            <p14:xfrm>
              <a:off x="2939884" y="2278710"/>
              <a:ext cx="9360" cy="644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4C9829CE-5B74-0945-A854-A651B5B351E4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2932324" y="2271150"/>
                <a:ext cx="2448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E3D6C9A-3D88-DA46-8BA7-C0075781A990}"/>
                  </a:ext>
                </a:extLst>
              </p14:cNvPr>
              <p14:cNvContentPartPr/>
              <p14:nvPr/>
            </p14:nvContentPartPr>
            <p14:xfrm>
              <a:off x="2942764" y="2217870"/>
              <a:ext cx="18720" cy="248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5E3D6C9A-3D88-DA46-8BA7-C0075781A990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2935204" y="2210310"/>
                <a:ext cx="3384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9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50FC8E11-40FF-9447-B4CE-8BBFF6BD500C}"/>
                  </a:ext>
                </a:extLst>
              </p14:cNvPr>
              <p14:cNvContentPartPr/>
              <p14:nvPr/>
            </p14:nvContentPartPr>
            <p14:xfrm>
              <a:off x="2988484" y="2254590"/>
              <a:ext cx="339120" cy="13464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50FC8E11-40FF-9447-B4CE-8BBFF6BD500C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2980924" y="2247030"/>
                <a:ext cx="35424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1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899F649D-8CEB-1949-9D9E-5A10D9D33332}"/>
                  </a:ext>
                </a:extLst>
              </p14:cNvPr>
              <p14:cNvContentPartPr/>
              <p14:nvPr/>
            </p14:nvContentPartPr>
            <p14:xfrm>
              <a:off x="3581404" y="2309310"/>
              <a:ext cx="334080" cy="93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899F649D-8CEB-1949-9D9E-5A10D9D33332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3573844" y="2301750"/>
                <a:ext cx="34920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3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BD262C40-7771-6945-B1C9-A7DEAA50110F}"/>
                  </a:ext>
                </a:extLst>
              </p14:cNvPr>
              <p14:cNvContentPartPr/>
              <p14:nvPr/>
            </p14:nvContentPartPr>
            <p14:xfrm>
              <a:off x="3806764" y="2263590"/>
              <a:ext cx="142200" cy="16812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BD262C40-7771-6945-B1C9-A7DEAA50110F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3799204" y="2256030"/>
                <a:ext cx="15732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CC124C33-974A-6248-80B5-FF108E5D1656}"/>
                  </a:ext>
                </a:extLst>
              </p14:cNvPr>
              <p14:cNvContentPartPr/>
              <p14:nvPr/>
            </p14:nvContentPartPr>
            <p14:xfrm>
              <a:off x="4313644" y="2168910"/>
              <a:ext cx="122400" cy="1983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CC124C33-974A-6248-80B5-FF108E5D1656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4306084" y="2161350"/>
                <a:ext cx="13752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0A384014-D340-464B-A57A-02350530A718}"/>
                  </a:ext>
                </a:extLst>
              </p14:cNvPr>
              <p14:cNvContentPartPr/>
              <p14:nvPr/>
            </p14:nvContentPartPr>
            <p14:xfrm>
              <a:off x="4328764" y="2269710"/>
              <a:ext cx="107280" cy="2160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0A384014-D340-464B-A57A-02350530A718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4321204" y="2262150"/>
                <a:ext cx="12240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9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4E2F9671-D540-384B-9F1B-0A67EA341752}"/>
                  </a:ext>
                </a:extLst>
              </p14:cNvPr>
              <p14:cNvContentPartPr/>
              <p14:nvPr/>
            </p14:nvContentPartPr>
            <p14:xfrm>
              <a:off x="4505884" y="2233350"/>
              <a:ext cx="73800" cy="9468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4E2F9671-D540-384B-9F1B-0A67EA341752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4498324" y="2225790"/>
                <a:ext cx="8856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1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E404AF35-1159-0748-BB64-AE3CC044C00F}"/>
                  </a:ext>
                </a:extLst>
              </p14:cNvPr>
              <p14:cNvContentPartPr/>
              <p14:nvPr/>
            </p14:nvContentPartPr>
            <p14:xfrm>
              <a:off x="4508764" y="2220750"/>
              <a:ext cx="73800" cy="7056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E404AF35-1159-0748-BB64-AE3CC044C00F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4501564" y="2213190"/>
                <a:ext cx="8856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A8A8D5CF-F6D8-A846-9F99-47CFFAFA29FC}"/>
                  </a:ext>
                </a:extLst>
              </p14:cNvPr>
              <p14:cNvContentPartPr/>
              <p14:nvPr/>
            </p14:nvContentPartPr>
            <p14:xfrm>
              <a:off x="4681204" y="2254590"/>
              <a:ext cx="99720" cy="1260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A8A8D5CF-F6D8-A846-9F99-47CFFAFA29FC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4673644" y="2247030"/>
                <a:ext cx="11484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5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5FC7055E-6A91-404C-BC2D-0AB4CCEDBB8D}"/>
                  </a:ext>
                </a:extLst>
              </p14:cNvPr>
              <p14:cNvContentPartPr/>
              <p14:nvPr/>
            </p14:nvContentPartPr>
            <p14:xfrm>
              <a:off x="4866244" y="2141550"/>
              <a:ext cx="88920" cy="14400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5FC7055E-6A91-404C-BC2D-0AB4CCEDBB8D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4858684" y="2133990"/>
                <a:ext cx="10404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7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D6E8940D-31FD-CF41-AA59-B27FBDB75A84}"/>
                  </a:ext>
                </a:extLst>
              </p14:cNvPr>
              <p14:cNvContentPartPr/>
              <p14:nvPr/>
            </p14:nvContentPartPr>
            <p14:xfrm>
              <a:off x="5095204" y="2214630"/>
              <a:ext cx="39960" cy="2160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D6E8940D-31FD-CF41-AA59-B27FBDB75A84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5087644" y="2207070"/>
                <a:ext cx="5508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9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C52BCBA1-8D2A-A744-8A6A-A493D2047D5F}"/>
                  </a:ext>
                </a:extLst>
              </p14:cNvPr>
              <p14:cNvContentPartPr/>
              <p14:nvPr/>
            </p14:nvContentPartPr>
            <p14:xfrm>
              <a:off x="5113564" y="2263590"/>
              <a:ext cx="37080" cy="1872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C52BCBA1-8D2A-A744-8A6A-A493D2047D5F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5106004" y="2256030"/>
                <a:ext cx="5220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1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9A18838D-E029-3E45-BF29-FA647CAB9DF0}"/>
                  </a:ext>
                </a:extLst>
              </p14:cNvPr>
              <p14:cNvContentPartPr/>
              <p14:nvPr/>
            </p14:nvContentPartPr>
            <p14:xfrm>
              <a:off x="5235604" y="2181150"/>
              <a:ext cx="81000" cy="8856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9A18838D-E029-3E45-BF29-FA647CAB9DF0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5228044" y="2173590"/>
                <a:ext cx="9612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3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48557FE3-B1F3-B942-8E89-F2F01A07C6FE}"/>
                  </a:ext>
                </a:extLst>
              </p14:cNvPr>
              <p14:cNvContentPartPr/>
              <p14:nvPr/>
            </p14:nvContentPartPr>
            <p14:xfrm>
              <a:off x="4167124" y="2144430"/>
              <a:ext cx="748440" cy="44892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48557FE3-B1F3-B942-8E89-F2F01A07C6FE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4159564" y="2136870"/>
                <a:ext cx="763560" cy="4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5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F3666770-6361-9743-A2D4-1F2AD7BBF417}"/>
                  </a:ext>
                </a:extLst>
              </p14:cNvPr>
              <p14:cNvContentPartPr/>
              <p14:nvPr/>
            </p14:nvContentPartPr>
            <p14:xfrm>
              <a:off x="4051204" y="2019510"/>
              <a:ext cx="1447200" cy="55584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F3666770-6361-9743-A2D4-1F2AD7BBF417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4043644" y="2011950"/>
                <a:ext cx="1462320" cy="57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7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0A1F4549-9B8C-4441-B8BE-9C1D21EF7915}"/>
                  </a:ext>
                </a:extLst>
              </p14:cNvPr>
              <p14:cNvContentPartPr/>
              <p14:nvPr/>
            </p14:nvContentPartPr>
            <p14:xfrm>
              <a:off x="2619124" y="4083030"/>
              <a:ext cx="104040" cy="9180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0A1F4549-9B8C-4441-B8BE-9C1D21EF7915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2611564" y="4075470"/>
                <a:ext cx="11916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9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E0573C7B-A84C-9247-AB1E-0B6B1F4AA466}"/>
                  </a:ext>
                </a:extLst>
              </p14:cNvPr>
              <p14:cNvContentPartPr/>
              <p14:nvPr/>
            </p14:nvContentPartPr>
            <p14:xfrm>
              <a:off x="3012964" y="3368790"/>
              <a:ext cx="21600" cy="4608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E0573C7B-A84C-9247-AB1E-0B6B1F4AA466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3005404" y="3361230"/>
                <a:ext cx="3672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1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B313BDF9-87E7-6345-BBEC-0C0CF0F42B68}"/>
                  </a:ext>
                </a:extLst>
              </p14:cNvPr>
              <p14:cNvContentPartPr/>
              <p14:nvPr/>
            </p14:nvContentPartPr>
            <p14:xfrm>
              <a:off x="3632884" y="3216150"/>
              <a:ext cx="208080" cy="11340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B313BDF9-87E7-6345-BBEC-0C0CF0F42B68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3625324" y="3208590"/>
                <a:ext cx="22320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3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86550439-4B60-174D-8DB5-29AE7FC49525}"/>
                  </a:ext>
                </a:extLst>
              </p14:cNvPr>
              <p14:cNvContentPartPr/>
              <p14:nvPr/>
            </p14:nvContentPartPr>
            <p14:xfrm>
              <a:off x="3867964" y="3219030"/>
              <a:ext cx="131760" cy="7956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86550439-4B60-174D-8DB5-29AE7FC49525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3860404" y="3211470"/>
                <a:ext cx="14688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5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71771C6D-FD40-D94F-AEEE-27855BA7E631}"/>
                  </a:ext>
                </a:extLst>
              </p14:cNvPr>
              <p14:cNvContentPartPr/>
              <p14:nvPr/>
            </p14:nvContentPartPr>
            <p14:xfrm>
              <a:off x="3718204" y="3505950"/>
              <a:ext cx="116280" cy="10404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71771C6D-FD40-D94F-AEEE-27855BA7E631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3710644" y="3498750"/>
                <a:ext cx="13140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7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B24974A4-F2E1-5545-90F2-D165E5AAF9E5}"/>
                  </a:ext>
                </a:extLst>
              </p14:cNvPr>
              <p14:cNvContentPartPr/>
              <p14:nvPr/>
            </p14:nvContentPartPr>
            <p14:xfrm>
              <a:off x="3116644" y="4067910"/>
              <a:ext cx="155880" cy="8280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B24974A4-F2E1-5545-90F2-D165E5AAF9E5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3109444" y="4060350"/>
                <a:ext cx="17100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9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B59D3D75-A166-2847-AC06-DB4A9A695AD1}"/>
                  </a:ext>
                </a:extLst>
              </p14:cNvPr>
              <p14:cNvContentPartPr/>
              <p14:nvPr/>
            </p14:nvContentPartPr>
            <p14:xfrm>
              <a:off x="3297004" y="4076910"/>
              <a:ext cx="49320" cy="7956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B59D3D75-A166-2847-AC06-DB4A9A695AD1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3289444" y="4069350"/>
                <a:ext cx="6444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1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26B0B710-EA64-2440-AFF2-7FD6F0330FE2}"/>
                  </a:ext>
                </a:extLst>
              </p14:cNvPr>
              <p14:cNvContentPartPr/>
              <p14:nvPr/>
            </p14:nvContentPartPr>
            <p14:xfrm>
              <a:off x="3394564" y="4011030"/>
              <a:ext cx="15480" cy="12096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26B0B710-EA64-2440-AFF2-7FD6F0330FE2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3387004" y="4003830"/>
                <a:ext cx="3060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3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004C9A6B-37D8-1749-86A3-9D4113434F51}"/>
                  </a:ext>
                </a:extLst>
              </p14:cNvPr>
              <p14:cNvContentPartPr/>
              <p14:nvPr/>
            </p14:nvContentPartPr>
            <p14:xfrm>
              <a:off x="3400684" y="4070790"/>
              <a:ext cx="37080" cy="1872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004C9A6B-37D8-1749-86A3-9D4113434F51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3393124" y="4063230"/>
                <a:ext cx="5220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5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DAC5FC93-9F9E-EA4F-BC69-B440A334FA34}"/>
                  </a:ext>
                </a:extLst>
              </p14:cNvPr>
              <p14:cNvContentPartPr/>
              <p14:nvPr/>
            </p14:nvContentPartPr>
            <p14:xfrm>
              <a:off x="3498604" y="3991590"/>
              <a:ext cx="30960" cy="3996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DAC5FC93-9F9E-EA4F-BC69-B440A334FA34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3491044" y="3984030"/>
                <a:ext cx="4608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7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3F2E30F3-F18D-B243-9033-364158333054}"/>
                  </a:ext>
                </a:extLst>
              </p14:cNvPr>
              <p14:cNvContentPartPr/>
              <p14:nvPr/>
            </p14:nvContentPartPr>
            <p14:xfrm>
              <a:off x="3547204" y="3985470"/>
              <a:ext cx="21600" cy="3708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3F2E30F3-F18D-B243-9033-364158333054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3539644" y="3977910"/>
                <a:ext cx="3672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9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1AE4E857-1367-A340-9A8E-9CF2D661D883}"/>
                  </a:ext>
                </a:extLst>
              </p14:cNvPr>
              <p14:cNvContentPartPr/>
              <p14:nvPr/>
            </p14:nvContentPartPr>
            <p14:xfrm>
              <a:off x="3028444" y="3976110"/>
              <a:ext cx="27720" cy="3708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1AE4E857-1367-A340-9A8E-9CF2D661D883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3020884" y="3968550"/>
                <a:ext cx="4284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1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31AB6132-8CA1-3B4C-B7A4-8041E6623F3C}"/>
                  </a:ext>
                </a:extLst>
              </p14:cNvPr>
              <p14:cNvContentPartPr/>
              <p14:nvPr/>
            </p14:nvContentPartPr>
            <p14:xfrm>
              <a:off x="3092524" y="3985470"/>
              <a:ext cx="9360" cy="3708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31AB6132-8CA1-3B4C-B7A4-8041E6623F3C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3084964" y="3977910"/>
                <a:ext cx="2448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3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9A992157-061D-784B-B116-A4289F5BE8C7}"/>
                  </a:ext>
                </a:extLst>
              </p14:cNvPr>
              <p14:cNvContentPartPr/>
              <p14:nvPr/>
            </p14:nvContentPartPr>
            <p14:xfrm>
              <a:off x="3403924" y="4028310"/>
              <a:ext cx="49320" cy="12852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9A992157-061D-784B-B116-A4289F5BE8C7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3396364" y="4020750"/>
                <a:ext cx="6444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5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253A14BA-F729-344F-A914-2741B088CBEB}"/>
                  </a:ext>
                </a:extLst>
              </p14:cNvPr>
              <p14:cNvContentPartPr/>
              <p14:nvPr/>
            </p14:nvContentPartPr>
            <p14:xfrm>
              <a:off x="3370084" y="4083030"/>
              <a:ext cx="82800" cy="1260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253A14BA-F729-344F-A914-2741B088CBEB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3362524" y="4075470"/>
                <a:ext cx="9792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7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C7FC56F3-85E6-0F47-974C-1EA97C759FA5}"/>
                  </a:ext>
                </a:extLst>
              </p14:cNvPr>
              <p14:cNvContentPartPr/>
              <p14:nvPr/>
            </p14:nvContentPartPr>
            <p14:xfrm>
              <a:off x="4212844" y="3148830"/>
              <a:ext cx="70560" cy="29340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C7FC56F3-85E6-0F47-974C-1EA97C759FA5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4205284" y="3141270"/>
                <a:ext cx="8568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9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670C9C15-4FCB-6B46-9466-A7504A82D29B}"/>
                  </a:ext>
                </a:extLst>
              </p14:cNvPr>
              <p14:cNvContentPartPr/>
              <p14:nvPr/>
            </p14:nvContentPartPr>
            <p14:xfrm>
              <a:off x="4194484" y="3276990"/>
              <a:ext cx="52200" cy="1548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670C9C15-4FCB-6B46-9466-A7504A82D29B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4186924" y="3269790"/>
                <a:ext cx="6732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1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1F5B3010-A0DA-6146-A8B2-CECEEB8606F5}"/>
                  </a:ext>
                </a:extLst>
              </p14:cNvPr>
              <p14:cNvContentPartPr/>
              <p14:nvPr/>
            </p14:nvContentPartPr>
            <p14:xfrm>
              <a:off x="4365484" y="3185910"/>
              <a:ext cx="49320" cy="14364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1F5B3010-A0DA-6146-A8B2-CECEEB8606F5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4357924" y="3178350"/>
                <a:ext cx="6444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3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A92ED097-425D-8F43-B951-EAFFB42A3B05}"/>
                  </a:ext>
                </a:extLst>
              </p14:cNvPr>
              <p14:cNvContentPartPr/>
              <p14:nvPr/>
            </p14:nvContentPartPr>
            <p14:xfrm>
              <a:off x="4423444" y="3201030"/>
              <a:ext cx="58320" cy="10692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A92ED097-425D-8F43-B951-EAFFB42A3B05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4415884" y="3193470"/>
                <a:ext cx="7344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5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2844CB43-3CB9-F04A-941D-6EA159029617}"/>
                  </a:ext>
                </a:extLst>
              </p14:cNvPr>
              <p14:cNvContentPartPr/>
              <p14:nvPr/>
            </p14:nvContentPartPr>
            <p14:xfrm>
              <a:off x="4426324" y="3219030"/>
              <a:ext cx="67680" cy="7056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2844CB43-3CB9-F04A-941D-6EA159029617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4419124" y="3211470"/>
                <a:ext cx="8244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7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BE47A741-4B7E-EC4D-BADE-35CB7BAC4EE5}"/>
                  </a:ext>
                </a:extLst>
              </p14:cNvPr>
              <p14:cNvContentPartPr/>
              <p14:nvPr/>
            </p14:nvContentPartPr>
            <p14:xfrm>
              <a:off x="4548724" y="3164310"/>
              <a:ext cx="46080" cy="17748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BE47A741-4B7E-EC4D-BADE-35CB7BAC4EE5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4541164" y="3156750"/>
                <a:ext cx="6120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9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42990238-1982-A144-A537-B4A8459CD476}"/>
                  </a:ext>
                </a:extLst>
              </p14:cNvPr>
              <p14:cNvContentPartPr/>
              <p14:nvPr/>
            </p14:nvContentPartPr>
            <p14:xfrm>
              <a:off x="4463044" y="2886390"/>
              <a:ext cx="256680" cy="94356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42990238-1982-A144-A537-B4A8459CD476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4455484" y="2878830"/>
                <a:ext cx="271800" cy="9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1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C657D031-70DC-CA42-A61E-E04FDA1514AC}"/>
                  </a:ext>
                </a:extLst>
              </p14:cNvPr>
              <p14:cNvContentPartPr/>
              <p14:nvPr/>
            </p14:nvContentPartPr>
            <p14:xfrm>
              <a:off x="4737724" y="3200670"/>
              <a:ext cx="177480" cy="936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C657D031-70DC-CA42-A61E-E04FDA1514AC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4730524" y="3193470"/>
                <a:ext cx="19260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3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00DC9110-D91A-AB4F-9CEB-C9C117A0C266}"/>
                  </a:ext>
                </a:extLst>
              </p14:cNvPr>
              <p14:cNvContentPartPr/>
              <p14:nvPr/>
            </p14:nvContentPartPr>
            <p14:xfrm>
              <a:off x="4716484" y="3265110"/>
              <a:ext cx="144000" cy="1548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00DC9110-D91A-AB4F-9CEB-C9C117A0C266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4708924" y="3257550"/>
                <a:ext cx="15876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5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E60DA65B-B6B7-1B46-8C47-9FF26E257184}"/>
                  </a:ext>
                </a:extLst>
              </p14:cNvPr>
              <p14:cNvContentPartPr/>
              <p14:nvPr/>
            </p14:nvContentPartPr>
            <p14:xfrm>
              <a:off x="4838524" y="3158190"/>
              <a:ext cx="88560" cy="15912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E60DA65B-B6B7-1B46-8C47-9FF26E257184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4830964" y="3150630"/>
                <a:ext cx="10368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7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499F0301-E42A-BD4C-94C0-554A37A51DC4}"/>
                  </a:ext>
                </a:extLst>
              </p14:cNvPr>
              <p14:cNvContentPartPr/>
              <p14:nvPr/>
            </p14:nvContentPartPr>
            <p14:xfrm>
              <a:off x="5214004" y="3162510"/>
              <a:ext cx="171360" cy="129348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499F0301-E42A-BD4C-94C0-554A37A51DC4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5206444" y="3154950"/>
                <a:ext cx="186480" cy="130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9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ADBD20AA-D1EF-344A-9C6E-A47C715EF88B}"/>
                  </a:ext>
                </a:extLst>
              </p14:cNvPr>
              <p14:cNvContentPartPr/>
              <p14:nvPr/>
            </p14:nvContentPartPr>
            <p14:xfrm>
              <a:off x="4618924" y="4119750"/>
              <a:ext cx="1647720" cy="11952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ADBD20AA-D1EF-344A-9C6E-A47C715EF88B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4611364" y="4112190"/>
                <a:ext cx="166248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1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D0BF8895-C939-664E-AC0D-09A2EA0B16BB}"/>
                  </a:ext>
                </a:extLst>
              </p14:cNvPr>
              <p14:cNvContentPartPr/>
              <p14:nvPr/>
            </p14:nvContentPartPr>
            <p14:xfrm>
              <a:off x="5568244" y="3045150"/>
              <a:ext cx="882720" cy="91944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D0BF8895-C939-664E-AC0D-09A2EA0B16BB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5560684" y="3037590"/>
                <a:ext cx="897840" cy="9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3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424168C6-F0ED-9B46-A5B4-44CEE75FB84D}"/>
                  </a:ext>
                </a:extLst>
              </p14:cNvPr>
              <p14:cNvContentPartPr/>
              <p14:nvPr/>
            </p14:nvContentPartPr>
            <p14:xfrm>
              <a:off x="6392644" y="2709270"/>
              <a:ext cx="85680" cy="36684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424168C6-F0ED-9B46-A5B4-44CEE75FB84D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6385084" y="2701710"/>
                <a:ext cx="10080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5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08BE88A7-3BBB-EF41-AA34-F7C24ABA8362}"/>
                  </a:ext>
                </a:extLst>
              </p14:cNvPr>
              <p14:cNvContentPartPr/>
              <p14:nvPr/>
            </p14:nvContentPartPr>
            <p14:xfrm>
              <a:off x="6340804" y="2941470"/>
              <a:ext cx="67680" cy="10116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08BE88A7-3BBB-EF41-AA34-F7C24ABA8362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6333244" y="2933910"/>
                <a:ext cx="8244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7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75DCFC75-0CFD-8142-AF1D-80DFBDDEF9AE}"/>
                  </a:ext>
                </a:extLst>
              </p14:cNvPr>
              <p14:cNvContentPartPr/>
              <p14:nvPr/>
            </p14:nvContentPartPr>
            <p14:xfrm>
              <a:off x="6404884" y="2965590"/>
              <a:ext cx="33840" cy="7668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75DCFC75-0CFD-8142-AF1D-80DFBDDEF9AE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6397324" y="2958390"/>
                <a:ext cx="4896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9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01123B0E-A708-E842-9B59-3E3F301F21BD}"/>
                  </a:ext>
                </a:extLst>
              </p14:cNvPr>
              <p14:cNvContentPartPr/>
              <p14:nvPr/>
            </p14:nvContentPartPr>
            <p14:xfrm>
              <a:off x="6261244" y="2441070"/>
              <a:ext cx="46080" cy="18936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01123B0E-A708-E842-9B59-3E3F301F21BD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6253684" y="2433510"/>
                <a:ext cx="6120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1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A33EB260-333C-534D-833F-2116B09C06F3}"/>
                  </a:ext>
                </a:extLst>
              </p14:cNvPr>
              <p14:cNvContentPartPr/>
              <p14:nvPr/>
            </p14:nvContentPartPr>
            <p14:xfrm>
              <a:off x="6349804" y="2269710"/>
              <a:ext cx="342360" cy="24156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A33EB260-333C-534D-833F-2116B09C06F3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6342244" y="2262150"/>
                <a:ext cx="35748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3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02B0EC60-A2DD-3F4A-82A1-2F0E9C61103E}"/>
                  </a:ext>
                </a:extLst>
              </p14:cNvPr>
              <p14:cNvContentPartPr/>
              <p14:nvPr/>
            </p14:nvContentPartPr>
            <p14:xfrm>
              <a:off x="6667324" y="2324790"/>
              <a:ext cx="70560" cy="7056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02B0EC60-A2DD-3F4A-82A1-2F0E9C61103E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6659764" y="2317230"/>
                <a:ext cx="8568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5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99FD8FEC-FBD9-7642-B211-E46EF88D4393}"/>
                  </a:ext>
                </a:extLst>
              </p14:cNvPr>
              <p14:cNvContentPartPr/>
              <p14:nvPr/>
            </p14:nvContentPartPr>
            <p14:xfrm>
              <a:off x="6728524" y="2251350"/>
              <a:ext cx="12600" cy="2484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99FD8FEC-FBD9-7642-B211-E46EF88D4393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6720964" y="2243790"/>
                <a:ext cx="2772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7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92143658-675C-7E48-B816-E974D1D0EF3B}"/>
                  </a:ext>
                </a:extLst>
              </p14:cNvPr>
              <p14:cNvContentPartPr/>
              <p14:nvPr/>
            </p14:nvContentPartPr>
            <p14:xfrm>
              <a:off x="6771004" y="2306430"/>
              <a:ext cx="46080" cy="6768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92143658-675C-7E48-B816-E974D1D0EF3B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6763444" y="2298870"/>
                <a:ext cx="612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9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AC57B272-B652-DA4F-87BD-598F97680D13}"/>
                  </a:ext>
                </a:extLst>
              </p14:cNvPr>
              <p14:cNvContentPartPr/>
              <p14:nvPr/>
            </p14:nvContentPartPr>
            <p14:xfrm>
              <a:off x="6413884" y="2501550"/>
              <a:ext cx="253080" cy="8568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AC57B272-B652-DA4F-87BD-598F97680D13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6406324" y="2494350"/>
                <a:ext cx="2682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1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78647584-C416-2946-B1F6-9620282D17A1}"/>
                  </a:ext>
                </a:extLst>
              </p14:cNvPr>
              <p14:cNvContentPartPr/>
              <p14:nvPr/>
            </p14:nvContentPartPr>
            <p14:xfrm>
              <a:off x="6423244" y="2532150"/>
              <a:ext cx="305640" cy="10404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78647584-C416-2946-B1F6-9620282D17A1}"/>
                  </a:ext>
                </a:extLst>
              </p:cNvPr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6415684" y="2524590"/>
                <a:ext cx="32076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3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6CAFAD99-815F-9F48-AD16-EFADBE27EAF3}"/>
                  </a:ext>
                </a:extLst>
              </p14:cNvPr>
              <p14:cNvContentPartPr/>
              <p14:nvPr/>
            </p14:nvContentPartPr>
            <p14:xfrm>
              <a:off x="5830684" y="3958110"/>
              <a:ext cx="30960" cy="2484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6CAFAD99-815F-9F48-AD16-EFADBE27EAF3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5823124" y="3950550"/>
                <a:ext cx="4608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5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B54815F4-30F0-BF4F-A79C-404AF8C4EA2C}"/>
                  </a:ext>
                </a:extLst>
              </p14:cNvPr>
              <p14:cNvContentPartPr/>
              <p14:nvPr/>
            </p14:nvContentPartPr>
            <p14:xfrm>
              <a:off x="5955964" y="3942630"/>
              <a:ext cx="131760" cy="3708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B54815F4-30F0-BF4F-A79C-404AF8C4EA2C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5948404" y="3935070"/>
                <a:ext cx="14688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7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4AB4BBCE-E7DC-4B49-AD31-0901A87C91A6}"/>
                  </a:ext>
                </a:extLst>
              </p14:cNvPr>
              <p14:cNvContentPartPr/>
              <p14:nvPr/>
            </p14:nvContentPartPr>
            <p14:xfrm>
              <a:off x="5934724" y="3936510"/>
              <a:ext cx="73800" cy="7956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4AB4BBCE-E7DC-4B49-AD31-0901A87C91A6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5927164" y="3928950"/>
                <a:ext cx="8856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9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1A0827D0-1E21-6441-B2FD-A5EA17D08FF2}"/>
                  </a:ext>
                </a:extLst>
              </p14:cNvPr>
              <p14:cNvContentPartPr/>
              <p14:nvPr/>
            </p14:nvContentPartPr>
            <p14:xfrm>
              <a:off x="6188164" y="3841830"/>
              <a:ext cx="91800" cy="20952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1A0827D0-1E21-6441-B2FD-A5EA17D08FF2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6180604" y="3834270"/>
                <a:ext cx="10692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1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E11DF5CF-7CE9-8A4D-A243-D8595679B092}"/>
                  </a:ext>
                </a:extLst>
              </p14:cNvPr>
              <p14:cNvContentPartPr/>
              <p14:nvPr/>
            </p14:nvContentPartPr>
            <p14:xfrm>
              <a:off x="6178804" y="3930390"/>
              <a:ext cx="70560" cy="3996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E11DF5CF-7CE9-8A4D-A243-D8595679B092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6171244" y="3922830"/>
                <a:ext cx="8568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3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0704BC35-5BE0-C54F-BA5B-1466129F767B}"/>
                  </a:ext>
                </a:extLst>
              </p14:cNvPr>
              <p14:cNvContentPartPr/>
              <p14:nvPr/>
            </p14:nvContentPartPr>
            <p14:xfrm>
              <a:off x="6346924" y="3909150"/>
              <a:ext cx="9360" cy="4320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0704BC35-5BE0-C54F-BA5B-1466129F767B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6339364" y="3901590"/>
                <a:ext cx="2448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5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ADE42FB8-E43F-BF44-ABEF-D7A487A7FECC}"/>
                  </a:ext>
                </a:extLst>
              </p14:cNvPr>
              <p14:cNvContentPartPr/>
              <p14:nvPr/>
            </p14:nvContentPartPr>
            <p14:xfrm>
              <a:off x="6377524" y="3857670"/>
              <a:ext cx="18360" cy="1512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ADE42FB8-E43F-BF44-ABEF-D7A487A7FECC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6369964" y="3850110"/>
                <a:ext cx="3348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7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4B5664B4-ECBC-CD4A-8FD8-61122BE74026}"/>
                  </a:ext>
                </a:extLst>
              </p14:cNvPr>
              <p14:cNvContentPartPr/>
              <p14:nvPr/>
            </p14:nvContentPartPr>
            <p14:xfrm>
              <a:off x="6423244" y="3881790"/>
              <a:ext cx="39960" cy="8568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4B5664B4-ECBC-CD4A-8FD8-61122BE74026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6415684" y="3874590"/>
                <a:ext cx="5508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9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BCFA9992-1533-DB47-8508-8D8DF6600E4D}"/>
                  </a:ext>
                </a:extLst>
              </p14:cNvPr>
              <p14:cNvContentPartPr/>
              <p14:nvPr/>
            </p14:nvContentPartPr>
            <p14:xfrm>
              <a:off x="6505684" y="3887550"/>
              <a:ext cx="113400" cy="7380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BCFA9992-1533-DB47-8508-8D8DF6600E4D}"/>
                  </a:ext>
                </a:extLst>
              </p:cNvPr>
              <p:cNvPicPr/>
              <p:nvPr/>
            </p:nvPicPr>
            <p:blipFill>
              <a:blip r:embed="rId310"/>
              <a:stretch>
                <a:fillRect/>
              </a:stretch>
            </p:blipFill>
            <p:spPr>
              <a:xfrm>
                <a:off x="6498124" y="3880350"/>
                <a:ext cx="12852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1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D49F251D-1772-0443-B0D2-C11733961589}"/>
                  </a:ext>
                </a:extLst>
              </p14:cNvPr>
              <p14:cNvContentPartPr/>
              <p14:nvPr/>
            </p14:nvContentPartPr>
            <p14:xfrm>
              <a:off x="6606124" y="3869550"/>
              <a:ext cx="3240" cy="1548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D49F251D-1772-0443-B0D2-C1173396158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598564" y="3861990"/>
                <a:ext cx="1836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2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BA86E16E-884A-3444-B630-774449664EA8}"/>
                  </a:ext>
                </a:extLst>
              </p14:cNvPr>
              <p14:cNvContentPartPr/>
              <p14:nvPr/>
            </p14:nvContentPartPr>
            <p14:xfrm>
              <a:off x="6652564" y="3887550"/>
              <a:ext cx="57960" cy="6156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BA86E16E-884A-3444-B630-774449664EA8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6645004" y="3880350"/>
                <a:ext cx="730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4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E1465112-1301-1344-830A-1AD823376E58}"/>
                  </a:ext>
                </a:extLst>
              </p14:cNvPr>
              <p14:cNvContentPartPr/>
              <p14:nvPr/>
            </p14:nvContentPartPr>
            <p14:xfrm>
              <a:off x="5687404" y="3954870"/>
              <a:ext cx="357480" cy="2484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E1465112-1301-1344-830A-1AD823376E58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5679844" y="3947310"/>
                <a:ext cx="37260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6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69E2C538-7975-7F49-940B-9449CA4E73C3}"/>
                  </a:ext>
                </a:extLst>
              </p14:cNvPr>
              <p14:cNvContentPartPr/>
              <p14:nvPr/>
            </p14:nvContentPartPr>
            <p14:xfrm>
              <a:off x="5669044" y="3973230"/>
              <a:ext cx="336240" cy="648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69E2C538-7975-7F49-940B-9449CA4E73C3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5661484" y="3965670"/>
                <a:ext cx="35136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8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541481D8-98F3-3C4E-9B23-DEE77E5AC496}"/>
                  </a:ext>
                </a:extLst>
              </p14:cNvPr>
              <p14:cNvContentPartPr/>
              <p14:nvPr/>
            </p14:nvContentPartPr>
            <p14:xfrm>
              <a:off x="5513164" y="3967110"/>
              <a:ext cx="437040" cy="1548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541481D8-98F3-3C4E-9B23-DEE77E5AC496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5505964" y="3959550"/>
                <a:ext cx="45216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0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3E8AFA6A-3288-AB49-ACBA-77EA11CCAEC6}"/>
                  </a:ext>
                </a:extLst>
              </p14:cNvPr>
              <p14:cNvContentPartPr/>
              <p14:nvPr/>
            </p14:nvContentPartPr>
            <p14:xfrm>
              <a:off x="5339284" y="4022190"/>
              <a:ext cx="290520" cy="41544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3E8AFA6A-3288-AB49-ACBA-77EA11CCAEC6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5331724" y="4014630"/>
                <a:ext cx="305280" cy="43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2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B94D030F-2AB9-BC49-95BD-0BE97C62EF0C}"/>
                  </a:ext>
                </a:extLst>
              </p14:cNvPr>
              <p14:cNvContentPartPr/>
              <p14:nvPr/>
            </p14:nvContentPartPr>
            <p14:xfrm>
              <a:off x="5505964" y="4031190"/>
              <a:ext cx="138960" cy="9504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B94D030F-2AB9-BC49-95BD-0BE97C62EF0C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5498404" y="4023630"/>
                <a:ext cx="15408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4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48660326-3026-B34A-811C-E34E0C13252C}"/>
                  </a:ext>
                </a:extLst>
              </p14:cNvPr>
              <p14:cNvContentPartPr/>
              <p14:nvPr/>
            </p14:nvContentPartPr>
            <p14:xfrm>
              <a:off x="5504164" y="4369950"/>
              <a:ext cx="30960" cy="18972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48660326-3026-B34A-811C-E34E0C13252C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5496604" y="4362390"/>
                <a:ext cx="4608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6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341719C3-26FC-D241-B272-7468F5CFBB93}"/>
                  </a:ext>
                </a:extLst>
              </p14:cNvPr>
              <p14:cNvContentPartPr/>
              <p14:nvPr/>
            </p14:nvContentPartPr>
            <p14:xfrm>
              <a:off x="5437204" y="4327470"/>
              <a:ext cx="671760" cy="28692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341719C3-26FC-D241-B272-7468F5CFBB93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5429644" y="4319910"/>
                <a:ext cx="68688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8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B855F43E-652A-0C46-ABD0-A1738ACFA8C4}"/>
                  </a:ext>
                </a:extLst>
              </p14:cNvPr>
              <p14:cNvContentPartPr/>
              <p14:nvPr/>
            </p14:nvContentPartPr>
            <p14:xfrm>
              <a:off x="6087364" y="4391550"/>
              <a:ext cx="61560" cy="1548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B855F43E-652A-0C46-ABD0-A1738ACFA8C4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6079804" y="4383990"/>
                <a:ext cx="7632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0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B9E0DFDB-BECE-F54F-BCDC-90CE37E24AB0}"/>
                  </a:ext>
                </a:extLst>
              </p14:cNvPr>
              <p14:cNvContentPartPr/>
              <p14:nvPr/>
            </p14:nvContentPartPr>
            <p14:xfrm>
              <a:off x="5430724" y="4702950"/>
              <a:ext cx="104040" cy="24768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B9E0DFDB-BECE-F54F-BCDC-90CE37E24AB0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5423524" y="4695390"/>
                <a:ext cx="11916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2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68573463-19A0-3944-8160-882D7A3AFA7C}"/>
                  </a:ext>
                </a:extLst>
              </p14:cNvPr>
              <p14:cNvContentPartPr/>
              <p14:nvPr/>
            </p14:nvContentPartPr>
            <p14:xfrm>
              <a:off x="5376004" y="4806630"/>
              <a:ext cx="137880" cy="2160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68573463-19A0-3944-8160-882D7A3AFA7C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5368444" y="4799070"/>
                <a:ext cx="15264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4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C8F42422-774E-9641-B73C-CB5EBFED6A77}"/>
                  </a:ext>
                </a:extLst>
              </p14:cNvPr>
              <p14:cNvContentPartPr/>
              <p14:nvPr/>
            </p14:nvContentPartPr>
            <p14:xfrm>
              <a:off x="5565364" y="4666230"/>
              <a:ext cx="27720" cy="5220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C8F42422-774E-9641-B73C-CB5EBFED6A77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5557804" y="4658670"/>
                <a:ext cx="4284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6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FCF53856-6A9B-C14B-ADDF-AB38A6392FA9}"/>
                  </a:ext>
                </a:extLst>
              </p14:cNvPr>
              <p14:cNvContentPartPr/>
              <p14:nvPr/>
            </p14:nvContentPartPr>
            <p14:xfrm>
              <a:off x="5626564" y="4687470"/>
              <a:ext cx="61200" cy="17136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FCF53856-6A9B-C14B-ADDF-AB38A6392FA9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5619004" y="4679910"/>
                <a:ext cx="763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8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4F7777CA-E4A3-BA41-A999-142B19E8581C}"/>
                  </a:ext>
                </a:extLst>
              </p14:cNvPr>
              <p14:cNvContentPartPr/>
              <p14:nvPr/>
            </p14:nvContentPartPr>
            <p14:xfrm>
              <a:off x="5693524" y="4730310"/>
              <a:ext cx="91800" cy="10116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4F7777CA-E4A3-BA41-A999-142B19E8581C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5685964" y="4722750"/>
                <a:ext cx="10692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0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8713D728-68F4-9241-BE8F-64AC6282B5AF}"/>
                  </a:ext>
                </a:extLst>
              </p14:cNvPr>
              <p14:cNvContentPartPr/>
              <p14:nvPr/>
            </p14:nvContentPartPr>
            <p14:xfrm>
              <a:off x="5733124" y="4736430"/>
              <a:ext cx="46080" cy="8892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8713D728-68F4-9241-BE8F-64AC6282B5AF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5725564" y="4728870"/>
                <a:ext cx="6120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2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D0B0B41E-472A-B746-8B56-4D199E16DEE5}"/>
                  </a:ext>
                </a:extLst>
              </p14:cNvPr>
              <p14:cNvContentPartPr/>
              <p14:nvPr/>
            </p14:nvContentPartPr>
            <p14:xfrm>
              <a:off x="5794324" y="4696830"/>
              <a:ext cx="55440" cy="4608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D0B0B41E-472A-B746-8B56-4D199E16DEE5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5786764" y="4689270"/>
                <a:ext cx="7056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4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A8BEF9AB-63E9-7D4F-BA7A-90EC414C0F66}"/>
                  </a:ext>
                </a:extLst>
              </p14:cNvPr>
              <p14:cNvContentPartPr/>
              <p14:nvPr/>
            </p14:nvContentPartPr>
            <p14:xfrm>
              <a:off x="5803324" y="4699710"/>
              <a:ext cx="46080" cy="3384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A8BEF9AB-63E9-7D4F-BA7A-90EC414C0F66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5795764" y="4692150"/>
                <a:ext cx="6120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6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77B4ED41-67BF-A24A-8DB3-51DF38FBC553}"/>
                  </a:ext>
                </a:extLst>
              </p14:cNvPr>
              <p14:cNvContentPartPr/>
              <p14:nvPr/>
            </p14:nvContentPartPr>
            <p14:xfrm>
              <a:off x="5784964" y="4718070"/>
              <a:ext cx="61560" cy="936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77B4ED41-67BF-A24A-8DB3-51DF38FBC553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5777404" y="4710510"/>
                <a:ext cx="763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8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38F2DE24-E5D2-B949-9E9C-24A41DB343A2}"/>
                  </a:ext>
                </a:extLst>
              </p14:cNvPr>
              <p14:cNvContentPartPr/>
              <p14:nvPr/>
            </p14:nvContentPartPr>
            <p14:xfrm>
              <a:off x="5885764" y="4653990"/>
              <a:ext cx="45720" cy="23220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38F2DE24-E5D2-B949-9E9C-24A41DB343A2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5878204" y="4646430"/>
                <a:ext cx="6084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0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B6FA224B-09D4-4049-A3B6-BBDF3A07EBE7}"/>
                  </a:ext>
                </a:extLst>
              </p14:cNvPr>
              <p14:cNvContentPartPr/>
              <p14:nvPr/>
            </p14:nvContentPartPr>
            <p14:xfrm>
              <a:off x="5538004" y="4644990"/>
              <a:ext cx="76320" cy="10728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B6FA224B-09D4-4049-A3B6-BBDF3A07EBE7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5530444" y="4637430"/>
                <a:ext cx="9144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2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85BFD39A-F99B-5542-8014-1C16AB3C9023}"/>
                  </a:ext>
                </a:extLst>
              </p14:cNvPr>
              <p14:cNvContentPartPr/>
              <p14:nvPr/>
            </p14:nvContentPartPr>
            <p14:xfrm>
              <a:off x="5055244" y="4788270"/>
              <a:ext cx="82800" cy="1872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85BFD39A-F99B-5542-8014-1C16AB3C9023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5047684" y="4780710"/>
                <a:ext cx="9792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4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D86276F8-1BEF-884B-ABA1-6CFA0EEF004D}"/>
                  </a:ext>
                </a:extLst>
              </p14:cNvPr>
              <p14:cNvContentPartPr/>
              <p14:nvPr/>
            </p14:nvContentPartPr>
            <p14:xfrm>
              <a:off x="5059204" y="4843350"/>
              <a:ext cx="91440" cy="1872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D86276F8-1BEF-884B-ABA1-6CFA0EEF004D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5051644" y="4835790"/>
                <a:ext cx="10620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6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1F32C205-6EAA-8740-ABE0-BA30CF901272}"/>
                  </a:ext>
                </a:extLst>
              </p14:cNvPr>
              <p14:cNvContentPartPr/>
              <p14:nvPr/>
            </p14:nvContentPartPr>
            <p14:xfrm>
              <a:off x="4188364" y="4574790"/>
              <a:ext cx="82800" cy="15300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1F32C205-6EAA-8740-ABE0-BA30CF901272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4180804" y="4567230"/>
                <a:ext cx="9792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8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9080A142-EC48-AA46-AC2C-9FC2C8F54E57}"/>
                  </a:ext>
                </a:extLst>
              </p14:cNvPr>
              <p14:cNvContentPartPr/>
              <p14:nvPr/>
            </p14:nvContentPartPr>
            <p14:xfrm>
              <a:off x="4313644" y="4553190"/>
              <a:ext cx="76680" cy="20808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9080A142-EC48-AA46-AC2C-9FC2C8F54E57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306084" y="4545630"/>
                <a:ext cx="9180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0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5849A64E-E60F-C241-9048-2BED1853257A}"/>
                  </a:ext>
                </a:extLst>
              </p14:cNvPr>
              <p14:cNvContentPartPr/>
              <p14:nvPr/>
            </p14:nvContentPartPr>
            <p14:xfrm>
              <a:off x="4283044" y="4660110"/>
              <a:ext cx="116280" cy="1548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5849A64E-E60F-C241-9048-2BED1853257A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4275484" y="4652550"/>
                <a:ext cx="13140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2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230A9E59-8195-944A-B91D-DAF048E5334B}"/>
                  </a:ext>
                </a:extLst>
              </p14:cNvPr>
              <p14:cNvContentPartPr/>
              <p14:nvPr/>
            </p14:nvContentPartPr>
            <p14:xfrm>
              <a:off x="4093684" y="4785390"/>
              <a:ext cx="322560" cy="1548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230A9E59-8195-944A-B91D-DAF048E5334B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4086124" y="4777830"/>
                <a:ext cx="33768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4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6101FA5D-B0C6-4A45-9B2E-37BB554AB7CB}"/>
                  </a:ext>
                </a:extLst>
              </p14:cNvPr>
              <p14:cNvContentPartPr/>
              <p14:nvPr/>
            </p14:nvContentPartPr>
            <p14:xfrm>
              <a:off x="4109164" y="4843350"/>
              <a:ext cx="107280" cy="15300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6101FA5D-B0C6-4A45-9B2E-37BB554AB7CB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4101604" y="4835790"/>
                <a:ext cx="12240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6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B0E02B11-C7CA-1244-8F6B-951999E16CC8}"/>
                  </a:ext>
                </a:extLst>
              </p14:cNvPr>
              <p14:cNvContentPartPr/>
              <p14:nvPr/>
            </p14:nvContentPartPr>
            <p14:xfrm>
              <a:off x="4270804" y="4907430"/>
              <a:ext cx="52200" cy="6444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B0E02B11-C7CA-1244-8F6B-951999E16CC8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4263244" y="4899870"/>
                <a:ext cx="6732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8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CF93A9F6-E67E-734D-8FCC-56B266157203}"/>
                  </a:ext>
                </a:extLst>
              </p14:cNvPr>
              <p14:cNvContentPartPr/>
              <p14:nvPr/>
            </p14:nvContentPartPr>
            <p14:xfrm>
              <a:off x="4273684" y="4901310"/>
              <a:ext cx="52200" cy="6156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CF93A9F6-E67E-734D-8FCC-56B266157203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4266484" y="4893750"/>
                <a:ext cx="6732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0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F730E0E5-F8F6-7F4C-8914-53DF96152911}"/>
                  </a:ext>
                </a:extLst>
              </p14:cNvPr>
              <p14:cNvContentPartPr/>
              <p14:nvPr/>
            </p14:nvContentPartPr>
            <p14:xfrm>
              <a:off x="4456924" y="4620510"/>
              <a:ext cx="55440" cy="15588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F730E0E5-F8F6-7F4C-8914-53DF96152911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4449364" y="4612950"/>
                <a:ext cx="7056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2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74AF4485-9FD2-814A-81F0-E07D8EA6F17A}"/>
                  </a:ext>
                </a:extLst>
              </p14:cNvPr>
              <p14:cNvContentPartPr/>
              <p14:nvPr/>
            </p14:nvContentPartPr>
            <p14:xfrm>
              <a:off x="4505884" y="4657230"/>
              <a:ext cx="85680" cy="9180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74AF4485-9FD2-814A-81F0-E07D8EA6F17A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4498324" y="4649670"/>
                <a:ext cx="10080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4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1A730BF5-4B35-A84D-A7E9-5EAD0F0A58AB}"/>
                  </a:ext>
                </a:extLst>
              </p14:cNvPr>
              <p14:cNvContentPartPr/>
              <p14:nvPr/>
            </p14:nvContentPartPr>
            <p14:xfrm>
              <a:off x="4527124" y="4660110"/>
              <a:ext cx="46080" cy="8280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1A730BF5-4B35-A84D-A7E9-5EAD0F0A58AB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4519564" y="4652550"/>
                <a:ext cx="6120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6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FC62E088-7BFB-4544-9379-2ABF4BF8051C}"/>
                  </a:ext>
                </a:extLst>
              </p14:cNvPr>
              <p14:cNvContentPartPr/>
              <p14:nvPr/>
            </p14:nvContentPartPr>
            <p14:xfrm>
              <a:off x="4600564" y="4611150"/>
              <a:ext cx="39960" cy="5832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FC62E088-7BFB-4544-9379-2ABF4BF8051C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4593004" y="4603590"/>
                <a:ext cx="5508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8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6F66A2B0-650A-AB4A-B188-7ED20FF037F0}"/>
                  </a:ext>
                </a:extLst>
              </p14:cNvPr>
              <p14:cNvContentPartPr/>
              <p14:nvPr/>
            </p14:nvContentPartPr>
            <p14:xfrm>
              <a:off x="4603444" y="4623390"/>
              <a:ext cx="46080" cy="2772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6F66A2B0-650A-AB4A-B188-7ED20FF037F0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4595884" y="4615830"/>
                <a:ext cx="6120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0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6E2F9FE4-2D2A-3641-A362-E3E4F4F7F6A8}"/>
                  </a:ext>
                </a:extLst>
              </p14:cNvPr>
              <p14:cNvContentPartPr/>
              <p14:nvPr/>
            </p14:nvContentPartPr>
            <p14:xfrm>
              <a:off x="4588324" y="4638870"/>
              <a:ext cx="70560" cy="936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6E2F9FE4-2D2A-3641-A362-E3E4F4F7F6A8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4580764" y="4631310"/>
                <a:ext cx="8568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2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5EAB7947-F367-0945-A539-63260A0EBDE1}"/>
                  </a:ext>
                </a:extLst>
              </p14:cNvPr>
              <p14:cNvContentPartPr/>
              <p14:nvPr/>
            </p14:nvContentPartPr>
            <p14:xfrm>
              <a:off x="4676884" y="4577670"/>
              <a:ext cx="33840" cy="17748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5EAB7947-F367-0945-A539-63260A0EBDE1}"/>
                  </a:ext>
                </a:extLst>
              </p:cNvPr>
              <p:cNvPicPr/>
              <p:nvPr/>
            </p:nvPicPr>
            <p:blipFill>
              <a:blip r:embed="rId383"/>
              <a:stretch>
                <a:fillRect/>
              </a:stretch>
            </p:blipFill>
            <p:spPr>
              <a:xfrm>
                <a:off x="4669324" y="4570110"/>
                <a:ext cx="4896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4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C20924EF-AE88-A349-B689-00547E1F8D16}"/>
                  </a:ext>
                </a:extLst>
              </p14:cNvPr>
              <p14:cNvContentPartPr/>
              <p14:nvPr/>
            </p14:nvContentPartPr>
            <p14:xfrm>
              <a:off x="3745924" y="4742550"/>
              <a:ext cx="94680" cy="3096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C20924EF-AE88-A349-B689-00547E1F8D16}"/>
                  </a:ext>
                </a:extLst>
              </p:cNvPr>
              <p:cNvPicPr/>
              <p:nvPr/>
            </p:nvPicPr>
            <p:blipFill>
              <a:blip r:embed="rId385"/>
              <a:stretch>
                <a:fillRect/>
              </a:stretch>
            </p:blipFill>
            <p:spPr>
              <a:xfrm>
                <a:off x="3738364" y="4734990"/>
                <a:ext cx="10980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6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CE825E2D-A3AD-CE4E-825E-D4F3AC7562C2}"/>
                  </a:ext>
                </a:extLst>
              </p14:cNvPr>
              <p14:cNvContentPartPr/>
              <p14:nvPr/>
            </p14:nvContentPartPr>
            <p14:xfrm>
              <a:off x="3755284" y="4800510"/>
              <a:ext cx="76320" cy="1872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CE825E2D-A3AD-CE4E-825E-D4F3AC7562C2}"/>
                  </a:ext>
                </a:extLst>
              </p:cNvPr>
              <p:cNvPicPr/>
              <p:nvPr/>
            </p:nvPicPr>
            <p:blipFill>
              <a:blip r:embed="rId387"/>
              <a:stretch>
                <a:fillRect/>
              </a:stretch>
            </p:blipFill>
            <p:spPr>
              <a:xfrm>
                <a:off x="3747724" y="4792950"/>
                <a:ext cx="9144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8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FBEDDA91-F0E0-1443-97A6-8035FC0F25CF}"/>
                  </a:ext>
                </a:extLst>
              </p14:cNvPr>
              <p14:cNvContentPartPr/>
              <p14:nvPr/>
            </p14:nvContentPartPr>
            <p14:xfrm>
              <a:off x="3504364" y="4721310"/>
              <a:ext cx="79560" cy="11592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FBEDDA91-F0E0-1443-97A6-8035FC0F25CF}"/>
                  </a:ext>
                </a:extLst>
              </p:cNvPr>
              <p:cNvPicPr/>
              <p:nvPr/>
            </p:nvPicPr>
            <p:blipFill>
              <a:blip r:embed="rId389"/>
              <a:stretch>
                <a:fillRect/>
              </a:stretch>
            </p:blipFill>
            <p:spPr>
              <a:xfrm>
                <a:off x="3497164" y="4713750"/>
                <a:ext cx="9432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0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73C438F8-E914-0942-8999-AE6A51853509}"/>
                  </a:ext>
                </a:extLst>
              </p14:cNvPr>
              <p14:cNvContentPartPr/>
              <p14:nvPr/>
            </p14:nvContentPartPr>
            <p14:xfrm>
              <a:off x="1098844" y="3054150"/>
              <a:ext cx="214200" cy="96804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73C438F8-E914-0942-8999-AE6A51853509}"/>
                  </a:ext>
                </a:extLst>
              </p:cNvPr>
              <p:cNvPicPr/>
              <p:nvPr/>
            </p:nvPicPr>
            <p:blipFill>
              <a:blip r:embed="rId391"/>
              <a:stretch>
                <a:fillRect/>
              </a:stretch>
            </p:blipFill>
            <p:spPr>
              <a:xfrm>
                <a:off x="1091284" y="3046590"/>
                <a:ext cx="228960" cy="9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2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A033D779-1E14-C04A-8E2D-B03536030DC6}"/>
                  </a:ext>
                </a:extLst>
              </p14:cNvPr>
              <p14:cNvContentPartPr/>
              <p14:nvPr/>
            </p14:nvContentPartPr>
            <p14:xfrm>
              <a:off x="1208644" y="2852910"/>
              <a:ext cx="3492720" cy="30564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A033D779-1E14-C04A-8E2D-B03536030DC6}"/>
                  </a:ext>
                </a:extLst>
              </p:cNvPr>
              <p:cNvPicPr/>
              <p:nvPr/>
            </p:nvPicPr>
            <p:blipFill>
              <a:blip r:embed="rId393"/>
              <a:stretch>
                <a:fillRect/>
              </a:stretch>
            </p:blipFill>
            <p:spPr>
              <a:xfrm>
                <a:off x="1201084" y="2845350"/>
                <a:ext cx="350784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4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EFC5BA37-E024-DC4D-976E-A48FAEE4839D}"/>
                  </a:ext>
                </a:extLst>
              </p14:cNvPr>
              <p14:cNvContentPartPr/>
              <p14:nvPr/>
            </p14:nvContentPartPr>
            <p14:xfrm>
              <a:off x="1178404" y="3875670"/>
              <a:ext cx="3102120" cy="10728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EFC5BA37-E024-DC4D-976E-A48FAEE4839D}"/>
                  </a:ext>
                </a:extLst>
              </p:cNvPr>
              <p:cNvPicPr/>
              <p:nvPr/>
            </p:nvPicPr>
            <p:blipFill>
              <a:blip r:embed="rId395"/>
              <a:stretch>
                <a:fillRect/>
              </a:stretch>
            </p:blipFill>
            <p:spPr>
              <a:xfrm>
                <a:off x="1170844" y="3868110"/>
                <a:ext cx="311724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6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B1E434F3-3E3E-BC48-87E1-639D90BB9153}"/>
                  </a:ext>
                </a:extLst>
              </p14:cNvPr>
              <p14:cNvContentPartPr/>
              <p14:nvPr/>
            </p14:nvContentPartPr>
            <p14:xfrm>
              <a:off x="33604" y="3585510"/>
              <a:ext cx="1105200" cy="123588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B1E434F3-3E3E-BC48-87E1-639D90BB9153}"/>
                  </a:ext>
                </a:extLst>
              </p:cNvPr>
              <p:cNvPicPr/>
              <p:nvPr/>
            </p:nvPicPr>
            <p:blipFill>
              <a:blip r:embed="rId397"/>
              <a:stretch>
                <a:fillRect/>
              </a:stretch>
            </p:blipFill>
            <p:spPr>
              <a:xfrm>
                <a:off x="26044" y="3577950"/>
                <a:ext cx="1120320" cy="12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8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CC7E90E0-7AC8-6B49-8EE1-4B5E6E5A54CB}"/>
                  </a:ext>
                </a:extLst>
              </p14:cNvPr>
              <p14:cNvContentPartPr/>
              <p14:nvPr/>
            </p14:nvContentPartPr>
            <p14:xfrm>
              <a:off x="384604" y="4709070"/>
              <a:ext cx="125280" cy="23220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CC7E90E0-7AC8-6B49-8EE1-4B5E6E5A54CB}"/>
                  </a:ext>
                </a:extLst>
              </p:cNvPr>
              <p:cNvPicPr/>
              <p:nvPr/>
            </p:nvPicPr>
            <p:blipFill>
              <a:blip r:embed="rId399"/>
              <a:stretch>
                <a:fillRect/>
              </a:stretch>
            </p:blipFill>
            <p:spPr>
              <a:xfrm>
                <a:off x="377044" y="4701510"/>
                <a:ext cx="14040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0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9BA370C2-E625-544C-9E54-D982358D09E2}"/>
                  </a:ext>
                </a:extLst>
              </p14:cNvPr>
              <p14:cNvContentPartPr/>
              <p14:nvPr/>
            </p14:nvContentPartPr>
            <p14:xfrm>
              <a:off x="649924" y="4571550"/>
              <a:ext cx="110160" cy="36072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9BA370C2-E625-544C-9E54-D982358D09E2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642724" y="4563990"/>
                <a:ext cx="125280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2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1CF0486E-02A6-3B47-B3BC-65845E3C9EA5}"/>
                  </a:ext>
                </a:extLst>
              </p14:cNvPr>
              <p14:cNvContentPartPr/>
              <p14:nvPr/>
            </p14:nvContentPartPr>
            <p14:xfrm>
              <a:off x="619684" y="4754790"/>
              <a:ext cx="146880" cy="6768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1CF0486E-02A6-3B47-B3BC-65845E3C9EA5}"/>
                  </a:ext>
                </a:extLst>
              </p:cNvPr>
              <p:cNvPicPr/>
              <p:nvPr/>
            </p:nvPicPr>
            <p:blipFill>
              <a:blip r:embed="rId403"/>
              <a:stretch>
                <a:fillRect/>
              </a:stretch>
            </p:blipFill>
            <p:spPr>
              <a:xfrm>
                <a:off x="612124" y="4747230"/>
                <a:ext cx="1620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4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0F082D00-3B5A-ED4F-A0D9-5851FA9DBB00}"/>
                  </a:ext>
                </a:extLst>
              </p14:cNvPr>
              <p14:cNvContentPartPr/>
              <p14:nvPr/>
            </p14:nvContentPartPr>
            <p14:xfrm>
              <a:off x="784564" y="4692150"/>
              <a:ext cx="12600" cy="2052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0F082D00-3B5A-ED4F-A0D9-5851FA9DBB00}"/>
                  </a:ext>
                </a:extLst>
              </p:cNvPr>
              <p:cNvPicPr/>
              <p:nvPr/>
            </p:nvPicPr>
            <p:blipFill>
              <a:blip r:embed="rId405"/>
              <a:stretch>
                <a:fillRect/>
              </a:stretch>
            </p:blipFill>
            <p:spPr>
              <a:xfrm>
                <a:off x="777004" y="4684590"/>
                <a:ext cx="2772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6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5EC52A97-F499-A243-958A-74F870578A42}"/>
                  </a:ext>
                </a:extLst>
              </p14:cNvPr>
              <p14:cNvContentPartPr/>
              <p14:nvPr/>
            </p14:nvContentPartPr>
            <p14:xfrm>
              <a:off x="824164" y="4623750"/>
              <a:ext cx="144000" cy="14976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5EC52A97-F499-A243-958A-74F870578A42}"/>
                  </a:ext>
                </a:extLst>
              </p:cNvPr>
              <p:cNvPicPr/>
              <p:nvPr/>
            </p:nvPicPr>
            <p:blipFill>
              <a:blip r:embed="rId407"/>
              <a:stretch>
                <a:fillRect/>
              </a:stretch>
            </p:blipFill>
            <p:spPr>
              <a:xfrm>
                <a:off x="816604" y="4616190"/>
                <a:ext cx="15876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8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711B21E1-D6AC-9945-9C40-E2AC819095F8}"/>
                  </a:ext>
                </a:extLst>
              </p14:cNvPr>
              <p14:cNvContentPartPr/>
              <p14:nvPr/>
            </p14:nvContentPartPr>
            <p14:xfrm>
              <a:off x="1150684" y="4639230"/>
              <a:ext cx="97920" cy="131400"/>
            </p14:xfrm>
          </p:contentPart>
        </mc:Choice>
        <mc:Fallback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711B21E1-D6AC-9945-9C40-E2AC819095F8}"/>
                  </a:ext>
                </a:extLst>
              </p:cNvPr>
              <p:cNvPicPr/>
              <p:nvPr/>
            </p:nvPicPr>
            <p:blipFill>
              <a:blip r:embed="rId409"/>
              <a:stretch>
                <a:fillRect/>
              </a:stretch>
            </p:blipFill>
            <p:spPr>
              <a:xfrm>
                <a:off x="1143124" y="4631670"/>
                <a:ext cx="11304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0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5833986F-5FF2-6341-82C8-5BCA36DB48D0}"/>
                  </a:ext>
                </a:extLst>
              </p14:cNvPr>
              <p14:cNvContentPartPr/>
              <p14:nvPr/>
            </p14:nvContentPartPr>
            <p14:xfrm>
              <a:off x="1169044" y="4641750"/>
              <a:ext cx="52200" cy="107280"/>
            </p14:xfrm>
          </p:contentPart>
        </mc:Choice>
        <mc:Fallback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5833986F-5FF2-6341-82C8-5BCA36DB48D0}"/>
                  </a:ext>
                </a:extLst>
              </p:cNvPr>
              <p:cNvPicPr/>
              <p:nvPr/>
            </p:nvPicPr>
            <p:blipFill>
              <a:blip r:embed="rId411"/>
              <a:stretch>
                <a:fillRect/>
              </a:stretch>
            </p:blipFill>
            <p:spPr>
              <a:xfrm>
                <a:off x="1161484" y="4634190"/>
                <a:ext cx="6732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2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D5D7C7A3-1CDC-984D-B982-9A3A7508EBBB}"/>
                  </a:ext>
                </a:extLst>
              </p14:cNvPr>
              <p14:cNvContentPartPr/>
              <p14:nvPr/>
            </p14:nvContentPartPr>
            <p14:xfrm>
              <a:off x="476404" y="4635630"/>
              <a:ext cx="57960" cy="461520"/>
            </p14:xfrm>
          </p:contentPart>
        </mc:Choice>
        <mc:Fallback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D5D7C7A3-1CDC-984D-B982-9A3A7508EBBB}"/>
                  </a:ext>
                </a:extLst>
              </p:cNvPr>
              <p:cNvPicPr/>
              <p:nvPr/>
            </p:nvPicPr>
            <p:blipFill>
              <a:blip r:embed="rId413"/>
              <a:stretch>
                <a:fillRect/>
              </a:stretch>
            </p:blipFill>
            <p:spPr>
              <a:xfrm>
                <a:off x="468844" y="4628070"/>
                <a:ext cx="73080" cy="47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4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55D27139-63DB-6744-BAD3-877052C86ACF}"/>
                  </a:ext>
                </a:extLst>
              </p14:cNvPr>
              <p14:cNvContentPartPr/>
              <p14:nvPr/>
            </p14:nvContentPartPr>
            <p14:xfrm>
              <a:off x="506644" y="4428270"/>
              <a:ext cx="2021400" cy="806400"/>
            </p14:xfrm>
          </p:contentPart>
        </mc:Choice>
        <mc:Fallback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55D27139-63DB-6744-BAD3-877052C86ACF}"/>
                  </a:ext>
                </a:extLst>
              </p:cNvPr>
              <p:cNvPicPr/>
              <p:nvPr/>
            </p:nvPicPr>
            <p:blipFill>
              <a:blip r:embed="rId415"/>
              <a:stretch>
                <a:fillRect/>
              </a:stretch>
            </p:blipFill>
            <p:spPr>
              <a:xfrm>
                <a:off x="499084" y="4420710"/>
                <a:ext cx="2036520" cy="82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6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453269AA-9BFC-804C-A691-176383EDD1AA}"/>
                  </a:ext>
                </a:extLst>
              </p14:cNvPr>
              <p14:cNvContentPartPr/>
              <p14:nvPr/>
            </p14:nvContentPartPr>
            <p14:xfrm>
              <a:off x="5543764" y="3345750"/>
              <a:ext cx="6480" cy="49320"/>
            </p14:xfrm>
          </p:contentPart>
        </mc:Choice>
        <mc:Fallback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453269AA-9BFC-804C-A691-176383EDD1AA}"/>
                  </a:ext>
                </a:extLst>
              </p:cNvPr>
              <p:cNvPicPr/>
              <p:nvPr/>
            </p:nvPicPr>
            <p:blipFill>
              <a:blip r:embed="rId417"/>
              <a:stretch>
                <a:fillRect/>
              </a:stretch>
            </p:blipFill>
            <p:spPr>
              <a:xfrm>
                <a:off x="5536204" y="3338190"/>
                <a:ext cx="2160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8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B3E98429-1398-C540-96CD-E69AE94E41CB}"/>
                  </a:ext>
                </a:extLst>
              </p14:cNvPr>
              <p14:cNvContentPartPr/>
              <p14:nvPr/>
            </p14:nvContentPartPr>
            <p14:xfrm>
              <a:off x="5540884" y="3510630"/>
              <a:ext cx="12600" cy="27720"/>
            </p14:xfrm>
          </p:contentPart>
        </mc:Choice>
        <mc:Fallback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B3E98429-1398-C540-96CD-E69AE94E41CB}"/>
                  </a:ext>
                </a:extLst>
              </p:cNvPr>
              <p:cNvPicPr/>
              <p:nvPr/>
            </p:nvPicPr>
            <p:blipFill>
              <a:blip r:embed="rId419"/>
              <a:stretch>
                <a:fillRect/>
              </a:stretch>
            </p:blipFill>
            <p:spPr>
              <a:xfrm>
                <a:off x="5533324" y="3503070"/>
                <a:ext cx="2772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0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1364184E-7641-0145-94C7-F87A569B9CBC}"/>
                  </a:ext>
                </a:extLst>
              </p14:cNvPr>
              <p14:cNvContentPartPr/>
              <p14:nvPr/>
            </p14:nvContentPartPr>
            <p14:xfrm>
              <a:off x="5522524" y="3742830"/>
              <a:ext cx="3240" cy="18720"/>
            </p14:xfrm>
          </p:contentPart>
        </mc:Choice>
        <mc:Fallback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1364184E-7641-0145-94C7-F87A569B9CBC}"/>
                  </a:ext>
                </a:extLst>
              </p:cNvPr>
              <p:cNvPicPr/>
              <p:nvPr/>
            </p:nvPicPr>
            <p:blipFill>
              <a:blip r:embed="rId421"/>
              <a:stretch>
                <a:fillRect/>
              </a:stretch>
            </p:blipFill>
            <p:spPr>
              <a:xfrm>
                <a:off x="5514964" y="3735270"/>
                <a:ext cx="1836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2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3D4C010D-1BFF-1541-9593-6E1D91C1FFC3}"/>
                  </a:ext>
                </a:extLst>
              </p14:cNvPr>
              <p14:cNvContentPartPr/>
              <p14:nvPr/>
            </p14:nvContentPartPr>
            <p14:xfrm>
              <a:off x="5525404" y="3870990"/>
              <a:ext cx="15480" cy="155880"/>
            </p14:xfrm>
          </p:contentPart>
        </mc:Choice>
        <mc:Fallback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3D4C010D-1BFF-1541-9593-6E1D91C1FFC3}"/>
                  </a:ext>
                </a:extLst>
              </p:cNvPr>
              <p:cNvPicPr/>
              <p:nvPr/>
            </p:nvPicPr>
            <p:blipFill>
              <a:blip r:embed="rId423"/>
              <a:stretch>
                <a:fillRect/>
              </a:stretch>
            </p:blipFill>
            <p:spPr>
              <a:xfrm>
                <a:off x="5517844" y="3863430"/>
                <a:ext cx="3060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4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6B0F35BA-1E7A-A14F-B562-04B05EAA1F0D}"/>
                  </a:ext>
                </a:extLst>
              </p14:cNvPr>
              <p14:cNvContentPartPr/>
              <p14:nvPr/>
            </p14:nvContentPartPr>
            <p14:xfrm>
              <a:off x="6450604" y="3061710"/>
              <a:ext cx="21600" cy="27720"/>
            </p14:xfrm>
          </p:contentPart>
        </mc:Choice>
        <mc:Fallback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6B0F35BA-1E7A-A14F-B562-04B05EAA1F0D}"/>
                  </a:ext>
                </a:extLst>
              </p:cNvPr>
              <p:cNvPicPr/>
              <p:nvPr/>
            </p:nvPicPr>
            <p:blipFill>
              <a:blip r:embed="rId425"/>
              <a:stretch>
                <a:fillRect/>
              </a:stretch>
            </p:blipFill>
            <p:spPr>
              <a:xfrm>
                <a:off x="6443044" y="3054150"/>
                <a:ext cx="3672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6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88D912C3-23E6-5B49-A14E-AEACA01827E9}"/>
                  </a:ext>
                </a:extLst>
              </p14:cNvPr>
              <p14:cNvContentPartPr/>
              <p14:nvPr/>
            </p14:nvContentPartPr>
            <p14:xfrm>
              <a:off x="6450604" y="3214350"/>
              <a:ext cx="360" cy="24840"/>
            </p14:xfrm>
          </p:contentPart>
        </mc:Choice>
        <mc:Fallback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88D912C3-23E6-5B49-A14E-AEACA01827E9}"/>
                  </a:ext>
                </a:extLst>
              </p:cNvPr>
              <p:cNvPicPr/>
              <p:nvPr/>
            </p:nvPicPr>
            <p:blipFill>
              <a:blip r:embed="rId427"/>
              <a:stretch>
                <a:fillRect/>
              </a:stretch>
            </p:blipFill>
            <p:spPr>
              <a:xfrm>
                <a:off x="6443044" y="3207150"/>
                <a:ext cx="1548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8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8D4FFD9B-6008-554E-9892-1247A980608E}"/>
                  </a:ext>
                </a:extLst>
              </p14:cNvPr>
              <p14:cNvContentPartPr/>
              <p14:nvPr/>
            </p14:nvContentPartPr>
            <p14:xfrm>
              <a:off x="6468964" y="3162510"/>
              <a:ext cx="27720" cy="58320"/>
            </p14:xfrm>
          </p:contentPart>
        </mc:Choice>
        <mc:Fallback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8D4FFD9B-6008-554E-9892-1247A980608E}"/>
                  </a:ext>
                </a:extLst>
              </p:cNvPr>
              <p:cNvPicPr/>
              <p:nvPr/>
            </p:nvPicPr>
            <p:blipFill>
              <a:blip r:embed="rId429"/>
              <a:stretch>
                <a:fillRect/>
              </a:stretch>
            </p:blipFill>
            <p:spPr>
              <a:xfrm>
                <a:off x="6461404" y="3154950"/>
                <a:ext cx="42840" cy="73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89" name="Group 288">
            <a:extLst>
              <a:ext uri="{FF2B5EF4-FFF2-40B4-BE49-F238E27FC236}">
                <a16:creationId xmlns:a16="http://schemas.microsoft.com/office/drawing/2014/main" id="{9877A80A-B28D-F441-A526-87A787497A38}"/>
              </a:ext>
            </a:extLst>
          </p:cNvPr>
          <p:cNvGrpSpPr/>
          <p:nvPr/>
        </p:nvGrpSpPr>
        <p:grpSpPr>
          <a:xfrm>
            <a:off x="6426124" y="3446550"/>
            <a:ext cx="39960" cy="253800"/>
            <a:chOff x="6426124" y="3446550"/>
            <a:chExt cx="39960" cy="25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BBB18E3D-FD93-3348-8058-5095AA0356A3}"/>
                    </a:ext>
                  </a:extLst>
                </p14:cNvPr>
                <p14:cNvContentPartPr/>
                <p14:nvPr/>
              </p14:nvContentPartPr>
              <p14:xfrm>
                <a:off x="6450604" y="3455550"/>
                <a:ext cx="3240" cy="2160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BBB18E3D-FD93-3348-8058-5095AA0356A3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6443044" y="3447990"/>
                  <a:ext cx="183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BED60AB4-31A7-884F-AE66-E3ABBE63960A}"/>
                    </a:ext>
                  </a:extLst>
                </p14:cNvPr>
                <p14:cNvContentPartPr/>
                <p14:nvPr/>
              </p14:nvContentPartPr>
              <p14:xfrm>
                <a:off x="6459604" y="3577950"/>
                <a:ext cx="6480" cy="2484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BED60AB4-31A7-884F-AE66-E3ABBE63960A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6452044" y="3570390"/>
                  <a:ext cx="216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B57259EF-C859-0E4C-B282-8177C09A7FBF}"/>
                    </a:ext>
                  </a:extLst>
                </p14:cNvPr>
                <p14:cNvContentPartPr/>
                <p14:nvPr/>
              </p14:nvContentPartPr>
              <p14:xfrm>
                <a:off x="6429364" y="3446550"/>
                <a:ext cx="24840" cy="8280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B57259EF-C859-0E4C-B282-8177C09A7FBF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6421804" y="3438990"/>
                  <a:ext cx="399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DB3429B4-A006-914C-8647-D8F232D849D0}"/>
                    </a:ext>
                  </a:extLst>
                </p14:cNvPr>
                <p14:cNvContentPartPr/>
                <p14:nvPr/>
              </p14:nvContentPartPr>
              <p14:xfrm>
                <a:off x="6426124" y="3635910"/>
                <a:ext cx="12600" cy="6444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DB3429B4-A006-914C-8647-D8F232D849D0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6418564" y="3628350"/>
                  <a:ext cx="27720" cy="7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73D27E24-5D80-0641-A580-D604BEF7A21B}"/>
              </a:ext>
            </a:extLst>
          </p:cNvPr>
          <p:cNvGrpSpPr/>
          <p:nvPr/>
        </p:nvGrpSpPr>
        <p:grpSpPr>
          <a:xfrm>
            <a:off x="1489804" y="4353390"/>
            <a:ext cx="1914120" cy="758880"/>
            <a:chOff x="1489804" y="4353390"/>
            <a:chExt cx="1914120" cy="75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8F7529AC-D56F-E94E-AA36-A7C2A61E149D}"/>
                    </a:ext>
                  </a:extLst>
                </p14:cNvPr>
                <p14:cNvContentPartPr/>
                <p14:nvPr/>
              </p14:nvContentPartPr>
              <p14:xfrm>
                <a:off x="1489804" y="4608270"/>
                <a:ext cx="97920" cy="9504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8F7529AC-D56F-E94E-AA36-A7C2A61E149D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1482244" y="4600710"/>
                  <a:ext cx="1130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AFE91217-B6CC-7B47-8A61-A5C370AE01F6}"/>
                    </a:ext>
                  </a:extLst>
                </p14:cNvPr>
                <p14:cNvContentPartPr/>
                <p14:nvPr/>
              </p14:nvContentPartPr>
              <p14:xfrm>
                <a:off x="1590244" y="4657230"/>
                <a:ext cx="15480" cy="1872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AFE91217-B6CC-7B47-8A61-A5C370AE01F6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1582684" y="4649670"/>
                  <a:ext cx="306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05B9972C-9D44-AC47-B16F-B48CB78B339C}"/>
                    </a:ext>
                  </a:extLst>
                </p14:cNvPr>
                <p14:cNvContentPartPr/>
                <p14:nvPr/>
              </p14:nvContentPartPr>
              <p14:xfrm>
                <a:off x="1651444" y="4550310"/>
                <a:ext cx="15480" cy="20196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05B9972C-9D44-AC47-B16F-B48CB78B339C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1643884" y="4542750"/>
                  <a:ext cx="306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2FCC3685-0A0F-4242-9C73-886AF53E0F25}"/>
                    </a:ext>
                  </a:extLst>
                </p14:cNvPr>
                <p14:cNvContentPartPr/>
                <p14:nvPr/>
              </p14:nvContentPartPr>
              <p14:xfrm>
                <a:off x="1639204" y="4660110"/>
                <a:ext cx="97920" cy="3708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2FCC3685-0A0F-4242-9C73-886AF53E0F25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1631644" y="4652550"/>
                  <a:ext cx="1130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0E1EC97C-CEB3-AB44-9713-CC42CDABCB09}"/>
                    </a:ext>
                  </a:extLst>
                </p14:cNvPr>
                <p14:cNvContentPartPr/>
                <p14:nvPr/>
              </p14:nvContentPartPr>
              <p14:xfrm>
                <a:off x="1761244" y="4760910"/>
                <a:ext cx="95040" cy="16200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0E1EC97C-CEB3-AB44-9713-CC42CDABCB09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1753684" y="4753350"/>
                  <a:ext cx="1101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8C890034-5E5D-024A-8321-DB005845C7B2}"/>
                    </a:ext>
                  </a:extLst>
                </p14:cNvPr>
                <p14:cNvContentPartPr/>
                <p14:nvPr/>
              </p14:nvContentPartPr>
              <p14:xfrm>
                <a:off x="1929364" y="4730310"/>
                <a:ext cx="82800" cy="23544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8C890034-5E5D-024A-8321-DB005845C7B2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1921804" y="4722750"/>
                  <a:ext cx="979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A6493739-D73F-6140-9210-6A7DC3FC0E9D}"/>
                    </a:ext>
                  </a:extLst>
                </p14:cNvPr>
                <p14:cNvContentPartPr/>
                <p14:nvPr/>
              </p14:nvContentPartPr>
              <p14:xfrm>
                <a:off x="1895524" y="4858470"/>
                <a:ext cx="113400" cy="2772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A6493739-D73F-6140-9210-6A7DC3FC0E9D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1887964" y="4850910"/>
                  <a:ext cx="1285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BB86B10B-55C5-7E4E-9AB5-E0339CAC4B55}"/>
                    </a:ext>
                  </a:extLst>
                </p14:cNvPr>
                <p14:cNvContentPartPr/>
                <p14:nvPr/>
              </p14:nvContentPartPr>
              <p14:xfrm>
                <a:off x="1731004" y="4977630"/>
                <a:ext cx="270360" cy="936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BB86B10B-55C5-7E4E-9AB5-E0339CAC4B55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723444" y="4970070"/>
                  <a:ext cx="2854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EF043F63-179E-7245-9088-1DB3AC4C8A1D}"/>
                    </a:ext>
                  </a:extLst>
                </p14:cNvPr>
                <p14:cNvContentPartPr/>
                <p14:nvPr/>
              </p14:nvContentPartPr>
              <p14:xfrm>
                <a:off x="1785724" y="4984110"/>
                <a:ext cx="73800" cy="12816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EF043F63-179E-7245-9088-1DB3AC4C8A1D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1778164" y="4976550"/>
                  <a:ext cx="885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8813D320-531A-654D-9D64-C09FD7DF8A00}"/>
                    </a:ext>
                  </a:extLst>
                </p14:cNvPr>
                <p14:cNvContentPartPr/>
                <p14:nvPr/>
              </p14:nvContentPartPr>
              <p14:xfrm>
                <a:off x="1898764" y="5050710"/>
                <a:ext cx="46080" cy="5220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8813D320-531A-654D-9D64-C09FD7DF8A00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1891204" y="5043510"/>
                  <a:ext cx="612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409D1885-0481-D84F-A55D-ADCDDBBDDFB0}"/>
                    </a:ext>
                  </a:extLst>
                </p14:cNvPr>
                <p14:cNvContentPartPr/>
                <p14:nvPr/>
              </p14:nvContentPartPr>
              <p14:xfrm>
                <a:off x="1889404" y="5053950"/>
                <a:ext cx="52200" cy="3096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409D1885-0481-D84F-A55D-ADCDDBBDDFB0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1881844" y="5046390"/>
                  <a:ext cx="673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A3AA9151-6AB8-D542-B816-A8E555FCF0DE}"/>
                    </a:ext>
                  </a:extLst>
                </p14:cNvPr>
                <p14:cNvContentPartPr/>
                <p14:nvPr/>
              </p14:nvContentPartPr>
              <p14:xfrm>
                <a:off x="2188564" y="4935150"/>
                <a:ext cx="58320" cy="2448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A3AA9151-6AB8-D542-B816-A8E555FCF0DE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2181364" y="4927590"/>
                  <a:ext cx="734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806B9382-9B7A-A349-83A9-B13068FCB378}"/>
                    </a:ext>
                  </a:extLst>
                </p14:cNvPr>
                <p14:cNvContentPartPr/>
                <p14:nvPr/>
              </p14:nvContentPartPr>
              <p14:xfrm>
                <a:off x="2200804" y="4986630"/>
                <a:ext cx="73800" cy="1548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806B9382-9B7A-A349-83A9-B13068FCB378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2193244" y="4979070"/>
                  <a:ext cx="885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7C8C2082-DC2E-D347-AD31-835E52A1363C}"/>
                    </a:ext>
                  </a:extLst>
                </p14:cNvPr>
                <p14:cNvContentPartPr/>
                <p14:nvPr/>
              </p14:nvContentPartPr>
              <p14:xfrm>
                <a:off x="2304844" y="4910310"/>
                <a:ext cx="82440" cy="9504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7C8C2082-DC2E-D347-AD31-835E52A1363C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2297284" y="4902750"/>
                  <a:ext cx="975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BFBBC35E-26BB-3141-B9B1-C79C05DE588C}"/>
                    </a:ext>
                  </a:extLst>
                </p14:cNvPr>
                <p14:cNvContentPartPr/>
                <p14:nvPr/>
              </p14:nvContentPartPr>
              <p14:xfrm>
                <a:off x="2289364" y="4866030"/>
                <a:ext cx="3240" cy="324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BFBBC35E-26BB-3141-B9B1-C79C05DE588C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2281804" y="4858470"/>
                  <a:ext cx="1836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5890DAAF-095D-584A-8218-DA94C7AB7D06}"/>
                    </a:ext>
                  </a:extLst>
                </p14:cNvPr>
                <p14:cNvContentPartPr/>
                <p14:nvPr/>
              </p14:nvContentPartPr>
              <p14:xfrm>
                <a:off x="2268124" y="4606470"/>
                <a:ext cx="346680" cy="14400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5890DAAF-095D-584A-8218-DA94C7AB7D06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2260564" y="4598910"/>
                  <a:ext cx="3618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36ADC7A8-EB48-A548-92AC-5607BD43E073}"/>
                    </a:ext>
                  </a:extLst>
                </p14:cNvPr>
                <p14:cNvContentPartPr/>
                <p14:nvPr/>
              </p14:nvContentPartPr>
              <p14:xfrm>
                <a:off x="2646844" y="4545630"/>
                <a:ext cx="79560" cy="7956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36ADC7A8-EB48-A548-92AC-5607BD43E073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2639284" y="4538070"/>
                  <a:ext cx="946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C60C1199-B4CC-E64C-8A47-E4A0D8BA1C80}"/>
                    </a:ext>
                  </a:extLst>
                </p14:cNvPr>
                <p14:cNvContentPartPr/>
                <p14:nvPr/>
              </p14:nvContentPartPr>
              <p14:xfrm>
                <a:off x="2713804" y="4554630"/>
                <a:ext cx="27720" cy="7380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C60C1199-B4CC-E64C-8A47-E4A0D8BA1C80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2706244" y="4547070"/>
                  <a:ext cx="428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83F9D00F-A8C5-0849-AA89-F96564E0B806}"/>
                    </a:ext>
                  </a:extLst>
                </p14:cNvPr>
                <p14:cNvContentPartPr/>
                <p14:nvPr/>
              </p14:nvContentPartPr>
              <p14:xfrm>
                <a:off x="2759524" y="4450950"/>
                <a:ext cx="192600" cy="15732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83F9D00F-A8C5-0849-AA89-F96564E0B806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2751964" y="4443390"/>
                  <a:ext cx="2077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F4FD205C-D978-4B47-A912-167D0555B6E2}"/>
                    </a:ext>
                  </a:extLst>
                </p14:cNvPr>
                <p14:cNvContentPartPr/>
                <p14:nvPr/>
              </p14:nvContentPartPr>
              <p14:xfrm>
                <a:off x="2930524" y="4481550"/>
                <a:ext cx="27720" cy="2772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F4FD205C-D978-4B47-A912-167D0555B6E2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2922964" y="4473990"/>
                  <a:ext cx="428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D65845C8-E5B7-1D4B-9D1F-5C8526664440}"/>
                    </a:ext>
                  </a:extLst>
                </p14:cNvPr>
                <p14:cNvContentPartPr/>
                <p14:nvPr/>
              </p14:nvContentPartPr>
              <p14:xfrm>
                <a:off x="2976244" y="4411350"/>
                <a:ext cx="76680" cy="16524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D65845C8-E5B7-1D4B-9D1F-5C8526664440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2968684" y="4403790"/>
                  <a:ext cx="918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F42037B2-2D52-3C41-B617-0D1F9B3C3A09}"/>
                    </a:ext>
                  </a:extLst>
                </p14:cNvPr>
                <p14:cNvContentPartPr/>
                <p14:nvPr/>
              </p14:nvContentPartPr>
              <p14:xfrm>
                <a:off x="3217444" y="4353390"/>
                <a:ext cx="61560" cy="23220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F42037B2-2D52-3C41-B617-0D1F9B3C3A09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3209884" y="4345830"/>
                  <a:ext cx="7632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62955EC0-DAE2-B04B-9E45-D22468482172}"/>
                    </a:ext>
                  </a:extLst>
                </p14:cNvPr>
                <p14:cNvContentPartPr/>
                <p14:nvPr/>
              </p14:nvContentPartPr>
              <p14:xfrm>
                <a:off x="3165604" y="4405230"/>
                <a:ext cx="238320" cy="11628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62955EC0-DAE2-B04B-9E45-D22468482172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3158044" y="4397670"/>
                  <a:ext cx="2534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BBC26EE5-E61C-454A-9156-9FD231BE5D22}"/>
                    </a:ext>
                  </a:extLst>
                </p14:cNvPr>
                <p14:cNvContentPartPr/>
                <p14:nvPr/>
              </p14:nvContentPartPr>
              <p14:xfrm>
                <a:off x="2658724" y="4820310"/>
                <a:ext cx="15480" cy="6768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BBC26EE5-E61C-454A-9156-9FD231BE5D22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2651524" y="4812750"/>
                  <a:ext cx="306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07AA796C-E37F-B541-AE6C-413E63B344D9}"/>
                    </a:ext>
                  </a:extLst>
                </p14:cNvPr>
                <p14:cNvContentPartPr/>
                <p14:nvPr/>
              </p14:nvContentPartPr>
              <p14:xfrm>
                <a:off x="2646844" y="4786830"/>
                <a:ext cx="21600" cy="3096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07AA796C-E37F-B541-AE6C-413E63B344D9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2639284" y="4779270"/>
                  <a:ext cx="367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13E1373B-0A8D-234C-96FA-623894040B5B}"/>
                    </a:ext>
                  </a:extLst>
                </p14:cNvPr>
                <p14:cNvContentPartPr/>
                <p14:nvPr/>
              </p14:nvContentPartPr>
              <p14:xfrm>
                <a:off x="2704804" y="4737870"/>
                <a:ext cx="278280" cy="12852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13E1373B-0A8D-234C-96FA-623894040B5B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2697244" y="4730310"/>
                  <a:ext cx="2934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EFDEE0C9-8713-F146-AF6F-12B750B2BE02}"/>
                    </a:ext>
                  </a:extLst>
                </p14:cNvPr>
                <p14:cNvContentPartPr/>
                <p14:nvPr/>
              </p14:nvContentPartPr>
              <p14:xfrm>
                <a:off x="2970124" y="4725630"/>
                <a:ext cx="9360" cy="1872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EFDEE0C9-8713-F146-AF6F-12B750B2BE02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2962564" y="4718070"/>
                  <a:ext cx="244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663F752C-5C02-8B48-AC79-71978EC50700}"/>
                    </a:ext>
                  </a:extLst>
                </p14:cNvPr>
                <p14:cNvContentPartPr/>
                <p14:nvPr/>
              </p14:nvContentPartPr>
              <p14:xfrm>
                <a:off x="3016204" y="4704390"/>
                <a:ext cx="116280" cy="8568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663F752C-5C02-8B48-AC79-71978EC50700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3008644" y="4696830"/>
                  <a:ext cx="1314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BF16AD1D-1674-7640-A6BE-A265F91E34A5}"/>
                    </a:ext>
                  </a:extLst>
                </p14:cNvPr>
                <p14:cNvContentPartPr/>
                <p14:nvPr/>
              </p14:nvContentPartPr>
              <p14:xfrm>
                <a:off x="2775004" y="4756230"/>
                <a:ext cx="79560" cy="1872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BF16AD1D-1674-7640-A6BE-A265F91E34A5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2767444" y="4748670"/>
                  <a:ext cx="946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6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52BA9F4A-46E9-8241-8CFA-5925DC08FAB8}"/>
                    </a:ext>
                  </a:extLst>
                </p14:cNvPr>
                <p14:cNvContentPartPr/>
                <p14:nvPr/>
              </p14:nvContentPartPr>
              <p14:xfrm>
                <a:off x="2777884" y="4945590"/>
                <a:ext cx="49320" cy="11340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52BA9F4A-46E9-8241-8CFA-5925DC08FAB8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2770324" y="4938030"/>
                  <a:ext cx="644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8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EE3F7BEF-EBE4-E243-BF80-858DDAFACBC8}"/>
                    </a:ext>
                  </a:extLst>
                </p14:cNvPr>
                <p14:cNvContentPartPr/>
                <p14:nvPr/>
              </p14:nvContentPartPr>
              <p14:xfrm>
                <a:off x="2777884" y="4951710"/>
                <a:ext cx="73800" cy="4932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EE3F7BEF-EBE4-E243-BF80-858DDAFACBC8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2770324" y="4944150"/>
                  <a:ext cx="8856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0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1D8745F4-3E1F-7F43-8966-CE11ABF52622}"/>
                    </a:ext>
                  </a:extLst>
                </p14:cNvPr>
                <p14:cNvContentPartPr/>
                <p14:nvPr/>
              </p14:nvContentPartPr>
              <p14:xfrm>
                <a:off x="2863564" y="4942350"/>
                <a:ext cx="46080" cy="4932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1D8745F4-3E1F-7F43-8966-CE11ABF52622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2856004" y="4934790"/>
                  <a:ext cx="612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2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8CBD6306-CE60-AF43-8293-B8C6E2A72AE6}"/>
                    </a:ext>
                  </a:extLst>
                </p14:cNvPr>
                <p14:cNvContentPartPr/>
                <p14:nvPr/>
              </p14:nvContentPartPr>
              <p14:xfrm>
                <a:off x="2933764" y="4936590"/>
                <a:ext cx="30960" cy="3960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8CBD6306-CE60-AF43-8293-B8C6E2A72AE6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2926204" y="4929030"/>
                  <a:ext cx="4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4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3447C7AE-480E-074A-A89C-BDCCACC25ACA}"/>
                    </a:ext>
                  </a:extLst>
                </p14:cNvPr>
                <p14:cNvContentPartPr/>
                <p14:nvPr/>
              </p14:nvContentPartPr>
              <p14:xfrm>
                <a:off x="2913604" y="4902750"/>
                <a:ext cx="17280" cy="1260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3447C7AE-480E-074A-A89C-BDCCACC25ACA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2906044" y="4895190"/>
                  <a:ext cx="324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6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E8E3DC8D-F146-684F-8844-48FA5E317E5A}"/>
                    </a:ext>
                  </a:extLst>
                </p14:cNvPr>
                <p14:cNvContentPartPr/>
                <p14:nvPr/>
              </p14:nvContentPartPr>
              <p14:xfrm>
                <a:off x="2988484" y="4835430"/>
                <a:ext cx="116280" cy="10404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E8E3DC8D-F146-684F-8844-48FA5E317E5A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2980924" y="4828230"/>
                  <a:ext cx="1314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8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F12E322F-636E-ED4D-8C43-E0A4F1880F8E}"/>
                    </a:ext>
                  </a:extLst>
                </p14:cNvPr>
                <p14:cNvContentPartPr/>
                <p14:nvPr/>
              </p14:nvContentPartPr>
              <p14:xfrm>
                <a:off x="3072364" y="4872150"/>
                <a:ext cx="63000" cy="3096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F12E322F-636E-ED4D-8C43-E0A4F1880F8E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3064804" y="4864590"/>
                  <a:ext cx="781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0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562B0CAE-7026-1B44-AED5-F8C8DED0A9D9}"/>
                    </a:ext>
                  </a:extLst>
                </p14:cNvPr>
                <p14:cNvContentPartPr/>
                <p14:nvPr/>
              </p14:nvContentPartPr>
              <p14:xfrm>
                <a:off x="3141124" y="4869270"/>
                <a:ext cx="33840" cy="5544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562B0CAE-7026-1B44-AED5-F8C8DED0A9D9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3133564" y="4861710"/>
                  <a:ext cx="48960" cy="70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92613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02C041A-CFF8-B947-928B-EEC8E135665F}"/>
              </a:ext>
            </a:extLst>
          </p:cNvPr>
          <p:cNvGrpSpPr/>
          <p:nvPr/>
        </p:nvGrpSpPr>
        <p:grpSpPr>
          <a:xfrm>
            <a:off x="330244" y="730710"/>
            <a:ext cx="2799720" cy="2390760"/>
            <a:chOff x="330244" y="730710"/>
            <a:chExt cx="2799720" cy="239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68DF046-B988-CE4D-9CE3-2E4BC1CBDEC3}"/>
                    </a:ext>
                  </a:extLst>
                </p14:cNvPr>
                <p14:cNvContentPartPr/>
                <p14:nvPr/>
              </p14:nvContentPartPr>
              <p14:xfrm>
                <a:off x="742444" y="730710"/>
                <a:ext cx="73800" cy="23907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68DF046-B988-CE4D-9CE3-2E4BC1CBDEC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34884" y="723150"/>
                  <a:ext cx="88560" cy="24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AF0BD9C-20AC-564A-A6B3-5C91232D4135}"/>
                    </a:ext>
                  </a:extLst>
                </p14:cNvPr>
                <p14:cNvContentPartPr/>
                <p14:nvPr/>
              </p14:nvContentPartPr>
              <p14:xfrm>
                <a:off x="330244" y="2739510"/>
                <a:ext cx="2799720" cy="1224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AF0BD9C-20AC-564A-A6B3-5C91232D413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2684" y="2731950"/>
                  <a:ext cx="2814840" cy="13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A62F909-69F1-894E-93FC-32EE5F43515F}"/>
                  </a:ext>
                </a:extLst>
              </p14:cNvPr>
              <p14:cNvContentPartPr/>
              <p14:nvPr/>
            </p14:nvContentPartPr>
            <p14:xfrm>
              <a:off x="788164" y="709470"/>
              <a:ext cx="1407600" cy="15480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A62F909-69F1-894E-93FC-32EE5F4351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0604" y="701910"/>
                <a:ext cx="1422720" cy="156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5C90BAA9-A5FB-E644-B812-62847B79F85D}"/>
              </a:ext>
            </a:extLst>
          </p:cNvPr>
          <p:cNvGrpSpPr/>
          <p:nvPr/>
        </p:nvGrpSpPr>
        <p:grpSpPr>
          <a:xfrm>
            <a:off x="4307884" y="269550"/>
            <a:ext cx="400680" cy="195840"/>
            <a:chOff x="4307884" y="269550"/>
            <a:chExt cx="400680" cy="19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BFBFA66-E17A-BD46-AA64-4833AC0B3F02}"/>
                    </a:ext>
                  </a:extLst>
                </p14:cNvPr>
                <p14:cNvContentPartPr/>
                <p14:nvPr/>
              </p14:nvContentPartPr>
              <p14:xfrm>
                <a:off x="4307884" y="269550"/>
                <a:ext cx="186480" cy="107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BFBFA66-E17A-BD46-AA64-4833AC0B3F0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00684" y="261990"/>
                  <a:ext cx="2016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7130570-2829-7C42-978D-2290336112A3}"/>
                    </a:ext>
                  </a:extLst>
                </p14:cNvPr>
                <p14:cNvContentPartPr/>
                <p14:nvPr/>
              </p14:nvContentPartPr>
              <p14:xfrm>
                <a:off x="4512724" y="272790"/>
                <a:ext cx="15480" cy="24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7130570-2829-7C42-978D-2290336112A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505164" y="265230"/>
                  <a:ext cx="306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F8311F1-6DEE-2A43-BAE7-42630E09B75C}"/>
                    </a:ext>
                  </a:extLst>
                </p14:cNvPr>
                <p14:cNvContentPartPr/>
                <p14:nvPr/>
              </p14:nvContentPartPr>
              <p14:xfrm>
                <a:off x="4579684" y="312390"/>
                <a:ext cx="110160" cy="66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F8311F1-6DEE-2A43-BAE7-42630E09B75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72124" y="304830"/>
                  <a:ext cx="1252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DF7528F-89AB-6B44-B972-A7A94366841F}"/>
                    </a:ext>
                  </a:extLst>
                </p14:cNvPr>
                <p14:cNvContentPartPr/>
                <p14:nvPr/>
              </p14:nvContentPartPr>
              <p14:xfrm>
                <a:off x="4589044" y="300150"/>
                <a:ext cx="119520" cy="1652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DF7528F-89AB-6B44-B972-A7A94366841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581484" y="292590"/>
                  <a:ext cx="134640" cy="18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11E4349-E27C-2440-B9AD-02EC8AEA4C3E}"/>
                  </a:ext>
                </a:extLst>
              </p14:cNvPr>
              <p14:cNvContentPartPr/>
              <p14:nvPr/>
            </p14:nvContentPartPr>
            <p14:xfrm>
              <a:off x="4372324" y="559710"/>
              <a:ext cx="159120" cy="1134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11E4349-E27C-2440-B9AD-02EC8AEA4C3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364764" y="552150"/>
                <a:ext cx="174240" cy="12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74C3CE57-D393-3248-A4D9-6879732B33F8}"/>
              </a:ext>
            </a:extLst>
          </p:cNvPr>
          <p:cNvGrpSpPr/>
          <p:nvPr/>
        </p:nvGrpSpPr>
        <p:grpSpPr>
          <a:xfrm>
            <a:off x="4940044" y="218070"/>
            <a:ext cx="457920" cy="387720"/>
            <a:chOff x="4940044" y="218070"/>
            <a:chExt cx="457920" cy="38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B7E47E1-0D88-4B41-8E4E-24A74F51D7A1}"/>
                    </a:ext>
                  </a:extLst>
                </p14:cNvPr>
                <p14:cNvContentPartPr/>
                <p14:nvPr/>
              </p14:nvContentPartPr>
              <p14:xfrm>
                <a:off x="4940044" y="218070"/>
                <a:ext cx="146880" cy="3877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B7E47E1-0D88-4B41-8E4E-24A74F51D7A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932484" y="210510"/>
                  <a:ext cx="16200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6D3D81D-F8FA-7E43-8F1F-4F672EE814CD}"/>
                    </a:ext>
                  </a:extLst>
                </p14:cNvPr>
                <p14:cNvContentPartPr/>
                <p14:nvPr/>
              </p14:nvContentPartPr>
              <p14:xfrm>
                <a:off x="4952284" y="382590"/>
                <a:ext cx="137880" cy="460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6D3D81D-F8FA-7E43-8F1F-4F672EE814C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44724" y="375030"/>
                  <a:ext cx="1526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83DA736-5F18-7A4C-9221-95C32066E4DC}"/>
                    </a:ext>
                  </a:extLst>
                </p14:cNvPr>
                <p14:cNvContentPartPr/>
                <p14:nvPr/>
              </p14:nvContentPartPr>
              <p14:xfrm>
                <a:off x="5163244" y="285030"/>
                <a:ext cx="39600" cy="1346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83DA736-5F18-7A4C-9221-95C32066E4D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155684" y="277470"/>
                  <a:ext cx="547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0A226EE-3B3D-FD45-B1FF-397E94D14580}"/>
                    </a:ext>
                  </a:extLst>
                </p14:cNvPr>
                <p14:cNvContentPartPr/>
                <p14:nvPr/>
              </p14:nvContentPartPr>
              <p14:xfrm>
                <a:off x="5229844" y="337230"/>
                <a:ext cx="82800" cy="702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0A226EE-3B3D-FD45-B1FF-397E94D1458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22644" y="329670"/>
                  <a:ext cx="9792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7166247-E8E1-144A-9E9A-C9BD307C34FA}"/>
                    </a:ext>
                  </a:extLst>
                </p14:cNvPr>
                <p14:cNvContentPartPr/>
                <p14:nvPr/>
              </p14:nvContentPartPr>
              <p14:xfrm>
                <a:off x="5241004" y="330750"/>
                <a:ext cx="56520" cy="493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7166247-E8E1-144A-9E9A-C9BD307C34F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233444" y="323190"/>
                  <a:ext cx="716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4E7CB90-DDAF-B347-8082-62E1768BA471}"/>
                    </a:ext>
                  </a:extLst>
                </p14:cNvPr>
                <p14:cNvContentPartPr/>
                <p14:nvPr/>
              </p14:nvContentPartPr>
              <p14:xfrm>
                <a:off x="5370604" y="287910"/>
                <a:ext cx="27360" cy="1530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4E7CB90-DDAF-B347-8082-62E1768BA47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363044" y="280350"/>
                  <a:ext cx="42480" cy="16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DD51CD8-30C5-5E42-83A5-CAD07B210FF5}"/>
              </a:ext>
            </a:extLst>
          </p:cNvPr>
          <p:cNvGrpSpPr/>
          <p:nvPr/>
        </p:nvGrpSpPr>
        <p:grpSpPr>
          <a:xfrm>
            <a:off x="1941964" y="169110"/>
            <a:ext cx="867600" cy="708480"/>
            <a:chOff x="1941964" y="169110"/>
            <a:chExt cx="867600" cy="70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2F1CB4E-2656-B445-BA3F-98368C0FFFE6}"/>
                    </a:ext>
                  </a:extLst>
                </p14:cNvPr>
                <p14:cNvContentPartPr/>
                <p14:nvPr/>
              </p14:nvContentPartPr>
              <p14:xfrm>
                <a:off x="1988044" y="355230"/>
                <a:ext cx="363240" cy="4431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2F1CB4E-2656-B445-BA3F-98368C0FFFE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980484" y="347670"/>
                  <a:ext cx="37836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52D68BC-3A3D-C647-A124-827EAA3C6989}"/>
                    </a:ext>
                  </a:extLst>
                </p14:cNvPr>
                <p14:cNvContentPartPr/>
                <p14:nvPr/>
              </p14:nvContentPartPr>
              <p14:xfrm>
                <a:off x="1941964" y="681750"/>
                <a:ext cx="162000" cy="195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52D68BC-3A3D-C647-A124-827EAA3C698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934404" y="674190"/>
                  <a:ext cx="1771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774DDE9-1ADB-C34B-9C32-5603723459D5}"/>
                    </a:ext>
                  </a:extLst>
                </p14:cNvPr>
                <p14:cNvContentPartPr/>
                <p14:nvPr/>
              </p14:nvContentPartPr>
              <p14:xfrm>
                <a:off x="2519044" y="169110"/>
                <a:ext cx="52200" cy="2995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774DDE9-1ADB-C34B-9C32-5603723459D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511484" y="161550"/>
                  <a:ext cx="6732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BC37771-331B-2A41-A519-65F7229F6234}"/>
                    </a:ext>
                  </a:extLst>
                </p14:cNvPr>
                <p14:cNvContentPartPr/>
                <p14:nvPr/>
              </p14:nvContentPartPr>
              <p14:xfrm>
                <a:off x="2479444" y="300150"/>
                <a:ext cx="137880" cy="918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BC37771-331B-2A41-A519-65F7229F623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471884" y="292590"/>
                  <a:ext cx="1526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C9D2DD3-7825-AE47-AAFF-6EB60F2ACFE6}"/>
                    </a:ext>
                  </a:extLst>
                </p14:cNvPr>
                <p14:cNvContentPartPr/>
                <p14:nvPr/>
              </p14:nvContentPartPr>
              <p14:xfrm>
                <a:off x="2641084" y="206910"/>
                <a:ext cx="37080" cy="1119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C9D2DD3-7825-AE47-AAFF-6EB60F2ACFE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633524" y="199350"/>
                  <a:ext cx="522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1DA26FC-7D1D-1944-B095-0A55EBE650AF}"/>
                    </a:ext>
                  </a:extLst>
                </p14:cNvPr>
                <p14:cNvContentPartPr/>
                <p14:nvPr/>
              </p14:nvContentPartPr>
              <p14:xfrm>
                <a:off x="2699044" y="227070"/>
                <a:ext cx="61560" cy="950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1DA26FC-7D1D-1944-B095-0A55EBE650A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691484" y="219510"/>
                  <a:ext cx="763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2360AE1-A4DB-0E41-B2E8-8009836B539B}"/>
                    </a:ext>
                  </a:extLst>
                </p14:cNvPr>
                <p14:cNvContentPartPr/>
                <p14:nvPr/>
              </p14:nvContentPartPr>
              <p14:xfrm>
                <a:off x="2702284" y="227070"/>
                <a:ext cx="58320" cy="522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2360AE1-A4DB-0E41-B2E8-8009836B539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694724" y="219510"/>
                  <a:ext cx="734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27A878E-7A6F-B54C-BA52-0B91BF9EFB7C}"/>
                    </a:ext>
                  </a:extLst>
                </p14:cNvPr>
                <p14:cNvContentPartPr/>
                <p14:nvPr/>
              </p14:nvContentPartPr>
              <p14:xfrm>
                <a:off x="2796964" y="187470"/>
                <a:ext cx="12600" cy="1008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27A878E-7A6F-B54C-BA52-0B91BF9EFB7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789404" y="179910"/>
                  <a:ext cx="27720" cy="11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1C79A81-A11C-1941-BD9F-EF2805039399}"/>
              </a:ext>
            </a:extLst>
          </p:cNvPr>
          <p:cNvGrpSpPr/>
          <p:nvPr/>
        </p:nvGrpSpPr>
        <p:grpSpPr>
          <a:xfrm>
            <a:off x="2076244" y="3154590"/>
            <a:ext cx="125640" cy="150120"/>
            <a:chOff x="2076244" y="3154590"/>
            <a:chExt cx="125640" cy="15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35D9BCE-66C7-EE48-A5E8-6F5FDF5C3669}"/>
                    </a:ext>
                  </a:extLst>
                </p14:cNvPr>
                <p14:cNvContentPartPr/>
                <p14:nvPr/>
              </p14:nvContentPartPr>
              <p14:xfrm>
                <a:off x="2076244" y="3163950"/>
                <a:ext cx="125640" cy="1407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35D9BCE-66C7-EE48-A5E8-6F5FDF5C366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068684" y="3156390"/>
                  <a:ext cx="1407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4BA5C13-8C3D-B84A-868C-C6B9A476B268}"/>
                    </a:ext>
                  </a:extLst>
                </p14:cNvPr>
                <p14:cNvContentPartPr/>
                <p14:nvPr/>
              </p14:nvContentPartPr>
              <p14:xfrm>
                <a:off x="2097844" y="3154590"/>
                <a:ext cx="104040" cy="1317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4BA5C13-8C3D-B84A-868C-C6B9A476B26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090284" y="3147030"/>
                  <a:ext cx="119160" cy="14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F364B7D-FEF4-7946-99BA-A3CE5F5DF38A}"/>
              </a:ext>
            </a:extLst>
          </p:cNvPr>
          <p:cNvGrpSpPr/>
          <p:nvPr/>
        </p:nvGrpSpPr>
        <p:grpSpPr>
          <a:xfrm>
            <a:off x="220084" y="749070"/>
            <a:ext cx="116640" cy="317880"/>
            <a:chOff x="220084" y="749070"/>
            <a:chExt cx="116640" cy="31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215610C-F20E-8348-9D52-8CB4F4A6A555}"/>
                    </a:ext>
                  </a:extLst>
                </p14:cNvPr>
                <p14:cNvContentPartPr/>
                <p14:nvPr/>
              </p14:nvContentPartPr>
              <p14:xfrm>
                <a:off x="275164" y="749070"/>
                <a:ext cx="61560" cy="3178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215610C-F20E-8348-9D52-8CB4F4A6A55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67604" y="741510"/>
                  <a:ext cx="7632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D6DF947-0324-EC46-98D8-0454B35ACD54}"/>
                    </a:ext>
                  </a:extLst>
                </p14:cNvPr>
                <p14:cNvContentPartPr/>
                <p14:nvPr/>
              </p14:nvContentPartPr>
              <p14:xfrm>
                <a:off x="220084" y="929070"/>
                <a:ext cx="95040" cy="67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D6DF947-0324-EC46-98D8-0454B35ACD5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12884" y="921510"/>
                  <a:ext cx="110160" cy="8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62C0944-4DC8-2644-AA04-3E9DFF1C8F94}"/>
              </a:ext>
            </a:extLst>
          </p:cNvPr>
          <p:cNvGrpSpPr/>
          <p:nvPr/>
        </p:nvGrpSpPr>
        <p:grpSpPr>
          <a:xfrm>
            <a:off x="724084" y="700110"/>
            <a:ext cx="122040" cy="113400"/>
            <a:chOff x="724084" y="700110"/>
            <a:chExt cx="122040" cy="11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D08DFA9-D9F2-074E-A041-DC888F133CCD}"/>
                    </a:ext>
                  </a:extLst>
                </p14:cNvPr>
                <p14:cNvContentPartPr/>
                <p14:nvPr/>
              </p14:nvContentPartPr>
              <p14:xfrm>
                <a:off x="724084" y="712350"/>
                <a:ext cx="70560" cy="1011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D08DFA9-D9F2-074E-A041-DC888F133CC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16524" y="704790"/>
                  <a:ext cx="856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4B4DACD-60EE-0145-9A87-20BA465CC517}"/>
                    </a:ext>
                  </a:extLst>
                </p14:cNvPr>
                <p14:cNvContentPartPr/>
                <p14:nvPr/>
              </p14:nvContentPartPr>
              <p14:xfrm>
                <a:off x="760444" y="700110"/>
                <a:ext cx="85680" cy="795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4B4DACD-60EE-0145-9A87-20BA465CC51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53244" y="692550"/>
                  <a:ext cx="10080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9660CB0-3295-4D45-92BF-877C488820D4}"/>
                  </a:ext>
                </a:extLst>
              </p14:cNvPr>
              <p14:cNvContentPartPr/>
              <p14:nvPr/>
            </p14:nvContentPartPr>
            <p14:xfrm>
              <a:off x="3016564" y="2678310"/>
              <a:ext cx="196560" cy="2689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9660CB0-3295-4D45-92BF-877C488820D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009004" y="2670750"/>
                <a:ext cx="21132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EB7BA65-97E2-534E-9AE0-F7F88A9CB0B5}"/>
                  </a:ext>
                </a:extLst>
              </p14:cNvPr>
              <p14:cNvContentPartPr/>
              <p14:nvPr/>
            </p14:nvContentPartPr>
            <p14:xfrm>
              <a:off x="736324" y="2226510"/>
              <a:ext cx="100800" cy="554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EB7BA65-97E2-534E-9AE0-F7F88A9CB0B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28764" y="2218950"/>
                <a:ext cx="115920" cy="70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4A9F28C0-FABA-AF4A-B485-1DF76BCE4E78}"/>
              </a:ext>
            </a:extLst>
          </p:cNvPr>
          <p:cNvGrpSpPr/>
          <p:nvPr/>
        </p:nvGrpSpPr>
        <p:grpSpPr>
          <a:xfrm>
            <a:off x="971764" y="1744110"/>
            <a:ext cx="2469960" cy="351720"/>
            <a:chOff x="971764" y="1744110"/>
            <a:chExt cx="2469960" cy="35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3C685EF-8DCD-FF4E-9153-B795AC02045E}"/>
                    </a:ext>
                  </a:extLst>
                </p14:cNvPr>
                <p14:cNvContentPartPr/>
                <p14:nvPr/>
              </p14:nvContentPartPr>
              <p14:xfrm>
                <a:off x="971764" y="1790190"/>
                <a:ext cx="2469960" cy="3056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3C685EF-8DCD-FF4E-9153-B795AC02045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64204" y="1782630"/>
                  <a:ext cx="248472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A5553E0-B38E-7247-93BC-161F1082C3A9}"/>
                    </a:ext>
                  </a:extLst>
                </p14:cNvPr>
                <p14:cNvContentPartPr/>
                <p14:nvPr/>
              </p14:nvContentPartPr>
              <p14:xfrm>
                <a:off x="3325084" y="1744110"/>
                <a:ext cx="109080" cy="2354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A5553E0-B38E-7247-93BC-161F1082C3A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317524" y="1736550"/>
                  <a:ext cx="123840" cy="250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29742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F573FA9-4D78-764C-99AD-18BD3987B24A}"/>
              </a:ext>
            </a:extLst>
          </p:cNvPr>
          <p:cNvGrpSpPr/>
          <p:nvPr/>
        </p:nvGrpSpPr>
        <p:grpSpPr>
          <a:xfrm>
            <a:off x="29308" y="0"/>
            <a:ext cx="4782914" cy="525673"/>
            <a:chOff x="27432" y="0"/>
            <a:chExt cx="4782914" cy="5256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3FAF6A-2105-4243-946F-ACBD268639A1}"/>
                </a:ext>
              </a:extLst>
            </p:cNvPr>
            <p:cNvSpPr txBox="1"/>
            <p:nvPr/>
          </p:nvSpPr>
          <p:spPr>
            <a:xfrm>
              <a:off x="73152" y="64008"/>
              <a:ext cx="47371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9C0BA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Key Topics and Their Applications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48579D1-88B7-1543-B63E-C0CFA253DA7E}"/>
                </a:ext>
              </a:extLst>
            </p:cNvPr>
            <p:cNvCxnSpPr>
              <a:cxnSpLocks/>
            </p:cNvCxnSpPr>
            <p:nvPr/>
          </p:nvCxnSpPr>
          <p:spPr>
            <a:xfrm>
              <a:off x="27432" y="0"/>
              <a:ext cx="0" cy="443858"/>
            </a:xfrm>
            <a:prstGeom prst="line">
              <a:avLst/>
            </a:prstGeom>
            <a:ln w="63500">
              <a:solidFill>
                <a:srgbClr val="39C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16F1BA6-04BB-1049-BB69-459357183C0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02336" y="-192024"/>
              <a:ext cx="0" cy="443858"/>
            </a:xfrm>
            <a:prstGeom prst="line">
              <a:avLst/>
            </a:prstGeom>
            <a:ln w="63500">
              <a:solidFill>
                <a:srgbClr val="39C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F38CFD4-0725-A647-A00D-7F704A8DE462}"/>
              </a:ext>
            </a:extLst>
          </p:cNvPr>
          <p:cNvSpPr txBox="1"/>
          <p:nvPr/>
        </p:nvSpPr>
        <p:spPr>
          <a:xfrm>
            <a:off x="6349031" y="4811854"/>
            <a:ext cx="508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39C0BA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11</a:t>
            </a:r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ECB17F8A-FD51-2E45-AEE5-0A38787CB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82" y="3646390"/>
            <a:ext cx="7474925" cy="831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32C66C-0B12-114A-B8F6-770C2F6CF7D2}"/>
              </a:ext>
            </a:extLst>
          </p:cNvPr>
          <p:cNvSpPr/>
          <p:nvPr/>
        </p:nvSpPr>
        <p:spPr>
          <a:xfrm>
            <a:off x="75028" y="559775"/>
            <a:ext cx="66966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206" marR="5603">
              <a:spcBef>
                <a:spcPts val="0"/>
              </a:spcBef>
              <a:buClr>
                <a:srgbClr val="39C0BA"/>
              </a:buClr>
              <a:tabLst>
                <a:tab pos="313781" algn="l"/>
                <a:tab pos="2443573" algn="l"/>
                <a:tab pos="4979039" algn="l"/>
              </a:tabLst>
            </a:pPr>
            <a:r>
              <a:rPr lang="en-US" sz="2000" b="1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Linear Systems of Equations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828176E-3807-6F41-8102-7982B85696F9}"/>
              </a:ext>
            </a:extLst>
          </p:cNvPr>
          <p:cNvGrpSpPr/>
          <p:nvPr/>
        </p:nvGrpSpPr>
        <p:grpSpPr>
          <a:xfrm>
            <a:off x="482164" y="1143630"/>
            <a:ext cx="335880" cy="183240"/>
            <a:chOff x="482164" y="1143630"/>
            <a:chExt cx="335880" cy="18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2FE2CCD-FDE8-7C40-8FAD-103655B26143}"/>
                    </a:ext>
                  </a:extLst>
                </p14:cNvPr>
                <p14:cNvContentPartPr/>
                <p14:nvPr/>
              </p14:nvContentPartPr>
              <p14:xfrm>
                <a:off x="482164" y="1143630"/>
                <a:ext cx="70560" cy="1436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2FE2CCD-FDE8-7C40-8FAD-103655B2614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4604" y="1136070"/>
                  <a:ext cx="856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54812D0-A619-E041-8DD3-F3D4BB85FC35}"/>
                    </a:ext>
                  </a:extLst>
                </p14:cNvPr>
                <p14:cNvContentPartPr/>
                <p14:nvPr/>
              </p14:nvContentPartPr>
              <p14:xfrm>
                <a:off x="591964" y="1259190"/>
                <a:ext cx="15480" cy="644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54812D0-A619-E041-8DD3-F3D4BB85FC3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84404" y="1251630"/>
                  <a:ext cx="306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4F7C117-4D1B-F84D-BBC6-448190FF62F5}"/>
                    </a:ext>
                  </a:extLst>
                </p14:cNvPr>
                <p14:cNvContentPartPr/>
                <p14:nvPr/>
              </p14:nvContentPartPr>
              <p14:xfrm>
                <a:off x="619684" y="1277550"/>
                <a:ext cx="9360" cy="493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4F7C117-4D1B-F84D-BBC6-448190FF62F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12124" y="1269990"/>
                  <a:ext cx="244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D0E5277-F8D4-AF42-89CE-6AC1E8EF4A14}"/>
                    </a:ext>
                  </a:extLst>
                </p14:cNvPr>
                <p14:cNvContentPartPr/>
                <p14:nvPr/>
              </p14:nvContentPartPr>
              <p14:xfrm>
                <a:off x="705004" y="1155510"/>
                <a:ext cx="82800" cy="979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D0E5277-F8D4-AF42-89CE-6AC1E8EF4A1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7444" y="1147950"/>
                  <a:ext cx="979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6E44527-025B-9D4B-ADCA-B4EAD2BF079D}"/>
                    </a:ext>
                  </a:extLst>
                </p14:cNvPr>
                <p14:cNvContentPartPr/>
                <p14:nvPr/>
              </p14:nvContentPartPr>
              <p14:xfrm>
                <a:off x="705004" y="1173870"/>
                <a:ext cx="61560" cy="1040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6E44527-025B-9D4B-ADCA-B4EAD2BF079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97444" y="1166310"/>
                  <a:ext cx="763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683829B-EE2D-0942-8C4C-7774C816A715}"/>
                    </a:ext>
                  </a:extLst>
                </p14:cNvPr>
                <p14:cNvContentPartPr/>
                <p14:nvPr/>
              </p14:nvContentPartPr>
              <p14:xfrm>
                <a:off x="808684" y="1238310"/>
                <a:ext cx="9360" cy="70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683829B-EE2D-0942-8C4C-7774C816A71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01124" y="1230750"/>
                  <a:ext cx="24480" cy="8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EC862CC-66B7-544A-B903-2782155FEB34}"/>
              </a:ext>
            </a:extLst>
          </p:cNvPr>
          <p:cNvGrpSpPr/>
          <p:nvPr/>
        </p:nvGrpSpPr>
        <p:grpSpPr>
          <a:xfrm>
            <a:off x="1016404" y="1185750"/>
            <a:ext cx="119520" cy="97920"/>
            <a:chOff x="1016404" y="1185750"/>
            <a:chExt cx="119520" cy="9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FC50B9A-7B18-1440-B03E-497F3D3C4251}"/>
                    </a:ext>
                  </a:extLst>
                </p14:cNvPr>
                <p14:cNvContentPartPr/>
                <p14:nvPr/>
              </p14:nvContentPartPr>
              <p14:xfrm>
                <a:off x="1016404" y="1216350"/>
                <a:ext cx="119520" cy="18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FC50B9A-7B18-1440-B03E-497F3D3C425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08844" y="1208790"/>
                  <a:ext cx="1346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BF3F273-CEF2-D740-814A-99E4E95EFEF8}"/>
                    </a:ext>
                  </a:extLst>
                </p14:cNvPr>
                <p14:cNvContentPartPr/>
                <p14:nvPr/>
              </p14:nvContentPartPr>
              <p14:xfrm>
                <a:off x="1059244" y="1185750"/>
                <a:ext cx="24840" cy="979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BF3F273-CEF2-D740-814A-99E4E95EFEF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51684" y="1178550"/>
                  <a:ext cx="39960" cy="11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6874DC2-8B69-544E-B83D-89FE45FADD1C}"/>
              </a:ext>
            </a:extLst>
          </p:cNvPr>
          <p:cNvGrpSpPr/>
          <p:nvPr/>
        </p:nvGrpSpPr>
        <p:grpSpPr>
          <a:xfrm>
            <a:off x="1331044" y="1164510"/>
            <a:ext cx="208080" cy="159480"/>
            <a:chOff x="1331044" y="1164510"/>
            <a:chExt cx="208080" cy="15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C49CDA4-7C14-6A4D-AD8D-514A2AB5269D}"/>
                    </a:ext>
                  </a:extLst>
                </p14:cNvPr>
                <p14:cNvContentPartPr/>
                <p14:nvPr/>
              </p14:nvContentPartPr>
              <p14:xfrm>
                <a:off x="1331044" y="1164510"/>
                <a:ext cx="73800" cy="97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C49CDA4-7C14-6A4D-AD8D-514A2AB5269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323484" y="1156950"/>
                  <a:ext cx="885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4E90A91-4A23-4A47-A9FE-A17589A80151}"/>
                    </a:ext>
                  </a:extLst>
                </p14:cNvPr>
                <p14:cNvContentPartPr/>
                <p14:nvPr/>
              </p14:nvContentPartPr>
              <p14:xfrm>
                <a:off x="1437604" y="1240830"/>
                <a:ext cx="12600" cy="64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4E90A91-4A23-4A47-A9FE-A17589A8015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30044" y="1233270"/>
                  <a:ext cx="27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99ACA9A-149B-9840-B41A-92A3A8DBBEB9}"/>
                    </a:ext>
                  </a:extLst>
                </p14:cNvPr>
                <p14:cNvContentPartPr/>
                <p14:nvPr/>
              </p14:nvContentPartPr>
              <p14:xfrm>
                <a:off x="1477564" y="1250190"/>
                <a:ext cx="61560" cy="738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99ACA9A-149B-9840-B41A-92A3A8DBBEB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70004" y="1242630"/>
                  <a:ext cx="76320" cy="8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5F0991B-71A3-7843-ACBA-ADDA3E5C917E}"/>
              </a:ext>
            </a:extLst>
          </p:cNvPr>
          <p:cNvGrpSpPr/>
          <p:nvPr/>
        </p:nvGrpSpPr>
        <p:grpSpPr>
          <a:xfrm>
            <a:off x="1669804" y="1182870"/>
            <a:ext cx="150120" cy="137880"/>
            <a:chOff x="1669804" y="1182870"/>
            <a:chExt cx="150120" cy="13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3DE625F-30BA-F04D-8932-3A1E69B569AE}"/>
                    </a:ext>
                  </a:extLst>
                </p14:cNvPr>
                <p14:cNvContentPartPr/>
                <p14:nvPr/>
              </p14:nvContentPartPr>
              <p14:xfrm>
                <a:off x="1678804" y="1182870"/>
                <a:ext cx="58320" cy="856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3DE625F-30BA-F04D-8932-3A1E69B569A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71244" y="1175310"/>
                  <a:ext cx="734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5DAF8D8-4A48-B749-8BA1-7133734A2208}"/>
                    </a:ext>
                  </a:extLst>
                </p14:cNvPr>
                <p14:cNvContentPartPr/>
                <p14:nvPr/>
              </p14:nvContentPartPr>
              <p14:xfrm>
                <a:off x="1669804" y="1188990"/>
                <a:ext cx="64440" cy="950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5DAF8D8-4A48-B749-8BA1-7133734A220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662244" y="1181430"/>
                  <a:ext cx="795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3F257C1-7E9E-D04C-AAA7-90AC4B5EA72F}"/>
                    </a:ext>
                  </a:extLst>
                </p14:cNvPr>
                <p14:cNvContentPartPr/>
                <p14:nvPr/>
              </p14:nvContentPartPr>
              <p14:xfrm>
                <a:off x="1776724" y="1246950"/>
                <a:ext cx="43200" cy="738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3F257C1-7E9E-D04C-AAA7-90AC4B5EA72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769164" y="1239390"/>
                  <a:ext cx="58320" cy="8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13AA573-9E21-894A-9F4B-DFA2D6039A0A}"/>
              </a:ext>
            </a:extLst>
          </p:cNvPr>
          <p:cNvGrpSpPr/>
          <p:nvPr/>
        </p:nvGrpSpPr>
        <p:grpSpPr>
          <a:xfrm>
            <a:off x="1970404" y="1185750"/>
            <a:ext cx="69120" cy="79560"/>
            <a:chOff x="1970404" y="1185750"/>
            <a:chExt cx="69120" cy="7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B3498D7-C922-A240-9728-C16CE37046CE}"/>
                    </a:ext>
                  </a:extLst>
                </p14:cNvPr>
                <p14:cNvContentPartPr/>
                <p14:nvPr/>
              </p14:nvContentPartPr>
              <p14:xfrm>
                <a:off x="1970404" y="1225710"/>
                <a:ext cx="69120" cy="126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B3498D7-C922-A240-9728-C16CE37046C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962844" y="1218150"/>
                  <a:ext cx="842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73CD6FE-0773-6C48-8B8A-008F1297CEF6}"/>
                    </a:ext>
                  </a:extLst>
                </p14:cNvPr>
                <p14:cNvContentPartPr/>
                <p14:nvPr/>
              </p14:nvContentPartPr>
              <p14:xfrm>
                <a:off x="1999564" y="1185750"/>
                <a:ext cx="15480" cy="79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73CD6FE-0773-6C48-8B8A-008F1297CEF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992004" y="1178550"/>
                  <a:ext cx="30600" cy="9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EF89EF4-508D-FB43-84CA-349B69D4CDA7}"/>
              </a:ext>
            </a:extLst>
          </p:cNvPr>
          <p:cNvGrpSpPr/>
          <p:nvPr/>
        </p:nvGrpSpPr>
        <p:grpSpPr>
          <a:xfrm>
            <a:off x="2344444" y="1222470"/>
            <a:ext cx="253800" cy="18720"/>
            <a:chOff x="2344444" y="1222470"/>
            <a:chExt cx="253800" cy="1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9FC6673-AB83-DE4B-A1C6-DD1F0C755C47}"/>
                    </a:ext>
                  </a:extLst>
                </p14:cNvPr>
                <p14:cNvContentPartPr/>
                <p14:nvPr/>
              </p14:nvContentPartPr>
              <p14:xfrm>
                <a:off x="2344444" y="1228590"/>
                <a:ext cx="6480" cy="126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9FC6673-AB83-DE4B-A1C6-DD1F0C755C4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336884" y="1221030"/>
                  <a:ext cx="216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59E551C-E243-3A48-84BC-928146B7E6EC}"/>
                    </a:ext>
                  </a:extLst>
                </p14:cNvPr>
                <p14:cNvContentPartPr/>
                <p14:nvPr/>
              </p14:nvContentPartPr>
              <p14:xfrm>
                <a:off x="2445244" y="1222470"/>
                <a:ext cx="12600" cy="126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59E551C-E243-3A48-84BC-928146B7E6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437684" y="1214910"/>
                  <a:ext cx="277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00F102A-00BF-2942-BFF5-92632FBC4847}"/>
                    </a:ext>
                  </a:extLst>
                </p14:cNvPr>
                <p14:cNvContentPartPr/>
                <p14:nvPr/>
              </p14:nvContentPartPr>
              <p14:xfrm>
                <a:off x="2524444" y="1222470"/>
                <a:ext cx="9360" cy="9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00F102A-00BF-2942-BFF5-92632FBC484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516884" y="1214910"/>
                  <a:ext cx="244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7C0001B-DAD9-C44B-A427-418BF959F015}"/>
                    </a:ext>
                  </a:extLst>
                </p14:cNvPr>
                <p14:cNvContentPartPr/>
                <p14:nvPr/>
              </p14:nvContentPartPr>
              <p14:xfrm>
                <a:off x="2591764" y="1231830"/>
                <a:ext cx="6480" cy="3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7C0001B-DAD9-C44B-A427-418BF959F01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584204" y="1224270"/>
                  <a:ext cx="21600" cy="1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95B701FA-BC8B-E44C-90EF-A3079B81D8A3}"/>
              </a:ext>
            </a:extLst>
          </p:cNvPr>
          <p:cNvGrpSpPr/>
          <p:nvPr/>
        </p:nvGrpSpPr>
        <p:grpSpPr>
          <a:xfrm>
            <a:off x="2848084" y="1155510"/>
            <a:ext cx="110160" cy="122400"/>
            <a:chOff x="2848084" y="1155510"/>
            <a:chExt cx="110160" cy="12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6C108C7-4AC4-1549-A23D-E9F0CC90971B}"/>
                    </a:ext>
                  </a:extLst>
                </p14:cNvPr>
                <p14:cNvContentPartPr/>
                <p14:nvPr/>
              </p14:nvContentPartPr>
              <p14:xfrm>
                <a:off x="2848084" y="1210230"/>
                <a:ext cx="110160" cy="126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6C108C7-4AC4-1549-A23D-E9F0CC90971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840524" y="1202670"/>
                  <a:ext cx="1252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61956CA-059A-BA43-BF6C-182D25E8C531}"/>
                    </a:ext>
                  </a:extLst>
                </p14:cNvPr>
                <p14:cNvContentPartPr/>
                <p14:nvPr/>
              </p14:nvContentPartPr>
              <p14:xfrm>
                <a:off x="2899924" y="1155510"/>
                <a:ext cx="6480" cy="1224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61956CA-059A-BA43-BF6C-182D25E8C53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892364" y="1147950"/>
                  <a:ext cx="21600" cy="13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0902B6C-F56F-334A-93B4-939FC8776BED}"/>
              </a:ext>
            </a:extLst>
          </p:cNvPr>
          <p:cNvGrpSpPr/>
          <p:nvPr/>
        </p:nvGrpSpPr>
        <p:grpSpPr>
          <a:xfrm>
            <a:off x="3126004" y="1112670"/>
            <a:ext cx="226440" cy="180000"/>
            <a:chOff x="3126004" y="1112670"/>
            <a:chExt cx="226440" cy="18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E038F2D-BCF3-4B43-BFE4-D659264475C3}"/>
                    </a:ext>
                  </a:extLst>
                </p14:cNvPr>
                <p14:cNvContentPartPr/>
                <p14:nvPr/>
              </p14:nvContentPartPr>
              <p14:xfrm>
                <a:off x="3126004" y="1112670"/>
                <a:ext cx="67680" cy="128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E038F2D-BCF3-4B43-BFE4-D659264475C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118444" y="1105110"/>
                  <a:ext cx="824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064E9DD-130D-CC4C-A3DE-54E89B6E91D3}"/>
                    </a:ext>
                  </a:extLst>
                </p14:cNvPr>
                <p14:cNvContentPartPr/>
                <p14:nvPr/>
              </p14:nvContentPartPr>
              <p14:xfrm>
                <a:off x="3241924" y="1216350"/>
                <a:ext cx="3240" cy="554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064E9DD-130D-CC4C-A3DE-54E89B6E91D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234364" y="1208790"/>
                  <a:ext cx="183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118701A-8986-2E44-B94A-0B5A69D618B2}"/>
                    </a:ext>
                  </a:extLst>
                </p14:cNvPr>
                <p14:cNvContentPartPr/>
                <p14:nvPr/>
              </p14:nvContentPartPr>
              <p14:xfrm>
                <a:off x="3290884" y="1222470"/>
                <a:ext cx="61560" cy="702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118701A-8986-2E44-B94A-0B5A69D618B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283324" y="1214910"/>
                  <a:ext cx="76320" cy="8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AA42341-E3E8-7C4F-AFE0-5A97F9FCA04E}"/>
              </a:ext>
            </a:extLst>
          </p:cNvPr>
          <p:cNvGrpSpPr/>
          <p:nvPr/>
        </p:nvGrpSpPr>
        <p:grpSpPr>
          <a:xfrm>
            <a:off x="3470884" y="1094310"/>
            <a:ext cx="177480" cy="162360"/>
            <a:chOff x="3470884" y="1094310"/>
            <a:chExt cx="177480" cy="16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F3A0EEC-F64E-E64E-8BE3-D232D7724D70}"/>
                    </a:ext>
                  </a:extLst>
                </p14:cNvPr>
                <p14:cNvContentPartPr/>
                <p14:nvPr/>
              </p14:nvContentPartPr>
              <p14:xfrm>
                <a:off x="3486364" y="1112670"/>
                <a:ext cx="61560" cy="795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F3A0EEC-F64E-E64E-8BE3-D232D7724D7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478804" y="1105110"/>
                  <a:ext cx="763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6030630-7B80-F24B-B0BF-8BA7D3D90251}"/>
                    </a:ext>
                  </a:extLst>
                </p14:cNvPr>
                <p14:cNvContentPartPr/>
                <p14:nvPr/>
              </p14:nvContentPartPr>
              <p14:xfrm>
                <a:off x="3470884" y="1094310"/>
                <a:ext cx="91800" cy="1134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6030630-7B80-F24B-B0BF-8BA7D3D9025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463324" y="1086750"/>
                  <a:ext cx="1069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62CCC1F-3088-0447-A935-769F6B0AB9C2}"/>
                    </a:ext>
                  </a:extLst>
                </p14:cNvPr>
                <p14:cNvContentPartPr/>
                <p14:nvPr/>
              </p14:nvContentPartPr>
              <p14:xfrm>
                <a:off x="3583924" y="1179990"/>
                <a:ext cx="64440" cy="766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62CCC1F-3088-0447-A935-769F6B0AB9C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576364" y="1172430"/>
                  <a:ext cx="79560" cy="9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685BA42-900C-D842-9790-7E83808B0F14}"/>
              </a:ext>
            </a:extLst>
          </p:cNvPr>
          <p:cNvGrpSpPr/>
          <p:nvPr/>
        </p:nvGrpSpPr>
        <p:grpSpPr>
          <a:xfrm>
            <a:off x="3800644" y="1155510"/>
            <a:ext cx="34200" cy="64080"/>
            <a:chOff x="3800644" y="1155510"/>
            <a:chExt cx="34200" cy="6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3DCE86F-7324-5E43-81FB-69763B778F89}"/>
                    </a:ext>
                  </a:extLst>
                </p14:cNvPr>
                <p14:cNvContentPartPr/>
                <p14:nvPr/>
              </p14:nvContentPartPr>
              <p14:xfrm>
                <a:off x="3803884" y="1155510"/>
                <a:ext cx="30960" cy="126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3DCE86F-7324-5E43-81FB-69763B778F8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796324" y="1147950"/>
                  <a:ext cx="460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13C2A1C-0324-864C-9F2C-1518D2DB0E2B}"/>
                    </a:ext>
                  </a:extLst>
                </p14:cNvPr>
                <p14:cNvContentPartPr/>
                <p14:nvPr/>
              </p14:nvContentPartPr>
              <p14:xfrm>
                <a:off x="3800644" y="1216350"/>
                <a:ext cx="24840" cy="32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13C2A1C-0324-864C-9F2C-1518D2DB0E2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793084" y="1208790"/>
                  <a:ext cx="39960" cy="1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A6018BD-8E6A-EC43-B9C3-171ABFBC4FE3}"/>
              </a:ext>
            </a:extLst>
          </p:cNvPr>
          <p:cNvGrpSpPr/>
          <p:nvPr/>
        </p:nvGrpSpPr>
        <p:grpSpPr>
          <a:xfrm>
            <a:off x="4063084" y="1060830"/>
            <a:ext cx="146880" cy="159120"/>
            <a:chOff x="4063084" y="1060830"/>
            <a:chExt cx="146880" cy="15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AAB132F-F380-6C4E-B6F7-4D9A1DEC73C3}"/>
                    </a:ext>
                  </a:extLst>
                </p14:cNvPr>
                <p14:cNvContentPartPr/>
                <p14:nvPr/>
              </p14:nvContentPartPr>
              <p14:xfrm>
                <a:off x="4063084" y="1060830"/>
                <a:ext cx="95040" cy="1378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AAB132F-F380-6C4E-B6F7-4D9A1DEC73C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055524" y="1053270"/>
                  <a:ext cx="1101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6B5DF6E-E6A5-CD42-963C-AB259E8447F2}"/>
                    </a:ext>
                  </a:extLst>
                </p14:cNvPr>
                <p14:cNvContentPartPr/>
                <p14:nvPr/>
              </p14:nvContentPartPr>
              <p14:xfrm>
                <a:off x="4206724" y="1176750"/>
                <a:ext cx="3240" cy="432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6B5DF6E-E6A5-CD42-963C-AB259E8447F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199164" y="1169190"/>
                  <a:ext cx="18360" cy="5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256A3E7-EB8A-9E48-A5E6-271F304618AD}"/>
              </a:ext>
            </a:extLst>
          </p:cNvPr>
          <p:cNvGrpSpPr/>
          <p:nvPr/>
        </p:nvGrpSpPr>
        <p:grpSpPr>
          <a:xfrm>
            <a:off x="418084" y="1494270"/>
            <a:ext cx="387720" cy="177480"/>
            <a:chOff x="418084" y="1494270"/>
            <a:chExt cx="387720" cy="17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DB46D45-FCDA-984C-B720-A9BAC300F2EF}"/>
                    </a:ext>
                  </a:extLst>
                </p14:cNvPr>
                <p14:cNvContentPartPr/>
                <p14:nvPr/>
              </p14:nvContentPartPr>
              <p14:xfrm>
                <a:off x="418084" y="1494270"/>
                <a:ext cx="76680" cy="1681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DB46D45-FCDA-984C-B720-A9BAC300F2E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10524" y="1486710"/>
                  <a:ext cx="918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598F55E-4D46-114F-BC3B-38C864D0974C}"/>
                    </a:ext>
                  </a:extLst>
                </p14:cNvPr>
                <p14:cNvContentPartPr/>
                <p14:nvPr/>
              </p14:nvContentPartPr>
              <p14:xfrm>
                <a:off x="515644" y="1610190"/>
                <a:ext cx="46080" cy="615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598F55E-4D46-114F-BC3B-38C864D0974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08084" y="1602630"/>
                  <a:ext cx="612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00BDFC4-6A93-544A-8F5F-FC1E06541722}"/>
                    </a:ext>
                  </a:extLst>
                </p14:cNvPr>
                <p14:cNvContentPartPr/>
                <p14:nvPr/>
              </p14:nvContentPartPr>
              <p14:xfrm>
                <a:off x="604204" y="1625670"/>
                <a:ext cx="6480" cy="460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00BDFC4-6A93-544A-8F5F-FC1E0654172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96644" y="1618110"/>
                  <a:ext cx="216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BFC7C0E-7E04-7B47-929F-A5FB43C75A1A}"/>
                    </a:ext>
                  </a:extLst>
                </p14:cNvPr>
                <p14:cNvContentPartPr/>
                <p14:nvPr/>
              </p14:nvContentPartPr>
              <p14:xfrm>
                <a:off x="708244" y="1555470"/>
                <a:ext cx="70560" cy="889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BFC7C0E-7E04-7B47-929F-A5FB43C75A1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00684" y="1547910"/>
                  <a:ext cx="856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F1EE91D-825B-594B-BA96-4FF19256C224}"/>
                    </a:ext>
                  </a:extLst>
                </p14:cNvPr>
                <p14:cNvContentPartPr/>
                <p14:nvPr/>
              </p14:nvContentPartPr>
              <p14:xfrm>
                <a:off x="711124" y="1552230"/>
                <a:ext cx="55440" cy="950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F1EE91D-825B-594B-BA96-4FF19256C224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03564" y="1544670"/>
                  <a:ext cx="705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77D3E61-6D87-0D45-9BB8-A1DEEF5C8424}"/>
                    </a:ext>
                  </a:extLst>
                </p14:cNvPr>
                <p14:cNvContentPartPr/>
                <p14:nvPr/>
              </p14:nvContentPartPr>
              <p14:xfrm>
                <a:off x="796444" y="1625670"/>
                <a:ext cx="9360" cy="432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77D3E61-6D87-0D45-9BB8-A1DEEF5C842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89244" y="1618110"/>
                  <a:ext cx="24480" cy="5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CFFA4B0-5EEA-4549-9112-922C5E0921F7}"/>
              </a:ext>
            </a:extLst>
          </p:cNvPr>
          <p:cNvGrpSpPr/>
          <p:nvPr/>
        </p:nvGrpSpPr>
        <p:grpSpPr>
          <a:xfrm>
            <a:off x="973564" y="1549350"/>
            <a:ext cx="67680" cy="91800"/>
            <a:chOff x="973564" y="1549350"/>
            <a:chExt cx="67680" cy="9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9C01070-48A0-3E4E-8384-264006160CB1}"/>
                    </a:ext>
                  </a:extLst>
                </p14:cNvPr>
                <p14:cNvContentPartPr/>
                <p14:nvPr/>
              </p14:nvContentPartPr>
              <p14:xfrm>
                <a:off x="973564" y="1595070"/>
                <a:ext cx="67680" cy="9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9C01070-48A0-3E4E-8384-264006160CB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66004" y="1587510"/>
                  <a:ext cx="824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D002499-E2B3-024D-A59A-682FC343543D}"/>
                    </a:ext>
                  </a:extLst>
                </p14:cNvPr>
                <p14:cNvContentPartPr/>
                <p14:nvPr/>
              </p14:nvContentPartPr>
              <p14:xfrm>
                <a:off x="1013524" y="1549350"/>
                <a:ext cx="12600" cy="918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D002499-E2B3-024D-A59A-682FC343543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05964" y="1541790"/>
                  <a:ext cx="27720" cy="10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2AF0B46-8CAB-FF4D-A1F2-2C3344389C78}"/>
              </a:ext>
            </a:extLst>
          </p:cNvPr>
          <p:cNvGrpSpPr/>
          <p:nvPr/>
        </p:nvGrpSpPr>
        <p:grpSpPr>
          <a:xfrm>
            <a:off x="1288204" y="1527750"/>
            <a:ext cx="183600" cy="153360"/>
            <a:chOff x="1288204" y="1527750"/>
            <a:chExt cx="183600" cy="15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109558B-B596-3441-9583-27E8F223D80B}"/>
                    </a:ext>
                  </a:extLst>
                </p14:cNvPr>
                <p14:cNvContentPartPr/>
                <p14:nvPr/>
              </p14:nvContentPartPr>
              <p14:xfrm>
                <a:off x="1288204" y="1527750"/>
                <a:ext cx="61560" cy="1101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109558B-B596-3441-9583-27E8F223D80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280644" y="1520190"/>
                  <a:ext cx="763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F005BE1-5435-4044-914F-FDE6A8A5B2DA}"/>
                    </a:ext>
                  </a:extLst>
                </p14:cNvPr>
                <p14:cNvContentPartPr/>
                <p14:nvPr/>
              </p14:nvContentPartPr>
              <p14:xfrm>
                <a:off x="1358404" y="1604070"/>
                <a:ext cx="46080" cy="738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F005BE1-5435-4044-914F-FDE6A8A5B2D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350844" y="1596510"/>
                  <a:ext cx="612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CBBB995-3661-A64B-847F-81B485DCBF73}"/>
                    </a:ext>
                  </a:extLst>
                </p14:cNvPr>
                <p14:cNvContentPartPr/>
                <p14:nvPr/>
              </p14:nvContentPartPr>
              <p14:xfrm>
                <a:off x="1434724" y="1631790"/>
                <a:ext cx="37080" cy="493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CBBB995-3661-A64B-847F-81B485DCBF7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427164" y="1624230"/>
                  <a:ext cx="52200" cy="6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E4672AA-F8F6-6B4D-B5E8-49B88BEF2D14}"/>
              </a:ext>
            </a:extLst>
          </p:cNvPr>
          <p:cNvGrpSpPr/>
          <p:nvPr/>
        </p:nvGrpSpPr>
        <p:grpSpPr>
          <a:xfrm>
            <a:off x="1645324" y="1564470"/>
            <a:ext cx="155880" cy="137880"/>
            <a:chOff x="1645324" y="1564470"/>
            <a:chExt cx="155880" cy="13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F623F99-AC09-7849-8DD1-33C52476213B}"/>
                    </a:ext>
                  </a:extLst>
                </p14:cNvPr>
                <p14:cNvContentPartPr/>
                <p14:nvPr/>
              </p14:nvContentPartPr>
              <p14:xfrm>
                <a:off x="1645324" y="1573470"/>
                <a:ext cx="55440" cy="738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F623F99-AC09-7849-8DD1-33C52476213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637764" y="1566270"/>
                  <a:ext cx="705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493D519-6D40-8840-8A27-726213D1589A}"/>
                    </a:ext>
                  </a:extLst>
                </p14:cNvPr>
                <p14:cNvContentPartPr/>
                <p14:nvPr/>
              </p14:nvContentPartPr>
              <p14:xfrm>
                <a:off x="1645324" y="1564470"/>
                <a:ext cx="58320" cy="889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493D519-6D40-8840-8A27-726213D1589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637764" y="1556910"/>
                  <a:ext cx="734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BD11744-2E8B-4745-810B-F8C41B15FA6D}"/>
                    </a:ext>
                  </a:extLst>
                </p14:cNvPr>
                <p14:cNvContentPartPr/>
                <p14:nvPr/>
              </p14:nvContentPartPr>
              <p14:xfrm>
                <a:off x="1736764" y="1631790"/>
                <a:ext cx="64440" cy="705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BD11744-2E8B-4745-810B-F8C41B15FA6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729204" y="1624230"/>
                  <a:ext cx="79560" cy="8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59A1A97-939C-3146-83CA-C2CF3E561170}"/>
              </a:ext>
            </a:extLst>
          </p:cNvPr>
          <p:cNvGrpSpPr/>
          <p:nvPr/>
        </p:nvGrpSpPr>
        <p:grpSpPr>
          <a:xfrm>
            <a:off x="1935484" y="1579590"/>
            <a:ext cx="88920" cy="104040"/>
            <a:chOff x="1935484" y="1579590"/>
            <a:chExt cx="88920" cy="10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D8274BF-0E79-B44A-962E-8DF36DAF191C}"/>
                    </a:ext>
                  </a:extLst>
                </p14:cNvPr>
                <p14:cNvContentPartPr/>
                <p14:nvPr/>
              </p14:nvContentPartPr>
              <p14:xfrm>
                <a:off x="1935484" y="1622430"/>
                <a:ext cx="88920" cy="154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D8274BF-0E79-B44A-962E-8DF36DAF191C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927924" y="1614870"/>
                  <a:ext cx="1040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1174778-5026-2F47-ADCE-5E106BF4F72B}"/>
                    </a:ext>
                  </a:extLst>
                </p14:cNvPr>
                <p14:cNvContentPartPr/>
                <p14:nvPr/>
              </p14:nvContentPartPr>
              <p14:xfrm>
                <a:off x="1971844" y="1579590"/>
                <a:ext cx="15480" cy="1040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1174778-5026-2F47-ADCE-5E106BF4F72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964284" y="1572390"/>
                  <a:ext cx="30600" cy="11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4EC07F0-E6FA-4E41-8DFC-01B8C8B2A3A6}"/>
                  </a:ext>
                </a:extLst>
              </p14:cNvPr>
              <p14:cNvContentPartPr/>
              <p14:nvPr/>
            </p14:nvContentPartPr>
            <p14:xfrm>
              <a:off x="2295484" y="1619550"/>
              <a:ext cx="21600" cy="32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4EC07F0-E6FA-4E41-8DFC-01B8C8B2A3A6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2287924" y="1611990"/>
                <a:ext cx="36720" cy="1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592F4BAD-E8A9-5549-8AD1-50540C08D35C}"/>
              </a:ext>
            </a:extLst>
          </p:cNvPr>
          <p:cNvGrpSpPr/>
          <p:nvPr/>
        </p:nvGrpSpPr>
        <p:grpSpPr>
          <a:xfrm>
            <a:off x="2429764" y="1619550"/>
            <a:ext cx="101160" cy="12240"/>
            <a:chOff x="2429764" y="1619550"/>
            <a:chExt cx="101160" cy="1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4D5B138-5DF3-454E-93CE-9742949C0596}"/>
                    </a:ext>
                  </a:extLst>
                </p14:cNvPr>
                <p14:cNvContentPartPr/>
                <p14:nvPr/>
              </p14:nvContentPartPr>
              <p14:xfrm>
                <a:off x="2429764" y="1619550"/>
                <a:ext cx="6480" cy="93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4D5B138-5DF3-454E-93CE-9742949C059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422204" y="1611990"/>
                  <a:ext cx="216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1B5F91E-2872-9E40-B0FF-C128298DA7AB}"/>
                    </a:ext>
                  </a:extLst>
                </p14:cNvPr>
                <p14:cNvContentPartPr/>
                <p14:nvPr/>
              </p14:nvContentPartPr>
              <p14:xfrm>
                <a:off x="2518324" y="1622430"/>
                <a:ext cx="12600" cy="93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1B5F91E-2872-9E40-B0FF-C128298DA7A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510764" y="1614870"/>
                  <a:ext cx="27720" cy="2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D86F121-9E26-B54A-9177-6769F8826033}"/>
              </a:ext>
            </a:extLst>
          </p:cNvPr>
          <p:cNvGrpSpPr/>
          <p:nvPr/>
        </p:nvGrpSpPr>
        <p:grpSpPr>
          <a:xfrm>
            <a:off x="2814604" y="1552230"/>
            <a:ext cx="110160" cy="97920"/>
            <a:chOff x="2814604" y="1552230"/>
            <a:chExt cx="110160" cy="9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44E66ED-64DA-8943-9435-5ADDBF348858}"/>
                    </a:ext>
                  </a:extLst>
                </p14:cNvPr>
                <p14:cNvContentPartPr/>
                <p14:nvPr/>
              </p14:nvContentPartPr>
              <p14:xfrm>
                <a:off x="2814604" y="1591830"/>
                <a:ext cx="110160" cy="93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44E66ED-64DA-8943-9435-5ADDBF34885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807044" y="1584270"/>
                  <a:ext cx="1252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1357941-28E3-2341-B494-A72AA4A6A8FD}"/>
                    </a:ext>
                  </a:extLst>
                </p14:cNvPr>
                <p14:cNvContentPartPr/>
                <p14:nvPr/>
              </p14:nvContentPartPr>
              <p14:xfrm>
                <a:off x="2848084" y="1552230"/>
                <a:ext cx="18720" cy="979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1357941-28E3-2341-B494-A72AA4A6A8F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840524" y="1544670"/>
                  <a:ext cx="33840" cy="11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02FE410-5FD2-AD42-B768-8D4A55EDFBE2}"/>
              </a:ext>
            </a:extLst>
          </p:cNvPr>
          <p:cNvGrpSpPr/>
          <p:nvPr/>
        </p:nvGrpSpPr>
        <p:grpSpPr>
          <a:xfrm>
            <a:off x="3037444" y="1533870"/>
            <a:ext cx="244800" cy="150120"/>
            <a:chOff x="3037444" y="1533870"/>
            <a:chExt cx="244800" cy="15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FA14DC0-9E85-7B44-9074-9D9CB9FC3F79}"/>
                    </a:ext>
                  </a:extLst>
                </p14:cNvPr>
                <p14:cNvContentPartPr/>
                <p14:nvPr/>
              </p14:nvContentPartPr>
              <p14:xfrm>
                <a:off x="3037444" y="1533870"/>
                <a:ext cx="95040" cy="1224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FA14DC0-9E85-7B44-9074-9D9CB9FC3F7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029884" y="1526310"/>
                  <a:ext cx="1101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E52B1F5-64EB-C348-9EEB-9A1926D00F4D}"/>
                    </a:ext>
                  </a:extLst>
                </p14:cNvPr>
                <p14:cNvContentPartPr/>
                <p14:nvPr/>
              </p14:nvContentPartPr>
              <p14:xfrm>
                <a:off x="3162724" y="1619550"/>
                <a:ext cx="33840" cy="640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E52B1F5-64EB-C348-9EEB-9A1926D00F4D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155164" y="1611990"/>
                  <a:ext cx="489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481CABA-09EE-464E-A92A-C2F395892FCF}"/>
                    </a:ext>
                  </a:extLst>
                </p14:cNvPr>
                <p14:cNvContentPartPr/>
                <p14:nvPr/>
              </p14:nvContentPartPr>
              <p14:xfrm>
                <a:off x="3239044" y="1634670"/>
                <a:ext cx="43200" cy="493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481CABA-09EE-464E-A92A-C2F395892FC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231484" y="1627110"/>
                  <a:ext cx="58320" cy="6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286F107-81A1-F74C-A078-08AE4B9C3A8B}"/>
              </a:ext>
            </a:extLst>
          </p:cNvPr>
          <p:cNvGrpSpPr/>
          <p:nvPr/>
        </p:nvGrpSpPr>
        <p:grpSpPr>
          <a:xfrm>
            <a:off x="3428044" y="1570590"/>
            <a:ext cx="201960" cy="125640"/>
            <a:chOff x="3428044" y="1570590"/>
            <a:chExt cx="201960" cy="12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CA0DD3A-F0C6-1549-911C-1AE14962C64D}"/>
                    </a:ext>
                  </a:extLst>
                </p14:cNvPr>
                <p14:cNvContentPartPr/>
                <p14:nvPr/>
              </p14:nvContentPartPr>
              <p14:xfrm>
                <a:off x="3458644" y="1570590"/>
                <a:ext cx="43200" cy="676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CA0DD3A-F0C6-1549-911C-1AE14962C64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451084" y="1563030"/>
                  <a:ext cx="583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DF70DB2-35E2-0A48-9EDE-3A85FA8719EA}"/>
                    </a:ext>
                  </a:extLst>
                </p14:cNvPr>
                <p14:cNvContentPartPr/>
                <p14:nvPr/>
              </p14:nvContentPartPr>
              <p14:xfrm>
                <a:off x="3428044" y="1570590"/>
                <a:ext cx="88920" cy="889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DF70DB2-35E2-0A48-9EDE-3A85FA8719EA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420844" y="1563030"/>
                  <a:ext cx="1040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97891EF-17EB-C146-9AB8-FC0B5BE3A7FA}"/>
                    </a:ext>
                  </a:extLst>
                </p14:cNvPr>
                <p14:cNvContentPartPr/>
                <p14:nvPr/>
              </p14:nvContentPartPr>
              <p14:xfrm>
                <a:off x="3550444" y="1628910"/>
                <a:ext cx="79560" cy="673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97891EF-17EB-C146-9AB8-FC0B5BE3A7FA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542884" y="1621350"/>
                  <a:ext cx="94680" cy="8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7A76B0B-2687-3845-A468-46F815AF79E7}"/>
              </a:ext>
            </a:extLst>
          </p:cNvPr>
          <p:cNvGrpSpPr/>
          <p:nvPr/>
        </p:nvGrpSpPr>
        <p:grpSpPr>
          <a:xfrm>
            <a:off x="3782284" y="1604070"/>
            <a:ext cx="33840" cy="46080"/>
            <a:chOff x="3782284" y="1604070"/>
            <a:chExt cx="33840" cy="4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0AA0326-8651-1C4E-80F9-91CB4BE7AA9F}"/>
                    </a:ext>
                  </a:extLst>
                </p14:cNvPr>
                <p14:cNvContentPartPr/>
                <p14:nvPr/>
              </p14:nvContentPartPr>
              <p14:xfrm>
                <a:off x="3782284" y="1604070"/>
                <a:ext cx="33840" cy="126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0AA0326-8651-1C4E-80F9-91CB4BE7AA9F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774724" y="1596510"/>
                  <a:ext cx="489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27657FF-0F6A-F14F-8996-3F54E7C78553}"/>
                    </a:ext>
                  </a:extLst>
                </p14:cNvPr>
                <p14:cNvContentPartPr/>
                <p14:nvPr/>
              </p14:nvContentPartPr>
              <p14:xfrm>
                <a:off x="3794884" y="1649790"/>
                <a:ext cx="6120" cy="3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27657FF-0F6A-F14F-8996-3F54E7C7855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787324" y="1642590"/>
                  <a:ext cx="21240" cy="1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223C2B9-7D4B-2747-8F32-56EBF8F13C8A}"/>
              </a:ext>
            </a:extLst>
          </p:cNvPr>
          <p:cNvGrpSpPr/>
          <p:nvPr/>
        </p:nvGrpSpPr>
        <p:grpSpPr>
          <a:xfrm>
            <a:off x="3956524" y="1515510"/>
            <a:ext cx="156240" cy="156240"/>
            <a:chOff x="3956524" y="1515510"/>
            <a:chExt cx="156240" cy="15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1E929DF-2C8B-234D-A04C-A63BEDE1F82D}"/>
                    </a:ext>
                  </a:extLst>
                </p14:cNvPr>
                <p14:cNvContentPartPr/>
                <p14:nvPr/>
              </p14:nvContentPartPr>
              <p14:xfrm>
                <a:off x="3956524" y="1515510"/>
                <a:ext cx="85680" cy="1440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1E929DF-2C8B-234D-A04C-A63BEDE1F82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948964" y="1507950"/>
                  <a:ext cx="1008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BB654D9-459B-DA44-90A5-93CA55893C0F}"/>
                    </a:ext>
                  </a:extLst>
                </p14:cNvPr>
                <p14:cNvContentPartPr/>
                <p14:nvPr/>
              </p14:nvContentPartPr>
              <p14:xfrm>
                <a:off x="4074244" y="1610190"/>
                <a:ext cx="38520" cy="615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BB654D9-459B-DA44-90A5-93CA55893C0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066684" y="1602630"/>
                  <a:ext cx="53280" cy="7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78DBE79F-A3CF-504D-8AE6-93712BBFFC52}"/>
                  </a:ext>
                </a:extLst>
              </p14:cNvPr>
              <p14:cNvContentPartPr/>
              <p14:nvPr/>
            </p14:nvContentPartPr>
            <p14:xfrm>
              <a:off x="527884" y="1824030"/>
              <a:ext cx="6480" cy="2160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78DBE79F-A3CF-504D-8AE6-93712BBFFC52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20324" y="1816470"/>
                <a:ext cx="21600" cy="3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4F50EFA0-5001-A144-9857-696BBA9EC4AE}"/>
              </a:ext>
            </a:extLst>
          </p:cNvPr>
          <p:cNvGrpSpPr/>
          <p:nvPr/>
        </p:nvGrpSpPr>
        <p:grpSpPr>
          <a:xfrm>
            <a:off x="534004" y="1952190"/>
            <a:ext cx="21600" cy="55440"/>
            <a:chOff x="534004" y="1952190"/>
            <a:chExt cx="21600" cy="5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A37F0C8-469C-E24C-A7B1-6CE91FF1D0AF}"/>
                    </a:ext>
                  </a:extLst>
                </p14:cNvPr>
                <p14:cNvContentPartPr/>
                <p14:nvPr/>
              </p14:nvContentPartPr>
              <p14:xfrm>
                <a:off x="534004" y="1952190"/>
                <a:ext cx="12600" cy="32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A37F0C8-469C-E24C-A7B1-6CE91FF1D0A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26444" y="1944630"/>
                  <a:ext cx="277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13E485F-410C-5C44-9903-66A5C502C776}"/>
                    </a:ext>
                  </a:extLst>
                </p14:cNvPr>
                <p14:cNvContentPartPr/>
                <p14:nvPr/>
              </p14:nvContentPartPr>
              <p14:xfrm>
                <a:off x="546244" y="2001150"/>
                <a:ext cx="9360" cy="64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13E485F-410C-5C44-9903-66A5C502C77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38684" y="1993590"/>
                  <a:ext cx="24480" cy="2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A86CB8DF-C186-6A41-8410-21D12AEB75AE}"/>
              </a:ext>
            </a:extLst>
          </p:cNvPr>
          <p:cNvGrpSpPr/>
          <p:nvPr/>
        </p:nvGrpSpPr>
        <p:grpSpPr>
          <a:xfrm>
            <a:off x="4991164" y="621270"/>
            <a:ext cx="190080" cy="332640"/>
            <a:chOff x="4991164" y="621270"/>
            <a:chExt cx="190080" cy="33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A07430FB-03FC-1149-82D2-AD9C09FD1E54}"/>
                    </a:ext>
                  </a:extLst>
                </p14:cNvPr>
                <p14:cNvContentPartPr/>
                <p14:nvPr/>
              </p14:nvContentPartPr>
              <p14:xfrm>
                <a:off x="4991164" y="621270"/>
                <a:ext cx="85680" cy="1501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A07430FB-03FC-1149-82D2-AD9C09FD1E5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983604" y="613710"/>
                  <a:ext cx="1008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8B45D55B-B8A8-8D43-9DB1-B6123C1331C1}"/>
                    </a:ext>
                  </a:extLst>
                </p14:cNvPr>
                <p14:cNvContentPartPr/>
                <p14:nvPr/>
              </p14:nvContentPartPr>
              <p14:xfrm>
                <a:off x="5116444" y="750870"/>
                <a:ext cx="3240" cy="540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8B45D55B-B8A8-8D43-9DB1-B6123C1331C1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108884" y="743310"/>
                  <a:ext cx="18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03F24A73-8A6A-4649-8593-4C26692B3C7D}"/>
                    </a:ext>
                  </a:extLst>
                </p14:cNvPr>
                <p14:cNvContentPartPr/>
                <p14:nvPr/>
              </p14:nvContentPartPr>
              <p14:xfrm>
                <a:off x="5125444" y="691470"/>
                <a:ext cx="6480" cy="187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03F24A73-8A6A-4649-8593-4C26692B3C7D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118244" y="683910"/>
                  <a:ext cx="216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82FBBE0-54F9-2843-AD4B-A90253064492}"/>
                    </a:ext>
                  </a:extLst>
                </p14:cNvPr>
                <p14:cNvContentPartPr/>
                <p14:nvPr/>
              </p14:nvContentPartPr>
              <p14:xfrm>
                <a:off x="5119684" y="776790"/>
                <a:ext cx="61560" cy="1771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82FBBE0-54F9-2843-AD4B-A9025306449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112124" y="769230"/>
                  <a:ext cx="763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EAFA8C4D-36DF-AD42-A3DE-A77D5B6CE545}"/>
                    </a:ext>
                  </a:extLst>
                </p14:cNvPr>
                <p14:cNvContentPartPr/>
                <p14:nvPr/>
              </p14:nvContentPartPr>
              <p14:xfrm>
                <a:off x="5168284" y="703710"/>
                <a:ext cx="6480" cy="187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EAFA8C4D-36DF-AD42-A3DE-A77D5B6CE545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160724" y="696150"/>
                  <a:ext cx="21600" cy="3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52E1146C-ABAA-2A44-805A-DEA8F4D88741}"/>
              </a:ext>
            </a:extLst>
          </p:cNvPr>
          <p:cNvGrpSpPr/>
          <p:nvPr/>
        </p:nvGrpSpPr>
        <p:grpSpPr>
          <a:xfrm>
            <a:off x="5357644" y="636390"/>
            <a:ext cx="15480" cy="76680"/>
            <a:chOff x="5357644" y="636390"/>
            <a:chExt cx="15480" cy="7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D107AAB-A918-6341-AAC2-A6D12BC61071}"/>
                    </a:ext>
                  </a:extLst>
                </p14:cNvPr>
                <p14:cNvContentPartPr/>
                <p14:nvPr/>
              </p14:nvContentPartPr>
              <p14:xfrm>
                <a:off x="5360524" y="636390"/>
                <a:ext cx="12600" cy="126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D107AAB-A918-6341-AAC2-A6D12BC6107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353324" y="628830"/>
                  <a:ext cx="277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4351ED23-A016-8645-AF83-696745999057}"/>
                    </a:ext>
                  </a:extLst>
                </p14:cNvPr>
                <p14:cNvContentPartPr/>
                <p14:nvPr/>
              </p14:nvContentPartPr>
              <p14:xfrm>
                <a:off x="5357644" y="703710"/>
                <a:ext cx="6480" cy="93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4351ED23-A016-8645-AF83-69674599905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350084" y="696150"/>
                  <a:ext cx="21600" cy="2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DEF64561-464C-D643-8FC6-F33920E69E5E}"/>
              </a:ext>
            </a:extLst>
          </p:cNvPr>
          <p:cNvGrpSpPr/>
          <p:nvPr/>
        </p:nvGrpSpPr>
        <p:grpSpPr>
          <a:xfrm>
            <a:off x="5577604" y="499230"/>
            <a:ext cx="1022760" cy="326880"/>
            <a:chOff x="5577604" y="499230"/>
            <a:chExt cx="1022760" cy="32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31B323E-F2DC-824C-8107-8DC4F5F5B794}"/>
                    </a:ext>
                  </a:extLst>
                </p14:cNvPr>
                <p14:cNvContentPartPr/>
                <p14:nvPr/>
              </p14:nvContentPartPr>
              <p14:xfrm>
                <a:off x="5577604" y="611910"/>
                <a:ext cx="149040" cy="2142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31B323E-F2DC-824C-8107-8DC4F5F5B794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570044" y="604350"/>
                  <a:ext cx="1641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93B6F97E-D3DD-F040-A79A-12CB90E2FF14}"/>
                    </a:ext>
                  </a:extLst>
                </p14:cNvPr>
                <p14:cNvContentPartPr/>
                <p14:nvPr/>
              </p14:nvContentPartPr>
              <p14:xfrm>
                <a:off x="5708644" y="596790"/>
                <a:ext cx="6480" cy="154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93B6F97E-D3DD-F040-A79A-12CB90E2FF1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701084" y="589230"/>
                  <a:ext cx="216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2C2BBDEC-D2A7-C04E-BF06-B1FF919B5CF6}"/>
                    </a:ext>
                  </a:extLst>
                </p14:cNvPr>
                <p14:cNvContentPartPr/>
                <p14:nvPr/>
              </p14:nvContentPartPr>
              <p14:xfrm>
                <a:off x="5751484" y="621630"/>
                <a:ext cx="52200" cy="673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2C2BBDEC-D2A7-C04E-BF06-B1FF919B5CF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743924" y="614070"/>
                  <a:ext cx="673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6A8BC3F7-0D57-4242-8784-BEE2BAEB4535}"/>
                    </a:ext>
                  </a:extLst>
                </p14:cNvPr>
                <p14:cNvContentPartPr/>
                <p14:nvPr/>
              </p14:nvContentPartPr>
              <p14:xfrm>
                <a:off x="5800444" y="624150"/>
                <a:ext cx="15480" cy="493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6A8BC3F7-0D57-4242-8784-BEE2BAEB4535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792884" y="616590"/>
                  <a:ext cx="306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3E847C8-A785-E94A-84DF-889A5CFFE831}"/>
                    </a:ext>
                  </a:extLst>
                </p14:cNvPr>
                <p14:cNvContentPartPr/>
                <p14:nvPr/>
              </p14:nvContentPartPr>
              <p14:xfrm>
                <a:off x="5849044" y="630270"/>
                <a:ext cx="150120" cy="738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3E847C8-A785-E94A-84DF-889A5CFFE831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841484" y="622710"/>
                  <a:ext cx="1648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6F0E28E-CB28-604A-AEF4-A4B7E4B3458F}"/>
                    </a:ext>
                  </a:extLst>
                </p14:cNvPr>
                <p14:cNvContentPartPr/>
                <p14:nvPr/>
              </p14:nvContentPartPr>
              <p14:xfrm>
                <a:off x="6026164" y="499230"/>
                <a:ext cx="162000" cy="2779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6F0E28E-CB28-604A-AEF4-A4B7E4B3458F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018604" y="491670"/>
                  <a:ext cx="17712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AC0D48C0-FD8E-B048-95C2-442214CB6A20}"/>
                    </a:ext>
                  </a:extLst>
                </p14:cNvPr>
                <p14:cNvContentPartPr/>
                <p14:nvPr/>
              </p14:nvContentPartPr>
              <p14:xfrm>
                <a:off x="6166564" y="618030"/>
                <a:ext cx="12600" cy="1346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AC0D48C0-FD8E-B048-95C2-442214CB6A20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159004" y="610470"/>
                  <a:ext cx="277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F5F12DA0-A672-BC40-B740-15F5EA833A12}"/>
                    </a:ext>
                  </a:extLst>
                </p14:cNvPr>
                <p14:cNvContentPartPr/>
                <p14:nvPr/>
              </p14:nvContentPartPr>
              <p14:xfrm>
                <a:off x="6172684" y="648630"/>
                <a:ext cx="217080" cy="950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F5F12DA0-A672-BC40-B740-15F5EA833A12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165124" y="641070"/>
                  <a:ext cx="2322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4570DAAA-A7EA-AF48-982B-DC519A4BE640}"/>
                    </a:ext>
                  </a:extLst>
                </p14:cNvPr>
                <p14:cNvContentPartPr/>
                <p14:nvPr/>
              </p14:nvContentPartPr>
              <p14:xfrm>
                <a:off x="6407764" y="673110"/>
                <a:ext cx="79560" cy="554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4570DAAA-A7EA-AF48-982B-DC519A4BE640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400204" y="665550"/>
                  <a:ext cx="946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D91556A6-B19B-6D4B-AD11-C416C8326911}"/>
                    </a:ext>
                  </a:extLst>
                </p14:cNvPr>
                <p14:cNvContentPartPr/>
                <p14:nvPr/>
              </p14:nvContentPartPr>
              <p14:xfrm>
                <a:off x="6520804" y="654750"/>
                <a:ext cx="79560" cy="1134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D91556A6-B19B-6D4B-AD11-C416C8326911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513244" y="647190"/>
                  <a:ext cx="94320" cy="12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368A8183-EF87-034F-B642-88FE3A69E2F1}"/>
              </a:ext>
            </a:extLst>
          </p:cNvPr>
          <p:cNvGrpSpPr/>
          <p:nvPr/>
        </p:nvGrpSpPr>
        <p:grpSpPr>
          <a:xfrm>
            <a:off x="4991164" y="1042470"/>
            <a:ext cx="173880" cy="213840"/>
            <a:chOff x="4991164" y="1042470"/>
            <a:chExt cx="173880" cy="21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0A28B06B-FA87-EF46-B427-F383B3EEF85D}"/>
                    </a:ext>
                  </a:extLst>
                </p14:cNvPr>
                <p14:cNvContentPartPr/>
                <p14:nvPr/>
              </p14:nvContentPartPr>
              <p14:xfrm>
                <a:off x="4991164" y="1042470"/>
                <a:ext cx="79560" cy="1803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0A28B06B-FA87-EF46-B427-F383B3EEF85D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983604" y="1034910"/>
                  <a:ext cx="946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937A2F0-F174-D941-BA5E-0155B82E48FE}"/>
                    </a:ext>
                  </a:extLst>
                </p14:cNvPr>
                <p14:cNvContentPartPr/>
                <p14:nvPr/>
              </p14:nvContentPartPr>
              <p14:xfrm>
                <a:off x="5125444" y="1176750"/>
                <a:ext cx="3240" cy="795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937A2F0-F174-D941-BA5E-0155B82E48FE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5118244" y="1169190"/>
                  <a:ext cx="183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CA91D1FA-9BF4-2C46-88B6-6E935005DD89}"/>
                    </a:ext>
                  </a:extLst>
                </p14:cNvPr>
                <p14:cNvContentPartPr/>
                <p14:nvPr/>
              </p14:nvContentPartPr>
              <p14:xfrm>
                <a:off x="5131564" y="1103670"/>
                <a:ext cx="33480" cy="277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CA91D1FA-9BF4-2C46-88B6-6E935005DD89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124364" y="1096110"/>
                  <a:ext cx="48600" cy="4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0E46206F-62BF-2C4F-A15B-331DA2C5303A}"/>
              </a:ext>
            </a:extLst>
          </p:cNvPr>
          <p:cNvGrpSpPr/>
          <p:nvPr/>
        </p:nvGrpSpPr>
        <p:grpSpPr>
          <a:xfrm>
            <a:off x="5342524" y="1088190"/>
            <a:ext cx="18360" cy="70560"/>
            <a:chOff x="5342524" y="1088190"/>
            <a:chExt cx="18360" cy="7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B9C0798-1783-BC42-AACB-EDD7B90496B8}"/>
                    </a:ext>
                  </a:extLst>
                </p14:cNvPr>
                <p14:cNvContentPartPr/>
                <p14:nvPr/>
              </p14:nvContentPartPr>
              <p14:xfrm>
                <a:off x="5357644" y="1088190"/>
                <a:ext cx="3240" cy="126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B9C0798-1783-BC42-AACB-EDD7B90496B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350084" y="1080630"/>
                  <a:ext cx="183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5CD5F0F1-2A25-F443-9505-B326AEB6F1B5}"/>
                    </a:ext>
                  </a:extLst>
                </p14:cNvPr>
                <p14:cNvContentPartPr/>
                <p14:nvPr/>
              </p14:nvContentPartPr>
              <p14:xfrm>
                <a:off x="5342524" y="1149390"/>
                <a:ext cx="15480" cy="93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5CD5F0F1-2A25-F443-9505-B326AEB6F1B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334964" y="1141830"/>
                  <a:ext cx="30600" cy="2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AC104853-A323-BE43-8A73-418F8D5B65FD}"/>
              </a:ext>
            </a:extLst>
          </p:cNvPr>
          <p:cNvGrpSpPr/>
          <p:nvPr/>
        </p:nvGrpSpPr>
        <p:grpSpPr>
          <a:xfrm>
            <a:off x="5574364" y="1030590"/>
            <a:ext cx="989280" cy="232200"/>
            <a:chOff x="5574364" y="1030590"/>
            <a:chExt cx="989280" cy="23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C939626C-B954-F14E-AE20-DB932225ED9E}"/>
                    </a:ext>
                  </a:extLst>
                </p14:cNvPr>
                <p14:cNvContentPartPr/>
                <p14:nvPr/>
              </p14:nvContentPartPr>
              <p14:xfrm>
                <a:off x="5574364" y="1073070"/>
                <a:ext cx="107280" cy="1695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C939626C-B954-F14E-AE20-DB932225ED9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566804" y="1065510"/>
                  <a:ext cx="1224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897853B-4650-DE48-AB7F-DC22BE93BE11}"/>
                    </a:ext>
                  </a:extLst>
                </p14:cNvPr>
                <p14:cNvContentPartPr/>
                <p14:nvPr/>
              </p14:nvContentPartPr>
              <p14:xfrm>
                <a:off x="5669044" y="1062270"/>
                <a:ext cx="6480" cy="111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897853B-4650-DE48-AB7F-DC22BE93BE1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661484" y="1054710"/>
                  <a:ext cx="216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E8D4D851-4D43-8649-B2BB-6E929111ABB1}"/>
                    </a:ext>
                  </a:extLst>
                </p14:cNvPr>
                <p14:cNvContentPartPr/>
                <p14:nvPr/>
              </p14:nvContentPartPr>
              <p14:xfrm>
                <a:off x="5718004" y="1100430"/>
                <a:ext cx="39960" cy="493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E8D4D851-4D43-8649-B2BB-6E929111ABB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710444" y="1092870"/>
                  <a:ext cx="550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5DCC35DC-2DF6-9D44-B774-0D3A4BFDE203}"/>
                    </a:ext>
                  </a:extLst>
                </p14:cNvPr>
                <p14:cNvContentPartPr/>
                <p14:nvPr/>
              </p14:nvContentPartPr>
              <p14:xfrm>
                <a:off x="5763724" y="1103670"/>
                <a:ext cx="15480" cy="457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5DCC35DC-2DF6-9D44-B774-0D3A4BFDE203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756164" y="1096470"/>
                  <a:ext cx="306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93A62C20-87BE-834B-8BFF-BB0ADB538E00}"/>
                    </a:ext>
                  </a:extLst>
                </p14:cNvPr>
                <p14:cNvContentPartPr/>
                <p14:nvPr/>
              </p14:nvContentPartPr>
              <p14:xfrm>
                <a:off x="5800444" y="1100430"/>
                <a:ext cx="144000" cy="644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93A62C20-87BE-834B-8BFF-BB0ADB538E00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792884" y="1092870"/>
                  <a:ext cx="1587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D837B3B9-556D-7D49-ABDA-F79EA63458B5}"/>
                    </a:ext>
                  </a:extLst>
                </p14:cNvPr>
                <p14:cNvContentPartPr/>
                <p14:nvPr/>
              </p14:nvContentPartPr>
              <p14:xfrm>
                <a:off x="5940844" y="1030590"/>
                <a:ext cx="177480" cy="2322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D837B3B9-556D-7D49-ABDA-F79EA63458B5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933284" y="1023030"/>
                  <a:ext cx="1926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F41407E-AE82-6E44-97DE-9ED01E563083}"/>
                    </a:ext>
                  </a:extLst>
                </p14:cNvPr>
                <p14:cNvContentPartPr/>
                <p14:nvPr/>
              </p14:nvContentPartPr>
              <p14:xfrm>
                <a:off x="6120844" y="1112670"/>
                <a:ext cx="9360" cy="1285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F41407E-AE82-6E44-97DE-9ED01E563083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113284" y="1105110"/>
                  <a:ext cx="244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E6FB67A3-E48E-A74F-B301-AF24B078133C}"/>
                    </a:ext>
                  </a:extLst>
                </p14:cNvPr>
                <p14:cNvContentPartPr/>
                <p14:nvPr/>
              </p14:nvContentPartPr>
              <p14:xfrm>
                <a:off x="6142084" y="1133910"/>
                <a:ext cx="201960" cy="766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E6FB67A3-E48E-A74F-B301-AF24B078133C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134524" y="1126350"/>
                  <a:ext cx="2170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B6143395-C0D5-AA47-9E1C-4793573D2007}"/>
                    </a:ext>
                  </a:extLst>
                </p14:cNvPr>
                <p14:cNvContentPartPr/>
                <p14:nvPr/>
              </p14:nvContentPartPr>
              <p14:xfrm>
                <a:off x="6368164" y="1152270"/>
                <a:ext cx="85680" cy="604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B6143395-C0D5-AA47-9E1C-4793573D2007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6360604" y="1144710"/>
                  <a:ext cx="1008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3D2747BD-9B7E-3B40-B086-3F5574A53A60}"/>
                    </a:ext>
                  </a:extLst>
                </p14:cNvPr>
                <p14:cNvContentPartPr/>
                <p14:nvPr/>
              </p14:nvContentPartPr>
              <p14:xfrm>
                <a:off x="6487324" y="1149750"/>
                <a:ext cx="76320" cy="7020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3D2747BD-9B7E-3B40-B086-3F5574A53A60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6479764" y="1142190"/>
                  <a:ext cx="91440" cy="8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4AFF7376-829C-6042-8D8C-F1556171634A}"/>
              </a:ext>
            </a:extLst>
          </p:cNvPr>
          <p:cNvGrpSpPr/>
          <p:nvPr/>
        </p:nvGrpSpPr>
        <p:grpSpPr>
          <a:xfrm>
            <a:off x="4963804" y="1503270"/>
            <a:ext cx="140760" cy="162360"/>
            <a:chOff x="4963804" y="1503270"/>
            <a:chExt cx="140760" cy="16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558F5F31-5C39-944F-BA23-8254790F84FF}"/>
                    </a:ext>
                  </a:extLst>
                </p14:cNvPr>
                <p14:cNvContentPartPr/>
                <p14:nvPr/>
              </p14:nvContentPartPr>
              <p14:xfrm>
                <a:off x="4963804" y="1503270"/>
                <a:ext cx="85680" cy="1011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558F5F31-5C39-944F-BA23-8254790F84FF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4956244" y="1496070"/>
                  <a:ext cx="1008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A7D46020-EF20-7745-B174-A6FE86845655}"/>
                    </a:ext>
                  </a:extLst>
                </p14:cNvPr>
                <p14:cNvContentPartPr/>
                <p14:nvPr/>
              </p14:nvContentPartPr>
              <p14:xfrm>
                <a:off x="4966684" y="1512630"/>
                <a:ext cx="70560" cy="11628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A7D46020-EF20-7745-B174-A6FE86845655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4959484" y="1505070"/>
                  <a:ext cx="856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2689FAAD-36AC-7D48-88A0-8F932274706E}"/>
                    </a:ext>
                  </a:extLst>
                </p14:cNvPr>
                <p14:cNvContentPartPr/>
                <p14:nvPr/>
              </p14:nvContentPartPr>
              <p14:xfrm>
                <a:off x="5089084" y="1619550"/>
                <a:ext cx="9360" cy="4608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2689FAAD-36AC-7D48-88A0-8F932274706E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081524" y="1611990"/>
                  <a:ext cx="244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69E1EEED-3453-8442-9907-7ED133E5982A}"/>
                    </a:ext>
                  </a:extLst>
                </p14:cNvPr>
                <p14:cNvContentPartPr/>
                <p14:nvPr/>
              </p14:nvContentPartPr>
              <p14:xfrm>
                <a:off x="5085844" y="1567710"/>
                <a:ext cx="18720" cy="1548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69E1EEED-3453-8442-9907-7ED133E5982A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078284" y="1560150"/>
                  <a:ext cx="33840" cy="3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75DC3D84-976A-F14F-B2DD-CE458FE260B2}"/>
              </a:ext>
            </a:extLst>
          </p:cNvPr>
          <p:cNvGrpSpPr/>
          <p:nvPr/>
        </p:nvGrpSpPr>
        <p:grpSpPr>
          <a:xfrm>
            <a:off x="5262964" y="1543230"/>
            <a:ext cx="9720" cy="67320"/>
            <a:chOff x="5262964" y="1543230"/>
            <a:chExt cx="9720" cy="6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9CB58740-78C5-DD41-8F9D-7F98FCE64055}"/>
                    </a:ext>
                  </a:extLst>
                </p14:cNvPr>
                <p14:cNvContentPartPr/>
                <p14:nvPr/>
              </p14:nvContentPartPr>
              <p14:xfrm>
                <a:off x="5266204" y="1543230"/>
                <a:ext cx="6480" cy="154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9CB58740-78C5-DD41-8F9D-7F98FCE64055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258644" y="1535670"/>
                  <a:ext cx="216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30ACFE95-DE5F-7D44-8A71-99DD8FAC785A}"/>
                    </a:ext>
                  </a:extLst>
                </p14:cNvPr>
                <p14:cNvContentPartPr/>
                <p14:nvPr/>
              </p14:nvContentPartPr>
              <p14:xfrm>
                <a:off x="5262964" y="1591830"/>
                <a:ext cx="6480" cy="1872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30ACFE95-DE5F-7D44-8A71-99DD8FAC785A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255404" y="1584270"/>
                  <a:ext cx="21600" cy="3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462DF9C5-C229-1249-911A-F5904121CAED}"/>
              </a:ext>
            </a:extLst>
          </p:cNvPr>
          <p:cNvGrpSpPr/>
          <p:nvPr/>
        </p:nvGrpSpPr>
        <p:grpSpPr>
          <a:xfrm>
            <a:off x="6294724" y="1469790"/>
            <a:ext cx="49320" cy="27720"/>
            <a:chOff x="6294724" y="1469790"/>
            <a:chExt cx="49320" cy="2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0B16EE25-C4AF-6043-8FC2-FA7F32A1946F}"/>
                    </a:ext>
                  </a:extLst>
                </p14:cNvPr>
                <p14:cNvContentPartPr/>
                <p14:nvPr/>
              </p14:nvContentPartPr>
              <p14:xfrm>
                <a:off x="6294724" y="1469790"/>
                <a:ext cx="3240" cy="277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0B16EE25-C4AF-6043-8FC2-FA7F32A1946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287164" y="1462230"/>
                  <a:ext cx="183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69824581-2B1B-3B47-A38A-9771D2719DE6}"/>
                    </a:ext>
                  </a:extLst>
                </p14:cNvPr>
                <p14:cNvContentPartPr/>
                <p14:nvPr/>
              </p14:nvContentPartPr>
              <p14:xfrm>
                <a:off x="6319204" y="1469790"/>
                <a:ext cx="24840" cy="1872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69824581-2B1B-3B47-A38A-9771D2719DE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311644" y="1462230"/>
                  <a:ext cx="39960" cy="3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08508AC5-3D83-374C-A54E-BD1F23CE2D60}"/>
              </a:ext>
            </a:extLst>
          </p:cNvPr>
          <p:cNvGrpSpPr/>
          <p:nvPr/>
        </p:nvGrpSpPr>
        <p:grpSpPr>
          <a:xfrm>
            <a:off x="5436844" y="1408950"/>
            <a:ext cx="735840" cy="207360"/>
            <a:chOff x="5436844" y="1408950"/>
            <a:chExt cx="735840" cy="20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2CE5B026-423A-9E47-87B6-3657B0240B7E}"/>
                    </a:ext>
                  </a:extLst>
                </p14:cNvPr>
                <p14:cNvContentPartPr/>
                <p14:nvPr/>
              </p14:nvContentPartPr>
              <p14:xfrm>
                <a:off x="5501284" y="1518750"/>
                <a:ext cx="162000" cy="9180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2CE5B026-423A-9E47-87B6-3657B0240B7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493724" y="1511190"/>
                  <a:ext cx="1771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3DA4CE1B-33A3-D648-8A72-E57CACECDCA6}"/>
                    </a:ext>
                  </a:extLst>
                </p14:cNvPr>
                <p14:cNvContentPartPr/>
                <p14:nvPr/>
              </p14:nvContentPartPr>
              <p14:xfrm>
                <a:off x="5727004" y="1494270"/>
                <a:ext cx="33840" cy="12204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3DA4CE1B-33A3-D648-8A72-E57CACECDCA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719444" y="1486710"/>
                  <a:ext cx="489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494B963B-E67A-484E-9F99-42693D79B6B1}"/>
                    </a:ext>
                  </a:extLst>
                </p14:cNvPr>
                <p14:cNvContentPartPr/>
                <p14:nvPr/>
              </p14:nvContentPartPr>
              <p14:xfrm>
                <a:off x="5751484" y="1543230"/>
                <a:ext cx="201960" cy="615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494B963B-E67A-484E-9F99-42693D79B6B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743924" y="1535670"/>
                  <a:ext cx="2170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52938973-AF5B-4340-AF5B-2D6D52622AA7}"/>
                    </a:ext>
                  </a:extLst>
                </p14:cNvPr>
                <p14:cNvContentPartPr/>
                <p14:nvPr/>
              </p14:nvContentPartPr>
              <p14:xfrm>
                <a:off x="5992684" y="1546110"/>
                <a:ext cx="73800" cy="5220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52938973-AF5B-4340-AF5B-2D6D52622AA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985124" y="1538550"/>
                  <a:ext cx="885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B5454C41-8B10-ED48-8DC5-C9945917230F}"/>
                    </a:ext>
                  </a:extLst>
                </p14:cNvPr>
                <p14:cNvContentPartPr/>
                <p14:nvPr/>
              </p14:nvContentPartPr>
              <p14:xfrm>
                <a:off x="6096364" y="1539990"/>
                <a:ext cx="76320" cy="583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B5454C41-8B10-ED48-8DC5-C9945917230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088804" y="1532430"/>
                  <a:ext cx="914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067AE232-F2C4-CA4A-9479-F7A91299AF7E}"/>
                    </a:ext>
                  </a:extLst>
                </p14:cNvPr>
                <p14:cNvContentPartPr/>
                <p14:nvPr/>
              </p14:nvContentPartPr>
              <p14:xfrm>
                <a:off x="5436844" y="1408950"/>
                <a:ext cx="39960" cy="2160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067AE232-F2C4-CA4A-9479-F7A91299AF7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429644" y="1401390"/>
                  <a:ext cx="550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547A3884-8693-FC40-A2AF-44ABF6AA41C3}"/>
                    </a:ext>
                  </a:extLst>
                </p14:cNvPr>
                <p14:cNvContentPartPr/>
                <p14:nvPr/>
              </p14:nvContentPartPr>
              <p14:xfrm>
                <a:off x="5495164" y="1411830"/>
                <a:ext cx="24840" cy="4608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547A3884-8693-FC40-A2AF-44ABF6AA41C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487604" y="1404270"/>
                  <a:ext cx="39960" cy="6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5A8F1F61-4A73-1843-8FD8-178A89ADEF9B}"/>
              </a:ext>
            </a:extLst>
          </p:cNvPr>
          <p:cNvGrpSpPr/>
          <p:nvPr/>
        </p:nvGrpSpPr>
        <p:grpSpPr>
          <a:xfrm>
            <a:off x="405844" y="2141550"/>
            <a:ext cx="4060208" cy="1795320"/>
            <a:chOff x="405844" y="2141550"/>
            <a:chExt cx="4060208" cy="179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93CF517-1F36-D146-A9E2-6799AF5AA6E9}"/>
                    </a:ext>
                  </a:extLst>
                </p14:cNvPr>
                <p14:cNvContentPartPr/>
                <p14:nvPr/>
              </p14:nvContentPartPr>
              <p14:xfrm>
                <a:off x="405844" y="2248470"/>
                <a:ext cx="88920" cy="1285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93CF517-1F36-D146-A9E2-6799AF5AA6E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98284" y="2240910"/>
                  <a:ext cx="1040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6242249-97F1-AD4A-AF18-24E43544A2E0}"/>
                    </a:ext>
                  </a:extLst>
                </p14:cNvPr>
                <p14:cNvContentPartPr/>
                <p14:nvPr/>
              </p14:nvContentPartPr>
              <p14:xfrm>
                <a:off x="515644" y="2352150"/>
                <a:ext cx="46080" cy="493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6242249-97F1-AD4A-AF18-24E43544A2E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08084" y="2344590"/>
                  <a:ext cx="612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2571122-2415-CF4C-B2A1-37D8DAD40E08}"/>
                    </a:ext>
                  </a:extLst>
                </p14:cNvPr>
                <p14:cNvContentPartPr/>
                <p14:nvPr/>
              </p14:nvContentPartPr>
              <p14:xfrm>
                <a:off x="589084" y="2364390"/>
                <a:ext cx="3240" cy="554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2571122-2415-CF4C-B2A1-37D8DAD40E08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81524" y="2356830"/>
                  <a:ext cx="183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CA2AE0C-A377-844E-885F-6E376949E75F}"/>
                    </a:ext>
                  </a:extLst>
                </p14:cNvPr>
                <p14:cNvContentPartPr/>
                <p14:nvPr/>
              </p14:nvContentPartPr>
              <p14:xfrm>
                <a:off x="723364" y="2257830"/>
                <a:ext cx="55440" cy="702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CA2AE0C-A377-844E-885F-6E376949E75F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15804" y="2250270"/>
                  <a:ext cx="705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555AEC1-4A9C-CF42-9E56-BC6E1C094DD0}"/>
                    </a:ext>
                  </a:extLst>
                </p14:cNvPr>
                <p14:cNvContentPartPr/>
                <p14:nvPr/>
              </p14:nvContentPartPr>
              <p14:xfrm>
                <a:off x="705004" y="2260710"/>
                <a:ext cx="70560" cy="950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555AEC1-4A9C-CF42-9E56-BC6E1C094DD0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97444" y="2253150"/>
                  <a:ext cx="856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746431B-862A-C040-8EA2-34247F657C6B}"/>
                    </a:ext>
                  </a:extLst>
                </p14:cNvPr>
                <p14:cNvContentPartPr/>
                <p14:nvPr/>
              </p14:nvContentPartPr>
              <p14:xfrm>
                <a:off x="820924" y="2327670"/>
                <a:ext cx="360" cy="493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746431B-862A-C040-8EA2-34247F657C6B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13364" y="2320110"/>
                  <a:ext cx="154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5A0E78B-5825-114B-BFDA-C720BD266890}"/>
                    </a:ext>
                  </a:extLst>
                </p14:cNvPr>
                <p14:cNvContentPartPr/>
                <p14:nvPr/>
              </p14:nvContentPartPr>
              <p14:xfrm>
                <a:off x="1047004" y="2288070"/>
                <a:ext cx="137880" cy="154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5A0E78B-5825-114B-BFDA-C720BD26689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39444" y="2280510"/>
                  <a:ext cx="1526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95B5C57-437C-BC40-82A4-997890D13697}"/>
                    </a:ext>
                  </a:extLst>
                </p14:cNvPr>
                <p14:cNvContentPartPr/>
                <p14:nvPr/>
              </p14:nvContentPartPr>
              <p14:xfrm>
                <a:off x="1098844" y="2217870"/>
                <a:ext cx="24840" cy="1530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95B5C57-437C-BC40-82A4-997890D1369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91284" y="2210310"/>
                  <a:ext cx="399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FEF821F-0594-FB4D-B2C0-9C5BDD31C36D}"/>
                    </a:ext>
                  </a:extLst>
                </p14:cNvPr>
                <p14:cNvContentPartPr/>
                <p14:nvPr/>
              </p14:nvContentPartPr>
              <p14:xfrm>
                <a:off x="1340044" y="2226870"/>
                <a:ext cx="82800" cy="1256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FEF821F-0594-FB4D-B2C0-9C5BDD31C36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332484" y="2219310"/>
                  <a:ext cx="979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62757F5-5EB5-764F-A03C-6285B794B7A3}"/>
                    </a:ext>
                  </a:extLst>
                </p14:cNvPr>
                <p14:cNvContentPartPr/>
                <p14:nvPr/>
              </p14:nvContentPartPr>
              <p14:xfrm>
                <a:off x="1449844" y="2321550"/>
                <a:ext cx="30960" cy="414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62757F5-5EB5-764F-A03C-6285B794B7A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442284" y="2313990"/>
                  <a:ext cx="460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F28D571-92E5-B249-8832-5659F16165B1}"/>
                    </a:ext>
                  </a:extLst>
                </p14:cNvPr>
                <p14:cNvContentPartPr/>
                <p14:nvPr/>
              </p14:nvContentPartPr>
              <p14:xfrm>
                <a:off x="1517164" y="2324790"/>
                <a:ext cx="43200" cy="766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F28D571-92E5-B249-8832-5659F16165B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509604" y="2317230"/>
                  <a:ext cx="583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75BF76C-131B-854A-BDA2-DB73182801C3}"/>
                    </a:ext>
                  </a:extLst>
                </p14:cNvPr>
                <p14:cNvContentPartPr/>
                <p14:nvPr/>
              </p14:nvContentPartPr>
              <p14:xfrm>
                <a:off x="1682044" y="2245590"/>
                <a:ext cx="46080" cy="763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75BF76C-131B-854A-BDA2-DB73182801C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674484" y="2238030"/>
                  <a:ext cx="612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243E2D6-C380-CB46-A4D2-049DCD939F6C}"/>
                    </a:ext>
                  </a:extLst>
                </p14:cNvPr>
                <p14:cNvContentPartPr/>
                <p14:nvPr/>
              </p14:nvContentPartPr>
              <p14:xfrm>
                <a:off x="1672684" y="2242350"/>
                <a:ext cx="39960" cy="676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243E2D6-C380-CB46-A4D2-049DCD939F6C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665124" y="2234790"/>
                  <a:ext cx="550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2958BF1-93EC-6A49-A6F9-EC1819E607A2}"/>
                    </a:ext>
                  </a:extLst>
                </p14:cNvPr>
                <p14:cNvContentPartPr/>
                <p14:nvPr/>
              </p14:nvContentPartPr>
              <p14:xfrm>
                <a:off x="1764484" y="2294190"/>
                <a:ext cx="37080" cy="885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2958BF1-93EC-6A49-A6F9-EC1819E607A2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756924" y="2286630"/>
                  <a:ext cx="522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14DBDF1-62D4-044A-BEEC-1D1019BC85E2}"/>
                    </a:ext>
                  </a:extLst>
                </p14:cNvPr>
                <p14:cNvContentPartPr/>
                <p14:nvPr/>
              </p14:nvContentPartPr>
              <p14:xfrm>
                <a:off x="1968964" y="2288070"/>
                <a:ext cx="64440" cy="154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14DBDF1-62D4-044A-BEEC-1D1019BC85E2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961404" y="2280510"/>
                  <a:ext cx="795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689C5D6-BC7E-F244-9792-0EBD71529477}"/>
                    </a:ext>
                  </a:extLst>
                </p14:cNvPr>
                <p14:cNvContentPartPr/>
                <p14:nvPr/>
              </p14:nvContentPartPr>
              <p14:xfrm>
                <a:off x="1996324" y="2242350"/>
                <a:ext cx="9360" cy="918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689C5D6-BC7E-F244-9792-0EBD7152947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988764" y="2234790"/>
                  <a:ext cx="244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04DD261-CB01-E64B-808E-2AC2F512B72C}"/>
                    </a:ext>
                  </a:extLst>
                </p14:cNvPr>
                <p14:cNvContentPartPr/>
                <p14:nvPr/>
              </p14:nvContentPartPr>
              <p14:xfrm>
                <a:off x="2326084" y="2284830"/>
                <a:ext cx="12600" cy="64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04DD261-CB01-E64B-808E-2AC2F512B72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318524" y="2277270"/>
                  <a:ext cx="277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A3EC06E-4466-BE45-9271-6E79ACEC75DD}"/>
                    </a:ext>
                  </a:extLst>
                </p14:cNvPr>
                <p14:cNvContentPartPr/>
                <p14:nvPr/>
              </p14:nvContentPartPr>
              <p14:xfrm>
                <a:off x="2457484" y="2269710"/>
                <a:ext cx="21600" cy="126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A3EC06E-4466-BE45-9271-6E79ACEC75D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449924" y="2262150"/>
                  <a:ext cx="367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1DC00AB-FF43-4242-8F3F-1D5C78E28D53}"/>
                    </a:ext>
                  </a:extLst>
                </p14:cNvPr>
                <p14:cNvContentPartPr/>
                <p14:nvPr/>
              </p14:nvContentPartPr>
              <p14:xfrm>
                <a:off x="2555404" y="2288070"/>
                <a:ext cx="18360" cy="93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1DC00AB-FF43-4242-8F3F-1D5C78E28D5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547844" y="2280510"/>
                  <a:ext cx="334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592080D-4147-E84D-93ED-D210C81F9277}"/>
                    </a:ext>
                  </a:extLst>
                </p14:cNvPr>
                <p14:cNvContentPartPr/>
                <p14:nvPr/>
              </p14:nvContentPartPr>
              <p14:xfrm>
                <a:off x="2765644" y="2266470"/>
                <a:ext cx="110160" cy="216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592080D-4147-E84D-93ED-D210C81F9277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2758084" y="2259270"/>
                  <a:ext cx="1252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A942D59-2FDC-6544-A155-E0C34A798155}"/>
                    </a:ext>
                  </a:extLst>
                </p14:cNvPr>
                <p14:cNvContentPartPr/>
                <p14:nvPr/>
              </p14:nvContentPartPr>
              <p14:xfrm>
                <a:off x="2829724" y="2208510"/>
                <a:ext cx="18720" cy="1346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A942D59-2FDC-6544-A155-E0C34A798155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2822164" y="2200950"/>
                  <a:ext cx="338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1882842-D31B-EF46-8A40-D38100DB209E}"/>
                    </a:ext>
                  </a:extLst>
                </p14:cNvPr>
                <p14:cNvContentPartPr/>
                <p14:nvPr/>
              </p14:nvContentPartPr>
              <p14:xfrm>
                <a:off x="3040324" y="2221110"/>
                <a:ext cx="97920" cy="1098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1882842-D31B-EF46-8A40-D38100DB209E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3033124" y="2213550"/>
                  <a:ext cx="1130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B3FD465-A3B4-D144-A527-00C2CC871884}"/>
                    </a:ext>
                  </a:extLst>
                </p14:cNvPr>
                <p14:cNvContentPartPr/>
                <p14:nvPr/>
              </p14:nvContentPartPr>
              <p14:xfrm>
                <a:off x="3165604" y="2303190"/>
                <a:ext cx="39960" cy="489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B3FD465-A3B4-D144-A527-00C2CC871884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3158044" y="2295630"/>
                  <a:ext cx="550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3E5C774-4EF9-0B46-9570-7867073B6625}"/>
                    </a:ext>
                  </a:extLst>
                </p14:cNvPr>
                <p14:cNvContentPartPr/>
                <p14:nvPr/>
              </p14:nvContentPartPr>
              <p14:xfrm>
                <a:off x="3248044" y="2312550"/>
                <a:ext cx="55440" cy="705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3E5C774-4EF9-0B46-9570-7867073B6625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3240484" y="2304990"/>
                  <a:ext cx="705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F10F826-F5E4-5045-BF78-2EFAFF1D0622}"/>
                    </a:ext>
                  </a:extLst>
                </p14:cNvPr>
                <p14:cNvContentPartPr/>
                <p14:nvPr/>
              </p14:nvContentPartPr>
              <p14:xfrm>
                <a:off x="3394564" y="2232990"/>
                <a:ext cx="52200" cy="828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F10F826-F5E4-5045-BF78-2EFAFF1D0622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3387004" y="2225430"/>
                  <a:ext cx="673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1ACAE63-162D-F244-A68A-E2646D22E502}"/>
                    </a:ext>
                  </a:extLst>
                </p14:cNvPr>
                <p14:cNvContentPartPr/>
                <p14:nvPr/>
              </p14:nvContentPartPr>
              <p14:xfrm>
                <a:off x="3388444" y="2230110"/>
                <a:ext cx="52200" cy="738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1ACAE63-162D-F244-A68A-E2646D22E502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3380884" y="2222550"/>
                  <a:ext cx="673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98D684E-D173-0143-9509-46A088423903}"/>
                    </a:ext>
                  </a:extLst>
                </p14:cNvPr>
                <p14:cNvContentPartPr/>
                <p14:nvPr/>
              </p14:nvContentPartPr>
              <p14:xfrm>
                <a:off x="3486364" y="2282310"/>
                <a:ext cx="61560" cy="608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98D684E-D173-0143-9509-46A088423903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3478804" y="2274750"/>
                  <a:ext cx="763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46751C39-4232-704E-8403-C23315CF66B1}"/>
                    </a:ext>
                  </a:extLst>
                </p14:cNvPr>
                <p14:cNvContentPartPr/>
                <p14:nvPr/>
              </p14:nvContentPartPr>
              <p14:xfrm>
                <a:off x="3745564" y="2269710"/>
                <a:ext cx="46080" cy="93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46751C39-4232-704E-8403-C23315CF66B1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3738004" y="2262150"/>
                  <a:ext cx="612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E31550C-E596-BE4F-8C1C-B9CB468D37A8}"/>
                    </a:ext>
                  </a:extLst>
                </p14:cNvPr>
                <p14:cNvContentPartPr/>
                <p14:nvPr/>
              </p14:nvContentPartPr>
              <p14:xfrm>
                <a:off x="3739444" y="2327670"/>
                <a:ext cx="30960" cy="93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E31550C-E596-BE4F-8C1C-B9CB468D37A8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3732244" y="2320110"/>
                  <a:ext cx="460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6E9FD4D-253C-F446-A410-098DDF4C9A14}"/>
                    </a:ext>
                  </a:extLst>
                </p14:cNvPr>
                <p14:cNvContentPartPr/>
                <p14:nvPr/>
              </p14:nvContentPartPr>
              <p14:xfrm>
                <a:off x="4008364" y="2141550"/>
                <a:ext cx="88920" cy="1652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6E9FD4D-253C-F446-A410-098DDF4C9A14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4000804" y="2133990"/>
                  <a:ext cx="1040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D8B8509E-E4A5-0043-97A3-309743B0CC42}"/>
                    </a:ext>
                  </a:extLst>
                </p14:cNvPr>
                <p14:cNvContentPartPr/>
                <p14:nvPr/>
              </p14:nvContentPartPr>
              <p14:xfrm>
                <a:off x="4136524" y="2272950"/>
                <a:ext cx="76680" cy="763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D8B8509E-E4A5-0043-97A3-309743B0CC42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4128964" y="2265390"/>
                  <a:ext cx="918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6B052400-C1EF-C242-BA36-645EB4FBE6B7}"/>
                    </a:ext>
                  </a:extLst>
                </p14:cNvPr>
                <p14:cNvContentPartPr/>
                <p14:nvPr/>
              </p14:nvContentPartPr>
              <p14:xfrm>
                <a:off x="405844" y="3041910"/>
                <a:ext cx="110160" cy="17424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6B052400-C1EF-C242-BA36-645EB4FBE6B7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398284" y="3034710"/>
                  <a:ext cx="1252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B7489BC5-343C-EB4C-A89F-3D3A96B79D51}"/>
                    </a:ext>
                  </a:extLst>
                </p14:cNvPr>
                <p14:cNvContentPartPr/>
                <p14:nvPr/>
              </p14:nvContentPartPr>
              <p14:xfrm>
                <a:off x="808684" y="3032910"/>
                <a:ext cx="131760" cy="12852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B7489BC5-343C-EB4C-A89F-3D3A96B79D51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01124" y="3025350"/>
                  <a:ext cx="1468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CF51A1BD-6EAE-D846-8381-D658B312F4CA}"/>
                    </a:ext>
                  </a:extLst>
                </p14:cNvPr>
                <p14:cNvContentPartPr/>
                <p14:nvPr/>
              </p14:nvContentPartPr>
              <p14:xfrm>
                <a:off x="1025764" y="3026790"/>
                <a:ext cx="9360" cy="13464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CF51A1BD-6EAE-D846-8381-D658B312F4CA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018204" y="3019230"/>
                  <a:ext cx="244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512DED62-EA24-B747-B14F-9E2D00335A4A}"/>
                    </a:ext>
                  </a:extLst>
                </p14:cNvPr>
                <p14:cNvContentPartPr/>
                <p14:nvPr/>
              </p14:nvContentPartPr>
              <p14:xfrm>
                <a:off x="1049884" y="3057750"/>
                <a:ext cx="241560" cy="8820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512DED62-EA24-B747-B14F-9E2D00335A4A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042324" y="3050190"/>
                  <a:ext cx="2566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3773D0B8-2BF4-C944-9DF7-EA3C842E2D6B}"/>
                    </a:ext>
                  </a:extLst>
                </p14:cNvPr>
                <p14:cNvContentPartPr/>
                <p14:nvPr/>
              </p14:nvContentPartPr>
              <p14:xfrm>
                <a:off x="1321684" y="3078630"/>
                <a:ext cx="88920" cy="6768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3773D0B8-2BF4-C944-9DF7-EA3C842E2D6B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314124" y="3071070"/>
                  <a:ext cx="1040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0D534826-2D91-7F41-B54D-FF496EC4E3AC}"/>
                    </a:ext>
                  </a:extLst>
                </p14:cNvPr>
                <p14:cNvContentPartPr/>
                <p14:nvPr/>
              </p14:nvContentPartPr>
              <p14:xfrm>
                <a:off x="1455964" y="3078630"/>
                <a:ext cx="55440" cy="5544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0D534826-2D91-7F41-B54D-FF496EC4E3AC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448404" y="3071070"/>
                  <a:ext cx="705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A3E10E35-6745-3A4B-A507-09E6F7D65B75}"/>
                    </a:ext>
                  </a:extLst>
                </p14:cNvPr>
                <p14:cNvContentPartPr/>
                <p14:nvPr/>
              </p14:nvContentPartPr>
              <p14:xfrm>
                <a:off x="1557124" y="3081870"/>
                <a:ext cx="39600" cy="8280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A3E10E35-6745-3A4B-A507-09E6F7D65B75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549564" y="3074310"/>
                  <a:ext cx="547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EB2827A7-D738-2147-8DA7-37B92F9B9352}"/>
                    </a:ext>
                  </a:extLst>
                </p14:cNvPr>
                <p14:cNvContentPartPr/>
                <p14:nvPr/>
              </p14:nvContentPartPr>
              <p14:xfrm>
                <a:off x="2594644" y="3045150"/>
                <a:ext cx="58320" cy="7956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EB2827A7-D738-2147-8DA7-37B92F9B9352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2587084" y="3037590"/>
                  <a:ext cx="734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BFADE603-C86B-DF48-8E65-52DADA70BC7B}"/>
                    </a:ext>
                  </a:extLst>
                </p14:cNvPr>
                <p14:cNvContentPartPr/>
                <p14:nvPr/>
              </p14:nvContentPartPr>
              <p14:xfrm>
                <a:off x="2606884" y="3051270"/>
                <a:ext cx="37080" cy="7668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BFADE603-C86B-DF48-8E65-52DADA70BC7B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2599324" y="3043710"/>
                  <a:ext cx="522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77DBEDC2-A3A5-6240-B3F4-DAE0FF55D668}"/>
                    </a:ext>
                  </a:extLst>
                </p14:cNvPr>
                <p14:cNvContentPartPr/>
                <p14:nvPr/>
              </p14:nvContentPartPr>
              <p14:xfrm>
                <a:off x="2704804" y="3090870"/>
                <a:ext cx="43200" cy="8568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77DBEDC2-A3A5-6240-B3F4-DAE0FF55D668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2697244" y="3083310"/>
                  <a:ext cx="583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C88421A4-1D70-9B44-91E5-D788D24AF031}"/>
                    </a:ext>
                  </a:extLst>
                </p14:cNvPr>
                <p14:cNvContentPartPr/>
                <p14:nvPr/>
              </p14:nvContentPartPr>
              <p14:xfrm>
                <a:off x="2841964" y="3123270"/>
                <a:ext cx="37080" cy="5040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C88421A4-1D70-9B44-91E5-D788D24AF031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2834404" y="3115710"/>
                  <a:ext cx="522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70F58F4B-AE08-9844-8B58-C141A4D6B952}"/>
                    </a:ext>
                  </a:extLst>
                </p14:cNvPr>
                <p14:cNvContentPartPr/>
                <p14:nvPr/>
              </p14:nvContentPartPr>
              <p14:xfrm>
                <a:off x="3008284" y="3096990"/>
                <a:ext cx="11160" cy="936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70F58F4B-AE08-9844-8B58-C141A4D6B95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00724" y="3089430"/>
                  <a:ext cx="262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EA2BD405-5B29-224A-92FF-8CEF489E6D6A}"/>
                    </a:ext>
                  </a:extLst>
                </p14:cNvPr>
                <p14:cNvContentPartPr/>
                <p14:nvPr/>
              </p14:nvContentPartPr>
              <p14:xfrm>
                <a:off x="3126004" y="3081870"/>
                <a:ext cx="6480" cy="936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EA2BD405-5B29-224A-92FF-8CEF489E6D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18444" y="3074310"/>
                  <a:ext cx="216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19B691D5-AC70-B84B-8452-7AA9EFBDBB2B}"/>
                    </a:ext>
                  </a:extLst>
                </p14:cNvPr>
                <p14:cNvContentPartPr/>
                <p14:nvPr/>
              </p14:nvContentPartPr>
              <p14:xfrm>
                <a:off x="3257404" y="3075750"/>
                <a:ext cx="24840" cy="3384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19B691D5-AC70-B84B-8452-7AA9EFBDBB2B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3249844" y="3068190"/>
                  <a:ext cx="399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0A525C14-DAAC-0647-8F66-ECDA4B987E2D}"/>
                    </a:ext>
                  </a:extLst>
                </p14:cNvPr>
                <p14:cNvContentPartPr/>
                <p14:nvPr/>
              </p14:nvContentPartPr>
              <p14:xfrm>
                <a:off x="3480244" y="2990070"/>
                <a:ext cx="97920" cy="10116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0A525C14-DAAC-0647-8F66-ECDA4B987E2D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3472684" y="2982510"/>
                  <a:ext cx="1130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580FD02A-A82E-9243-A4B4-455E8C500C27}"/>
                    </a:ext>
                  </a:extLst>
                </p14:cNvPr>
                <p14:cNvContentPartPr/>
                <p14:nvPr/>
              </p14:nvContentPartPr>
              <p14:xfrm>
                <a:off x="3480244" y="3011670"/>
                <a:ext cx="55440" cy="8280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580FD02A-A82E-9243-A4B4-455E8C500C27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3472684" y="3004110"/>
                  <a:ext cx="705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519B00A0-953B-A04C-8BED-797C1AAB2288}"/>
                    </a:ext>
                  </a:extLst>
                </p14:cNvPr>
                <p14:cNvContentPartPr/>
                <p14:nvPr/>
              </p14:nvContentPartPr>
              <p14:xfrm>
                <a:off x="3586804" y="3066750"/>
                <a:ext cx="67680" cy="7020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519B00A0-953B-A04C-8BED-797C1AAB2288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3579604" y="3059190"/>
                  <a:ext cx="8244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AC8798A5-F1B6-BC43-A6CB-79977B297AA8}"/>
                    </a:ext>
                  </a:extLst>
                </p14:cNvPr>
                <p14:cNvContentPartPr/>
                <p14:nvPr/>
              </p14:nvContentPartPr>
              <p14:xfrm>
                <a:off x="3770044" y="2917350"/>
                <a:ext cx="45720" cy="23220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AC8798A5-F1B6-BC43-A6CB-79977B297AA8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3762484" y="2909790"/>
                  <a:ext cx="6084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770F55A2-5EA0-F84A-829A-33FC1D304B29}"/>
                    </a:ext>
                  </a:extLst>
                </p14:cNvPr>
                <p14:cNvContentPartPr/>
                <p14:nvPr/>
              </p14:nvContentPartPr>
              <p14:xfrm>
                <a:off x="2106484" y="3014910"/>
                <a:ext cx="82800" cy="10692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770F55A2-5EA0-F84A-829A-33FC1D304B29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2098924" y="3007350"/>
                  <a:ext cx="979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0785EF77-29EB-7D40-BF0E-8D05D20C4D89}"/>
                    </a:ext>
                  </a:extLst>
                </p14:cNvPr>
                <p14:cNvContentPartPr/>
                <p14:nvPr/>
              </p14:nvContentPartPr>
              <p14:xfrm>
                <a:off x="2121604" y="3030030"/>
                <a:ext cx="64440" cy="8892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0785EF77-29EB-7D40-BF0E-8D05D20C4D89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2114044" y="3022470"/>
                  <a:ext cx="795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83A11EE2-CA32-0147-BC94-9093788C4B00}"/>
                    </a:ext>
                  </a:extLst>
                </p14:cNvPr>
                <p14:cNvContentPartPr/>
                <p14:nvPr/>
              </p14:nvContentPartPr>
              <p14:xfrm>
                <a:off x="2237524" y="3096990"/>
                <a:ext cx="12600" cy="4608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83A11EE2-CA32-0147-BC94-9093788C4B00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2229964" y="3089430"/>
                  <a:ext cx="277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E013E6EE-CACC-DC4C-91EE-0650CBB4CBDD}"/>
                    </a:ext>
                  </a:extLst>
                </p14:cNvPr>
                <p14:cNvContentPartPr/>
                <p14:nvPr/>
              </p14:nvContentPartPr>
              <p14:xfrm>
                <a:off x="2347324" y="3103110"/>
                <a:ext cx="33840" cy="4608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E013E6EE-CACC-DC4C-91EE-0650CBB4CBDD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2340124" y="3095550"/>
                  <a:ext cx="489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94181564-0DAC-4E4A-94DE-84B322D0BD40}"/>
                    </a:ext>
                  </a:extLst>
                </p14:cNvPr>
                <p14:cNvContentPartPr/>
                <p14:nvPr/>
              </p14:nvContentPartPr>
              <p14:xfrm>
                <a:off x="1902364" y="2932110"/>
                <a:ext cx="115560" cy="37296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94181564-0DAC-4E4A-94DE-84B322D0BD40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894804" y="2924550"/>
                  <a:ext cx="13068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D2F36596-DF44-7048-92EC-56B977814EF3}"/>
                    </a:ext>
                  </a:extLst>
                </p14:cNvPr>
                <p14:cNvContentPartPr/>
                <p14:nvPr/>
              </p14:nvContentPartPr>
              <p14:xfrm>
                <a:off x="2106484" y="3237390"/>
                <a:ext cx="37080" cy="29052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D2F36596-DF44-7048-92EC-56B977814EF3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2098924" y="3229830"/>
                  <a:ext cx="5220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DAA5FBFF-4548-774B-A56E-DC1AE21D2BE4}"/>
                    </a:ext>
                  </a:extLst>
                </p14:cNvPr>
                <p14:cNvContentPartPr/>
                <p14:nvPr/>
              </p14:nvContentPartPr>
              <p14:xfrm>
                <a:off x="2060404" y="3216150"/>
                <a:ext cx="155880" cy="9684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DAA5FBFF-4548-774B-A56E-DC1AE21D2BE4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2052844" y="3208590"/>
                  <a:ext cx="1710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C92D3F73-6716-9846-A20D-2275391BDD13}"/>
                    </a:ext>
                  </a:extLst>
                </p14:cNvPr>
                <p14:cNvContentPartPr/>
                <p14:nvPr/>
              </p14:nvContentPartPr>
              <p14:xfrm>
                <a:off x="2622364" y="3283110"/>
                <a:ext cx="21600" cy="26892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C92D3F73-6716-9846-A20D-2275391BDD13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2614804" y="3275550"/>
                  <a:ext cx="3672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9EB32759-FB62-8B40-8B34-37C539CED55B}"/>
                    </a:ext>
                  </a:extLst>
                </p14:cNvPr>
                <p14:cNvContentPartPr/>
                <p14:nvPr/>
              </p14:nvContentPartPr>
              <p14:xfrm>
                <a:off x="2564404" y="3268350"/>
                <a:ext cx="146880" cy="11916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9EB32759-FB62-8B40-8B34-37C539CED55B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2556844" y="3260790"/>
                  <a:ext cx="1620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6A48F0FB-4E49-B74D-93AB-0AD2A31D5037}"/>
                    </a:ext>
                  </a:extLst>
                </p14:cNvPr>
                <p14:cNvContentPartPr/>
                <p14:nvPr/>
              </p14:nvContentPartPr>
              <p14:xfrm>
                <a:off x="3559444" y="3228390"/>
                <a:ext cx="15480" cy="20808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6A48F0FB-4E49-B74D-93AB-0AD2A31D5037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3551884" y="3220830"/>
                  <a:ext cx="306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0136EE47-8DB2-D545-A414-60227D046FC5}"/>
                    </a:ext>
                  </a:extLst>
                </p14:cNvPr>
                <p14:cNvContentPartPr/>
                <p14:nvPr/>
              </p14:nvContentPartPr>
              <p14:xfrm>
                <a:off x="3486364" y="3231270"/>
                <a:ext cx="153000" cy="10404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0136EE47-8DB2-D545-A414-60227D046FC5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3478804" y="3223710"/>
                  <a:ext cx="1681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87FB4897-EE3A-404F-8071-358F734F178B}"/>
                    </a:ext>
                  </a:extLst>
                </p14:cNvPr>
                <p14:cNvContentPartPr/>
                <p14:nvPr/>
              </p14:nvContentPartPr>
              <p14:xfrm>
                <a:off x="1529172" y="2388870"/>
                <a:ext cx="2936880" cy="154800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87FB4897-EE3A-404F-8071-358F734F178B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521612" y="2381310"/>
                  <a:ext cx="2952000" cy="156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5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BB191FB0-84A3-5F4D-955F-537AFFB279AE}"/>
                  </a:ext>
                </a:extLst>
              </p14:cNvPr>
              <p14:cNvContentPartPr/>
              <p14:nvPr/>
            </p14:nvContentPartPr>
            <p14:xfrm>
              <a:off x="2121732" y="4245030"/>
              <a:ext cx="52200" cy="8892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BB191FB0-84A3-5F4D-955F-537AFFB279AE}"/>
                  </a:ext>
                </a:extLst>
              </p:cNvPr>
              <p:cNvPicPr/>
              <p:nvPr/>
            </p:nvPicPr>
            <p:blipFill>
              <a:blip r:embed="rId336"/>
              <a:stretch>
                <a:fillRect/>
              </a:stretch>
            </p:blipFill>
            <p:spPr>
              <a:xfrm>
                <a:off x="2114172" y="4237470"/>
                <a:ext cx="67320" cy="10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0" name="Group 259">
            <a:extLst>
              <a:ext uri="{FF2B5EF4-FFF2-40B4-BE49-F238E27FC236}">
                <a16:creationId xmlns:a16="http://schemas.microsoft.com/office/drawing/2014/main" id="{41CBF858-1270-4B44-8E30-F898713ACB1E}"/>
              </a:ext>
            </a:extLst>
          </p:cNvPr>
          <p:cNvGrpSpPr/>
          <p:nvPr/>
        </p:nvGrpSpPr>
        <p:grpSpPr>
          <a:xfrm>
            <a:off x="912492" y="4031190"/>
            <a:ext cx="925560" cy="287640"/>
            <a:chOff x="912492" y="4031190"/>
            <a:chExt cx="925560" cy="28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056A960D-E8B9-9842-87A8-F7BBD69BADBD}"/>
                    </a:ext>
                  </a:extLst>
                </p14:cNvPr>
                <p14:cNvContentPartPr/>
                <p14:nvPr/>
              </p14:nvContentPartPr>
              <p14:xfrm>
                <a:off x="961452" y="4034430"/>
                <a:ext cx="155880" cy="22032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056A960D-E8B9-9842-87A8-F7BBD69BADBD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953892" y="4026870"/>
                  <a:ext cx="1710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BDF89F41-E54E-A24A-85CF-3F7ABEAD2E97}"/>
                    </a:ext>
                  </a:extLst>
                </p14:cNvPr>
                <p14:cNvContentPartPr/>
                <p14:nvPr/>
              </p14:nvContentPartPr>
              <p14:xfrm>
                <a:off x="1007172" y="4153230"/>
                <a:ext cx="116280" cy="2484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BDF89F41-E54E-A24A-85CF-3F7ABEAD2E97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999612" y="4145670"/>
                  <a:ext cx="1314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6D833501-2CBC-454E-92DB-037C8F3C722B}"/>
                    </a:ext>
                  </a:extLst>
                </p14:cNvPr>
                <p14:cNvContentPartPr/>
                <p14:nvPr/>
              </p14:nvContentPartPr>
              <p14:xfrm>
                <a:off x="1202652" y="4107510"/>
                <a:ext cx="95040" cy="12564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6D833501-2CBC-454E-92DB-037C8F3C722B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195092" y="4099950"/>
                  <a:ext cx="1101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C7CA744C-EADD-8B45-942C-D40F8A05BC37}"/>
                    </a:ext>
                  </a:extLst>
                </p14:cNvPr>
                <p14:cNvContentPartPr/>
                <p14:nvPr/>
              </p14:nvContentPartPr>
              <p14:xfrm>
                <a:off x="1221012" y="4107510"/>
                <a:ext cx="95040" cy="10728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C7CA744C-EADD-8B45-942C-D40F8A05BC37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213452" y="4099950"/>
                  <a:ext cx="1101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C1AAC22B-7E2F-F041-8389-818787E68264}"/>
                    </a:ext>
                  </a:extLst>
                </p14:cNvPr>
                <p14:cNvContentPartPr/>
                <p14:nvPr/>
              </p14:nvContentPartPr>
              <p14:xfrm>
                <a:off x="1456092" y="4134870"/>
                <a:ext cx="61560" cy="2484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C1AAC22B-7E2F-F041-8389-818787E68264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448532" y="4127310"/>
                  <a:ext cx="763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6F3CA3A1-ACEC-5A4E-BA24-EBDDFDE894BF}"/>
                    </a:ext>
                  </a:extLst>
                </p14:cNvPr>
                <p14:cNvContentPartPr/>
                <p14:nvPr/>
              </p14:nvContentPartPr>
              <p14:xfrm>
                <a:off x="1483452" y="4198950"/>
                <a:ext cx="49320" cy="648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6F3CA3A1-ACEC-5A4E-BA24-EBDDFDE894BF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475892" y="4191750"/>
                  <a:ext cx="644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E36991F7-A2C0-9548-8AD2-C37B2AA03CDE}"/>
                    </a:ext>
                  </a:extLst>
                </p14:cNvPr>
                <p14:cNvContentPartPr/>
                <p14:nvPr/>
              </p14:nvContentPartPr>
              <p14:xfrm>
                <a:off x="1633212" y="4040550"/>
                <a:ext cx="113040" cy="17424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E36991F7-A2C0-9548-8AD2-C37B2AA03CDE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625652" y="4032990"/>
                  <a:ext cx="1281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62C4C1D7-CF02-DB4C-8E4B-F8765DEE871E}"/>
                    </a:ext>
                  </a:extLst>
                </p14:cNvPr>
                <p14:cNvContentPartPr/>
                <p14:nvPr/>
              </p14:nvContentPartPr>
              <p14:xfrm>
                <a:off x="1089612" y="4034430"/>
                <a:ext cx="58320" cy="28440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62C4C1D7-CF02-DB4C-8E4B-F8765DEE871E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082052" y="4026870"/>
                  <a:ext cx="7344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56A244C9-9660-5346-BBF1-3D7E21A11AD1}"/>
                    </a:ext>
                  </a:extLst>
                </p14:cNvPr>
                <p14:cNvContentPartPr/>
                <p14:nvPr/>
              </p14:nvContentPartPr>
              <p14:xfrm>
                <a:off x="912492" y="4031190"/>
                <a:ext cx="64440" cy="24156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56A244C9-9660-5346-BBF1-3D7E21A11AD1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904932" y="4023630"/>
                  <a:ext cx="795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00C67F34-F922-A14A-BCDF-F583F4EE2939}"/>
                    </a:ext>
                  </a:extLst>
                </p14:cNvPr>
                <p14:cNvContentPartPr/>
                <p14:nvPr/>
              </p14:nvContentPartPr>
              <p14:xfrm>
                <a:off x="1169172" y="4052430"/>
                <a:ext cx="55440" cy="25992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00C67F34-F922-A14A-BCDF-F583F4EE2939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161612" y="4045230"/>
                  <a:ext cx="7056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D9A85DAE-A94F-604F-B391-11CA3B36A784}"/>
                    </a:ext>
                  </a:extLst>
                </p14:cNvPr>
                <p14:cNvContentPartPr/>
                <p14:nvPr/>
              </p14:nvContentPartPr>
              <p14:xfrm>
                <a:off x="1346292" y="4070790"/>
                <a:ext cx="24840" cy="22032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D9A85DAE-A94F-604F-B391-11CA3B36A784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338732" y="4063230"/>
                  <a:ext cx="399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88FEF30F-5C1C-6D4F-AC0B-31007EEEB213}"/>
                    </a:ext>
                  </a:extLst>
                </p14:cNvPr>
                <p14:cNvContentPartPr/>
                <p14:nvPr/>
              </p14:nvContentPartPr>
              <p14:xfrm>
                <a:off x="1550772" y="4049550"/>
                <a:ext cx="49320" cy="25668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88FEF30F-5C1C-6D4F-AC0B-31007EEEB213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543212" y="4041990"/>
                  <a:ext cx="644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2E6CBE92-0835-064C-A39E-6BD2DBCF564B}"/>
                    </a:ext>
                  </a:extLst>
                </p14:cNvPr>
                <p14:cNvContentPartPr/>
                <p14:nvPr/>
              </p14:nvContentPartPr>
              <p14:xfrm>
                <a:off x="1782612" y="4047750"/>
                <a:ext cx="55440" cy="24012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2E6CBE92-0835-064C-A39E-6BD2DBCF564B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775052" y="4040190"/>
                  <a:ext cx="70560" cy="25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7F753F32-6AC5-4D4F-887C-CE1C3E166CBC}"/>
              </a:ext>
            </a:extLst>
          </p:cNvPr>
          <p:cNvGrpSpPr/>
          <p:nvPr/>
        </p:nvGrpSpPr>
        <p:grpSpPr>
          <a:xfrm>
            <a:off x="2857212" y="3890790"/>
            <a:ext cx="507240" cy="290520"/>
            <a:chOff x="2857212" y="3890790"/>
            <a:chExt cx="507240" cy="29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5BB94E21-7E90-694F-969F-8C4A45FFC751}"/>
                    </a:ext>
                  </a:extLst>
                </p14:cNvPr>
                <p14:cNvContentPartPr/>
                <p14:nvPr/>
              </p14:nvContentPartPr>
              <p14:xfrm>
                <a:off x="2857212" y="3891150"/>
                <a:ext cx="67680" cy="25632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5BB94E21-7E90-694F-969F-8C4A45FFC751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2849652" y="3883590"/>
                  <a:ext cx="8244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ECB2B3E7-55F2-5B4A-84EC-0136AF24A107}"/>
                    </a:ext>
                  </a:extLst>
                </p14:cNvPr>
                <p14:cNvContentPartPr/>
                <p14:nvPr/>
              </p14:nvContentPartPr>
              <p14:xfrm>
                <a:off x="2964132" y="3946230"/>
                <a:ext cx="82800" cy="14976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ECB2B3E7-55F2-5B4A-84EC-0136AF24A107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2956572" y="3938670"/>
                  <a:ext cx="979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0AB03F85-DFBF-0A42-973D-32E5F00077BB}"/>
                    </a:ext>
                  </a:extLst>
                </p14:cNvPr>
                <p14:cNvContentPartPr/>
                <p14:nvPr/>
              </p14:nvContentPartPr>
              <p14:xfrm>
                <a:off x="2967372" y="4018950"/>
                <a:ext cx="73800" cy="1872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0AB03F85-DFBF-0A42-973D-32E5F00077BB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2959812" y="4011390"/>
                  <a:ext cx="885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D8449B15-7539-7045-94BD-313B32CC971D}"/>
                    </a:ext>
                  </a:extLst>
                </p14:cNvPr>
                <p14:cNvContentPartPr/>
                <p14:nvPr/>
              </p14:nvContentPartPr>
              <p14:xfrm>
                <a:off x="3113892" y="3890790"/>
                <a:ext cx="91800" cy="29052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D8449B15-7539-7045-94BD-313B32CC971D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3106332" y="3883230"/>
                  <a:ext cx="1069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363A0569-1F51-A94A-817C-437F537837BA}"/>
                    </a:ext>
                  </a:extLst>
                </p14:cNvPr>
                <p14:cNvContentPartPr/>
                <p14:nvPr/>
              </p14:nvContentPartPr>
              <p14:xfrm>
                <a:off x="3321252" y="3991590"/>
                <a:ext cx="33840" cy="1872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363A0569-1F51-A94A-817C-437F537837BA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3313692" y="3984030"/>
                  <a:ext cx="489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609623D8-8F65-3B43-8E55-B39CAC98C338}"/>
                    </a:ext>
                  </a:extLst>
                </p14:cNvPr>
                <p14:cNvContentPartPr/>
                <p14:nvPr/>
              </p14:nvContentPartPr>
              <p14:xfrm>
                <a:off x="3355092" y="4049550"/>
                <a:ext cx="9360" cy="324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609623D8-8F65-3B43-8E55-B39CAC98C33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347532" y="4041990"/>
                  <a:ext cx="24480" cy="1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694733FA-E7DC-6C46-AC9B-F41CEC9F3DDA}"/>
              </a:ext>
            </a:extLst>
          </p:cNvPr>
          <p:cNvGrpSpPr/>
          <p:nvPr/>
        </p:nvGrpSpPr>
        <p:grpSpPr>
          <a:xfrm>
            <a:off x="3565692" y="3561030"/>
            <a:ext cx="348480" cy="1017000"/>
            <a:chOff x="3565692" y="3561030"/>
            <a:chExt cx="348480" cy="101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81DA3A3D-EEBF-B643-A566-D6D1098F19B3}"/>
                    </a:ext>
                  </a:extLst>
                </p14:cNvPr>
                <p14:cNvContentPartPr/>
                <p14:nvPr/>
              </p14:nvContentPartPr>
              <p14:xfrm>
                <a:off x="3565692" y="3585870"/>
                <a:ext cx="125640" cy="99216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81DA3A3D-EEBF-B643-A566-D6D1098F19B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3558132" y="3578310"/>
                  <a:ext cx="140760" cy="10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BA355F80-4371-5D47-8DD1-17E6752F25F5}"/>
                    </a:ext>
                  </a:extLst>
                </p14:cNvPr>
                <p14:cNvContentPartPr/>
                <p14:nvPr/>
              </p14:nvContentPartPr>
              <p14:xfrm>
                <a:off x="3770172" y="3561030"/>
                <a:ext cx="61560" cy="10728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BA355F80-4371-5D47-8DD1-17E6752F25F5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762612" y="3553470"/>
                  <a:ext cx="763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F4CF3BE5-6032-654B-9BFD-57B1CE714D72}"/>
                    </a:ext>
                  </a:extLst>
                </p14:cNvPr>
                <p14:cNvContentPartPr/>
                <p14:nvPr/>
              </p14:nvContentPartPr>
              <p14:xfrm>
                <a:off x="3870972" y="3616110"/>
                <a:ext cx="9360" cy="7668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F4CF3BE5-6032-654B-9BFD-57B1CE714D72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3863412" y="3608550"/>
                  <a:ext cx="244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24F942DD-A24F-ED47-AA7C-BA7285862019}"/>
                    </a:ext>
                  </a:extLst>
                </p14:cNvPr>
                <p14:cNvContentPartPr/>
                <p14:nvPr/>
              </p14:nvContentPartPr>
              <p14:xfrm>
                <a:off x="3901572" y="3622230"/>
                <a:ext cx="12600" cy="5832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24F942DD-A24F-ED47-AA7C-BA7285862019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3894012" y="3614670"/>
                  <a:ext cx="27720" cy="7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1AED15FF-CA4B-E14E-8C42-2B4092915C9E}"/>
              </a:ext>
            </a:extLst>
          </p:cNvPr>
          <p:cNvGrpSpPr/>
          <p:nvPr/>
        </p:nvGrpSpPr>
        <p:grpSpPr>
          <a:xfrm>
            <a:off x="4218732" y="3545910"/>
            <a:ext cx="214560" cy="150120"/>
            <a:chOff x="4218732" y="3545910"/>
            <a:chExt cx="214560" cy="15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A34B1E15-6EAB-9B45-B3BB-4AF50F0CF8B5}"/>
                    </a:ext>
                  </a:extLst>
                </p14:cNvPr>
                <p14:cNvContentPartPr/>
                <p14:nvPr/>
              </p14:nvContentPartPr>
              <p14:xfrm>
                <a:off x="4218732" y="3545910"/>
                <a:ext cx="55440" cy="9180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A34B1E15-6EAB-9B45-B3BB-4AF50F0CF8B5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4211532" y="3538350"/>
                  <a:ext cx="705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E4FF3C2A-891D-3E47-8D9F-C37E9452F953}"/>
                    </a:ext>
                  </a:extLst>
                </p14:cNvPr>
                <p14:cNvContentPartPr/>
                <p14:nvPr/>
              </p14:nvContentPartPr>
              <p14:xfrm>
                <a:off x="4319532" y="3622230"/>
                <a:ext cx="12600" cy="7380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E4FF3C2A-891D-3E47-8D9F-C37E9452F953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4311972" y="3614670"/>
                  <a:ext cx="277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72CB9A87-A3AB-6F4C-8884-CB5D8CC79C9E}"/>
                    </a:ext>
                  </a:extLst>
                </p14:cNvPr>
                <p14:cNvContentPartPr/>
                <p14:nvPr/>
              </p14:nvContentPartPr>
              <p14:xfrm>
                <a:off x="4365612" y="3622230"/>
                <a:ext cx="67680" cy="7056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72CB9A87-A3AB-6F4C-8884-CB5D8CC79C9E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4358052" y="3614670"/>
                  <a:ext cx="82440" cy="8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8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72009B73-501E-834B-BDBF-4EB6CFBF5496}"/>
                  </a:ext>
                </a:extLst>
              </p14:cNvPr>
              <p14:cNvContentPartPr/>
              <p14:nvPr/>
            </p14:nvContentPartPr>
            <p14:xfrm>
              <a:off x="4792932" y="3588390"/>
              <a:ext cx="15480" cy="9360"/>
            </p14:xfrm>
          </p:contentPart>
        </mc:Choice>
        <mc:Fallback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72009B73-501E-834B-BDBF-4EB6CFBF549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785372" y="3581190"/>
                <a:ext cx="3060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9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B2967784-21B0-0F4E-BEDA-BFD9164EBD28}"/>
                  </a:ext>
                </a:extLst>
              </p14:cNvPr>
              <p14:cNvContentPartPr/>
              <p14:nvPr/>
            </p14:nvContentPartPr>
            <p14:xfrm>
              <a:off x="4942332" y="3579390"/>
              <a:ext cx="37080" cy="1872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B2967784-21B0-0F4E-BEDA-BFD9164EBD28}"/>
                  </a:ext>
                </a:extLst>
              </p:cNvPr>
              <p:cNvPicPr/>
              <p:nvPr/>
            </p:nvPicPr>
            <p:blipFill>
              <a:blip r:embed="rId390"/>
              <a:stretch>
                <a:fillRect/>
              </a:stretch>
            </p:blipFill>
            <p:spPr>
              <a:xfrm>
                <a:off x="4934772" y="3571830"/>
                <a:ext cx="5220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1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D66D276B-21B1-AC49-A25E-1AB8C442A15F}"/>
                  </a:ext>
                </a:extLst>
              </p14:cNvPr>
              <p14:cNvContentPartPr/>
              <p14:nvPr/>
            </p14:nvContentPartPr>
            <p14:xfrm>
              <a:off x="3855492" y="3866310"/>
              <a:ext cx="6480" cy="21600"/>
            </p14:xfrm>
          </p:contentPart>
        </mc:Choice>
        <mc:Fallback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D66D276B-21B1-AC49-A25E-1AB8C442A15F}"/>
                  </a:ext>
                </a:extLst>
              </p:cNvPr>
              <p:cNvPicPr/>
              <p:nvPr/>
            </p:nvPicPr>
            <p:blipFill>
              <a:blip r:embed="rId392"/>
              <a:stretch>
                <a:fillRect/>
              </a:stretch>
            </p:blipFill>
            <p:spPr>
              <a:xfrm>
                <a:off x="3847932" y="3858750"/>
                <a:ext cx="2160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3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6524C4A6-C119-014E-BC59-B2B412D5C6F5}"/>
                  </a:ext>
                </a:extLst>
              </p14:cNvPr>
              <p14:cNvContentPartPr/>
              <p14:nvPr/>
            </p14:nvContentPartPr>
            <p14:xfrm>
              <a:off x="3825252" y="4104630"/>
              <a:ext cx="24840" cy="21600"/>
            </p14:xfrm>
          </p:contentPart>
        </mc:Choice>
        <mc:Fallback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6524C4A6-C119-014E-BC59-B2B412D5C6F5}"/>
                  </a:ext>
                </a:extLst>
              </p:cNvPr>
              <p:cNvPicPr/>
              <p:nvPr/>
            </p:nvPicPr>
            <p:blipFill>
              <a:blip r:embed="rId394"/>
              <a:stretch>
                <a:fillRect/>
              </a:stretch>
            </p:blipFill>
            <p:spPr>
              <a:xfrm>
                <a:off x="3817692" y="4097070"/>
                <a:ext cx="3996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5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0050EBB2-6FD0-1E40-8F59-8A849E6D099F}"/>
                  </a:ext>
                </a:extLst>
              </p14:cNvPr>
              <p14:cNvContentPartPr/>
              <p14:nvPr/>
            </p14:nvContentPartPr>
            <p14:xfrm>
              <a:off x="4283172" y="3900150"/>
              <a:ext cx="24840" cy="24480"/>
            </p14:xfrm>
          </p:contentPart>
        </mc:Choice>
        <mc:Fallback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0050EBB2-6FD0-1E40-8F59-8A849E6D099F}"/>
                  </a:ext>
                </a:extLst>
              </p:cNvPr>
              <p:cNvPicPr/>
              <p:nvPr/>
            </p:nvPicPr>
            <p:blipFill>
              <a:blip r:embed="rId396"/>
              <a:stretch>
                <a:fillRect/>
              </a:stretch>
            </p:blipFill>
            <p:spPr>
              <a:xfrm>
                <a:off x="4275612" y="3892590"/>
                <a:ext cx="399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7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1991487E-851B-014C-87C9-91878675E9D7}"/>
                  </a:ext>
                </a:extLst>
              </p14:cNvPr>
              <p14:cNvContentPartPr/>
              <p14:nvPr/>
            </p14:nvContentPartPr>
            <p14:xfrm>
              <a:off x="4319532" y="4087350"/>
              <a:ext cx="12600" cy="2160"/>
            </p14:xfrm>
          </p:contentPart>
        </mc:Choice>
        <mc:Fallback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1991487E-851B-014C-87C9-91878675E9D7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311972" y="4080150"/>
                <a:ext cx="27720" cy="1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7" name="Group 296">
            <a:extLst>
              <a:ext uri="{FF2B5EF4-FFF2-40B4-BE49-F238E27FC236}">
                <a16:creationId xmlns:a16="http://schemas.microsoft.com/office/drawing/2014/main" id="{88F55A3E-E9B8-E64F-BBB3-9C846DEAD37D}"/>
              </a:ext>
            </a:extLst>
          </p:cNvPr>
          <p:cNvGrpSpPr/>
          <p:nvPr/>
        </p:nvGrpSpPr>
        <p:grpSpPr>
          <a:xfrm>
            <a:off x="3733452" y="4394430"/>
            <a:ext cx="189360" cy="177480"/>
            <a:chOff x="3733452" y="4394430"/>
            <a:chExt cx="189360" cy="17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74C03E53-E935-3444-801E-D2772CB41949}"/>
                    </a:ext>
                  </a:extLst>
                </p14:cNvPr>
                <p14:cNvContentPartPr/>
                <p14:nvPr/>
              </p14:nvContentPartPr>
              <p14:xfrm>
                <a:off x="3733452" y="4394430"/>
                <a:ext cx="67680" cy="11628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74C03E53-E935-3444-801E-D2772CB41949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3725892" y="4386870"/>
                  <a:ext cx="824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B2664F37-62CB-7549-A29F-B2687F6281DF}"/>
                    </a:ext>
                  </a:extLst>
                </p14:cNvPr>
                <p14:cNvContentPartPr/>
                <p14:nvPr/>
              </p14:nvContentPartPr>
              <p14:xfrm>
                <a:off x="3831012" y="4480110"/>
                <a:ext cx="49320" cy="9180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B2664F37-62CB-7549-A29F-B2687F6281DF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3823812" y="4472550"/>
                  <a:ext cx="644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FD2BFDC1-4472-1940-B83C-C73DCBCEF287}"/>
                    </a:ext>
                  </a:extLst>
                </p14:cNvPr>
                <p14:cNvContentPartPr/>
                <p14:nvPr/>
              </p14:nvContentPartPr>
              <p14:xfrm>
                <a:off x="3919572" y="4501350"/>
                <a:ext cx="3240" cy="5544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FD2BFDC1-4472-1940-B83C-C73DCBCEF287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3912012" y="4493790"/>
                  <a:ext cx="18360" cy="7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026D34C4-8235-3B41-9BCB-53094DD26F2F}"/>
              </a:ext>
            </a:extLst>
          </p:cNvPr>
          <p:cNvGrpSpPr/>
          <p:nvPr/>
        </p:nvGrpSpPr>
        <p:grpSpPr>
          <a:xfrm>
            <a:off x="4176612" y="4446270"/>
            <a:ext cx="274680" cy="131760"/>
            <a:chOff x="4176612" y="4446270"/>
            <a:chExt cx="274680" cy="13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E990F890-68DD-2645-B3C1-06E341CCC82F}"/>
                    </a:ext>
                  </a:extLst>
                </p14:cNvPr>
                <p14:cNvContentPartPr/>
                <p14:nvPr/>
              </p14:nvContentPartPr>
              <p14:xfrm>
                <a:off x="4176612" y="4446270"/>
                <a:ext cx="94680" cy="10116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E990F890-68DD-2645-B3C1-06E341CCC82F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4169052" y="4438710"/>
                  <a:ext cx="1098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DD51EEA8-4883-3144-A329-41F25F837434}"/>
                    </a:ext>
                  </a:extLst>
                </p14:cNvPr>
                <p14:cNvContentPartPr/>
                <p14:nvPr/>
              </p14:nvContentPartPr>
              <p14:xfrm>
                <a:off x="4298292" y="4522590"/>
                <a:ext cx="61560" cy="4932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DD51EEA8-4883-3144-A329-41F25F837434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4290732" y="4515030"/>
                  <a:ext cx="7632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4D94D458-1662-344B-B669-1DA91142B5E1}"/>
                    </a:ext>
                  </a:extLst>
                </p14:cNvPr>
                <p14:cNvContentPartPr/>
                <p14:nvPr/>
              </p14:nvContentPartPr>
              <p14:xfrm>
                <a:off x="4405212" y="4522590"/>
                <a:ext cx="46080" cy="5544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4D94D458-1662-344B-B669-1DA91142B5E1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4397652" y="4515030"/>
                  <a:ext cx="61200" cy="7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CADB3DEB-B3A1-074A-AB99-5C51ED68FC60}"/>
              </a:ext>
            </a:extLst>
          </p:cNvPr>
          <p:cNvGrpSpPr/>
          <p:nvPr/>
        </p:nvGrpSpPr>
        <p:grpSpPr>
          <a:xfrm>
            <a:off x="4709052" y="4495230"/>
            <a:ext cx="166320" cy="15840"/>
            <a:chOff x="4709052" y="4495230"/>
            <a:chExt cx="166320" cy="1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5E489AC8-05D2-5847-AC0B-1D9E2F550F85}"/>
                    </a:ext>
                  </a:extLst>
                </p14:cNvPr>
                <p14:cNvContentPartPr/>
                <p14:nvPr/>
              </p14:nvContentPartPr>
              <p14:xfrm>
                <a:off x="4709052" y="4498470"/>
                <a:ext cx="26280" cy="1260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5E489AC8-05D2-5847-AC0B-1D9E2F550F85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4701492" y="4490910"/>
                  <a:ext cx="410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8304912C-DD64-6D48-AFD9-FE9BE44A1E35}"/>
                    </a:ext>
                  </a:extLst>
                </p14:cNvPr>
                <p14:cNvContentPartPr/>
                <p14:nvPr/>
              </p14:nvContentPartPr>
              <p14:xfrm>
                <a:off x="4848012" y="4495230"/>
                <a:ext cx="27360" cy="936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8304912C-DD64-6D48-AFD9-FE9BE44A1E35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4840452" y="4487670"/>
                  <a:ext cx="42480" cy="2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5BF260E1-472A-0F46-B05C-B98DAA2CD6C5}"/>
              </a:ext>
            </a:extLst>
          </p:cNvPr>
          <p:cNvGrpSpPr/>
          <p:nvPr/>
        </p:nvGrpSpPr>
        <p:grpSpPr>
          <a:xfrm>
            <a:off x="5104692" y="3374910"/>
            <a:ext cx="528120" cy="1307160"/>
            <a:chOff x="5104692" y="3374910"/>
            <a:chExt cx="528120" cy="130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57539F17-8279-794C-8965-F289A9E31EF5}"/>
                    </a:ext>
                  </a:extLst>
                </p14:cNvPr>
                <p14:cNvContentPartPr/>
                <p14:nvPr/>
              </p14:nvContentPartPr>
              <p14:xfrm>
                <a:off x="5119452" y="3527550"/>
                <a:ext cx="85680" cy="10404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57539F17-8279-794C-8965-F289A9E31EF5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5111892" y="3519990"/>
                  <a:ext cx="1004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19C286A9-98A8-CA4F-98E0-06F49F8CE237}"/>
                    </a:ext>
                  </a:extLst>
                </p14:cNvPr>
                <p14:cNvContentPartPr/>
                <p14:nvPr/>
              </p14:nvContentPartPr>
              <p14:xfrm>
                <a:off x="5263092" y="3609990"/>
                <a:ext cx="12600" cy="6156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19C286A9-98A8-CA4F-98E0-06F49F8CE237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5255532" y="3602430"/>
                  <a:ext cx="277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73E6A505-CA9C-BA4E-B94F-C5A45113EABD}"/>
                    </a:ext>
                  </a:extLst>
                </p14:cNvPr>
                <p14:cNvContentPartPr/>
                <p14:nvPr/>
              </p14:nvContentPartPr>
              <p14:xfrm>
                <a:off x="5327172" y="3603870"/>
                <a:ext cx="79560" cy="5220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73E6A505-CA9C-BA4E-B94F-C5A45113EABD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5319612" y="3596310"/>
                  <a:ext cx="946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F93F863A-8ED3-0147-A230-942480B416BE}"/>
                    </a:ext>
                  </a:extLst>
                </p14:cNvPr>
                <p14:cNvContentPartPr/>
                <p14:nvPr/>
              </p14:nvContentPartPr>
              <p14:xfrm>
                <a:off x="5119452" y="3866310"/>
                <a:ext cx="18720" cy="2772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F93F863A-8ED3-0147-A230-942480B416BE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5111892" y="3858750"/>
                  <a:ext cx="338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82389200-6895-744F-9B34-75A96C928078}"/>
                    </a:ext>
                  </a:extLst>
                </p14:cNvPr>
                <p14:cNvContentPartPr/>
                <p14:nvPr/>
              </p14:nvContentPartPr>
              <p14:xfrm>
                <a:off x="5122692" y="4074030"/>
                <a:ext cx="3240" cy="36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82389200-6895-744F-9B34-75A96C92807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115132" y="4066470"/>
                  <a:ext cx="1836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07456F7E-5D22-D448-87E1-9E371C00EFDC}"/>
                    </a:ext>
                  </a:extLst>
                </p14:cNvPr>
                <p14:cNvContentPartPr/>
                <p14:nvPr/>
              </p14:nvContentPartPr>
              <p14:xfrm>
                <a:off x="5104692" y="4400550"/>
                <a:ext cx="79560" cy="12564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07456F7E-5D22-D448-87E1-9E371C00EFDC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5097132" y="4392990"/>
                  <a:ext cx="943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A4B24754-E503-1B47-B08F-4CBB9A5676FA}"/>
                    </a:ext>
                  </a:extLst>
                </p14:cNvPr>
                <p14:cNvContentPartPr/>
                <p14:nvPr/>
              </p14:nvContentPartPr>
              <p14:xfrm>
                <a:off x="5214132" y="4480110"/>
                <a:ext cx="64440" cy="7668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A4B24754-E503-1B47-B08F-4CBB9A5676FA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5206572" y="4472550"/>
                  <a:ext cx="795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970B33A1-F1BA-5947-89C2-ACE2C1DDCD17}"/>
                    </a:ext>
                  </a:extLst>
                </p14:cNvPr>
                <p14:cNvContentPartPr/>
                <p14:nvPr/>
              </p14:nvContentPartPr>
              <p14:xfrm>
                <a:off x="5327172" y="4478670"/>
                <a:ext cx="49320" cy="6264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970B33A1-F1BA-5947-89C2-ACE2C1DDCD17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5319612" y="4471110"/>
                  <a:ext cx="644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A0706A8E-D472-0041-9E5F-F6B2A758AF1D}"/>
                    </a:ext>
                  </a:extLst>
                </p14:cNvPr>
                <p14:cNvContentPartPr/>
                <p14:nvPr/>
              </p14:nvContentPartPr>
              <p14:xfrm>
                <a:off x="5345532" y="3374910"/>
                <a:ext cx="287280" cy="130716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A0706A8E-D472-0041-9E5F-F6B2A758AF1D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5337972" y="3367350"/>
                  <a:ext cx="302400" cy="1321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50077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 145">
            <a:extLst>
              <a:ext uri="{FF2B5EF4-FFF2-40B4-BE49-F238E27FC236}">
                <a16:creationId xmlns:a16="http://schemas.microsoft.com/office/drawing/2014/main" id="{088CA497-619F-2B46-9F12-24F7E394CEB0}"/>
              </a:ext>
            </a:extLst>
          </p:cNvPr>
          <p:cNvGrpSpPr/>
          <p:nvPr/>
        </p:nvGrpSpPr>
        <p:grpSpPr>
          <a:xfrm>
            <a:off x="626164" y="132390"/>
            <a:ext cx="6161040" cy="3840840"/>
            <a:chOff x="626164" y="132390"/>
            <a:chExt cx="6161040" cy="384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C84DB18-E85F-CC46-A2BC-511D8F75C59D}"/>
                    </a:ext>
                  </a:extLst>
                </p14:cNvPr>
                <p14:cNvContentPartPr/>
                <p14:nvPr/>
              </p14:nvContentPartPr>
              <p14:xfrm>
                <a:off x="858364" y="342990"/>
                <a:ext cx="64440" cy="3668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C84DB18-E85F-CC46-A2BC-511D8F75C59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50804" y="335430"/>
                  <a:ext cx="7956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EFF7DE4-12F0-E44F-8902-31F67876C8F5}"/>
                    </a:ext>
                  </a:extLst>
                </p14:cNvPr>
                <p14:cNvContentPartPr/>
                <p14:nvPr/>
              </p14:nvContentPartPr>
              <p14:xfrm>
                <a:off x="1011004" y="483750"/>
                <a:ext cx="79560" cy="128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EFF7DE4-12F0-E44F-8902-31F67876C8F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03444" y="476190"/>
                  <a:ext cx="946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EB72044-3FD9-5B4A-852B-B9775A422935}"/>
                    </a:ext>
                  </a:extLst>
                </p14:cNvPr>
                <p14:cNvContentPartPr/>
                <p14:nvPr/>
              </p14:nvContentPartPr>
              <p14:xfrm>
                <a:off x="1001644" y="526230"/>
                <a:ext cx="79560" cy="85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EB72044-3FD9-5B4A-852B-B9775A42293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94084" y="518670"/>
                  <a:ext cx="946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BD2E14B-8351-A04C-A1C0-8D1F854DA61D}"/>
                    </a:ext>
                  </a:extLst>
                </p14:cNvPr>
                <p14:cNvContentPartPr/>
                <p14:nvPr/>
              </p14:nvContentPartPr>
              <p14:xfrm>
                <a:off x="1200364" y="361350"/>
                <a:ext cx="82440" cy="357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BD2E14B-8351-A04C-A1C0-8D1F854DA61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92804" y="353790"/>
                  <a:ext cx="9756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8585A32-6B31-EE4B-9034-ED40237C9FDF}"/>
                    </a:ext>
                  </a:extLst>
                </p14:cNvPr>
                <p14:cNvContentPartPr/>
                <p14:nvPr/>
              </p14:nvContentPartPr>
              <p14:xfrm>
                <a:off x="1374244" y="532350"/>
                <a:ext cx="52200" cy="18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8585A32-6B31-EE4B-9034-ED40237C9FD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66684" y="524790"/>
                  <a:ext cx="673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426FBC2-4473-7C4F-9281-FAE290F4F0B5}"/>
                    </a:ext>
                  </a:extLst>
                </p14:cNvPr>
                <p14:cNvContentPartPr/>
                <p14:nvPr/>
              </p14:nvContentPartPr>
              <p14:xfrm>
                <a:off x="1404844" y="602550"/>
                <a:ext cx="24840" cy="3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426FBC2-4473-7C4F-9281-FAE290F4F0B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97284" y="594990"/>
                  <a:ext cx="3996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634CC52-86A7-FB46-901F-175BDE2EC289}"/>
                    </a:ext>
                  </a:extLst>
                </p14:cNvPr>
                <p14:cNvContentPartPr/>
                <p14:nvPr/>
              </p14:nvContentPartPr>
              <p14:xfrm>
                <a:off x="1578724" y="217710"/>
                <a:ext cx="153000" cy="1366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634CC52-86A7-FB46-901F-175BDE2EC28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71164" y="210150"/>
                  <a:ext cx="168120" cy="13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D1FAEB2-9CBB-A64E-B2AC-A2FD0F78D486}"/>
                    </a:ext>
                  </a:extLst>
                </p14:cNvPr>
                <p14:cNvContentPartPr/>
                <p14:nvPr/>
              </p14:nvContentPartPr>
              <p14:xfrm>
                <a:off x="1896244" y="229950"/>
                <a:ext cx="91800" cy="95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D1FAEB2-9CBB-A64E-B2AC-A2FD0F78D48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888684" y="222390"/>
                  <a:ext cx="1069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64D1192-3A95-D648-AE04-7ABA4A5ACEDA}"/>
                    </a:ext>
                  </a:extLst>
                </p14:cNvPr>
                <p14:cNvContentPartPr/>
                <p14:nvPr/>
              </p14:nvContentPartPr>
              <p14:xfrm>
                <a:off x="1908484" y="239310"/>
                <a:ext cx="85680" cy="1040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64D1192-3A95-D648-AE04-7ABA4A5ACED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900924" y="231750"/>
                  <a:ext cx="1008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222C9E0-7F45-6E49-8CD4-C190B3828644}"/>
                    </a:ext>
                  </a:extLst>
                </p14:cNvPr>
                <p14:cNvContentPartPr/>
                <p14:nvPr/>
              </p14:nvContentPartPr>
              <p14:xfrm>
                <a:off x="2042764" y="324630"/>
                <a:ext cx="9360" cy="46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222C9E0-7F45-6E49-8CD4-C190B382864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035204" y="317070"/>
                  <a:ext cx="244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3EB2898-71C9-4141-BFD4-D74C683DA8B2}"/>
                    </a:ext>
                  </a:extLst>
                </p14:cNvPr>
                <p14:cNvContentPartPr/>
                <p14:nvPr/>
              </p14:nvContentPartPr>
              <p14:xfrm>
                <a:off x="1868884" y="483390"/>
                <a:ext cx="85680" cy="766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3EB2898-71C9-4141-BFD4-D74C683DA8B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61324" y="475830"/>
                  <a:ext cx="1008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6214FEF-8A2D-4F46-B0F8-086E39DA6C0D}"/>
                    </a:ext>
                  </a:extLst>
                </p14:cNvPr>
                <p14:cNvContentPartPr/>
                <p14:nvPr/>
              </p14:nvContentPartPr>
              <p14:xfrm>
                <a:off x="1877884" y="486270"/>
                <a:ext cx="64440" cy="101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6214FEF-8A2D-4F46-B0F8-086E39DA6C0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870324" y="479070"/>
                  <a:ext cx="795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A5E321D-682E-CB41-87B9-36B7BC17091B}"/>
                    </a:ext>
                  </a:extLst>
                </p14:cNvPr>
                <p14:cNvContentPartPr/>
                <p14:nvPr/>
              </p14:nvContentPartPr>
              <p14:xfrm>
                <a:off x="1975804" y="544590"/>
                <a:ext cx="91800" cy="76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A5E321D-682E-CB41-87B9-36B7BC17091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68244" y="537030"/>
                  <a:ext cx="1069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4E32630-84E6-9440-88A5-21BDA54C4D7F}"/>
                    </a:ext>
                  </a:extLst>
                </p14:cNvPr>
                <p14:cNvContentPartPr/>
                <p14:nvPr/>
              </p14:nvContentPartPr>
              <p14:xfrm>
                <a:off x="1923604" y="730710"/>
                <a:ext cx="18720" cy="58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4E32630-84E6-9440-88A5-21BDA54C4D7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16044" y="723150"/>
                  <a:ext cx="338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888FBD5-2D87-7746-AFB3-694BF615D304}"/>
                    </a:ext>
                  </a:extLst>
                </p14:cNvPr>
                <p14:cNvContentPartPr/>
                <p14:nvPr/>
              </p14:nvContentPartPr>
              <p14:xfrm>
                <a:off x="1948084" y="907830"/>
                <a:ext cx="6480" cy="309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888FBD5-2D87-7746-AFB3-694BF615D30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940524" y="900270"/>
                  <a:ext cx="216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7F8C0F3-106A-B343-8646-DB1C10081906}"/>
                    </a:ext>
                  </a:extLst>
                </p14:cNvPr>
                <p14:cNvContentPartPr/>
                <p14:nvPr/>
              </p14:nvContentPartPr>
              <p14:xfrm>
                <a:off x="1945204" y="1029870"/>
                <a:ext cx="15480" cy="126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7F8C0F3-106A-B343-8646-DB1C1008190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937644" y="1022310"/>
                  <a:ext cx="306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E780CA8-7E9D-9A4C-8807-9B65234157BD}"/>
                    </a:ext>
                  </a:extLst>
                </p14:cNvPr>
                <p14:cNvContentPartPr/>
                <p14:nvPr/>
              </p14:nvContentPartPr>
              <p14:xfrm>
                <a:off x="1838284" y="1264950"/>
                <a:ext cx="107280" cy="1195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E780CA8-7E9D-9A4C-8807-9B65234157B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830724" y="1257390"/>
                  <a:ext cx="1224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D887D41-E1A0-DB45-91CA-507AA8766E6C}"/>
                    </a:ext>
                  </a:extLst>
                </p14:cNvPr>
                <p14:cNvContentPartPr/>
                <p14:nvPr/>
              </p14:nvContentPartPr>
              <p14:xfrm>
                <a:off x="1859524" y="1302030"/>
                <a:ext cx="85680" cy="946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D887D41-E1A0-DB45-91CA-507AA8766E6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851964" y="1294470"/>
                  <a:ext cx="1008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D7A274D-07E1-5C44-94E9-078DC92F2CF8}"/>
                    </a:ext>
                  </a:extLst>
                </p14:cNvPr>
                <p14:cNvContentPartPr/>
                <p14:nvPr/>
              </p14:nvContentPartPr>
              <p14:xfrm>
                <a:off x="1966444" y="1368630"/>
                <a:ext cx="55440" cy="1591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D7A274D-07E1-5C44-94E9-078DC92F2CF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958884" y="1361070"/>
                  <a:ext cx="705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C429928-A6B7-C24F-995B-A409C81292C6}"/>
                    </a:ext>
                  </a:extLst>
                </p14:cNvPr>
                <p14:cNvContentPartPr/>
                <p14:nvPr/>
              </p14:nvContentPartPr>
              <p14:xfrm>
                <a:off x="2058244" y="205470"/>
                <a:ext cx="140760" cy="11880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C429928-A6B7-C24F-995B-A409C81292C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050684" y="197910"/>
                  <a:ext cx="155880" cy="12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8FAB09A-E55A-B144-B5C9-DFDB17588790}"/>
                    </a:ext>
                  </a:extLst>
                </p14:cNvPr>
                <p14:cNvContentPartPr/>
                <p14:nvPr/>
              </p14:nvContentPartPr>
              <p14:xfrm>
                <a:off x="2406004" y="843750"/>
                <a:ext cx="37080" cy="676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8FAB09A-E55A-B144-B5C9-DFDB1758879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398444" y="836190"/>
                  <a:ext cx="522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683C00F-FBD8-DD46-947B-89087A355751}"/>
                    </a:ext>
                  </a:extLst>
                </p14:cNvPr>
                <p14:cNvContentPartPr/>
                <p14:nvPr/>
              </p14:nvContentPartPr>
              <p14:xfrm>
                <a:off x="2848804" y="385830"/>
                <a:ext cx="43200" cy="2383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683C00F-FBD8-DD46-947B-89087A35575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841244" y="378270"/>
                  <a:ext cx="583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AB5F67A-60F5-1743-BBFE-2421C9ECB2A3}"/>
                    </a:ext>
                  </a:extLst>
                </p14:cNvPr>
                <p14:cNvContentPartPr/>
                <p14:nvPr/>
              </p14:nvContentPartPr>
              <p14:xfrm>
                <a:off x="2961844" y="434430"/>
                <a:ext cx="67680" cy="1346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AB5F67A-60F5-1743-BBFE-2421C9ECB2A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954284" y="426870"/>
                  <a:ext cx="824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7350B4F-97A7-E345-BA76-B5B49246E2B9}"/>
                    </a:ext>
                  </a:extLst>
                </p14:cNvPr>
                <p14:cNvContentPartPr/>
                <p14:nvPr/>
              </p14:nvContentPartPr>
              <p14:xfrm>
                <a:off x="3090004" y="370710"/>
                <a:ext cx="58320" cy="2412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7350B4F-97A7-E345-BA76-B5B49246E2B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082444" y="363150"/>
                  <a:ext cx="7344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3D9C525-1B89-C143-B70B-CC37DAEF2C2E}"/>
                    </a:ext>
                  </a:extLst>
                </p14:cNvPr>
                <p14:cNvContentPartPr/>
                <p14:nvPr/>
              </p14:nvContentPartPr>
              <p14:xfrm>
                <a:off x="3267484" y="456030"/>
                <a:ext cx="33480" cy="216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3D9C525-1B89-C143-B70B-CC37DAEF2C2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259924" y="448470"/>
                  <a:ext cx="486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42EA555-5D2B-A84F-8CFB-420BA9D41EEB}"/>
                    </a:ext>
                  </a:extLst>
                </p14:cNvPr>
                <p14:cNvContentPartPr/>
                <p14:nvPr/>
              </p14:nvContentPartPr>
              <p14:xfrm>
                <a:off x="3274324" y="513990"/>
                <a:ext cx="44640" cy="126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42EA555-5D2B-A84F-8CFB-420BA9D41EE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267124" y="506430"/>
                  <a:ext cx="597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98F45EA-27C3-154F-95AB-56AF7DEFC020}"/>
                    </a:ext>
                  </a:extLst>
                </p14:cNvPr>
                <p14:cNvContentPartPr/>
                <p14:nvPr/>
              </p14:nvContentPartPr>
              <p14:xfrm>
                <a:off x="3416524" y="208710"/>
                <a:ext cx="192600" cy="1459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98F45EA-27C3-154F-95AB-56AF7DEFC02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408964" y="201150"/>
                  <a:ext cx="207720" cy="14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E105FE8-1FDE-794D-84F7-02D844D21AC2}"/>
                    </a:ext>
                  </a:extLst>
                </p14:cNvPr>
                <p14:cNvContentPartPr/>
                <p14:nvPr/>
              </p14:nvContentPartPr>
              <p14:xfrm>
                <a:off x="3779764" y="175230"/>
                <a:ext cx="79560" cy="1468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E105FE8-1FDE-794D-84F7-02D844D21AC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772204" y="167670"/>
                  <a:ext cx="946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0B0E4DB-0C53-D545-AE4E-43C4CEDFC0FE}"/>
                    </a:ext>
                  </a:extLst>
                </p14:cNvPr>
                <p14:cNvContentPartPr/>
                <p14:nvPr/>
              </p14:nvContentPartPr>
              <p14:xfrm>
                <a:off x="3914404" y="278910"/>
                <a:ext cx="12600" cy="795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0B0E4DB-0C53-D545-AE4E-43C4CEDFC0F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906844" y="271350"/>
                  <a:ext cx="277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A2C4400-02C6-D046-8523-610C4D3629CE}"/>
                    </a:ext>
                  </a:extLst>
                </p14:cNvPr>
                <p14:cNvContentPartPr/>
                <p14:nvPr/>
              </p14:nvContentPartPr>
              <p14:xfrm>
                <a:off x="3789124" y="492390"/>
                <a:ext cx="67320" cy="1256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A2C4400-02C6-D046-8523-610C4D3629C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781564" y="485190"/>
                  <a:ext cx="820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9753076-70D0-E947-A98C-628C322B2CE4}"/>
                    </a:ext>
                  </a:extLst>
                </p14:cNvPr>
                <p14:cNvContentPartPr/>
                <p14:nvPr/>
              </p14:nvContentPartPr>
              <p14:xfrm>
                <a:off x="3902164" y="584190"/>
                <a:ext cx="55440" cy="583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9753076-70D0-E947-A98C-628C322B2CE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894604" y="576630"/>
                  <a:ext cx="705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5B68681-35B8-824B-8E63-187E90722FF6}"/>
                    </a:ext>
                  </a:extLst>
                </p14:cNvPr>
                <p14:cNvContentPartPr/>
                <p14:nvPr/>
              </p14:nvContentPartPr>
              <p14:xfrm>
                <a:off x="3840964" y="843750"/>
                <a:ext cx="9360" cy="216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5B68681-35B8-824B-8E63-187E90722FF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833404" y="836190"/>
                  <a:ext cx="244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8060C13-9B72-4248-8E4D-193A2CE4CA47}"/>
                    </a:ext>
                  </a:extLst>
                </p14:cNvPr>
                <p14:cNvContentPartPr/>
                <p14:nvPr/>
              </p14:nvContentPartPr>
              <p14:xfrm>
                <a:off x="3822604" y="1042110"/>
                <a:ext cx="3240" cy="126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8060C13-9B72-4248-8E4D-193A2CE4CA4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815044" y="1034550"/>
                  <a:ext cx="183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B550C48-AEE5-C44D-BF3E-FFF1D9254388}"/>
                    </a:ext>
                  </a:extLst>
                </p14:cNvPr>
                <p14:cNvContentPartPr/>
                <p14:nvPr/>
              </p14:nvContentPartPr>
              <p14:xfrm>
                <a:off x="3831964" y="1139670"/>
                <a:ext cx="6480" cy="32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B550C48-AEE5-C44D-BF3E-FFF1D925438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824404" y="1132110"/>
                  <a:ext cx="2160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1D70824-E163-144E-9B11-1E4D8905A60A}"/>
                    </a:ext>
                  </a:extLst>
                </p14:cNvPr>
                <p14:cNvContentPartPr/>
                <p14:nvPr/>
              </p14:nvContentPartPr>
              <p14:xfrm>
                <a:off x="3770764" y="1347390"/>
                <a:ext cx="76680" cy="1774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1D70824-E163-144E-9B11-1E4D8905A60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63204" y="1339830"/>
                  <a:ext cx="918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385B599-54EF-D841-B232-0C3575BF0313}"/>
                    </a:ext>
                  </a:extLst>
                </p14:cNvPr>
                <p14:cNvContentPartPr/>
                <p14:nvPr/>
              </p14:nvContentPartPr>
              <p14:xfrm>
                <a:off x="3874444" y="1475910"/>
                <a:ext cx="79560" cy="885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385B599-54EF-D841-B232-0C3575BF031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866884" y="1468350"/>
                  <a:ext cx="946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9D105EC-9A16-B841-94AA-FE479A7BCFB6}"/>
                    </a:ext>
                  </a:extLst>
                </p14:cNvPr>
                <p14:cNvContentPartPr/>
                <p14:nvPr/>
              </p14:nvContentPartPr>
              <p14:xfrm>
                <a:off x="4051564" y="132390"/>
                <a:ext cx="153000" cy="16030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9D105EC-9A16-B841-94AA-FE479A7BCFB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044004" y="124830"/>
                  <a:ext cx="168120" cy="161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45B1E07-CF17-7245-BBAC-949887551DDD}"/>
                    </a:ext>
                  </a:extLst>
                </p14:cNvPr>
                <p14:cNvContentPartPr/>
                <p14:nvPr/>
              </p14:nvContentPartPr>
              <p14:xfrm>
                <a:off x="919204" y="2068110"/>
                <a:ext cx="125640" cy="2926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45B1E07-CF17-7245-BBAC-949887551DD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11644" y="2060550"/>
                  <a:ext cx="14076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39940B8-CF7D-D64B-BC5F-C5F4EB0324DB}"/>
                    </a:ext>
                  </a:extLst>
                </p14:cNvPr>
                <p14:cNvContentPartPr/>
                <p14:nvPr/>
              </p14:nvContentPartPr>
              <p14:xfrm>
                <a:off x="1041604" y="2205270"/>
                <a:ext cx="61560" cy="1224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39940B8-CF7D-D64B-BC5F-C5F4EB0324D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34044" y="2197710"/>
                  <a:ext cx="763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B7B5453-BFA6-9240-BEAA-1BD3BA561DFE}"/>
                    </a:ext>
                  </a:extLst>
                </p14:cNvPr>
                <p14:cNvContentPartPr/>
                <p14:nvPr/>
              </p14:nvContentPartPr>
              <p14:xfrm>
                <a:off x="1044844" y="2254230"/>
                <a:ext cx="61200" cy="12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B7B5453-BFA6-9240-BEAA-1BD3BA561DF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37284" y="2246670"/>
                  <a:ext cx="763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64BD9A5-617A-5743-9861-36BC45BA98B7}"/>
                    </a:ext>
                  </a:extLst>
                </p14:cNvPr>
                <p14:cNvContentPartPr/>
                <p14:nvPr/>
              </p14:nvContentPartPr>
              <p14:xfrm>
                <a:off x="1184884" y="2116710"/>
                <a:ext cx="88920" cy="2383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64BD9A5-617A-5743-9861-36BC45BA98B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77324" y="2109150"/>
                  <a:ext cx="1040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2689CDD-F8B2-6E4C-BF34-9E4DEBFBD03E}"/>
                    </a:ext>
                  </a:extLst>
                </p14:cNvPr>
                <p14:cNvContentPartPr/>
                <p14:nvPr/>
              </p14:nvContentPartPr>
              <p14:xfrm>
                <a:off x="1401604" y="2095470"/>
                <a:ext cx="61560" cy="2707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2689CDD-F8B2-6E4C-BF34-9E4DEBFBD03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394044" y="2087910"/>
                  <a:ext cx="7632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EA87502-897F-624D-9961-30D534D28E96}"/>
                    </a:ext>
                  </a:extLst>
                </p14:cNvPr>
                <p14:cNvContentPartPr/>
                <p14:nvPr/>
              </p14:nvContentPartPr>
              <p14:xfrm>
                <a:off x="1508524" y="2217510"/>
                <a:ext cx="76680" cy="828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EA87502-897F-624D-9961-30D534D28E9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500964" y="2209950"/>
                  <a:ext cx="918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DD7B6FF-1BC1-F54E-BE0A-413735DBED05}"/>
                    </a:ext>
                  </a:extLst>
                </p14:cNvPr>
                <p14:cNvContentPartPr/>
                <p14:nvPr/>
              </p14:nvContentPartPr>
              <p14:xfrm>
                <a:off x="1514644" y="2226510"/>
                <a:ext cx="82800" cy="795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DD7B6FF-1BC1-F54E-BE0A-413735DBED0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507084" y="2218950"/>
                  <a:ext cx="979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194C4BB-9D11-774A-9315-C4808D7B35B8}"/>
                    </a:ext>
                  </a:extLst>
                </p14:cNvPr>
                <p14:cNvContentPartPr/>
                <p14:nvPr/>
              </p14:nvContentPartPr>
              <p14:xfrm>
                <a:off x="1658284" y="2104470"/>
                <a:ext cx="76680" cy="2538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194C4BB-9D11-774A-9315-C4808D7B35B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650724" y="2096910"/>
                  <a:ext cx="918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2972675-AEC4-9C48-AD23-D212BFFEFA7F}"/>
                    </a:ext>
                  </a:extLst>
                </p14:cNvPr>
                <p14:cNvContentPartPr/>
                <p14:nvPr/>
              </p14:nvContentPartPr>
              <p14:xfrm>
                <a:off x="1838644" y="2214270"/>
                <a:ext cx="39600" cy="187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2972675-AEC4-9C48-AD23-D212BFFEFA7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831084" y="2206710"/>
                  <a:ext cx="547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CA69D71-A565-AC47-B65F-4B94F81817CF}"/>
                    </a:ext>
                  </a:extLst>
                </p14:cNvPr>
                <p14:cNvContentPartPr/>
                <p14:nvPr/>
              </p14:nvContentPartPr>
              <p14:xfrm>
                <a:off x="1853404" y="2269350"/>
                <a:ext cx="27720" cy="64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CA69D71-A565-AC47-B65F-4B94F81817C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845844" y="2261790"/>
                  <a:ext cx="428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9D0AEAD-F7E5-7A4E-935B-3AAE45F73D49}"/>
                    </a:ext>
                  </a:extLst>
                </p14:cNvPr>
                <p14:cNvContentPartPr/>
                <p14:nvPr/>
              </p14:nvContentPartPr>
              <p14:xfrm>
                <a:off x="2076244" y="2131830"/>
                <a:ext cx="58320" cy="2203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9D0AEAD-F7E5-7A4E-935B-3AAE45F73D4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068684" y="2124270"/>
                  <a:ext cx="734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7FCC245-253A-E84A-B241-B121EA28BE65}"/>
                    </a:ext>
                  </a:extLst>
                </p14:cNvPr>
                <p14:cNvContentPartPr/>
                <p14:nvPr/>
              </p14:nvContentPartPr>
              <p14:xfrm>
                <a:off x="2061124" y="2116710"/>
                <a:ext cx="70560" cy="2934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7FCC245-253A-E84A-B241-B121EA28BE6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053564" y="2109150"/>
                  <a:ext cx="8568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8BD75EF-4C1C-684B-B405-9A19F4D52377}"/>
                    </a:ext>
                  </a:extLst>
                </p14:cNvPr>
                <p14:cNvContentPartPr/>
                <p14:nvPr/>
              </p14:nvContentPartPr>
              <p14:xfrm>
                <a:off x="2247244" y="2195910"/>
                <a:ext cx="67680" cy="1440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8BD75EF-4C1C-684B-B405-9A19F4D5237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239684" y="2188710"/>
                  <a:ext cx="824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19A4E12-6709-A746-9D12-753A057AD232}"/>
                    </a:ext>
                  </a:extLst>
                </p14:cNvPr>
                <p14:cNvContentPartPr/>
                <p14:nvPr/>
              </p14:nvContentPartPr>
              <p14:xfrm>
                <a:off x="2384764" y="2116710"/>
                <a:ext cx="39960" cy="370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19A4E12-6709-A746-9D12-753A057AD23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377204" y="2109150"/>
                  <a:ext cx="550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D5CAFB5-3545-024A-AF8E-FC696C3F96B0}"/>
                    </a:ext>
                  </a:extLst>
                </p14:cNvPr>
                <p14:cNvContentPartPr/>
                <p14:nvPr/>
              </p14:nvContentPartPr>
              <p14:xfrm>
                <a:off x="2360284" y="2122830"/>
                <a:ext cx="85680" cy="3729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D5CAFB5-3545-024A-AF8E-FC696C3F96B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352724" y="2115270"/>
                  <a:ext cx="10080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B3E4A92-0EB8-8C45-9342-0168593B1B89}"/>
                    </a:ext>
                  </a:extLst>
                </p14:cNvPr>
                <p14:cNvContentPartPr/>
                <p14:nvPr/>
              </p14:nvContentPartPr>
              <p14:xfrm>
                <a:off x="3404284" y="2046510"/>
                <a:ext cx="134640" cy="3970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B3E4A92-0EB8-8C45-9342-0168593B1B8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96724" y="2038950"/>
                  <a:ext cx="14976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897908F-ADC9-A54E-AC84-409183B7EE59}"/>
                    </a:ext>
                  </a:extLst>
                </p14:cNvPr>
                <p14:cNvContentPartPr/>
                <p14:nvPr/>
              </p14:nvContentPartPr>
              <p14:xfrm>
                <a:off x="3370804" y="2269350"/>
                <a:ext cx="134640" cy="493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897908F-ADC9-A54E-AC84-409183B7EE5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363244" y="2261790"/>
                  <a:ext cx="14976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B3FC800-8926-A048-9A5A-357F3676BE07}"/>
                    </a:ext>
                  </a:extLst>
                </p14:cNvPr>
                <p14:cNvContentPartPr/>
                <p14:nvPr/>
              </p14:nvContentPartPr>
              <p14:xfrm>
                <a:off x="3538564" y="2229750"/>
                <a:ext cx="24840" cy="738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B3FC800-8926-A048-9A5A-357F3676BE0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531364" y="2222190"/>
                  <a:ext cx="399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9A00358-982C-D54C-834C-156F4B181CE2}"/>
                    </a:ext>
                  </a:extLst>
                </p14:cNvPr>
                <p14:cNvContentPartPr/>
                <p14:nvPr/>
              </p14:nvContentPartPr>
              <p14:xfrm>
                <a:off x="3531364" y="2186910"/>
                <a:ext cx="10800" cy="154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9A00358-982C-D54C-834C-156F4B181CE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523804" y="2179350"/>
                  <a:ext cx="259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BB56B8D-D831-C74A-BFD8-7DA5AC88963C}"/>
                    </a:ext>
                  </a:extLst>
                </p14:cNvPr>
                <p14:cNvContentPartPr/>
                <p14:nvPr/>
              </p14:nvContentPartPr>
              <p14:xfrm>
                <a:off x="3605884" y="2244870"/>
                <a:ext cx="95040" cy="370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BB56B8D-D831-C74A-BFD8-7DA5AC88963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598324" y="2237310"/>
                  <a:ext cx="1101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8DBEE87-0D72-5549-A7E1-FDE809F4E920}"/>
                    </a:ext>
                  </a:extLst>
                </p14:cNvPr>
                <p14:cNvContentPartPr/>
                <p14:nvPr/>
              </p14:nvContentPartPr>
              <p14:xfrm>
                <a:off x="3709564" y="2128950"/>
                <a:ext cx="64440" cy="1558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8DBEE87-0D72-5549-A7E1-FDE809F4E92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702004" y="2121390"/>
                  <a:ext cx="795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003D1EB-D129-2A4F-BBEF-F50B12F618F6}"/>
                    </a:ext>
                  </a:extLst>
                </p14:cNvPr>
                <p14:cNvContentPartPr/>
                <p14:nvPr/>
              </p14:nvContentPartPr>
              <p14:xfrm>
                <a:off x="3935644" y="2110950"/>
                <a:ext cx="88920" cy="2350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003D1EB-D129-2A4F-BBEF-F50B12F618F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928084" y="2103390"/>
                  <a:ext cx="10404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FE7AE62-E792-864B-B984-3D7B73833430}"/>
                    </a:ext>
                  </a:extLst>
                </p14:cNvPr>
                <p14:cNvContentPartPr/>
                <p14:nvPr/>
              </p14:nvContentPartPr>
              <p14:xfrm>
                <a:off x="4076044" y="2186910"/>
                <a:ext cx="73800" cy="856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FE7AE62-E792-864B-B984-3D7B7383343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068484" y="2179350"/>
                  <a:ext cx="885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6E034D1-D281-0141-AD0A-DBAC0FDC63D8}"/>
                    </a:ext>
                  </a:extLst>
                </p14:cNvPr>
                <p14:cNvContentPartPr/>
                <p14:nvPr/>
              </p14:nvContentPartPr>
              <p14:xfrm>
                <a:off x="4088284" y="2184030"/>
                <a:ext cx="55440" cy="856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6E034D1-D281-0141-AD0A-DBAC0FDC63D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080724" y="2176470"/>
                  <a:ext cx="705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6C535E3-F7BB-0E48-A1E5-9B3384CF9EF3}"/>
                    </a:ext>
                  </a:extLst>
                </p14:cNvPr>
                <p14:cNvContentPartPr/>
                <p14:nvPr/>
              </p14:nvContentPartPr>
              <p14:xfrm>
                <a:off x="4231924" y="2112030"/>
                <a:ext cx="55080" cy="2156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6C535E3-F7BB-0E48-A1E5-9B3384CF9EF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224364" y="2104470"/>
                  <a:ext cx="702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87C3C3A-4DF6-EB4C-BC2D-B1048A1DF54F}"/>
                    </a:ext>
                  </a:extLst>
                </p14:cNvPr>
                <p14:cNvContentPartPr/>
                <p14:nvPr/>
              </p14:nvContentPartPr>
              <p14:xfrm>
                <a:off x="708604" y="1875510"/>
                <a:ext cx="125640" cy="11300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87C3C3A-4DF6-EB4C-BC2D-B1048A1DF54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01044" y="1867950"/>
                  <a:ext cx="140760" cy="11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9FC17BA-F7C6-C047-A457-976B139427B3}"/>
                    </a:ext>
                  </a:extLst>
                </p14:cNvPr>
                <p14:cNvContentPartPr/>
                <p14:nvPr/>
              </p14:nvContentPartPr>
              <p14:xfrm>
                <a:off x="626164" y="1799190"/>
                <a:ext cx="4442400" cy="12949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9FC17BA-F7C6-C047-A457-976B139427B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18604" y="1791630"/>
                  <a:ext cx="4457520" cy="13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3478819-08D8-9C44-B6D7-0773FB36C617}"/>
                    </a:ext>
                  </a:extLst>
                </p14:cNvPr>
                <p14:cNvContentPartPr/>
                <p14:nvPr/>
              </p14:nvContentPartPr>
              <p14:xfrm>
                <a:off x="5715484" y="1673910"/>
                <a:ext cx="91800" cy="2811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3478819-08D8-9C44-B6D7-0773FB36C61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707924" y="1666350"/>
                  <a:ext cx="10692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E03F198-EBE0-1C48-8523-7DB7C1828E9C}"/>
                    </a:ext>
                  </a:extLst>
                </p14:cNvPr>
                <p14:cNvContentPartPr/>
                <p14:nvPr/>
              </p14:nvContentPartPr>
              <p14:xfrm>
                <a:off x="5816284" y="1750230"/>
                <a:ext cx="110160" cy="1468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E03F198-EBE0-1C48-8523-7DB7C1828E9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808724" y="1742670"/>
                  <a:ext cx="1252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E6600C1-1365-6E44-893A-1DA64A9609C5}"/>
                    </a:ext>
                  </a:extLst>
                </p14:cNvPr>
                <p14:cNvContentPartPr/>
                <p14:nvPr/>
              </p14:nvContentPartPr>
              <p14:xfrm>
                <a:off x="5814484" y="1823670"/>
                <a:ext cx="105840" cy="154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E6600C1-1365-6E44-893A-1DA64A9609C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806924" y="1816110"/>
                  <a:ext cx="1209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52FAC8F-1C3B-A440-989D-DDB76D42D75A}"/>
                    </a:ext>
                  </a:extLst>
                </p14:cNvPr>
                <p14:cNvContentPartPr/>
                <p14:nvPr/>
              </p14:nvContentPartPr>
              <p14:xfrm>
                <a:off x="5956684" y="1649430"/>
                <a:ext cx="131760" cy="2966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52FAC8F-1C3B-A440-989D-DDB76D42D75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949124" y="1642230"/>
                  <a:ext cx="1468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624E3AC-E29F-A046-A4F0-1F3F1678C9F0}"/>
                    </a:ext>
                  </a:extLst>
                </p14:cNvPr>
                <p14:cNvContentPartPr/>
                <p14:nvPr/>
              </p14:nvContentPartPr>
              <p14:xfrm>
                <a:off x="6130924" y="1588590"/>
                <a:ext cx="64080" cy="248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624E3AC-E29F-A046-A4F0-1F3F1678C9F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123364" y="1581030"/>
                  <a:ext cx="792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08B7F3A-E222-E641-8115-7C3DC8793161}"/>
                    </a:ext>
                  </a:extLst>
                </p14:cNvPr>
                <p14:cNvContentPartPr/>
                <p14:nvPr/>
              </p14:nvContentPartPr>
              <p14:xfrm>
                <a:off x="6225244" y="1527390"/>
                <a:ext cx="15480" cy="828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08B7F3A-E222-E641-8115-7C3DC879316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217684" y="1519830"/>
                  <a:ext cx="306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BAEF591-2D60-0341-AC82-26809E079B55}"/>
                    </a:ext>
                  </a:extLst>
                </p14:cNvPr>
                <p14:cNvContentPartPr/>
                <p14:nvPr/>
              </p14:nvContentPartPr>
              <p14:xfrm>
                <a:off x="6274204" y="1737990"/>
                <a:ext cx="128520" cy="828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BAEF591-2D60-0341-AC82-26809E079B5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266644" y="1730430"/>
                  <a:ext cx="1436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27320C3-181A-9E43-ABE7-6C6488ACDDE8}"/>
                    </a:ext>
                  </a:extLst>
                </p14:cNvPr>
                <p14:cNvContentPartPr/>
                <p14:nvPr/>
              </p14:nvContentPartPr>
              <p14:xfrm>
                <a:off x="6423604" y="1756350"/>
                <a:ext cx="9360" cy="277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27320C3-181A-9E43-ABE7-6C6488ACDDE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416044" y="1748790"/>
                  <a:ext cx="244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DD6D099-D9F8-CF40-B6BD-AFBDAA3FB30F}"/>
                    </a:ext>
                  </a:extLst>
                </p14:cNvPr>
                <p14:cNvContentPartPr/>
                <p14:nvPr/>
              </p14:nvContentPartPr>
              <p14:xfrm>
                <a:off x="6487684" y="1671030"/>
                <a:ext cx="15480" cy="1958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DD6D099-D9F8-CF40-B6BD-AFBDAA3FB30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480124" y="1663470"/>
                  <a:ext cx="306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08A38BF-B469-5B4A-9B43-F9A6549D244A}"/>
                    </a:ext>
                  </a:extLst>
                </p14:cNvPr>
                <p14:cNvContentPartPr/>
                <p14:nvPr/>
              </p14:nvContentPartPr>
              <p14:xfrm>
                <a:off x="6490924" y="1735470"/>
                <a:ext cx="109800" cy="795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08A38BF-B469-5B4A-9B43-F9A6549D244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483364" y="1727910"/>
                  <a:ext cx="1249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DD6F355-D33D-2B49-BDAB-C28F90EEB896}"/>
                    </a:ext>
                  </a:extLst>
                </p14:cNvPr>
                <p14:cNvContentPartPr/>
                <p14:nvPr/>
              </p14:nvContentPartPr>
              <p14:xfrm>
                <a:off x="6555004" y="1744110"/>
                <a:ext cx="18720" cy="370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DD6F355-D33D-2B49-BDAB-C28F90EEB89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547444" y="1736550"/>
                  <a:ext cx="33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A125814-736E-B942-AFD0-F2326DB5C155}"/>
                    </a:ext>
                  </a:extLst>
                </p14:cNvPr>
                <p14:cNvContentPartPr/>
                <p14:nvPr/>
              </p14:nvContentPartPr>
              <p14:xfrm>
                <a:off x="5361244" y="2199150"/>
                <a:ext cx="82800" cy="2721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A125814-736E-B942-AFD0-F2326DB5C15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353684" y="2191590"/>
                  <a:ext cx="9792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3030899-226C-BD40-B77E-DDF3101EBBB1}"/>
                    </a:ext>
                  </a:extLst>
                </p14:cNvPr>
                <p14:cNvContentPartPr/>
                <p14:nvPr/>
              </p14:nvContentPartPr>
              <p14:xfrm>
                <a:off x="5434684" y="2275830"/>
                <a:ext cx="76680" cy="1404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3030899-226C-BD40-B77E-DDF3101EBBB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427124" y="2268270"/>
                  <a:ext cx="918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39F1499-B3F5-F840-A4B0-D36BF85FE132}"/>
                    </a:ext>
                  </a:extLst>
                </p14:cNvPr>
                <p14:cNvContentPartPr/>
                <p14:nvPr/>
              </p14:nvContentPartPr>
              <p14:xfrm>
                <a:off x="5428564" y="2327310"/>
                <a:ext cx="91800" cy="248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39F1499-B3F5-F840-A4B0-D36BF85FE13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421004" y="2319750"/>
                  <a:ext cx="1069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9827FDC-1B75-B147-9728-0428960045B5}"/>
                    </a:ext>
                  </a:extLst>
                </p14:cNvPr>
                <p14:cNvContentPartPr/>
                <p14:nvPr/>
              </p14:nvContentPartPr>
              <p14:xfrm>
                <a:off x="5547724" y="2199150"/>
                <a:ext cx="82440" cy="2444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9827FDC-1B75-B147-9728-0428960045B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540164" y="2191590"/>
                  <a:ext cx="975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2D91A48-41BA-F343-ABFC-F5588CDF42BF}"/>
                    </a:ext>
                  </a:extLst>
                </p14:cNvPr>
                <p14:cNvContentPartPr/>
                <p14:nvPr/>
              </p14:nvContentPartPr>
              <p14:xfrm>
                <a:off x="5666524" y="2162430"/>
                <a:ext cx="58320" cy="187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2D91A48-41BA-F343-ABFC-F5588CDF42B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658964" y="2154870"/>
                  <a:ext cx="73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3B495B2-230E-CC4F-A7B6-64DF2B890EBC}"/>
                    </a:ext>
                  </a:extLst>
                </p14:cNvPr>
                <p14:cNvContentPartPr/>
                <p14:nvPr/>
              </p14:nvContentPartPr>
              <p14:xfrm>
                <a:off x="5724484" y="2125710"/>
                <a:ext cx="12600" cy="493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3B495B2-230E-CC4F-A7B6-64DF2B890EB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716924" y="2118150"/>
                  <a:ext cx="2772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12AEBE4-7D2D-C246-84A5-7ADE64C60425}"/>
                    </a:ext>
                  </a:extLst>
                </p14:cNvPr>
                <p14:cNvContentPartPr/>
                <p14:nvPr/>
              </p14:nvContentPartPr>
              <p14:xfrm>
                <a:off x="5794684" y="2162430"/>
                <a:ext cx="79560" cy="2750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12AEBE4-7D2D-C246-84A5-7ADE64C6042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787124" y="2154870"/>
                  <a:ext cx="9468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8A6C17B-DE72-4A41-80CB-7FE8E76BEEBD}"/>
                    </a:ext>
                  </a:extLst>
                </p14:cNvPr>
                <p14:cNvContentPartPr/>
                <p14:nvPr/>
              </p14:nvContentPartPr>
              <p14:xfrm>
                <a:off x="5917084" y="2230830"/>
                <a:ext cx="70560" cy="1270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8A6C17B-DE72-4A41-80CB-7FE8E76BEEB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909524" y="2223630"/>
                  <a:ext cx="856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9B68F81-47A5-7E41-B624-74412C55E8EA}"/>
                    </a:ext>
                  </a:extLst>
                </p14:cNvPr>
                <p14:cNvContentPartPr/>
                <p14:nvPr/>
              </p14:nvContentPartPr>
              <p14:xfrm>
                <a:off x="5926084" y="2302830"/>
                <a:ext cx="46080" cy="64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9B68F81-47A5-7E41-B624-74412C55E8E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918524" y="2295270"/>
                  <a:ext cx="61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9505838-5CFA-4445-B7DE-DE7913846B0B}"/>
                    </a:ext>
                  </a:extLst>
                </p14:cNvPr>
                <p14:cNvContentPartPr/>
                <p14:nvPr/>
              </p14:nvContentPartPr>
              <p14:xfrm>
                <a:off x="6026884" y="2177910"/>
                <a:ext cx="93600" cy="2656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9505838-5CFA-4445-B7DE-DE7913846B0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019324" y="2170350"/>
                  <a:ext cx="10872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93335A8-1C0A-2248-82F8-80552BDD2E2C}"/>
                    </a:ext>
                  </a:extLst>
                </p14:cNvPr>
                <p14:cNvContentPartPr/>
                <p14:nvPr/>
              </p14:nvContentPartPr>
              <p14:xfrm>
                <a:off x="5605684" y="2141190"/>
                <a:ext cx="49320" cy="93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93335A8-1C0A-2248-82F8-80552BDD2E2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598124" y="2133630"/>
                  <a:ext cx="644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2F7C750-7D79-764C-BA18-1B3642692127}"/>
                    </a:ext>
                  </a:extLst>
                </p14:cNvPr>
                <p14:cNvContentPartPr/>
                <p14:nvPr/>
              </p14:nvContentPartPr>
              <p14:xfrm>
                <a:off x="5721604" y="2098350"/>
                <a:ext cx="12600" cy="889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2F7C750-7D79-764C-BA18-1B364269212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714044" y="2090790"/>
                  <a:ext cx="277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FC2C0E5-2035-7743-BA6F-A19342E8A6BC}"/>
                    </a:ext>
                  </a:extLst>
                </p14:cNvPr>
                <p14:cNvContentPartPr/>
                <p14:nvPr/>
              </p14:nvContentPartPr>
              <p14:xfrm>
                <a:off x="6222364" y="2260350"/>
                <a:ext cx="52200" cy="126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FC2C0E5-2035-7743-BA6F-A19342E8A6B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214804" y="2252790"/>
                  <a:ext cx="673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C27FCCD-9189-B04B-9E1D-C908855FE358}"/>
                    </a:ext>
                  </a:extLst>
                </p14:cNvPr>
                <p14:cNvContentPartPr/>
                <p14:nvPr/>
              </p14:nvContentPartPr>
              <p14:xfrm>
                <a:off x="6240364" y="2308950"/>
                <a:ext cx="24840" cy="64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C27FCCD-9189-B04B-9E1D-C908855FE35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233164" y="2301390"/>
                  <a:ext cx="399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17AFCE6-5ECB-6141-AEB0-8EA1175CD427}"/>
                    </a:ext>
                  </a:extLst>
                </p14:cNvPr>
                <p14:cNvContentPartPr/>
                <p14:nvPr/>
              </p14:nvContentPartPr>
              <p14:xfrm>
                <a:off x="6356644" y="2186910"/>
                <a:ext cx="85680" cy="2505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17AFCE6-5ECB-6141-AEB0-8EA1175CD42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349084" y="2179350"/>
                  <a:ext cx="10080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3345C19-9061-B74B-A728-EBD2CB54938E}"/>
                    </a:ext>
                  </a:extLst>
                </p14:cNvPr>
                <p14:cNvContentPartPr/>
                <p14:nvPr/>
              </p14:nvContentPartPr>
              <p14:xfrm>
                <a:off x="6460324" y="2214270"/>
                <a:ext cx="73800" cy="309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3345C19-9061-B74B-A728-EBD2CB54938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452764" y="2206710"/>
                  <a:ext cx="885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82699EF-B722-E043-9606-C38CDA947511}"/>
                    </a:ext>
                  </a:extLst>
                </p14:cNvPr>
                <p14:cNvContentPartPr/>
                <p14:nvPr/>
              </p14:nvContentPartPr>
              <p14:xfrm>
                <a:off x="6490924" y="2232630"/>
                <a:ext cx="6480" cy="1224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82699EF-B722-E043-9606-C38CDA94751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483364" y="2225070"/>
                  <a:ext cx="216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862CE86-CB31-B249-96BF-FB826E1ACEDD}"/>
                    </a:ext>
                  </a:extLst>
                </p14:cNvPr>
                <p14:cNvContentPartPr/>
                <p14:nvPr/>
              </p14:nvContentPartPr>
              <p14:xfrm>
                <a:off x="6445204" y="2336670"/>
                <a:ext cx="73800" cy="64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862CE86-CB31-B249-96BF-FB826E1ACED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437644" y="2329110"/>
                  <a:ext cx="885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AC49518-31D4-0A45-8876-D09F10357BF1}"/>
                    </a:ext>
                  </a:extLst>
                </p14:cNvPr>
                <p14:cNvContentPartPr/>
                <p14:nvPr/>
              </p14:nvContentPartPr>
              <p14:xfrm>
                <a:off x="6570124" y="2177910"/>
                <a:ext cx="79560" cy="2476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AC49518-31D4-0A45-8876-D09F10357BF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562564" y="2170350"/>
                  <a:ext cx="9432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3C29B7F7-D357-9747-AB78-54BE33E0CFA5}"/>
                    </a:ext>
                  </a:extLst>
                </p14:cNvPr>
                <p14:cNvContentPartPr/>
                <p14:nvPr/>
              </p14:nvContentPartPr>
              <p14:xfrm>
                <a:off x="5376724" y="2034270"/>
                <a:ext cx="12600" cy="644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C29B7F7-D357-9747-AB78-54BE33E0CFA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369164" y="2026710"/>
                  <a:ext cx="27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FE42C69-B9BC-2747-B728-5C031CE95599}"/>
                    </a:ext>
                  </a:extLst>
                </p14:cNvPr>
                <p14:cNvContentPartPr/>
                <p14:nvPr/>
              </p14:nvContentPartPr>
              <p14:xfrm>
                <a:off x="5138404" y="1951830"/>
                <a:ext cx="82800" cy="11102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FE42C69-B9BC-2747-B728-5C031CE9559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130844" y="1944270"/>
                  <a:ext cx="97920" cy="11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493AB08-5F4A-F140-8BA7-90880FA81A9E}"/>
                    </a:ext>
                  </a:extLst>
                </p14:cNvPr>
                <p14:cNvContentPartPr/>
                <p14:nvPr/>
              </p14:nvContentPartPr>
              <p14:xfrm>
                <a:off x="5147764" y="1167390"/>
                <a:ext cx="1639440" cy="17283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493AB08-5F4A-F140-8BA7-90880FA81A9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140564" y="1159830"/>
                  <a:ext cx="1654560" cy="174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6C7B32C-24C8-0045-9965-43C37FF65109}"/>
                    </a:ext>
                  </a:extLst>
                </p14:cNvPr>
                <p14:cNvContentPartPr/>
                <p14:nvPr/>
              </p14:nvContentPartPr>
              <p14:xfrm>
                <a:off x="1120804" y="2541150"/>
                <a:ext cx="116280" cy="9651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6C7B32C-24C8-0045-9965-43C37FF6510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13244" y="2533590"/>
                  <a:ext cx="131400" cy="9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93B9EAF7-BA22-014B-AA4D-6F5A5FB14003}"/>
                    </a:ext>
                  </a:extLst>
                </p14:cNvPr>
                <p14:cNvContentPartPr/>
                <p14:nvPr/>
              </p14:nvContentPartPr>
              <p14:xfrm>
                <a:off x="1056724" y="3350070"/>
                <a:ext cx="70560" cy="1040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93B9EAF7-BA22-014B-AA4D-6F5A5FB1400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49164" y="3342510"/>
                  <a:ext cx="856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D9E9476B-24DC-EE45-BB76-4FA0422B4FD7}"/>
                    </a:ext>
                  </a:extLst>
                </p14:cNvPr>
                <p14:cNvContentPartPr/>
                <p14:nvPr/>
              </p14:nvContentPartPr>
              <p14:xfrm>
                <a:off x="1148164" y="3389670"/>
                <a:ext cx="128520" cy="1346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D9E9476B-24DC-EE45-BB76-4FA0422B4FD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140604" y="3382110"/>
                  <a:ext cx="1436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C3E84B2-28BC-984C-8941-DEF57BC2CB36}"/>
                    </a:ext>
                  </a:extLst>
                </p14:cNvPr>
                <p14:cNvContentPartPr/>
                <p14:nvPr/>
              </p14:nvContentPartPr>
              <p14:xfrm>
                <a:off x="849004" y="3646350"/>
                <a:ext cx="101160" cy="3027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C3E84B2-28BC-984C-8941-DEF57BC2CB3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41444" y="3638790"/>
                  <a:ext cx="11628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91C86904-96B5-5142-BBB5-3DE543334A7E}"/>
                    </a:ext>
                  </a:extLst>
                </p14:cNvPr>
                <p14:cNvContentPartPr/>
                <p14:nvPr/>
              </p14:nvContentPartPr>
              <p14:xfrm>
                <a:off x="986524" y="3734910"/>
                <a:ext cx="91800" cy="1375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91C86904-96B5-5142-BBB5-3DE543334A7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78964" y="3727350"/>
                  <a:ext cx="1069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ECFF76D-E692-A543-AA0C-933EE161678F}"/>
                    </a:ext>
                  </a:extLst>
                </p14:cNvPr>
                <p14:cNvContentPartPr/>
                <p14:nvPr/>
              </p14:nvContentPartPr>
              <p14:xfrm>
                <a:off x="1011724" y="3801870"/>
                <a:ext cx="69840" cy="187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ECFF76D-E692-A543-AA0C-933EE161678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04164" y="3794310"/>
                  <a:ext cx="849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C98D4AD-E340-C946-AC47-8FEB5A258DE9}"/>
                    </a:ext>
                  </a:extLst>
                </p14:cNvPr>
                <p14:cNvContentPartPr/>
                <p14:nvPr/>
              </p14:nvContentPartPr>
              <p14:xfrm>
                <a:off x="1119004" y="3664350"/>
                <a:ext cx="105840" cy="2905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C98D4AD-E340-C946-AC47-8FEB5A258DE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111444" y="3656790"/>
                  <a:ext cx="12096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22FC576C-F4C3-414C-8B47-319B4D774636}"/>
                    </a:ext>
                  </a:extLst>
                </p14:cNvPr>
                <p14:cNvContentPartPr/>
                <p14:nvPr/>
              </p14:nvContentPartPr>
              <p14:xfrm>
                <a:off x="1282804" y="3624750"/>
                <a:ext cx="39960" cy="93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22FC576C-F4C3-414C-8B47-319B4D77463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275244" y="3617190"/>
                  <a:ext cx="550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DAADD99-7D0C-BF44-BA19-3E67EDA97561}"/>
                    </a:ext>
                  </a:extLst>
                </p14:cNvPr>
                <p14:cNvContentPartPr/>
                <p14:nvPr/>
              </p14:nvContentPartPr>
              <p14:xfrm>
                <a:off x="1359124" y="3591270"/>
                <a:ext cx="12600" cy="738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DAADD99-7D0C-BF44-BA19-3E67EDA9756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351564" y="3583710"/>
                  <a:ext cx="277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83BD982-C2A3-F643-80DD-E67A2A14E8AF}"/>
                    </a:ext>
                  </a:extLst>
                </p14:cNvPr>
                <p14:cNvContentPartPr/>
                <p14:nvPr/>
              </p14:nvContentPartPr>
              <p14:xfrm>
                <a:off x="1487284" y="3657150"/>
                <a:ext cx="110160" cy="3160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83BD982-C2A3-F643-80DD-E67A2A14E8A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479724" y="3649590"/>
                  <a:ext cx="12528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143D0B6-E9C3-A446-9200-1D15AD13A3DF}"/>
                    </a:ext>
                  </a:extLst>
                </p14:cNvPr>
                <p14:cNvContentPartPr/>
                <p14:nvPr/>
              </p14:nvContentPartPr>
              <p14:xfrm>
                <a:off x="1636684" y="3732030"/>
                <a:ext cx="82800" cy="1677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143D0B6-E9C3-A446-9200-1D15AD13A3D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629124" y="3724470"/>
                  <a:ext cx="979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F5267D8E-E2BF-2543-93A3-84724AF17A53}"/>
                    </a:ext>
                  </a:extLst>
                </p14:cNvPr>
                <p14:cNvContentPartPr/>
                <p14:nvPr/>
              </p14:nvContentPartPr>
              <p14:xfrm>
                <a:off x="1664404" y="3786750"/>
                <a:ext cx="67680" cy="338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F5267D8E-E2BF-2543-93A3-84724AF17A53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656844" y="3779190"/>
                  <a:ext cx="82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A81CD572-6264-444F-8821-D64B1D1D90D5}"/>
                    </a:ext>
                  </a:extLst>
                </p14:cNvPr>
                <p14:cNvContentPartPr/>
                <p14:nvPr/>
              </p14:nvContentPartPr>
              <p14:xfrm>
                <a:off x="1784644" y="3652470"/>
                <a:ext cx="99360" cy="3146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81CD572-6264-444F-8821-D64B1D1D90D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777084" y="3645270"/>
                  <a:ext cx="11448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435EADA-F3DF-434A-8309-0A804E3E7FB0}"/>
                    </a:ext>
                  </a:extLst>
                </p14:cNvPr>
                <p14:cNvContentPartPr/>
                <p14:nvPr/>
              </p14:nvContentPartPr>
              <p14:xfrm>
                <a:off x="1966444" y="3652470"/>
                <a:ext cx="97920" cy="2905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435EADA-F3DF-434A-8309-0A804E3E7FB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958884" y="3644910"/>
                  <a:ext cx="11304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4FA488B-56E6-1B41-9A4F-A2A4801AA46F}"/>
                    </a:ext>
                  </a:extLst>
                </p14:cNvPr>
                <p14:cNvContentPartPr/>
                <p14:nvPr/>
              </p14:nvContentPartPr>
              <p14:xfrm>
                <a:off x="2085604" y="3752910"/>
                <a:ext cx="76680" cy="1040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4FA488B-56E6-1B41-9A4F-A2A4801AA46F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078044" y="3745350"/>
                  <a:ext cx="918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60D8CD66-DC59-C64D-A0BD-B07E3B5015D7}"/>
                    </a:ext>
                  </a:extLst>
                </p14:cNvPr>
                <p14:cNvContentPartPr/>
                <p14:nvPr/>
              </p14:nvContentPartPr>
              <p14:xfrm>
                <a:off x="2093524" y="3759030"/>
                <a:ext cx="53640" cy="979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60D8CD66-DC59-C64D-A0BD-B07E3B5015D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085964" y="3751470"/>
                  <a:ext cx="687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5A2217A-D348-9B41-990F-64B7EAEA0D98}"/>
                    </a:ext>
                  </a:extLst>
                </p14:cNvPr>
                <p14:cNvContentPartPr/>
                <p14:nvPr/>
              </p14:nvContentPartPr>
              <p14:xfrm>
                <a:off x="2201524" y="3647430"/>
                <a:ext cx="73800" cy="2890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5A2217A-D348-9B41-990F-64B7EAEA0D9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193964" y="3639870"/>
                  <a:ext cx="8856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88C7749-3E8C-3C44-9F64-0564C1D6E36C}"/>
                    </a:ext>
                  </a:extLst>
                </p14:cNvPr>
                <p14:cNvContentPartPr/>
                <p14:nvPr/>
              </p14:nvContentPartPr>
              <p14:xfrm>
                <a:off x="2357764" y="3798990"/>
                <a:ext cx="67320" cy="93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88C7749-3E8C-3C44-9F64-0564C1D6E36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350204" y="3791430"/>
                  <a:ext cx="820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DC84BC5-6A06-F941-BD9F-8CAB67ADA424}"/>
                    </a:ext>
                  </a:extLst>
                </p14:cNvPr>
                <p14:cNvContentPartPr/>
                <p14:nvPr/>
              </p14:nvContentPartPr>
              <p14:xfrm>
                <a:off x="2366404" y="3850830"/>
                <a:ext cx="49320" cy="93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DC84BC5-6A06-F941-BD9F-8CAB67ADA42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358844" y="3843270"/>
                  <a:ext cx="64440" cy="2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8796D0F9-DAD7-BA41-81EC-A007A0B8EAB7}"/>
              </a:ext>
            </a:extLst>
          </p:cNvPr>
          <p:cNvGrpSpPr/>
          <p:nvPr/>
        </p:nvGrpSpPr>
        <p:grpSpPr>
          <a:xfrm>
            <a:off x="2665924" y="3566790"/>
            <a:ext cx="992160" cy="379080"/>
            <a:chOff x="2665924" y="3566790"/>
            <a:chExt cx="992160" cy="37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F2F9F5B-4621-D14F-A4B8-3141A2F4A841}"/>
                    </a:ext>
                  </a:extLst>
                </p14:cNvPr>
                <p14:cNvContentPartPr/>
                <p14:nvPr/>
              </p14:nvContentPartPr>
              <p14:xfrm>
                <a:off x="2665924" y="3640230"/>
                <a:ext cx="97560" cy="3056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F2F9F5B-4621-D14F-A4B8-3141A2F4A841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658364" y="3632670"/>
                  <a:ext cx="11268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C0752EEE-747E-2143-8596-497BC62AACF4}"/>
                    </a:ext>
                  </a:extLst>
                </p14:cNvPr>
                <p14:cNvContentPartPr/>
                <p14:nvPr/>
              </p14:nvContentPartPr>
              <p14:xfrm>
                <a:off x="2839444" y="3744270"/>
                <a:ext cx="64440" cy="1465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C0752EEE-747E-2143-8596-497BC62AACF4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832244" y="3736710"/>
                  <a:ext cx="795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050A0D3D-0A0A-B540-8E57-056AEC2C0329}"/>
                    </a:ext>
                  </a:extLst>
                </p14:cNvPr>
                <p14:cNvContentPartPr/>
                <p14:nvPr/>
              </p14:nvContentPartPr>
              <p14:xfrm>
                <a:off x="2851684" y="3801870"/>
                <a:ext cx="64440" cy="126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050A0D3D-0A0A-B540-8E57-056AEC2C032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844124" y="3794310"/>
                  <a:ext cx="795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365C1C61-F693-AC48-A720-CA992BAFE0F8}"/>
                    </a:ext>
                  </a:extLst>
                </p14:cNvPr>
                <p14:cNvContentPartPr/>
                <p14:nvPr/>
              </p14:nvContentPartPr>
              <p14:xfrm>
                <a:off x="2958604" y="3634110"/>
                <a:ext cx="70560" cy="2750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365C1C61-F693-AC48-A720-CA992BAFE0F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951044" y="3626550"/>
                  <a:ext cx="8568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77D5AACB-FED8-0447-A368-9B7ED402E288}"/>
                    </a:ext>
                  </a:extLst>
                </p14:cNvPr>
                <p14:cNvContentPartPr/>
                <p14:nvPr/>
              </p14:nvContentPartPr>
              <p14:xfrm>
                <a:off x="3080644" y="3615750"/>
                <a:ext cx="52200" cy="187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77D5AACB-FED8-0447-A368-9B7ED402E28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073084" y="3608190"/>
                  <a:ext cx="673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EDE0105-A754-C245-B987-90669D21190E}"/>
                    </a:ext>
                  </a:extLst>
                </p14:cNvPr>
                <p14:cNvContentPartPr/>
                <p14:nvPr/>
              </p14:nvContentPartPr>
              <p14:xfrm>
                <a:off x="3166324" y="3566790"/>
                <a:ext cx="3240" cy="828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EDE0105-A754-C245-B987-90669D21190E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158764" y="3559230"/>
                  <a:ext cx="183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D88F287-6F82-6F4E-BB9D-42A4257B1294}"/>
                    </a:ext>
                  </a:extLst>
                </p14:cNvPr>
                <p14:cNvContentPartPr/>
                <p14:nvPr/>
              </p14:nvContentPartPr>
              <p14:xfrm>
                <a:off x="3294484" y="3594150"/>
                <a:ext cx="76680" cy="3088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D88F287-6F82-6F4E-BB9D-42A4257B129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286924" y="3586590"/>
                  <a:ext cx="9180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95C3D7D-A55D-F243-AB56-A3775E58A069}"/>
                    </a:ext>
                  </a:extLst>
                </p14:cNvPr>
                <p14:cNvContentPartPr/>
                <p14:nvPr/>
              </p14:nvContentPartPr>
              <p14:xfrm>
                <a:off x="3465484" y="3652470"/>
                <a:ext cx="67680" cy="1742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95C3D7D-A55D-F243-AB56-A3775E58A06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457924" y="3644910"/>
                  <a:ext cx="824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A48893FF-0B0B-6C41-B4C6-69C337CCAB6B}"/>
                    </a:ext>
                  </a:extLst>
                </p14:cNvPr>
                <p14:cNvContentPartPr/>
                <p14:nvPr/>
              </p14:nvContentPartPr>
              <p14:xfrm>
                <a:off x="3575284" y="3607830"/>
                <a:ext cx="82800" cy="2858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A48893FF-0B0B-6C41-B4C6-69C337CCAB6B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567724" y="3600270"/>
                  <a:ext cx="97920" cy="30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4FCC55A1-2501-C84E-B838-A9C833D233FF}"/>
              </a:ext>
            </a:extLst>
          </p:cNvPr>
          <p:cNvGrpSpPr/>
          <p:nvPr/>
        </p:nvGrpSpPr>
        <p:grpSpPr>
          <a:xfrm>
            <a:off x="660004" y="4363470"/>
            <a:ext cx="107280" cy="119520"/>
            <a:chOff x="660004" y="4363470"/>
            <a:chExt cx="107280" cy="11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4D7116A6-2394-2441-823D-560EB32FB9A6}"/>
                    </a:ext>
                  </a:extLst>
                </p14:cNvPr>
                <p14:cNvContentPartPr/>
                <p14:nvPr/>
              </p14:nvContentPartPr>
              <p14:xfrm>
                <a:off x="660004" y="4369590"/>
                <a:ext cx="46080" cy="126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4D7116A6-2394-2441-823D-560EB32FB9A6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52444" y="4362030"/>
                  <a:ext cx="612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F893E80-04FE-5D42-9206-9103F3DCBB2D}"/>
                    </a:ext>
                  </a:extLst>
                </p14:cNvPr>
                <p14:cNvContentPartPr/>
                <p14:nvPr/>
              </p14:nvContentPartPr>
              <p14:xfrm>
                <a:off x="681604" y="4363470"/>
                <a:ext cx="85680" cy="1195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F893E80-04FE-5D42-9206-9103F3DCBB2D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74044" y="4355910"/>
                  <a:ext cx="100440" cy="1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C2F936E0-37CB-034B-BADE-24B6CC44C213}"/>
              </a:ext>
            </a:extLst>
          </p:cNvPr>
          <p:cNvGrpSpPr/>
          <p:nvPr/>
        </p:nvGrpSpPr>
        <p:grpSpPr>
          <a:xfrm>
            <a:off x="1306924" y="4244670"/>
            <a:ext cx="333360" cy="271800"/>
            <a:chOff x="1306924" y="4244670"/>
            <a:chExt cx="333360" cy="27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8DA690E-2E1F-9142-BF13-2735BF1D2C53}"/>
                    </a:ext>
                  </a:extLst>
                </p14:cNvPr>
                <p14:cNvContentPartPr/>
                <p14:nvPr/>
              </p14:nvContentPartPr>
              <p14:xfrm>
                <a:off x="1306924" y="4244670"/>
                <a:ext cx="79560" cy="2476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8DA690E-2E1F-9142-BF13-2735BF1D2C53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299364" y="4237110"/>
                  <a:ext cx="94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F2FE6F5E-846B-4548-933A-4A757D0077DB}"/>
                    </a:ext>
                  </a:extLst>
                </p14:cNvPr>
                <p14:cNvContentPartPr/>
                <p14:nvPr/>
              </p14:nvContentPartPr>
              <p14:xfrm>
                <a:off x="1410964" y="4345470"/>
                <a:ext cx="88920" cy="1159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F2FE6F5E-846B-4548-933A-4A757D0077DB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403404" y="4338270"/>
                  <a:ext cx="1040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C073C74-3F82-3840-A660-7C05D51768D5}"/>
                    </a:ext>
                  </a:extLst>
                </p14:cNvPr>
                <p14:cNvContentPartPr/>
                <p14:nvPr/>
              </p14:nvContentPartPr>
              <p14:xfrm>
                <a:off x="1444444" y="4366710"/>
                <a:ext cx="39960" cy="856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C073C74-3F82-3840-A660-7C05D51768D5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436884" y="4359150"/>
                  <a:ext cx="550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73870D0B-3E42-E242-AF86-24E49EFFFB4C}"/>
                    </a:ext>
                  </a:extLst>
                </p14:cNvPr>
                <p14:cNvContentPartPr/>
                <p14:nvPr/>
              </p14:nvContentPartPr>
              <p14:xfrm>
                <a:off x="1575844" y="4274910"/>
                <a:ext cx="64440" cy="2415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73870D0B-3E42-E242-AF86-24E49EFFFB4C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568284" y="4267710"/>
                  <a:ext cx="79560" cy="25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4BDB19C8-ED8B-E444-80AB-244BD1D90C44}"/>
              </a:ext>
            </a:extLst>
          </p:cNvPr>
          <p:cNvGrpSpPr/>
          <p:nvPr/>
        </p:nvGrpSpPr>
        <p:grpSpPr>
          <a:xfrm>
            <a:off x="1817044" y="4366710"/>
            <a:ext cx="43200" cy="58320"/>
            <a:chOff x="1817044" y="4366710"/>
            <a:chExt cx="43200" cy="5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F7E5522A-E251-204A-B2B7-0336DCB59714}"/>
                    </a:ext>
                  </a:extLst>
                </p14:cNvPr>
                <p14:cNvContentPartPr/>
                <p14:nvPr/>
              </p14:nvContentPartPr>
              <p14:xfrm>
                <a:off x="1817044" y="4366710"/>
                <a:ext cx="43200" cy="154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F7E5522A-E251-204A-B2B7-0336DCB5971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809484" y="4359150"/>
                  <a:ext cx="583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97B25617-5116-C245-82F9-4F8424A2598B}"/>
                    </a:ext>
                  </a:extLst>
                </p14:cNvPr>
                <p14:cNvContentPartPr/>
                <p14:nvPr/>
              </p14:nvContentPartPr>
              <p14:xfrm>
                <a:off x="1819924" y="4424670"/>
                <a:ext cx="12600" cy="3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97B25617-5116-C245-82F9-4F8424A2598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812364" y="4417110"/>
                  <a:ext cx="27720" cy="1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619EA2DF-AED5-C546-A77E-2C27227B2375}"/>
              </a:ext>
            </a:extLst>
          </p:cNvPr>
          <p:cNvGrpSpPr/>
          <p:nvPr/>
        </p:nvGrpSpPr>
        <p:grpSpPr>
          <a:xfrm>
            <a:off x="2112964" y="4195710"/>
            <a:ext cx="852120" cy="284040"/>
            <a:chOff x="2112964" y="4195710"/>
            <a:chExt cx="852120" cy="28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834AC07-99CF-B34D-8531-644916E3E851}"/>
                    </a:ext>
                  </a:extLst>
                </p14:cNvPr>
                <p14:cNvContentPartPr/>
                <p14:nvPr/>
              </p14:nvContentPartPr>
              <p14:xfrm>
                <a:off x="2112964" y="4253670"/>
                <a:ext cx="88920" cy="22032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834AC07-99CF-B34D-8531-644916E3E851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105404" y="4246110"/>
                  <a:ext cx="1040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1ADE53C5-8085-F443-A48B-794C2A4DD3D3}"/>
                    </a:ext>
                  </a:extLst>
                </p14:cNvPr>
                <p14:cNvContentPartPr/>
                <p14:nvPr/>
              </p14:nvContentPartPr>
              <p14:xfrm>
                <a:off x="2228884" y="4314870"/>
                <a:ext cx="58320" cy="1011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1ADE53C5-8085-F443-A48B-794C2A4DD3D3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221324" y="4307310"/>
                  <a:ext cx="734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20E9C102-DAF1-A840-B426-E5026276A8B3}"/>
                    </a:ext>
                  </a:extLst>
                </p14:cNvPr>
                <p14:cNvContentPartPr/>
                <p14:nvPr/>
              </p14:nvContentPartPr>
              <p14:xfrm>
                <a:off x="2232124" y="4369590"/>
                <a:ext cx="76680" cy="154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20E9C102-DAF1-A840-B426-E5026276A8B3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224564" y="4362030"/>
                  <a:ext cx="918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E4C8E455-A065-9B45-934C-875CD625D9C9}"/>
                    </a:ext>
                  </a:extLst>
                </p14:cNvPr>
                <p14:cNvContentPartPr/>
                <p14:nvPr/>
              </p14:nvContentPartPr>
              <p14:xfrm>
                <a:off x="2357404" y="4259790"/>
                <a:ext cx="55440" cy="2138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E4C8E455-A065-9B45-934C-875CD625D9C9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349844" y="4252230"/>
                  <a:ext cx="705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D2878A89-E354-2242-AC9C-7F929465E346}"/>
                    </a:ext>
                  </a:extLst>
                </p14:cNvPr>
                <p14:cNvContentPartPr/>
                <p14:nvPr/>
              </p14:nvContentPartPr>
              <p14:xfrm>
                <a:off x="2485564" y="4226310"/>
                <a:ext cx="24840" cy="1872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D2878A89-E354-2242-AC9C-7F929465E346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478004" y="4218750"/>
                  <a:ext cx="399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BD9F9E64-F0BA-414F-B099-E8436651C9CD}"/>
                    </a:ext>
                  </a:extLst>
                </p14:cNvPr>
                <p14:cNvContentPartPr/>
                <p14:nvPr/>
              </p14:nvContentPartPr>
              <p14:xfrm>
                <a:off x="2546404" y="4195710"/>
                <a:ext cx="6480" cy="676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BD9F9E64-F0BA-414F-B099-E8436651C9CD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538844" y="4188150"/>
                  <a:ext cx="216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D59297A-6EE8-6A4A-B629-58051899F94A}"/>
                    </a:ext>
                  </a:extLst>
                </p14:cNvPr>
                <p14:cNvContentPartPr/>
                <p14:nvPr/>
              </p14:nvContentPartPr>
              <p14:xfrm>
                <a:off x="2625964" y="4229190"/>
                <a:ext cx="85680" cy="2383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D59297A-6EE8-6A4A-B629-58051899F94A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618404" y="4221630"/>
                  <a:ext cx="1008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005F89E-6823-B94C-A3F2-FCFCA2E31251}"/>
                    </a:ext>
                  </a:extLst>
                </p14:cNvPr>
                <p14:cNvContentPartPr/>
                <p14:nvPr/>
              </p14:nvContentPartPr>
              <p14:xfrm>
                <a:off x="2778604" y="4254030"/>
                <a:ext cx="73800" cy="1465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005F89E-6823-B94C-A3F2-FCFCA2E31251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771044" y="4246470"/>
                  <a:ext cx="885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054351BD-1F34-DC4E-8CC9-26E8C73A5D51}"/>
                    </a:ext>
                  </a:extLst>
                </p14:cNvPr>
                <p14:cNvContentPartPr/>
                <p14:nvPr/>
              </p14:nvContentPartPr>
              <p14:xfrm>
                <a:off x="2885524" y="4216950"/>
                <a:ext cx="79560" cy="2628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054351BD-1F34-DC4E-8CC9-26E8C73A5D51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877964" y="4209390"/>
                  <a:ext cx="94680" cy="27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F95C2715-9731-644C-B6F0-1DCCB5FAD5AA}"/>
              </a:ext>
            </a:extLst>
          </p:cNvPr>
          <p:cNvGrpSpPr/>
          <p:nvPr/>
        </p:nvGrpSpPr>
        <p:grpSpPr>
          <a:xfrm>
            <a:off x="3459364" y="4110750"/>
            <a:ext cx="586080" cy="360000"/>
            <a:chOff x="3459364" y="4110750"/>
            <a:chExt cx="586080" cy="36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11041686-D91A-4347-92C3-6CD8274C8373}"/>
                    </a:ext>
                  </a:extLst>
                </p14:cNvPr>
                <p14:cNvContentPartPr/>
                <p14:nvPr/>
              </p14:nvContentPartPr>
              <p14:xfrm>
                <a:off x="3569164" y="4226310"/>
                <a:ext cx="476280" cy="277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11041686-D91A-4347-92C3-6CD8274C8373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561604" y="4218750"/>
                  <a:ext cx="4914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C162548F-0FBC-C443-B40F-CD6448E1450F}"/>
                    </a:ext>
                  </a:extLst>
                </p14:cNvPr>
                <p14:cNvContentPartPr/>
                <p14:nvPr/>
              </p14:nvContentPartPr>
              <p14:xfrm>
                <a:off x="3572404" y="4329990"/>
                <a:ext cx="409320" cy="216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C162548F-0FBC-C443-B40F-CD6448E1450F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564844" y="4322430"/>
                  <a:ext cx="4244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2BC0725B-A938-4145-AB2F-6B6303259CC2}"/>
                    </a:ext>
                  </a:extLst>
                </p14:cNvPr>
                <p14:cNvContentPartPr/>
                <p14:nvPr/>
              </p14:nvContentPartPr>
              <p14:xfrm>
                <a:off x="3459364" y="4110750"/>
                <a:ext cx="266040" cy="36000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2BC0725B-A938-4145-AB2F-6B6303259CC2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451804" y="4103190"/>
                  <a:ext cx="281160" cy="37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93842826-2218-394D-A0D1-0E4ADBF18E44}"/>
              </a:ext>
            </a:extLst>
          </p:cNvPr>
          <p:cNvGrpSpPr/>
          <p:nvPr/>
        </p:nvGrpSpPr>
        <p:grpSpPr>
          <a:xfrm>
            <a:off x="4237684" y="4039830"/>
            <a:ext cx="940680" cy="486000"/>
            <a:chOff x="4237684" y="4039830"/>
            <a:chExt cx="940680" cy="48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BA2ED6EA-650B-314A-97E2-C0286EA249F1}"/>
                    </a:ext>
                  </a:extLst>
                </p14:cNvPr>
                <p14:cNvContentPartPr/>
                <p14:nvPr/>
              </p14:nvContentPartPr>
              <p14:xfrm>
                <a:off x="4240924" y="4079790"/>
                <a:ext cx="24840" cy="3117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BA2ED6EA-650B-314A-97E2-C0286EA249F1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233364" y="4072230"/>
                  <a:ext cx="3996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FE4CB1F6-A3DF-1D46-814D-DA7D7836D2B0}"/>
                    </a:ext>
                  </a:extLst>
                </p14:cNvPr>
                <p14:cNvContentPartPr/>
                <p14:nvPr/>
              </p14:nvContentPartPr>
              <p14:xfrm>
                <a:off x="4247044" y="4039830"/>
                <a:ext cx="185760" cy="36684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FE4CB1F6-A3DF-1D46-814D-DA7D7836D2B0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239484" y="4032630"/>
                  <a:ext cx="20088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BC58113F-0BC9-9749-8EFD-1F720A8D0D42}"/>
                    </a:ext>
                  </a:extLst>
                </p14:cNvPr>
                <p14:cNvContentPartPr/>
                <p14:nvPr/>
              </p14:nvContentPartPr>
              <p14:xfrm>
                <a:off x="4482124" y="4266270"/>
                <a:ext cx="27720" cy="11592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BC58113F-0BC9-9749-8EFD-1F720A8D0D42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474564" y="4258710"/>
                  <a:ext cx="428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1F032111-5174-7C42-83C4-FC52E5BA2C8E}"/>
                    </a:ext>
                  </a:extLst>
                </p14:cNvPr>
                <p14:cNvContentPartPr/>
                <p14:nvPr/>
              </p14:nvContentPartPr>
              <p14:xfrm>
                <a:off x="4524964" y="4180590"/>
                <a:ext cx="9360" cy="338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1F032111-5174-7C42-83C4-FC52E5BA2C8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517404" y="4173030"/>
                  <a:ext cx="244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8627F653-2362-1844-BD84-43AF6EC78137}"/>
                    </a:ext>
                  </a:extLst>
                </p14:cNvPr>
                <p14:cNvContentPartPr/>
                <p14:nvPr/>
              </p14:nvContentPartPr>
              <p14:xfrm>
                <a:off x="4564564" y="4198950"/>
                <a:ext cx="311760" cy="1677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8627F653-2362-1844-BD84-43AF6EC78137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557004" y="4191390"/>
                  <a:ext cx="3268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7BD898E-1BFE-0B46-80B4-989CF45A05A3}"/>
                    </a:ext>
                  </a:extLst>
                </p14:cNvPr>
                <p14:cNvContentPartPr/>
                <p14:nvPr/>
              </p14:nvContentPartPr>
              <p14:xfrm>
                <a:off x="4909804" y="4101390"/>
                <a:ext cx="222840" cy="24408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7BD898E-1BFE-0B46-80B4-989CF45A05A3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4902244" y="4093830"/>
                  <a:ext cx="23796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566E7F4-6EA3-E442-A987-E2AF4DD3474D}"/>
                    </a:ext>
                  </a:extLst>
                </p14:cNvPr>
                <p14:cNvContentPartPr/>
                <p14:nvPr/>
              </p14:nvContentPartPr>
              <p14:xfrm>
                <a:off x="5098804" y="4232430"/>
                <a:ext cx="79560" cy="309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566E7F4-6EA3-E442-A987-E2AF4DD3474D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091244" y="4224870"/>
                  <a:ext cx="946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64B2F213-7982-2244-B6DE-BA2B7EE8308E}"/>
                    </a:ext>
                  </a:extLst>
                </p14:cNvPr>
                <p14:cNvContentPartPr/>
                <p14:nvPr/>
              </p14:nvContentPartPr>
              <p14:xfrm>
                <a:off x="4237684" y="4449150"/>
                <a:ext cx="697680" cy="309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64B2F213-7982-2244-B6DE-BA2B7EE8308E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4230124" y="4441590"/>
                  <a:ext cx="7128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1B72ADD7-17E5-124B-81F2-1657D5C6C131}"/>
                    </a:ext>
                  </a:extLst>
                </p14:cNvPr>
                <p14:cNvContentPartPr/>
                <p14:nvPr/>
              </p14:nvContentPartPr>
              <p14:xfrm>
                <a:off x="4303204" y="4494870"/>
                <a:ext cx="716040" cy="3096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1B72ADD7-17E5-124B-81F2-1657D5C6C131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4295644" y="4487310"/>
                  <a:ext cx="73116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62018013-03DA-9F47-B446-C77A4B45BF7F}"/>
              </a:ext>
            </a:extLst>
          </p:cNvPr>
          <p:cNvGrpSpPr/>
          <p:nvPr/>
        </p:nvGrpSpPr>
        <p:grpSpPr>
          <a:xfrm>
            <a:off x="5663644" y="3298590"/>
            <a:ext cx="387720" cy="433440"/>
            <a:chOff x="5663644" y="3298590"/>
            <a:chExt cx="387720" cy="43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C61A66BF-D080-6745-AD6D-D52ECE97B67B}"/>
                    </a:ext>
                  </a:extLst>
                </p14:cNvPr>
                <p14:cNvContentPartPr/>
                <p14:nvPr/>
              </p14:nvContentPartPr>
              <p14:xfrm>
                <a:off x="5663644" y="3435750"/>
                <a:ext cx="37080" cy="29628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C61A66BF-D080-6745-AD6D-D52ECE97B67B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5656084" y="3428190"/>
                  <a:ext cx="5220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59D5CA0A-C181-994A-AF90-421FC479D914}"/>
                    </a:ext>
                  </a:extLst>
                </p14:cNvPr>
                <p14:cNvContentPartPr/>
                <p14:nvPr/>
              </p14:nvContentPartPr>
              <p14:xfrm>
                <a:off x="5767324" y="3484350"/>
                <a:ext cx="97560" cy="15732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59D5CA0A-C181-994A-AF90-421FC479D914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5759764" y="3476790"/>
                  <a:ext cx="1126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34A412F2-7261-9547-B1A2-CF9A96E2CB2E}"/>
                    </a:ext>
                  </a:extLst>
                </p14:cNvPr>
                <p14:cNvContentPartPr/>
                <p14:nvPr/>
              </p14:nvContentPartPr>
              <p14:xfrm>
                <a:off x="5935444" y="3298590"/>
                <a:ext cx="115920" cy="17352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34A412F2-7261-9547-B1A2-CF9A96E2CB2E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5927884" y="3291030"/>
                  <a:ext cx="131040" cy="18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B25E3034-D17B-6745-A1C7-1C1946FC2D13}"/>
              </a:ext>
            </a:extLst>
          </p:cNvPr>
          <p:cNvGrpSpPr/>
          <p:nvPr/>
        </p:nvGrpSpPr>
        <p:grpSpPr>
          <a:xfrm>
            <a:off x="5720164" y="4052070"/>
            <a:ext cx="786240" cy="250560"/>
            <a:chOff x="5720164" y="4052070"/>
            <a:chExt cx="786240" cy="25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7D7AFC9-DC0A-C641-A33C-9AA902219B67}"/>
                    </a:ext>
                  </a:extLst>
                </p14:cNvPr>
                <p14:cNvContentPartPr/>
                <p14:nvPr/>
              </p14:nvContentPartPr>
              <p14:xfrm>
                <a:off x="5720164" y="4137750"/>
                <a:ext cx="81000" cy="1040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7D7AFC9-DC0A-C641-A33C-9AA902219B67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712604" y="4130190"/>
                  <a:ext cx="961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D451AFE4-1EA3-1842-9460-7819E176E0F5}"/>
                    </a:ext>
                  </a:extLst>
                </p14:cNvPr>
                <p14:cNvContentPartPr/>
                <p14:nvPr/>
              </p14:nvContentPartPr>
              <p14:xfrm>
                <a:off x="5825284" y="4158990"/>
                <a:ext cx="12600" cy="9504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D451AFE4-1EA3-1842-9460-7819E176E0F5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5817724" y="4151430"/>
                  <a:ext cx="277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C5388848-2BB0-8B46-BB62-63E28F9210FF}"/>
                    </a:ext>
                  </a:extLst>
                </p14:cNvPr>
                <p14:cNvContentPartPr/>
                <p14:nvPr/>
              </p14:nvContentPartPr>
              <p14:xfrm>
                <a:off x="5829964" y="4125870"/>
                <a:ext cx="14040" cy="183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C5388848-2BB0-8B46-BB62-63E28F9210FF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5822404" y="4118310"/>
                  <a:ext cx="291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F7ACE08E-63E6-BB45-8DDC-32F0681E8DC7}"/>
                    </a:ext>
                  </a:extLst>
                </p14:cNvPr>
                <p14:cNvContentPartPr/>
                <p14:nvPr/>
              </p14:nvContentPartPr>
              <p14:xfrm>
                <a:off x="5868484" y="4146750"/>
                <a:ext cx="171000" cy="11340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F7ACE08E-63E6-BB45-8DDC-32F0681E8DC7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5860924" y="4139190"/>
                  <a:ext cx="1861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3BDD0895-C8F0-C84D-A238-16FEB0A4A4D1}"/>
                    </a:ext>
                  </a:extLst>
                </p14:cNvPr>
                <p14:cNvContentPartPr/>
                <p14:nvPr/>
              </p14:nvContentPartPr>
              <p14:xfrm>
                <a:off x="6106444" y="4110390"/>
                <a:ext cx="55080" cy="14076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3BDD0895-C8F0-C84D-A238-16FEB0A4A4D1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098884" y="4102830"/>
                  <a:ext cx="702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D77241AC-BB96-1149-9B7B-09A8D6AFA470}"/>
                    </a:ext>
                  </a:extLst>
                </p14:cNvPr>
                <p14:cNvContentPartPr/>
                <p14:nvPr/>
              </p14:nvContentPartPr>
              <p14:xfrm>
                <a:off x="6204004" y="4128390"/>
                <a:ext cx="52200" cy="14688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D77241AC-BB96-1149-9B7B-09A8D6AFA470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196444" y="4120830"/>
                  <a:ext cx="673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F934B689-5E54-884F-AF13-B376F52AECA0}"/>
                    </a:ext>
                  </a:extLst>
                </p14:cNvPr>
                <p14:cNvContentPartPr/>
                <p14:nvPr/>
              </p14:nvContentPartPr>
              <p14:xfrm>
                <a:off x="6261964" y="4152870"/>
                <a:ext cx="49320" cy="1072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F934B689-5E54-884F-AF13-B376F52AECA0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254404" y="4145310"/>
                  <a:ext cx="644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A6644DD0-C245-BF45-AD56-6C959E601BA0}"/>
                    </a:ext>
                  </a:extLst>
                </p14:cNvPr>
                <p14:cNvContentPartPr/>
                <p14:nvPr/>
              </p14:nvContentPartPr>
              <p14:xfrm>
                <a:off x="6274204" y="4189590"/>
                <a:ext cx="46080" cy="1260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A6644DD0-C245-BF45-AD56-6C959E601BA0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6266644" y="4182030"/>
                  <a:ext cx="612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BD7C661D-0A88-1541-8AED-2E2436FB78E8}"/>
                    </a:ext>
                  </a:extLst>
                </p14:cNvPr>
                <p14:cNvContentPartPr/>
                <p14:nvPr/>
              </p14:nvContentPartPr>
              <p14:xfrm>
                <a:off x="6368884" y="4113270"/>
                <a:ext cx="49320" cy="16200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BD7C661D-0A88-1541-8AED-2E2436FB78E8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6361324" y="4105710"/>
                  <a:ext cx="644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6137EEB3-90AF-EC4D-8F91-28BEE0056F6D}"/>
                    </a:ext>
                  </a:extLst>
                </p14:cNvPr>
                <p14:cNvContentPartPr/>
                <p14:nvPr/>
              </p14:nvContentPartPr>
              <p14:xfrm>
                <a:off x="6420724" y="4052070"/>
                <a:ext cx="85680" cy="25056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6137EEB3-90AF-EC4D-8F91-28BEE0056F6D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6413164" y="4044510"/>
                  <a:ext cx="100800" cy="26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3AB7C87B-A514-A44F-9544-DC05996F166C}"/>
              </a:ext>
            </a:extLst>
          </p:cNvPr>
          <p:cNvGrpSpPr/>
          <p:nvPr/>
        </p:nvGrpSpPr>
        <p:grpSpPr>
          <a:xfrm>
            <a:off x="5901964" y="4430790"/>
            <a:ext cx="277920" cy="155880"/>
            <a:chOff x="5901964" y="4430790"/>
            <a:chExt cx="277920" cy="15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A590268F-540A-E743-8CE2-602AA0D15390}"/>
                    </a:ext>
                  </a:extLst>
                </p14:cNvPr>
                <p14:cNvContentPartPr/>
                <p14:nvPr/>
              </p14:nvContentPartPr>
              <p14:xfrm>
                <a:off x="5901964" y="4455270"/>
                <a:ext cx="97560" cy="9180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A590268F-540A-E743-8CE2-602AA0D15390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5894404" y="4447710"/>
                  <a:ext cx="1126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62CD7D81-8B7F-724C-9D14-ED3239D043F9}"/>
                    </a:ext>
                  </a:extLst>
                </p14:cNvPr>
                <p14:cNvContentPartPr/>
                <p14:nvPr/>
              </p14:nvContentPartPr>
              <p14:xfrm>
                <a:off x="5905204" y="4577310"/>
                <a:ext cx="70200" cy="936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62CD7D81-8B7F-724C-9D14-ED3239D043F9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5897644" y="4569750"/>
                  <a:ext cx="853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43A177A0-CF45-C346-9D1C-8946D1A14644}"/>
                    </a:ext>
                  </a:extLst>
                </p14:cNvPr>
                <p14:cNvContentPartPr/>
                <p14:nvPr/>
              </p14:nvContentPartPr>
              <p14:xfrm>
                <a:off x="6115444" y="4430790"/>
                <a:ext cx="64440" cy="13464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43A177A0-CF45-C346-9D1C-8946D1A14644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6107884" y="4423230"/>
                  <a:ext cx="79560" cy="149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55588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F573FA9-4D78-764C-99AD-18BD3987B24A}"/>
              </a:ext>
            </a:extLst>
          </p:cNvPr>
          <p:cNvGrpSpPr/>
          <p:nvPr/>
        </p:nvGrpSpPr>
        <p:grpSpPr>
          <a:xfrm>
            <a:off x="29308" y="0"/>
            <a:ext cx="4782914" cy="525673"/>
            <a:chOff x="27432" y="0"/>
            <a:chExt cx="4782914" cy="5256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3FAF6A-2105-4243-946F-ACBD268639A1}"/>
                </a:ext>
              </a:extLst>
            </p:cNvPr>
            <p:cNvSpPr txBox="1"/>
            <p:nvPr/>
          </p:nvSpPr>
          <p:spPr>
            <a:xfrm>
              <a:off x="73152" y="64008"/>
              <a:ext cx="47371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9C0BA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Key Topics and Their Applications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48579D1-88B7-1543-B63E-C0CFA253DA7E}"/>
                </a:ext>
              </a:extLst>
            </p:cNvPr>
            <p:cNvCxnSpPr>
              <a:cxnSpLocks/>
            </p:cNvCxnSpPr>
            <p:nvPr/>
          </p:nvCxnSpPr>
          <p:spPr>
            <a:xfrm>
              <a:off x="27432" y="0"/>
              <a:ext cx="0" cy="443858"/>
            </a:xfrm>
            <a:prstGeom prst="line">
              <a:avLst/>
            </a:prstGeom>
            <a:ln w="63500">
              <a:solidFill>
                <a:srgbClr val="39C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16F1BA6-04BB-1049-BB69-459357183C0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02336" y="-192024"/>
              <a:ext cx="0" cy="443858"/>
            </a:xfrm>
            <a:prstGeom prst="line">
              <a:avLst/>
            </a:prstGeom>
            <a:ln w="63500">
              <a:solidFill>
                <a:srgbClr val="39C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F38CFD4-0725-A647-A00D-7F704A8DE462}"/>
              </a:ext>
            </a:extLst>
          </p:cNvPr>
          <p:cNvSpPr txBox="1"/>
          <p:nvPr/>
        </p:nvSpPr>
        <p:spPr>
          <a:xfrm>
            <a:off x="6349031" y="4811854"/>
            <a:ext cx="508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39C0BA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12</a:t>
            </a:r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ECB17F8A-FD51-2E45-AEE5-0A38787CB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82" y="3646390"/>
            <a:ext cx="7474925" cy="831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32C66C-0B12-114A-B8F6-770C2F6CF7D2}"/>
              </a:ext>
            </a:extLst>
          </p:cNvPr>
          <p:cNvSpPr/>
          <p:nvPr/>
        </p:nvSpPr>
        <p:spPr>
          <a:xfrm>
            <a:off x="75028" y="559775"/>
            <a:ext cx="66966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206" marR="5603">
              <a:spcBef>
                <a:spcPts val="0"/>
              </a:spcBef>
              <a:buClr>
                <a:srgbClr val="39C0BA"/>
              </a:buClr>
              <a:tabLst>
                <a:tab pos="313781" algn="l"/>
                <a:tab pos="2443573" algn="l"/>
                <a:tab pos="4979039" algn="l"/>
              </a:tabLst>
            </a:pPr>
            <a:r>
              <a:rPr lang="en-US" sz="2000" b="1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Eigenvalues and Eigenvectors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FE94F71-8ACB-1D4A-B411-6B318B59AB58}"/>
              </a:ext>
            </a:extLst>
          </p:cNvPr>
          <p:cNvGrpSpPr/>
          <p:nvPr/>
        </p:nvGrpSpPr>
        <p:grpSpPr>
          <a:xfrm>
            <a:off x="943324" y="1133910"/>
            <a:ext cx="363240" cy="278280"/>
            <a:chOff x="943324" y="1133910"/>
            <a:chExt cx="363240" cy="27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FEAB707-9FAC-5D45-9F30-93E2B0E141E6}"/>
                    </a:ext>
                  </a:extLst>
                </p14:cNvPr>
                <p14:cNvContentPartPr/>
                <p14:nvPr/>
              </p14:nvContentPartPr>
              <p14:xfrm>
                <a:off x="943324" y="1133910"/>
                <a:ext cx="107280" cy="2505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FEAB707-9FAC-5D45-9F30-93E2B0E141E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35764" y="1126350"/>
                  <a:ext cx="12240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1E70C67-9635-5643-B9C8-45AD7AF97A38}"/>
                    </a:ext>
                  </a:extLst>
                </p14:cNvPr>
                <p14:cNvContentPartPr/>
                <p14:nvPr/>
              </p14:nvContentPartPr>
              <p14:xfrm>
                <a:off x="1056004" y="1231830"/>
                <a:ext cx="91800" cy="918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1E70C67-9635-5643-B9C8-45AD7AF97A3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48444" y="1224270"/>
                  <a:ext cx="1069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2B197A6-75C5-C942-9807-52B647B31129}"/>
                    </a:ext>
                  </a:extLst>
                </p14:cNvPr>
                <p14:cNvContentPartPr/>
                <p14:nvPr/>
              </p14:nvContentPartPr>
              <p14:xfrm>
                <a:off x="1068244" y="1268190"/>
                <a:ext cx="61560" cy="154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2B197A6-75C5-C942-9807-52B647B3112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60684" y="1260990"/>
                  <a:ext cx="763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927F331-6A0D-924D-A59D-D68CBB495178}"/>
                    </a:ext>
                  </a:extLst>
                </p14:cNvPr>
                <p14:cNvContentPartPr/>
                <p14:nvPr/>
              </p14:nvContentPartPr>
              <p14:xfrm>
                <a:off x="1220884" y="1133910"/>
                <a:ext cx="85680" cy="2782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927F331-6A0D-924D-A59D-D68CBB4951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13324" y="1126350"/>
                  <a:ext cx="100800" cy="29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7E8B99B-2640-3B4A-82EA-5B253A1E7B3C}"/>
              </a:ext>
            </a:extLst>
          </p:cNvPr>
          <p:cNvGrpSpPr/>
          <p:nvPr/>
        </p:nvGrpSpPr>
        <p:grpSpPr>
          <a:xfrm>
            <a:off x="653164" y="1610190"/>
            <a:ext cx="159120" cy="128880"/>
            <a:chOff x="653164" y="1610190"/>
            <a:chExt cx="159120" cy="12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03FB39A-EEE3-C54A-BB7D-405FC63C1450}"/>
                    </a:ext>
                  </a:extLst>
                </p14:cNvPr>
                <p14:cNvContentPartPr/>
                <p14:nvPr/>
              </p14:nvContentPartPr>
              <p14:xfrm>
                <a:off x="653164" y="1610190"/>
                <a:ext cx="128520" cy="1162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03FB39A-EEE3-C54A-BB7D-405FC63C145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5604" y="1602630"/>
                  <a:ext cx="1436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2539A27-E785-EC48-947E-34A75A28E927}"/>
                    </a:ext>
                  </a:extLst>
                </p14:cNvPr>
                <p14:cNvContentPartPr/>
                <p14:nvPr/>
              </p14:nvContentPartPr>
              <p14:xfrm>
                <a:off x="772324" y="1637910"/>
                <a:ext cx="39960" cy="1011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2539A27-E785-EC48-947E-34A75A28E92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4764" y="1630350"/>
                  <a:ext cx="550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47B135D-7DA5-9640-AD6A-65B9BC97540C}"/>
                    </a:ext>
                  </a:extLst>
                </p14:cNvPr>
                <p14:cNvContentPartPr/>
                <p14:nvPr/>
              </p14:nvContentPartPr>
              <p14:xfrm>
                <a:off x="796444" y="1668150"/>
                <a:ext cx="15480" cy="18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47B135D-7DA5-9640-AD6A-65B9BC97540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89244" y="1660590"/>
                  <a:ext cx="30600" cy="3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AABF8CE-0707-854B-9555-1C84ABA3A07F}"/>
              </a:ext>
            </a:extLst>
          </p:cNvPr>
          <p:cNvGrpSpPr/>
          <p:nvPr/>
        </p:nvGrpSpPr>
        <p:grpSpPr>
          <a:xfrm>
            <a:off x="1095964" y="1564470"/>
            <a:ext cx="265680" cy="165240"/>
            <a:chOff x="1095964" y="1564470"/>
            <a:chExt cx="265680" cy="16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FE18C1B-B055-DA45-9926-7EF2151F2822}"/>
                    </a:ext>
                  </a:extLst>
                </p14:cNvPr>
                <p14:cNvContentPartPr/>
                <p14:nvPr/>
              </p14:nvContentPartPr>
              <p14:xfrm>
                <a:off x="1095964" y="1564470"/>
                <a:ext cx="192600" cy="165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FE18C1B-B055-DA45-9926-7EF2151F282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88404" y="1556910"/>
                  <a:ext cx="2077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4AEE290-8975-F74F-B942-D04C6FF78746}"/>
                    </a:ext>
                  </a:extLst>
                </p14:cNvPr>
                <p14:cNvContentPartPr/>
                <p14:nvPr/>
              </p14:nvContentPartPr>
              <p14:xfrm>
                <a:off x="1349044" y="1576710"/>
                <a:ext cx="12600" cy="119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4AEE290-8975-F74F-B942-D04C6FF7874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341484" y="1569150"/>
                  <a:ext cx="27720" cy="1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26A0D21-042A-E049-A1A9-212718ACA811}"/>
              </a:ext>
            </a:extLst>
          </p:cNvPr>
          <p:cNvGrpSpPr/>
          <p:nvPr/>
        </p:nvGrpSpPr>
        <p:grpSpPr>
          <a:xfrm>
            <a:off x="1742884" y="1567710"/>
            <a:ext cx="299880" cy="213840"/>
            <a:chOff x="1742884" y="1567710"/>
            <a:chExt cx="299880" cy="21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72C3B24-F595-384B-A5F5-CDD1237BA827}"/>
                    </a:ext>
                  </a:extLst>
                </p14:cNvPr>
                <p14:cNvContentPartPr/>
                <p14:nvPr/>
              </p14:nvContentPartPr>
              <p14:xfrm>
                <a:off x="1742884" y="1585710"/>
                <a:ext cx="125640" cy="828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72C3B24-F595-384B-A5F5-CDD1237BA82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35324" y="1578150"/>
                  <a:ext cx="1407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A1E57B2-EEE8-A94F-9946-4B0B91C6C077}"/>
                    </a:ext>
                  </a:extLst>
                </p14:cNvPr>
                <p14:cNvContentPartPr/>
                <p14:nvPr/>
              </p14:nvContentPartPr>
              <p14:xfrm>
                <a:off x="1871404" y="1567710"/>
                <a:ext cx="3240" cy="15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A1E57B2-EEE8-A94F-9946-4B0B91C6C07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63844" y="1560150"/>
                  <a:ext cx="183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0AD9719-C866-D645-9050-0B1FC9DB7C3A}"/>
                    </a:ext>
                  </a:extLst>
                </p14:cNvPr>
                <p14:cNvContentPartPr/>
                <p14:nvPr/>
              </p14:nvContentPartPr>
              <p14:xfrm>
                <a:off x="1920004" y="1588950"/>
                <a:ext cx="119520" cy="1926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0AD9719-C866-D645-9050-0B1FC9DB7C3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12444" y="1581390"/>
                  <a:ext cx="134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DDD33F4-BAFF-E349-BB13-69F317DBE308}"/>
                    </a:ext>
                  </a:extLst>
                </p14:cNvPr>
                <p14:cNvContentPartPr/>
                <p14:nvPr/>
              </p14:nvContentPartPr>
              <p14:xfrm>
                <a:off x="1765204" y="1595070"/>
                <a:ext cx="277560" cy="1011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DDD33F4-BAFF-E349-BB13-69F317DBE30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757644" y="1587510"/>
                  <a:ext cx="292680" cy="11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11D454F-D684-0648-A25E-D93F4366A2A8}"/>
              </a:ext>
            </a:extLst>
          </p:cNvPr>
          <p:cNvGrpSpPr/>
          <p:nvPr/>
        </p:nvGrpSpPr>
        <p:grpSpPr>
          <a:xfrm>
            <a:off x="2286484" y="1473030"/>
            <a:ext cx="1615320" cy="290520"/>
            <a:chOff x="2286484" y="1473030"/>
            <a:chExt cx="1615320" cy="29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756A2B5-BAA7-544D-BB6C-78B3E27F9EE3}"/>
                    </a:ext>
                  </a:extLst>
                </p14:cNvPr>
                <p14:cNvContentPartPr/>
                <p14:nvPr/>
              </p14:nvContentPartPr>
              <p14:xfrm>
                <a:off x="2329324" y="1485270"/>
                <a:ext cx="70560" cy="1836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756A2B5-BAA7-544D-BB6C-78B3E27F9EE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321764" y="1477710"/>
                  <a:ext cx="856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7F79C2E-BD6C-4744-8B33-F9C1A05A9E3B}"/>
                    </a:ext>
                  </a:extLst>
                </p14:cNvPr>
                <p14:cNvContentPartPr/>
                <p14:nvPr/>
              </p14:nvContentPartPr>
              <p14:xfrm>
                <a:off x="2286484" y="1573470"/>
                <a:ext cx="85680" cy="1101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7F79C2E-BD6C-4744-8B33-F9C1A05A9E3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278924" y="1566270"/>
                  <a:ext cx="1008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2A2DF76-9700-7440-BAB3-8455998DB1AB}"/>
                    </a:ext>
                  </a:extLst>
                </p14:cNvPr>
                <p14:cNvContentPartPr/>
                <p14:nvPr/>
              </p14:nvContentPartPr>
              <p14:xfrm>
                <a:off x="2753764" y="1539990"/>
                <a:ext cx="176760" cy="1101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2A2DF76-9700-7440-BAB3-8455998DB1A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746204" y="1532430"/>
                  <a:ext cx="1918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10E60E7-4CEF-B440-B1CD-7CF613C47DDE}"/>
                    </a:ext>
                  </a:extLst>
                </p14:cNvPr>
                <p14:cNvContentPartPr/>
                <p14:nvPr/>
              </p14:nvContentPartPr>
              <p14:xfrm>
                <a:off x="2906044" y="1517310"/>
                <a:ext cx="15480" cy="169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10E60E7-4CEF-B440-B1CD-7CF613C47DD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898484" y="1509750"/>
                  <a:ext cx="306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DBF736D-BC5D-2542-A9AA-BEB193980C89}"/>
                    </a:ext>
                  </a:extLst>
                </p14:cNvPr>
                <p14:cNvContentPartPr/>
                <p14:nvPr/>
              </p14:nvContentPartPr>
              <p14:xfrm>
                <a:off x="2979484" y="1561590"/>
                <a:ext cx="244440" cy="201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DBF736D-BC5D-2542-A9AA-BEB193980C8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971924" y="1554030"/>
                  <a:ext cx="2595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1FE2946-DF2D-8E49-A277-BB101DB7D745}"/>
                    </a:ext>
                  </a:extLst>
                </p14:cNvPr>
                <p14:cNvContentPartPr/>
                <p14:nvPr/>
              </p14:nvContentPartPr>
              <p14:xfrm>
                <a:off x="2542804" y="1549350"/>
                <a:ext cx="85680" cy="795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1FE2946-DF2D-8E49-A277-BB101DB7D74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535244" y="1541790"/>
                  <a:ext cx="1008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2BAC0F0-BFDE-7F4F-B030-D90ED7D4FAAB}"/>
                    </a:ext>
                  </a:extLst>
                </p14:cNvPr>
                <p14:cNvContentPartPr/>
                <p14:nvPr/>
              </p14:nvContentPartPr>
              <p14:xfrm>
                <a:off x="3290884" y="1567710"/>
                <a:ext cx="58320" cy="673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2BAC0F0-BFDE-7F4F-B030-D90ED7D4FAA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283324" y="1560510"/>
                  <a:ext cx="734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6488732-C038-5243-8785-7E7573C09FB8}"/>
                    </a:ext>
                  </a:extLst>
                </p14:cNvPr>
                <p14:cNvContentPartPr/>
                <p14:nvPr/>
              </p14:nvContentPartPr>
              <p14:xfrm>
                <a:off x="3354964" y="1570590"/>
                <a:ext cx="15480" cy="432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6488732-C038-5243-8785-7E7573C09FB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347404" y="1563030"/>
                  <a:ext cx="306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DE5C130-D726-314D-B72E-0566B130B247}"/>
                    </a:ext>
                  </a:extLst>
                </p14:cNvPr>
                <p14:cNvContentPartPr/>
                <p14:nvPr/>
              </p14:nvContentPartPr>
              <p14:xfrm>
                <a:off x="3394564" y="1473030"/>
                <a:ext cx="223200" cy="1530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DE5C130-D726-314D-B72E-0566B130B24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387004" y="1465470"/>
                  <a:ext cx="2383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3DB3582-543A-7543-9873-444A3CFB1CAB}"/>
                    </a:ext>
                  </a:extLst>
                </p14:cNvPr>
                <p14:cNvContentPartPr/>
                <p14:nvPr/>
              </p14:nvContentPartPr>
              <p14:xfrm>
                <a:off x="3562684" y="1530990"/>
                <a:ext cx="183600" cy="1162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3DB3582-543A-7543-9873-444A3CFB1CA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555124" y="1523430"/>
                  <a:ext cx="1987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3CC56AC-08EC-EC47-AE92-618243D8F832}"/>
                    </a:ext>
                  </a:extLst>
                </p14:cNvPr>
                <p14:cNvContentPartPr/>
                <p14:nvPr/>
              </p14:nvContentPartPr>
              <p14:xfrm>
                <a:off x="2512204" y="1732230"/>
                <a:ext cx="1389600" cy="219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3CC56AC-08EC-EC47-AE92-618243D8F83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504644" y="1725030"/>
                  <a:ext cx="1404360" cy="3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57392D6-29E0-DA4A-A567-590579F2AB52}"/>
                  </a:ext>
                </a:extLst>
              </p14:cNvPr>
              <p14:cNvContentPartPr/>
              <p14:nvPr/>
            </p14:nvContentPartPr>
            <p14:xfrm>
              <a:off x="4115284" y="1426950"/>
              <a:ext cx="146880" cy="1836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57392D6-29E0-DA4A-A567-590579F2AB5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107724" y="1419750"/>
                <a:ext cx="162000" cy="19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AF7B3D0A-8F07-574E-A6EB-19A9661FD813}"/>
              </a:ext>
            </a:extLst>
          </p:cNvPr>
          <p:cNvGrpSpPr/>
          <p:nvPr/>
        </p:nvGrpSpPr>
        <p:grpSpPr>
          <a:xfrm>
            <a:off x="4456924" y="1411830"/>
            <a:ext cx="543960" cy="256680"/>
            <a:chOff x="4456924" y="1411830"/>
            <a:chExt cx="543960" cy="25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92F7292-61D7-FD4E-A927-498194D8451A}"/>
                    </a:ext>
                  </a:extLst>
                </p14:cNvPr>
                <p14:cNvContentPartPr/>
                <p14:nvPr/>
              </p14:nvContentPartPr>
              <p14:xfrm>
                <a:off x="4560964" y="1463670"/>
                <a:ext cx="52200" cy="1134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92F7292-61D7-FD4E-A927-498194D8451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553404" y="1456110"/>
                  <a:ext cx="673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D028C95-5FD3-1D46-BEED-0B244DD9AD70}"/>
                    </a:ext>
                  </a:extLst>
                </p14:cNvPr>
                <p14:cNvContentPartPr/>
                <p14:nvPr/>
              </p14:nvContentPartPr>
              <p14:xfrm>
                <a:off x="4557724" y="1471230"/>
                <a:ext cx="49320" cy="997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D028C95-5FD3-1D46-BEED-0B244DD9AD7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550164" y="1463670"/>
                  <a:ext cx="644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CB72FB9-9E18-BA47-AD2B-0C71022DA5FE}"/>
                    </a:ext>
                  </a:extLst>
                </p14:cNvPr>
                <p14:cNvContentPartPr/>
                <p14:nvPr/>
              </p14:nvContentPartPr>
              <p14:xfrm>
                <a:off x="4664644" y="1411830"/>
                <a:ext cx="70560" cy="2203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CB72FB9-9E18-BA47-AD2B-0C71022DA5F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657084" y="1404270"/>
                  <a:ext cx="856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C8CC97D-F06F-FC4A-9CCA-D2F91B569209}"/>
                    </a:ext>
                  </a:extLst>
                </p14:cNvPr>
                <p14:cNvContentPartPr/>
                <p14:nvPr/>
              </p14:nvContentPartPr>
              <p14:xfrm>
                <a:off x="4456924" y="1411830"/>
                <a:ext cx="67680" cy="2566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C8CC97D-F06F-FC4A-9CCA-D2F91B56920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449364" y="1404270"/>
                  <a:ext cx="824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985EBFD-F7E9-3246-8D55-C3CF866C6F3D}"/>
                    </a:ext>
                  </a:extLst>
                </p14:cNvPr>
                <p14:cNvContentPartPr/>
                <p14:nvPr/>
              </p14:nvContentPartPr>
              <p14:xfrm>
                <a:off x="4924204" y="1473030"/>
                <a:ext cx="76680" cy="1011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985EBFD-F7E9-3246-8D55-C3CF866C6F3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916644" y="1465470"/>
                  <a:ext cx="91800" cy="11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DC85514-DE8A-0F49-9F94-25ADF49A79FE}"/>
              </a:ext>
            </a:extLst>
          </p:cNvPr>
          <p:cNvGrpSpPr/>
          <p:nvPr/>
        </p:nvGrpSpPr>
        <p:grpSpPr>
          <a:xfrm>
            <a:off x="5244604" y="1375110"/>
            <a:ext cx="1017000" cy="324000"/>
            <a:chOff x="5244604" y="1375110"/>
            <a:chExt cx="1017000" cy="32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4FE78E2-8691-D94F-B5AC-DE07D9C7C32A}"/>
                    </a:ext>
                  </a:extLst>
                </p14:cNvPr>
                <p14:cNvContentPartPr/>
                <p14:nvPr/>
              </p14:nvContentPartPr>
              <p14:xfrm>
                <a:off x="5244604" y="1466910"/>
                <a:ext cx="137880" cy="824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4FE78E2-8691-D94F-B5AC-DE07D9C7C32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237044" y="1459350"/>
                  <a:ext cx="15264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8546D20-20DF-0E48-ADAA-EE5C2DE4B065}"/>
                    </a:ext>
                  </a:extLst>
                </p14:cNvPr>
                <p14:cNvContentPartPr/>
                <p14:nvPr/>
              </p14:nvContentPartPr>
              <p14:xfrm>
                <a:off x="5388244" y="1436310"/>
                <a:ext cx="9360" cy="154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8546D20-20DF-0E48-ADAA-EE5C2DE4B06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380684" y="1428750"/>
                  <a:ext cx="244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416825B-C020-6B4E-A746-5DBFE51F5C79}"/>
                    </a:ext>
                  </a:extLst>
                </p14:cNvPr>
                <p14:cNvContentPartPr/>
                <p14:nvPr/>
              </p14:nvContentPartPr>
              <p14:xfrm>
                <a:off x="5428204" y="1473030"/>
                <a:ext cx="250200" cy="2260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416825B-C020-6B4E-A746-5DBFE51F5C7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420644" y="1465470"/>
                  <a:ext cx="2653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E173BAE-3640-3449-B90E-1E2798EC0C54}"/>
                    </a:ext>
                  </a:extLst>
                </p14:cNvPr>
                <p14:cNvContentPartPr/>
                <p14:nvPr/>
              </p14:nvContentPartPr>
              <p14:xfrm>
                <a:off x="5703964" y="1469790"/>
                <a:ext cx="47880" cy="493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E173BAE-3640-3449-B90E-1E2798EC0C5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696404" y="1462230"/>
                  <a:ext cx="630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9942136-1C14-A946-A119-433C706EA924}"/>
                    </a:ext>
                  </a:extLst>
                </p14:cNvPr>
                <p14:cNvContentPartPr/>
                <p14:nvPr/>
              </p14:nvContentPartPr>
              <p14:xfrm>
                <a:off x="5760484" y="1469790"/>
                <a:ext cx="24840" cy="615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9942136-1C14-A946-A119-433C706EA92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752924" y="1462230"/>
                  <a:ext cx="399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304D8E7-B1AF-E743-BE43-2B97A731059F}"/>
                    </a:ext>
                  </a:extLst>
                </p14:cNvPr>
                <p14:cNvContentPartPr/>
                <p14:nvPr/>
              </p14:nvContentPartPr>
              <p14:xfrm>
                <a:off x="5818444" y="1469790"/>
                <a:ext cx="70560" cy="766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304D8E7-B1AF-E743-BE43-2B97A731059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811244" y="1462230"/>
                  <a:ext cx="856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F18E5B3-7D56-C34B-A22B-2BADA647CD51}"/>
                    </a:ext>
                  </a:extLst>
                </p14:cNvPr>
                <p14:cNvContentPartPr/>
                <p14:nvPr/>
              </p14:nvContentPartPr>
              <p14:xfrm>
                <a:off x="5910244" y="1375110"/>
                <a:ext cx="146880" cy="1681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F18E5B3-7D56-C34B-A22B-2BADA647CD5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902684" y="1367550"/>
                  <a:ext cx="1620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814E89B-74AD-0445-AC2B-747930924C99}"/>
                    </a:ext>
                  </a:extLst>
                </p14:cNvPr>
                <p14:cNvContentPartPr/>
                <p14:nvPr/>
              </p14:nvContentPartPr>
              <p14:xfrm>
                <a:off x="6023284" y="1442430"/>
                <a:ext cx="238320" cy="889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814E89B-74AD-0445-AC2B-747930924C9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015724" y="1434870"/>
                  <a:ext cx="253440" cy="10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1150D1C-38FB-9946-9C3D-5B475C9D5152}"/>
              </a:ext>
            </a:extLst>
          </p:cNvPr>
          <p:cNvGrpSpPr/>
          <p:nvPr/>
        </p:nvGrpSpPr>
        <p:grpSpPr>
          <a:xfrm>
            <a:off x="638044" y="1915470"/>
            <a:ext cx="143640" cy="372600"/>
            <a:chOff x="638044" y="1915470"/>
            <a:chExt cx="143640" cy="37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AA12599-DE1A-2D44-A65B-51FACC0B5B39}"/>
                    </a:ext>
                  </a:extLst>
                </p14:cNvPr>
                <p14:cNvContentPartPr/>
                <p14:nvPr/>
              </p14:nvContentPartPr>
              <p14:xfrm>
                <a:off x="638044" y="2013390"/>
                <a:ext cx="24840" cy="738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AA12599-DE1A-2D44-A65B-51FACC0B5B3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30484" y="2005830"/>
                  <a:ext cx="399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38A9344-6226-F246-89C4-E76A94661E48}"/>
                    </a:ext>
                  </a:extLst>
                </p14:cNvPr>
                <p14:cNvContentPartPr/>
                <p14:nvPr/>
              </p14:nvContentPartPr>
              <p14:xfrm>
                <a:off x="653164" y="1915470"/>
                <a:ext cx="128520" cy="3726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38A9344-6226-F246-89C4-E76A94661E4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45604" y="1907910"/>
                  <a:ext cx="143640" cy="38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BA26D58-30F0-5643-8425-8A772ECF2211}"/>
              </a:ext>
            </a:extLst>
          </p:cNvPr>
          <p:cNvGrpSpPr/>
          <p:nvPr/>
        </p:nvGrpSpPr>
        <p:grpSpPr>
          <a:xfrm>
            <a:off x="1098844" y="1952190"/>
            <a:ext cx="714960" cy="342000"/>
            <a:chOff x="1098844" y="1952190"/>
            <a:chExt cx="714960" cy="34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9E950B8-3DC0-9E41-821D-003DD32DA052}"/>
                    </a:ext>
                  </a:extLst>
                </p14:cNvPr>
                <p14:cNvContentPartPr/>
                <p14:nvPr/>
              </p14:nvContentPartPr>
              <p14:xfrm>
                <a:off x="1126204" y="1952190"/>
                <a:ext cx="52200" cy="3146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9E950B8-3DC0-9E41-821D-003DD32DA05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118644" y="1944630"/>
                  <a:ext cx="6732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A0F6868-4FF6-A54A-9C4E-FE9EE46D01A2}"/>
                    </a:ext>
                  </a:extLst>
                </p14:cNvPr>
                <p14:cNvContentPartPr/>
                <p14:nvPr/>
              </p14:nvContentPartPr>
              <p14:xfrm>
                <a:off x="1098844" y="2059110"/>
                <a:ext cx="162000" cy="615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A0F6868-4FF6-A54A-9C4E-FE9EE46D01A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91284" y="2051550"/>
                  <a:ext cx="1771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A19393F-D550-2847-8CD2-CE1468CE3CD8}"/>
                    </a:ext>
                  </a:extLst>
                </p14:cNvPr>
                <p14:cNvContentPartPr/>
                <p14:nvPr/>
              </p14:nvContentPartPr>
              <p14:xfrm>
                <a:off x="1306564" y="1970550"/>
                <a:ext cx="18720" cy="2019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A19393F-D550-2847-8CD2-CE1468CE3CD8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299004" y="1962990"/>
                  <a:ext cx="338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1AE9728-D805-DE4E-AD00-5D8A55FB7B4D}"/>
                    </a:ext>
                  </a:extLst>
                </p14:cNvPr>
                <p14:cNvContentPartPr/>
                <p14:nvPr/>
              </p14:nvContentPartPr>
              <p14:xfrm>
                <a:off x="1349044" y="1991790"/>
                <a:ext cx="9360" cy="1530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1AE9728-D805-DE4E-AD00-5D8A55FB7B4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341484" y="1984230"/>
                  <a:ext cx="244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C7231B6-4C42-DE43-A1FC-7F341E5225C7}"/>
                    </a:ext>
                  </a:extLst>
                </p14:cNvPr>
                <p14:cNvContentPartPr/>
                <p14:nvPr/>
              </p14:nvContentPartPr>
              <p14:xfrm>
                <a:off x="1401244" y="2055870"/>
                <a:ext cx="39960" cy="795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C7231B6-4C42-DE43-A1FC-7F341E5225C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393684" y="2048310"/>
                  <a:ext cx="550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4CE6B00-6E16-FB47-A043-8FA176EB848A}"/>
                    </a:ext>
                  </a:extLst>
                </p14:cNvPr>
                <p14:cNvContentPartPr/>
                <p14:nvPr/>
              </p14:nvContentPartPr>
              <p14:xfrm>
                <a:off x="1465324" y="2065230"/>
                <a:ext cx="104040" cy="644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4CE6B00-6E16-FB47-A043-8FA176EB848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457764" y="2057670"/>
                  <a:ext cx="1191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0D412CA-4EB8-DB49-A51D-9C0933FD12E5}"/>
                    </a:ext>
                  </a:extLst>
                </p14:cNvPr>
                <p14:cNvContentPartPr/>
                <p14:nvPr/>
              </p14:nvContentPartPr>
              <p14:xfrm>
                <a:off x="1605724" y="2051190"/>
                <a:ext cx="12600" cy="417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0D412CA-4EB8-DB49-A51D-9C0933FD12E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598164" y="2043630"/>
                  <a:ext cx="277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30A9E3B-9618-CC46-96B0-DA31F895DE4A}"/>
                    </a:ext>
                  </a:extLst>
                </p14:cNvPr>
                <p14:cNvContentPartPr/>
                <p14:nvPr/>
              </p14:nvContentPartPr>
              <p14:xfrm>
                <a:off x="1611844" y="1979910"/>
                <a:ext cx="6480" cy="212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30A9E3B-9618-CC46-96B0-DA31F895DE4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604284" y="1972350"/>
                  <a:ext cx="216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A0A07DD-CC7A-8C4B-AB30-7AAD8C427C08}"/>
                    </a:ext>
                  </a:extLst>
                </p14:cNvPr>
                <p14:cNvContentPartPr/>
                <p14:nvPr/>
              </p14:nvContentPartPr>
              <p14:xfrm>
                <a:off x="1651804" y="2055870"/>
                <a:ext cx="162000" cy="2383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A0A07DD-CC7A-8C4B-AB30-7AAD8C427C08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644244" y="2048310"/>
                  <a:ext cx="177120" cy="25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B3DE887-276F-F846-B484-887E15900F66}"/>
              </a:ext>
            </a:extLst>
          </p:cNvPr>
          <p:cNvGrpSpPr/>
          <p:nvPr/>
        </p:nvGrpSpPr>
        <p:grpSpPr>
          <a:xfrm>
            <a:off x="1993444" y="1970910"/>
            <a:ext cx="464400" cy="192240"/>
            <a:chOff x="1993444" y="1970910"/>
            <a:chExt cx="464400" cy="19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79A33D8-7056-0547-84C8-92489EA79A47}"/>
                    </a:ext>
                  </a:extLst>
                </p14:cNvPr>
                <p14:cNvContentPartPr/>
                <p14:nvPr/>
              </p14:nvContentPartPr>
              <p14:xfrm>
                <a:off x="1993444" y="1979550"/>
                <a:ext cx="204840" cy="1591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79A33D8-7056-0547-84C8-92489EA79A47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985884" y="1971990"/>
                  <a:ext cx="2199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6F297FD-2B40-284A-9A3E-2ED030CC82BA}"/>
                    </a:ext>
                  </a:extLst>
                </p14:cNvPr>
                <p14:cNvContentPartPr/>
                <p14:nvPr/>
              </p14:nvContentPartPr>
              <p14:xfrm>
                <a:off x="2234644" y="1979550"/>
                <a:ext cx="18720" cy="1440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6F297FD-2B40-284A-9A3E-2ED030CC82B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227084" y="1971990"/>
                  <a:ext cx="338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0CE7C17-560F-624B-8394-3100B52F426C}"/>
                    </a:ext>
                  </a:extLst>
                </p14:cNvPr>
                <p14:cNvContentPartPr/>
                <p14:nvPr/>
              </p14:nvContentPartPr>
              <p14:xfrm>
                <a:off x="2301604" y="1970910"/>
                <a:ext cx="55440" cy="1465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0CE7C17-560F-624B-8394-3100B52F426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294044" y="1963350"/>
                  <a:ext cx="705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77F7257-AFB3-2945-B58D-BAE1703A508F}"/>
                    </a:ext>
                  </a:extLst>
                </p14:cNvPr>
                <p14:cNvContentPartPr/>
                <p14:nvPr/>
              </p14:nvContentPartPr>
              <p14:xfrm>
                <a:off x="2402404" y="2061990"/>
                <a:ext cx="55440" cy="1011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77F7257-AFB3-2945-B58D-BAE1703A508F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394844" y="2054430"/>
                  <a:ext cx="70560" cy="11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DEC3071-7754-3546-8AF4-C742EA35F5AB}"/>
              </a:ext>
            </a:extLst>
          </p:cNvPr>
          <p:cNvGrpSpPr/>
          <p:nvPr/>
        </p:nvGrpSpPr>
        <p:grpSpPr>
          <a:xfrm>
            <a:off x="1498804" y="2492550"/>
            <a:ext cx="876600" cy="290160"/>
            <a:chOff x="1498804" y="2492550"/>
            <a:chExt cx="876600" cy="29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3F1A18B-BAE3-7646-963A-40DC97CB6073}"/>
                    </a:ext>
                  </a:extLst>
                </p14:cNvPr>
                <p14:cNvContentPartPr/>
                <p14:nvPr/>
              </p14:nvContentPartPr>
              <p14:xfrm>
                <a:off x="1498804" y="2526030"/>
                <a:ext cx="73800" cy="2476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3F1A18B-BAE3-7646-963A-40DC97CB6073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491244" y="2518470"/>
                  <a:ext cx="885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59B032F-D7CF-2441-8F7E-3D69E2535E5C}"/>
                    </a:ext>
                  </a:extLst>
                </p14:cNvPr>
                <p14:cNvContentPartPr/>
                <p14:nvPr/>
              </p14:nvContentPartPr>
              <p14:xfrm>
                <a:off x="1624084" y="2599470"/>
                <a:ext cx="91800" cy="1040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59B032F-D7CF-2441-8F7E-3D69E2535E5C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616524" y="2591910"/>
                  <a:ext cx="1069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B3FA37C-9891-6447-85E4-636DDBF777B4}"/>
                    </a:ext>
                  </a:extLst>
                </p14:cNvPr>
                <p14:cNvContentPartPr/>
                <p14:nvPr/>
              </p14:nvContentPartPr>
              <p14:xfrm>
                <a:off x="1625524" y="2654190"/>
                <a:ext cx="65880" cy="93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B3FA37C-9891-6447-85E4-636DDBF777B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617964" y="2646990"/>
                  <a:ext cx="810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08F1895-B1DA-9F48-B38C-BCF1FFFE6FAE}"/>
                    </a:ext>
                  </a:extLst>
                </p14:cNvPr>
                <p14:cNvContentPartPr/>
                <p14:nvPr/>
              </p14:nvContentPartPr>
              <p14:xfrm>
                <a:off x="1737124" y="2510910"/>
                <a:ext cx="79560" cy="2444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08F1895-B1DA-9F48-B38C-BCF1FFFE6FA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729564" y="2503350"/>
                  <a:ext cx="9432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3EF1ACE-FE01-9044-ACCE-8549714C9DC4}"/>
                    </a:ext>
                  </a:extLst>
                </p14:cNvPr>
                <p14:cNvContentPartPr/>
                <p14:nvPr/>
              </p14:nvContentPartPr>
              <p14:xfrm>
                <a:off x="1895524" y="2501550"/>
                <a:ext cx="88920" cy="2811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3EF1ACE-FE01-9044-ACCE-8549714C9DC4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887964" y="2494350"/>
                  <a:ext cx="10404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32A82FB-F163-1746-BCF0-D0FAFE5D5D8D}"/>
                    </a:ext>
                  </a:extLst>
                </p14:cNvPr>
                <p14:cNvContentPartPr/>
                <p14:nvPr/>
              </p14:nvContentPartPr>
              <p14:xfrm>
                <a:off x="2066524" y="2577870"/>
                <a:ext cx="52200" cy="950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32A82FB-F163-1746-BCF0-D0FAFE5D5D8D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058964" y="2570670"/>
                  <a:ext cx="673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7419D61-7B4C-C142-8860-3CE999EA7ED3}"/>
                    </a:ext>
                  </a:extLst>
                </p14:cNvPr>
                <p14:cNvContentPartPr/>
                <p14:nvPr/>
              </p14:nvContentPartPr>
              <p14:xfrm>
                <a:off x="2042404" y="2587230"/>
                <a:ext cx="106920" cy="1040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7419D61-7B4C-C142-8860-3CE999EA7ED3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034844" y="2579670"/>
                  <a:ext cx="1220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4C73BFF-7C5D-6A4E-876F-A93EC93E6A31}"/>
                    </a:ext>
                  </a:extLst>
                </p14:cNvPr>
                <p14:cNvContentPartPr/>
                <p14:nvPr/>
              </p14:nvContentPartPr>
              <p14:xfrm>
                <a:off x="2179564" y="2492550"/>
                <a:ext cx="70560" cy="2566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4C73BFF-7C5D-6A4E-876F-A93EC93E6A31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172004" y="2484990"/>
                  <a:ext cx="8568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2AFBA6D-245B-AF48-8E0C-36C976503EC6}"/>
                    </a:ext>
                  </a:extLst>
                </p14:cNvPr>
                <p14:cNvContentPartPr/>
                <p14:nvPr/>
              </p14:nvContentPartPr>
              <p14:xfrm>
                <a:off x="2335444" y="2623950"/>
                <a:ext cx="39960" cy="154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2AFBA6D-245B-AF48-8E0C-36C976503EC6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327884" y="2616390"/>
                  <a:ext cx="550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470F4E6-EB2A-AA42-857F-D67C4B126321}"/>
                    </a:ext>
                  </a:extLst>
                </p14:cNvPr>
                <p14:cNvContentPartPr/>
                <p14:nvPr/>
              </p14:nvContentPartPr>
              <p14:xfrm>
                <a:off x="2347324" y="2675790"/>
                <a:ext cx="24840" cy="64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470F4E6-EB2A-AA42-857F-D67C4B126321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340124" y="2668230"/>
                  <a:ext cx="39960" cy="2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D5A9618-A4DC-A94B-826D-F2348F8AFC21}"/>
              </a:ext>
            </a:extLst>
          </p:cNvPr>
          <p:cNvGrpSpPr/>
          <p:nvPr/>
        </p:nvGrpSpPr>
        <p:grpSpPr>
          <a:xfrm>
            <a:off x="2591764" y="2471310"/>
            <a:ext cx="439920" cy="342000"/>
            <a:chOff x="2591764" y="2471310"/>
            <a:chExt cx="439920" cy="34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3484987-68BB-4D4E-85FE-6D10865854B8}"/>
                    </a:ext>
                  </a:extLst>
                </p14:cNvPr>
                <p14:cNvContentPartPr/>
                <p14:nvPr/>
              </p14:nvContentPartPr>
              <p14:xfrm>
                <a:off x="2594644" y="2559870"/>
                <a:ext cx="67680" cy="1407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3484987-68BB-4D4E-85FE-6D10865854B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587084" y="2552310"/>
                  <a:ext cx="824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0B20CD3-6E11-1146-B538-5EA5C33B30AF}"/>
                    </a:ext>
                  </a:extLst>
                </p14:cNvPr>
                <p14:cNvContentPartPr/>
                <p14:nvPr/>
              </p14:nvContentPartPr>
              <p14:xfrm>
                <a:off x="2591764" y="2618910"/>
                <a:ext cx="39960" cy="846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0B20CD3-6E11-1146-B538-5EA5C33B30A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584204" y="2611710"/>
                  <a:ext cx="550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B0B67B9-ED3D-DC4E-95DF-F994B5D4A7DF}"/>
                    </a:ext>
                  </a:extLst>
                </p14:cNvPr>
                <p14:cNvContentPartPr/>
                <p14:nvPr/>
              </p14:nvContentPartPr>
              <p14:xfrm>
                <a:off x="2713804" y="2495790"/>
                <a:ext cx="73800" cy="2689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B0B67B9-ED3D-DC4E-95DF-F994B5D4A7DF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706244" y="2488230"/>
                  <a:ext cx="885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544267C-67E5-A240-8E98-E64D25AE596E}"/>
                    </a:ext>
                  </a:extLst>
                </p14:cNvPr>
                <p14:cNvContentPartPr/>
                <p14:nvPr/>
              </p14:nvContentPartPr>
              <p14:xfrm>
                <a:off x="2863564" y="2587230"/>
                <a:ext cx="55440" cy="828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544267C-67E5-A240-8E98-E64D25AE596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856004" y="2579670"/>
                  <a:ext cx="705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77D845E-8C15-8544-81D0-B204EF753A06}"/>
                    </a:ext>
                  </a:extLst>
                </p14:cNvPr>
                <p14:cNvContentPartPr/>
                <p14:nvPr/>
              </p14:nvContentPartPr>
              <p14:xfrm>
                <a:off x="2863564" y="2587230"/>
                <a:ext cx="55440" cy="795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77D845E-8C15-8544-81D0-B204EF753A06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2856004" y="2579670"/>
                  <a:ext cx="705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1FBE7BC-9E59-A842-928E-98B86D599E7E}"/>
                    </a:ext>
                  </a:extLst>
                </p14:cNvPr>
                <p14:cNvContentPartPr/>
                <p14:nvPr/>
              </p14:nvContentPartPr>
              <p14:xfrm>
                <a:off x="2985604" y="2471310"/>
                <a:ext cx="46080" cy="2566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1FBE7BC-9E59-A842-928E-98B86D599E7E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978044" y="2463750"/>
                  <a:ext cx="6120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356A757-115E-014A-9569-D71B4850EA40}"/>
                    </a:ext>
                  </a:extLst>
                </p14:cNvPr>
                <p14:cNvContentPartPr/>
                <p14:nvPr/>
              </p14:nvContentPartPr>
              <p14:xfrm>
                <a:off x="2622364" y="2791710"/>
                <a:ext cx="6480" cy="216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356A757-115E-014A-9569-D71B4850EA40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614804" y="2784150"/>
                  <a:ext cx="2160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0226198-F74F-9C4E-B321-65483CBF9E60}"/>
              </a:ext>
            </a:extLst>
          </p:cNvPr>
          <p:cNvGrpSpPr/>
          <p:nvPr/>
        </p:nvGrpSpPr>
        <p:grpSpPr>
          <a:xfrm>
            <a:off x="1092724" y="3270870"/>
            <a:ext cx="610920" cy="314640"/>
            <a:chOff x="1092724" y="3270870"/>
            <a:chExt cx="610920" cy="31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68AD5DD-55CA-E440-A26F-1375C371D789}"/>
                    </a:ext>
                  </a:extLst>
                </p14:cNvPr>
                <p14:cNvContentPartPr/>
                <p14:nvPr/>
              </p14:nvContentPartPr>
              <p14:xfrm>
                <a:off x="1092724" y="3383910"/>
                <a:ext cx="140760" cy="1285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68AD5DD-55CA-E440-A26F-1375C371D789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85164" y="3376350"/>
                  <a:ext cx="1558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A330221-B237-3246-9460-4C42639DD7BC}"/>
                    </a:ext>
                  </a:extLst>
                </p14:cNvPr>
                <p14:cNvContentPartPr/>
                <p14:nvPr/>
              </p14:nvContentPartPr>
              <p14:xfrm>
                <a:off x="1260484" y="3270870"/>
                <a:ext cx="33840" cy="3146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A330221-B237-3246-9460-4C42639DD7BC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253284" y="3263670"/>
                  <a:ext cx="4896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BC3FC99-3365-8E4E-A929-91485EBB97B6}"/>
                    </a:ext>
                  </a:extLst>
                </p14:cNvPr>
                <p14:cNvContentPartPr/>
                <p14:nvPr/>
              </p14:nvContentPartPr>
              <p14:xfrm>
                <a:off x="1260484" y="3438990"/>
                <a:ext cx="55440" cy="277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BC3FC99-3365-8E4E-A929-91485EBB97B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253284" y="3431430"/>
                  <a:ext cx="705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40B7870-B9CE-094F-ABDD-23DBA9BD5276}"/>
                    </a:ext>
                  </a:extLst>
                </p14:cNvPr>
                <p14:cNvContentPartPr/>
                <p14:nvPr/>
              </p14:nvContentPartPr>
              <p14:xfrm>
                <a:off x="1340044" y="3426750"/>
                <a:ext cx="363600" cy="1407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40B7870-B9CE-094F-ABDD-23DBA9BD5276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332484" y="3419190"/>
                  <a:ext cx="378720" cy="15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65864118-B14F-0E48-98CF-581FEADD2FFD}"/>
                  </a:ext>
                </a:extLst>
              </p14:cNvPr>
              <p14:cNvContentPartPr/>
              <p14:nvPr/>
            </p14:nvContentPartPr>
            <p14:xfrm>
              <a:off x="2433004" y="3390030"/>
              <a:ext cx="201960" cy="12456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65864118-B14F-0E48-98CF-581FEADD2FFD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2425444" y="3382470"/>
                <a:ext cx="217080" cy="13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1" name="Group 110">
            <a:extLst>
              <a:ext uri="{FF2B5EF4-FFF2-40B4-BE49-F238E27FC236}">
                <a16:creationId xmlns:a16="http://schemas.microsoft.com/office/drawing/2014/main" id="{D0A472A1-819F-994B-861B-8334C089E261}"/>
              </a:ext>
            </a:extLst>
          </p:cNvPr>
          <p:cNvGrpSpPr/>
          <p:nvPr/>
        </p:nvGrpSpPr>
        <p:grpSpPr>
          <a:xfrm>
            <a:off x="3010084" y="3381030"/>
            <a:ext cx="64440" cy="70560"/>
            <a:chOff x="3010084" y="3381030"/>
            <a:chExt cx="64440" cy="7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7B8FAB1-82F6-B542-8F84-9FC8DC269511}"/>
                    </a:ext>
                  </a:extLst>
                </p14:cNvPr>
                <p14:cNvContentPartPr/>
                <p14:nvPr/>
              </p14:nvContentPartPr>
              <p14:xfrm>
                <a:off x="3010084" y="3381030"/>
                <a:ext cx="24840" cy="93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7B8FAB1-82F6-B542-8F84-9FC8DC269511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002524" y="3373470"/>
                  <a:ext cx="399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31C5E67-0D16-1443-942B-1866254DC45E}"/>
                    </a:ext>
                  </a:extLst>
                </p14:cNvPr>
                <p14:cNvContentPartPr/>
                <p14:nvPr/>
              </p14:nvContentPartPr>
              <p14:xfrm>
                <a:off x="3031324" y="3445110"/>
                <a:ext cx="43200" cy="64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31C5E67-0D16-1443-942B-1866254DC45E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023764" y="3437550"/>
                  <a:ext cx="58320" cy="2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1922EE83-BADF-9544-9DA7-CFDD2FE8021E}"/>
              </a:ext>
            </a:extLst>
          </p:cNvPr>
          <p:cNvGrpSpPr/>
          <p:nvPr/>
        </p:nvGrpSpPr>
        <p:grpSpPr>
          <a:xfrm>
            <a:off x="3257404" y="3106350"/>
            <a:ext cx="439920" cy="1029240"/>
            <a:chOff x="3257404" y="3106350"/>
            <a:chExt cx="439920" cy="102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C6BF7E9-95C9-B94D-B314-078BC4FFCD55}"/>
                    </a:ext>
                  </a:extLst>
                </p14:cNvPr>
                <p14:cNvContentPartPr/>
                <p14:nvPr/>
              </p14:nvContentPartPr>
              <p14:xfrm>
                <a:off x="3257404" y="3106350"/>
                <a:ext cx="214200" cy="10292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C6BF7E9-95C9-B94D-B314-078BC4FFCD55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249844" y="3098790"/>
                  <a:ext cx="228960" cy="10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4A430D3-641B-5B40-AF7A-E840D4B1A3D7}"/>
                    </a:ext>
                  </a:extLst>
                </p14:cNvPr>
                <p14:cNvContentPartPr/>
                <p14:nvPr/>
              </p14:nvContentPartPr>
              <p14:xfrm>
                <a:off x="3468004" y="3115350"/>
                <a:ext cx="208080" cy="1040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4A430D3-641B-5B40-AF7A-E840D4B1A3D7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460444" y="3107790"/>
                  <a:ext cx="2232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AD36896-D69E-9A4B-9154-002667FE440E}"/>
                    </a:ext>
                  </a:extLst>
                </p14:cNvPr>
                <p14:cNvContentPartPr/>
                <p14:nvPr/>
              </p14:nvContentPartPr>
              <p14:xfrm>
                <a:off x="3632884" y="3206790"/>
                <a:ext cx="12600" cy="856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AD36896-D69E-9A4B-9154-002667FE440E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625324" y="3199230"/>
                  <a:ext cx="277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6876280-76C6-184B-A40F-41BACC838962}"/>
                    </a:ext>
                  </a:extLst>
                </p14:cNvPr>
                <p14:cNvContentPartPr/>
                <p14:nvPr/>
              </p14:nvContentPartPr>
              <p14:xfrm>
                <a:off x="3690844" y="3219030"/>
                <a:ext cx="6480" cy="676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6876280-76C6-184B-A40F-41BACC838962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3683284" y="3211470"/>
                  <a:ext cx="21600" cy="8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7BAC774-977D-004F-9140-707A1BAAB930}"/>
              </a:ext>
            </a:extLst>
          </p:cNvPr>
          <p:cNvGrpSpPr/>
          <p:nvPr/>
        </p:nvGrpSpPr>
        <p:grpSpPr>
          <a:xfrm>
            <a:off x="4163884" y="3109230"/>
            <a:ext cx="290520" cy="186840"/>
            <a:chOff x="4163884" y="3109230"/>
            <a:chExt cx="290520" cy="18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E403B29-29A3-324D-AB67-DEEEFC7B2B93}"/>
                    </a:ext>
                  </a:extLst>
                </p14:cNvPr>
                <p14:cNvContentPartPr/>
                <p14:nvPr/>
              </p14:nvContentPartPr>
              <p14:xfrm>
                <a:off x="4163884" y="3109230"/>
                <a:ext cx="165240" cy="1011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E403B29-29A3-324D-AB67-DEEEFC7B2B9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156324" y="3101670"/>
                  <a:ext cx="1803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269318F-32DF-714A-AA32-B60182ADA0E9}"/>
                    </a:ext>
                  </a:extLst>
                </p14:cNvPr>
                <p14:cNvContentPartPr/>
                <p14:nvPr/>
              </p14:nvContentPartPr>
              <p14:xfrm>
                <a:off x="4289164" y="3182670"/>
                <a:ext cx="27720" cy="1134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269318F-32DF-714A-AA32-B60182ADA0E9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4281604" y="3175110"/>
                  <a:ext cx="428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518757C-0620-BB45-9238-158B9DF7AFED}"/>
                    </a:ext>
                  </a:extLst>
                </p14:cNvPr>
                <p14:cNvContentPartPr/>
                <p14:nvPr/>
              </p14:nvContentPartPr>
              <p14:xfrm>
                <a:off x="4365484" y="3200670"/>
                <a:ext cx="88920" cy="950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518757C-0620-BB45-9238-158B9DF7AFED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357924" y="3193470"/>
                  <a:ext cx="10404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0DC64C71-0276-B14F-9368-16A0CCB83706}"/>
              </a:ext>
            </a:extLst>
          </p:cNvPr>
          <p:cNvGrpSpPr/>
          <p:nvPr/>
        </p:nvGrpSpPr>
        <p:grpSpPr>
          <a:xfrm>
            <a:off x="3446404" y="3496950"/>
            <a:ext cx="241560" cy="134640"/>
            <a:chOff x="3446404" y="3496950"/>
            <a:chExt cx="241560" cy="13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97B4818-2D4E-464B-B191-65802FB4808D}"/>
                    </a:ext>
                  </a:extLst>
                </p14:cNvPr>
                <p14:cNvContentPartPr/>
                <p14:nvPr/>
              </p14:nvContentPartPr>
              <p14:xfrm>
                <a:off x="3446404" y="3496950"/>
                <a:ext cx="165240" cy="918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97B4818-2D4E-464B-B191-65802FB4808D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438844" y="3489390"/>
                  <a:ext cx="1803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2B4C1316-0BA7-2942-82BB-57949126A299}"/>
                    </a:ext>
                  </a:extLst>
                </p14:cNvPr>
                <p14:cNvContentPartPr/>
                <p14:nvPr/>
              </p14:nvContentPartPr>
              <p14:xfrm>
                <a:off x="3572044" y="3552030"/>
                <a:ext cx="55080" cy="766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2B4C1316-0BA7-2942-82BB-57949126A299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564484" y="3544470"/>
                  <a:ext cx="702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548070C-8702-F94E-B74C-B9ED5BB0B86F}"/>
                    </a:ext>
                  </a:extLst>
                </p14:cNvPr>
                <p14:cNvContentPartPr/>
                <p14:nvPr/>
              </p14:nvContentPartPr>
              <p14:xfrm>
                <a:off x="3678604" y="3573270"/>
                <a:ext cx="9360" cy="583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548070C-8702-F94E-B74C-B9ED5BB0B86F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671044" y="3565710"/>
                  <a:ext cx="24480" cy="7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673C9BE-2ADC-6B4C-997E-1D64E7347A2D}"/>
              </a:ext>
            </a:extLst>
          </p:cNvPr>
          <p:cNvGrpSpPr/>
          <p:nvPr/>
        </p:nvGrpSpPr>
        <p:grpSpPr>
          <a:xfrm>
            <a:off x="4139404" y="3524310"/>
            <a:ext cx="321120" cy="146880"/>
            <a:chOff x="4139404" y="3524310"/>
            <a:chExt cx="321120" cy="14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DF4A2DF-01D5-384A-8F34-200F8AD66213}"/>
                    </a:ext>
                  </a:extLst>
                </p14:cNvPr>
                <p14:cNvContentPartPr/>
                <p14:nvPr/>
              </p14:nvContentPartPr>
              <p14:xfrm>
                <a:off x="4139404" y="3524310"/>
                <a:ext cx="192600" cy="979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DF4A2DF-01D5-384A-8F34-200F8AD66213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131844" y="3516750"/>
                  <a:ext cx="2077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41D17A8-B4FB-474A-87F4-D63F59CA5DEF}"/>
                    </a:ext>
                  </a:extLst>
                </p14:cNvPr>
                <p14:cNvContentPartPr/>
                <p14:nvPr/>
              </p14:nvContentPartPr>
              <p14:xfrm>
                <a:off x="4292044" y="3576510"/>
                <a:ext cx="61560" cy="766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41D17A8-B4FB-474A-87F4-D63F59CA5DEF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284484" y="3568950"/>
                  <a:ext cx="763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58FB4B4-BB2D-D645-AFA4-08AA979179A7}"/>
                    </a:ext>
                  </a:extLst>
                </p14:cNvPr>
                <p14:cNvContentPartPr/>
                <p14:nvPr/>
              </p14:nvContentPartPr>
              <p14:xfrm>
                <a:off x="4398964" y="3600630"/>
                <a:ext cx="61560" cy="705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58FB4B4-BB2D-D645-AFA4-08AA979179A7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391404" y="3593070"/>
                  <a:ext cx="76320" cy="8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AA5FB0E2-874F-7F4E-B424-A5D38F7C018F}"/>
              </a:ext>
            </a:extLst>
          </p:cNvPr>
          <p:cNvGrpSpPr/>
          <p:nvPr/>
        </p:nvGrpSpPr>
        <p:grpSpPr>
          <a:xfrm>
            <a:off x="3422284" y="3921390"/>
            <a:ext cx="226080" cy="177480"/>
            <a:chOff x="3422284" y="3921390"/>
            <a:chExt cx="226080" cy="17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6B00FFF8-1493-7F47-9E2F-EDE38B4FC261}"/>
                    </a:ext>
                  </a:extLst>
                </p14:cNvPr>
                <p14:cNvContentPartPr/>
                <p14:nvPr/>
              </p14:nvContentPartPr>
              <p14:xfrm>
                <a:off x="3422284" y="3921390"/>
                <a:ext cx="177480" cy="1101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6B00FFF8-1493-7F47-9E2F-EDE38B4FC261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414724" y="3913830"/>
                  <a:ext cx="1926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6DACDF49-511A-BB4D-9D4D-7BB8441A9BF0}"/>
                    </a:ext>
                  </a:extLst>
                </p14:cNvPr>
                <p14:cNvContentPartPr/>
                <p14:nvPr/>
              </p14:nvContentPartPr>
              <p14:xfrm>
                <a:off x="3532084" y="4003830"/>
                <a:ext cx="30960" cy="889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6DACDF49-511A-BB4D-9D4D-7BB8441A9BF0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524524" y="3996270"/>
                  <a:ext cx="460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334BE170-D964-3F4D-BFAA-C5D67159242C}"/>
                    </a:ext>
                  </a:extLst>
                </p14:cNvPr>
                <p14:cNvContentPartPr/>
                <p14:nvPr/>
              </p14:nvContentPartPr>
              <p14:xfrm>
                <a:off x="3639004" y="4031550"/>
                <a:ext cx="9360" cy="673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334BE170-D964-3F4D-BFAA-C5D67159242C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631444" y="4023990"/>
                  <a:ext cx="24480" cy="8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730FF532-A36C-614E-AE17-877A1DF6A7F1}"/>
              </a:ext>
            </a:extLst>
          </p:cNvPr>
          <p:cNvGrpSpPr/>
          <p:nvPr/>
        </p:nvGrpSpPr>
        <p:grpSpPr>
          <a:xfrm>
            <a:off x="4091524" y="3988350"/>
            <a:ext cx="335520" cy="153000"/>
            <a:chOff x="4091524" y="3988350"/>
            <a:chExt cx="335520" cy="15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450932C-DFF0-0843-9432-9352BF64865C}"/>
                    </a:ext>
                  </a:extLst>
                </p14:cNvPr>
                <p14:cNvContentPartPr/>
                <p14:nvPr/>
              </p14:nvContentPartPr>
              <p14:xfrm>
                <a:off x="4091524" y="3988350"/>
                <a:ext cx="179640" cy="738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450932C-DFF0-0843-9432-9352BF64865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084324" y="3980790"/>
                  <a:ext cx="1944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9BA453A-5F49-A548-93FC-89727F654E5B}"/>
                    </a:ext>
                  </a:extLst>
                </p14:cNvPr>
                <p14:cNvContentPartPr/>
                <p14:nvPr/>
              </p14:nvContentPartPr>
              <p14:xfrm>
                <a:off x="4215724" y="4037310"/>
                <a:ext cx="55440" cy="918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9BA453A-5F49-A548-93FC-89727F654E5B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4208164" y="4029750"/>
                  <a:ext cx="705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154CC93-699C-1641-8749-C93270410B30}"/>
                    </a:ext>
                  </a:extLst>
                </p14:cNvPr>
                <p14:cNvContentPartPr/>
                <p14:nvPr/>
              </p14:nvContentPartPr>
              <p14:xfrm>
                <a:off x="4332004" y="4070790"/>
                <a:ext cx="95040" cy="705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154CC93-699C-1641-8749-C93270410B30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4324444" y="4063230"/>
                  <a:ext cx="110160" cy="8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D1969A94-75EF-6843-BB1D-892CD8BDDE41}"/>
              </a:ext>
            </a:extLst>
          </p:cNvPr>
          <p:cNvGrpSpPr/>
          <p:nvPr/>
        </p:nvGrpSpPr>
        <p:grpSpPr>
          <a:xfrm>
            <a:off x="4731964" y="3008430"/>
            <a:ext cx="626040" cy="1188000"/>
            <a:chOff x="4731964" y="3008430"/>
            <a:chExt cx="626040" cy="118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DB87789-F611-794C-B3E9-0975591D801E}"/>
                    </a:ext>
                  </a:extLst>
                </p14:cNvPr>
                <p14:cNvContentPartPr/>
                <p14:nvPr/>
              </p14:nvContentPartPr>
              <p14:xfrm>
                <a:off x="4817284" y="3130470"/>
                <a:ext cx="174240" cy="1036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DB87789-F611-794C-B3E9-0975591D801E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4809724" y="3122910"/>
                  <a:ext cx="1893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2700A15-F4BB-3042-8B60-B50FDFBA5682}"/>
                    </a:ext>
                  </a:extLst>
                </p14:cNvPr>
                <p14:cNvContentPartPr/>
                <p14:nvPr/>
              </p14:nvContentPartPr>
              <p14:xfrm>
                <a:off x="4960924" y="3219030"/>
                <a:ext cx="18720" cy="918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2700A15-F4BB-3042-8B60-B50FDFBA5682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4953364" y="3211470"/>
                  <a:ext cx="338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1E3C39E-648C-D24D-9BB9-AF777263996D}"/>
                    </a:ext>
                  </a:extLst>
                </p14:cNvPr>
                <p14:cNvContentPartPr/>
                <p14:nvPr/>
              </p14:nvContentPartPr>
              <p14:xfrm>
                <a:off x="5049124" y="3228390"/>
                <a:ext cx="67320" cy="1195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1E3C39E-648C-D24D-9BB9-AF777263996D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041924" y="3220830"/>
                  <a:ext cx="820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5BB453E3-2B58-3B48-80E2-A576DB51A5FE}"/>
                    </a:ext>
                  </a:extLst>
                </p14:cNvPr>
                <p14:cNvContentPartPr/>
                <p14:nvPr/>
              </p14:nvContentPartPr>
              <p14:xfrm>
                <a:off x="4731964" y="3558510"/>
                <a:ext cx="183240" cy="943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5BB453E3-2B58-3B48-80E2-A576DB51A5FE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724764" y="3550950"/>
                  <a:ext cx="1983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624116F2-CD60-EA4F-B3B8-3CDE69459BFA}"/>
                    </a:ext>
                  </a:extLst>
                </p14:cNvPr>
                <p14:cNvContentPartPr/>
                <p14:nvPr/>
              </p14:nvContentPartPr>
              <p14:xfrm>
                <a:off x="4890364" y="3612870"/>
                <a:ext cx="49320" cy="795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624116F2-CD60-EA4F-B3B8-3CDE69459BFA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883164" y="3605310"/>
                  <a:ext cx="644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8754D3C-69E3-B94A-A23A-E68DA84197CB}"/>
                    </a:ext>
                  </a:extLst>
                </p14:cNvPr>
                <p14:cNvContentPartPr/>
                <p14:nvPr/>
              </p14:nvContentPartPr>
              <p14:xfrm>
                <a:off x="5006644" y="3625110"/>
                <a:ext cx="61200" cy="1072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8754D3C-69E3-B94A-A23A-E68DA84197CB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4999084" y="3617550"/>
                  <a:ext cx="763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2E36EE5E-95F5-C748-927B-F67444B40368}"/>
                    </a:ext>
                  </a:extLst>
                </p14:cNvPr>
                <p14:cNvContentPartPr/>
                <p14:nvPr/>
              </p14:nvContentPartPr>
              <p14:xfrm>
                <a:off x="4734844" y="3997710"/>
                <a:ext cx="168120" cy="889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2E36EE5E-95F5-C748-927B-F67444B40368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4727284" y="3990150"/>
                  <a:ext cx="1832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0BF3182-98E3-E045-8D5B-B5FE81F62E01}"/>
                    </a:ext>
                  </a:extLst>
                </p14:cNvPr>
                <p14:cNvContentPartPr/>
                <p14:nvPr/>
              </p14:nvContentPartPr>
              <p14:xfrm>
                <a:off x="4863004" y="4074030"/>
                <a:ext cx="64080" cy="889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0BF3182-98E3-E045-8D5B-B5FE81F62E01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4855444" y="4066470"/>
                  <a:ext cx="792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28A408A2-E5E8-5549-814C-E6619E178718}"/>
                    </a:ext>
                  </a:extLst>
                </p14:cNvPr>
                <p14:cNvContentPartPr/>
                <p14:nvPr/>
              </p14:nvContentPartPr>
              <p14:xfrm>
                <a:off x="4988284" y="4074030"/>
                <a:ext cx="39960" cy="1072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28A408A2-E5E8-5549-814C-E6619E178718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980724" y="4066470"/>
                  <a:ext cx="550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8D1C6CC-E71E-9246-B922-3CDD09F7B0D5}"/>
                    </a:ext>
                  </a:extLst>
                </p14:cNvPr>
                <p14:cNvContentPartPr/>
                <p14:nvPr/>
              </p14:nvContentPartPr>
              <p14:xfrm>
                <a:off x="5085844" y="3008430"/>
                <a:ext cx="272160" cy="11880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8D1C6CC-E71E-9246-B922-3CDD09F7B0D5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5078284" y="3000870"/>
                  <a:ext cx="287280" cy="120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223B446-D652-1F48-A44F-45E8AB16A760}"/>
              </a:ext>
            </a:extLst>
          </p:cNvPr>
          <p:cNvGrpSpPr/>
          <p:nvPr/>
        </p:nvGrpSpPr>
        <p:grpSpPr>
          <a:xfrm>
            <a:off x="982924" y="4290750"/>
            <a:ext cx="1656360" cy="497880"/>
            <a:chOff x="982924" y="4290750"/>
            <a:chExt cx="1656360" cy="49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A97590A2-F781-7C4D-9B44-5727CDE5A933}"/>
                    </a:ext>
                  </a:extLst>
                </p14:cNvPr>
                <p14:cNvContentPartPr/>
                <p14:nvPr/>
              </p14:nvContentPartPr>
              <p14:xfrm>
                <a:off x="1077604" y="4446270"/>
                <a:ext cx="220320" cy="1252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97590A2-F781-7C4D-9B44-5727CDE5A933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070044" y="4438710"/>
                  <a:ext cx="2350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E0D6A32A-800F-0A42-90FE-85B10E13B73A}"/>
                    </a:ext>
                  </a:extLst>
                </p14:cNvPr>
                <p14:cNvContentPartPr/>
                <p14:nvPr/>
              </p14:nvContentPartPr>
              <p14:xfrm>
                <a:off x="1340044" y="4568670"/>
                <a:ext cx="3240" cy="1407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E0D6A32A-800F-0A42-90FE-85B10E13B73A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332484" y="4561110"/>
                  <a:ext cx="183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12FC2AA0-242D-1A42-9273-E468B93A6DBF}"/>
                    </a:ext>
                  </a:extLst>
                </p14:cNvPr>
                <p14:cNvContentPartPr/>
                <p14:nvPr/>
              </p14:nvContentPartPr>
              <p14:xfrm>
                <a:off x="1498804" y="4605030"/>
                <a:ext cx="79560" cy="1011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12FC2AA0-242D-1A42-9273-E468B93A6DBF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491244" y="4597470"/>
                  <a:ext cx="946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9070EAE-C107-1A43-B8A6-1E3F0B6331B4}"/>
                    </a:ext>
                  </a:extLst>
                </p14:cNvPr>
                <p14:cNvContentPartPr/>
                <p14:nvPr/>
              </p14:nvContentPartPr>
              <p14:xfrm>
                <a:off x="1730644" y="4473990"/>
                <a:ext cx="217080" cy="1224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9070EAE-C107-1A43-B8A6-1E3F0B6331B4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723444" y="4466430"/>
                  <a:ext cx="2322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7BE925FE-4704-2C4F-876A-BEF9F97BDECD}"/>
                    </a:ext>
                  </a:extLst>
                </p14:cNvPr>
                <p14:cNvContentPartPr/>
                <p14:nvPr/>
              </p14:nvContentPartPr>
              <p14:xfrm>
                <a:off x="1865284" y="4556430"/>
                <a:ext cx="116280" cy="1101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7BE925FE-4704-2C4F-876A-BEF9F97BDECD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857724" y="4548870"/>
                  <a:ext cx="1314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BE60F42D-BDBB-8F49-9C61-935AB7694F4D}"/>
                    </a:ext>
                  </a:extLst>
                </p14:cNvPr>
                <p14:cNvContentPartPr/>
                <p14:nvPr/>
              </p14:nvContentPartPr>
              <p14:xfrm>
                <a:off x="2088124" y="4592790"/>
                <a:ext cx="67680" cy="615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BE60F42D-BDBB-8F49-9C61-935AB7694F4D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2080564" y="4585590"/>
                  <a:ext cx="8244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B63ECAC0-C1AB-7445-8F23-BBEE20D74E10}"/>
                    </a:ext>
                  </a:extLst>
                </p14:cNvPr>
                <p14:cNvContentPartPr/>
                <p14:nvPr/>
              </p14:nvContentPartPr>
              <p14:xfrm>
                <a:off x="2264884" y="4501350"/>
                <a:ext cx="210960" cy="1072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B63ECAC0-C1AB-7445-8F23-BBEE20D74E10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2257684" y="4493790"/>
                  <a:ext cx="2260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1AF7B20D-B472-7E4B-A803-EE5ED8CA0031}"/>
                    </a:ext>
                  </a:extLst>
                </p14:cNvPr>
                <p14:cNvContentPartPr/>
                <p14:nvPr/>
              </p14:nvContentPartPr>
              <p14:xfrm>
                <a:off x="2338324" y="4589910"/>
                <a:ext cx="91800" cy="1195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1AF7B20D-B472-7E4B-A803-EE5ED8CA0031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2330764" y="4582350"/>
                  <a:ext cx="1069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31DC5C0-58E2-BF4B-9F2F-8244CCD3832A}"/>
                    </a:ext>
                  </a:extLst>
                </p14:cNvPr>
                <p14:cNvContentPartPr/>
                <p14:nvPr/>
              </p14:nvContentPartPr>
              <p14:xfrm>
                <a:off x="2558644" y="4397670"/>
                <a:ext cx="80640" cy="3088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31DC5C0-58E2-BF4B-9F2F-8244CCD3832A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2551444" y="4390110"/>
                  <a:ext cx="9576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5FAE86B5-B42E-574A-A7C3-D1F0FBC0D228}"/>
                    </a:ext>
                  </a:extLst>
                </p14:cNvPr>
                <p14:cNvContentPartPr/>
                <p14:nvPr/>
              </p14:nvContentPartPr>
              <p14:xfrm>
                <a:off x="982924" y="4290750"/>
                <a:ext cx="192600" cy="4978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5FAE86B5-B42E-574A-A7C3-D1F0FBC0D228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975364" y="4283190"/>
                  <a:ext cx="207720" cy="51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A8E61207-28E7-A540-97CD-32FBDE5982D9}"/>
              </a:ext>
            </a:extLst>
          </p:cNvPr>
          <p:cNvGrpSpPr/>
          <p:nvPr/>
        </p:nvGrpSpPr>
        <p:grpSpPr>
          <a:xfrm>
            <a:off x="2833324" y="4504590"/>
            <a:ext cx="2030040" cy="388080"/>
            <a:chOff x="2833324" y="4504590"/>
            <a:chExt cx="2030040" cy="38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57BB3BF1-038A-FC47-8CF1-29F848D40AC5}"/>
                    </a:ext>
                  </a:extLst>
                </p14:cNvPr>
                <p14:cNvContentPartPr/>
                <p14:nvPr/>
              </p14:nvContentPartPr>
              <p14:xfrm>
                <a:off x="2854204" y="4556790"/>
                <a:ext cx="15480" cy="2138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57BB3BF1-038A-FC47-8CF1-29F848D40AC5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2846644" y="4549230"/>
                  <a:ext cx="306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7176BB37-AA61-A242-AD18-5E536CF5DC9A}"/>
                    </a:ext>
                  </a:extLst>
                </p14:cNvPr>
                <p14:cNvContentPartPr/>
                <p14:nvPr/>
              </p14:nvContentPartPr>
              <p14:xfrm>
                <a:off x="2833324" y="4559310"/>
                <a:ext cx="329760" cy="1191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7176BB37-AA61-A242-AD18-5E536CF5DC9A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2825764" y="4551750"/>
                  <a:ext cx="3448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53A80125-DD79-AC42-97FB-E0D8344DCA69}"/>
                    </a:ext>
                  </a:extLst>
                </p14:cNvPr>
                <p14:cNvContentPartPr/>
                <p14:nvPr/>
              </p14:nvContentPartPr>
              <p14:xfrm>
                <a:off x="3168844" y="4538070"/>
                <a:ext cx="12600" cy="338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53A80125-DD79-AC42-97FB-E0D8344DCA69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3161284" y="4530510"/>
                  <a:ext cx="277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9E8C6A2D-73A3-A144-806C-F898D3E0D73E}"/>
                    </a:ext>
                  </a:extLst>
                </p14:cNvPr>
                <p14:cNvContentPartPr/>
                <p14:nvPr/>
              </p14:nvContentPartPr>
              <p14:xfrm>
                <a:off x="3226804" y="4602150"/>
                <a:ext cx="73800" cy="522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9E8C6A2D-73A3-A144-806C-F898D3E0D73E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3219244" y="4594590"/>
                  <a:ext cx="885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0C0C25F3-DA5C-2645-BA23-72BBF1E1A453}"/>
                    </a:ext>
                  </a:extLst>
                </p14:cNvPr>
                <p14:cNvContentPartPr/>
                <p14:nvPr/>
              </p14:nvContentPartPr>
              <p14:xfrm>
                <a:off x="3364324" y="4592790"/>
                <a:ext cx="131400" cy="644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0C0C25F3-DA5C-2645-BA23-72BBF1E1A453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3356764" y="4585590"/>
                  <a:ext cx="1465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814C30F0-347D-E34B-9E37-D1313CC0177F}"/>
                    </a:ext>
                  </a:extLst>
                </p14:cNvPr>
                <p14:cNvContentPartPr/>
                <p14:nvPr/>
              </p14:nvContentPartPr>
              <p14:xfrm>
                <a:off x="3519844" y="4547070"/>
                <a:ext cx="15480" cy="277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814C30F0-347D-E34B-9E37-D1313CC0177F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3512284" y="4539510"/>
                  <a:ext cx="306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A3347D3E-9B03-1345-B5A3-F8DC6A989411}"/>
                    </a:ext>
                  </a:extLst>
                </p14:cNvPr>
                <p14:cNvContentPartPr/>
                <p14:nvPr/>
              </p14:nvContentPartPr>
              <p14:xfrm>
                <a:off x="3547204" y="4630950"/>
                <a:ext cx="21600" cy="1609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A3347D3E-9B03-1345-B5A3-F8DC6A989411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3539644" y="4623390"/>
                  <a:ext cx="367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F6999653-2EC5-2745-8DE3-CF15FB08629E}"/>
                    </a:ext>
                  </a:extLst>
                </p14:cNvPr>
                <p14:cNvContentPartPr/>
                <p14:nvPr/>
              </p14:nvContentPartPr>
              <p14:xfrm>
                <a:off x="3568804" y="4598910"/>
                <a:ext cx="73800" cy="8892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F6999653-2EC5-2745-8DE3-CF15FB08629E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3561244" y="4591350"/>
                  <a:ext cx="885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910C85D-75C9-1C4A-8786-5657518A0142}"/>
                    </a:ext>
                  </a:extLst>
                </p14:cNvPr>
                <p14:cNvContentPartPr/>
                <p14:nvPr/>
              </p14:nvContentPartPr>
              <p14:xfrm>
                <a:off x="3687604" y="4504590"/>
                <a:ext cx="113040" cy="1803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910C85D-75C9-1C4A-8786-5657518A0142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3680044" y="4497030"/>
                  <a:ext cx="1281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B8CBD80-6C89-0248-82AE-EDDD1B682F4F}"/>
                    </a:ext>
                  </a:extLst>
                </p14:cNvPr>
                <p14:cNvContentPartPr/>
                <p14:nvPr/>
              </p14:nvContentPartPr>
              <p14:xfrm>
                <a:off x="4066324" y="4596030"/>
                <a:ext cx="134640" cy="918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B8CBD80-6C89-0248-82AE-EDDD1B682F4F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4058764" y="4588470"/>
                  <a:ext cx="1497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1B55F394-682E-6049-8EE1-C74A1D9ADD3B}"/>
                    </a:ext>
                  </a:extLst>
                </p14:cNvPr>
                <p14:cNvContentPartPr/>
                <p14:nvPr/>
              </p14:nvContentPartPr>
              <p14:xfrm>
                <a:off x="4206724" y="4510350"/>
                <a:ext cx="52200" cy="2383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1B55F394-682E-6049-8EE1-C74A1D9ADD3B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4199164" y="4503150"/>
                  <a:ext cx="673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8B805320-029D-3E4C-A148-9A05FA341713}"/>
                    </a:ext>
                  </a:extLst>
                </p14:cNvPr>
                <p14:cNvContentPartPr/>
                <p14:nvPr/>
              </p14:nvContentPartPr>
              <p14:xfrm>
                <a:off x="4215724" y="4608630"/>
                <a:ext cx="76680" cy="612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8B805320-029D-3E4C-A148-9A05FA341713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4208164" y="4601070"/>
                  <a:ext cx="918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2A5F8752-C276-294B-8298-46B9448DEF6D}"/>
                    </a:ext>
                  </a:extLst>
                </p14:cNvPr>
                <p14:cNvContentPartPr/>
                <p14:nvPr/>
              </p14:nvContentPartPr>
              <p14:xfrm>
                <a:off x="4295284" y="4592790"/>
                <a:ext cx="568080" cy="1256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2A5F8752-C276-294B-8298-46B9448DEF6D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4287724" y="4585590"/>
                  <a:ext cx="5832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8A8B0A25-3759-064D-B7A0-648CBE78C484}"/>
                    </a:ext>
                  </a:extLst>
                </p14:cNvPr>
                <p14:cNvContentPartPr/>
                <p14:nvPr/>
              </p14:nvContentPartPr>
              <p14:xfrm>
                <a:off x="3855724" y="4797630"/>
                <a:ext cx="549720" cy="187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8A8B0A25-3759-064D-B7A0-648CBE78C484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3848164" y="4790070"/>
                  <a:ext cx="5648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FB2A720-DE62-1A41-9F8D-B3A2C56B0300}"/>
                    </a:ext>
                  </a:extLst>
                </p14:cNvPr>
                <p14:cNvContentPartPr/>
                <p14:nvPr/>
              </p14:nvContentPartPr>
              <p14:xfrm>
                <a:off x="4020604" y="4861710"/>
                <a:ext cx="421560" cy="309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FB2A720-DE62-1A41-9F8D-B3A2C56B0300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4013044" y="4854150"/>
                  <a:ext cx="43668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B878DC33-7275-3A4F-891D-3D03E9728595}"/>
              </a:ext>
            </a:extLst>
          </p:cNvPr>
          <p:cNvGrpSpPr/>
          <p:nvPr/>
        </p:nvGrpSpPr>
        <p:grpSpPr>
          <a:xfrm>
            <a:off x="1019644" y="4843350"/>
            <a:ext cx="515520" cy="253440"/>
            <a:chOff x="1019644" y="4843350"/>
            <a:chExt cx="515520" cy="25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8FC765F6-5547-1A45-8BC2-B81ECFA7292F}"/>
                    </a:ext>
                  </a:extLst>
                </p14:cNvPr>
                <p14:cNvContentPartPr/>
                <p14:nvPr/>
              </p14:nvContentPartPr>
              <p14:xfrm>
                <a:off x="1019644" y="4843350"/>
                <a:ext cx="207720" cy="1011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8FC765F6-5547-1A45-8BC2-B81ECFA7292F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012444" y="4835790"/>
                  <a:ext cx="2228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A8D542E4-B543-2D42-9B06-18620812456B}"/>
                    </a:ext>
                  </a:extLst>
                </p14:cNvPr>
                <p14:cNvContentPartPr/>
                <p14:nvPr/>
              </p14:nvContentPartPr>
              <p14:xfrm>
                <a:off x="1147804" y="4950270"/>
                <a:ext cx="46080" cy="1224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A8D542E4-B543-2D42-9B06-18620812456B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140244" y="4942710"/>
                  <a:ext cx="612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D65757EA-5E66-844A-8851-BEA912E6128B}"/>
                    </a:ext>
                  </a:extLst>
                </p14:cNvPr>
                <p14:cNvContentPartPr/>
                <p14:nvPr/>
              </p14:nvContentPartPr>
              <p14:xfrm>
                <a:off x="1364524" y="4882950"/>
                <a:ext cx="91800" cy="309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D65757EA-5E66-844A-8851-BEA912E6128B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356964" y="4875390"/>
                  <a:ext cx="1069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9CABAA3D-0B01-CA43-8049-0526EAA6B5B1}"/>
                    </a:ext>
                  </a:extLst>
                </p14:cNvPr>
                <p14:cNvContentPartPr/>
                <p14:nvPr/>
              </p14:nvContentPartPr>
              <p14:xfrm>
                <a:off x="1309444" y="4864590"/>
                <a:ext cx="225720" cy="2322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9CABAA3D-0B01-CA43-8049-0526EAA6B5B1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301884" y="4857030"/>
                  <a:ext cx="240840" cy="24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6335030F-2E8D-7D42-916B-71063A200115}"/>
              </a:ext>
            </a:extLst>
          </p:cNvPr>
          <p:cNvGrpSpPr/>
          <p:nvPr/>
        </p:nvGrpSpPr>
        <p:grpSpPr>
          <a:xfrm>
            <a:off x="1700764" y="4864590"/>
            <a:ext cx="787320" cy="266040"/>
            <a:chOff x="1700764" y="4864590"/>
            <a:chExt cx="787320" cy="26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4834181E-36F9-6747-9B63-0FF18802015E}"/>
                    </a:ext>
                  </a:extLst>
                </p14:cNvPr>
                <p14:cNvContentPartPr/>
                <p14:nvPr/>
              </p14:nvContentPartPr>
              <p14:xfrm>
                <a:off x="1700764" y="4864590"/>
                <a:ext cx="232200" cy="8280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4834181E-36F9-6747-9B63-0FF18802015E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693204" y="4857030"/>
                  <a:ext cx="2469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A0101BD7-0BDD-B44E-BC0D-14D085E8751A}"/>
                    </a:ext>
                  </a:extLst>
                </p14:cNvPr>
                <p14:cNvContentPartPr/>
                <p14:nvPr/>
              </p14:nvContentPartPr>
              <p14:xfrm>
                <a:off x="1796884" y="4931910"/>
                <a:ext cx="147960" cy="12240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A0101BD7-0BDD-B44E-BC0D-14D085E8751A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789324" y="4924350"/>
                  <a:ext cx="1630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3F011D12-60DB-194E-B7BC-DC88C50E43C2}"/>
                    </a:ext>
                  </a:extLst>
                </p14:cNvPr>
                <p14:cNvContentPartPr/>
                <p14:nvPr/>
              </p14:nvContentPartPr>
              <p14:xfrm>
                <a:off x="2060404" y="4907430"/>
                <a:ext cx="150120" cy="1591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3F011D12-60DB-194E-B7BC-DC88C50E43C2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2052844" y="4899870"/>
                  <a:ext cx="1648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00178699-F926-0B47-AB36-3E829C71C635}"/>
                    </a:ext>
                  </a:extLst>
                </p14:cNvPr>
                <p14:cNvContentPartPr/>
                <p14:nvPr/>
              </p14:nvContentPartPr>
              <p14:xfrm>
                <a:off x="2277124" y="4910310"/>
                <a:ext cx="204480" cy="856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00178699-F926-0B47-AB36-3E829C71C635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2269564" y="4902750"/>
                  <a:ext cx="2196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BF73DAAF-6210-4440-B298-2EF545D83EA6}"/>
                    </a:ext>
                  </a:extLst>
                </p14:cNvPr>
                <p14:cNvContentPartPr/>
                <p14:nvPr/>
              </p14:nvContentPartPr>
              <p14:xfrm>
                <a:off x="2329324" y="4971870"/>
                <a:ext cx="158760" cy="1587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BF73DAAF-6210-4440-B298-2EF545D83EA6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2321764" y="4964310"/>
                  <a:ext cx="173880" cy="173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24057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F573FA9-4D78-764C-99AD-18BD3987B24A}"/>
              </a:ext>
            </a:extLst>
          </p:cNvPr>
          <p:cNvGrpSpPr/>
          <p:nvPr/>
        </p:nvGrpSpPr>
        <p:grpSpPr>
          <a:xfrm>
            <a:off x="29308" y="0"/>
            <a:ext cx="4782914" cy="525673"/>
            <a:chOff x="27432" y="0"/>
            <a:chExt cx="4782914" cy="5256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3FAF6A-2105-4243-946F-ACBD268639A1}"/>
                </a:ext>
              </a:extLst>
            </p:cNvPr>
            <p:cNvSpPr txBox="1"/>
            <p:nvPr/>
          </p:nvSpPr>
          <p:spPr>
            <a:xfrm>
              <a:off x="73152" y="64008"/>
              <a:ext cx="47371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9C0BA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Key Topics and Their Applications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48579D1-88B7-1543-B63E-C0CFA253DA7E}"/>
                </a:ext>
              </a:extLst>
            </p:cNvPr>
            <p:cNvCxnSpPr>
              <a:cxnSpLocks/>
            </p:cNvCxnSpPr>
            <p:nvPr/>
          </p:nvCxnSpPr>
          <p:spPr>
            <a:xfrm>
              <a:off x="27432" y="0"/>
              <a:ext cx="0" cy="443858"/>
            </a:xfrm>
            <a:prstGeom prst="line">
              <a:avLst/>
            </a:prstGeom>
            <a:ln w="63500">
              <a:solidFill>
                <a:srgbClr val="39C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16F1BA6-04BB-1049-BB69-459357183C0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02336" y="-192024"/>
              <a:ext cx="0" cy="443858"/>
            </a:xfrm>
            <a:prstGeom prst="line">
              <a:avLst/>
            </a:prstGeom>
            <a:ln w="63500">
              <a:solidFill>
                <a:srgbClr val="39C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F38CFD4-0725-A647-A00D-7F704A8DE462}"/>
              </a:ext>
            </a:extLst>
          </p:cNvPr>
          <p:cNvSpPr txBox="1"/>
          <p:nvPr/>
        </p:nvSpPr>
        <p:spPr>
          <a:xfrm>
            <a:off x="6349031" y="4811854"/>
            <a:ext cx="508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39C0BA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13</a:t>
            </a:r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ECB17F8A-FD51-2E45-AEE5-0A38787CB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82" y="3646390"/>
            <a:ext cx="7474925" cy="831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32C66C-0B12-114A-B8F6-770C2F6CF7D2}"/>
              </a:ext>
            </a:extLst>
          </p:cNvPr>
          <p:cNvSpPr/>
          <p:nvPr/>
        </p:nvSpPr>
        <p:spPr>
          <a:xfrm>
            <a:off x="75028" y="559775"/>
            <a:ext cx="66966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206" marR="5603">
              <a:spcBef>
                <a:spcPts val="0"/>
              </a:spcBef>
              <a:buClr>
                <a:srgbClr val="39C0BA"/>
              </a:buClr>
              <a:tabLst>
                <a:tab pos="313781" algn="l"/>
                <a:tab pos="2443573" algn="l"/>
                <a:tab pos="4979039" algn="l"/>
              </a:tabLst>
            </a:pPr>
            <a:r>
              <a:rPr lang="en-US" sz="2000" b="1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Regression, curve fitting, least squares</a:t>
            </a:r>
          </a:p>
        </p:txBody>
      </p:sp>
    </p:spTree>
    <p:extLst>
      <p:ext uri="{BB962C8B-B14F-4D97-AF65-F5344CB8AC3E}">
        <p14:creationId xmlns:p14="http://schemas.microsoft.com/office/powerpoint/2010/main" val="2891405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F573FA9-4D78-764C-99AD-18BD3987B24A}"/>
              </a:ext>
            </a:extLst>
          </p:cNvPr>
          <p:cNvGrpSpPr/>
          <p:nvPr/>
        </p:nvGrpSpPr>
        <p:grpSpPr>
          <a:xfrm>
            <a:off x="29308" y="0"/>
            <a:ext cx="4782914" cy="525673"/>
            <a:chOff x="27432" y="0"/>
            <a:chExt cx="4782914" cy="5256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3FAF6A-2105-4243-946F-ACBD268639A1}"/>
                </a:ext>
              </a:extLst>
            </p:cNvPr>
            <p:cNvSpPr txBox="1"/>
            <p:nvPr/>
          </p:nvSpPr>
          <p:spPr>
            <a:xfrm>
              <a:off x="73152" y="64008"/>
              <a:ext cx="47371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9C0BA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Key Topics and Their Applications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48579D1-88B7-1543-B63E-C0CFA253DA7E}"/>
                </a:ext>
              </a:extLst>
            </p:cNvPr>
            <p:cNvCxnSpPr>
              <a:cxnSpLocks/>
            </p:cNvCxnSpPr>
            <p:nvPr/>
          </p:nvCxnSpPr>
          <p:spPr>
            <a:xfrm>
              <a:off x="27432" y="0"/>
              <a:ext cx="0" cy="443858"/>
            </a:xfrm>
            <a:prstGeom prst="line">
              <a:avLst/>
            </a:prstGeom>
            <a:ln w="63500">
              <a:solidFill>
                <a:srgbClr val="39C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16F1BA6-04BB-1049-BB69-459357183C0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02336" y="-192024"/>
              <a:ext cx="0" cy="443858"/>
            </a:xfrm>
            <a:prstGeom prst="line">
              <a:avLst/>
            </a:prstGeom>
            <a:ln w="63500">
              <a:solidFill>
                <a:srgbClr val="39C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F38CFD4-0725-A647-A00D-7F704A8DE462}"/>
              </a:ext>
            </a:extLst>
          </p:cNvPr>
          <p:cNvSpPr txBox="1"/>
          <p:nvPr/>
        </p:nvSpPr>
        <p:spPr>
          <a:xfrm>
            <a:off x="6349031" y="4811854"/>
            <a:ext cx="508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39C0BA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14</a:t>
            </a:r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ECB17F8A-FD51-2E45-AEE5-0A38787CB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82" y="3646390"/>
            <a:ext cx="7474925" cy="831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32C66C-0B12-114A-B8F6-770C2F6CF7D2}"/>
              </a:ext>
            </a:extLst>
          </p:cNvPr>
          <p:cNvSpPr/>
          <p:nvPr/>
        </p:nvSpPr>
        <p:spPr>
          <a:xfrm>
            <a:off x="75028" y="559775"/>
            <a:ext cx="66966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206" marR="5603">
              <a:spcBef>
                <a:spcPts val="0"/>
              </a:spcBef>
              <a:buClr>
                <a:srgbClr val="39C0BA"/>
              </a:buClr>
              <a:tabLst>
                <a:tab pos="313781" algn="l"/>
                <a:tab pos="2443573" algn="l"/>
                <a:tab pos="4979039" algn="l"/>
              </a:tabLst>
            </a:pPr>
            <a:r>
              <a:rPr lang="en-US" sz="2000" b="1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Solving Differential Equations</a:t>
            </a:r>
          </a:p>
        </p:txBody>
      </p:sp>
    </p:spTree>
    <p:extLst>
      <p:ext uri="{BB962C8B-B14F-4D97-AF65-F5344CB8AC3E}">
        <p14:creationId xmlns:p14="http://schemas.microsoft.com/office/powerpoint/2010/main" val="1583181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F573FA9-4D78-764C-99AD-18BD3987B24A}"/>
              </a:ext>
            </a:extLst>
          </p:cNvPr>
          <p:cNvGrpSpPr/>
          <p:nvPr/>
        </p:nvGrpSpPr>
        <p:grpSpPr>
          <a:xfrm>
            <a:off x="29308" y="0"/>
            <a:ext cx="951737" cy="525673"/>
            <a:chOff x="27432" y="0"/>
            <a:chExt cx="951737" cy="5256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3FAF6A-2105-4243-946F-ACBD268639A1}"/>
                </a:ext>
              </a:extLst>
            </p:cNvPr>
            <p:cNvSpPr txBox="1"/>
            <p:nvPr/>
          </p:nvSpPr>
          <p:spPr>
            <a:xfrm>
              <a:off x="73152" y="64008"/>
              <a:ext cx="9060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9C0BA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Goals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48579D1-88B7-1543-B63E-C0CFA253DA7E}"/>
                </a:ext>
              </a:extLst>
            </p:cNvPr>
            <p:cNvCxnSpPr>
              <a:cxnSpLocks/>
            </p:cNvCxnSpPr>
            <p:nvPr/>
          </p:nvCxnSpPr>
          <p:spPr>
            <a:xfrm>
              <a:off x="27432" y="0"/>
              <a:ext cx="0" cy="443858"/>
            </a:xfrm>
            <a:prstGeom prst="line">
              <a:avLst/>
            </a:prstGeom>
            <a:ln w="63500">
              <a:solidFill>
                <a:srgbClr val="39C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16F1BA6-04BB-1049-BB69-459357183C0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02336" y="-192024"/>
              <a:ext cx="0" cy="443858"/>
            </a:xfrm>
            <a:prstGeom prst="line">
              <a:avLst/>
            </a:prstGeom>
            <a:ln w="63500">
              <a:solidFill>
                <a:srgbClr val="39C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F38CFD4-0725-A647-A00D-7F704A8DE462}"/>
              </a:ext>
            </a:extLst>
          </p:cNvPr>
          <p:cNvSpPr txBox="1"/>
          <p:nvPr/>
        </p:nvSpPr>
        <p:spPr>
          <a:xfrm>
            <a:off x="6349031" y="4811854"/>
            <a:ext cx="508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39C0BA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1</a:t>
            </a:r>
          </a:p>
        </p:txBody>
      </p:sp>
      <p:sp>
        <p:nvSpPr>
          <p:cNvPr id="24" name="object 3">
            <a:extLst>
              <a:ext uri="{FF2B5EF4-FFF2-40B4-BE49-F238E27FC236}">
                <a16:creationId xmlns:a16="http://schemas.microsoft.com/office/drawing/2014/main" id="{663D93DA-D0ED-FD4C-BD97-0FA6A39A73EE}"/>
              </a:ext>
            </a:extLst>
          </p:cNvPr>
          <p:cNvSpPr txBox="1">
            <a:spLocks/>
          </p:cNvSpPr>
          <p:nvPr/>
        </p:nvSpPr>
        <p:spPr>
          <a:xfrm>
            <a:off x="182283" y="895350"/>
            <a:ext cx="6599517" cy="134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marR="386715" indent="-342900" algn="just" fontAlgn="auto">
              <a:lnSpc>
                <a:spcPts val="3020"/>
              </a:lnSpc>
              <a:spcAft>
                <a:spcPts val="0"/>
              </a:spcAft>
              <a:buClr>
                <a:srgbClr val="39C0BA"/>
              </a:buClr>
              <a:buFont typeface="Wingdings" pitchFamily="2" charset="2"/>
              <a:buChar char="Ø"/>
              <a:tabLst>
                <a:tab pos="355600" algn="l"/>
              </a:tabLst>
            </a:pPr>
            <a:r>
              <a:rPr lang="en-US" sz="2000" spc="-5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Introduction</a:t>
            </a:r>
          </a:p>
          <a:p>
            <a:pPr marL="355600" marR="386715" indent="-342900" algn="just" fontAlgn="auto">
              <a:lnSpc>
                <a:spcPts val="3020"/>
              </a:lnSpc>
              <a:spcAft>
                <a:spcPts val="0"/>
              </a:spcAft>
              <a:buClr>
                <a:srgbClr val="39C0BA"/>
              </a:buClr>
              <a:buFont typeface="Wingdings" pitchFamily="2" charset="2"/>
              <a:buChar char="Ø"/>
              <a:tabLst>
                <a:tab pos="355600" algn="l"/>
              </a:tabLst>
            </a:pPr>
            <a:r>
              <a:rPr lang="en-US" sz="2000" spc="-5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Grading, assignments, class-type</a:t>
            </a:r>
          </a:p>
          <a:p>
            <a:pPr marL="355600" marR="386715" indent="-342900" algn="just" fontAlgn="auto">
              <a:lnSpc>
                <a:spcPts val="3020"/>
              </a:lnSpc>
              <a:spcAft>
                <a:spcPts val="0"/>
              </a:spcAft>
              <a:buClr>
                <a:srgbClr val="39C0BA"/>
              </a:buClr>
              <a:buFont typeface="Wingdings" pitchFamily="2" charset="2"/>
              <a:buChar char="Ø"/>
              <a:tabLst>
                <a:tab pos="355600" algn="l"/>
              </a:tabLst>
            </a:pPr>
            <a:r>
              <a:rPr lang="en-US" sz="2000" spc="-5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Syllabus – Briefly looking at all key topics</a:t>
            </a:r>
          </a:p>
        </p:txBody>
      </p:sp>
    </p:spTree>
    <p:extLst>
      <p:ext uri="{BB962C8B-B14F-4D97-AF65-F5344CB8AC3E}">
        <p14:creationId xmlns:p14="http://schemas.microsoft.com/office/powerpoint/2010/main" val="86700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F573FA9-4D78-764C-99AD-18BD3987B24A}"/>
              </a:ext>
            </a:extLst>
          </p:cNvPr>
          <p:cNvGrpSpPr/>
          <p:nvPr/>
        </p:nvGrpSpPr>
        <p:grpSpPr>
          <a:xfrm>
            <a:off x="29308" y="0"/>
            <a:ext cx="2178035" cy="525673"/>
            <a:chOff x="27432" y="0"/>
            <a:chExt cx="2178035" cy="5256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3FAF6A-2105-4243-946F-ACBD268639A1}"/>
                </a:ext>
              </a:extLst>
            </p:cNvPr>
            <p:cNvSpPr txBox="1"/>
            <p:nvPr/>
          </p:nvSpPr>
          <p:spPr>
            <a:xfrm>
              <a:off x="73152" y="64008"/>
              <a:ext cx="21323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9C0BA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1. Introduction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48579D1-88B7-1543-B63E-C0CFA253DA7E}"/>
                </a:ext>
              </a:extLst>
            </p:cNvPr>
            <p:cNvCxnSpPr>
              <a:cxnSpLocks/>
            </p:cNvCxnSpPr>
            <p:nvPr/>
          </p:nvCxnSpPr>
          <p:spPr>
            <a:xfrm>
              <a:off x="27432" y="0"/>
              <a:ext cx="0" cy="443858"/>
            </a:xfrm>
            <a:prstGeom prst="line">
              <a:avLst/>
            </a:prstGeom>
            <a:ln w="63500">
              <a:solidFill>
                <a:srgbClr val="39C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16F1BA6-04BB-1049-BB69-459357183C0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02336" y="-192024"/>
              <a:ext cx="0" cy="443858"/>
            </a:xfrm>
            <a:prstGeom prst="line">
              <a:avLst/>
            </a:prstGeom>
            <a:ln w="63500">
              <a:solidFill>
                <a:srgbClr val="39C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F38CFD4-0725-A647-A00D-7F704A8DE462}"/>
              </a:ext>
            </a:extLst>
          </p:cNvPr>
          <p:cNvSpPr txBox="1"/>
          <p:nvPr/>
        </p:nvSpPr>
        <p:spPr>
          <a:xfrm>
            <a:off x="6349031" y="4811854"/>
            <a:ext cx="508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39C0BA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2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B103F3B-0BCA-E34D-9A0D-28696F103693}"/>
              </a:ext>
            </a:extLst>
          </p:cNvPr>
          <p:cNvSpPr/>
          <p:nvPr/>
        </p:nvSpPr>
        <p:spPr>
          <a:xfrm>
            <a:off x="80725" y="666750"/>
            <a:ext cx="34244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206" marR="5603">
              <a:spcBef>
                <a:spcPts val="0"/>
              </a:spcBef>
              <a:buClr>
                <a:srgbClr val="00009A"/>
              </a:buClr>
              <a:tabLst>
                <a:tab pos="313781" algn="l"/>
                <a:tab pos="2443573" algn="l"/>
                <a:tab pos="4979039" algn="l"/>
              </a:tabLst>
            </a:pPr>
            <a:r>
              <a:rPr lang="en-US" sz="2000" b="1" spc="-4" dirty="0">
                <a:solidFill>
                  <a:srgbClr val="39C0BA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Instructor: Prashant K. Jha</a:t>
            </a:r>
            <a:endParaRPr lang="en-US" sz="2200" spc="-4" dirty="0">
              <a:solidFill>
                <a:srgbClr val="00009A"/>
              </a:solidFill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16C81F0-0469-2D40-8CEC-F70A34348E01}"/>
              </a:ext>
            </a:extLst>
          </p:cNvPr>
          <p:cNvSpPr/>
          <p:nvPr/>
        </p:nvSpPr>
        <p:spPr>
          <a:xfrm>
            <a:off x="75028" y="971550"/>
            <a:ext cx="669666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106" marR="5603" indent="-342900">
              <a:spcBef>
                <a:spcPts val="0"/>
              </a:spcBef>
              <a:buClr>
                <a:srgbClr val="39C0BA"/>
              </a:buClr>
              <a:buFont typeface="Wingdings" pitchFamily="2" charset="2"/>
              <a:buChar char="Ø"/>
              <a:tabLst>
                <a:tab pos="313781" algn="l"/>
                <a:tab pos="2443573" algn="l"/>
                <a:tab pos="4979039" algn="l"/>
              </a:tabLst>
            </a:pPr>
            <a:r>
              <a:rPr lang="en-US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Ph.D. (2016), Civil Engineering, Carnegie Mellon University</a:t>
            </a:r>
          </a:p>
          <a:p>
            <a:pPr marL="354106" marR="5603" indent="-342900">
              <a:spcBef>
                <a:spcPts val="0"/>
              </a:spcBef>
              <a:buClr>
                <a:srgbClr val="39C0BA"/>
              </a:buClr>
              <a:buFont typeface="Wingdings" pitchFamily="2" charset="2"/>
              <a:buChar char="Ø"/>
              <a:tabLst>
                <a:tab pos="313781" algn="l"/>
                <a:tab pos="2443573" algn="l"/>
                <a:tab pos="4979039" algn="l"/>
              </a:tabLst>
            </a:pPr>
            <a:r>
              <a:rPr lang="en-US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Postdoc experience, Dept. of Mathematics, Louisiana State University</a:t>
            </a:r>
          </a:p>
          <a:p>
            <a:pPr marL="354106" marR="5603" indent="-342900">
              <a:spcBef>
                <a:spcPts val="0"/>
              </a:spcBef>
              <a:buClr>
                <a:srgbClr val="39C0BA"/>
              </a:buClr>
              <a:buFont typeface="Wingdings" pitchFamily="2" charset="2"/>
              <a:buChar char="Ø"/>
              <a:tabLst>
                <a:tab pos="313781" algn="l"/>
                <a:tab pos="2443573" algn="l"/>
                <a:tab pos="4979039" algn="l"/>
              </a:tabLst>
            </a:pPr>
            <a:r>
              <a:rPr lang="en-US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Currently Research Associate at Oden Institute, University of Texas at Austin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F5D307A-67D2-F647-8965-D246364FFCA3}"/>
              </a:ext>
            </a:extLst>
          </p:cNvPr>
          <p:cNvSpPr/>
          <p:nvPr/>
        </p:nvSpPr>
        <p:spPr>
          <a:xfrm>
            <a:off x="75028" y="1956036"/>
            <a:ext cx="669666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206" marR="5603">
              <a:spcBef>
                <a:spcPts val="0"/>
              </a:spcBef>
              <a:buClr>
                <a:srgbClr val="39C0BA"/>
              </a:buClr>
              <a:tabLst>
                <a:tab pos="313781" algn="l"/>
                <a:tab pos="2443573" algn="l"/>
                <a:tab pos="4979039" algn="l"/>
              </a:tabLst>
            </a:pPr>
            <a:r>
              <a:rPr lang="en-US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My research work is at the intersection of applied mathematics and computational science. Currently, I am working in the areas of mechanics of solids and granular media, computational oncology and biomedical engineering, and multiscale modeling.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1FB3BA8-4A55-284F-9653-F65262628C73}"/>
              </a:ext>
            </a:extLst>
          </p:cNvPr>
          <p:cNvSpPr/>
          <p:nvPr/>
        </p:nvSpPr>
        <p:spPr>
          <a:xfrm>
            <a:off x="75028" y="3522320"/>
            <a:ext cx="42605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206" marR="5603">
              <a:spcBef>
                <a:spcPts val="0"/>
              </a:spcBef>
              <a:buClr>
                <a:srgbClr val="00009A"/>
              </a:buClr>
              <a:tabLst>
                <a:tab pos="313781" algn="l"/>
                <a:tab pos="2443573" algn="l"/>
                <a:tab pos="4979039" algn="l"/>
              </a:tabLst>
            </a:pPr>
            <a:r>
              <a:rPr lang="en-US" sz="2000" b="1" spc="-4" dirty="0">
                <a:solidFill>
                  <a:srgbClr val="39C0BA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Teaching Assistant: Brad Marvin</a:t>
            </a:r>
            <a:endParaRPr lang="en-US" sz="2200" spc="-4" dirty="0">
              <a:solidFill>
                <a:srgbClr val="00009A"/>
              </a:solidFill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087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F573FA9-4D78-764C-99AD-18BD3987B24A}"/>
              </a:ext>
            </a:extLst>
          </p:cNvPr>
          <p:cNvGrpSpPr/>
          <p:nvPr/>
        </p:nvGrpSpPr>
        <p:grpSpPr>
          <a:xfrm>
            <a:off x="29308" y="0"/>
            <a:ext cx="1467904" cy="525673"/>
            <a:chOff x="27432" y="0"/>
            <a:chExt cx="1467904" cy="5256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3FAF6A-2105-4243-946F-ACBD268639A1}"/>
                </a:ext>
              </a:extLst>
            </p:cNvPr>
            <p:cNvSpPr txBox="1"/>
            <p:nvPr/>
          </p:nvSpPr>
          <p:spPr>
            <a:xfrm>
              <a:off x="73152" y="64008"/>
              <a:ext cx="14221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9C0BA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Objective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48579D1-88B7-1543-B63E-C0CFA253DA7E}"/>
                </a:ext>
              </a:extLst>
            </p:cNvPr>
            <p:cNvCxnSpPr>
              <a:cxnSpLocks/>
            </p:cNvCxnSpPr>
            <p:nvPr/>
          </p:nvCxnSpPr>
          <p:spPr>
            <a:xfrm>
              <a:off x="27432" y="0"/>
              <a:ext cx="0" cy="443858"/>
            </a:xfrm>
            <a:prstGeom prst="line">
              <a:avLst/>
            </a:prstGeom>
            <a:ln w="63500">
              <a:solidFill>
                <a:srgbClr val="39C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16F1BA6-04BB-1049-BB69-459357183C0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02336" y="-192024"/>
              <a:ext cx="0" cy="443858"/>
            </a:xfrm>
            <a:prstGeom prst="line">
              <a:avLst/>
            </a:prstGeom>
            <a:ln w="63500">
              <a:solidFill>
                <a:srgbClr val="39C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F38CFD4-0725-A647-A00D-7F704A8DE462}"/>
              </a:ext>
            </a:extLst>
          </p:cNvPr>
          <p:cNvSpPr txBox="1"/>
          <p:nvPr/>
        </p:nvSpPr>
        <p:spPr>
          <a:xfrm>
            <a:off x="6349031" y="4811854"/>
            <a:ext cx="508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39C0BA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3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719D8F3-2524-3C48-B3D1-7EC28B160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391" y="1200150"/>
            <a:ext cx="6676609" cy="144633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39C0BA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Develop</a:t>
            </a:r>
            <a:r>
              <a:rPr lang="en-US" sz="20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 the understanding of numerical algorithms to solve various classes of problems frequently encountered in engineering discipline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39C0BA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Develop</a:t>
            </a:r>
            <a:r>
              <a:rPr lang="en-US" sz="20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 ability to implement the ideas in computer and perform numerical calculation</a:t>
            </a:r>
          </a:p>
        </p:txBody>
      </p:sp>
    </p:spTree>
    <p:extLst>
      <p:ext uri="{BB962C8B-B14F-4D97-AF65-F5344CB8AC3E}">
        <p14:creationId xmlns:p14="http://schemas.microsoft.com/office/powerpoint/2010/main" val="1549391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F573FA9-4D78-764C-99AD-18BD3987B24A}"/>
              </a:ext>
            </a:extLst>
          </p:cNvPr>
          <p:cNvGrpSpPr/>
          <p:nvPr/>
        </p:nvGrpSpPr>
        <p:grpSpPr>
          <a:xfrm>
            <a:off x="29308" y="0"/>
            <a:ext cx="4242703" cy="525673"/>
            <a:chOff x="27432" y="0"/>
            <a:chExt cx="4242703" cy="5256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3FAF6A-2105-4243-946F-ACBD268639A1}"/>
                </a:ext>
              </a:extLst>
            </p:cNvPr>
            <p:cNvSpPr txBox="1"/>
            <p:nvPr/>
          </p:nvSpPr>
          <p:spPr>
            <a:xfrm>
              <a:off x="73152" y="64008"/>
              <a:ext cx="41969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9C0BA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Reference and Topics Covered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48579D1-88B7-1543-B63E-C0CFA253DA7E}"/>
                </a:ext>
              </a:extLst>
            </p:cNvPr>
            <p:cNvCxnSpPr>
              <a:cxnSpLocks/>
            </p:cNvCxnSpPr>
            <p:nvPr/>
          </p:nvCxnSpPr>
          <p:spPr>
            <a:xfrm>
              <a:off x="27432" y="0"/>
              <a:ext cx="0" cy="443858"/>
            </a:xfrm>
            <a:prstGeom prst="line">
              <a:avLst/>
            </a:prstGeom>
            <a:ln w="63500">
              <a:solidFill>
                <a:srgbClr val="39C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16F1BA6-04BB-1049-BB69-459357183C0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02336" y="-192024"/>
              <a:ext cx="0" cy="443858"/>
            </a:xfrm>
            <a:prstGeom prst="line">
              <a:avLst/>
            </a:prstGeom>
            <a:ln w="63500">
              <a:solidFill>
                <a:srgbClr val="39C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F38CFD4-0725-A647-A00D-7F704A8DE462}"/>
              </a:ext>
            </a:extLst>
          </p:cNvPr>
          <p:cNvSpPr txBox="1"/>
          <p:nvPr/>
        </p:nvSpPr>
        <p:spPr>
          <a:xfrm>
            <a:off x="6349031" y="4811854"/>
            <a:ext cx="508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39C0BA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4</a:t>
            </a:r>
          </a:p>
        </p:txBody>
      </p:sp>
      <p:pic>
        <p:nvPicPr>
          <p:cNvPr id="5" name="Picture 4" descr="A picture containing text, outdoor, mountain&#10;&#10;Description automatically generated">
            <a:extLst>
              <a:ext uri="{FF2B5EF4-FFF2-40B4-BE49-F238E27FC236}">
                <a16:creationId xmlns:a16="http://schemas.microsoft.com/office/drawing/2014/main" id="{EEDC2C7F-EE86-E541-932F-BEB6342A7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82" y="679377"/>
            <a:ext cx="2637117" cy="330088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F8ACD55-026D-FD4D-83CE-0BB6FA19BE74}"/>
              </a:ext>
            </a:extLst>
          </p:cNvPr>
          <p:cNvSpPr/>
          <p:nvPr/>
        </p:nvSpPr>
        <p:spPr>
          <a:xfrm>
            <a:off x="2854870" y="1274288"/>
            <a:ext cx="402045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Steven C. </a:t>
            </a:r>
            <a:r>
              <a:rPr lang="en-US" sz="1800" dirty="0" err="1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Chapra</a:t>
            </a:r>
            <a:r>
              <a:rPr lang="en-US" sz="18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, </a:t>
            </a:r>
            <a:r>
              <a:rPr lang="en-US" sz="1800" b="1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Applied Numerical Methods with </a:t>
            </a:r>
            <a:r>
              <a:rPr lang="en-US" sz="1800" b="1" dirty="0" err="1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Matlab</a:t>
            </a:r>
            <a:r>
              <a:rPr lang="en-US" sz="1800" b="1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 for Engineers </a:t>
            </a:r>
            <a:r>
              <a:rPr lang="en-US" sz="1800" b="1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and </a:t>
            </a:r>
            <a:r>
              <a:rPr lang="en-US" sz="1800" b="1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Scientists</a:t>
            </a:r>
            <a:r>
              <a:rPr lang="en-US" sz="18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, </a:t>
            </a:r>
            <a:r>
              <a:rPr lang="en-US" sz="1800" i="1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3rd ed</a:t>
            </a:r>
            <a:r>
              <a:rPr lang="en-US" sz="1800" i="1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., McGraw-Hill, 2012.</a:t>
            </a:r>
          </a:p>
          <a:p>
            <a:br>
              <a:rPr lang="en-US" sz="18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</a:br>
            <a:r>
              <a:rPr lang="en-US" sz="1800" b="1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*</a:t>
            </a:r>
            <a:r>
              <a:rPr lang="en-US" sz="18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4th ed. could also be used; however, I will use 3</a:t>
            </a:r>
            <a:r>
              <a:rPr lang="en-US" sz="1800" baseline="300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rd</a:t>
            </a:r>
            <a:r>
              <a:rPr lang="en-US" sz="18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 ed. as main reference.</a:t>
            </a:r>
          </a:p>
        </p:txBody>
      </p:sp>
    </p:spTree>
    <p:extLst>
      <p:ext uri="{BB962C8B-B14F-4D97-AF65-F5344CB8AC3E}">
        <p14:creationId xmlns:p14="http://schemas.microsoft.com/office/powerpoint/2010/main" val="4096184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F573FA9-4D78-764C-99AD-18BD3987B24A}"/>
              </a:ext>
            </a:extLst>
          </p:cNvPr>
          <p:cNvGrpSpPr/>
          <p:nvPr/>
        </p:nvGrpSpPr>
        <p:grpSpPr>
          <a:xfrm>
            <a:off x="29308" y="0"/>
            <a:ext cx="4242703" cy="525673"/>
            <a:chOff x="27432" y="0"/>
            <a:chExt cx="4242703" cy="5256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3FAF6A-2105-4243-946F-ACBD268639A1}"/>
                </a:ext>
              </a:extLst>
            </p:cNvPr>
            <p:cNvSpPr txBox="1"/>
            <p:nvPr/>
          </p:nvSpPr>
          <p:spPr>
            <a:xfrm>
              <a:off x="73152" y="64008"/>
              <a:ext cx="41969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9C0BA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Reference and Topics Covered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48579D1-88B7-1543-B63E-C0CFA253DA7E}"/>
                </a:ext>
              </a:extLst>
            </p:cNvPr>
            <p:cNvCxnSpPr>
              <a:cxnSpLocks/>
            </p:cNvCxnSpPr>
            <p:nvPr/>
          </p:nvCxnSpPr>
          <p:spPr>
            <a:xfrm>
              <a:off x="27432" y="0"/>
              <a:ext cx="0" cy="443858"/>
            </a:xfrm>
            <a:prstGeom prst="line">
              <a:avLst/>
            </a:prstGeom>
            <a:ln w="63500">
              <a:solidFill>
                <a:srgbClr val="39C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16F1BA6-04BB-1049-BB69-459357183C0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02336" y="-192024"/>
              <a:ext cx="0" cy="443858"/>
            </a:xfrm>
            <a:prstGeom prst="line">
              <a:avLst/>
            </a:prstGeom>
            <a:ln w="63500">
              <a:solidFill>
                <a:srgbClr val="39C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F38CFD4-0725-A647-A00D-7F704A8DE462}"/>
              </a:ext>
            </a:extLst>
          </p:cNvPr>
          <p:cNvSpPr txBox="1"/>
          <p:nvPr/>
        </p:nvSpPr>
        <p:spPr>
          <a:xfrm>
            <a:off x="6349031" y="4811854"/>
            <a:ext cx="508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39C0BA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15F425-06F3-A643-98AB-C9CB6AC03B06}"/>
              </a:ext>
            </a:extLst>
          </p:cNvPr>
          <p:cNvSpPr/>
          <p:nvPr/>
        </p:nvSpPr>
        <p:spPr>
          <a:xfrm>
            <a:off x="75028" y="555114"/>
            <a:ext cx="4649372" cy="4266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1. Introduction to MATLAB (4 lectures) (Ch. 2,3)</a:t>
            </a:r>
            <a:br>
              <a:rPr lang="en-US" sz="14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</a:br>
            <a:r>
              <a:rPr lang="en-US" sz="14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2. Sources of Error in Computer Arithmetic and Algorithms (1 lecture) (Ch. 4)</a:t>
            </a:r>
            <a:br>
              <a:rPr lang="en-US" sz="14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</a:br>
            <a:r>
              <a:rPr lang="en-US" sz="14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3. Roots and optimization (4 lectures) (Ch. 5 – 7)</a:t>
            </a:r>
            <a:br>
              <a:rPr lang="en-US" sz="14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</a:br>
            <a:r>
              <a:rPr lang="en-US" sz="14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4. Linear Systems of Equations (6 lectures) (Ch. 8, 9, 12)</a:t>
            </a:r>
            <a:br>
              <a:rPr lang="en-US" sz="14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</a:br>
            <a:r>
              <a:rPr lang="en-US" sz="14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5. Eigenvalues and Eigenvectors (3 lectures) (Ch. 13)</a:t>
            </a:r>
            <a:br>
              <a:rPr lang="en-US" sz="14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</a:br>
            <a:r>
              <a:rPr lang="en-US" sz="14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6. Regression, curve fitting, least squares (3 lectures) (Ch. 14, 15)</a:t>
            </a:r>
            <a:br>
              <a:rPr lang="en-US" sz="14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</a:br>
            <a:r>
              <a:rPr lang="en-US" sz="14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7. Polynomial Interpolation (3 lectures) (Ch. 17)</a:t>
            </a:r>
            <a:br>
              <a:rPr lang="en-US" sz="14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</a:br>
            <a:r>
              <a:rPr lang="en-US" sz="14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8. Numerical Integration (3 lectures) (Ch. 19, 20)</a:t>
            </a:r>
            <a:br>
              <a:rPr lang="en-US" sz="14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</a:br>
            <a:r>
              <a:rPr lang="en-US" sz="14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9. Numerical Differentiation (3 lectures) (Ch. 21)</a:t>
            </a:r>
            <a:br>
              <a:rPr lang="en-US" sz="14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</a:br>
            <a:r>
              <a:rPr lang="en-US" sz="14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10. Solving Differential Equations, ODE (IVP), ODE (BVP) (4 lectures) (Ch. 22, 24) </a:t>
            </a:r>
          </a:p>
        </p:txBody>
      </p:sp>
      <p:pic>
        <p:nvPicPr>
          <p:cNvPr id="5" name="Picture 4" descr="A picture containing text, outdoor, mountain&#10;&#10;Description automatically generated">
            <a:extLst>
              <a:ext uri="{FF2B5EF4-FFF2-40B4-BE49-F238E27FC236}">
                <a16:creationId xmlns:a16="http://schemas.microsoft.com/office/drawing/2014/main" id="{EEDC2C7F-EE86-E541-932F-BEB6342A7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894" y="1227374"/>
            <a:ext cx="2148078" cy="268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965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F573FA9-4D78-764C-99AD-18BD3987B24A}"/>
              </a:ext>
            </a:extLst>
          </p:cNvPr>
          <p:cNvGrpSpPr/>
          <p:nvPr/>
        </p:nvGrpSpPr>
        <p:grpSpPr>
          <a:xfrm>
            <a:off x="29308" y="0"/>
            <a:ext cx="1602556" cy="525673"/>
            <a:chOff x="27432" y="0"/>
            <a:chExt cx="1602556" cy="5256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3FAF6A-2105-4243-946F-ACBD268639A1}"/>
                </a:ext>
              </a:extLst>
            </p:cNvPr>
            <p:cNvSpPr txBox="1"/>
            <p:nvPr/>
          </p:nvSpPr>
          <p:spPr>
            <a:xfrm>
              <a:off x="73152" y="64008"/>
              <a:ext cx="15568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9C0BA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2. Grading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48579D1-88B7-1543-B63E-C0CFA253DA7E}"/>
                </a:ext>
              </a:extLst>
            </p:cNvPr>
            <p:cNvCxnSpPr>
              <a:cxnSpLocks/>
            </p:cNvCxnSpPr>
            <p:nvPr/>
          </p:nvCxnSpPr>
          <p:spPr>
            <a:xfrm>
              <a:off x="27432" y="0"/>
              <a:ext cx="0" cy="443858"/>
            </a:xfrm>
            <a:prstGeom prst="line">
              <a:avLst/>
            </a:prstGeom>
            <a:ln w="63500">
              <a:solidFill>
                <a:srgbClr val="39C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16F1BA6-04BB-1049-BB69-459357183C0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02336" y="-192024"/>
              <a:ext cx="0" cy="443858"/>
            </a:xfrm>
            <a:prstGeom prst="line">
              <a:avLst/>
            </a:prstGeom>
            <a:ln w="63500">
              <a:solidFill>
                <a:srgbClr val="39C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F38CFD4-0725-A647-A00D-7F704A8DE462}"/>
              </a:ext>
            </a:extLst>
          </p:cNvPr>
          <p:cNvSpPr txBox="1"/>
          <p:nvPr/>
        </p:nvSpPr>
        <p:spPr>
          <a:xfrm>
            <a:off x="6349031" y="4811854"/>
            <a:ext cx="508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39C0BA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688964-7C8A-5241-8409-E78E9FBE237A}"/>
              </a:ext>
            </a:extLst>
          </p:cNvPr>
          <p:cNvSpPr/>
          <p:nvPr/>
        </p:nvSpPr>
        <p:spPr>
          <a:xfrm>
            <a:off x="75028" y="533798"/>
            <a:ext cx="669666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BF5700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Attendance, active participation, pop-quizzes:</a:t>
            </a:r>
            <a:r>
              <a:rPr lang="en-US" sz="20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 5%</a:t>
            </a:r>
          </a:p>
          <a:p>
            <a:br>
              <a:rPr lang="en-US" sz="20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</a:br>
            <a:r>
              <a:rPr lang="en-US" sz="2000" b="1" dirty="0">
                <a:solidFill>
                  <a:srgbClr val="BF5700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Homework</a:t>
            </a:r>
            <a:r>
              <a:rPr lang="en-US" sz="2000" b="1" baseline="30000" dirty="0">
                <a:solidFill>
                  <a:srgbClr val="BF5700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*</a:t>
            </a:r>
            <a:r>
              <a:rPr lang="en-US" sz="2000" b="1" dirty="0">
                <a:solidFill>
                  <a:srgbClr val="BF5700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:</a:t>
            </a:r>
            <a:r>
              <a:rPr lang="en-US" sz="20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 30% (6 assignments) </a:t>
            </a:r>
          </a:p>
          <a:p>
            <a:endParaRPr lang="en-US" sz="2000" dirty="0"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  <a:p>
            <a:r>
              <a:rPr lang="en-US" sz="20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*we will count best 4 out of 6 </a:t>
            </a:r>
          </a:p>
          <a:p>
            <a:endParaRPr lang="en-US" sz="2000" dirty="0"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  <a:p>
            <a:r>
              <a:rPr lang="en-US" sz="2000" b="1" dirty="0">
                <a:solidFill>
                  <a:srgbClr val="BF5700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Projects:</a:t>
            </a:r>
            <a:r>
              <a:rPr lang="en-US" sz="20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 40% (2 projects, 20% each) </a:t>
            </a:r>
          </a:p>
          <a:p>
            <a:endParaRPr lang="en-US" sz="2000" dirty="0"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  <a:p>
            <a:r>
              <a:rPr lang="en-US" sz="2000" b="1" dirty="0">
                <a:solidFill>
                  <a:srgbClr val="BF5700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Final Exam:</a:t>
            </a:r>
            <a:r>
              <a:rPr lang="en-US" sz="20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 25%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5FBD93A8-02C6-2D4B-B30B-C31470D1F7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5210740"/>
                  </p:ext>
                </p:extLst>
              </p:nvPr>
            </p:nvGraphicFramePr>
            <p:xfrm>
              <a:off x="156395" y="3646390"/>
              <a:ext cx="6447120" cy="116546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37835">
                      <a:extLst>
                        <a:ext uri="{9D8B030D-6E8A-4147-A177-3AD203B41FA5}">
                          <a16:colId xmlns:a16="http://schemas.microsoft.com/office/drawing/2014/main" val="801714247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3906430194"/>
                        </a:ext>
                      </a:extLst>
                    </a:gridCol>
                    <a:gridCol w="537145">
                      <a:extLst>
                        <a:ext uri="{9D8B030D-6E8A-4147-A177-3AD203B41FA5}">
                          <a16:colId xmlns:a16="http://schemas.microsoft.com/office/drawing/2014/main" val="2288634754"/>
                        </a:ext>
                      </a:extLst>
                    </a:gridCol>
                    <a:gridCol w="537145">
                      <a:extLst>
                        <a:ext uri="{9D8B030D-6E8A-4147-A177-3AD203B41FA5}">
                          <a16:colId xmlns:a16="http://schemas.microsoft.com/office/drawing/2014/main" val="1594245492"/>
                        </a:ext>
                      </a:extLst>
                    </a:gridCol>
                    <a:gridCol w="537145">
                      <a:extLst>
                        <a:ext uri="{9D8B030D-6E8A-4147-A177-3AD203B41FA5}">
                          <a16:colId xmlns:a16="http://schemas.microsoft.com/office/drawing/2014/main" val="3664135083"/>
                        </a:ext>
                      </a:extLst>
                    </a:gridCol>
                    <a:gridCol w="537145">
                      <a:extLst>
                        <a:ext uri="{9D8B030D-6E8A-4147-A177-3AD203B41FA5}">
                          <a16:colId xmlns:a16="http://schemas.microsoft.com/office/drawing/2014/main" val="1957066425"/>
                        </a:ext>
                      </a:extLst>
                    </a:gridCol>
                    <a:gridCol w="537145">
                      <a:extLst>
                        <a:ext uri="{9D8B030D-6E8A-4147-A177-3AD203B41FA5}">
                          <a16:colId xmlns:a16="http://schemas.microsoft.com/office/drawing/2014/main" val="2288827891"/>
                        </a:ext>
                      </a:extLst>
                    </a:gridCol>
                    <a:gridCol w="537145">
                      <a:extLst>
                        <a:ext uri="{9D8B030D-6E8A-4147-A177-3AD203B41FA5}">
                          <a16:colId xmlns:a16="http://schemas.microsoft.com/office/drawing/2014/main" val="4109338020"/>
                        </a:ext>
                      </a:extLst>
                    </a:gridCol>
                    <a:gridCol w="537145">
                      <a:extLst>
                        <a:ext uri="{9D8B030D-6E8A-4147-A177-3AD203B41FA5}">
                          <a16:colId xmlns:a16="http://schemas.microsoft.com/office/drawing/2014/main" val="2005698067"/>
                        </a:ext>
                      </a:extLst>
                    </a:gridCol>
                    <a:gridCol w="537145">
                      <a:extLst>
                        <a:ext uri="{9D8B030D-6E8A-4147-A177-3AD203B41FA5}">
                          <a16:colId xmlns:a16="http://schemas.microsoft.com/office/drawing/2014/main" val="344128195"/>
                        </a:ext>
                      </a:extLst>
                    </a:gridCol>
                    <a:gridCol w="537145">
                      <a:extLst>
                        <a:ext uri="{9D8B030D-6E8A-4147-A177-3AD203B41FA5}">
                          <a16:colId xmlns:a16="http://schemas.microsoft.com/office/drawing/2014/main" val="4132654311"/>
                        </a:ext>
                      </a:extLst>
                    </a:gridCol>
                    <a:gridCol w="537145">
                      <a:extLst>
                        <a:ext uri="{9D8B030D-6E8A-4147-A177-3AD203B41FA5}">
                          <a16:colId xmlns:a16="http://schemas.microsoft.com/office/drawing/2014/main" val="2885800782"/>
                        </a:ext>
                      </a:extLst>
                    </a:gridCol>
                  </a:tblGrid>
                  <a:tr h="38848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A</a:t>
                          </a:r>
                          <a:endParaRPr lang="en-US" sz="140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A-</a:t>
                          </a:r>
                          <a:endParaRPr lang="en-US" sz="140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B+</a:t>
                          </a:r>
                          <a:endParaRPr lang="en-US" sz="140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B</a:t>
                          </a:r>
                          <a:endParaRPr lang="en-US" sz="140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B-</a:t>
                          </a:r>
                          <a:endParaRPr lang="en-US" sz="140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C+</a:t>
                          </a:r>
                          <a:endParaRPr lang="en-US" sz="140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C</a:t>
                          </a:r>
                          <a:endParaRPr lang="en-US" sz="140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C-</a:t>
                          </a:r>
                          <a:endParaRPr lang="en-US" sz="140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D+</a:t>
                          </a:r>
                          <a:endParaRPr lang="en-US" sz="140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D</a:t>
                          </a:r>
                          <a:endParaRPr lang="en-US" sz="140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D-</a:t>
                          </a:r>
                          <a:endParaRPr lang="en-US" sz="140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F</a:t>
                          </a:r>
                          <a:endParaRPr lang="en-US" sz="140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extLst>
                      <a:ext uri="{0D108BD9-81ED-4DB2-BD59-A6C34878D82A}">
                        <a16:rowId xmlns:a16="http://schemas.microsoft.com/office/drawing/2014/main" val="999060291"/>
                      </a:ext>
                    </a:extLst>
                  </a:tr>
                  <a:tr h="77697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&gt; 90</a:t>
                          </a:r>
                        </a:p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 b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100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&gt; 87</a:t>
                          </a:r>
                        </a:p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 90</a:t>
                          </a:r>
                          <a:endParaRPr lang="en-US" sz="1400" dirty="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&gt; 84</a:t>
                          </a:r>
                        </a:p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 87</a:t>
                          </a:r>
                          <a:endParaRPr lang="en-US" sz="140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&gt; 80</a:t>
                          </a:r>
                        </a:p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 84</a:t>
                          </a:r>
                          <a:endParaRPr lang="en-US" sz="140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&gt; 77</a:t>
                          </a:r>
                        </a:p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 80</a:t>
                          </a:r>
                          <a:endParaRPr lang="en-US" sz="140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&gt; 74</a:t>
                          </a:r>
                        </a:p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 77</a:t>
                          </a:r>
                          <a:endParaRPr lang="en-US" sz="140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&gt; 70</a:t>
                          </a:r>
                        </a:p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 74</a:t>
                          </a:r>
                          <a:endParaRPr lang="en-US" sz="140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&gt; 67</a:t>
                          </a:r>
                        </a:p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 70</a:t>
                          </a:r>
                          <a:endParaRPr lang="en-US" sz="140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&gt; 64</a:t>
                          </a:r>
                        </a:p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 67</a:t>
                          </a:r>
                          <a:endParaRPr lang="en-US" sz="140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&gt; 60</a:t>
                          </a:r>
                        </a:p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 64</a:t>
                          </a:r>
                          <a:endParaRPr lang="en-US" sz="140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&gt; 55</a:t>
                          </a:r>
                        </a:p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 60</a:t>
                          </a:r>
                          <a:endParaRPr lang="en-US" sz="140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 55</a:t>
                          </a:r>
                          <a:endParaRPr lang="en-US" sz="1400" dirty="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extLst>
                      <a:ext uri="{0D108BD9-81ED-4DB2-BD59-A6C34878D82A}">
                        <a16:rowId xmlns:a16="http://schemas.microsoft.com/office/drawing/2014/main" val="7377521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5FBD93A8-02C6-2D4B-B30B-C31470D1F7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5210740"/>
                  </p:ext>
                </p:extLst>
              </p:nvPr>
            </p:nvGraphicFramePr>
            <p:xfrm>
              <a:off x="156395" y="3646390"/>
              <a:ext cx="6447120" cy="116546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37835">
                      <a:extLst>
                        <a:ext uri="{9D8B030D-6E8A-4147-A177-3AD203B41FA5}">
                          <a16:colId xmlns:a16="http://schemas.microsoft.com/office/drawing/2014/main" val="801714247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3906430194"/>
                        </a:ext>
                      </a:extLst>
                    </a:gridCol>
                    <a:gridCol w="537145">
                      <a:extLst>
                        <a:ext uri="{9D8B030D-6E8A-4147-A177-3AD203B41FA5}">
                          <a16:colId xmlns:a16="http://schemas.microsoft.com/office/drawing/2014/main" val="2288634754"/>
                        </a:ext>
                      </a:extLst>
                    </a:gridCol>
                    <a:gridCol w="537145">
                      <a:extLst>
                        <a:ext uri="{9D8B030D-6E8A-4147-A177-3AD203B41FA5}">
                          <a16:colId xmlns:a16="http://schemas.microsoft.com/office/drawing/2014/main" val="1594245492"/>
                        </a:ext>
                      </a:extLst>
                    </a:gridCol>
                    <a:gridCol w="537145">
                      <a:extLst>
                        <a:ext uri="{9D8B030D-6E8A-4147-A177-3AD203B41FA5}">
                          <a16:colId xmlns:a16="http://schemas.microsoft.com/office/drawing/2014/main" val="3664135083"/>
                        </a:ext>
                      </a:extLst>
                    </a:gridCol>
                    <a:gridCol w="537145">
                      <a:extLst>
                        <a:ext uri="{9D8B030D-6E8A-4147-A177-3AD203B41FA5}">
                          <a16:colId xmlns:a16="http://schemas.microsoft.com/office/drawing/2014/main" val="1957066425"/>
                        </a:ext>
                      </a:extLst>
                    </a:gridCol>
                    <a:gridCol w="537145">
                      <a:extLst>
                        <a:ext uri="{9D8B030D-6E8A-4147-A177-3AD203B41FA5}">
                          <a16:colId xmlns:a16="http://schemas.microsoft.com/office/drawing/2014/main" val="2288827891"/>
                        </a:ext>
                      </a:extLst>
                    </a:gridCol>
                    <a:gridCol w="537145">
                      <a:extLst>
                        <a:ext uri="{9D8B030D-6E8A-4147-A177-3AD203B41FA5}">
                          <a16:colId xmlns:a16="http://schemas.microsoft.com/office/drawing/2014/main" val="4109338020"/>
                        </a:ext>
                      </a:extLst>
                    </a:gridCol>
                    <a:gridCol w="537145">
                      <a:extLst>
                        <a:ext uri="{9D8B030D-6E8A-4147-A177-3AD203B41FA5}">
                          <a16:colId xmlns:a16="http://schemas.microsoft.com/office/drawing/2014/main" val="2005698067"/>
                        </a:ext>
                      </a:extLst>
                    </a:gridCol>
                    <a:gridCol w="537145">
                      <a:extLst>
                        <a:ext uri="{9D8B030D-6E8A-4147-A177-3AD203B41FA5}">
                          <a16:colId xmlns:a16="http://schemas.microsoft.com/office/drawing/2014/main" val="344128195"/>
                        </a:ext>
                      </a:extLst>
                    </a:gridCol>
                    <a:gridCol w="537145">
                      <a:extLst>
                        <a:ext uri="{9D8B030D-6E8A-4147-A177-3AD203B41FA5}">
                          <a16:colId xmlns:a16="http://schemas.microsoft.com/office/drawing/2014/main" val="4132654311"/>
                        </a:ext>
                      </a:extLst>
                    </a:gridCol>
                    <a:gridCol w="537145">
                      <a:extLst>
                        <a:ext uri="{9D8B030D-6E8A-4147-A177-3AD203B41FA5}">
                          <a16:colId xmlns:a16="http://schemas.microsoft.com/office/drawing/2014/main" val="2885800782"/>
                        </a:ext>
                      </a:extLst>
                    </a:gridCol>
                  </a:tblGrid>
                  <a:tr h="38848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A</a:t>
                          </a:r>
                          <a:endParaRPr lang="en-US" sz="140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A-</a:t>
                          </a:r>
                          <a:endParaRPr lang="en-US" sz="140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B+</a:t>
                          </a:r>
                          <a:endParaRPr lang="en-US" sz="140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B</a:t>
                          </a:r>
                          <a:endParaRPr lang="en-US" sz="140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B-</a:t>
                          </a:r>
                          <a:endParaRPr lang="en-US" sz="140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C+</a:t>
                          </a:r>
                          <a:endParaRPr lang="en-US" sz="140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C</a:t>
                          </a:r>
                          <a:endParaRPr lang="en-US" sz="140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C-</a:t>
                          </a:r>
                          <a:endParaRPr lang="en-US" sz="140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D+</a:t>
                          </a:r>
                          <a:endParaRPr lang="en-US" sz="140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D</a:t>
                          </a:r>
                          <a:endParaRPr lang="en-US" sz="140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D-</a:t>
                          </a:r>
                          <a:endParaRPr lang="en-US" sz="140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F</a:t>
                          </a:r>
                          <a:endParaRPr lang="en-US" sz="1400">
                            <a:effectLst/>
                            <a:latin typeface="New York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323" marR="68323" marT="0" marB="0" anchor="ctr"/>
                    </a:tc>
                    <a:extLst>
                      <a:ext uri="{0D108BD9-81ED-4DB2-BD59-A6C34878D82A}">
                        <a16:rowId xmlns:a16="http://schemas.microsoft.com/office/drawing/2014/main" val="999060291"/>
                      </a:ext>
                    </a:extLst>
                  </a:tr>
                  <a:tr h="7769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323" marR="68323" marT="0" marB="0" anchor="ctr">
                        <a:blipFill>
                          <a:blip r:embed="rId2"/>
                          <a:stretch>
                            <a:fillRect l="-2381" t="-52459" r="-111666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323" marR="68323" marT="0" marB="0" anchor="ctr">
                        <a:blipFill>
                          <a:blip r:embed="rId2"/>
                          <a:stretch>
                            <a:fillRect l="-100000" t="-52459" r="-99069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323" marR="68323" marT="0" marB="0" anchor="ctr">
                        <a:blipFill>
                          <a:blip r:embed="rId2"/>
                          <a:stretch>
                            <a:fillRect l="-204762" t="-52459" r="-91428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323" marR="68323" marT="0" marB="0" anchor="ctr">
                        <a:blipFill>
                          <a:blip r:embed="rId2"/>
                          <a:stretch>
                            <a:fillRect l="-304762" t="-52459" r="-81428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323" marR="68323" marT="0" marB="0" anchor="ctr">
                        <a:blipFill>
                          <a:blip r:embed="rId2"/>
                          <a:stretch>
                            <a:fillRect l="-395349" t="-52459" r="-69534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323" marR="68323" marT="0" marB="0" anchor="ctr">
                        <a:blipFill>
                          <a:blip r:embed="rId2"/>
                          <a:stretch>
                            <a:fillRect l="-507143" t="-52459" r="-61190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323" marR="68323" marT="0" marB="0" anchor="ctr">
                        <a:blipFill>
                          <a:blip r:embed="rId2"/>
                          <a:stretch>
                            <a:fillRect l="-607143" t="-52459" r="-51190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323" marR="68323" marT="0" marB="0" anchor="ctr">
                        <a:blipFill>
                          <a:blip r:embed="rId2"/>
                          <a:stretch>
                            <a:fillRect l="-690698" t="-52459" r="-400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323" marR="68323" marT="0" marB="0" anchor="ctr">
                        <a:blipFill>
                          <a:blip r:embed="rId2"/>
                          <a:stretch>
                            <a:fillRect l="-809524" t="-52459" r="-309524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323" marR="68323" marT="0" marB="0" anchor="ctr">
                        <a:blipFill>
                          <a:blip r:embed="rId2"/>
                          <a:stretch>
                            <a:fillRect l="-909524" t="-52459" r="-209524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323" marR="68323" marT="0" marB="0" anchor="ctr">
                        <a:blipFill>
                          <a:blip r:embed="rId2"/>
                          <a:stretch>
                            <a:fillRect l="-986047" t="-52459" r="-104651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323" marR="68323" marT="0" marB="0" anchor="ctr">
                        <a:blipFill>
                          <a:blip r:embed="rId2"/>
                          <a:stretch>
                            <a:fillRect l="-1111905" t="-52459" r="-7143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77521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9" name="Rectangle 2">
            <a:extLst>
              <a:ext uri="{FF2B5EF4-FFF2-40B4-BE49-F238E27FC236}">
                <a16:creationId xmlns:a16="http://schemas.microsoft.com/office/drawing/2014/main" id="{ECB17F8A-FD51-2E45-AEE5-0A38787CB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82" y="3646390"/>
            <a:ext cx="7474925" cy="831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80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F573FA9-4D78-764C-99AD-18BD3987B24A}"/>
              </a:ext>
            </a:extLst>
          </p:cNvPr>
          <p:cNvGrpSpPr/>
          <p:nvPr/>
        </p:nvGrpSpPr>
        <p:grpSpPr>
          <a:xfrm>
            <a:off x="29308" y="0"/>
            <a:ext cx="3615928" cy="525673"/>
            <a:chOff x="27432" y="0"/>
            <a:chExt cx="3615928" cy="5256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3FAF6A-2105-4243-946F-ACBD268639A1}"/>
                </a:ext>
              </a:extLst>
            </p:cNvPr>
            <p:cNvSpPr txBox="1"/>
            <p:nvPr/>
          </p:nvSpPr>
          <p:spPr>
            <a:xfrm>
              <a:off x="73152" y="64008"/>
              <a:ext cx="35702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9C0BA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Assignments and Projects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48579D1-88B7-1543-B63E-C0CFA253DA7E}"/>
                </a:ext>
              </a:extLst>
            </p:cNvPr>
            <p:cNvCxnSpPr>
              <a:cxnSpLocks/>
            </p:cNvCxnSpPr>
            <p:nvPr/>
          </p:nvCxnSpPr>
          <p:spPr>
            <a:xfrm>
              <a:off x="27432" y="0"/>
              <a:ext cx="0" cy="443858"/>
            </a:xfrm>
            <a:prstGeom prst="line">
              <a:avLst/>
            </a:prstGeom>
            <a:ln w="63500">
              <a:solidFill>
                <a:srgbClr val="39C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16F1BA6-04BB-1049-BB69-459357183C0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02336" y="-192024"/>
              <a:ext cx="0" cy="443858"/>
            </a:xfrm>
            <a:prstGeom prst="line">
              <a:avLst/>
            </a:prstGeom>
            <a:ln w="63500">
              <a:solidFill>
                <a:srgbClr val="39C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F38CFD4-0725-A647-A00D-7F704A8DE462}"/>
              </a:ext>
            </a:extLst>
          </p:cNvPr>
          <p:cNvSpPr txBox="1"/>
          <p:nvPr/>
        </p:nvSpPr>
        <p:spPr>
          <a:xfrm>
            <a:off x="6349031" y="4811854"/>
            <a:ext cx="508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39C0BA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7</a:t>
            </a:r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ECB17F8A-FD51-2E45-AEE5-0A38787CB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82" y="3646390"/>
            <a:ext cx="7474925" cy="831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D757EE-1123-DF43-82D4-5FDD4F06EF38}"/>
              </a:ext>
            </a:extLst>
          </p:cNvPr>
          <p:cNvSpPr/>
          <p:nvPr/>
        </p:nvSpPr>
        <p:spPr>
          <a:xfrm>
            <a:off x="75028" y="555114"/>
            <a:ext cx="6600690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1. There will be a total of </a:t>
            </a:r>
            <a:r>
              <a:rPr lang="en-US" sz="1600" b="1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6 assignments</a:t>
            </a:r>
            <a:r>
              <a:rPr lang="en-US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 (best 4 out of 6).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2. Assignment will be </a:t>
            </a:r>
            <a:r>
              <a:rPr lang="en-US" sz="1600" b="1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due in a week</a:t>
            </a:r>
            <a:r>
              <a:rPr lang="en-US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 from the day it is assigned.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3. Delay allowed up to 4 days; each passing day you will </a:t>
            </a:r>
            <a:r>
              <a:rPr lang="en-US" sz="1600" b="1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lose 20% </a:t>
            </a:r>
            <a:r>
              <a:rPr lang="en-US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of the marks.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4. Late submission allowed but only if you have secured permission from the instructor.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5. In case of emergency, submit assignment late and inform instructor. If your reasons are not strong enough, it will be considered late submission.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6. Collaboration allowed but assignments must be prepared individually.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7. Codes should also be developed independently; you can, however, collaborate and brainstorm.</a:t>
            </a:r>
          </a:p>
        </p:txBody>
      </p:sp>
    </p:spTree>
    <p:extLst>
      <p:ext uri="{BB962C8B-B14F-4D97-AF65-F5344CB8AC3E}">
        <p14:creationId xmlns:p14="http://schemas.microsoft.com/office/powerpoint/2010/main" val="3244299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F573FA9-4D78-764C-99AD-18BD3987B24A}"/>
              </a:ext>
            </a:extLst>
          </p:cNvPr>
          <p:cNvGrpSpPr/>
          <p:nvPr/>
        </p:nvGrpSpPr>
        <p:grpSpPr>
          <a:xfrm>
            <a:off x="29308" y="0"/>
            <a:ext cx="3615928" cy="525673"/>
            <a:chOff x="27432" y="0"/>
            <a:chExt cx="3615928" cy="5256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3FAF6A-2105-4243-946F-ACBD268639A1}"/>
                </a:ext>
              </a:extLst>
            </p:cNvPr>
            <p:cNvSpPr txBox="1"/>
            <p:nvPr/>
          </p:nvSpPr>
          <p:spPr>
            <a:xfrm>
              <a:off x="73152" y="64008"/>
              <a:ext cx="35702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9C0BA"/>
                  </a:solidFill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rPr>
                <a:t>Assignments and Projects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48579D1-88B7-1543-B63E-C0CFA253DA7E}"/>
                </a:ext>
              </a:extLst>
            </p:cNvPr>
            <p:cNvCxnSpPr>
              <a:cxnSpLocks/>
            </p:cNvCxnSpPr>
            <p:nvPr/>
          </p:nvCxnSpPr>
          <p:spPr>
            <a:xfrm>
              <a:off x="27432" y="0"/>
              <a:ext cx="0" cy="443858"/>
            </a:xfrm>
            <a:prstGeom prst="line">
              <a:avLst/>
            </a:prstGeom>
            <a:ln w="63500">
              <a:solidFill>
                <a:srgbClr val="39C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16F1BA6-04BB-1049-BB69-459357183C0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02336" y="-192024"/>
              <a:ext cx="0" cy="443858"/>
            </a:xfrm>
            <a:prstGeom prst="line">
              <a:avLst/>
            </a:prstGeom>
            <a:ln w="63500">
              <a:solidFill>
                <a:srgbClr val="39C0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F38CFD4-0725-A647-A00D-7F704A8DE462}"/>
              </a:ext>
            </a:extLst>
          </p:cNvPr>
          <p:cNvSpPr txBox="1"/>
          <p:nvPr/>
        </p:nvSpPr>
        <p:spPr>
          <a:xfrm>
            <a:off x="6349031" y="4811854"/>
            <a:ext cx="508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39C0BA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8</a:t>
            </a:r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ECB17F8A-FD51-2E45-AEE5-0A38787CB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82" y="3646390"/>
            <a:ext cx="7474925" cy="831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D757EE-1123-DF43-82D4-5FDD4F06EF38}"/>
              </a:ext>
            </a:extLst>
          </p:cNvPr>
          <p:cNvSpPr/>
          <p:nvPr/>
        </p:nvSpPr>
        <p:spPr>
          <a:xfrm>
            <a:off x="75028" y="555114"/>
            <a:ext cx="6600690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1. There will be a total of </a:t>
            </a:r>
            <a:r>
              <a:rPr lang="en-US" sz="1600" b="1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2 projects</a:t>
            </a:r>
            <a:r>
              <a:rPr lang="en-US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 (best 4 out of 6).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2. Group of 5 students will be created and each group will finish the project.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3. Reports must be prepared individually.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4. Projects are due in </a:t>
            </a:r>
            <a:r>
              <a:rPr lang="en-US" sz="1600" b="1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2 weeks</a:t>
            </a:r>
            <a:r>
              <a:rPr lang="en-US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D0278D-D8C2-8E4E-8735-9CD4CB973256}"/>
              </a:ext>
            </a:extLst>
          </p:cNvPr>
          <p:cNvSpPr/>
          <p:nvPr/>
        </p:nvSpPr>
        <p:spPr>
          <a:xfrm>
            <a:off x="75028" y="2780529"/>
            <a:ext cx="3429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39C0BA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Project and Exam Dates</a:t>
            </a:r>
          </a:p>
          <a:p>
            <a:r>
              <a:rPr lang="en-US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Oct 1: Project 1 assigned</a:t>
            </a:r>
          </a:p>
          <a:p>
            <a:r>
              <a:rPr lang="en-US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Oct 15: Project 1 due</a:t>
            </a:r>
          </a:p>
          <a:p>
            <a:r>
              <a:rPr lang="en-US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Oct 29: Project 2 assigned</a:t>
            </a:r>
          </a:p>
          <a:p>
            <a:r>
              <a:rPr lang="en-US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Nov 12: Project 2 due</a:t>
            </a:r>
          </a:p>
          <a:p>
            <a:r>
              <a:rPr lang="en-US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Dec 15: Finals (Wed, 2 pm – 5 pm)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6C15A5-EA87-3E42-B15D-AA2F0C40D745}"/>
              </a:ext>
            </a:extLst>
          </p:cNvPr>
          <p:cNvSpPr/>
          <p:nvPr/>
        </p:nvSpPr>
        <p:spPr>
          <a:xfrm>
            <a:off x="85419" y="4362563"/>
            <a:ext cx="3429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39C0BA"/>
                </a:solidFill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No-class Dates</a:t>
            </a:r>
          </a:p>
          <a:p>
            <a:r>
              <a:rPr lang="en-US" sz="16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Sep 6, Nov 24, Nov 26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383B2A9-3AA4-8A4B-BD80-3B0506E26156}"/>
              </a:ext>
            </a:extLst>
          </p:cNvPr>
          <p:cNvGrpSpPr/>
          <p:nvPr/>
        </p:nvGrpSpPr>
        <p:grpSpPr>
          <a:xfrm>
            <a:off x="3150484" y="776790"/>
            <a:ext cx="1270080" cy="95040"/>
            <a:chOff x="3150484" y="776790"/>
            <a:chExt cx="1270080" cy="9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0EDDD3C-017A-4D46-AE7E-B3DEFA1FCEC0}"/>
                    </a:ext>
                  </a:extLst>
                </p14:cNvPr>
                <p14:cNvContentPartPr/>
                <p14:nvPr/>
              </p14:nvContentPartPr>
              <p14:xfrm>
                <a:off x="3205204" y="819630"/>
                <a:ext cx="6480" cy="3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0EDDD3C-017A-4D46-AE7E-B3DEFA1FCEC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97644" y="812070"/>
                  <a:ext cx="2160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8FD1029-5C1C-1C4D-BB49-CF78DF3C337A}"/>
                    </a:ext>
                  </a:extLst>
                </p14:cNvPr>
                <p14:cNvContentPartPr/>
                <p14:nvPr/>
              </p14:nvContentPartPr>
              <p14:xfrm>
                <a:off x="3150484" y="776790"/>
                <a:ext cx="1270080" cy="766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8FD1029-5C1C-1C4D-BB49-CF78DF3C337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42924" y="769230"/>
                  <a:ext cx="12852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CF27FAD-F4BF-1F43-9570-E81C20390949}"/>
                    </a:ext>
                  </a:extLst>
                </p14:cNvPr>
                <p14:cNvContentPartPr/>
                <p14:nvPr/>
              </p14:nvContentPartPr>
              <p14:xfrm>
                <a:off x="3229684" y="819630"/>
                <a:ext cx="116280" cy="18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CF27FAD-F4BF-1F43-9570-E81C2039094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22124" y="812070"/>
                  <a:ext cx="1314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682036B-FE79-B34E-8A32-A1E2F3DCAD5C}"/>
                    </a:ext>
                  </a:extLst>
                </p14:cNvPr>
                <p14:cNvContentPartPr/>
                <p14:nvPr/>
              </p14:nvContentPartPr>
              <p14:xfrm>
                <a:off x="3428044" y="862470"/>
                <a:ext cx="67680" cy="9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682036B-FE79-B34E-8A32-A1E2F3DCAD5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20844" y="854910"/>
                  <a:ext cx="82440" cy="2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D5D51AF-ED7E-F145-A7E5-958D5D64C731}"/>
                  </a:ext>
                </a:extLst>
              </p14:cNvPr>
              <p14:cNvContentPartPr/>
              <p14:nvPr/>
            </p14:nvContentPartPr>
            <p14:xfrm>
              <a:off x="2927644" y="2632950"/>
              <a:ext cx="210960" cy="17067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D5D51AF-ED7E-F145-A7E5-958D5D64C73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20084" y="2625390"/>
                <a:ext cx="226080" cy="172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B6AFBA4-4899-9E44-A8B4-9D8D1CDB5540}"/>
                  </a:ext>
                </a:extLst>
              </p14:cNvPr>
              <p14:cNvContentPartPr/>
              <p14:nvPr/>
            </p14:nvContentPartPr>
            <p14:xfrm>
              <a:off x="-18596" y="4342590"/>
              <a:ext cx="2357280" cy="7239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B6AFBA4-4899-9E44-A8B4-9D8D1CDB554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6156" y="4335030"/>
                <a:ext cx="2372400" cy="73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7788055"/>
      </p:ext>
    </p:extLst>
  </p:cSld>
  <p:clrMapOvr>
    <a:masterClrMapping/>
  </p:clrMapOvr>
</p:sld>
</file>

<file path=ppt/theme/theme1.xml><?xml version="1.0" encoding="utf-8"?>
<a:theme xmlns:a="http://schemas.openxmlformats.org/drawingml/2006/main" name="16-9 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6-9 Light Backgroun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6-9 White Backgrou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23715</TotalTime>
  <Words>812</Words>
  <Application>Microsoft Office PowerPoint</Application>
  <PresentationFormat>Custom</PresentationFormat>
  <Paragraphs>120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16-9 Cover</vt:lpstr>
      <vt:lpstr>16-9 Light Background</vt:lpstr>
      <vt:lpstr>16-9 White Backgroud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University Marketing and Creative Services</dc:creator>
  <cp:keywords/>
  <dc:description/>
  <cp:lastModifiedBy>Prashant K Jha</cp:lastModifiedBy>
  <cp:revision>783</cp:revision>
  <cp:lastPrinted>2011-01-24T02:49:42Z</cp:lastPrinted>
  <dcterms:created xsi:type="dcterms:W3CDTF">2011-06-30T15:04:08Z</dcterms:created>
  <dcterms:modified xsi:type="dcterms:W3CDTF">2021-08-25T14:52:17Z</dcterms:modified>
  <cp:category/>
</cp:coreProperties>
</file>