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0125" y="234875"/>
            <a:ext cx="8635200" cy="4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GITHUB_TEST_TOKEN_F7F25C2CF921D8E3F2BED1662EC10C2C2BA50712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GITHUB_TEST_TOKEN_A7F25C2CF921D8E3F2BED1662EC10C2C2BA50712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GITHUB_TEST_TOKEN_B7F25C2CF921D8E3F2BED1662EC10C2C2BA50712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GITHUB_TEST_TOKEN_C7F25C2CF921D8E3F2BED1662EC10C2C2BA50712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GITHUB_TEST_TOKEN_D7F25C2CF921D8E3F2BED1662EC10C2C2BA50712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GITHUB_TEST_TOKEN_E8F25C2CF921D8E3F2BED1662EC10C2C2BA50712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GITHUB_TEST_TOKEN_E9F25C2CF921D8E3F2BED1662EC10C2C2BA50712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GITHUB_TEST_TOKEN_E1F25C2CF921D8E3F2BED1662EC10C2C2BA50712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GITHUB_TEST_TOKEN_E2F25C2CF921D8E3F2BED1662EC10C2C2BA50712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GITHUB_TEST_TOKEN_E3F25C2CF921D8E3F2BED1662EC10C2C2BA50712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GITHUB_TEST_TOKEN_E4F25C2CF921D8E3F2BED1662EC10C2C2BA50712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GITHUB_TEST_TOKEN_E5F25C2CF921D8E3F2BED1662EC10C2C2BA50712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GITHUB_TEST_TOKEN_E6F25C2CF921D8E3F2BED1662EC10C2C2BA50712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