
<file path=[Content_Types].xml><?xml version="1.0" encoding="utf-8"?>
<Types xmlns="http://schemas.openxmlformats.org/package/2006/content-types">
  <Override PartName="/ppt/diagrams/layout2.xml" ContentType="application/vnd.openxmlformats-officedocument.drawingml.diagramLayout+xml"/>
  <Default Extension="bin" ContentType="application/vnd.openxmlformats-officedocument.presentationml.printerSettings"/>
  <Override PartName="/ppt/slides/slide14.xml" ContentType="application/vnd.openxmlformats-officedocument.presentationml.slide+xml"/>
  <Default Extension="rels" ContentType="application/vnd.openxmlformats-package.relationships+xml"/>
  <Override PartName="/ppt/notesSlides/notesSlide16.xml" ContentType="application/vnd.openxmlformats-officedocument.presentationml.notesSlide+xml"/>
  <Override PartName="/ppt/embeddings/oleObject1.bin" ContentType="application/vnd.openxmlformats-officedocument.oleObject"/>
  <Override PartName="/ppt/diagrams/colors1.xml" ContentType="application/vnd.openxmlformats-officedocument.drawingml.diagramColors+xml"/>
  <Default Extension="xml" ContentType="application/xml"/>
  <Override PartName="/ppt/tableStyles.xml" ContentType="application/vnd.openxmlformats-officedocument.presentationml.tableStyles+xml"/>
  <Override PartName="/ppt/notesSlides/notesSlide1.xml" ContentType="application/vnd.openxmlformats-officedocument.presentationml.notesSlide+xml"/>
  <Override PartName="/ppt/slides/slide28.xml" ContentType="application/vnd.openxmlformats-officedocument.presentationml.slide+xml"/>
  <Override PartName="/ppt/slides/slide21.xml" ContentType="application/vnd.openxmlformats-officedocument.presentationml.slide+xml"/>
  <Override PartName="/ppt/slides/slide5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30.xml" ContentType="application/vnd.openxmlformats-officedocument.presentationml.slide+xml"/>
  <Override PartName="/ppt/notesSlides/notesSlide9.xml" ContentType="application/vnd.openxmlformats-officedocument.presentationml.notesSlide+xml"/>
  <Override PartName="/ppt/diagrams/layout1.xml" ContentType="application/vnd.openxmlformats-officedocument.drawingml.diagramLayout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ppt/notesSlides/notesSlide7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slides/slide27.xml" ContentType="application/vnd.openxmlformats-officedocument.presentationml.slide+xml"/>
  <Default Extension="vml" ContentType="application/vnd.openxmlformats-officedocument.vmlDrawing"/>
  <Override PartName="/ppt/slides/slide20.xml" ContentType="application/vnd.openxmlformats-officedocument.presentationml.slide+xml"/>
  <Override PartName="/ppt/notesSlides/notesSlide22.xml" ContentType="application/vnd.openxmlformats-officedocument.presentationml.notes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diagrams/data3.xml" ContentType="application/vnd.openxmlformats-officedocument.drawingml.diagramData+xml"/>
  <Default Extension="png" ContentType="image/png"/>
  <Override PartName="/ppt/slideLayouts/slideLayout4.xml" ContentType="application/vnd.openxmlformats-officedocument.presentationml.slideLayout+xml"/>
  <Override PartName="/ppt/notesSlides/notesSlide8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4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diagrams/quickStyle3.xml" ContentType="application/vnd.openxmlformats-officedocument.drawingml.diagramStyle+xml"/>
  <Default Extension="pict" ContentType="image/pict"/>
  <Override PartName="/ppt/slides/slide26.xml" ContentType="application/vnd.openxmlformats-officedocument.presentationml.slide+xml"/>
  <Override PartName="/ppt/notesSlides/notesSlide21.xml" ContentType="application/vnd.openxmlformats-officedocument.presentationml.notes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diagrams/data2.xml" ContentType="application/vnd.openxmlformats-officedocument.drawingml.diagramData+xml"/>
  <Override PartName="/ppt/slideLayouts/slideLayout3.xml" ContentType="application/vnd.openxmlformats-officedocument.presentationml.slideLayout+xml"/>
  <Override PartName="/ppt/slides/slide11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quickStyle2.xml" ContentType="application/vnd.openxmlformats-officedocument.drawingml.diagramStyle+xml"/>
  <Override PartName="/ppt/slides/slide25.xml" ContentType="application/vnd.openxmlformats-officedocument.presentationml.slide+xml"/>
  <Override PartName="/ppt/slides/slide9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20.xml" ContentType="application/vnd.openxmlformats-officedocument.presentationml.notesSlide+xml"/>
  <Override PartName="/ppt/slides/slide2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17.xml" ContentType="application/vnd.openxmlformats-officedocument.presentationml.slide+xml"/>
  <Override PartName="/ppt/diagrams/data1.xml" ContentType="application/vnd.openxmlformats-officedocument.drawingml.diagramData+xml"/>
  <Override PartName="/ppt/notesSlides/notesSlide19.xml" ContentType="application/vnd.openxmlformats-officedocument.presentationml.notesSlide+xml"/>
  <Override PartName="/ppt/slides/slide10.xml" ContentType="application/vnd.openxmlformats-officedocument.presentationml.slide+xml"/>
  <Override PartName="/ppt/embeddings/oleObject4.bin" ContentType="application/vnd.openxmlformats-officedocument.oleObject"/>
  <Override PartName="/ppt/notesSlides/notesSlide12.xml" ContentType="application/vnd.openxmlformats-officedocument.presentationml.notesSlide+xml"/>
  <Override PartName="/docProps/app.xml" ContentType="application/vnd.openxmlformats-officedocument.extended-properties+xml"/>
  <Override PartName="/ppt/notesSlides/notesSlide4.xml" ContentType="application/vnd.openxmlformats-officedocument.presentationml.notesSlide+xml"/>
  <Override PartName="/ppt/diagrams/quickStyle1.xml" ContentType="application/vnd.openxmlformats-officedocument.drawingml.diagramStyle+xml"/>
  <Override PartName="/ppt/embeddings/Microsoft_Equation1.bin" ContentType="application/vnd.openxmlformats-officedocument.oleObject"/>
  <Override PartName="/ppt/theme/theme3.xml" ContentType="application/vnd.openxmlformats-officedocument.theme+xml"/>
  <Override PartName="/ppt/slides/slide24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8.xml" ContentType="application/vnd.openxmlformats-officedocument.presentationml.slide+xml"/>
  <Override PartName="/ppt/diagrams/drawing3.xml" ContentType="application/vnd.ms-office.drawingml.diagramDrawing+xml"/>
  <Override PartName="/ppt/slideLayouts/slideLayout8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16.xml" ContentType="application/vnd.openxmlformats-officedocument.presentationml.slide+xml"/>
  <Override PartName="/ppt/notesSlides/notesSlide18.xml" ContentType="application/vnd.openxmlformats-officedocument.presentationml.notesSlide+xml"/>
  <Override PartName="/ppt/commentAuthors.xml" ContentType="application/vnd.openxmlformats-officedocument.presentationml.commentAuthors+xml"/>
  <Override PartName="/ppt/viewProps.xml" ContentType="application/vnd.openxmlformats-officedocument.presentationml.viewProps+xml"/>
  <Override PartName="/ppt/embeddings/oleObject3.bin" ContentType="application/vnd.openxmlformats-officedocument.oleObject"/>
  <Override PartName="/ppt/diagrams/colors3.xml" ContentType="application/vnd.openxmlformats-officedocument.drawingml.diagramColors+xml"/>
  <Override PartName="/ppt/notesSlides/notesSlide11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s/slide23.xml" ContentType="application/vnd.openxmlformats-officedocument.presentationml.slide+xml"/>
  <Override PartName="/ppt/diagrams/drawing2.xml" ContentType="application/vnd.ms-office.drawingml.diagramDrawing+xml"/>
  <Override PartName="/ppt/slides/slide7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layout3.xml" ContentType="application/vnd.openxmlformats-officedocument.drawingml.diagramLayout+xml"/>
  <Override PartName="/ppt/notesMasters/notesMaster1.xml" ContentType="application/vnd.openxmlformats-officedocument.presentationml.notesMaster+xml"/>
  <Override PartName="/ppt/slides/slide15.xml" ContentType="application/vnd.openxmlformats-officedocument.presentationml.slide+xml"/>
  <Override PartName="/ppt/notesSlides/notesSlide17.xml" ContentType="application/vnd.openxmlformats-officedocument.presentationml.notesSlide+xml"/>
  <Override PartName="/ppt/embeddings/oleObject2.bin" ContentType="application/vnd.openxmlformats-officedocument.oleObject"/>
  <Override PartName="/ppt/diagrams/colors2.xml" ContentType="application/vnd.openxmlformats-officedocument.drawingml.diagramColors+xml"/>
  <Override PartName="/ppt/notesSlides/notesSlide2.xml" ContentType="application/vnd.openxmlformats-officedocument.presentationml.notesSlide+xml"/>
  <Override PartName="/ppt/slides/slide29.xml" ContentType="application/vnd.openxmlformats-officedocument.presentationml.slide+xml"/>
  <Override PartName="/ppt/theme/theme1.xml" ContentType="application/vnd.openxmlformats-officedocument.theme+xml"/>
  <Override PartName="/ppt/slides/slide22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10.xml" ContentType="application/vnd.openxmlformats-officedocument.presentationml.slideLayout+xml"/>
  <Override PartName="/ppt/slides/slide6.xml" ContentType="application/vnd.openxmlformats-officedocument.presentationml.slide+xml"/>
  <Override PartName="/ppt/diagrams/drawing1.xml" ContentType="application/vnd.ms-office.drawingml.diagramDrawing+xml"/>
  <Override PartName="/ppt/slideLayouts/slideLayout6.xml" ContentType="application/vnd.openxmlformats-officedocument.presentationml.slideLayout+xml"/>
  <Override PartName="/ppt/slides/slide31.xml" ContentType="application/vnd.openxmlformats-officedocument.presentationml.slide+xml"/>
  <Default Extension="pdf" ContentType="application/pdf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333" r:id="rId3"/>
    <p:sldId id="334" r:id="rId4"/>
    <p:sldId id="340" r:id="rId5"/>
    <p:sldId id="348" r:id="rId6"/>
    <p:sldId id="335" r:id="rId7"/>
    <p:sldId id="336" r:id="rId8"/>
    <p:sldId id="347" r:id="rId9"/>
    <p:sldId id="351" r:id="rId10"/>
    <p:sldId id="352" r:id="rId11"/>
    <p:sldId id="343" r:id="rId12"/>
    <p:sldId id="338" r:id="rId13"/>
    <p:sldId id="342" r:id="rId14"/>
    <p:sldId id="344" r:id="rId15"/>
    <p:sldId id="349" r:id="rId16"/>
    <p:sldId id="337" r:id="rId17"/>
    <p:sldId id="358" r:id="rId18"/>
    <p:sldId id="350" r:id="rId19"/>
    <p:sldId id="359" r:id="rId20"/>
    <p:sldId id="357" r:id="rId21"/>
    <p:sldId id="360" r:id="rId22"/>
    <p:sldId id="345" r:id="rId23"/>
    <p:sldId id="361" r:id="rId24"/>
    <p:sldId id="362" r:id="rId25"/>
    <p:sldId id="339" r:id="rId26"/>
    <p:sldId id="353" r:id="rId27"/>
    <p:sldId id="356" r:id="rId28"/>
    <p:sldId id="354" r:id="rId29"/>
    <p:sldId id="363" r:id="rId30"/>
    <p:sldId id="364" r:id="rId31"/>
    <p:sldId id="341" r:id="rId3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b="1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b="1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b="1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b="1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mAuthor id="0" name="Prashanth Mohan" initials="PM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FF0000"/>
    <a:srgbClr val="FFB707"/>
    <a:srgbClr val="6F6437"/>
    <a:srgbClr val="ABABAB"/>
    <a:srgbClr val="990000"/>
    <a:srgbClr val="174880"/>
    <a:srgbClr val="0000FF"/>
    <a:srgbClr val="00204E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84903" autoAdjust="0"/>
  </p:normalViewPr>
  <p:slideViewPr>
    <p:cSldViewPr snapToGrid="0">
      <p:cViewPr varScale="1">
        <p:scale>
          <a:sx n="97" d="100"/>
          <a:sy n="97" d="100"/>
        </p:scale>
        <p:origin x="-113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-1152" y="-120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handoutMaster" Target="handoutMasters/handoutMaster1.xml"/><Relationship Id="rId35" Type="http://schemas.openxmlformats.org/officeDocument/2006/relationships/printerSettings" Target="printerSettings/printerSettings1.bin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ADAE79-AD98-D841-84BC-236CFB451B4D}" type="doc">
      <dgm:prSet loTypeId="urn:microsoft.com/office/officeart/2005/8/layout/hierarchy1" loCatId="hierarchy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FEC65F60-D8A8-B54A-BCAA-63BEF0F442B8}">
      <dgm:prSet phldrT="[Text]"/>
      <dgm:spPr/>
      <dgm:t>
        <a:bodyPr/>
        <a:lstStyle/>
        <a:p>
          <a:r>
            <a:rPr lang="en-US" dirty="0" smtClean="0"/>
            <a:t>Server Workloads</a:t>
          </a:r>
          <a:endParaRPr lang="en-US" dirty="0"/>
        </a:p>
      </dgm:t>
    </dgm:pt>
    <dgm:pt modelId="{2133C312-2E9B-9143-B1FC-62B254CAB8F9}" type="parTrans" cxnId="{24EBA223-3EA0-EE45-8B3F-4E78105D9200}">
      <dgm:prSet/>
      <dgm:spPr/>
      <dgm:t>
        <a:bodyPr/>
        <a:lstStyle/>
        <a:p>
          <a:endParaRPr lang="en-US"/>
        </a:p>
      </dgm:t>
    </dgm:pt>
    <dgm:pt modelId="{6DF6561C-E56D-864A-9D1F-4D910282E067}" type="sibTrans" cxnId="{24EBA223-3EA0-EE45-8B3F-4E78105D9200}">
      <dgm:prSet/>
      <dgm:spPr/>
      <dgm:t>
        <a:bodyPr/>
        <a:lstStyle/>
        <a:p>
          <a:endParaRPr lang="en-US"/>
        </a:p>
      </dgm:t>
    </dgm:pt>
    <dgm:pt modelId="{500E8B6E-24C9-4C4E-A706-4E1AEA971DE2}">
      <dgm:prSet phldrT="[Text]"/>
      <dgm:spPr/>
      <dgm:t>
        <a:bodyPr/>
        <a:lstStyle/>
        <a:p>
          <a:r>
            <a:rPr lang="en-US" dirty="0" smtClean="0"/>
            <a:t>HPC</a:t>
          </a:r>
          <a:endParaRPr lang="en-US" dirty="0"/>
        </a:p>
      </dgm:t>
    </dgm:pt>
    <dgm:pt modelId="{BE63EDE5-C9F0-E74C-BBF0-5254567A79D8}" type="parTrans" cxnId="{F7EF61DB-6C3F-1C45-B262-409EFD3F0871}">
      <dgm:prSet/>
      <dgm:spPr/>
      <dgm:t>
        <a:bodyPr/>
        <a:lstStyle/>
        <a:p>
          <a:endParaRPr lang="en-US"/>
        </a:p>
      </dgm:t>
    </dgm:pt>
    <dgm:pt modelId="{E3C89B4B-F518-BA43-AB2A-08F787FE90B0}" type="sibTrans" cxnId="{F7EF61DB-6C3F-1C45-B262-409EFD3F0871}">
      <dgm:prSet/>
      <dgm:spPr/>
      <dgm:t>
        <a:bodyPr/>
        <a:lstStyle/>
        <a:p>
          <a:endParaRPr lang="en-US"/>
        </a:p>
      </dgm:t>
    </dgm:pt>
    <dgm:pt modelId="{DD234062-8D58-5C44-BADB-CF389AE3D861}">
      <dgm:prSet phldrT="[Text]"/>
      <dgm:spPr/>
      <dgm:t>
        <a:bodyPr/>
        <a:lstStyle/>
        <a:p>
          <a:r>
            <a:rPr lang="en-US" dirty="0" smtClean="0"/>
            <a:t>SSI based (MOSIX, </a:t>
          </a:r>
          <a:r>
            <a:rPr lang="en-US" dirty="0" err="1" smtClean="0"/>
            <a:t>Kerrighed</a:t>
          </a:r>
          <a:r>
            <a:rPr lang="en-US" dirty="0" smtClean="0"/>
            <a:t>)</a:t>
          </a:r>
          <a:endParaRPr lang="en-US" dirty="0"/>
        </a:p>
      </dgm:t>
    </dgm:pt>
    <dgm:pt modelId="{3E505DD0-8D34-E549-9397-51416D4238B0}" type="parTrans" cxnId="{7596E6BF-7C21-7045-BFA7-60416CDFEDC4}">
      <dgm:prSet/>
      <dgm:spPr/>
      <dgm:t>
        <a:bodyPr/>
        <a:lstStyle/>
        <a:p>
          <a:endParaRPr lang="en-US"/>
        </a:p>
      </dgm:t>
    </dgm:pt>
    <dgm:pt modelId="{B9B303D3-7F19-2444-8B58-47D8CB2C0FD7}" type="sibTrans" cxnId="{7596E6BF-7C21-7045-BFA7-60416CDFEDC4}">
      <dgm:prSet/>
      <dgm:spPr/>
      <dgm:t>
        <a:bodyPr/>
        <a:lstStyle/>
        <a:p>
          <a:endParaRPr lang="en-US"/>
        </a:p>
      </dgm:t>
    </dgm:pt>
    <dgm:pt modelId="{4E9CE8F4-BA05-CB49-B707-9BF358AE1DD2}">
      <dgm:prSet phldrT="[Text]"/>
      <dgm:spPr/>
      <dgm:t>
        <a:bodyPr/>
        <a:lstStyle/>
        <a:p>
          <a:r>
            <a:rPr lang="en-US" dirty="0" smtClean="0"/>
            <a:t>Torque/MAUI</a:t>
          </a:r>
          <a:endParaRPr lang="en-US" dirty="0"/>
        </a:p>
      </dgm:t>
    </dgm:pt>
    <dgm:pt modelId="{6F53355D-6F8E-F446-92F1-A6E08061EE0D}" type="parTrans" cxnId="{BE02DEF2-8792-E443-BE3E-AE070A434727}">
      <dgm:prSet/>
      <dgm:spPr/>
      <dgm:t>
        <a:bodyPr/>
        <a:lstStyle/>
        <a:p>
          <a:endParaRPr lang="en-US"/>
        </a:p>
      </dgm:t>
    </dgm:pt>
    <dgm:pt modelId="{5D9535D2-FCDB-3A4F-93A3-B41D4B1CCDB8}" type="sibTrans" cxnId="{BE02DEF2-8792-E443-BE3E-AE070A434727}">
      <dgm:prSet/>
      <dgm:spPr/>
      <dgm:t>
        <a:bodyPr/>
        <a:lstStyle/>
        <a:p>
          <a:endParaRPr lang="en-US"/>
        </a:p>
      </dgm:t>
    </dgm:pt>
    <dgm:pt modelId="{5228A3FF-F407-0549-856F-B2F1C8695AC9}">
      <dgm:prSet phldrT="[Text]"/>
      <dgm:spPr/>
      <dgm:t>
        <a:bodyPr/>
        <a:lstStyle/>
        <a:p>
          <a:r>
            <a:rPr lang="en-US" dirty="0" smtClean="0"/>
            <a:t>Storage</a:t>
          </a:r>
          <a:endParaRPr lang="en-US" dirty="0"/>
        </a:p>
      </dgm:t>
    </dgm:pt>
    <dgm:pt modelId="{B6B6E452-C410-4E4C-961F-D6E7F97C61E9}" type="parTrans" cxnId="{7CDE033B-51B5-BA45-96B8-FD3CA4A6D6F7}">
      <dgm:prSet/>
      <dgm:spPr/>
      <dgm:t>
        <a:bodyPr/>
        <a:lstStyle/>
        <a:p>
          <a:endParaRPr lang="en-US"/>
        </a:p>
      </dgm:t>
    </dgm:pt>
    <dgm:pt modelId="{0FD192EA-FFDB-0D43-8849-03F553299C1C}" type="sibTrans" cxnId="{7CDE033B-51B5-BA45-96B8-FD3CA4A6D6F7}">
      <dgm:prSet/>
      <dgm:spPr/>
      <dgm:t>
        <a:bodyPr/>
        <a:lstStyle/>
        <a:p>
          <a:endParaRPr lang="en-US"/>
        </a:p>
      </dgm:t>
    </dgm:pt>
    <dgm:pt modelId="{0EBEDB9C-0127-0044-8F0F-EC5D6B2FE776}">
      <dgm:prSet phldrT="[Text]"/>
      <dgm:spPr/>
      <dgm:t>
        <a:bodyPr/>
        <a:lstStyle/>
        <a:p>
          <a:r>
            <a:rPr lang="en-US" dirty="0" smtClean="0"/>
            <a:t>Ganglia/</a:t>
          </a:r>
          <a:r>
            <a:rPr lang="en-US" dirty="0" err="1" smtClean="0"/>
            <a:t>Gexec</a:t>
          </a:r>
          <a:endParaRPr lang="en-US" dirty="0"/>
        </a:p>
      </dgm:t>
    </dgm:pt>
    <dgm:pt modelId="{41FC4174-6841-2E4A-AF78-9EC5933FBE94}" type="parTrans" cxnId="{657803B7-0C44-0241-ADAE-3E85A252B5B3}">
      <dgm:prSet/>
      <dgm:spPr/>
      <dgm:t>
        <a:bodyPr/>
        <a:lstStyle/>
        <a:p>
          <a:endParaRPr lang="en-US"/>
        </a:p>
      </dgm:t>
    </dgm:pt>
    <dgm:pt modelId="{44743D22-037D-8C4E-BBFC-29BA69F89779}" type="sibTrans" cxnId="{657803B7-0C44-0241-ADAE-3E85A252B5B3}">
      <dgm:prSet/>
      <dgm:spPr/>
      <dgm:t>
        <a:bodyPr/>
        <a:lstStyle/>
        <a:p>
          <a:endParaRPr lang="en-US"/>
        </a:p>
      </dgm:t>
    </dgm:pt>
    <dgm:pt modelId="{2ECCC8C4-7DA8-104D-848B-F83AD2CC2DC3}">
      <dgm:prSet phldrT="[Text]"/>
      <dgm:spPr/>
      <dgm:t>
        <a:bodyPr/>
        <a:lstStyle/>
        <a:p>
          <a:r>
            <a:rPr lang="en-US" dirty="0" smtClean="0"/>
            <a:t>Platform LSF</a:t>
          </a:r>
          <a:endParaRPr lang="en-US" dirty="0"/>
        </a:p>
      </dgm:t>
    </dgm:pt>
    <dgm:pt modelId="{91B87BFB-32EB-CD48-8CAA-FA71870C0C9B}" type="parTrans" cxnId="{4D42D6DF-61E7-F940-98FB-60CE59922C23}">
      <dgm:prSet/>
      <dgm:spPr/>
      <dgm:t>
        <a:bodyPr/>
        <a:lstStyle/>
        <a:p>
          <a:endParaRPr lang="en-US"/>
        </a:p>
      </dgm:t>
    </dgm:pt>
    <dgm:pt modelId="{11441723-C45F-1E42-A097-C264BBF3F174}" type="sibTrans" cxnId="{4D42D6DF-61E7-F940-98FB-60CE59922C23}">
      <dgm:prSet/>
      <dgm:spPr/>
      <dgm:t>
        <a:bodyPr/>
        <a:lstStyle/>
        <a:p>
          <a:endParaRPr lang="en-US"/>
        </a:p>
      </dgm:t>
    </dgm:pt>
    <dgm:pt modelId="{748FBC26-66AB-264C-8AEB-BD88345C17CC}">
      <dgm:prSet phldrT="[Text]"/>
      <dgm:spPr/>
      <dgm:t>
        <a:bodyPr/>
        <a:lstStyle/>
        <a:p>
          <a:r>
            <a:rPr lang="en-US" dirty="0" smtClean="0"/>
            <a:t>OAR Batch</a:t>
          </a:r>
          <a:endParaRPr lang="en-US" dirty="0"/>
        </a:p>
      </dgm:t>
    </dgm:pt>
    <dgm:pt modelId="{9960A892-803A-C340-816F-AEC8E1973F29}" type="parTrans" cxnId="{9F54BC25-5574-C548-9CCB-CF84D3A3DF05}">
      <dgm:prSet/>
      <dgm:spPr/>
      <dgm:t>
        <a:bodyPr/>
        <a:lstStyle/>
        <a:p>
          <a:endParaRPr lang="en-US"/>
        </a:p>
      </dgm:t>
    </dgm:pt>
    <dgm:pt modelId="{4A0DC3A3-4E53-074E-BF06-BD60B34A8CE2}" type="sibTrans" cxnId="{9F54BC25-5574-C548-9CCB-CF84D3A3DF05}">
      <dgm:prSet/>
      <dgm:spPr/>
      <dgm:t>
        <a:bodyPr/>
        <a:lstStyle/>
        <a:p>
          <a:endParaRPr lang="en-US"/>
        </a:p>
      </dgm:t>
    </dgm:pt>
    <dgm:pt modelId="{6CAE334A-6C49-8F42-989D-406100BA560C}">
      <dgm:prSet phldrT="[Text]"/>
      <dgm:spPr/>
      <dgm:t>
        <a:bodyPr/>
        <a:lstStyle/>
        <a:p>
          <a:r>
            <a:rPr lang="en-US" smtClean="0"/>
            <a:t>Web Farms</a:t>
          </a:r>
          <a:endParaRPr lang="en-US" dirty="0"/>
        </a:p>
      </dgm:t>
    </dgm:pt>
    <dgm:pt modelId="{C35079D3-87D9-1A43-87ED-691408B66985}" type="parTrans" cxnId="{9D0EC400-7DBF-3544-8725-2923534D4F66}">
      <dgm:prSet/>
      <dgm:spPr/>
      <dgm:t>
        <a:bodyPr/>
        <a:lstStyle/>
        <a:p>
          <a:endParaRPr lang="en-US"/>
        </a:p>
      </dgm:t>
    </dgm:pt>
    <dgm:pt modelId="{DD6A72A5-0150-D048-AF66-7698B0EAB84E}" type="sibTrans" cxnId="{9D0EC400-7DBF-3544-8725-2923534D4F66}">
      <dgm:prSet/>
      <dgm:spPr/>
      <dgm:t>
        <a:bodyPr/>
        <a:lstStyle/>
        <a:p>
          <a:endParaRPr lang="en-US"/>
        </a:p>
      </dgm:t>
    </dgm:pt>
    <dgm:pt modelId="{F070B842-B4FB-8742-8B17-DC53D7943E65}">
      <dgm:prSet phldrT="[Text]"/>
      <dgm:spPr/>
      <dgm:t>
        <a:bodyPr/>
        <a:lstStyle/>
        <a:p>
          <a:r>
            <a:rPr lang="en-US" dirty="0" err="1" smtClean="0"/>
            <a:t>CCexec</a:t>
          </a:r>
          <a:endParaRPr lang="en-US" dirty="0"/>
        </a:p>
      </dgm:t>
    </dgm:pt>
    <dgm:pt modelId="{6ED50731-3B57-014C-86D3-1C5CF4E8F5A5}" type="parTrans" cxnId="{711814E7-1CC8-534B-B6A1-DECB21B83340}">
      <dgm:prSet/>
      <dgm:spPr/>
      <dgm:t>
        <a:bodyPr/>
        <a:lstStyle/>
        <a:p>
          <a:endParaRPr lang="en-US"/>
        </a:p>
      </dgm:t>
    </dgm:pt>
    <dgm:pt modelId="{86C44818-3905-684F-899D-306355F96BD8}" type="sibTrans" cxnId="{711814E7-1CC8-534B-B6A1-DECB21B83340}">
      <dgm:prSet/>
      <dgm:spPr/>
      <dgm:t>
        <a:bodyPr/>
        <a:lstStyle/>
        <a:p>
          <a:endParaRPr lang="en-US"/>
        </a:p>
      </dgm:t>
    </dgm:pt>
    <dgm:pt modelId="{2F76395A-B632-F74E-9B0F-2BAA2CB107CC}" type="pres">
      <dgm:prSet presAssocID="{EFADAE79-AD98-D841-84BC-236CFB451B4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9473BDD-420E-3E48-8060-55A93A8EB9FD}" type="pres">
      <dgm:prSet presAssocID="{FEC65F60-D8A8-B54A-BCAA-63BEF0F442B8}" presName="hierRoot1" presStyleCnt="0"/>
      <dgm:spPr/>
    </dgm:pt>
    <dgm:pt modelId="{CC403CD2-631A-B84E-8C00-C77D09976BB8}" type="pres">
      <dgm:prSet presAssocID="{FEC65F60-D8A8-B54A-BCAA-63BEF0F442B8}" presName="composite" presStyleCnt="0"/>
      <dgm:spPr/>
    </dgm:pt>
    <dgm:pt modelId="{31CA380C-358E-C04F-B4C3-11155E141C6C}" type="pres">
      <dgm:prSet presAssocID="{FEC65F60-D8A8-B54A-BCAA-63BEF0F442B8}" presName="background" presStyleLbl="node0" presStyleIdx="0" presStyleCnt="1"/>
      <dgm:spPr/>
    </dgm:pt>
    <dgm:pt modelId="{CF6A0E8B-88B0-0D4F-9E89-44A23F3BB219}" type="pres">
      <dgm:prSet presAssocID="{FEC65F60-D8A8-B54A-BCAA-63BEF0F442B8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CBDA0B8-28E1-A244-8A5B-9EFDE29CB3E4}" type="pres">
      <dgm:prSet presAssocID="{FEC65F60-D8A8-B54A-BCAA-63BEF0F442B8}" presName="hierChild2" presStyleCnt="0"/>
      <dgm:spPr/>
    </dgm:pt>
    <dgm:pt modelId="{20B3D3A0-BD56-DA43-A713-F868F561D34A}" type="pres">
      <dgm:prSet presAssocID="{C35079D3-87D9-1A43-87ED-691408B66985}" presName="Name10" presStyleLbl="parChTrans1D2" presStyleIdx="0" presStyleCnt="3"/>
      <dgm:spPr/>
      <dgm:t>
        <a:bodyPr/>
        <a:lstStyle/>
        <a:p>
          <a:endParaRPr lang="en-US"/>
        </a:p>
      </dgm:t>
    </dgm:pt>
    <dgm:pt modelId="{17798986-CC3F-C146-B92D-EEAD7F8E1FA3}" type="pres">
      <dgm:prSet presAssocID="{6CAE334A-6C49-8F42-989D-406100BA560C}" presName="hierRoot2" presStyleCnt="0"/>
      <dgm:spPr/>
    </dgm:pt>
    <dgm:pt modelId="{EA5009EA-25B5-CB47-BB45-FF4F48E4D868}" type="pres">
      <dgm:prSet presAssocID="{6CAE334A-6C49-8F42-989D-406100BA560C}" presName="composite2" presStyleCnt="0"/>
      <dgm:spPr/>
    </dgm:pt>
    <dgm:pt modelId="{B39472AB-EA03-FA4E-B849-BB5E24F7CEDE}" type="pres">
      <dgm:prSet presAssocID="{6CAE334A-6C49-8F42-989D-406100BA560C}" presName="background2" presStyleLbl="node2" presStyleIdx="0" presStyleCnt="3"/>
      <dgm:spPr/>
    </dgm:pt>
    <dgm:pt modelId="{9D3C5F8D-9D18-3640-8495-1E730FF11608}" type="pres">
      <dgm:prSet presAssocID="{6CAE334A-6C49-8F42-989D-406100BA560C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3A3C54C-DDE1-B443-99C4-B49066606749}" type="pres">
      <dgm:prSet presAssocID="{6CAE334A-6C49-8F42-989D-406100BA560C}" presName="hierChild3" presStyleCnt="0"/>
      <dgm:spPr/>
    </dgm:pt>
    <dgm:pt modelId="{C58FD7E3-3D68-344C-99C2-FEF7779E54F6}" type="pres">
      <dgm:prSet presAssocID="{BE63EDE5-C9F0-E74C-BBF0-5254567A79D8}" presName="Name10" presStyleLbl="parChTrans1D2" presStyleIdx="1" presStyleCnt="3"/>
      <dgm:spPr/>
      <dgm:t>
        <a:bodyPr/>
        <a:lstStyle/>
        <a:p>
          <a:endParaRPr lang="en-US"/>
        </a:p>
      </dgm:t>
    </dgm:pt>
    <dgm:pt modelId="{F0630EB7-00A3-1148-AF41-A73292CA5831}" type="pres">
      <dgm:prSet presAssocID="{500E8B6E-24C9-4C4E-A706-4E1AEA971DE2}" presName="hierRoot2" presStyleCnt="0"/>
      <dgm:spPr/>
    </dgm:pt>
    <dgm:pt modelId="{7BB3DB1F-EAF2-7E44-9C7C-0608D5EE4F8A}" type="pres">
      <dgm:prSet presAssocID="{500E8B6E-24C9-4C4E-A706-4E1AEA971DE2}" presName="composite2" presStyleCnt="0"/>
      <dgm:spPr/>
    </dgm:pt>
    <dgm:pt modelId="{1FDB3DA8-C3E7-4249-8FD7-919EDA33B913}" type="pres">
      <dgm:prSet presAssocID="{500E8B6E-24C9-4C4E-A706-4E1AEA971DE2}" presName="background2" presStyleLbl="node2" presStyleIdx="1" presStyleCnt="3"/>
      <dgm:spPr/>
    </dgm:pt>
    <dgm:pt modelId="{07DF1B02-917A-5C44-BF0E-43357D4BA1F7}" type="pres">
      <dgm:prSet presAssocID="{500E8B6E-24C9-4C4E-A706-4E1AEA971DE2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D762FD5-8566-FA47-BF70-04618C9A41A5}" type="pres">
      <dgm:prSet presAssocID="{500E8B6E-24C9-4C4E-A706-4E1AEA971DE2}" presName="hierChild3" presStyleCnt="0"/>
      <dgm:spPr/>
    </dgm:pt>
    <dgm:pt modelId="{0BB254C3-69B8-DE46-B86B-11A147B4F6BF}" type="pres">
      <dgm:prSet presAssocID="{3E505DD0-8D34-E549-9397-51416D4238B0}" presName="Name17" presStyleLbl="parChTrans1D3" presStyleIdx="0" presStyleCnt="5"/>
      <dgm:spPr/>
      <dgm:t>
        <a:bodyPr/>
        <a:lstStyle/>
        <a:p>
          <a:endParaRPr lang="en-US"/>
        </a:p>
      </dgm:t>
    </dgm:pt>
    <dgm:pt modelId="{5973CEDD-5F76-8E4F-A750-EC6E14CB8527}" type="pres">
      <dgm:prSet presAssocID="{DD234062-8D58-5C44-BADB-CF389AE3D861}" presName="hierRoot3" presStyleCnt="0"/>
      <dgm:spPr/>
    </dgm:pt>
    <dgm:pt modelId="{513AD928-8C19-0942-96AF-BDE9E629AF26}" type="pres">
      <dgm:prSet presAssocID="{DD234062-8D58-5C44-BADB-CF389AE3D861}" presName="composite3" presStyleCnt="0"/>
      <dgm:spPr/>
    </dgm:pt>
    <dgm:pt modelId="{FC45E443-9579-4843-A899-CCED5FB25535}" type="pres">
      <dgm:prSet presAssocID="{DD234062-8D58-5C44-BADB-CF389AE3D861}" presName="background3" presStyleLbl="node3" presStyleIdx="0" presStyleCnt="5"/>
      <dgm:spPr/>
    </dgm:pt>
    <dgm:pt modelId="{18F4103A-B4B2-5E4B-8BB3-CCEA17490CC5}" type="pres">
      <dgm:prSet presAssocID="{DD234062-8D58-5C44-BADB-CF389AE3D861}" presName="text3" presStyleLbl="fgAcc3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148B90C-457E-7242-AF21-CFB75C8AF2DC}" type="pres">
      <dgm:prSet presAssocID="{DD234062-8D58-5C44-BADB-CF389AE3D861}" presName="hierChild4" presStyleCnt="0"/>
      <dgm:spPr/>
    </dgm:pt>
    <dgm:pt modelId="{7714C629-102A-AB4C-A7E2-5E3D602BFC82}" type="pres">
      <dgm:prSet presAssocID="{6F53355D-6F8E-F446-92F1-A6E08061EE0D}" presName="Name17" presStyleLbl="parChTrans1D3" presStyleIdx="1" presStyleCnt="5"/>
      <dgm:spPr/>
      <dgm:t>
        <a:bodyPr/>
        <a:lstStyle/>
        <a:p>
          <a:endParaRPr lang="en-US"/>
        </a:p>
      </dgm:t>
    </dgm:pt>
    <dgm:pt modelId="{644C0F69-B970-2047-8F47-71B7C518B796}" type="pres">
      <dgm:prSet presAssocID="{4E9CE8F4-BA05-CB49-B707-9BF358AE1DD2}" presName="hierRoot3" presStyleCnt="0"/>
      <dgm:spPr/>
    </dgm:pt>
    <dgm:pt modelId="{41A4276E-2441-E244-9AC1-F818B035F00F}" type="pres">
      <dgm:prSet presAssocID="{4E9CE8F4-BA05-CB49-B707-9BF358AE1DD2}" presName="composite3" presStyleCnt="0"/>
      <dgm:spPr/>
    </dgm:pt>
    <dgm:pt modelId="{2FD4BB6E-C96C-6A41-9D43-045387387687}" type="pres">
      <dgm:prSet presAssocID="{4E9CE8F4-BA05-CB49-B707-9BF358AE1DD2}" presName="background3" presStyleLbl="node3" presStyleIdx="1" presStyleCnt="5"/>
      <dgm:spPr/>
    </dgm:pt>
    <dgm:pt modelId="{2CC53A0A-3887-7F4C-AC9F-E94300AA57F1}" type="pres">
      <dgm:prSet presAssocID="{4E9CE8F4-BA05-CB49-B707-9BF358AE1DD2}" presName="text3" presStyleLbl="fgAcc3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DBF26CB-1764-A34E-8C83-5D3E4E822D08}" type="pres">
      <dgm:prSet presAssocID="{4E9CE8F4-BA05-CB49-B707-9BF358AE1DD2}" presName="hierChild4" presStyleCnt="0"/>
      <dgm:spPr/>
    </dgm:pt>
    <dgm:pt modelId="{7E83D4F5-4BF3-3742-A7D8-FBAD192B53F8}" type="pres">
      <dgm:prSet presAssocID="{41FC4174-6841-2E4A-AF78-9EC5933FBE94}" presName="Name17" presStyleLbl="parChTrans1D3" presStyleIdx="2" presStyleCnt="5"/>
      <dgm:spPr/>
      <dgm:t>
        <a:bodyPr/>
        <a:lstStyle/>
        <a:p>
          <a:endParaRPr lang="en-US"/>
        </a:p>
      </dgm:t>
    </dgm:pt>
    <dgm:pt modelId="{9479B4AA-C923-2F4B-A6E3-131BAE47F530}" type="pres">
      <dgm:prSet presAssocID="{0EBEDB9C-0127-0044-8F0F-EC5D6B2FE776}" presName="hierRoot3" presStyleCnt="0"/>
      <dgm:spPr/>
    </dgm:pt>
    <dgm:pt modelId="{58EEBA91-6D2E-014B-81FC-EAAF6056999B}" type="pres">
      <dgm:prSet presAssocID="{0EBEDB9C-0127-0044-8F0F-EC5D6B2FE776}" presName="composite3" presStyleCnt="0"/>
      <dgm:spPr/>
    </dgm:pt>
    <dgm:pt modelId="{7B82DCE5-AF65-1448-9D41-3418772A1AE3}" type="pres">
      <dgm:prSet presAssocID="{0EBEDB9C-0127-0044-8F0F-EC5D6B2FE776}" presName="background3" presStyleLbl="node3" presStyleIdx="2" presStyleCnt="5"/>
      <dgm:spPr/>
    </dgm:pt>
    <dgm:pt modelId="{39E3790A-F016-7E46-B9E1-AB6FB1035189}" type="pres">
      <dgm:prSet presAssocID="{0EBEDB9C-0127-0044-8F0F-EC5D6B2FE776}" presName="text3" presStyleLbl="fgAcc3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CE6D2A3-35BD-B94C-82BB-41E5911AD757}" type="pres">
      <dgm:prSet presAssocID="{0EBEDB9C-0127-0044-8F0F-EC5D6B2FE776}" presName="hierChild4" presStyleCnt="0"/>
      <dgm:spPr/>
    </dgm:pt>
    <dgm:pt modelId="{3FF1D541-158D-9B49-A1C5-6F05497C03B8}" type="pres">
      <dgm:prSet presAssocID="{6ED50731-3B57-014C-86D3-1C5CF4E8F5A5}" presName="Name23" presStyleLbl="parChTrans1D4" presStyleIdx="0" presStyleCnt="1"/>
      <dgm:spPr/>
      <dgm:t>
        <a:bodyPr/>
        <a:lstStyle/>
        <a:p>
          <a:endParaRPr lang="en-US"/>
        </a:p>
      </dgm:t>
    </dgm:pt>
    <dgm:pt modelId="{FF372569-8248-674E-9E7F-C5191EBC45FF}" type="pres">
      <dgm:prSet presAssocID="{F070B842-B4FB-8742-8B17-DC53D7943E65}" presName="hierRoot4" presStyleCnt="0"/>
      <dgm:spPr/>
    </dgm:pt>
    <dgm:pt modelId="{E86E057F-C688-414A-8CD4-193D4A243E2E}" type="pres">
      <dgm:prSet presAssocID="{F070B842-B4FB-8742-8B17-DC53D7943E65}" presName="composite4" presStyleCnt="0"/>
      <dgm:spPr/>
    </dgm:pt>
    <dgm:pt modelId="{521675E1-B46D-8942-A01A-B0C23F220043}" type="pres">
      <dgm:prSet presAssocID="{F070B842-B4FB-8742-8B17-DC53D7943E65}" presName="background4" presStyleLbl="node4" presStyleIdx="0" presStyleCnt="1"/>
      <dgm:spPr/>
    </dgm:pt>
    <dgm:pt modelId="{D26FC671-8726-5546-A721-505F9CCD04E4}" type="pres">
      <dgm:prSet presAssocID="{F070B842-B4FB-8742-8B17-DC53D7943E65}" presName="text4" presStyleLbl="fgAcc4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9B8D8C2-4724-DB4E-B9F9-C0C40E18D677}" type="pres">
      <dgm:prSet presAssocID="{F070B842-B4FB-8742-8B17-DC53D7943E65}" presName="hierChild5" presStyleCnt="0"/>
      <dgm:spPr/>
    </dgm:pt>
    <dgm:pt modelId="{FF311183-28D6-8442-86A2-2A638D4BE9BF}" type="pres">
      <dgm:prSet presAssocID="{91B87BFB-32EB-CD48-8CAA-FA71870C0C9B}" presName="Name17" presStyleLbl="parChTrans1D3" presStyleIdx="3" presStyleCnt="5"/>
      <dgm:spPr/>
      <dgm:t>
        <a:bodyPr/>
        <a:lstStyle/>
        <a:p>
          <a:endParaRPr lang="en-US"/>
        </a:p>
      </dgm:t>
    </dgm:pt>
    <dgm:pt modelId="{CE121843-E47A-BC40-929F-8D6262DA51C7}" type="pres">
      <dgm:prSet presAssocID="{2ECCC8C4-7DA8-104D-848B-F83AD2CC2DC3}" presName="hierRoot3" presStyleCnt="0"/>
      <dgm:spPr/>
    </dgm:pt>
    <dgm:pt modelId="{354EDB6A-79E8-5445-B171-1851CCB6AF1C}" type="pres">
      <dgm:prSet presAssocID="{2ECCC8C4-7DA8-104D-848B-F83AD2CC2DC3}" presName="composite3" presStyleCnt="0"/>
      <dgm:spPr/>
    </dgm:pt>
    <dgm:pt modelId="{E0681AF6-D125-9248-B51E-FEEAD9C4C225}" type="pres">
      <dgm:prSet presAssocID="{2ECCC8C4-7DA8-104D-848B-F83AD2CC2DC3}" presName="background3" presStyleLbl="node3" presStyleIdx="3" presStyleCnt="5"/>
      <dgm:spPr/>
    </dgm:pt>
    <dgm:pt modelId="{87162E94-AAD9-7D4E-95AD-4716E002AD69}" type="pres">
      <dgm:prSet presAssocID="{2ECCC8C4-7DA8-104D-848B-F83AD2CC2DC3}" presName="text3" presStyleLbl="fgAcc3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4201402-F792-C244-89FB-EA6939CF6088}" type="pres">
      <dgm:prSet presAssocID="{2ECCC8C4-7DA8-104D-848B-F83AD2CC2DC3}" presName="hierChild4" presStyleCnt="0"/>
      <dgm:spPr/>
    </dgm:pt>
    <dgm:pt modelId="{08238018-62C4-D84A-B1EB-28E34BEFE687}" type="pres">
      <dgm:prSet presAssocID="{9960A892-803A-C340-816F-AEC8E1973F29}" presName="Name17" presStyleLbl="parChTrans1D3" presStyleIdx="4" presStyleCnt="5"/>
      <dgm:spPr/>
      <dgm:t>
        <a:bodyPr/>
        <a:lstStyle/>
        <a:p>
          <a:endParaRPr lang="en-US"/>
        </a:p>
      </dgm:t>
    </dgm:pt>
    <dgm:pt modelId="{21214E0F-D77F-D545-8344-522280240896}" type="pres">
      <dgm:prSet presAssocID="{748FBC26-66AB-264C-8AEB-BD88345C17CC}" presName="hierRoot3" presStyleCnt="0"/>
      <dgm:spPr/>
    </dgm:pt>
    <dgm:pt modelId="{3683ADBD-B0C1-AC4B-A93A-780FCA1FBF2C}" type="pres">
      <dgm:prSet presAssocID="{748FBC26-66AB-264C-8AEB-BD88345C17CC}" presName="composite3" presStyleCnt="0"/>
      <dgm:spPr/>
    </dgm:pt>
    <dgm:pt modelId="{C1958EB6-E259-834B-A3DE-6090B259F627}" type="pres">
      <dgm:prSet presAssocID="{748FBC26-66AB-264C-8AEB-BD88345C17CC}" presName="background3" presStyleLbl="node3" presStyleIdx="4" presStyleCnt="5"/>
      <dgm:spPr/>
    </dgm:pt>
    <dgm:pt modelId="{6433D950-689B-4740-9D48-38342F449CBD}" type="pres">
      <dgm:prSet presAssocID="{748FBC26-66AB-264C-8AEB-BD88345C17CC}" presName="text3" presStyleLbl="fgAcc3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ED62447-449F-8C40-994E-1479EDB5E076}" type="pres">
      <dgm:prSet presAssocID="{748FBC26-66AB-264C-8AEB-BD88345C17CC}" presName="hierChild4" presStyleCnt="0"/>
      <dgm:spPr/>
    </dgm:pt>
    <dgm:pt modelId="{49B90192-7D20-2747-9B12-F23BF5B98AB4}" type="pres">
      <dgm:prSet presAssocID="{B6B6E452-C410-4E4C-961F-D6E7F97C61E9}" presName="Name10" presStyleLbl="parChTrans1D2" presStyleIdx="2" presStyleCnt="3"/>
      <dgm:spPr/>
      <dgm:t>
        <a:bodyPr/>
        <a:lstStyle/>
        <a:p>
          <a:endParaRPr lang="en-US"/>
        </a:p>
      </dgm:t>
    </dgm:pt>
    <dgm:pt modelId="{8F497CC5-5886-AF4E-949D-1DFAC2E11FAF}" type="pres">
      <dgm:prSet presAssocID="{5228A3FF-F407-0549-856F-B2F1C8695AC9}" presName="hierRoot2" presStyleCnt="0"/>
      <dgm:spPr/>
    </dgm:pt>
    <dgm:pt modelId="{476EF094-D864-E148-B469-16AEEEA9B59A}" type="pres">
      <dgm:prSet presAssocID="{5228A3FF-F407-0549-856F-B2F1C8695AC9}" presName="composite2" presStyleCnt="0"/>
      <dgm:spPr/>
    </dgm:pt>
    <dgm:pt modelId="{C58989A6-F778-A84B-9DEC-5D5FB681E80E}" type="pres">
      <dgm:prSet presAssocID="{5228A3FF-F407-0549-856F-B2F1C8695AC9}" presName="background2" presStyleLbl="node2" presStyleIdx="2" presStyleCnt="3"/>
      <dgm:spPr/>
    </dgm:pt>
    <dgm:pt modelId="{2FD7A7B8-192F-D249-A61D-ABA0C38B4092}" type="pres">
      <dgm:prSet presAssocID="{5228A3FF-F407-0549-856F-B2F1C8695AC9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FA15DC4-9B67-C74B-997E-10E00C388125}" type="pres">
      <dgm:prSet presAssocID="{5228A3FF-F407-0549-856F-B2F1C8695AC9}" presName="hierChild3" presStyleCnt="0"/>
      <dgm:spPr/>
    </dgm:pt>
  </dgm:ptLst>
  <dgm:cxnLst>
    <dgm:cxn modelId="{55870A73-1785-9E4D-ABFE-466BD1520AAD}" type="presOf" srcId="{500E8B6E-24C9-4C4E-A706-4E1AEA971DE2}" destId="{07DF1B02-917A-5C44-BF0E-43357D4BA1F7}" srcOrd="0" destOrd="0" presId="urn:microsoft.com/office/officeart/2005/8/layout/hierarchy1"/>
    <dgm:cxn modelId="{31B59D43-7421-3048-BE95-B99355B6F6DA}" type="presOf" srcId="{DD234062-8D58-5C44-BADB-CF389AE3D861}" destId="{18F4103A-B4B2-5E4B-8BB3-CCEA17490CC5}" srcOrd="0" destOrd="0" presId="urn:microsoft.com/office/officeart/2005/8/layout/hierarchy1"/>
    <dgm:cxn modelId="{8AD38867-62D2-E744-BF4F-10C90088CE42}" type="presOf" srcId="{6CAE334A-6C49-8F42-989D-406100BA560C}" destId="{9D3C5F8D-9D18-3640-8495-1E730FF11608}" srcOrd="0" destOrd="0" presId="urn:microsoft.com/office/officeart/2005/8/layout/hierarchy1"/>
    <dgm:cxn modelId="{ACCF865F-7554-8541-95F3-B42E00FAF068}" type="presOf" srcId="{6F53355D-6F8E-F446-92F1-A6E08061EE0D}" destId="{7714C629-102A-AB4C-A7E2-5E3D602BFC82}" srcOrd="0" destOrd="0" presId="urn:microsoft.com/office/officeart/2005/8/layout/hierarchy1"/>
    <dgm:cxn modelId="{51DE76A1-3495-744F-B540-87578F5F7037}" type="presOf" srcId="{C35079D3-87D9-1A43-87ED-691408B66985}" destId="{20B3D3A0-BD56-DA43-A713-F868F561D34A}" srcOrd="0" destOrd="0" presId="urn:microsoft.com/office/officeart/2005/8/layout/hierarchy1"/>
    <dgm:cxn modelId="{5C001AD6-1A0F-C549-8965-A20E49D8CF3C}" type="presOf" srcId="{B6B6E452-C410-4E4C-961F-D6E7F97C61E9}" destId="{49B90192-7D20-2747-9B12-F23BF5B98AB4}" srcOrd="0" destOrd="0" presId="urn:microsoft.com/office/officeart/2005/8/layout/hierarchy1"/>
    <dgm:cxn modelId="{BE02DEF2-8792-E443-BE3E-AE070A434727}" srcId="{500E8B6E-24C9-4C4E-A706-4E1AEA971DE2}" destId="{4E9CE8F4-BA05-CB49-B707-9BF358AE1DD2}" srcOrd="1" destOrd="0" parTransId="{6F53355D-6F8E-F446-92F1-A6E08061EE0D}" sibTransId="{5D9535D2-FCDB-3A4F-93A3-B41D4B1CCDB8}"/>
    <dgm:cxn modelId="{24EBA223-3EA0-EE45-8B3F-4E78105D9200}" srcId="{EFADAE79-AD98-D841-84BC-236CFB451B4D}" destId="{FEC65F60-D8A8-B54A-BCAA-63BEF0F442B8}" srcOrd="0" destOrd="0" parTransId="{2133C312-2E9B-9143-B1FC-62B254CAB8F9}" sibTransId="{6DF6561C-E56D-864A-9D1F-4D910282E067}"/>
    <dgm:cxn modelId="{C63CD1DF-906A-DB49-BFDE-E6C54B8EE567}" type="presOf" srcId="{EFADAE79-AD98-D841-84BC-236CFB451B4D}" destId="{2F76395A-B632-F74E-9B0F-2BAA2CB107CC}" srcOrd="0" destOrd="0" presId="urn:microsoft.com/office/officeart/2005/8/layout/hierarchy1"/>
    <dgm:cxn modelId="{7BDA8D4E-1147-C24D-9FF0-1E0EDDCBF3CA}" type="presOf" srcId="{2ECCC8C4-7DA8-104D-848B-F83AD2CC2DC3}" destId="{87162E94-AAD9-7D4E-95AD-4716E002AD69}" srcOrd="0" destOrd="0" presId="urn:microsoft.com/office/officeart/2005/8/layout/hierarchy1"/>
    <dgm:cxn modelId="{711814E7-1CC8-534B-B6A1-DECB21B83340}" srcId="{0EBEDB9C-0127-0044-8F0F-EC5D6B2FE776}" destId="{F070B842-B4FB-8742-8B17-DC53D7943E65}" srcOrd="0" destOrd="0" parTransId="{6ED50731-3B57-014C-86D3-1C5CF4E8F5A5}" sibTransId="{86C44818-3905-684F-899D-306355F96BD8}"/>
    <dgm:cxn modelId="{F7EF61DB-6C3F-1C45-B262-409EFD3F0871}" srcId="{FEC65F60-D8A8-B54A-BCAA-63BEF0F442B8}" destId="{500E8B6E-24C9-4C4E-A706-4E1AEA971DE2}" srcOrd="1" destOrd="0" parTransId="{BE63EDE5-C9F0-E74C-BBF0-5254567A79D8}" sibTransId="{E3C89B4B-F518-BA43-AB2A-08F787FE90B0}"/>
    <dgm:cxn modelId="{3848A3A5-E15A-7C41-9D00-7D0185663DA4}" type="presOf" srcId="{9960A892-803A-C340-816F-AEC8E1973F29}" destId="{08238018-62C4-D84A-B1EB-28E34BEFE687}" srcOrd="0" destOrd="0" presId="urn:microsoft.com/office/officeart/2005/8/layout/hierarchy1"/>
    <dgm:cxn modelId="{0BB34E95-768E-E74D-8E3C-A6D9C4422FD7}" type="presOf" srcId="{3E505DD0-8D34-E549-9397-51416D4238B0}" destId="{0BB254C3-69B8-DE46-B86B-11A147B4F6BF}" srcOrd="0" destOrd="0" presId="urn:microsoft.com/office/officeart/2005/8/layout/hierarchy1"/>
    <dgm:cxn modelId="{7596E6BF-7C21-7045-BFA7-60416CDFEDC4}" srcId="{500E8B6E-24C9-4C4E-A706-4E1AEA971DE2}" destId="{DD234062-8D58-5C44-BADB-CF389AE3D861}" srcOrd="0" destOrd="0" parTransId="{3E505DD0-8D34-E549-9397-51416D4238B0}" sibTransId="{B9B303D3-7F19-2444-8B58-47D8CB2C0FD7}"/>
    <dgm:cxn modelId="{4D42D6DF-61E7-F940-98FB-60CE59922C23}" srcId="{500E8B6E-24C9-4C4E-A706-4E1AEA971DE2}" destId="{2ECCC8C4-7DA8-104D-848B-F83AD2CC2DC3}" srcOrd="3" destOrd="0" parTransId="{91B87BFB-32EB-CD48-8CAA-FA71870C0C9B}" sibTransId="{11441723-C45F-1E42-A097-C264BBF3F174}"/>
    <dgm:cxn modelId="{DEF513EE-33FE-C148-8710-E6E34FEFF380}" type="presOf" srcId="{91B87BFB-32EB-CD48-8CAA-FA71870C0C9B}" destId="{FF311183-28D6-8442-86A2-2A638D4BE9BF}" srcOrd="0" destOrd="0" presId="urn:microsoft.com/office/officeart/2005/8/layout/hierarchy1"/>
    <dgm:cxn modelId="{9F54BC25-5574-C548-9CCB-CF84D3A3DF05}" srcId="{500E8B6E-24C9-4C4E-A706-4E1AEA971DE2}" destId="{748FBC26-66AB-264C-8AEB-BD88345C17CC}" srcOrd="4" destOrd="0" parTransId="{9960A892-803A-C340-816F-AEC8E1973F29}" sibTransId="{4A0DC3A3-4E53-074E-BF06-BD60B34A8CE2}"/>
    <dgm:cxn modelId="{52E885FD-8563-A74F-B9E6-304C86369531}" type="presOf" srcId="{6ED50731-3B57-014C-86D3-1C5CF4E8F5A5}" destId="{3FF1D541-158D-9B49-A1C5-6F05497C03B8}" srcOrd="0" destOrd="0" presId="urn:microsoft.com/office/officeart/2005/8/layout/hierarchy1"/>
    <dgm:cxn modelId="{F917EFC6-51C2-AC40-B67E-03137A982408}" type="presOf" srcId="{41FC4174-6841-2E4A-AF78-9EC5933FBE94}" destId="{7E83D4F5-4BF3-3742-A7D8-FBAD192B53F8}" srcOrd="0" destOrd="0" presId="urn:microsoft.com/office/officeart/2005/8/layout/hierarchy1"/>
    <dgm:cxn modelId="{657803B7-0C44-0241-ADAE-3E85A252B5B3}" srcId="{500E8B6E-24C9-4C4E-A706-4E1AEA971DE2}" destId="{0EBEDB9C-0127-0044-8F0F-EC5D6B2FE776}" srcOrd="2" destOrd="0" parTransId="{41FC4174-6841-2E4A-AF78-9EC5933FBE94}" sibTransId="{44743D22-037D-8C4E-BBFC-29BA69F89779}"/>
    <dgm:cxn modelId="{820C6392-6027-4249-8F61-2E4457D7F3CF}" type="presOf" srcId="{0EBEDB9C-0127-0044-8F0F-EC5D6B2FE776}" destId="{39E3790A-F016-7E46-B9E1-AB6FB1035189}" srcOrd="0" destOrd="0" presId="urn:microsoft.com/office/officeart/2005/8/layout/hierarchy1"/>
    <dgm:cxn modelId="{8E946F35-8778-4C4A-8367-5E0B4B9E97FE}" type="presOf" srcId="{4E9CE8F4-BA05-CB49-B707-9BF358AE1DD2}" destId="{2CC53A0A-3887-7F4C-AC9F-E94300AA57F1}" srcOrd="0" destOrd="0" presId="urn:microsoft.com/office/officeart/2005/8/layout/hierarchy1"/>
    <dgm:cxn modelId="{1E3EF242-68C5-DF44-AE1E-0F6CAE0C8B2B}" type="presOf" srcId="{F070B842-B4FB-8742-8B17-DC53D7943E65}" destId="{D26FC671-8726-5546-A721-505F9CCD04E4}" srcOrd="0" destOrd="0" presId="urn:microsoft.com/office/officeart/2005/8/layout/hierarchy1"/>
    <dgm:cxn modelId="{0862A785-B628-644F-A5EE-2CF4EEDAA732}" type="presOf" srcId="{5228A3FF-F407-0549-856F-B2F1C8695AC9}" destId="{2FD7A7B8-192F-D249-A61D-ABA0C38B4092}" srcOrd="0" destOrd="0" presId="urn:microsoft.com/office/officeart/2005/8/layout/hierarchy1"/>
    <dgm:cxn modelId="{7CDE033B-51B5-BA45-96B8-FD3CA4A6D6F7}" srcId="{FEC65F60-D8A8-B54A-BCAA-63BEF0F442B8}" destId="{5228A3FF-F407-0549-856F-B2F1C8695AC9}" srcOrd="2" destOrd="0" parTransId="{B6B6E452-C410-4E4C-961F-D6E7F97C61E9}" sibTransId="{0FD192EA-FFDB-0D43-8849-03F553299C1C}"/>
    <dgm:cxn modelId="{41AC3E33-6C78-5447-AC28-1AECF699FC46}" type="presOf" srcId="{BE63EDE5-C9F0-E74C-BBF0-5254567A79D8}" destId="{C58FD7E3-3D68-344C-99C2-FEF7779E54F6}" srcOrd="0" destOrd="0" presId="urn:microsoft.com/office/officeart/2005/8/layout/hierarchy1"/>
    <dgm:cxn modelId="{25B7DCF8-CC75-0549-AB2B-436B50EE7947}" type="presOf" srcId="{748FBC26-66AB-264C-8AEB-BD88345C17CC}" destId="{6433D950-689B-4740-9D48-38342F449CBD}" srcOrd="0" destOrd="0" presId="urn:microsoft.com/office/officeart/2005/8/layout/hierarchy1"/>
    <dgm:cxn modelId="{9D0EC400-7DBF-3544-8725-2923534D4F66}" srcId="{FEC65F60-D8A8-B54A-BCAA-63BEF0F442B8}" destId="{6CAE334A-6C49-8F42-989D-406100BA560C}" srcOrd="0" destOrd="0" parTransId="{C35079D3-87D9-1A43-87ED-691408B66985}" sibTransId="{DD6A72A5-0150-D048-AF66-7698B0EAB84E}"/>
    <dgm:cxn modelId="{23D97597-98C3-9644-9491-8697F9776104}" type="presOf" srcId="{FEC65F60-D8A8-B54A-BCAA-63BEF0F442B8}" destId="{CF6A0E8B-88B0-0D4F-9E89-44A23F3BB219}" srcOrd="0" destOrd="0" presId="urn:microsoft.com/office/officeart/2005/8/layout/hierarchy1"/>
    <dgm:cxn modelId="{F13FED9B-A134-F34D-8609-3C80AA88C8C7}" type="presParOf" srcId="{2F76395A-B632-F74E-9B0F-2BAA2CB107CC}" destId="{49473BDD-420E-3E48-8060-55A93A8EB9FD}" srcOrd="0" destOrd="0" presId="urn:microsoft.com/office/officeart/2005/8/layout/hierarchy1"/>
    <dgm:cxn modelId="{B3E75656-29E2-8D48-8498-757B8056A42A}" type="presParOf" srcId="{49473BDD-420E-3E48-8060-55A93A8EB9FD}" destId="{CC403CD2-631A-B84E-8C00-C77D09976BB8}" srcOrd="0" destOrd="0" presId="urn:microsoft.com/office/officeart/2005/8/layout/hierarchy1"/>
    <dgm:cxn modelId="{10CCB5FF-C9CC-9745-BA16-219295A4F482}" type="presParOf" srcId="{CC403CD2-631A-B84E-8C00-C77D09976BB8}" destId="{31CA380C-358E-C04F-B4C3-11155E141C6C}" srcOrd="0" destOrd="0" presId="urn:microsoft.com/office/officeart/2005/8/layout/hierarchy1"/>
    <dgm:cxn modelId="{D967341B-009E-9248-830D-53BF8AB821BE}" type="presParOf" srcId="{CC403CD2-631A-B84E-8C00-C77D09976BB8}" destId="{CF6A0E8B-88B0-0D4F-9E89-44A23F3BB219}" srcOrd="1" destOrd="0" presId="urn:microsoft.com/office/officeart/2005/8/layout/hierarchy1"/>
    <dgm:cxn modelId="{EE385BC7-847F-314A-B975-3EAC18315A02}" type="presParOf" srcId="{49473BDD-420E-3E48-8060-55A93A8EB9FD}" destId="{7CBDA0B8-28E1-A244-8A5B-9EFDE29CB3E4}" srcOrd="1" destOrd="0" presId="urn:microsoft.com/office/officeart/2005/8/layout/hierarchy1"/>
    <dgm:cxn modelId="{44A31E73-2B57-3147-8628-C7035D6F0F19}" type="presParOf" srcId="{7CBDA0B8-28E1-A244-8A5B-9EFDE29CB3E4}" destId="{20B3D3A0-BD56-DA43-A713-F868F561D34A}" srcOrd="0" destOrd="0" presId="urn:microsoft.com/office/officeart/2005/8/layout/hierarchy1"/>
    <dgm:cxn modelId="{86F69E28-869D-F746-9AEC-01CCCE86EB96}" type="presParOf" srcId="{7CBDA0B8-28E1-A244-8A5B-9EFDE29CB3E4}" destId="{17798986-CC3F-C146-B92D-EEAD7F8E1FA3}" srcOrd="1" destOrd="0" presId="urn:microsoft.com/office/officeart/2005/8/layout/hierarchy1"/>
    <dgm:cxn modelId="{BD17CB53-FED0-9542-8191-D50C2080FF16}" type="presParOf" srcId="{17798986-CC3F-C146-B92D-EEAD7F8E1FA3}" destId="{EA5009EA-25B5-CB47-BB45-FF4F48E4D868}" srcOrd="0" destOrd="0" presId="urn:microsoft.com/office/officeart/2005/8/layout/hierarchy1"/>
    <dgm:cxn modelId="{621459A1-54A1-964F-B3F4-D27F878D4315}" type="presParOf" srcId="{EA5009EA-25B5-CB47-BB45-FF4F48E4D868}" destId="{B39472AB-EA03-FA4E-B849-BB5E24F7CEDE}" srcOrd="0" destOrd="0" presId="urn:microsoft.com/office/officeart/2005/8/layout/hierarchy1"/>
    <dgm:cxn modelId="{53BA5254-34B2-A849-8872-20F117A17CAA}" type="presParOf" srcId="{EA5009EA-25B5-CB47-BB45-FF4F48E4D868}" destId="{9D3C5F8D-9D18-3640-8495-1E730FF11608}" srcOrd="1" destOrd="0" presId="urn:microsoft.com/office/officeart/2005/8/layout/hierarchy1"/>
    <dgm:cxn modelId="{B624A5D5-DA18-7B42-A73F-4723D4112BD2}" type="presParOf" srcId="{17798986-CC3F-C146-B92D-EEAD7F8E1FA3}" destId="{B3A3C54C-DDE1-B443-99C4-B49066606749}" srcOrd="1" destOrd="0" presId="urn:microsoft.com/office/officeart/2005/8/layout/hierarchy1"/>
    <dgm:cxn modelId="{37AA660B-65FE-DD4A-A331-CB04122E5306}" type="presParOf" srcId="{7CBDA0B8-28E1-A244-8A5B-9EFDE29CB3E4}" destId="{C58FD7E3-3D68-344C-99C2-FEF7779E54F6}" srcOrd="2" destOrd="0" presId="urn:microsoft.com/office/officeart/2005/8/layout/hierarchy1"/>
    <dgm:cxn modelId="{8F9D4C0A-7A4B-C543-8A48-7C37E21FB48B}" type="presParOf" srcId="{7CBDA0B8-28E1-A244-8A5B-9EFDE29CB3E4}" destId="{F0630EB7-00A3-1148-AF41-A73292CA5831}" srcOrd="3" destOrd="0" presId="urn:microsoft.com/office/officeart/2005/8/layout/hierarchy1"/>
    <dgm:cxn modelId="{ED14D4A3-B3F4-CC4E-8E72-E2A9BE174B9E}" type="presParOf" srcId="{F0630EB7-00A3-1148-AF41-A73292CA5831}" destId="{7BB3DB1F-EAF2-7E44-9C7C-0608D5EE4F8A}" srcOrd="0" destOrd="0" presId="urn:microsoft.com/office/officeart/2005/8/layout/hierarchy1"/>
    <dgm:cxn modelId="{5CF8BBBD-9910-EB48-9E8F-EB628E159EC8}" type="presParOf" srcId="{7BB3DB1F-EAF2-7E44-9C7C-0608D5EE4F8A}" destId="{1FDB3DA8-C3E7-4249-8FD7-919EDA33B913}" srcOrd="0" destOrd="0" presId="urn:microsoft.com/office/officeart/2005/8/layout/hierarchy1"/>
    <dgm:cxn modelId="{58657959-461D-AC48-8621-CDED81A2AB51}" type="presParOf" srcId="{7BB3DB1F-EAF2-7E44-9C7C-0608D5EE4F8A}" destId="{07DF1B02-917A-5C44-BF0E-43357D4BA1F7}" srcOrd="1" destOrd="0" presId="urn:microsoft.com/office/officeart/2005/8/layout/hierarchy1"/>
    <dgm:cxn modelId="{7210B363-38F7-0443-98BB-30B7E7AFC81D}" type="presParOf" srcId="{F0630EB7-00A3-1148-AF41-A73292CA5831}" destId="{BD762FD5-8566-FA47-BF70-04618C9A41A5}" srcOrd="1" destOrd="0" presId="urn:microsoft.com/office/officeart/2005/8/layout/hierarchy1"/>
    <dgm:cxn modelId="{0B0899C9-3FA0-5548-8645-7B2320730E84}" type="presParOf" srcId="{BD762FD5-8566-FA47-BF70-04618C9A41A5}" destId="{0BB254C3-69B8-DE46-B86B-11A147B4F6BF}" srcOrd="0" destOrd="0" presId="urn:microsoft.com/office/officeart/2005/8/layout/hierarchy1"/>
    <dgm:cxn modelId="{B139A0FF-6A43-784D-92AF-FF6E2BDF4593}" type="presParOf" srcId="{BD762FD5-8566-FA47-BF70-04618C9A41A5}" destId="{5973CEDD-5F76-8E4F-A750-EC6E14CB8527}" srcOrd="1" destOrd="0" presId="urn:microsoft.com/office/officeart/2005/8/layout/hierarchy1"/>
    <dgm:cxn modelId="{3BA606F5-7BC6-1C45-9D56-1FCBDBEA439F}" type="presParOf" srcId="{5973CEDD-5F76-8E4F-A750-EC6E14CB8527}" destId="{513AD928-8C19-0942-96AF-BDE9E629AF26}" srcOrd="0" destOrd="0" presId="urn:microsoft.com/office/officeart/2005/8/layout/hierarchy1"/>
    <dgm:cxn modelId="{F0204A3D-119D-854D-9770-F09CDA2202C3}" type="presParOf" srcId="{513AD928-8C19-0942-96AF-BDE9E629AF26}" destId="{FC45E443-9579-4843-A899-CCED5FB25535}" srcOrd="0" destOrd="0" presId="urn:microsoft.com/office/officeart/2005/8/layout/hierarchy1"/>
    <dgm:cxn modelId="{5A7211A5-0241-BC48-A24A-1284D17A1CC0}" type="presParOf" srcId="{513AD928-8C19-0942-96AF-BDE9E629AF26}" destId="{18F4103A-B4B2-5E4B-8BB3-CCEA17490CC5}" srcOrd="1" destOrd="0" presId="urn:microsoft.com/office/officeart/2005/8/layout/hierarchy1"/>
    <dgm:cxn modelId="{81DC5028-F49E-6843-A326-6DEDE87B5AEA}" type="presParOf" srcId="{5973CEDD-5F76-8E4F-A750-EC6E14CB8527}" destId="{A148B90C-457E-7242-AF21-CFB75C8AF2DC}" srcOrd="1" destOrd="0" presId="urn:microsoft.com/office/officeart/2005/8/layout/hierarchy1"/>
    <dgm:cxn modelId="{2F1EEF67-B4FE-5B4A-BB50-01A951A29E4A}" type="presParOf" srcId="{BD762FD5-8566-FA47-BF70-04618C9A41A5}" destId="{7714C629-102A-AB4C-A7E2-5E3D602BFC82}" srcOrd="2" destOrd="0" presId="urn:microsoft.com/office/officeart/2005/8/layout/hierarchy1"/>
    <dgm:cxn modelId="{26784A42-08B3-C648-B8C2-856E66EDF6EB}" type="presParOf" srcId="{BD762FD5-8566-FA47-BF70-04618C9A41A5}" destId="{644C0F69-B970-2047-8F47-71B7C518B796}" srcOrd="3" destOrd="0" presId="urn:microsoft.com/office/officeart/2005/8/layout/hierarchy1"/>
    <dgm:cxn modelId="{10CB52E9-341D-6F45-BE04-BB151BED846A}" type="presParOf" srcId="{644C0F69-B970-2047-8F47-71B7C518B796}" destId="{41A4276E-2441-E244-9AC1-F818B035F00F}" srcOrd="0" destOrd="0" presId="urn:microsoft.com/office/officeart/2005/8/layout/hierarchy1"/>
    <dgm:cxn modelId="{A768A603-86A5-C549-97C5-3E1313F0C8EE}" type="presParOf" srcId="{41A4276E-2441-E244-9AC1-F818B035F00F}" destId="{2FD4BB6E-C96C-6A41-9D43-045387387687}" srcOrd="0" destOrd="0" presId="urn:microsoft.com/office/officeart/2005/8/layout/hierarchy1"/>
    <dgm:cxn modelId="{FF6B2643-BED0-C442-ADF5-EDD6598D5C5C}" type="presParOf" srcId="{41A4276E-2441-E244-9AC1-F818B035F00F}" destId="{2CC53A0A-3887-7F4C-AC9F-E94300AA57F1}" srcOrd="1" destOrd="0" presId="urn:microsoft.com/office/officeart/2005/8/layout/hierarchy1"/>
    <dgm:cxn modelId="{0ACCE86F-18AB-5B42-BAB8-61CCDA2B7874}" type="presParOf" srcId="{644C0F69-B970-2047-8F47-71B7C518B796}" destId="{2DBF26CB-1764-A34E-8C83-5D3E4E822D08}" srcOrd="1" destOrd="0" presId="urn:microsoft.com/office/officeart/2005/8/layout/hierarchy1"/>
    <dgm:cxn modelId="{9C3D764D-E9E5-CB4A-AF72-DF5D0CDB6CE0}" type="presParOf" srcId="{BD762FD5-8566-FA47-BF70-04618C9A41A5}" destId="{7E83D4F5-4BF3-3742-A7D8-FBAD192B53F8}" srcOrd="4" destOrd="0" presId="urn:microsoft.com/office/officeart/2005/8/layout/hierarchy1"/>
    <dgm:cxn modelId="{5F82863C-A992-2347-BDA7-22EA74A008B5}" type="presParOf" srcId="{BD762FD5-8566-FA47-BF70-04618C9A41A5}" destId="{9479B4AA-C923-2F4B-A6E3-131BAE47F530}" srcOrd="5" destOrd="0" presId="urn:microsoft.com/office/officeart/2005/8/layout/hierarchy1"/>
    <dgm:cxn modelId="{9105A935-C00B-F041-826B-F4F3A2E61EE0}" type="presParOf" srcId="{9479B4AA-C923-2F4B-A6E3-131BAE47F530}" destId="{58EEBA91-6D2E-014B-81FC-EAAF6056999B}" srcOrd="0" destOrd="0" presId="urn:microsoft.com/office/officeart/2005/8/layout/hierarchy1"/>
    <dgm:cxn modelId="{00268749-FF6E-CE4E-93A1-B6D3AAD69FA3}" type="presParOf" srcId="{58EEBA91-6D2E-014B-81FC-EAAF6056999B}" destId="{7B82DCE5-AF65-1448-9D41-3418772A1AE3}" srcOrd="0" destOrd="0" presId="urn:microsoft.com/office/officeart/2005/8/layout/hierarchy1"/>
    <dgm:cxn modelId="{E7AE7676-06B6-494C-8F86-E333D3F7C219}" type="presParOf" srcId="{58EEBA91-6D2E-014B-81FC-EAAF6056999B}" destId="{39E3790A-F016-7E46-B9E1-AB6FB1035189}" srcOrd="1" destOrd="0" presId="urn:microsoft.com/office/officeart/2005/8/layout/hierarchy1"/>
    <dgm:cxn modelId="{CA742D59-1F3B-9446-B21C-AE71EA6954E3}" type="presParOf" srcId="{9479B4AA-C923-2F4B-A6E3-131BAE47F530}" destId="{0CE6D2A3-35BD-B94C-82BB-41E5911AD757}" srcOrd="1" destOrd="0" presId="urn:microsoft.com/office/officeart/2005/8/layout/hierarchy1"/>
    <dgm:cxn modelId="{0A191265-5D05-0F4C-9E8C-8D70B698B63B}" type="presParOf" srcId="{0CE6D2A3-35BD-B94C-82BB-41E5911AD757}" destId="{3FF1D541-158D-9B49-A1C5-6F05497C03B8}" srcOrd="0" destOrd="0" presId="urn:microsoft.com/office/officeart/2005/8/layout/hierarchy1"/>
    <dgm:cxn modelId="{F30B1F6A-16AF-FC46-92E1-E55163025CBD}" type="presParOf" srcId="{0CE6D2A3-35BD-B94C-82BB-41E5911AD757}" destId="{FF372569-8248-674E-9E7F-C5191EBC45FF}" srcOrd="1" destOrd="0" presId="urn:microsoft.com/office/officeart/2005/8/layout/hierarchy1"/>
    <dgm:cxn modelId="{B28B5176-2E0C-3644-A5DE-B9C25A2A4634}" type="presParOf" srcId="{FF372569-8248-674E-9E7F-C5191EBC45FF}" destId="{E86E057F-C688-414A-8CD4-193D4A243E2E}" srcOrd="0" destOrd="0" presId="urn:microsoft.com/office/officeart/2005/8/layout/hierarchy1"/>
    <dgm:cxn modelId="{B31C9C41-BB47-A541-8B92-4BD0288B9BF0}" type="presParOf" srcId="{E86E057F-C688-414A-8CD4-193D4A243E2E}" destId="{521675E1-B46D-8942-A01A-B0C23F220043}" srcOrd="0" destOrd="0" presId="urn:microsoft.com/office/officeart/2005/8/layout/hierarchy1"/>
    <dgm:cxn modelId="{F4504FF4-1B7B-A043-A771-CCDA3E57609B}" type="presParOf" srcId="{E86E057F-C688-414A-8CD4-193D4A243E2E}" destId="{D26FC671-8726-5546-A721-505F9CCD04E4}" srcOrd="1" destOrd="0" presId="urn:microsoft.com/office/officeart/2005/8/layout/hierarchy1"/>
    <dgm:cxn modelId="{78EBE329-4887-3444-95D5-D39CE8101285}" type="presParOf" srcId="{FF372569-8248-674E-9E7F-C5191EBC45FF}" destId="{79B8D8C2-4724-DB4E-B9F9-C0C40E18D677}" srcOrd="1" destOrd="0" presId="urn:microsoft.com/office/officeart/2005/8/layout/hierarchy1"/>
    <dgm:cxn modelId="{03194998-EE38-CF47-9242-80817C2C421A}" type="presParOf" srcId="{BD762FD5-8566-FA47-BF70-04618C9A41A5}" destId="{FF311183-28D6-8442-86A2-2A638D4BE9BF}" srcOrd="6" destOrd="0" presId="urn:microsoft.com/office/officeart/2005/8/layout/hierarchy1"/>
    <dgm:cxn modelId="{FB00DA94-43D1-C14F-8AB7-3F9D427D24A9}" type="presParOf" srcId="{BD762FD5-8566-FA47-BF70-04618C9A41A5}" destId="{CE121843-E47A-BC40-929F-8D6262DA51C7}" srcOrd="7" destOrd="0" presId="urn:microsoft.com/office/officeart/2005/8/layout/hierarchy1"/>
    <dgm:cxn modelId="{ECA21633-9E93-774E-A52C-AB94BDC75632}" type="presParOf" srcId="{CE121843-E47A-BC40-929F-8D6262DA51C7}" destId="{354EDB6A-79E8-5445-B171-1851CCB6AF1C}" srcOrd="0" destOrd="0" presId="urn:microsoft.com/office/officeart/2005/8/layout/hierarchy1"/>
    <dgm:cxn modelId="{BDA8C014-8117-CF4D-B500-8605641DDB06}" type="presParOf" srcId="{354EDB6A-79E8-5445-B171-1851CCB6AF1C}" destId="{E0681AF6-D125-9248-B51E-FEEAD9C4C225}" srcOrd="0" destOrd="0" presId="urn:microsoft.com/office/officeart/2005/8/layout/hierarchy1"/>
    <dgm:cxn modelId="{0EAB0AFB-C6EC-AC4E-94D9-C83488C1AF3A}" type="presParOf" srcId="{354EDB6A-79E8-5445-B171-1851CCB6AF1C}" destId="{87162E94-AAD9-7D4E-95AD-4716E002AD69}" srcOrd="1" destOrd="0" presId="urn:microsoft.com/office/officeart/2005/8/layout/hierarchy1"/>
    <dgm:cxn modelId="{55DCE5EE-BE7F-8B4A-A07B-AE462027B71D}" type="presParOf" srcId="{CE121843-E47A-BC40-929F-8D6262DA51C7}" destId="{74201402-F792-C244-89FB-EA6939CF6088}" srcOrd="1" destOrd="0" presId="urn:microsoft.com/office/officeart/2005/8/layout/hierarchy1"/>
    <dgm:cxn modelId="{812E253B-F34B-0543-A539-9770F1740E05}" type="presParOf" srcId="{BD762FD5-8566-FA47-BF70-04618C9A41A5}" destId="{08238018-62C4-D84A-B1EB-28E34BEFE687}" srcOrd="8" destOrd="0" presId="urn:microsoft.com/office/officeart/2005/8/layout/hierarchy1"/>
    <dgm:cxn modelId="{87941C7A-D1E5-CD4D-A9AE-B65922E6B018}" type="presParOf" srcId="{BD762FD5-8566-FA47-BF70-04618C9A41A5}" destId="{21214E0F-D77F-D545-8344-522280240896}" srcOrd="9" destOrd="0" presId="urn:microsoft.com/office/officeart/2005/8/layout/hierarchy1"/>
    <dgm:cxn modelId="{412B0B1C-347B-344A-A4D7-ACB4FC0AA2D6}" type="presParOf" srcId="{21214E0F-D77F-D545-8344-522280240896}" destId="{3683ADBD-B0C1-AC4B-A93A-780FCA1FBF2C}" srcOrd="0" destOrd="0" presId="urn:microsoft.com/office/officeart/2005/8/layout/hierarchy1"/>
    <dgm:cxn modelId="{0BB477E8-B183-A84B-87F6-744426FA89C0}" type="presParOf" srcId="{3683ADBD-B0C1-AC4B-A93A-780FCA1FBF2C}" destId="{C1958EB6-E259-834B-A3DE-6090B259F627}" srcOrd="0" destOrd="0" presId="urn:microsoft.com/office/officeart/2005/8/layout/hierarchy1"/>
    <dgm:cxn modelId="{CB9A051A-B412-1F4A-B142-B2E70E83F299}" type="presParOf" srcId="{3683ADBD-B0C1-AC4B-A93A-780FCA1FBF2C}" destId="{6433D950-689B-4740-9D48-38342F449CBD}" srcOrd="1" destOrd="0" presId="urn:microsoft.com/office/officeart/2005/8/layout/hierarchy1"/>
    <dgm:cxn modelId="{899E996F-5291-4048-AD2B-4CD45E7EA18A}" type="presParOf" srcId="{21214E0F-D77F-D545-8344-522280240896}" destId="{0ED62447-449F-8C40-994E-1479EDB5E076}" srcOrd="1" destOrd="0" presId="urn:microsoft.com/office/officeart/2005/8/layout/hierarchy1"/>
    <dgm:cxn modelId="{8E2A2A10-C031-3D4E-B940-9931E7C4C631}" type="presParOf" srcId="{7CBDA0B8-28E1-A244-8A5B-9EFDE29CB3E4}" destId="{49B90192-7D20-2747-9B12-F23BF5B98AB4}" srcOrd="4" destOrd="0" presId="urn:microsoft.com/office/officeart/2005/8/layout/hierarchy1"/>
    <dgm:cxn modelId="{A95DE02A-C1FB-2D4A-9827-A4C4A9C6DADE}" type="presParOf" srcId="{7CBDA0B8-28E1-A244-8A5B-9EFDE29CB3E4}" destId="{8F497CC5-5886-AF4E-949D-1DFAC2E11FAF}" srcOrd="5" destOrd="0" presId="urn:microsoft.com/office/officeart/2005/8/layout/hierarchy1"/>
    <dgm:cxn modelId="{9B32F900-996F-8842-A71A-3C520647B7B9}" type="presParOf" srcId="{8F497CC5-5886-AF4E-949D-1DFAC2E11FAF}" destId="{476EF094-D864-E148-B469-16AEEEA9B59A}" srcOrd="0" destOrd="0" presId="urn:microsoft.com/office/officeart/2005/8/layout/hierarchy1"/>
    <dgm:cxn modelId="{2E379688-B40D-BD4E-B703-D17DD13D3AD3}" type="presParOf" srcId="{476EF094-D864-E148-B469-16AEEEA9B59A}" destId="{C58989A6-F778-A84B-9DEC-5D5FB681E80E}" srcOrd="0" destOrd="0" presId="urn:microsoft.com/office/officeart/2005/8/layout/hierarchy1"/>
    <dgm:cxn modelId="{7AE918E7-300A-704C-920F-77D2AE3560BD}" type="presParOf" srcId="{476EF094-D864-E148-B469-16AEEEA9B59A}" destId="{2FD7A7B8-192F-D249-A61D-ABA0C38B4092}" srcOrd="1" destOrd="0" presId="urn:microsoft.com/office/officeart/2005/8/layout/hierarchy1"/>
    <dgm:cxn modelId="{36E7EA59-9B19-5045-A021-4C42CE37A33C}" type="presParOf" srcId="{8F497CC5-5886-AF4E-949D-1DFAC2E11FAF}" destId="{7FA15DC4-9B67-C74B-997E-10E00C38812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C348C83-4637-0A4F-AD2C-D2297105AD76}" type="doc">
      <dgm:prSet loTypeId="urn:microsoft.com/office/officeart/2005/8/layout/hierarchy4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CBB9A7DA-82C7-D845-B840-D1A00C6B8E1D}">
      <dgm:prSet phldrT="[Text]"/>
      <dgm:spPr/>
      <dgm:t>
        <a:bodyPr/>
        <a:lstStyle/>
        <a:p>
          <a:r>
            <a:rPr lang="en-US" dirty="0" smtClean="0"/>
            <a:t>Cluster Middleware</a:t>
          </a:r>
          <a:endParaRPr lang="en-US" dirty="0"/>
        </a:p>
      </dgm:t>
    </dgm:pt>
    <dgm:pt modelId="{E3726DA1-29E9-E84A-81C5-EDAD27443EE2}" type="parTrans" cxnId="{5865BA1A-63AA-B140-9ADE-D672805141B8}">
      <dgm:prSet/>
      <dgm:spPr/>
      <dgm:t>
        <a:bodyPr/>
        <a:lstStyle/>
        <a:p>
          <a:endParaRPr lang="en-US"/>
        </a:p>
      </dgm:t>
    </dgm:pt>
    <dgm:pt modelId="{7D16A8E9-37E3-394A-835C-BF1E853817C6}" type="sibTrans" cxnId="{5865BA1A-63AA-B140-9ADE-D672805141B8}">
      <dgm:prSet/>
      <dgm:spPr/>
      <dgm:t>
        <a:bodyPr/>
        <a:lstStyle/>
        <a:p>
          <a:endParaRPr lang="en-US"/>
        </a:p>
      </dgm:t>
    </dgm:pt>
    <dgm:pt modelId="{B0565D29-9C5A-5C4A-BBAD-A6CE7EF617D1}">
      <dgm:prSet phldrT="[Text]"/>
      <dgm:spPr/>
      <dgm:t>
        <a:bodyPr/>
        <a:lstStyle/>
        <a:p>
          <a:r>
            <a:rPr lang="en-US" dirty="0" smtClean="0"/>
            <a:t>Workstation</a:t>
          </a:r>
          <a:endParaRPr lang="en-US" dirty="0"/>
        </a:p>
      </dgm:t>
    </dgm:pt>
    <dgm:pt modelId="{868170FA-6E54-674D-A077-6ADA590D3D8E}" type="parTrans" cxnId="{9D529656-DC4E-1F42-BB71-0858B305BAFA}">
      <dgm:prSet/>
      <dgm:spPr/>
      <dgm:t>
        <a:bodyPr/>
        <a:lstStyle/>
        <a:p>
          <a:endParaRPr lang="en-US"/>
        </a:p>
      </dgm:t>
    </dgm:pt>
    <dgm:pt modelId="{A799E4FE-6761-7A41-983F-21B3BD31EBF2}" type="sibTrans" cxnId="{9D529656-DC4E-1F42-BB71-0858B305BAFA}">
      <dgm:prSet/>
      <dgm:spPr/>
      <dgm:t>
        <a:bodyPr/>
        <a:lstStyle/>
        <a:p>
          <a:endParaRPr lang="en-US"/>
        </a:p>
      </dgm:t>
    </dgm:pt>
    <dgm:pt modelId="{0C3A043F-CACB-CC45-BB68-C4A1248E16B9}">
      <dgm:prSet phldrT="[Text]"/>
      <dgm:spPr/>
      <dgm:t>
        <a:bodyPr/>
        <a:lstStyle/>
        <a:p>
          <a:r>
            <a:rPr lang="en-US" dirty="0" smtClean="0"/>
            <a:t>Workstation</a:t>
          </a:r>
          <a:endParaRPr lang="en-US" dirty="0"/>
        </a:p>
      </dgm:t>
    </dgm:pt>
    <dgm:pt modelId="{25D7C4A5-2442-084B-B68C-5D9059B00BB4}" type="parTrans" cxnId="{9D3036E1-FDF4-AC4F-9B75-C3E09753E594}">
      <dgm:prSet/>
      <dgm:spPr/>
      <dgm:t>
        <a:bodyPr/>
        <a:lstStyle/>
        <a:p>
          <a:endParaRPr lang="en-US"/>
        </a:p>
      </dgm:t>
    </dgm:pt>
    <dgm:pt modelId="{DEEC8C5D-0DD8-BE4A-9EBA-0384F7A53328}" type="sibTrans" cxnId="{9D3036E1-FDF4-AC4F-9B75-C3E09753E594}">
      <dgm:prSet/>
      <dgm:spPr/>
      <dgm:t>
        <a:bodyPr/>
        <a:lstStyle/>
        <a:p>
          <a:endParaRPr lang="en-US"/>
        </a:p>
      </dgm:t>
    </dgm:pt>
    <dgm:pt modelId="{D5657F6C-DE28-3541-807A-5B47794689E8}">
      <dgm:prSet phldrT="[Text]"/>
      <dgm:spPr/>
      <dgm:t>
        <a:bodyPr/>
        <a:lstStyle/>
        <a:p>
          <a:r>
            <a:rPr lang="en-US" dirty="0" smtClean="0"/>
            <a:t>Workstation</a:t>
          </a:r>
          <a:endParaRPr lang="en-US" dirty="0"/>
        </a:p>
      </dgm:t>
    </dgm:pt>
    <dgm:pt modelId="{CC3AEE38-228D-B64A-8A1B-6CDBF78A3006}" type="parTrans" cxnId="{9FE081A3-240D-ED4C-A44B-BC6629CF53D8}">
      <dgm:prSet/>
      <dgm:spPr/>
      <dgm:t>
        <a:bodyPr/>
        <a:lstStyle/>
        <a:p>
          <a:endParaRPr lang="en-US"/>
        </a:p>
      </dgm:t>
    </dgm:pt>
    <dgm:pt modelId="{2FF01D41-4936-F446-B7A0-D917E62C9BF8}" type="sibTrans" cxnId="{9FE081A3-240D-ED4C-A44B-BC6629CF53D8}">
      <dgm:prSet/>
      <dgm:spPr/>
      <dgm:t>
        <a:bodyPr/>
        <a:lstStyle/>
        <a:p>
          <a:endParaRPr lang="en-US"/>
        </a:p>
      </dgm:t>
    </dgm:pt>
    <dgm:pt modelId="{9949E883-6155-5149-A5E9-9EF3789FFBEC}">
      <dgm:prSet phldrT="[Text]"/>
      <dgm:spPr/>
      <dgm:t>
        <a:bodyPr/>
        <a:lstStyle/>
        <a:p>
          <a:r>
            <a:rPr lang="en-US" dirty="0" smtClean="0"/>
            <a:t>Workstation</a:t>
          </a:r>
          <a:endParaRPr lang="en-US" dirty="0"/>
        </a:p>
      </dgm:t>
    </dgm:pt>
    <dgm:pt modelId="{46C90683-22CF-544B-B343-9C1906AAFB91}" type="parTrans" cxnId="{EFCFEDEB-7C63-314D-8796-46BEFA187E32}">
      <dgm:prSet/>
      <dgm:spPr/>
      <dgm:t>
        <a:bodyPr/>
        <a:lstStyle/>
        <a:p>
          <a:endParaRPr lang="en-US"/>
        </a:p>
      </dgm:t>
    </dgm:pt>
    <dgm:pt modelId="{8A0A0735-4FC2-6843-885C-CF6F76C3AFEA}" type="sibTrans" cxnId="{EFCFEDEB-7C63-314D-8796-46BEFA187E32}">
      <dgm:prSet/>
      <dgm:spPr/>
      <dgm:t>
        <a:bodyPr/>
        <a:lstStyle/>
        <a:p>
          <a:endParaRPr lang="en-US"/>
        </a:p>
      </dgm:t>
    </dgm:pt>
    <dgm:pt modelId="{096F24B5-E00C-B74E-BBDC-3F59A9ACAB46}">
      <dgm:prSet phldrT="[Text]"/>
      <dgm:spPr/>
      <dgm:t>
        <a:bodyPr/>
        <a:lstStyle/>
        <a:p>
          <a:r>
            <a:rPr lang="en-US" dirty="0" smtClean="0"/>
            <a:t>Network</a:t>
          </a:r>
          <a:endParaRPr lang="en-US" dirty="0"/>
        </a:p>
      </dgm:t>
    </dgm:pt>
    <dgm:pt modelId="{BF744F63-47FE-F54F-B812-E5225C44451D}" type="parTrans" cxnId="{4C54E0D1-5043-2840-9465-7BBC0A2C5E5D}">
      <dgm:prSet/>
      <dgm:spPr/>
      <dgm:t>
        <a:bodyPr/>
        <a:lstStyle/>
        <a:p>
          <a:endParaRPr lang="en-US"/>
        </a:p>
      </dgm:t>
    </dgm:pt>
    <dgm:pt modelId="{73FB80EA-85EB-CC4F-91E7-452B4E8446C7}" type="sibTrans" cxnId="{4C54E0D1-5043-2840-9465-7BBC0A2C5E5D}">
      <dgm:prSet/>
      <dgm:spPr/>
      <dgm:t>
        <a:bodyPr/>
        <a:lstStyle/>
        <a:p>
          <a:endParaRPr lang="en-US"/>
        </a:p>
      </dgm:t>
    </dgm:pt>
    <dgm:pt modelId="{00FA937A-F89C-A246-BFD4-ABB40C33AAB5}" type="pres">
      <dgm:prSet presAssocID="{DC348C83-4637-0A4F-AD2C-D2297105AD76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E2572BF-4699-C84D-8BAD-52FE2C20B1DE}" type="pres">
      <dgm:prSet presAssocID="{CBB9A7DA-82C7-D845-B840-D1A00C6B8E1D}" presName="vertOne" presStyleCnt="0"/>
      <dgm:spPr/>
    </dgm:pt>
    <dgm:pt modelId="{FDA6BB54-7A3B-984B-B106-0E90969BA651}" type="pres">
      <dgm:prSet presAssocID="{CBB9A7DA-82C7-D845-B840-D1A00C6B8E1D}" presName="txOne" presStyleLbl="node0" presStyleIdx="0" presStyleCnt="2" custScaleY="18084" custLinFactNeighborX="601" custLinFactNeighborY="-1167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A378E85-9956-2943-8894-09FC8BD1A236}" type="pres">
      <dgm:prSet presAssocID="{CBB9A7DA-82C7-D845-B840-D1A00C6B8E1D}" presName="parTransOne" presStyleCnt="0"/>
      <dgm:spPr/>
    </dgm:pt>
    <dgm:pt modelId="{AD8DE01A-FEF6-0648-A2FB-EFBAC4B57A0B}" type="pres">
      <dgm:prSet presAssocID="{CBB9A7DA-82C7-D845-B840-D1A00C6B8E1D}" presName="horzOne" presStyleCnt="0"/>
      <dgm:spPr/>
    </dgm:pt>
    <dgm:pt modelId="{7BF78B18-5342-B945-8898-1F34F0D8AA24}" type="pres">
      <dgm:prSet presAssocID="{B0565D29-9C5A-5C4A-BBAD-A6CE7EF617D1}" presName="vertTwo" presStyleCnt="0"/>
      <dgm:spPr/>
    </dgm:pt>
    <dgm:pt modelId="{0CBC8A93-6A0F-1249-9106-E813DAACFF63}" type="pres">
      <dgm:prSet presAssocID="{B0565D29-9C5A-5C4A-BBAD-A6CE7EF617D1}" presName="txTwo" presStyleLbl="node2" presStyleIdx="0" presStyleCnt="4" custScaleY="46186" custLinFactNeighborY="-1208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4CC8E91-5E3E-7141-A9E4-828533D20C8E}" type="pres">
      <dgm:prSet presAssocID="{B0565D29-9C5A-5C4A-BBAD-A6CE7EF617D1}" presName="horzTwo" presStyleCnt="0"/>
      <dgm:spPr/>
    </dgm:pt>
    <dgm:pt modelId="{486FA1B6-B33C-8A42-B2B6-2C75EE32D22D}" type="pres">
      <dgm:prSet presAssocID="{A799E4FE-6761-7A41-983F-21B3BD31EBF2}" presName="sibSpaceTwo" presStyleCnt="0"/>
      <dgm:spPr/>
    </dgm:pt>
    <dgm:pt modelId="{EE7B574A-EB71-3B4B-ADD1-60BDF03AEEF9}" type="pres">
      <dgm:prSet presAssocID="{0C3A043F-CACB-CC45-BB68-C4A1248E16B9}" presName="vertTwo" presStyleCnt="0"/>
      <dgm:spPr/>
    </dgm:pt>
    <dgm:pt modelId="{3D5B1C06-95F7-F347-8FE3-313EA2F39AC2}" type="pres">
      <dgm:prSet presAssocID="{0C3A043F-CACB-CC45-BB68-C4A1248E16B9}" presName="txTwo" presStyleLbl="node2" presStyleIdx="1" presStyleCnt="4" custScaleY="46186" custLinFactNeighborY="-1208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0772CFF-9BBB-4F49-BA4C-44DC801740F4}" type="pres">
      <dgm:prSet presAssocID="{0C3A043F-CACB-CC45-BB68-C4A1248E16B9}" presName="horzTwo" presStyleCnt="0"/>
      <dgm:spPr/>
    </dgm:pt>
    <dgm:pt modelId="{FE55C40A-A553-BA4C-A2EA-5618A5ED0112}" type="pres">
      <dgm:prSet presAssocID="{DEEC8C5D-0DD8-BE4A-9EBA-0384F7A53328}" presName="sibSpaceTwo" presStyleCnt="0"/>
      <dgm:spPr/>
    </dgm:pt>
    <dgm:pt modelId="{4C6E6896-EBDA-3344-9C86-86888224BF82}" type="pres">
      <dgm:prSet presAssocID="{D5657F6C-DE28-3541-807A-5B47794689E8}" presName="vertTwo" presStyleCnt="0"/>
      <dgm:spPr/>
    </dgm:pt>
    <dgm:pt modelId="{B7BC19C9-14A6-DF45-8208-09F87794A411}" type="pres">
      <dgm:prSet presAssocID="{D5657F6C-DE28-3541-807A-5B47794689E8}" presName="txTwo" presStyleLbl="node2" presStyleIdx="2" presStyleCnt="4" custScaleY="46186" custLinFactNeighborY="-1208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FEB5B5D-17CB-4240-A746-C79919FEDF37}" type="pres">
      <dgm:prSet presAssocID="{D5657F6C-DE28-3541-807A-5B47794689E8}" presName="horzTwo" presStyleCnt="0"/>
      <dgm:spPr/>
    </dgm:pt>
    <dgm:pt modelId="{5C404F96-8E74-9A44-AEC4-EADFA8659B62}" type="pres">
      <dgm:prSet presAssocID="{2FF01D41-4936-F446-B7A0-D917E62C9BF8}" presName="sibSpaceTwo" presStyleCnt="0"/>
      <dgm:spPr/>
    </dgm:pt>
    <dgm:pt modelId="{B6B7D2A5-6FA1-084B-A765-BC7546A00B49}" type="pres">
      <dgm:prSet presAssocID="{9949E883-6155-5149-A5E9-9EF3789FFBEC}" presName="vertTwo" presStyleCnt="0"/>
      <dgm:spPr/>
    </dgm:pt>
    <dgm:pt modelId="{5DF09A35-83CF-824A-B09C-D1C915C5626E}" type="pres">
      <dgm:prSet presAssocID="{9949E883-6155-5149-A5E9-9EF3789FFBEC}" presName="txTwo" presStyleLbl="node2" presStyleIdx="3" presStyleCnt="4" custScaleY="46186" custLinFactNeighborY="-1208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D3EC074-DF78-EC49-BF17-DFA72E207255}" type="pres">
      <dgm:prSet presAssocID="{9949E883-6155-5149-A5E9-9EF3789FFBEC}" presName="horzTwo" presStyleCnt="0"/>
      <dgm:spPr/>
    </dgm:pt>
    <dgm:pt modelId="{B6C1B0A6-D708-9741-8AB5-1B8AACF45125}" type="pres">
      <dgm:prSet presAssocID="{7D16A8E9-37E3-394A-835C-BF1E853817C6}" presName="sibSpaceOne" presStyleCnt="0"/>
      <dgm:spPr/>
    </dgm:pt>
    <dgm:pt modelId="{723D720D-A293-0340-9744-1D8DB337980B}" type="pres">
      <dgm:prSet presAssocID="{096F24B5-E00C-B74E-BBDC-3F59A9ACAB46}" presName="vertOne" presStyleCnt="0"/>
      <dgm:spPr/>
    </dgm:pt>
    <dgm:pt modelId="{85AE81DB-758E-AC4F-97E3-3339A32BB18C}" type="pres">
      <dgm:prSet presAssocID="{096F24B5-E00C-B74E-BBDC-3F59A9ACAB46}" presName="txOne" presStyleLbl="node0" presStyleIdx="1" presStyleCnt="2" custScaleX="426923" custScaleY="11797" custLinFactX="-200000" custLinFactNeighborX="-242087" custLinFactNeighborY="6639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721EE38-57A1-374F-81FB-CB85647621E0}" type="pres">
      <dgm:prSet presAssocID="{096F24B5-E00C-B74E-BBDC-3F59A9ACAB46}" presName="horzOne" presStyleCnt="0"/>
      <dgm:spPr/>
    </dgm:pt>
  </dgm:ptLst>
  <dgm:cxnLst>
    <dgm:cxn modelId="{9D3036E1-FDF4-AC4F-9B75-C3E09753E594}" srcId="{CBB9A7DA-82C7-D845-B840-D1A00C6B8E1D}" destId="{0C3A043F-CACB-CC45-BB68-C4A1248E16B9}" srcOrd="1" destOrd="0" parTransId="{25D7C4A5-2442-084B-B68C-5D9059B00BB4}" sibTransId="{DEEC8C5D-0DD8-BE4A-9EBA-0384F7A53328}"/>
    <dgm:cxn modelId="{DE585ACB-2CE4-AD49-98F0-3B9F6248EE65}" type="presOf" srcId="{CBB9A7DA-82C7-D845-B840-D1A00C6B8E1D}" destId="{FDA6BB54-7A3B-984B-B106-0E90969BA651}" srcOrd="0" destOrd="0" presId="urn:microsoft.com/office/officeart/2005/8/layout/hierarchy4"/>
    <dgm:cxn modelId="{4C54E0D1-5043-2840-9465-7BBC0A2C5E5D}" srcId="{DC348C83-4637-0A4F-AD2C-D2297105AD76}" destId="{096F24B5-E00C-B74E-BBDC-3F59A9ACAB46}" srcOrd="1" destOrd="0" parTransId="{BF744F63-47FE-F54F-B812-E5225C44451D}" sibTransId="{73FB80EA-85EB-CC4F-91E7-452B4E8446C7}"/>
    <dgm:cxn modelId="{6CC334C6-663B-4F45-AC84-6C9F1BE79EBD}" type="presOf" srcId="{096F24B5-E00C-B74E-BBDC-3F59A9ACAB46}" destId="{85AE81DB-758E-AC4F-97E3-3339A32BB18C}" srcOrd="0" destOrd="0" presId="urn:microsoft.com/office/officeart/2005/8/layout/hierarchy4"/>
    <dgm:cxn modelId="{AF663E84-5651-5B46-AEC5-E50CE456DE82}" type="presOf" srcId="{B0565D29-9C5A-5C4A-BBAD-A6CE7EF617D1}" destId="{0CBC8A93-6A0F-1249-9106-E813DAACFF63}" srcOrd="0" destOrd="0" presId="urn:microsoft.com/office/officeart/2005/8/layout/hierarchy4"/>
    <dgm:cxn modelId="{19AA9B38-0538-2742-9B05-1E966E0A5134}" type="presOf" srcId="{D5657F6C-DE28-3541-807A-5B47794689E8}" destId="{B7BC19C9-14A6-DF45-8208-09F87794A411}" srcOrd="0" destOrd="0" presId="urn:microsoft.com/office/officeart/2005/8/layout/hierarchy4"/>
    <dgm:cxn modelId="{BB33E5DE-5867-9541-9DEB-B756BDEC9F3E}" type="presOf" srcId="{DC348C83-4637-0A4F-AD2C-D2297105AD76}" destId="{00FA937A-F89C-A246-BFD4-ABB40C33AAB5}" srcOrd="0" destOrd="0" presId="urn:microsoft.com/office/officeart/2005/8/layout/hierarchy4"/>
    <dgm:cxn modelId="{5865BA1A-63AA-B140-9ADE-D672805141B8}" srcId="{DC348C83-4637-0A4F-AD2C-D2297105AD76}" destId="{CBB9A7DA-82C7-D845-B840-D1A00C6B8E1D}" srcOrd="0" destOrd="0" parTransId="{E3726DA1-29E9-E84A-81C5-EDAD27443EE2}" sibTransId="{7D16A8E9-37E3-394A-835C-BF1E853817C6}"/>
    <dgm:cxn modelId="{EFCFEDEB-7C63-314D-8796-46BEFA187E32}" srcId="{CBB9A7DA-82C7-D845-B840-D1A00C6B8E1D}" destId="{9949E883-6155-5149-A5E9-9EF3789FFBEC}" srcOrd="3" destOrd="0" parTransId="{46C90683-22CF-544B-B343-9C1906AAFB91}" sibTransId="{8A0A0735-4FC2-6843-885C-CF6F76C3AFEA}"/>
    <dgm:cxn modelId="{9FE081A3-240D-ED4C-A44B-BC6629CF53D8}" srcId="{CBB9A7DA-82C7-D845-B840-D1A00C6B8E1D}" destId="{D5657F6C-DE28-3541-807A-5B47794689E8}" srcOrd="2" destOrd="0" parTransId="{CC3AEE38-228D-B64A-8A1B-6CDBF78A3006}" sibTransId="{2FF01D41-4936-F446-B7A0-D917E62C9BF8}"/>
    <dgm:cxn modelId="{AF2C2BEC-615F-CD4C-828C-C8EE87AD94FF}" type="presOf" srcId="{9949E883-6155-5149-A5E9-9EF3789FFBEC}" destId="{5DF09A35-83CF-824A-B09C-D1C915C5626E}" srcOrd="0" destOrd="0" presId="urn:microsoft.com/office/officeart/2005/8/layout/hierarchy4"/>
    <dgm:cxn modelId="{9976420E-A2EA-8C4A-AC73-551209E75CA2}" type="presOf" srcId="{0C3A043F-CACB-CC45-BB68-C4A1248E16B9}" destId="{3D5B1C06-95F7-F347-8FE3-313EA2F39AC2}" srcOrd="0" destOrd="0" presId="urn:microsoft.com/office/officeart/2005/8/layout/hierarchy4"/>
    <dgm:cxn modelId="{9D529656-DC4E-1F42-BB71-0858B305BAFA}" srcId="{CBB9A7DA-82C7-D845-B840-D1A00C6B8E1D}" destId="{B0565D29-9C5A-5C4A-BBAD-A6CE7EF617D1}" srcOrd="0" destOrd="0" parTransId="{868170FA-6E54-674D-A077-6ADA590D3D8E}" sibTransId="{A799E4FE-6761-7A41-983F-21B3BD31EBF2}"/>
    <dgm:cxn modelId="{08CA8FD2-8828-CE46-B6DF-1B9582E760FD}" type="presParOf" srcId="{00FA937A-F89C-A246-BFD4-ABB40C33AAB5}" destId="{CE2572BF-4699-C84D-8BAD-52FE2C20B1DE}" srcOrd="0" destOrd="0" presId="urn:microsoft.com/office/officeart/2005/8/layout/hierarchy4"/>
    <dgm:cxn modelId="{ECADC8B0-C63B-7444-B5D9-DED47EEABBE7}" type="presParOf" srcId="{CE2572BF-4699-C84D-8BAD-52FE2C20B1DE}" destId="{FDA6BB54-7A3B-984B-B106-0E90969BA651}" srcOrd="0" destOrd="0" presId="urn:microsoft.com/office/officeart/2005/8/layout/hierarchy4"/>
    <dgm:cxn modelId="{B7376E9C-F586-1F4F-B1A6-9398B13889B2}" type="presParOf" srcId="{CE2572BF-4699-C84D-8BAD-52FE2C20B1DE}" destId="{6A378E85-9956-2943-8894-09FC8BD1A236}" srcOrd="1" destOrd="0" presId="urn:microsoft.com/office/officeart/2005/8/layout/hierarchy4"/>
    <dgm:cxn modelId="{A4F861AD-3FC7-E342-96E7-2D39248DF2F8}" type="presParOf" srcId="{CE2572BF-4699-C84D-8BAD-52FE2C20B1DE}" destId="{AD8DE01A-FEF6-0648-A2FB-EFBAC4B57A0B}" srcOrd="2" destOrd="0" presId="urn:microsoft.com/office/officeart/2005/8/layout/hierarchy4"/>
    <dgm:cxn modelId="{DC567445-3BC7-0A41-98D3-4B67A3B6A2C0}" type="presParOf" srcId="{AD8DE01A-FEF6-0648-A2FB-EFBAC4B57A0B}" destId="{7BF78B18-5342-B945-8898-1F34F0D8AA24}" srcOrd="0" destOrd="0" presId="urn:microsoft.com/office/officeart/2005/8/layout/hierarchy4"/>
    <dgm:cxn modelId="{FB927CCA-CD51-EE4B-A713-E1886914E120}" type="presParOf" srcId="{7BF78B18-5342-B945-8898-1F34F0D8AA24}" destId="{0CBC8A93-6A0F-1249-9106-E813DAACFF63}" srcOrd="0" destOrd="0" presId="urn:microsoft.com/office/officeart/2005/8/layout/hierarchy4"/>
    <dgm:cxn modelId="{797E8F27-82D9-CE4E-BE35-E8AF9707D11F}" type="presParOf" srcId="{7BF78B18-5342-B945-8898-1F34F0D8AA24}" destId="{34CC8E91-5E3E-7141-A9E4-828533D20C8E}" srcOrd="1" destOrd="0" presId="urn:microsoft.com/office/officeart/2005/8/layout/hierarchy4"/>
    <dgm:cxn modelId="{E44614E3-BEDF-A344-BB5E-EC01C6B01A5B}" type="presParOf" srcId="{AD8DE01A-FEF6-0648-A2FB-EFBAC4B57A0B}" destId="{486FA1B6-B33C-8A42-B2B6-2C75EE32D22D}" srcOrd="1" destOrd="0" presId="urn:microsoft.com/office/officeart/2005/8/layout/hierarchy4"/>
    <dgm:cxn modelId="{F3AE3551-59B6-6D41-B85A-B6DFF8604BF7}" type="presParOf" srcId="{AD8DE01A-FEF6-0648-A2FB-EFBAC4B57A0B}" destId="{EE7B574A-EB71-3B4B-ADD1-60BDF03AEEF9}" srcOrd="2" destOrd="0" presId="urn:microsoft.com/office/officeart/2005/8/layout/hierarchy4"/>
    <dgm:cxn modelId="{C78CE15D-B47C-FB42-9111-8D376FD5A22F}" type="presParOf" srcId="{EE7B574A-EB71-3B4B-ADD1-60BDF03AEEF9}" destId="{3D5B1C06-95F7-F347-8FE3-313EA2F39AC2}" srcOrd="0" destOrd="0" presId="urn:microsoft.com/office/officeart/2005/8/layout/hierarchy4"/>
    <dgm:cxn modelId="{56CB9972-0EDB-1843-A978-7E5D038F7877}" type="presParOf" srcId="{EE7B574A-EB71-3B4B-ADD1-60BDF03AEEF9}" destId="{F0772CFF-9BBB-4F49-BA4C-44DC801740F4}" srcOrd="1" destOrd="0" presId="urn:microsoft.com/office/officeart/2005/8/layout/hierarchy4"/>
    <dgm:cxn modelId="{B6A0AB51-51C7-5841-8E6B-AD0644165ADA}" type="presParOf" srcId="{AD8DE01A-FEF6-0648-A2FB-EFBAC4B57A0B}" destId="{FE55C40A-A553-BA4C-A2EA-5618A5ED0112}" srcOrd="3" destOrd="0" presId="urn:microsoft.com/office/officeart/2005/8/layout/hierarchy4"/>
    <dgm:cxn modelId="{66D92E72-A367-FD42-84F5-C9803C6E0770}" type="presParOf" srcId="{AD8DE01A-FEF6-0648-A2FB-EFBAC4B57A0B}" destId="{4C6E6896-EBDA-3344-9C86-86888224BF82}" srcOrd="4" destOrd="0" presId="urn:microsoft.com/office/officeart/2005/8/layout/hierarchy4"/>
    <dgm:cxn modelId="{EF445D8E-F43C-F64B-AF9A-21B6DD9503D6}" type="presParOf" srcId="{4C6E6896-EBDA-3344-9C86-86888224BF82}" destId="{B7BC19C9-14A6-DF45-8208-09F87794A411}" srcOrd="0" destOrd="0" presId="urn:microsoft.com/office/officeart/2005/8/layout/hierarchy4"/>
    <dgm:cxn modelId="{2B010A9E-F239-B24D-BBDA-3B622839A6B9}" type="presParOf" srcId="{4C6E6896-EBDA-3344-9C86-86888224BF82}" destId="{9FEB5B5D-17CB-4240-A746-C79919FEDF37}" srcOrd="1" destOrd="0" presId="urn:microsoft.com/office/officeart/2005/8/layout/hierarchy4"/>
    <dgm:cxn modelId="{C2220BEF-BDD1-F44E-9EF7-A50F0668F579}" type="presParOf" srcId="{AD8DE01A-FEF6-0648-A2FB-EFBAC4B57A0B}" destId="{5C404F96-8E74-9A44-AEC4-EADFA8659B62}" srcOrd="5" destOrd="0" presId="urn:microsoft.com/office/officeart/2005/8/layout/hierarchy4"/>
    <dgm:cxn modelId="{2002087C-E303-524A-8437-F630BC15F357}" type="presParOf" srcId="{AD8DE01A-FEF6-0648-A2FB-EFBAC4B57A0B}" destId="{B6B7D2A5-6FA1-084B-A765-BC7546A00B49}" srcOrd="6" destOrd="0" presId="urn:microsoft.com/office/officeart/2005/8/layout/hierarchy4"/>
    <dgm:cxn modelId="{4A17438D-1E6A-6C46-A5AB-70196EC6D851}" type="presParOf" srcId="{B6B7D2A5-6FA1-084B-A765-BC7546A00B49}" destId="{5DF09A35-83CF-824A-B09C-D1C915C5626E}" srcOrd="0" destOrd="0" presId="urn:microsoft.com/office/officeart/2005/8/layout/hierarchy4"/>
    <dgm:cxn modelId="{5806F100-2E26-1B4B-AFAE-135B9E1F86FF}" type="presParOf" srcId="{B6B7D2A5-6FA1-084B-A765-BC7546A00B49}" destId="{5D3EC074-DF78-EC49-BF17-DFA72E207255}" srcOrd="1" destOrd="0" presId="urn:microsoft.com/office/officeart/2005/8/layout/hierarchy4"/>
    <dgm:cxn modelId="{39C5D8EC-8E46-EE44-B077-792D33A8CAA9}" type="presParOf" srcId="{00FA937A-F89C-A246-BFD4-ABB40C33AAB5}" destId="{B6C1B0A6-D708-9741-8AB5-1B8AACF45125}" srcOrd="1" destOrd="0" presId="urn:microsoft.com/office/officeart/2005/8/layout/hierarchy4"/>
    <dgm:cxn modelId="{E176F116-931B-CF4E-BEB2-18D3AC4E4A9E}" type="presParOf" srcId="{00FA937A-F89C-A246-BFD4-ABB40C33AAB5}" destId="{723D720D-A293-0340-9744-1D8DB337980B}" srcOrd="2" destOrd="0" presId="urn:microsoft.com/office/officeart/2005/8/layout/hierarchy4"/>
    <dgm:cxn modelId="{38AD149F-A09E-2343-97BB-C08C6EABA0D0}" type="presParOf" srcId="{723D720D-A293-0340-9744-1D8DB337980B}" destId="{85AE81DB-758E-AC4F-97E3-3339A32BB18C}" srcOrd="0" destOrd="0" presId="urn:microsoft.com/office/officeart/2005/8/layout/hierarchy4"/>
    <dgm:cxn modelId="{6E7B6504-1B9F-2044-A3C9-64FEC36D20E7}" type="presParOf" srcId="{723D720D-A293-0340-9744-1D8DB337980B}" destId="{3721EE38-57A1-374F-81FB-CB85647621E0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C348C83-4637-0A4F-AD2C-D2297105AD76}" type="doc">
      <dgm:prSet loTypeId="urn:microsoft.com/office/officeart/2005/8/layout/hierarchy4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CBB9A7DA-82C7-D845-B840-D1A00C6B8E1D}">
      <dgm:prSet phldrT="[Text]"/>
      <dgm:spPr/>
      <dgm:t>
        <a:bodyPr/>
        <a:lstStyle/>
        <a:p>
          <a:r>
            <a:rPr lang="en-US" dirty="0" smtClean="0"/>
            <a:t>Cluster Middleware</a:t>
          </a:r>
          <a:endParaRPr lang="en-US" dirty="0"/>
        </a:p>
      </dgm:t>
    </dgm:pt>
    <dgm:pt modelId="{E3726DA1-29E9-E84A-81C5-EDAD27443EE2}" type="parTrans" cxnId="{5865BA1A-63AA-B140-9ADE-D672805141B8}">
      <dgm:prSet/>
      <dgm:spPr/>
      <dgm:t>
        <a:bodyPr/>
        <a:lstStyle/>
        <a:p>
          <a:endParaRPr lang="en-US"/>
        </a:p>
      </dgm:t>
    </dgm:pt>
    <dgm:pt modelId="{7D16A8E9-37E3-394A-835C-BF1E853817C6}" type="sibTrans" cxnId="{5865BA1A-63AA-B140-9ADE-D672805141B8}">
      <dgm:prSet/>
      <dgm:spPr/>
      <dgm:t>
        <a:bodyPr/>
        <a:lstStyle/>
        <a:p>
          <a:endParaRPr lang="en-US"/>
        </a:p>
      </dgm:t>
    </dgm:pt>
    <dgm:pt modelId="{B0565D29-9C5A-5C4A-BBAD-A6CE7EF617D1}">
      <dgm:prSet phldrT="[Text]"/>
      <dgm:spPr/>
      <dgm:t>
        <a:bodyPr/>
        <a:lstStyle/>
        <a:p>
          <a:r>
            <a:rPr lang="en-US" dirty="0" smtClean="0"/>
            <a:t>Workstation</a:t>
          </a:r>
          <a:endParaRPr lang="en-US" dirty="0"/>
        </a:p>
      </dgm:t>
    </dgm:pt>
    <dgm:pt modelId="{868170FA-6E54-674D-A077-6ADA590D3D8E}" type="parTrans" cxnId="{9D529656-DC4E-1F42-BB71-0858B305BAFA}">
      <dgm:prSet/>
      <dgm:spPr/>
      <dgm:t>
        <a:bodyPr/>
        <a:lstStyle/>
        <a:p>
          <a:endParaRPr lang="en-US"/>
        </a:p>
      </dgm:t>
    </dgm:pt>
    <dgm:pt modelId="{A799E4FE-6761-7A41-983F-21B3BD31EBF2}" type="sibTrans" cxnId="{9D529656-DC4E-1F42-BB71-0858B305BAFA}">
      <dgm:prSet/>
      <dgm:spPr/>
      <dgm:t>
        <a:bodyPr/>
        <a:lstStyle/>
        <a:p>
          <a:endParaRPr lang="en-US"/>
        </a:p>
      </dgm:t>
    </dgm:pt>
    <dgm:pt modelId="{0C3A043F-CACB-CC45-BB68-C4A1248E16B9}">
      <dgm:prSet phldrT="[Text]"/>
      <dgm:spPr/>
      <dgm:t>
        <a:bodyPr/>
        <a:lstStyle/>
        <a:p>
          <a:r>
            <a:rPr lang="en-US" dirty="0" smtClean="0"/>
            <a:t>Workstation</a:t>
          </a:r>
          <a:endParaRPr lang="en-US" dirty="0"/>
        </a:p>
      </dgm:t>
    </dgm:pt>
    <dgm:pt modelId="{25D7C4A5-2442-084B-B68C-5D9059B00BB4}" type="parTrans" cxnId="{9D3036E1-FDF4-AC4F-9B75-C3E09753E594}">
      <dgm:prSet/>
      <dgm:spPr/>
      <dgm:t>
        <a:bodyPr/>
        <a:lstStyle/>
        <a:p>
          <a:endParaRPr lang="en-US"/>
        </a:p>
      </dgm:t>
    </dgm:pt>
    <dgm:pt modelId="{DEEC8C5D-0DD8-BE4A-9EBA-0384F7A53328}" type="sibTrans" cxnId="{9D3036E1-FDF4-AC4F-9B75-C3E09753E594}">
      <dgm:prSet/>
      <dgm:spPr/>
      <dgm:t>
        <a:bodyPr/>
        <a:lstStyle/>
        <a:p>
          <a:endParaRPr lang="en-US"/>
        </a:p>
      </dgm:t>
    </dgm:pt>
    <dgm:pt modelId="{D5657F6C-DE28-3541-807A-5B47794689E8}">
      <dgm:prSet phldrT="[Text]"/>
      <dgm:spPr/>
      <dgm:t>
        <a:bodyPr/>
        <a:lstStyle/>
        <a:p>
          <a:r>
            <a:rPr lang="en-US" dirty="0" smtClean="0"/>
            <a:t>Workstation</a:t>
          </a:r>
          <a:endParaRPr lang="en-US" dirty="0"/>
        </a:p>
      </dgm:t>
    </dgm:pt>
    <dgm:pt modelId="{CC3AEE38-228D-B64A-8A1B-6CDBF78A3006}" type="parTrans" cxnId="{9FE081A3-240D-ED4C-A44B-BC6629CF53D8}">
      <dgm:prSet/>
      <dgm:spPr/>
      <dgm:t>
        <a:bodyPr/>
        <a:lstStyle/>
        <a:p>
          <a:endParaRPr lang="en-US"/>
        </a:p>
      </dgm:t>
    </dgm:pt>
    <dgm:pt modelId="{2FF01D41-4936-F446-B7A0-D917E62C9BF8}" type="sibTrans" cxnId="{9FE081A3-240D-ED4C-A44B-BC6629CF53D8}">
      <dgm:prSet/>
      <dgm:spPr/>
      <dgm:t>
        <a:bodyPr/>
        <a:lstStyle/>
        <a:p>
          <a:endParaRPr lang="en-US"/>
        </a:p>
      </dgm:t>
    </dgm:pt>
    <dgm:pt modelId="{9949E883-6155-5149-A5E9-9EF3789FFBEC}">
      <dgm:prSet phldrT="[Text]"/>
      <dgm:spPr/>
      <dgm:t>
        <a:bodyPr/>
        <a:lstStyle/>
        <a:p>
          <a:r>
            <a:rPr lang="en-US" dirty="0" smtClean="0"/>
            <a:t>Workstation</a:t>
          </a:r>
          <a:endParaRPr lang="en-US" dirty="0"/>
        </a:p>
      </dgm:t>
    </dgm:pt>
    <dgm:pt modelId="{46C90683-22CF-544B-B343-9C1906AAFB91}" type="parTrans" cxnId="{EFCFEDEB-7C63-314D-8796-46BEFA187E32}">
      <dgm:prSet/>
      <dgm:spPr/>
      <dgm:t>
        <a:bodyPr/>
        <a:lstStyle/>
        <a:p>
          <a:endParaRPr lang="en-US"/>
        </a:p>
      </dgm:t>
    </dgm:pt>
    <dgm:pt modelId="{8A0A0735-4FC2-6843-885C-CF6F76C3AFEA}" type="sibTrans" cxnId="{EFCFEDEB-7C63-314D-8796-46BEFA187E32}">
      <dgm:prSet/>
      <dgm:spPr/>
      <dgm:t>
        <a:bodyPr/>
        <a:lstStyle/>
        <a:p>
          <a:endParaRPr lang="en-US"/>
        </a:p>
      </dgm:t>
    </dgm:pt>
    <dgm:pt modelId="{096F24B5-E00C-B74E-BBDC-3F59A9ACAB46}">
      <dgm:prSet phldrT="[Text]"/>
      <dgm:spPr/>
      <dgm:t>
        <a:bodyPr/>
        <a:lstStyle/>
        <a:p>
          <a:r>
            <a:rPr lang="en-US" dirty="0" smtClean="0"/>
            <a:t>Network</a:t>
          </a:r>
          <a:endParaRPr lang="en-US" dirty="0"/>
        </a:p>
      </dgm:t>
    </dgm:pt>
    <dgm:pt modelId="{BF744F63-47FE-F54F-B812-E5225C44451D}" type="parTrans" cxnId="{4C54E0D1-5043-2840-9465-7BBC0A2C5E5D}">
      <dgm:prSet/>
      <dgm:spPr/>
      <dgm:t>
        <a:bodyPr/>
        <a:lstStyle/>
        <a:p>
          <a:endParaRPr lang="en-US"/>
        </a:p>
      </dgm:t>
    </dgm:pt>
    <dgm:pt modelId="{73FB80EA-85EB-CC4F-91E7-452B4E8446C7}" type="sibTrans" cxnId="{4C54E0D1-5043-2840-9465-7BBC0A2C5E5D}">
      <dgm:prSet/>
      <dgm:spPr/>
      <dgm:t>
        <a:bodyPr/>
        <a:lstStyle/>
        <a:p>
          <a:endParaRPr lang="en-US"/>
        </a:p>
      </dgm:t>
    </dgm:pt>
    <dgm:pt modelId="{00FA937A-F89C-A246-BFD4-ABB40C33AAB5}" type="pres">
      <dgm:prSet presAssocID="{DC348C83-4637-0A4F-AD2C-D2297105AD76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E2572BF-4699-C84D-8BAD-52FE2C20B1DE}" type="pres">
      <dgm:prSet presAssocID="{CBB9A7DA-82C7-D845-B840-D1A00C6B8E1D}" presName="vertOne" presStyleCnt="0"/>
      <dgm:spPr/>
    </dgm:pt>
    <dgm:pt modelId="{FDA6BB54-7A3B-984B-B106-0E90969BA651}" type="pres">
      <dgm:prSet presAssocID="{CBB9A7DA-82C7-D845-B840-D1A00C6B8E1D}" presName="txOne" presStyleLbl="node0" presStyleIdx="0" presStyleCnt="2" custScaleY="18084" custLinFactNeighborX="601" custLinFactNeighborY="-1167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A378E85-9956-2943-8894-09FC8BD1A236}" type="pres">
      <dgm:prSet presAssocID="{CBB9A7DA-82C7-D845-B840-D1A00C6B8E1D}" presName="parTransOne" presStyleCnt="0"/>
      <dgm:spPr/>
    </dgm:pt>
    <dgm:pt modelId="{AD8DE01A-FEF6-0648-A2FB-EFBAC4B57A0B}" type="pres">
      <dgm:prSet presAssocID="{CBB9A7DA-82C7-D845-B840-D1A00C6B8E1D}" presName="horzOne" presStyleCnt="0"/>
      <dgm:spPr/>
    </dgm:pt>
    <dgm:pt modelId="{7BF78B18-5342-B945-8898-1F34F0D8AA24}" type="pres">
      <dgm:prSet presAssocID="{B0565D29-9C5A-5C4A-BBAD-A6CE7EF617D1}" presName="vertTwo" presStyleCnt="0"/>
      <dgm:spPr/>
    </dgm:pt>
    <dgm:pt modelId="{0CBC8A93-6A0F-1249-9106-E813DAACFF63}" type="pres">
      <dgm:prSet presAssocID="{B0565D29-9C5A-5C4A-BBAD-A6CE7EF617D1}" presName="txTwo" presStyleLbl="node2" presStyleIdx="0" presStyleCnt="4" custScaleY="46186" custLinFactNeighborY="-1208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4CC8E91-5E3E-7141-A9E4-828533D20C8E}" type="pres">
      <dgm:prSet presAssocID="{B0565D29-9C5A-5C4A-BBAD-A6CE7EF617D1}" presName="horzTwo" presStyleCnt="0"/>
      <dgm:spPr/>
    </dgm:pt>
    <dgm:pt modelId="{486FA1B6-B33C-8A42-B2B6-2C75EE32D22D}" type="pres">
      <dgm:prSet presAssocID="{A799E4FE-6761-7A41-983F-21B3BD31EBF2}" presName="sibSpaceTwo" presStyleCnt="0"/>
      <dgm:spPr/>
    </dgm:pt>
    <dgm:pt modelId="{EE7B574A-EB71-3B4B-ADD1-60BDF03AEEF9}" type="pres">
      <dgm:prSet presAssocID="{0C3A043F-CACB-CC45-BB68-C4A1248E16B9}" presName="vertTwo" presStyleCnt="0"/>
      <dgm:spPr/>
    </dgm:pt>
    <dgm:pt modelId="{3D5B1C06-95F7-F347-8FE3-313EA2F39AC2}" type="pres">
      <dgm:prSet presAssocID="{0C3A043F-CACB-CC45-BB68-C4A1248E16B9}" presName="txTwo" presStyleLbl="node2" presStyleIdx="1" presStyleCnt="4" custScaleY="46186" custLinFactNeighborY="-1208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0772CFF-9BBB-4F49-BA4C-44DC801740F4}" type="pres">
      <dgm:prSet presAssocID="{0C3A043F-CACB-CC45-BB68-C4A1248E16B9}" presName="horzTwo" presStyleCnt="0"/>
      <dgm:spPr/>
    </dgm:pt>
    <dgm:pt modelId="{FE55C40A-A553-BA4C-A2EA-5618A5ED0112}" type="pres">
      <dgm:prSet presAssocID="{DEEC8C5D-0DD8-BE4A-9EBA-0384F7A53328}" presName="sibSpaceTwo" presStyleCnt="0"/>
      <dgm:spPr/>
    </dgm:pt>
    <dgm:pt modelId="{4C6E6896-EBDA-3344-9C86-86888224BF82}" type="pres">
      <dgm:prSet presAssocID="{D5657F6C-DE28-3541-807A-5B47794689E8}" presName="vertTwo" presStyleCnt="0"/>
      <dgm:spPr/>
    </dgm:pt>
    <dgm:pt modelId="{B7BC19C9-14A6-DF45-8208-09F87794A411}" type="pres">
      <dgm:prSet presAssocID="{D5657F6C-DE28-3541-807A-5B47794689E8}" presName="txTwo" presStyleLbl="node2" presStyleIdx="2" presStyleCnt="4" custScaleY="46186" custLinFactNeighborY="-1208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FEB5B5D-17CB-4240-A746-C79919FEDF37}" type="pres">
      <dgm:prSet presAssocID="{D5657F6C-DE28-3541-807A-5B47794689E8}" presName="horzTwo" presStyleCnt="0"/>
      <dgm:spPr/>
    </dgm:pt>
    <dgm:pt modelId="{5C404F96-8E74-9A44-AEC4-EADFA8659B62}" type="pres">
      <dgm:prSet presAssocID="{2FF01D41-4936-F446-B7A0-D917E62C9BF8}" presName="sibSpaceTwo" presStyleCnt="0"/>
      <dgm:spPr/>
    </dgm:pt>
    <dgm:pt modelId="{B6B7D2A5-6FA1-084B-A765-BC7546A00B49}" type="pres">
      <dgm:prSet presAssocID="{9949E883-6155-5149-A5E9-9EF3789FFBEC}" presName="vertTwo" presStyleCnt="0"/>
      <dgm:spPr/>
    </dgm:pt>
    <dgm:pt modelId="{5DF09A35-83CF-824A-B09C-D1C915C5626E}" type="pres">
      <dgm:prSet presAssocID="{9949E883-6155-5149-A5E9-9EF3789FFBEC}" presName="txTwo" presStyleLbl="node2" presStyleIdx="3" presStyleCnt="4" custScaleY="46186" custLinFactNeighborY="-1208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D3EC074-DF78-EC49-BF17-DFA72E207255}" type="pres">
      <dgm:prSet presAssocID="{9949E883-6155-5149-A5E9-9EF3789FFBEC}" presName="horzTwo" presStyleCnt="0"/>
      <dgm:spPr/>
    </dgm:pt>
    <dgm:pt modelId="{B6C1B0A6-D708-9741-8AB5-1B8AACF45125}" type="pres">
      <dgm:prSet presAssocID="{7D16A8E9-37E3-394A-835C-BF1E853817C6}" presName="sibSpaceOne" presStyleCnt="0"/>
      <dgm:spPr/>
    </dgm:pt>
    <dgm:pt modelId="{723D720D-A293-0340-9744-1D8DB337980B}" type="pres">
      <dgm:prSet presAssocID="{096F24B5-E00C-B74E-BBDC-3F59A9ACAB46}" presName="vertOne" presStyleCnt="0"/>
      <dgm:spPr/>
    </dgm:pt>
    <dgm:pt modelId="{85AE81DB-758E-AC4F-97E3-3339A32BB18C}" type="pres">
      <dgm:prSet presAssocID="{096F24B5-E00C-B74E-BBDC-3F59A9ACAB46}" presName="txOne" presStyleLbl="node0" presStyleIdx="1" presStyleCnt="2" custScaleX="426923" custScaleY="11797" custLinFactX="-200000" custLinFactNeighborX="-242087" custLinFactNeighborY="6639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721EE38-57A1-374F-81FB-CB85647621E0}" type="pres">
      <dgm:prSet presAssocID="{096F24B5-E00C-B74E-BBDC-3F59A9ACAB46}" presName="horzOne" presStyleCnt="0"/>
      <dgm:spPr/>
    </dgm:pt>
  </dgm:ptLst>
  <dgm:cxnLst>
    <dgm:cxn modelId="{003AFA17-BF7C-DF48-8C38-76D5BEA85A08}" type="presOf" srcId="{DC348C83-4637-0A4F-AD2C-D2297105AD76}" destId="{00FA937A-F89C-A246-BFD4-ABB40C33AAB5}" srcOrd="0" destOrd="0" presId="urn:microsoft.com/office/officeart/2005/8/layout/hierarchy4"/>
    <dgm:cxn modelId="{9D3036E1-FDF4-AC4F-9B75-C3E09753E594}" srcId="{CBB9A7DA-82C7-D845-B840-D1A00C6B8E1D}" destId="{0C3A043F-CACB-CC45-BB68-C4A1248E16B9}" srcOrd="1" destOrd="0" parTransId="{25D7C4A5-2442-084B-B68C-5D9059B00BB4}" sibTransId="{DEEC8C5D-0DD8-BE4A-9EBA-0384F7A53328}"/>
    <dgm:cxn modelId="{E3A7A2E8-B572-E04E-99BC-79EA109ABDED}" type="presOf" srcId="{9949E883-6155-5149-A5E9-9EF3789FFBEC}" destId="{5DF09A35-83CF-824A-B09C-D1C915C5626E}" srcOrd="0" destOrd="0" presId="urn:microsoft.com/office/officeart/2005/8/layout/hierarchy4"/>
    <dgm:cxn modelId="{CAAC8DDB-1124-954B-A27E-44CA00B8FDD6}" type="presOf" srcId="{096F24B5-E00C-B74E-BBDC-3F59A9ACAB46}" destId="{85AE81DB-758E-AC4F-97E3-3339A32BB18C}" srcOrd="0" destOrd="0" presId="urn:microsoft.com/office/officeart/2005/8/layout/hierarchy4"/>
    <dgm:cxn modelId="{85A92D80-FB69-9446-BEBF-93EDDAEE897F}" type="presOf" srcId="{D5657F6C-DE28-3541-807A-5B47794689E8}" destId="{B7BC19C9-14A6-DF45-8208-09F87794A411}" srcOrd="0" destOrd="0" presId="urn:microsoft.com/office/officeart/2005/8/layout/hierarchy4"/>
    <dgm:cxn modelId="{4C54E0D1-5043-2840-9465-7BBC0A2C5E5D}" srcId="{DC348C83-4637-0A4F-AD2C-D2297105AD76}" destId="{096F24B5-E00C-B74E-BBDC-3F59A9ACAB46}" srcOrd="1" destOrd="0" parTransId="{BF744F63-47FE-F54F-B812-E5225C44451D}" sibTransId="{73FB80EA-85EB-CC4F-91E7-452B4E8446C7}"/>
    <dgm:cxn modelId="{555844F4-D466-5A4F-AA34-0F14C45E0C53}" type="presOf" srcId="{B0565D29-9C5A-5C4A-BBAD-A6CE7EF617D1}" destId="{0CBC8A93-6A0F-1249-9106-E813DAACFF63}" srcOrd="0" destOrd="0" presId="urn:microsoft.com/office/officeart/2005/8/layout/hierarchy4"/>
    <dgm:cxn modelId="{ECD0D3B8-86A4-7D45-848C-BD5EC9678103}" type="presOf" srcId="{0C3A043F-CACB-CC45-BB68-C4A1248E16B9}" destId="{3D5B1C06-95F7-F347-8FE3-313EA2F39AC2}" srcOrd="0" destOrd="0" presId="urn:microsoft.com/office/officeart/2005/8/layout/hierarchy4"/>
    <dgm:cxn modelId="{1DDE9095-06E9-2A4F-8266-D3B1589AE94C}" type="presOf" srcId="{CBB9A7DA-82C7-D845-B840-D1A00C6B8E1D}" destId="{FDA6BB54-7A3B-984B-B106-0E90969BA651}" srcOrd="0" destOrd="0" presId="urn:microsoft.com/office/officeart/2005/8/layout/hierarchy4"/>
    <dgm:cxn modelId="{5865BA1A-63AA-B140-9ADE-D672805141B8}" srcId="{DC348C83-4637-0A4F-AD2C-D2297105AD76}" destId="{CBB9A7DA-82C7-D845-B840-D1A00C6B8E1D}" srcOrd="0" destOrd="0" parTransId="{E3726DA1-29E9-E84A-81C5-EDAD27443EE2}" sibTransId="{7D16A8E9-37E3-394A-835C-BF1E853817C6}"/>
    <dgm:cxn modelId="{EFCFEDEB-7C63-314D-8796-46BEFA187E32}" srcId="{CBB9A7DA-82C7-D845-B840-D1A00C6B8E1D}" destId="{9949E883-6155-5149-A5E9-9EF3789FFBEC}" srcOrd="3" destOrd="0" parTransId="{46C90683-22CF-544B-B343-9C1906AAFB91}" sibTransId="{8A0A0735-4FC2-6843-885C-CF6F76C3AFEA}"/>
    <dgm:cxn modelId="{9FE081A3-240D-ED4C-A44B-BC6629CF53D8}" srcId="{CBB9A7DA-82C7-D845-B840-D1A00C6B8E1D}" destId="{D5657F6C-DE28-3541-807A-5B47794689E8}" srcOrd="2" destOrd="0" parTransId="{CC3AEE38-228D-B64A-8A1B-6CDBF78A3006}" sibTransId="{2FF01D41-4936-F446-B7A0-D917E62C9BF8}"/>
    <dgm:cxn modelId="{9D529656-DC4E-1F42-BB71-0858B305BAFA}" srcId="{CBB9A7DA-82C7-D845-B840-D1A00C6B8E1D}" destId="{B0565D29-9C5A-5C4A-BBAD-A6CE7EF617D1}" srcOrd="0" destOrd="0" parTransId="{868170FA-6E54-674D-A077-6ADA590D3D8E}" sibTransId="{A799E4FE-6761-7A41-983F-21B3BD31EBF2}"/>
    <dgm:cxn modelId="{106FDF7F-6B70-CC4C-AFB5-6ABEA521CF00}" type="presParOf" srcId="{00FA937A-F89C-A246-BFD4-ABB40C33AAB5}" destId="{CE2572BF-4699-C84D-8BAD-52FE2C20B1DE}" srcOrd="0" destOrd="0" presId="urn:microsoft.com/office/officeart/2005/8/layout/hierarchy4"/>
    <dgm:cxn modelId="{86654DF4-642E-BC46-909E-0D3EC1EEB38D}" type="presParOf" srcId="{CE2572BF-4699-C84D-8BAD-52FE2C20B1DE}" destId="{FDA6BB54-7A3B-984B-B106-0E90969BA651}" srcOrd="0" destOrd="0" presId="urn:microsoft.com/office/officeart/2005/8/layout/hierarchy4"/>
    <dgm:cxn modelId="{8CC06EA8-0406-3C46-9393-F2289900B78D}" type="presParOf" srcId="{CE2572BF-4699-C84D-8BAD-52FE2C20B1DE}" destId="{6A378E85-9956-2943-8894-09FC8BD1A236}" srcOrd="1" destOrd="0" presId="urn:microsoft.com/office/officeart/2005/8/layout/hierarchy4"/>
    <dgm:cxn modelId="{51D5A152-6181-744E-84A5-507EB97EBBC8}" type="presParOf" srcId="{CE2572BF-4699-C84D-8BAD-52FE2C20B1DE}" destId="{AD8DE01A-FEF6-0648-A2FB-EFBAC4B57A0B}" srcOrd="2" destOrd="0" presId="urn:microsoft.com/office/officeart/2005/8/layout/hierarchy4"/>
    <dgm:cxn modelId="{F853A092-9FB8-2644-AFF0-428808710343}" type="presParOf" srcId="{AD8DE01A-FEF6-0648-A2FB-EFBAC4B57A0B}" destId="{7BF78B18-5342-B945-8898-1F34F0D8AA24}" srcOrd="0" destOrd="0" presId="urn:microsoft.com/office/officeart/2005/8/layout/hierarchy4"/>
    <dgm:cxn modelId="{35BF3BE5-AC9D-1448-BAA4-5FCCD081D8E6}" type="presParOf" srcId="{7BF78B18-5342-B945-8898-1F34F0D8AA24}" destId="{0CBC8A93-6A0F-1249-9106-E813DAACFF63}" srcOrd="0" destOrd="0" presId="urn:microsoft.com/office/officeart/2005/8/layout/hierarchy4"/>
    <dgm:cxn modelId="{C9B5594E-CC8E-964F-B428-25297E7ED106}" type="presParOf" srcId="{7BF78B18-5342-B945-8898-1F34F0D8AA24}" destId="{34CC8E91-5E3E-7141-A9E4-828533D20C8E}" srcOrd="1" destOrd="0" presId="urn:microsoft.com/office/officeart/2005/8/layout/hierarchy4"/>
    <dgm:cxn modelId="{9BCF1563-5944-D041-BC6D-73959605D58F}" type="presParOf" srcId="{AD8DE01A-FEF6-0648-A2FB-EFBAC4B57A0B}" destId="{486FA1B6-B33C-8A42-B2B6-2C75EE32D22D}" srcOrd="1" destOrd="0" presId="urn:microsoft.com/office/officeart/2005/8/layout/hierarchy4"/>
    <dgm:cxn modelId="{40E2A6E2-2E2E-A946-965B-29249F15CF16}" type="presParOf" srcId="{AD8DE01A-FEF6-0648-A2FB-EFBAC4B57A0B}" destId="{EE7B574A-EB71-3B4B-ADD1-60BDF03AEEF9}" srcOrd="2" destOrd="0" presId="urn:microsoft.com/office/officeart/2005/8/layout/hierarchy4"/>
    <dgm:cxn modelId="{7F8FFE95-1CFF-8142-9BD1-CEFF61381E06}" type="presParOf" srcId="{EE7B574A-EB71-3B4B-ADD1-60BDF03AEEF9}" destId="{3D5B1C06-95F7-F347-8FE3-313EA2F39AC2}" srcOrd="0" destOrd="0" presId="urn:microsoft.com/office/officeart/2005/8/layout/hierarchy4"/>
    <dgm:cxn modelId="{6F285B58-4C5B-6642-835D-ACC417EDB48F}" type="presParOf" srcId="{EE7B574A-EB71-3B4B-ADD1-60BDF03AEEF9}" destId="{F0772CFF-9BBB-4F49-BA4C-44DC801740F4}" srcOrd="1" destOrd="0" presId="urn:microsoft.com/office/officeart/2005/8/layout/hierarchy4"/>
    <dgm:cxn modelId="{B7FF85B3-0ADC-F747-9231-726A822E3326}" type="presParOf" srcId="{AD8DE01A-FEF6-0648-A2FB-EFBAC4B57A0B}" destId="{FE55C40A-A553-BA4C-A2EA-5618A5ED0112}" srcOrd="3" destOrd="0" presId="urn:microsoft.com/office/officeart/2005/8/layout/hierarchy4"/>
    <dgm:cxn modelId="{FF7D591E-BA5A-9A43-87C6-2E3B08CAEC16}" type="presParOf" srcId="{AD8DE01A-FEF6-0648-A2FB-EFBAC4B57A0B}" destId="{4C6E6896-EBDA-3344-9C86-86888224BF82}" srcOrd="4" destOrd="0" presId="urn:microsoft.com/office/officeart/2005/8/layout/hierarchy4"/>
    <dgm:cxn modelId="{B64C74D0-D7C0-2A45-B994-75B296B0A5F9}" type="presParOf" srcId="{4C6E6896-EBDA-3344-9C86-86888224BF82}" destId="{B7BC19C9-14A6-DF45-8208-09F87794A411}" srcOrd="0" destOrd="0" presId="urn:microsoft.com/office/officeart/2005/8/layout/hierarchy4"/>
    <dgm:cxn modelId="{75E3E140-30FA-324A-95B7-75812F81CD43}" type="presParOf" srcId="{4C6E6896-EBDA-3344-9C86-86888224BF82}" destId="{9FEB5B5D-17CB-4240-A746-C79919FEDF37}" srcOrd="1" destOrd="0" presId="urn:microsoft.com/office/officeart/2005/8/layout/hierarchy4"/>
    <dgm:cxn modelId="{8B6C5982-6E73-2E4B-860D-6D6D83E1FD3D}" type="presParOf" srcId="{AD8DE01A-FEF6-0648-A2FB-EFBAC4B57A0B}" destId="{5C404F96-8E74-9A44-AEC4-EADFA8659B62}" srcOrd="5" destOrd="0" presId="urn:microsoft.com/office/officeart/2005/8/layout/hierarchy4"/>
    <dgm:cxn modelId="{14F5D229-490D-F149-8F5E-1AC178671BD2}" type="presParOf" srcId="{AD8DE01A-FEF6-0648-A2FB-EFBAC4B57A0B}" destId="{B6B7D2A5-6FA1-084B-A765-BC7546A00B49}" srcOrd="6" destOrd="0" presId="urn:microsoft.com/office/officeart/2005/8/layout/hierarchy4"/>
    <dgm:cxn modelId="{32231DE0-4D54-5640-9528-DEE363D591DB}" type="presParOf" srcId="{B6B7D2A5-6FA1-084B-A765-BC7546A00B49}" destId="{5DF09A35-83CF-824A-B09C-D1C915C5626E}" srcOrd="0" destOrd="0" presId="urn:microsoft.com/office/officeart/2005/8/layout/hierarchy4"/>
    <dgm:cxn modelId="{361F761E-C2B7-C149-9099-4CFA39896F18}" type="presParOf" srcId="{B6B7D2A5-6FA1-084B-A765-BC7546A00B49}" destId="{5D3EC074-DF78-EC49-BF17-DFA72E207255}" srcOrd="1" destOrd="0" presId="urn:microsoft.com/office/officeart/2005/8/layout/hierarchy4"/>
    <dgm:cxn modelId="{6C784BED-AD90-BA42-BEA7-7DC8444D9D1A}" type="presParOf" srcId="{00FA937A-F89C-A246-BFD4-ABB40C33AAB5}" destId="{B6C1B0A6-D708-9741-8AB5-1B8AACF45125}" srcOrd="1" destOrd="0" presId="urn:microsoft.com/office/officeart/2005/8/layout/hierarchy4"/>
    <dgm:cxn modelId="{C92FDF22-6C49-424E-A2D4-E0D55498E190}" type="presParOf" srcId="{00FA937A-F89C-A246-BFD4-ABB40C33AAB5}" destId="{723D720D-A293-0340-9744-1D8DB337980B}" srcOrd="2" destOrd="0" presId="urn:microsoft.com/office/officeart/2005/8/layout/hierarchy4"/>
    <dgm:cxn modelId="{61EA313E-A45A-B848-8898-46783FCB46BD}" type="presParOf" srcId="{723D720D-A293-0340-9744-1D8DB337980B}" destId="{85AE81DB-758E-AC4F-97E3-3339A32BB18C}" srcOrd="0" destOrd="0" presId="urn:microsoft.com/office/officeart/2005/8/layout/hierarchy4"/>
    <dgm:cxn modelId="{E51A4D55-839C-C64B-B1A3-37A8A918FB4C}" type="presParOf" srcId="{723D720D-A293-0340-9744-1D8DB337980B}" destId="{3721EE38-57A1-374F-81FB-CB85647621E0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9B90192-7D20-2747-9B12-F23BF5B98AB4}">
      <dsp:nvSpPr>
        <dsp:cNvPr id="0" name=""/>
        <dsp:cNvSpPr/>
      </dsp:nvSpPr>
      <dsp:spPr>
        <a:xfrm>
          <a:off x="4232431" y="1260236"/>
          <a:ext cx="1755634" cy="4177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4692"/>
              </a:lnTo>
              <a:lnTo>
                <a:pt x="1755634" y="284692"/>
              </a:lnTo>
              <a:lnTo>
                <a:pt x="1755634" y="417761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238018-62C4-D84A-B1EB-28E34BEFE687}">
      <dsp:nvSpPr>
        <dsp:cNvPr id="0" name=""/>
        <dsp:cNvSpPr/>
      </dsp:nvSpPr>
      <dsp:spPr>
        <a:xfrm>
          <a:off x="4232431" y="2590129"/>
          <a:ext cx="3511269" cy="4177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4692"/>
              </a:lnTo>
              <a:lnTo>
                <a:pt x="3511269" y="284692"/>
              </a:lnTo>
              <a:lnTo>
                <a:pt x="3511269" y="417761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311183-28D6-8442-86A2-2A638D4BE9BF}">
      <dsp:nvSpPr>
        <dsp:cNvPr id="0" name=""/>
        <dsp:cNvSpPr/>
      </dsp:nvSpPr>
      <dsp:spPr>
        <a:xfrm>
          <a:off x="4232431" y="2590129"/>
          <a:ext cx="1755634" cy="4177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4692"/>
              </a:lnTo>
              <a:lnTo>
                <a:pt x="1755634" y="284692"/>
              </a:lnTo>
              <a:lnTo>
                <a:pt x="1755634" y="417761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F1D541-158D-9B49-A1C5-6F05497C03B8}">
      <dsp:nvSpPr>
        <dsp:cNvPr id="0" name=""/>
        <dsp:cNvSpPr/>
      </dsp:nvSpPr>
      <dsp:spPr>
        <a:xfrm>
          <a:off x="4186711" y="3920023"/>
          <a:ext cx="91440" cy="41776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17761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83D4F5-4BF3-3742-A7D8-FBAD192B53F8}">
      <dsp:nvSpPr>
        <dsp:cNvPr id="0" name=""/>
        <dsp:cNvSpPr/>
      </dsp:nvSpPr>
      <dsp:spPr>
        <a:xfrm>
          <a:off x="4186711" y="2590129"/>
          <a:ext cx="91440" cy="41776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17761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14C629-102A-AB4C-A7E2-5E3D602BFC82}">
      <dsp:nvSpPr>
        <dsp:cNvPr id="0" name=""/>
        <dsp:cNvSpPr/>
      </dsp:nvSpPr>
      <dsp:spPr>
        <a:xfrm>
          <a:off x="2476796" y="2590129"/>
          <a:ext cx="1755634" cy="417761"/>
        </a:xfrm>
        <a:custGeom>
          <a:avLst/>
          <a:gdLst/>
          <a:ahLst/>
          <a:cxnLst/>
          <a:rect l="0" t="0" r="0" b="0"/>
          <a:pathLst>
            <a:path>
              <a:moveTo>
                <a:pt x="1755634" y="0"/>
              </a:moveTo>
              <a:lnTo>
                <a:pt x="1755634" y="284692"/>
              </a:lnTo>
              <a:lnTo>
                <a:pt x="0" y="284692"/>
              </a:lnTo>
              <a:lnTo>
                <a:pt x="0" y="417761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B254C3-69B8-DE46-B86B-11A147B4F6BF}">
      <dsp:nvSpPr>
        <dsp:cNvPr id="0" name=""/>
        <dsp:cNvSpPr/>
      </dsp:nvSpPr>
      <dsp:spPr>
        <a:xfrm>
          <a:off x="721162" y="2590129"/>
          <a:ext cx="3511269" cy="417761"/>
        </a:xfrm>
        <a:custGeom>
          <a:avLst/>
          <a:gdLst/>
          <a:ahLst/>
          <a:cxnLst/>
          <a:rect l="0" t="0" r="0" b="0"/>
          <a:pathLst>
            <a:path>
              <a:moveTo>
                <a:pt x="3511269" y="0"/>
              </a:moveTo>
              <a:lnTo>
                <a:pt x="3511269" y="284692"/>
              </a:lnTo>
              <a:lnTo>
                <a:pt x="0" y="284692"/>
              </a:lnTo>
              <a:lnTo>
                <a:pt x="0" y="417761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8FD7E3-3D68-344C-99C2-FEF7779E54F6}">
      <dsp:nvSpPr>
        <dsp:cNvPr id="0" name=""/>
        <dsp:cNvSpPr/>
      </dsp:nvSpPr>
      <dsp:spPr>
        <a:xfrm>
          <a:off x="4186711" y="1260236"/>
          <a:ext cx="91440" cy="41776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17761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B3D3A0-BD56-DA43-A713-F868F561D34A}">
      <dsp:nvSpPr>
        <dsp:cNvPr id="0" name=""/>
        <dsp:cNvSpPr/>
      </dsp:nvSpPr>
      <dsp:spPr>
        <a:xfrm>
          <a:off x="2476796" y="1260236"/>
          <a:ext cx="1755634" cy="417761"/>
        </a:xfrm>
        <a:custGeom>
          <a:avLst/>
          <a:gdLst/>
          <a:ahLst/>
          <a:cxnLst/>
          <a:rect l="0" t="0" r="0" b="0"/>
          <a:pathLst>
            <a:path>
              <a:moveTo>
                <a:pt x="1755634" y="0"/>
              </a:moveTo>
              <a:lnTo>
                <a:pt x="1755634" y="284692"/>
              </a:lnTo>
              <a:lnTo>
                <a:pt x="0" y="284692"/>
              </a:lnTo>
              <a:lnTo>
                <a:pt x="0" y="417761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CA380C-358E-C04F-B4C3-11155E141C6C}">
      <dsp:nvSpPr>
        <dsp:cNvPr id="0" name=""/>
        <dsp:cNvSpPr/>
      </dsp:nvSpPr>
      <dsp:spPr>
        <a:xfrm>
          <a:off x="3514217" y="348104"/>
          <a:ext cx="1436428" cy="9121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F6A0E8B-88B0-0D4F-9E89-44A23F3BB219}">
      <dsp:nvSpPr>
        <dsp:cNvPr id="0" name=""/>
        <dsp:cNvSpPr/>
      </dsp:nvSpPr>
      <dsp:spPr>
        <a:xfrm>
          <a:off x="3673820" y="499727"/>
          <a:ext cx="1436428" cy="9121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Server Workloads</a:t>
          </a:r>
          <a:endParaRPr lang="en-US" sz="1700" kern="1200" dirty="0"/>
        </a:p>
      </dsp:txBody>
      <dsp:txXfrm>
        <a:off x="3673820" y="499727"/>
        <a:ext cx="1436428" cy="912132"/>
      </dsp:txXfrm>
    </dsp:sp>
    <dsp:sp modelId="{B39472AB-EA03-FA4E-B849-BB5E24F7CEDE}">
      <dsp:nvSpPr>
        <dsp:cNvPr id="0" name=""/>
        <dsp:cNvSpPr/>
      </dsp:nvSpPr>
      <dsp:spPr>
        <a:xfrm>
          <a:off x="1758582" y="1677997"/>
          <a:ext cx="1436428" cy="9121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D3C5F8D-9D18-3640-8495-1E730FF11608}">
      <dsp:nvSpPr>
        <dsp:cNvPr id="0" name=""/>
        <dsp:cNvSpPr/>
      </dsp:nvSpPr>
      <dsp:spPr>
        <a:xfrm>
          <a:off x="1918185" y="1829620"/>
          <a:ext cx="1436428" cy="9121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Web Farms</a:t>
          </a:r>
          <a:endParaRPr lang="en-US" sz="1700" kern="1200" dirty="0"/>
        </a:p>
      </dsp:txBody>
      <dsp:txXfrm>
        <a:off x="1918185" y="1829620"/>
        <a:ext cx="1436428" cy="912132"/>
      </dsp:txXfrm>
    </dsp:sp>
    <dsp:sp modelId="{1FDB3DA8-C3E7-4249-8FD7-919EDA33B913}">
      <dsp:nvSpPr>
        <dsp:cNvPr id="0" name=""/>
        <dsp:cNvSpPr/>
      </dsp:nvSpPr>
      <dsp:spPr>
        <a:xfrm>
          <a:off x="3514217" y="1677997"/>
          <a:ext cx="1436428" cy="9121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7DF1B02-917A-5C44-BF0E-43357D4BA1F7}">
      <dsp:nvSpPr>
        <dsp:cNvPr id="0" name=""/>
        <dsp:cNvSpPr/>
      </dsp:nvSpPr>
      <dsp:spPr>
        <a:xfrm>
          <a:off x="3673820" y="1829620"/>
          <a:ext cx="1436428" cy="9121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HPC</a:t>
          </a:r>
          <a:endParaRPr lang="en-US" sz="1700" kern="1200" dirty="0"/>
        </a:p>
      </dsp:txBody>
      <dsp:txXfrm>
        <a:off x="3673820" y="1829620"/>
        <a:ext cx="1436428" cy="912132"/>
      </dsp:txXfrm>
    </dsp:sp>
    <dsp:sp modelId="{FC45E443-9579-4843-A899-CCED5FB25535}">
      <dsp:nvSpPr>
        <dsp:cNvPr id="0" name=""/>
        <dsp:cNvSpPr/>
      </dsp:nvSpPr>
      <dsp:spPr>
        <a:xfrm>
          <a:off x="2947" y="3007891"/>
          <a:ext cx="1436428" cy="9121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8F4103A-B4B2-5E4B-8BB3-CCEA17490CC5}">
      <dsp:nvSpPr>
        <dsp:cNvPr id="0" name=""/>
        <dsp:cNvSpPr/>
      </dsp:nvSpPr>
      <dsp:spPr>
        <a:xfrm>
          <a:off x="162550" y="3159514"/>
          <a:ext cx="1436428" cy="9121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SSI based (MOSIX, </a:t>
          </a:r>
          <a:r>
            <a:rPr lang="en-US" sz="1700" kern="1200" dirty="0" err="1" smtClean="0"/>
            <a:t>Kerrighed</a:t>
          </a:r>
          <a:r>
            <a:rPr lang="en-US" sz="1700" kern="1200" dirty="0" smtClean="0"/>
            <a:t>)</a:t>
          </a:r>
          <a:endParaRPr lang="en-US" sz="1700" kern="1200" dirty="0"/>
        </a:p>
      </dsp:txBody>
      <dsp:txXfrm>
        <a:off x="162550" y="3159514"/>
        <a:ext cx="1436428" cy="912132"/>
      </dsp:txXfrm>
    </dsp:sp>
    <dsp:sp modelId="{2FD4BB6E-C96C-6A41-9D43-045387387687}">
      <dsp:nvSpPr>
        <dsp:cNvPr id="0" name=""/>
        <dsp:cNvSpPr/>
      </dsp:nvSpPr>
      <dsp:spPr>
        <a:xfrm>
          <a:off x="1758582" y="3007891"/>
          <a:ext cx="1436428" cy="9121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CC53A0A-3887-7F4C-AC9F-E94300AA57F1}">
      <dsp:nvSpPr>
        <dsp:cNvPr id="0" name=""/>
        <dsp:cNvSpPr/>
      </dsp:nvSpPr>
      <dsp:spPr>
        <a:xfrm>
          <a:off x="1918185" y="3159514"/>
          <a:ext cx="1436428" cy="9121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Torque/MAUI</a:t>
          </a:r>
          <a:endParaRPr lang="en-US" sz="1700" kern="1200" dirty="0"/>
        </a:p>
      </dsp:txBody>
      <dsp:txXfrm>
        <a:off x="1918185" y="3159514"/>
        <a:ext cx="1436428" cy="912132"/>
      </dsp:txXfrm>
    </dsp:sp>
    <dsp:sp modelId="{7B82DCE5-AF65-1448-9D41-3418772A1AE3}">
      <dsp:nvSpPr>
        <dsp:cNvPr id="0" name=""/>
        <dsp:cNvSpPr/>
      </dsp:nvSpPr>
      <dsp:spPr>
        <a:xfrm>
          <a:off x="3514217" y="3007891"/>
          <a:ext cx="1436428" cy="9121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9E3790A-F016-7E46-B9E1-AB6FB1035189}">
      <dsp:nvSpPr>
        <dsp:cNvPr id="0" name=""/>
        <dsp:cNvSpPr/>
      </dsp:nvSpPr>
      <dsp:spPr>
        <a:xfrm>
          <a:off x="3673820" y="3159514"/>
          <a:ext cx="1436428" cy="9121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Ganglia/</a:t>
          </a:r>
          <a:r>
            <a:rPr lang="en-US" sz="1700" kern="1200" dirty="0" err="1" smtClean="0"/>
            <a:t>Gexec</a:t>
          </a:r>
          <a:endParaRPr lang="en-US" sz="1700" kern="1200" dirty="0"/>
        </a:p>
      </dsp:txBody>
      <dsp:txXfrm>
        <a:off x="3673820" y="3159514"/>
        <a:ext cx="1436428" cy="912132"/>
      </dsp:txXfrm>
    </dsp:sp>
    <dsp:sp modelId="{521675E1-B46D-8942-A01A-B0C23F220043}">
      <dsp:nvSpPr>
        <dsp:cNvPr id="0" name=""/>
        <dsp:cNvSpPr/>
      </dsp:nvSpPr>
      <dsp:spPr>
        <a:xfrm>
          <a:off x="3514217" y="4337784"/>
          <a:ext cx="1436428" cy="9121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26FC671-8726-5546-A721-505F9CCD04E4}">
      <dsp:nvSpPr>
        <dsp:cNvPr id="0" name=""/>
        <dsp:cNvSpPr/>
      </dsp:nvSpPr>
      <dsp:spPr>
        <a:xfrm>
          <a:off x="3673820" y="4489407"/>
          <a:ext cx="1436428" cy="9121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CCexec</a:t>
          </a:r>
          <a:endParaRPr lang="en-US" sz="1700" kern="1200" dirty="0"/>
        </a:p>
      </dsp:txBody>
      <dsp:txXfrm>
        <a:off x="3673820" y="4489407"/>
        <a:ext cx="1436428" cy="912132"/>
      </dsp:txXfrm>
    </dsp:sp>
    <dsp:sp modelId="{E0681AF6-D125-9248-B51E-FEEAD9C4C225}">
      <dsp:nvSpPr>
        <dsp:cNvPr id="0" name=""/>
        <dsp:cNvSpPr/>
      </dsp:nvSpPr>
      <dsp:spPr>
        <a:xfrm>
          <a:off x="5269851" y="3007891"/>
          <a:ext cx="1436428" cy="9121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7162E94-AAD9-7D4E-95AD-4716E002AD69}">
      <dsp:nvSpPr>
        <dsp:cNvPr id="0" name=""/>
        <dsp:cNvSpPr/>
      </dsp:nvSpPr>
      <dsp:spPr>
        <a:xfrm>
          <a:off x="5429455" y="3159514"/>
          <a:ext cx="1436428" cy="9121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Platform LSF</a:t>
          </a:r>
          <a:endParaRPr lang="en-US" sz="1700" kern="1200" dirty="0"/>
        </a:p>
      </dsp:txBody>
      <dsp:txXfrm>
        <a:off x="5429455" y="3159514"/>
        <a:ext cx="1436428" cy="912132"/>
      </dsp:txXfrm>
    </dsp:sp>
    <dsp:sp modelId="{C1958EB6-E259-834B-A3DE-6090B259F627}">
      <dsp:nvSpPr>
        <dsp:cNvPr id="0" name=""/>
        <dsp:cNvSpPr/>
      </dsp:nvSpPr>
      <dsp:spPr>
        <a:xfrm>
          <a:off x="7025486" y="3007891"/>
          <a:ext cx="1436428" cy="9121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433D950-689B-4740-9D48-38342F449CBD}">
      <dsp:nvSpPr>
        <dsp:cNvPr id="0" name=""/>
        <dsp:cNvSpPr/>
      </dsp:nvSpPr>
      <dsp:spPr>
        <a:xfrm>
          <a:off x="7185089" y="3159514"/>
          <a:ext cx="1436428" cy="9121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OAR Batch</a:t>
          </a:r>
          <a:endParaRPr lang="en-US" sz="1700" kern="1200" dirty="0"/>
        </a:p>
      </dsp:txBody>
      <dsp:txXfrm>
        <a:off x="7185089" y="3159514"/>
        <a:ext cx="1436428" cy="912132"/>
      </dsp:txXfrm>
    </dsp:sp>
    <dsp:sp modelId="{C58989A6-F778-A84B-9DEC-5D5FB681E80E}">
      <dsp:nvSpPr>
        <dsp:cNvPr id="0" name=""/>
        <dsp:cNvSpPr/>
      </dsp:nvSpPr>
      <dsp:spPr>
        <a:xfrm>
          <a:off x="5269851" y="1677997"/>
          <a:ext cx="1436428" cy="9121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FD7A7B8-192F-D249-A61D-ABA0C38B4092}">
      <dsp:nvSpPr>
        <dsp:cNvPr id="0" name=""/>
        <dsp:cNvSpPr/>
      </dsp:nvSpPr>
      <dsp:spPr>
        <a:xfrm>
          <a:off x="5429455" y="1829620"/>
          <a:ext cx="1436428" cy="9121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Storage</a:t>
          </a:r>
          <a:endParaRPr lang="en-US" sz="1700" kern="1200" dirty="0"/>
        </a:p>
      </dsp:txBody>
      <dsp:txXfrm>
        <a:off x="5429455" y="1829620"/>
        <a:ext cx="1436428" cy="912132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DA6BB54-7A3B-984B-B106-0E90969BA651}">
      <dsp:nvSpPr>
        <dsp:cNvPr id="0" name=""/>
        <dsp:cNvSpPr/>
      </dsp:nvSpPr>
      <dsp:spPr>
        <a:xfrm>
          <a:off x="34253" y="451867"/>
          <a:ext cx="4999046" cy="81483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Cluster Middleware</a:t>
          </a:r>
          <a:endParaRPr lang="en-US" sz="2300" kern="1200" dirty="0"/>
        </a:p>
      </dsp:txBody>
      <dsp:txXfrm>
        <a:off x="34253" y="451867"/>
        <a:ext cx="4999046" cy="814839"/>
      </dsp:txXfrm>
    </dsp:sp>
    <dsp:sp modelId="{0CBC8A93-6A0F-1249-9106-E813DAACFF63}">
      <dsp:nvSpPr>
        <dsp:cNvPr id="0" name=""/>
        <dsp:cNvSpPr/>
      </dsp:nvSpPr>
      <dsp:spPr>
        <a:xfrm>
          <a:off x="4209" y="1361602"/>
          <a:ext cx="1175692" cy="208107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Workstation</a:t>
          </a:r>
          <a:endParaRPr lang="en-US" sz="1400" kern="1200" dirty="0"/>
        </a:p>
      </dsp:txBody>
      <dsp:txXfrm>
        <a:off x="4209" y="1361602"/>
        <a:ext cx="1175692" cy="2081075"/>
      </dsp:txXfrm>
    </dsp:sp>
    <dsp:sp modelId="{3D5B1C06-95F7-F347-8FE3-313EA2F39AC2}">
      <dsp:nvSpPr>
        <dsp:cNvPr id="0" name=""/>
        <dsp:cNvSpPr/>
      </dsp:nvSpPr>
      <dsp:spPr>
        <a:xfrm>
          <a:off x="1278660" y="1361602"/>
          <a:ext cx="1175692" cy="208107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Workstation</a:t>
          </a:r>
          <a:endParaRPr lang="en-US" sz="1400" kern="1200" dirty="0"/>
        </a:p>
      </dsp:txBody>
      <dsp:txXfrm>
        <a:off x="1278660" y="1361602"/>
        <a:ext cx="1175692" cy="2081075"/>
      </dsp:txXfrm>
    </dsp:sp>
    <dsp:sp modelId="{B7BC19C9-14A6-DF45-8208-09F87794A411}">
      <dsp:nvSpPr>
        <dsp:cNvPr id="0" name=""/>
        <dsp:cNvSpPr/>
      </dsp:nvSpPr>
      <dsp:spPr>
        <a:xfrm>
          <a:off x="2553111" y="1361602"/>
          <a:ext cx="1175692" cy="208107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Workstation</a:t>
          </a:r>
          <a:endParaRPr lang="en-US" sz="1400" kern="1200" dirty="0"/>
        </a:p>
      </dsp:txBody>
      <dsp:txXfrm>
        <a:off x="2553111" y="1361602"/>
        <a:ext cx="1175692" cy="2081075"/>
      </dsp:txXfrm>
    </dsp:sp>
    <dsp:sp modelId="{5DF09A35-83CF-824A-B09C-D1C915C5626E}">
      <dsp:nvSpPr>
        <dsp:cNvPr id="0" name=""/>
        <dsp:cNvSpPr/>
      </dsp:nvSpPr>
      <dsp:spPr>
        <a:xfrm>
          <a:off x="3827562" y="1361602"/>
          <a:ext cx="1175692" cy="208107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Workstation</a:t>
          </a:r>
          <a:endParaRPr lang="en-US" sz="1400" kern="1200" dirty="0"/>
        </a:p>
      </dsp:txBody>
      <dsp:txXfrm>
        <a:off x="3827562" y="1361602"/>
        <a:ext cx="1175692" cy="2081075"/>
      </dsp:txXfrm>
    </dsp:sp>
    <dsp:sp modelId="{85AE81DB-758E-AC4F-97E3-3339A32BB18C}">
      <dsp:nvSpPr>
        <dsp:cNvPr id="0" name=""/>
        <dsp:cNvSpPr/>
      </dsp:nvSpPr>
      <dsp:spPr>
        <a:xfrm>
          <a:off x="3186" y="3510310"/>
          <a:ext cx="5019303" cy="53155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Network</a:t>
          </a:r>
          <a:endParaRPr lang="en-US" sz="2300" kern="1200" dirty="0"/>
        </a:p>
      </dsp:txBody>
      <dsp:txXfrm>
        <a:off x="3186" y="3510310"/>
        <a:ext cx="5019303" cy="531555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DA6BB54-7A3B-984B-B106-0E90969BA651}">
      <dsp:nvSpPr>
        <dsp:cNvPr id="0" name=""/>
        <dsp:cNvSpPr/>
      </dsp:nvSpPr>
      <dsp:spPr>
        <a:xfrm>
          <a:off x="34253" y="451867"/>
          <a:ext cx="4999046" cy="81483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Cluster Middleware</a:t>
          </a:r>
          <a:endParaRPr lang="en-US" sz="2300" kern="1200" dirty="0"/>
        </a:p>
      </dsp:txBody>
      <dsp:txXfrm>
        <a:off x="34253" y="451867"/>
        <a:ext cx="4999046" cy="814839"/>
      </dsp:txXfrm>
    </dsp:sp>
    <dsp:sp modelId="{0CBC8A93-6A0F-1249-9106-E813DAACFF63}">
      <dsp:nvSpPr>
        <dsp:cNvPr id="0" name=""/>
        <dsp:cNvSpPr/>
      </dsp:nvSpPr>
      <dsp:spPr>
        <a:xfrm>
          <a:off x="4209" y="1361602"/>
          <a:ext cx="1175692" cy="208107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Workstation</a:t>
          </a:r>
          <a:endParaRPr lang="en-US" sz="1400" kern="1200" dirty="0"/>
        </a:p>
      </dsp:txBody>
      <dsp:txXfrm>
        <a:off x="4209" y="1361602"/>
        <a:ext cx="1175692" cy="2081075"/>
      </dsp:txXfrm>
    </dsp:sp>
    <dsp:sp modelId="{3D5B1C06-95F7-F347-8FE3-313EA2F39AC2}">
      <dsp:nvSpPr>
        <dsp:cNvPr id="0" name=""/>
        <dsp:cNvSpPr/>
      </dsp:nvSpPr>
      <dsp:spPr>
        <a:xfrm>
          <a:off x="1278660" y="1361602"/>
          <a:ext cx="1175692" cy="208107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Workstation</a:t>
          </a:r>
          <a:endParaRPr lang="en-US" sz="1400" kern="1200" dirty="0"/>
        </a:p>
      </dsp:txBody>
      <dsp:txXfrm>
        <a:off x="1278660" y="1361602"/>
        <a:ext cx="1175692" cy="2081075"/>
      </dsp:txXfrm>
    </dsp:sp>
    <dsp:sp modelId="{B7BC19C9-14A6-DF45-8208-09F87794A411}">
      <dsp:nvSpPr>
        <dsp:cNvPr id="0" name=""/>
        <dsp:cNvSpPr/>
      </dsp:nvSpPr>
      <dsp:spPr>
        <a:xfrm>
          <a:off x="2553111" y="1361602"/>
          <a:ext cx="1175692" cy="208107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Workstation</a:t>
          </a:r>
          <a:endParaRPr lang="en-US" sz="1400" kern="1200" dirty="0"/>
        </a:p>
      </dsp:txBody>
      <dsp:txXfrm>
        <a:off x="2553111" y="1361602"/>
        <a:ext cx="1175692" cy="2081075"/>
      </dsp:txXfrm>
    </dsp:sp>
    <dsp:sp modelId="{5DF09A35-83CF-824A-B09C-D1C915C5626E}">
      <dsp:nvSpPr>
        <dsp:cNvPr id="0" name=""/>
        <dsp:cNvSpPr/>
      </dsp:nvSpPr>
      <dsp:spPr>
        <a:xfrm>
          <a:off x="3827562" y="1361602"/>
          <a:ext cx="1175692" cy="208107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Workstation</a:t>
          </a:r>
          <a:endParaRPr lang="en-US" sz="1400" kern="1200" dirty="0"/>
        </a:p>
      </dsp:txBody>
      <dsp:txXfrm>
        <a:off x="3827562" y="1361602"/>
        <a:ext cx="1175692" cy="2081075"/>
      </dsp:txXfrm>
    </dsp:sp>
    <dsp:sp modelId="{85AE81DB-758E-AC4F-97E3-3339A32BB18C}">
      <dsp:nvSpPr>
        <dsp:cNvPr id="0" name=""/>
        <dsp:cNvSpPr/>
      </dsp:nvSpPr>
      <dsp:spPr>
        <a:xfrm>
          <a:off x="3186" y="3510310"/>
          <a:ext cx="5019303" cy="53155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Network</a:t>
          </a:r>
          <a:endParaRPr lang="en-US" sz="2300" kern="1200" dirty="0"/>
        </a:p>
      </dsp:txBody>
      <dsp:txXfrm>
        <a:off x="3186" y="3510310"/>
        <a:ext cx="5019303" cy="5315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ict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/>
          </a:p>
        </p:txBody>
      </p:sp>
      <p:sp>
        <p:nvSpPr>
          <p:cNvPr id="2385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36000"/>
            <a:ext cx="29718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2385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36000"/>
            <a:ext cx="29718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2CC991AE-3C51-C340-8189-ABB8397815B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C3E66215-0C5D-1747-8A9B-F399A2FD80A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8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8" charset="0"/>
        <a:ea typeface="ＭＳ Ｐゴシック" pitchFamily="-10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8" charset="0"/>
        <a:ea typeface="ＭＳ Ｐゴシック" pitchFamily="-10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8" charset="0"/>
        <a:ea typeface="ＭＳ Ｐゴシック" pitchFamily="-10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8" charset="0"/>
        <a:ea typeface="ＭＳ Ｐゴシック" pitchFamily="-108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95482D-F323-FC4C-B86C-0778307DBAA3}" type="slidenum">
              <a:rPr lang="en-US"/>
              <a:pPr/>
              <a:t>1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38ADDA-4FBC-6F40-9741-A6618EA5FD75}" type="slidenum">
              <a:rPr lang="en-US"/>
              <a:pPr/>
              <a:t>13</a:t>
            </a:fld>
            <a:endParaRPr 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38ADDA-4FBC-6F40-9741-A6618EA5FD75}" type="slidenum">
              <a:rPr lang="en-US"/>
              <a:pPr/>
              <a:t>14</a:t>
            </a:fld>
            <a:endParaRPr 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38ADDA-4FBC-6F40-9741-A6618EA5FD75}" type="slidenum">
              <a:rPr lang="en-US"/>
              <a:pPr/>
              <a:t>15</a:t>
            </a:fld>
            <a:endParaRPr 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38ADDA-4FBC-6F40-9741-A6618EA5FD75}" type="slidenum">
              <a:rPr lang="en-US"/>
              <a:pPr/>
              <a:t>16</a:t>
            </a:fld>
            <a:endParaRPr 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38ADDA-4FBC-6F40-9741-A6618EA5FD75}" type="slidenum">
              <a:rPr lang="en-US"/>
              <a:pPr/>
              <a:t>17</a:t>
            </a:fld>
            <a:endParaRPr 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38ADDA-4FBC-6F40-9741-A6618EA5FD75}" type="slidenum">
              <a:rPr lang="en-US"/>
              <a:pPr/>
              <a:t>19</a:t>
            </a:fld>
            <a:endParaRPr 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38ADDA-4FBC-6F40-9741-A6618EA5FD75}" type="slidenum">
              <a:rPr lang="en-US"/>
              <a:pPr/>
              <a:t>21</a:t>
            </a:fld>
            <a:endParaRPr 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38ADDA-4FBC-6F40-9741-A6618EA5FD75}" type="slidenum">
              <a:rPr lang="en-US"/>
              <a:pPr/>
              <a:t>22</a:t>
            </a:fld>
            <a:endParaRPr 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38ADDA-4FBC-6F40-9741-A6618EA5FD75}" type="slidenum">
              <a:rPr lang="en-US"/>
              <a:pPr/>
              <a:t>23</a:t>
            </a:fld>
            <a:endParaRPr 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Dell </a:t>
            </a:r>
            <a:r>
              <a:rPr lang="en-US" dirty="0" err="1" smtClean="0"/>
              <a:t>Optiplex</a:t>
            </a:r>
            <a:r>
              <a:rPr lang="en-US" dirty="0" smtClean="0"/>
              <a:t> energy information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66215-0C5D-1747-8A9B-F399A2FD80A3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38ADDA-4FBC-6F40-9741-A6618EA5FD75}" type="slidenum">
              <a:rPr lang="en-US"/>
              <a:pPr/>
              <a:t>2</a:t>
            </a:fld>
            <a:endParaRPr 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charset="-128"/>
                <a:cs typeface="ＭＳ Ｐゴシック" charset="-128"/>
              </a:rPr>
              <a:t>150 </a:t>
            </a:r>
            <a:r>
              <a:rPr lang="en-US" dirty="0" err="1" smtClean="0">
                <a:latin typeface="Arial" charset="0"/>
                <a:ea typeface="ＭＳ Ｐゴシック" charset="-128"/>
                <a:cs typeface="ＭＳ Ｐゴシック" charset="-128"/>
              </a:rPr>
              <a:t>TWh</a:t>
            </a:r>
            <a:r>
              <a:rPr lang="en-US" dirty="0" smtClean="0">
                <a:latin typeface="Arial" charset="0"/>
                <a:ea typeface="ＭＳ Ｐゴシック" charset="-128"/>
                <a:cs typeface="ＭＳ Ｐゴシック" charset="-128"/>
              </a:rPr>
              <a:t> ~= 8-9</a:t>
            </a:r>
            <a:r>
              <a:rPr lang="en-US" baseline="0" dirty="0" smtClean="0">
                <a:latin typeface="Arial" charset="0"/>
                <a:ea typeface="ＭＳ Ｐゴシック" charset="-128"/>
                <a:cs typeface="ＭＳ Ｐゴシック" charset="-128"/>
              </a:rPr>
              <a:t> </a:t>
            </a:r>
            <a:r>
              <a:rPr lang="en-US" dirty="0" smtClean="0">
                <a:latin typeface="Arial" charset="0"/>
                <a:ea typeface="ＭＳ Ｐゴシック" charset="-128"/>
                <a:cs typeface="ＭＳ Ｐゴシック" charset="-128"/>
              </a:rPr>
              <a:t>nuclear power plants!</a:t>
            </a:r>
          </a:p>
          <a:p>
            <a:pPr eaLnBrk="1" hangingPunct="1"/>
            <a:endParaRPr lang="en-US" dirty="0" smtClean="0">
              <a:latin typeface="Arial" charset="0"/>
              <a:ea typeface="ＭＳ Ｐゴシック" charset="-128"/>
              <a:cs typeface="ＭＳ Ｐゴシック" charset="-128"/>
            </a:endParaRPr>
          </a:p>
          <a:p>
            <a:pPr eaLnBrk="1" hangingPunct="1"/>
            <a:r>
              <a:rPr lang="en-US" dirty="0" smtClean="0">
                <a:latin typeface="Arial" charset="0"/>
                <a:ea typeface="ＭＳ Ｐゴシック" charset="-128"/>
                <a:cs typeface="ＭＳ Ｐゴシック" charset="-128"/>
              </a:rPr>
              <a:t>&lt;1 = harvesting of expended heat by IT equipment</a:t>
            </a:r>
          </a:p>
          <a:p>
            <a:pPr eaLnBrk="1" hangingPunct="1"/>
            <a:endParaRPr lang="en-US" dirty="0" smtClean="0">
              <a:latin typeface="Arial" charset="0"/>
              <a:ea typeface="ＭＳ Ｐゴシック" charset="-128"/>
              <a:cs typeface="ＭＳ Ｐゴシック" charset="-128"/>
            </a:endParaRPr>
          </a:p>
          <a:p>
            <a:pPr eaLnBrk="1" hangingPunct="1"/>
            <a:r>
              <a:rPr lang="en-US" dirty="0" smtClean="0">
                <a:latin typeface="Arial" charset="0"/>
                <a:ea typeface="ＭＳ Ｐゴシック" charset="-128"/>
                <a:cs typeface="ＭＳ Ｐゴシック" charset="-128"/>
              </a:rPr>
              <a:t>Focus in this talk</a:t>
            </a:r>
            <a:r>
              <a:rPr lang="en-US" baseline="0" dirty="0" smtClean="0">
                <a:latin typeface="Arial" charset="0"/>
                <a:ea typeface="ＭＳ Ｐゴシック" charset="-128"/>
                <a:cs typeface="ＭＳ Ｐゴシック" charset="-128"/>
              </a:rPr>
              <a:t> will be more on “Race to sleep”. Same lines as Andrew’s talk.</a:t>
            </a:r>
            <a:endParaRPr lang="en-US" dirty="0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38ADDA-4FBC-6F40-9741-A6618EA5FD75}" type="slidenum">
              <a:rPr lang="en-US"/>
              <a:pPr/>
              <a:t>25</a:t>
            </a:fld>
            <a:endParaRPr 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38ADDA-4FBC-6F40-9741-A6618EA5FD75}" type="slidenum">
              <a:rPr lang="en-US"/>
              <a:pPr/>
              <a:t>27</a:t>
            </a:fld>
            <a:endParaRPr 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38ADDA-4FBC-6F40-9741-A6618EA5FD75}" type="slidenum">
              <a:rPr lang="en-US"/>
              <a:pPr/>
              <a:t>31</a:t>
            </a:fld>
            <a:endParaRPr 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38ADDA-4FBC-6F40-9741-A6618EA5FD75}" type="slidenum">
              <a:rPr lang="en-US"/>
              <a:pPr/>
              <a:t>3</a:t>
            </a:fld>
            <a:endParaRPr 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charset="-128"/>
                <a:cs typeface="ＭＳ Ｐゴシック" charset="-128"/>
              </a:rPr>
              <a:t>Idle and utilized</a:t>
            </a:r>
            <a:r>
              <a:rPr lang="en-US" baseline="0" dirty="0" smtClean="0">
                <a:latin typeface="Arial" charset="0"/>
                <a:ea typeface="ＭＳ Ｐゴシック" charset="-128"/>
                <a:cs typeface="ＭＳ Ｐゴシック" charset="-128"/>
              </a:rPr>
              <a:t> power difference between 10-25%</a:t>
            </a:r>
          </a:p>
          <a:p>
            <a:pPr eaLnBrk="1" hangingPunct="1"/>
            <a:endParaRPr lang="en-US" dirty="0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38ADDA-4FBC-6F40-9741-A6618EA5FD75}" type="slidenum">
              <a:rPr lang="en-US"/>
              <a:pPr/>
              <a:t>4</a:t>
            </a:fld>
            <a:endParaRPr 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charset="-128"/>
                <a:cs typeface="ＭＳ Ｐゴシック" charset="-128"/>
              </a:rPr>
              <a:t>S0</a:t>
            </a:r>
            <a:r>
              <a:rPr lang="en-US" baseline="0" dirty="0" smtClean="0">
                <a:latin typeface="Arial" charset="0"/>
                <a:ea typeface="ＭＳ Ｐゴシック" charset="-128"/>
                <a:cs typeface="ＭＳ Ｐゴシック" charset="-128"/>
              </a:rPr>
              <a:t> -&gt; S3 = 1-10 seconds</a:t>
            </a:r>
          </a:p>
          <a:p>
            <a:pPr eaLnBrk="1" hangingPunct="1"/>
            <a:r>
              <a:rPr lang="en-US" baseline="0" dirty="0" smtClean="0">
                <a:latin typeface="Arial" charset="0"/>
                <a:ea typeface="ＭＳ Ｐゴシック" charset="-128"/>
                <a:cs typeface="ＭＳ Ｐゴシック" charset="-128"/>
              </a:rPr>
              <a:t>C state -&gt; nanoseconds or 100s of clock cycles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charset="-128"/>
                <a:cs typeface="ＭＳ Ｐゴシック" charset="-128"/>
              </a:rPr>
              <a:t>Voltage and Freq -&gt; </a:t>
            </a:r>
            <a:r>
              <a:rPr lang="en-US" dirty="0" err="1" smtClean="0">
                <a:latin typeface="Arial" charset="0"/>
                <a:ea typeface="ＭＳ Ｐゴシック" charset="-128"/>
                <a:cs typeface="ＭＳ Ｐゴシック" charset="-128"/>
              </a:rPr>
              <a:t>SpeedStep</a:t>
            </a:r>
            <a:r>
              <a:rPr lang="en-US" dirty="0" smtClean="0">
                <a:latin typeface="Arial" charset="0"/>
                <a:ea typeface="ＭＳ Ｐゴシック" charset="-128"/>
                <a:cs typeface="ＭＳ Ｐゴシック" charset="-128"/>
              </a:rPr>
              <a:t>, </a:t>
            </a:r>
            <a:r>
              <a:rPr lang="en-US" dirty="0" err="1" smtClean="0">
                <a:latin typeface="Arial" charset="0"/>
                <a:ea typeface="ＭＳ Ｐゴシック" charset="-128"/>
                <a:cs typeface="ＭＳ Ｐゴシック" charset="-128"/>
              </a:rPr>
              <a:t>PowerNow</a:t>
            </a:r>
            <a:r>
              <a:rPr lang="en-US" dirty="0" smtClean="0">
                <a:latin typeface="Arial" charset="0"/>
                <a:ea typeface="ＭＳ Ｐゴシック" charset="-128"/>
                <a:cs typeface="ＭＳ Ｐゴシック" charset="-128"/>
              </a:rPr>
              <a:t>, </a:t>
            </a:r>
            <a:r>
              <a:rPr lang="en-US" dirty="0" err="1" smtClean="0">
                <a:latin typeface="Arial" charset="0"/>
                <a:ea typeface="ＭＳ Ｐゴシック" charset="-128"/>
                <a:cs typeface="ＭＳ Ｐゴシック" charset="-128"/>
              </a:rPr>
              <a:t>PowerSaver</a:t>
            </a:r>
            <a:r>
              <a:rPr lang="en-US" dirty="0" smtClean="0">
                <a:latin typeface="Arial" charset="0"/>
                <a:ea typeface="ＭＳ Ｐゴシック" charset="-128"/>
                <a:cs typeface="ＭＳ Ｐゴシック" charset="-128"/>
              </a:rPr>
              <a:t>,</a:t>
            </a:r>
            <a:r>
              <a:rPr lang="en-US" baseline="0" dirty="0" smtClean="0">
                <a:latin typeface="Arial" charset="0"/>
                <a:ea typeface="ＭＳ Ｐゴシック" charset="-128"/>
                <a:cs typeface="ＭＳ Ｐゴシック" charset="-128"/>
              </a:rPr>
              <a:t> etc…</a:t>
            </a:r>
          </a:p>
          <a:p>
            <a:pPr eaLnBrk="1" hangingPunct="1"/>
            <a:endParaRPr lang="en-US" baseline="0" dirty="0" smtClean="0">
              <a:latin typeface="Arial" charset="0"/>
              <a:ea typeface="ＭＳ Ｐゴシック" charset="-128"/>
              <a:cs typeface="ＭＳ Ｐゴシック" charset="-128"/>
            </a:endParaRPr>
          </a:p>
          <a:p>
            <a:pPr eaLnBrk="1" hangingPunct="1"/>
            <a:r>
              <a:rPr lang="en-US" baseline="0" dirty="0" smtClean="0">
                <a:latin typeface="Arial" charset="0"/>
                <a:ea typeface="ＭＳ Ｐゴシック" charset="-128"/>
                <a:cs typeface="ＭＳ Ｐゴシック" charset="-128"/>
              </a:rPr>
              <a:t>Historically</a:t>
            </a:r>
          </a:p>
          <a:p>
            <a:pPr eaLnBrk="1" hangingPunct="1"/>
            <a:r>
              <a:rPr lang="en-US" baseline="0" dirty="0" smtClean="0">
                <a:latin typeface="Arial" charset="0"/>
                <a:ea typeface="ＭＳ Ｐゴシック" charset="-128"/>
                <a:cs typeface="ＭＳ Ｐゴシック" charset="-128"/>
              </a:rPr>
              <a:t>S3, S4 -&gt; Badly supported in Linux</a:t>
            </a:r>
          </a:p>
          <a:p>
            <a:pPr eaLnBrk="1" hangingPunct="1"/>
            <a:r>
              <a:rPr lang="en-US" baseline="0" dirty="0" smtClean="0">
                <a:latin typeface="Arial" charset="0"/>
                <a:ea typeface="ＭＳ Ｐゴシック" charset="-128"/>
                <a:cs typeface="ＭＳ Ｐゴシック" charset="-128"/>
              </a:rPr>
              <a:t>Wake on </a:t>
            </a:r>
            <a:r>
              <a:rPr lang="en-US" baseline="0" dirty="0" err="1" smtClean="0">
                <a:latin typeface="Arial" charset="0"/>
                <a:ea typeface="ＭＳ Ｐゴシック" charset="-128"/>
                <a:cs typeface="ＭＳ Ｐゴシック" charset="-128"/>
              </a:rPr>
              <a:t>Lan</a:t>
            </a:r>
            <a:r>
              <a:rPr lang="en-US" baseline="0" dirty="0" smtClean="0">
                <a:latin typeface="Arial" charset="0"/>
                <a:ea typeface="ＭＳ Ｐゴシック" charset="-128"/>
                <a:cs typeface="ＭＳ Ｐゴシック" charset="-128"/>
              </a:rPr>
              <a:t> -&gt; prevalent only now</a:t>
            </a:r>
          </a:p>
          <a:p>
            <a:pPr eaLnBrk="1" hangingPunct="1"/>
            <a:r>
              <a:rPr lang="en-US" baseline="0" dirty="0" smtClean="0">
                <a:latin typeface="Arial" charset="0"/>
                <a:ea typeface="ＭＳ Ｐゴシック" charset="-128"/>
                <a:cs typeface="ＭＳ Ｐゴシック" charset="-128"/>
              </a:rPr>
              <a:t>IPMI -&gt;  relatively new standard</a:t>
            </a:r>
          </a:p>
          <a:p>
            <a:pPr eaLnBrk="1" hangingPunct="1"/>
            <a:endParaRPr lang="en-US" baseline="0" dirty="0" smtClean="0">
              <a:latin typeface="Arial" charset="0"/>
              <a:ea typeface="ＭＳ Ｐゴシック" charset="-128"/>
              <a:cs typeface="ＭＳ Ｐゴシック" charset="-128"/>
            </a:endParaRPr>
          </a:p>
          <a:p>
            <a:pPr eaLnBrk="1" hangingPunct="1"/>
            <a:r>
              <a:rPr lang="en-US" baseline="0" dirty="0" smtClean="0">
                <a:latin typeface="Arial" charset="0"/>
                <a:ea typeface="ＭＳ Ｐゴシック" charset="-128"/>
                <a:cs typeface="ＭＳ Ｐゴシック" charset="-128"/>
              </a:rPr>
              <a:t>This talk -&gt; HPC workload and how to apply these techniques on such a workload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38ADDA-4FBC-6F40-9741-A6618EA5FD75}" type="slidenum">
              <a:rPr lang="en-US"/>
              <a:pPr/>
              <a:t>6</a:t>
            </a:fld>
            <a:endParaRPr 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charset="-128"/>
                <a:cs typeface="ＭＳ Ｐゴシック" charset="-128"/>
              </a:rPr>
              <a:t>SSI -&gt; single system</a:t>
            </a:r>
            <a:r>
              <a:rPr lang="en-US" baseline="0" dirty="0" smtClean="0">
                <a:latin typeface="Arial" charset="0"/>
                <a:ea typeface="ＭＳ Ｐゴシック" charset="-128"/>
                <a:cs typeface="ＭＳ Ｐゴシック" charset="-128"/>
              </a:rPr>
              <a:t> image, process tools common to entire cluster</a:t>
            </a:r>
          </a:p>
          <a:p>
            <a:pPr eaLnBrk="1" hangingPunct="1"/>
            <a:r>
              <a:rPr lang="en-US" baseline="0" dirty="0" smtClean="0">
                <a:latin typeface="Arial" charset="0"/>
                <a:ea typeface="ＭＳ Ｐゴシック" charset="-128"/>
                <a:cs typeface="ＭＳ Ｐゴシック" charset="-128"/>
              </a:rPr>
              <a:t>Torque/Maui -&gt; used in about 80% of the top 500 super computers</a:t>
            </a:r>
          </a:p>
          <a:p>
            <a:pPr eaLnBrk="1" hangingPunct="1"/>
            <a:endParaRPr lang="en-US" baseline="0" dirty="0" smtClean="0">
              <a:latin typeface="Arial" charset="0"/>
              <a:ea typeface="ＭＳ Ｐゴシック" charset="-128"/>
              <a:cs typeface="ＭＳ Ｐゴシック" charset="-128"/>
            </a:endParaRPr>
          </a:p>
          <a:p>
            <a:pPr eaLnBrk="1" hangingPunct="1"/>
            <a:r>
              <a:rPr lang="en-US" baseline="0" dirty="0" smtClean="0">
                <a:latin typeface="Arial" charset="0"/>
                <a:ea typeface="ＭＳ Ｐゴシック" charset="-128"/>
                <a:cs typeface="ＭＳ Ｐゴシック" charset="-128"/>
              </a:rPr>
              <a:t>Earth Simulator alone takes 8 MW</a:t>
            </a:r>
            <a:endParaRPr lang="en-US" dirty="0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38ADDA-4FBC-6F40-9741-A6618EA5FD75}" type="slidenum">
              <a:rPr lang="en-US"/>
              <a:pPr/>
              <a:t>7</a:t>
            </a:fld>
            <a:endParaRPr 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38ADDA-4FBC-6F40-9741-A6618EA5FD75}" type="slidenum">
              <a:rPr lang="en-US"/>
              <a:pPr/>
              <a:t>8</a:t>
            </a:fld>
            <a:endParaRPr 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38ADDA-4FBC-6F40-9741-A6618EA5FD75}" type="slidenum">
              <a:rPr lang="en-US"/>
              <a:pPr/>
              <a:t>11</a:t>
            </a:fld>
            <a:endParaRPr 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38ADDA-4FBC-6F40-9741-A6618EA5FD75}" type="slidenum">
              <a:rPr lang="en-US"/>
              <a:pPr/>
              <a:t>12</a:t>
            </a:fld>
            <a:endParaRPr 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oleObject" Target="../embeddings/oleObject4.bin"/><Relationship Id="rId5" Type="http://schemas.openxmlformats.org/officeDocument/2006/relationships/image" Target="../media/image2.png"/><Relationship Id="rId1" Type="http://schemas.openxmlformats.org/officeDocument/2006/relationships/vmlDrawing" Target="../drawings/vmlDrawing2.vml"/><Relationship Id="rId2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ChangeArrowheads="1"/>
          </p:cNvSpPr>
          <p:nvPr userDrawn="1"/>
        </p:nvSpPr>
        <p:spPr bwMode="auto">
          <a:xfrm>
            <a:off x="2247900" y="6705600"/>
            <a:ext cx="4457700" cy="152400"/>
          </a:xfrm>
          <a:prstGeom prst="rect">
            <a:avLst/>
          </a:prstGeom>
          <a:gradFill rotWithShape="1">
            <a:gsLst>
              <a:gs pos="0">
                <a:srgbClr val="00204E"/>
              </a:gs>
              <a:gs pos="50000">
                <a:schemeClr val="bg1"/>
              </a:gs>
              <a:gs pos="100000">
                <a:srgbClr val="00204E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Rectangle 14"/>
          <p:cNvSpPr>
            <a:spLocks noChangeArrowheads="1"/>
          </p:cNvSpPr>
          <p:nvPr userDrawn="1"/>
        </p:nvSpPr>
        <p:spPr bwMode="auto">
          <a:xfrm>
            <a:off x="0" y="6705600"/>
            <a:ext cx="2286000" cy="152400"/>
          </a:xfrm>
          <a:prstGeom prst="rect">
            <a:avLst/>
          </a:prstGeom>
          <a:solidFill>
            <a:srgbClr val="00204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ectangle 15"/>
          <p:cNvSpPr>
            <a:spLocks noChangeArrowheads="1"/>
          </p:cNvSpPr>
          <p:nvPr userDrawn="1"/>
        </p:nvSpPr>
        <p:spPr bwMode="auto">
          <a:xfrm>
            <a:off x="6705600" y="6705600"/>
            <a:ext cx="2438400" cy="152400"/>
          </a:xfrm>
          <a:prstGeom prst="rect">
            <a:avLst/>
          </a:prstGeom>
          <a:solidFill>
            <a:srgbClr val="00204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10"/>
          <p:cNvSpPr>
            <a:spLocks noChangeArrowheads="1"/>
          </p:cNvSpPr>
          <p:nvPr userDrawn="1"/>
        </p:nvSpPr>
        <p:spPr bwMode="auto">
          <a:xfrm>
            <a:off x="2260600" y="152400"/>
            <a:ext cx="4445000" cy="1066800"/>
          </a:xfrm>
          <a:prstGeom prst="rect">
            <a:avLst/>
          </a:prstGeom>
          <a:gradFill rotWithShape="1">
            <a:gsLst>
              <a:gs pos="0">
                <a:srgbClr val="00204E"/>
              </a:gs>
              <a:gs pos="50000">
                <a:schemeClr val="bg1"/>
              </a:gs>
              <a:gs pos="100000">
                <a:srgbClr val="00204E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11"/>
          <p:cNvSpPr>
            <a:spLocks noChangeArrowheads="1"/>
          </p:cNvSpPr>
          <p:nvPr userDrawn="1"/>
        </p:nvSpPr>
        <p:spPr bwMode="auto">
          <a:xfrm>
            <a:off x="0" y="152400"/>
            <a:ext cx="2286000" cy="1066800"/>
          </a:xfrm>
          <a:prstGeom prst="rect">
            <a:avLst/>
          </a:prstGeom>
          <a:solidFill>
            <a:srgbClr val="00204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12"/>
          <p:cNvSpPr>
            <a:spLocks noChangeArrowheads="1"/>
          </p:cNvSpPr>
          <p:nvPr userDrawn="1"/>
        </p:nvSpPr>
        <p:spPr bwMode="auto">
          <a:xfrm>
            <a:off x="6705600" y="152400"/>
            <a:ext cx="2438400" cy="1066800"/>
          </a:xfrm>
          <a:prstGeom prst="rect">
            <a:avLst/>
          </a:prstGeom>
          <a:solidFill>
            <a:srgbClr val="00204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00204E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2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  <p:transition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DCC1F2-A5B4-154D-9DD1-3FCAD158A7C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2300" y="0"/>
            <a:ext cx="2171700" cy="61261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362700" cy="61261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91FFF6-F628-DE4E-8395-35120D83D65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0" y="0"/>
          <a:ext cx="9144000" cy="842963"/>
        </p:xfrm>
        <a:graphic>
          <a:graphicData uri="http://schemas.openxmlformats.org/presentationml/2006/ole">
            <p:oleObj spid="_x0000_s54274" name="Image" r:id="rId3" imgW="10057143" imgH="1269841" progId="">
              <p:embed/>
            </p:oleObj>
          </a:graphicData>
        </a:graphic>
      </p:graphicFrame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0" y="6781800"/>
          <a:ext cx="9144000" cy="87313"/>
        </p:xfrm>
        <a:graphic>
          <a:graphicData uri="http://schemas.openxmlformats.org/presentationml/2006/ole">
            <p:oleObj spid="_x0000_s54275" name="Image" r:id="rId4" imgW="10057143" imgH="1269841" progId="">
              <p:embed/>
            </p:oleObj>
          </a:graphicData>
        </a:graphic>
      </p:graphicFrame>
      <p:pic>
        <p:nvPicPr>
          <p:cNvPr id="6" name="Picture 23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58738" y="71438"/>
            <a:ext cx="1601787" cy="712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3E543B-AFE4-E143-91B2-4F77D24C36D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754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754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84E178-FDE6-CB4A-A591-74EDE0E6DF3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51D165-79E9-5E4A-B061-A743D2F2707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972898-CAAE-9140-9E14-7F261B5B1B6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4F9204-1D3A-4F40-A78C-C1E02EE46EB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47B1AC-81E7-564A-BE33-0327A8F6923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8DBE68-FF69-BB42-81BA-03CAEE45794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vmlDrawing" Target="../drawings/vmlDrawing1.vml"/><Relationship Id="rId14" Type="http://schemas.openxmlformats.org/officeDocument/2006/relationships/oleObject" Target="../embeddings/oleObject1.bin"/><Relationship Id="rId15" Type="http://schemas.openxmlformats.org/officeDocument/2006/relationships/oleObject" Target="../embeddings/oleObject2.bin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0" y="0"/>
          <a:ext cx="9144000" cy="842963"/>
        </p:xfrm>
        <a:graphic>
          <a:graphicData uri="http://schemas.openxmlformats.org/presentationml/2006/ole">
            <p:oleObj spid="_x0000_s1026" name="Image" r:id="rId14" imgW="10057143" imgH="1269841" progId="">
              <p:embed/>
            </p:oleObj>
          </a:graphicData>
        </a:graphic>
      </p:graphicFrame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09738" y="0"/>
            <a:ext cx="7434262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75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AB1F5692-EE37-7E4A-8F65-9B3ACF46ADB7}" type="slidenum">
              <a:rPr lang="en-US"/>
              <a:pPr/>
              <a:t>‹#›</a:t>
            </a:fld>
            <a:endParaRPr lang="en-US"/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0" y="6781800"/>
          <a:ext cx="9144000" cy="87313"/>
        </p:xfrm>
        <a:graphic>
          <a:graphicData uri="http://schemas.openxmlformats.org/presentationml/2006/ole">
            <p:oleObj spid="_x0000_s1027" name="Image" r:id="rId15" imgW="10057143" imgH="1269841" progId="">
              <p:embed/>
            </p:oleObj>
          </a:graphicData>
        </a:graphic>
      </p:graphicFrame>
      <p:pic>
        <p:nvPicPr>
          <p:cNvPr id="1034" name="Picture 23"/>
          <p:cNvPicPr>
            <a:picLocks noChangeAspect="1" noChangeArrowheads="1"/>
          </p:cNvPicPr>
          <p:nvPr userDrawn="1"/>
        </p:nvPicPr>
        <p:blipFill>
          <a:blip r:embed="rId16"/>
          <a:srcRect/>
          <a:stretch>
            <a:fillRect/>
          </a:stretch>
        </p:blipFill>
        <p:spPr bwMode="auto">
          <a:xfrm>
            <a:off x="58738" y="71438"/>
            <a:ext cx="1601787" cy="712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863" r:id="rId3"/>
    <p:sldLayoutId id="2147483864" r:id="rId4"/>
    <p:sldLayoutId id="2147483865" r:id="rId5"/>
    <p:sldLayoutId id="2147483866" r:id="rId6"/>
    <p:sldLayoutId id="2147483867" r:id="rId7"/>
    <p:sldLayoutId id="2147483868" r:id="rId8"/>
    <p:sldLayoutId id="2147483869" r:id="rId9"/>
    <p:sldLayoutId id="2147483870" r:id="rId10"/>
    <p:sldLayoutId id="2147483871" r:id="rId11"/>
  </p:sldLayoutIdLst>
  <p:transition>
    <p:wipe/>
  </p:transition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CC33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CC33"/>
          </a:solidFill>
          <a:latin typeface="Arial" pitchFamily="-108" charset="0"/>
          <a:ea typeface="ＭＳ Ｐゴシック" pitchFamily="-65" charset="-128"/>
          <a:cs typeface="ＭＳ Ｐゴシック" pitchFamily="-65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CC33"/>
          </a:solidFill>
          <a:latin typeface="Arial" pitchFamily="-108" charset="0"/>
          <a:ea typeface="ＭＳ Ｐゴシック" pitchFamily="-65" charset="-128"/>
          <a:cs typeface="ＭＳ Ｐゴシック" pitchFamily="-65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CC33"/>
          </a:solidFill>
          <a:latin typeface="Arial" pitchFamily="-108" charset="0"/>
          <a:ea typeface="ＭＳ Ｐゴシック" pitchFamily="-65" charset="-128"/>
          <a:cs typeface="ＭＳ Ｐゴシック" pitchFamily="-65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CC33"/>
          </a:solidFill>
          <a:latin typeface="Arial" pitchFamily="-108" charset="0"/>
          <a:ea typeface="ＭＳ Ｐゴシック" pitchFamily="-65" charset="-128"/>
          <a:cs typeface="ＭＳ Ｐゴシック" pitchFamily="-65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FFCC33"/>
          </a:solidFill>
          <a:latin typeface="Arial" pitchFamily="-10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FFCC33"/>
          </a:solidFill>
          <a:latin typeface="Arial" pitchFamily="-10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FFCC33"/>
          </a:solidFill>
          <a:latin typeface="Arial" pitchFamily="-10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FFCC33"/>
          </a:solidFill>
          <a:latin typeface="Arial" pitchFamily="-10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-108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-108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108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08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08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08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08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08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Microsoft_Equation1.bin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df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89300" y="149225"/>
            <a:ext cx="2540000" cy="113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Towards a power proportional HPC cluster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799972" y="4348032"/>
            <a:ext cx="7422412" cy="698840"/>
          </a:xfrm>
        </p:spPr>
        <p:txBody>
          <a:bodyPr/>
          <a:lstStyle/>
          <a:p>
            <a:r>
              <a:rPr lang="en-US" sz="1800" dirty="0" err="1" smtClean="0"/>
              <a:t>Shaon</a:t>
            </a:r>
            <a:r>
              <a:rPr lang="en-US" sz="1800" dirty="0" smtClean="0"/>
              <a:t> Barman, </a:t>
            </a:r>
            <a:r>
              <a:rPr lang="en-US" sz="1800" b="1" dirty="0" smtClean="0"/>
              <a:t>Prashanth Mohan, </a:t>
            </a:r>
            <a:r>
              <a:rPr lang="en-US" sz="1800" dirty="0" err="1" smtClean="0"/>
              <a:t>Himanshu</a:t>
            </a:r>
            <a:r>
              <a:rPr lang="en-US" sz="1800" dirty="0" smtClean="0"/>
              <a:t> Sharma, David Culler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926077" y="1796856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management</a:t>
            </a:r>
            <a:endParaRPr lang="en-US" dirty="0"/>
          </a:p>
        </p:txBody>
      </p:sp>
      <p:grpSp>
        <p:nvGrpSpPr>
          <p:cNvPr id="3" name="Group 3"/>
          <p:cNvGrpSpPr/>
          <p:nvPr/>
        </p:nvGrpSpPr>
        <p:grpSpPr>
          <a:xfrm>
            <a:off x="4106765" y="1777033"/>
            <a:ext cx="1631570" cy="750991"/>
            <a:chOff x="4209" y="1361602"/>
            <a:chExt cx="1175692" cy="2081075"/>
          </a:xfrm>
        </p:grpSpPr>
        <p:sp>
          <p:nvSpPr>
            <p:cNvPr id="14" name="Rounded Rectangle 13"/>
            <p:cNvSpPr/>
            <p:nvPr/>
          </p:nvSpPr>
          <p:spPr>
            <a:xfrm>
              <a:off x="4209" y="1361602"/>
              <a:ext cx="1175692" cy="2081075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ounded Rectangle 4"/>
            <p:cNvSpPr/>
            <p:nvPr/>
          </p:nvSpPr>
          <p:spPr>
            <a:xfrm>
              <a:off x="38644" y="1396037"/>
              <a:ext cx="1106822" cy="201220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 smtClean="0"/>
                <a:t>Workstation</a:t>
              </a:r>
              <a:endParaRPr lang="en-US" sz="1400" kern="1200" dirty="0"/>
            </a:p>
          </p:txBody>
        </p:sp>
      </p:grpSp>
      <p:grpSp>
        <p:nvGrpSpPr>
          <p:cNvPr id="4" name="Group 15"/>
          <p:cNvGrpSpPr/>
          <p:nvPr/>
        </p:nvGrpSpPr>
        <p:grpSpPr>
          <a:xfrm>
            <a:off x="2271914" y="4304600"/>
            <a:ext cx="1631570" cy="750991"/>
            <a:chOff x="4209" y="1361602"/>
            <a:chExt cx="1175692" cy="2081075"/>
          </a:xfrm>
        </p:grpSpPr>
        <p:sp>
          <p:nvSpPr>
            <p:cNvPr id="17" name="Rounded Rectangle 16"/>
            <p:cNvSpPr/>
            <p:nvPr/>
          </p:nvSpPr>
          <p:spPr>
            <a:xfrm>
              <a:off x="4209" y="1361602"/>
              <a:ext cx="1175692" cy="2081075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Rounded Rectangle 4"/>
            <p:cNvSpPr/>
            <p:nvPr/>
          </p:nvSpPr>
          <p:spPr>
            <a:xfrm>
              <a:off x="38644" y="1396037"/>
              <a:ext cx="1106822" cy="201220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 smtClean="0"/>
                <a:t>Workstation</a:t>
              </a:r>
              <a:endParaRPr lang="en-US" sz="1400" kern="1200" dirty="0"/>
            </a:p>
          </p:txBody>
        </p:sp>
      </p:grpSp>
      <p:grpSp>
        <p:nvGrpSpPr>
          <p:cNvPr id="5" name="Group 18"/>
          <p:cNvGrpSpPr/>
          <p:nvPr/>
        </p:nvGrpSpPr>
        <p:grpSpPr>
          <a:xfrm>
            <a:off x="5823096" y="4281083"/>
            <a:ext cx="1631570" cy="750991"/>
            <a:chOff x="4209" y="1361602"/>
            <a:chExt cx="1175692" cy="2081075"/>
          </a:xfrm>
        </p:grpSpPr>
        <p:sp>
          <p:nvSpPr>
            <p:cNvPr id="20" name="Rounded Rectangle 19"/>
            <p:cNvSpPr/>
            <p:nvPr/>
          </p:nvSpPr>
          <p:spPr>
            <a:xfrm>
              <a:off x="4209" y="1361602"/>
              <a:ext cx="1175692" cy="2081075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Rounded Rectangle 4"/>
            <p:cNvSpPr/>
            <p:nvPr/>
          </p:nvSpPr>
          <p:spPr>
            <a:xfrm>
              <a:off x="38644" y="1396037"/>
              <a:ext cx="1106822" cy="201220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 smtClean="0"/>
                <a:t>Workstation</a:t>
              </a:r>
              <a:endParaRPr lang="en-US" sz="1400" kern="1200" dirty="0"/>
            </a:p>
          </p:txBody>
        </p:sp>
      </p:grpSp>
      <p:grpSp>
        <p:nvGrpSpPr>
          <p:cNvPr id="6" name="Group 25"/>
          <p:cNvGrpSpPr/>
          <p:nvPr/>
        </p:nvGrpSpPr>
        <p:grpSpPr>
          <a:xfrm>
            <a:off x="340074" y="5207997"/>
            <a:ext cx="1412003" cy="400689"/>
            <a:chOff x="128410" y="2291951"/>
            <a:chExt cx="1412003" cy="400689"/>
          </a:xfrm>
        </p:grpSpPr>
        <p:sp>
          <p:nvSpPr>
            <p:cNvPr id="22" name="Rectangle 21"/>
            <p:cNvSpPr/>
            <p:nvPr/>
          </p:nvSpPr>
          <p:spPr bwMode="auto">
            <a:xfrm>
              <a:off x="517391" y="2292859"/>
              <a:ext cx="1023022" cy="399781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8" charset="0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387575" y="2292405"/>
              <a:ext cx="1023022" cy="399781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8" charset="0"/>
              </a:endParaRP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258226" y="2292405"/>
              <a:ext cx="1023022" cy="399781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8" charset="0"/>
              </a:endParaRP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128410" y="2291951"/>
              <a:ext cx="1023022" cy="399781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8" charset="0"/>
              </a:endParaRPr>
            </a:p>
          </p:txBody>
        </p:sp>
      </p:grpSp>
      <p:sp>
        <p:nvSpPr>
          <p:cNvPr id="27" name="Rounded Rectangle 26"/>
          <p:cNvSpPr/>
          <p:nvPr/>
        </p:nvSpPr>
        <p:spPr bwMode="auto">
          <a:xfrm>
            <a:off x="496236" y="5920749"/>
            <a:ext cx="714929" cy="418703"/>
          </a:xfrm>
          <a:prstGeom prst="roundRect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08" charset="0"/>
              </a:rPr>
              <a:t>Job</a:t>
            </a:r>
            <a:endParaRPr kumimoji="0" lang="en-US" sz="21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08" charset="0"/>
            </a:endParaRPr>
          </a:p>
        </p:txBody>
      </p:sp>
      <p:cxnSp>
        <p:nvCxnSpPr>
          <p:cNvPr id="29" name="Straight Arrow Connector 28"/>
          <p:cNvCxnSpPr>
            <a:stCxn id="27" idx="0"/>
            <a:endCxn id="25" idx="2"/>
          </p:cNvCxnSpPr>
          <p:nvPr/>
        </p:nvCxnSpPr>
        <p:spPr bwMode="auto">
          <a:xfrm rot="16200000" flipV="1">
            <a:off x="696158" y="5763206"/>
            <a:ext cx="312971" cy="211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Curved Connector 30"/>
          <p:cNvCxnSpPr>
            <a:stCxn id="22" idx="3"/>
            <a:endCxn id="14" idx="1"/>
          </p:cNvCxnSpPr>
          <p:nvPr/>
        </p:nvCxnSpPr>
        <p:spPr bwMode="auto">
          <a:xfrm flipV="1">
            <a:off x="1752077" y="2152529"/>
            <a:ext cx="2354688" cy="3256267"/>
          </a:xfrm>
          <a:prstGeom prst="curvedConnector3">
            <a:avLst>
              <a:gd name="adj1" fmla="val 8052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33" name="Shape 32"/>
          <p:cNvCxnSpPr>
            <a:stCxn id="22" idx="3"/>
            <a:endCxn id="17" idx="0"/>
          </p:cNvCxnSpPr>
          <p:nvPr/>
        </p:nvCxnSpPr>
        <p:spPr bwMode="auto">
          <a:xfrm flipV="1">
            <a:off x="1752077" y="4304600"/>
            <a:ext cx="1335622" cy="1104196"/>
          </a:xfrm>
          <a:prstGeom prst="curvedConnector4">
            <a:avLst>
              <a:gd name="adj1" fmla="val 19460"/>
              <a:gd name="adj2" fmla="val 120703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35" name="Curved Connector 34"/>
          <p:cNvCxnSpPr>
            <a:stCxn id="22" idx="3"/>
            <a:endCxn id="20" idx="1"/>
          </p:cNvCxnSpPr>
          <p:nvPr/>
        </p:nvCxnSpPr>
        <p:spPr bwMode="auto">
          <a:xfrm flipV="1">
            <a:off x="1752077" y="4656579"/>
            <a:ext cx="4071019" cy="752217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/>
          </a:ln>
          <a:effectLst/>
        </p:spPr>
      </p:cxnSp>
      <p:grpSp>
        <p:nvGrpSpPr>
          <p:cNvPr id="39" name="Group 25"/>
          <p:cNvGrpSpPr/>
          <p:nvPr/>
        </p:nvGrpSpPr>
        <p:grpSpPr>
          <a:xfrm rot="10800000">
            <a:off x="4125968" y="1327317"/>
            <a:ext cx="1412003" cy="400689"/>
            <a:chOff x="128410" y="2291951"/>
            <a:chExt cx="1412003" cy="400689"/>
          </a:xfrm>
        </p:grpSpPr>
        <p:sp>
          <p:nvSpPr>
            <p:cNvPr id="40" name="Rectangle 39"/>
            <p:cNvSpPr/>
            <p:nvPr/>
          </p:nvSpPr>
          <p:spPr bwMode="auto">
            <a:xfrm>
              <a:off x="517391" y="2292859"/>
              <a:ext cx="1023022" cy="399781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8" charset="0"/>
              </a:endParaRP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387575" y="2292405"/>
              <a:ext cx="1023022" cy="399781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8" charset="0"/>
              </a:endParaRPr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258226" y="2292405"/>
              <a:ext cx="1023022" cy="399781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8" charset="0"/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128410" y="2291951"/>
              <a:ext cx="1023022" cy="399781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8" charset="0"/>
              </a:endParaRPr>
            </a:p>
          </p:txBody>
        </p:sp>
      </p:grpSp>
      <p:grpSp>
        <p:nvGrpSpPr>
          <p:cNvPr id="44" name="Group 25"/>
          <p:cNvGrpSpPr/>
          <p:nvPr/>
        </p:nvGrpSpPr>
        <p:grpSpPr>
          <a:xfrm rot="10800000">
            <a:off x="6489504" y="3773033"/>
            <a:ext cx="1412003" cy="400689"/>
            <a:chOff x="128410" y="2291951"/>
            <a:chExt cx="1412003" cy="400689"/>
          </a:xfrm>
        </p:grpSpPr>
        <p:sp>
          <p:nvSpPr>
            <p:cNvPr id="45" name="Rectangle 44"/>
            <p:cNvSpPr/>
            <p:nvPr/>
          </p:nvSpPr>
          <p:spPr bwMode="auto">
            <a:xfrm>
              <a:off x="517391" y="2292859"/>
              <a:ext cx="1023022" cy="399781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8" charset="0"/>
              </a:endParaRP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387575" y="2292405"/>
              <a:ext cx="1023022" cy="399781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8" charset="0"/>
              </a:endParaRPr>
            </a:p>
          </p:txBody>
        </p:sp>
        <p:sp>
          <p:nvSpPr>
            <p:cNvPr id="47" name="Rectangle 46"/>
            <p:cNvSpPr/>
            <p:nvPr/>
          </p:nvSpPr>
          <p:spPr bwMode="auto">
            <a:xfrm>
              <a:off x="258226" y="2292405"/>
              <a:ext cx="1023022" cy="399781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8" charset="0"/>
              </a:endParaRP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128410" y="2291951"/>
              <a:ext cx="1023022" cy="399781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8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4" name="Picture 4" descr="server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261259" y="12083860"/>
            <a:ext cx="2079268" cy="2447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 descr="server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413659" y="12236260"/>
            <a:ext cx="2079268" cy="2447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 descr="server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566059" y="12388660"/>
            <a:ext cx="2079268" cy="2447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4966" y="2760821"/>
            <a:ext cx="1118474" cy="140817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4020" y="2759290"/>
            <a:ext cx="1118474" cy="14081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8914" y="1104517"/>
            <a:ext cx="1118474" cy="140817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1743" y="4619303"/>
            <a:ext cx="1118474" cy="1408177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4" name="Picture 4" descr="server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261259" y="12083860"/>
            <a:ext cx="2079268" cy="2447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 descr="server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413659" y="12236260"/>
            <a:ext cx="2079268" cy="2447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 descr="server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566059" y="12388660"/>
            <a:ext cx="2079268" cy="2447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4966" y="2760821"/>
            <a:ext cx="1118474" cy="140817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4020" y="2759290"/>
            <a:ext cx="1118474" cy="14081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8914" y="1104517"/>
            <a:ext cx="1118474" cy="140817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1743" y="4619303"/>
            <a:ext cx="1118474" cy="1408177"/>
          </a:xfrm>
          <a:prstGeom prst="rect">
            <a:avLst/>
          </a:prstGeom>
        </p:spPr>
      </p:pic>
      <p:cxnSp>
        <p:nvCxnSpPr>
          <p:cNvPr id="14" name="Straight Arrow Connector 13"/>
          <p:cNvCxnSpPr>
            <a:stCxn id="8" idx="3"/>
            <a:endCxn id="11" idx="1"/>
          </p:cNvCxnSpPr>
          <p:nvPr/>
        </p:nvCxnSpPr>
        <p:spPr bwMode="auto">
          <a:xfrm flipV="1">
            <a:off x="2573440" y="1808606"/>
            <a:ext cx="945474" cy="165630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>
            <a:stCxn id="8" idx="3"/>
            <a:endCxn id="10" idx="1"/>
          </p:cNvCxnSpPr>
          <p:nvPr/>
        </p:nvCxnSpPr>
        <p:spPr bwMode="auto">
          <a:xfrm flipV="1">
            <a:off x="2573440" y="3463379"/>
            <a:ext cx="3190580" cy="153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>
            <a:stCxn id="8" idx="3"/>
            <a:endCxn id="12" idx="1"/>
          </p:cNvCxnSpPr>
          <p:nvPr/>
        </p:nvCxnSpPr>
        <p:spPr bwMode="auto">
          <a:xfrm>
            <a:off x="2573440" y="3464910"/>
            <a:ext cx="958303" cy="185848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Frame 20"/>
          <p:cNvSpPr/>
          <p:nvPr/>
        </p:nvSpPr>
        <p:spPr bwMode="auto">
          <a:xfrm>
            <a:off x="3027687" y="3219748"/>
            <a:ext cx="179609" cy="166760"/>
          </a:xfrm>
          <a:prstGeom prst="fram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8" charset="0"/>
            </a:endParaRPr>
          </a:p>
        </p:txBody>
      </p:sp>
      <p:sp>
        <p:nvSpPr>
          <p:cNvPr id="22" name="Frame 21"/>
          <p:cNvSpPr/>
          <p:nvPr/>
        </p:nvSpPr>
        <p:spPr bwMode="auto">
          <a:xfrm>
            <a:off x="3269890" y="3218212"/>
            <a:ext cx="179609" cy="166760"/>
          </a:xfrm>
          <a:prstGeom prst="fram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8" charset="0"/>
            </a:endParaRPr>
          </a:p>
        </p:txBody>
      </p:sp>
      <p:sp>
        <p:nvSpPr>
          <p:cNvPr id="23" name="Frame 22"/>
          <p:cNvSpPr/>
          <p:nvPr/>
        </p:nvSpPr>
        <p:spPr bwMode="auto">
          <a:xfrm>
            <a:off x="3526470" y="3218212"/>
            <a:ext cx="179609" cy="166760"/>
          </a:xfrm>
          <a:prstGeom prst="fram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8" charset="0"/>
            </a:endParaRPr>
          </a:p>
        </p:txBody>
      </p:sp>
      <p:sp>
        <p:nvSpPr>
          <p:cNvPr id="24" name="Frame 23"/>
          <p:cNvSpPr/>
          <p:nvPr/>
        </p:nvSpPr>
        <p:spPr bwMode="auto">
          <a:xfrm>
            <a:off x="3768673" y="3216676"/>
            <a:ext cx="179609" cy="166760"/>
          </a:xfrm>
          <a:prstGeom prst="fram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189313" y="2626320"/>
            <a:ext cx="2835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Resource Information</a:t>
            </a:r>
            <a:endParaRPr lang="en-US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4" name="Picture 4" descr="server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261259" y="12083860"/>
            <a:ext cx="2079268" cy="2447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 descr="server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413659" y="12236260"/>
            <a:ext cx="2079268" cy="2447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 descr="server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566059" y="12388660"/>
            <a:ext cx="2079268" cy="2447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4966" y="2760821"/>
            <a:ext cx="1118474" cy="140817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4020" y="2759290"/>
            <a:ext cx="1118474" cy="14081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8914" y="1104517"/>
            <a:ext cx="1118474" cy="140817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1743" y="4619303"/>
            <a:ext cx="1118474" cy="1408177"/>
          </a:xfrm>
          <a:prstGeom prst="rect">
            <a:avLst/>
          </a:prstGeom>
        </p:spPr>
      </p:pic>
      <p:cxnSp>
        <p:nvCxnSpPr>
          <p:cNvPr id="16" name="Straight Arrow Connector 15"/>
          <p:cNvCxnSpPr>
            <a:stCxn id="8" idx="0"/>
            <a:endCxn id="11" idx="1"/>
          </p:cNvCxnSpPr>
          <p:nvPr/>
        </p:nvCxnSpPr>
        <p:spPr bwMode="auto">
          <a:xfrm rot="5400000" flipH="1" flipV="1">
            <a:off x="2290451" y="1532359"/>
            <a:ext cx="952215" cy="150471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18" name="Straight Arrow Connector 17"/>
          <p:cNvCxnSpPr>
            <a:stCxn id="8" idx="2"/>
            <a:endCxn id="12" idx="1"/>
          </p:cNvCxnSpPr>
          <p:nvPr/>
        </p:nvCxnSpPr>
        <p:spPr bwMode="auto">
          <a:xfrm rot="16200000" flipH="1">
            <a:off x="2195776" y="3987425"/>
            <a:ext cx="1154394" cy="15175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20" name="Straight Arrow Connector 19"/>
          <p:cNvCxnSpPr>
            <a:stCxn id="12" idx="3"/>
            <a:endCxn id="10" idx="2"/>
          </p:cNvCxnSpPr>
          <p:nvPr/>
        </p:nvCxnSpPr>
        <p:spPr bwMode="auto">
          <a:xfrm flipV="1">
            <a:off x="4650217" y="4167467"/>
            <a:ext cx="1673040" cy="115592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23" name="Straight Arrow Connector 22"/>
          <p:cNvCxnSpPr>
            <a:stCxn id="10" idx="0"/>
            <a:endCxn id="11" idx="3"/>
          </p:cNvCxnSpPr>
          <p:nvPr/>
        </p:nvCxnSpPr>
        <p:spPr bwMode="auto">
          <a:xfrm rot="16200000" flipV="1">
            <a:off x="5004981" y="1441013"/>
            <a:ext cx="950684" cy="168586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29" name="Straight Arrow Connector 28"/>
          <p:cNvCxnSpPr>
            <a:stCxn id="8" idx="3"/>
            <a:endCxn id="10" idx="1"/>
          </p:cNvCxnSpPr>
          <p:nvPr/>
        </p:nvCxnSpPr>
        <p:spPr bwMode="auto">
          <a:xfrm flipV="1">
            <a:off x="2573440" y="3463379"/>
            <a:ext cx="3190580" cy="153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31" name="Straight Arrow Connector 30"/>
          <p:cNvCxnSpPr>
            <a:stCxn id="11" idx="2"/>
            <a:endCxn id="12" idx="0"/>
          </p:cNvCxnSpPr>
          <p:nvPr/>
        </p:nvCxnSpPr>
        <p:spPr bwMode="auto">
          <a:xfrm rot="16200000" flipH="1">
            <a:off x="3031261" y="3559583"/>
            <a:ext cx="2106609" cy="1282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6-Point Star 12"/>
          <p:cNvSpPr/>
          <p:nvPr/>
        </p:nvSpPr>
        <p:spPr bwMode="auto">
          <a:xfrm>
            <a:off x="3643488" y="897931"/>
            <a:ext cx="846726" cy="885110"/>
          </a:xfrm>
          <a:prstGeom prst="star6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4" name="Picture 4" descr="server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261259" y="12083860"/>
            <a:ext cx="2079268" cy="2447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 descr="server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413659" y="12236260"/>
            <a:ext cx="2079268" cy="2447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 descr="server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566059" y="12388660"/>
            <a:ext cx="2079268" cy="2447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4966" y="2760821"/>
            <a:ext cx="1118474" cy="140817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4020" y="2759290"/>
            <a:ext cx="1118474" cy="14081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8914" y="1245625"/>
            <a:ext cx="1118474" cy="140817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1743" y="4619303"/>
            <a:ext cx="1118474" cy="1408177"/>
          </a:xfrm>
          <a:prstGeom prst="rect">
            <a:avLst/>
          </a:prstGeom>
        </p:spPr>
      </p:pic>
      <p:pic>
        <p:nvPicPr>
          <p:cNvPr id="15" name="Picture 14" descr="sleep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812" y="2585310"/>
            <a:ext cx="1003300" cy="584200"/>
          </a:xfrm>
          <a:prstGeom prst="rect">
            <a:avLst/>
          </a:prstGeom>
        </p:spPr>
      </p:pic>
      <p:pic>
        <p:nvPicPr>
          <p:cNvPr id="16" name="Picture 15" descr="sleep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7589" y="4507930"/>
            <a:ext cx="1003300" cy="584200"/>
          </a:xfrm>
          <a:prstGeom prst="rect">
            <a:avLst/>
          </a:prstGeom>
        </p:spPr>
      </p:pic>
      <p:pic>
        <p:nvPicPr>
          <p:cNvPr id="17" name="Picture 16" descr="sleep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7001" y="3056869"/>
            <a:ext cx="1003300" cy="584200"/>
          </a:xfrm>
          <a:prstGeom prst="rect">
            <a:avLst/>
          </a:prstGeom>
        </p:spPr>
      </p:pic>
      <p:cxnSp>
        <p:nvCxnSpPr>
          <p:cNvPr id="19" name="Straight Arrow Connector 18"/>
          <p:cNvCxnSpPr>
            <a:stCxn id="8" idx="3"/>
            <a:endCxn id="11" idx="1"/>
          </p:cNvCxnSpPr>
          <p:nvPr/>
        </p:nvCxnSpPr>
        <p:spPr bwMode="auto">
          <a:xfrm flipV="1">
            <a:off x="2573440" y="1949714"/>
            <a:ext cx="945474" cy="151519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0"/>
          <p:cNvCxnSpPr>
            <a:stCxn id="12" idx="0"/>
            <a:endCxn id="11" idx="2"/>
          </p:cNvCxnSpPr>
          <p:nvPr/>
        </p:nvCxnSpPr>
        <p:spPr bwMode="auto">
          <a:xfrm rot="16200000" flipV="1">
            <a:off x="3101816" y="3630138"/>
            <a:ext cx="1965501" cy="1282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>
            <a:stCxn id="10" idx="0"/>
            <a:endCxn id="11" idx="3"/>
          </p:cNvCxnSpPr>
          <p:nvPr/>
        </p:nvCxnSpPr>
        <p:spPr bwMode="auto">
          <a:xfrm rot="16200000" flipV="1">
            <a:off x="5075535" y="1511567"/>
            <a:ext cx="809576" cy="168586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24" name="Group 25"/>
          <p:cNvGrpSpPr/>
          <p:nvPr/>
        </p:nvGrpSpPr>
        <p:grpSpPr>
          <a:xfrm rot="10800000">
            <a:off x="2062300" y="1053141"/>
            <a:ext cx="1412003" cy="400689"/>
            <a:chOff x="128410" y="2291951"/>
            <a:chExt cx="1412003" cy="400689"/>
          </a:xfrm>
        </p:grpSpPr>
        <p:sp>
          <p:nvSpPr>
            <p:cNvPr id="25" name="Rectangle 24"/>
            <p:cNvSpPr/>
            <p:nvPr/>
          </p:nvSpPr>
          <p:spPr bwMode="auto">
            <a:xfrm>
              <a:off x="517391" y="2292859"/>
              <a:ext cx="1023022" cy="399781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8" charset="0"/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387575" y="2292405"/>
              <a:ext cx="1023022" cy="399781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8" charset="0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258226" y="2292405"/>
              <a:ext cx="1023022" cy="399781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8" charset="0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128410" y="2291951"/>
              <a:ext cx="1023022" cy="399781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8" charset="0"/>
              </a:endParaRPr>
            </a:p>
          </p:txBody>
        </p:sp>
      </p:grpSp>
      <p:sp>
        <p:nvSpPr>
          <p:cNvPr id="30" name="Rounded Rectangle 29"/>
          <p:cNvSpPr/>
          <p:nvPr/>
        </p:nvSpPr>
        <p:spPr bwMode="auto">
          <a:xfrm>
            <a:off x="1515280" y="4083777"/>
            <a:ext cx="966895" cy="404048"/>
          </a:xfrm>
          <a:prstGeom prst="roundRect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08" charset="0"/>
              </a:rPr>
              <a:t>CCd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08" charset="0"/>
            </a:endParaRPr>
          </a:p>
        </p:txBody>
      </p:sp>
      <p:sp>
        <p:nvSpPr>
          <p:cNvPr id="31" name="Rounded Rectangle 30"/>
          <p:cNvSpPr/>
          <p:nvPr/>
        </p:nvSpPr>
        <p:spPr bwMode="auto">
          <a:xfrm>
            <a:off x="3601467" y="5910092"/>
            <a:ext cx="966895" cy="404048"/>
          </a:xfrm>
          <a:prstGeom prst="roundRect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08" charset="0"/>
              </a:rPr>
              <a:t>CCd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08" charset="0"/>
            </a:endParaRPr>
          </a:p>
        </p:txBody>
      </p:sp>
      <p:sp>
        <p:nvSpPr>
          <p:cNvPr id="32" name="Rounded Rectangle 31"/>
          <p:cNvSpPr/>
          <p:nvPr/>
        </p:nvSpPr>
        <p:spPr bwMode="auto">
          <a:xfrm>
            <a:off x="5737292" y="4034153"/>
            <a:ext cx="966895" cy="404048"/>
          </a:xfrm>
          <a:prstGeom prst="roundRect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08" charset="0"/>
              </a:rPr>
              <a:t>CCd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08" charset="0"/>
            </a:endParaRPr>
          </a:p>
        </p:txBody>
      </p:sp>
      <p:sp>
        <p:nvSpPr>
          <p:cNvPr id="34" name="Rounded Rectangle 33"/>
          <p:cNvSpPr/>
          <p:nvPr/>
        </p:nvSpPr>
        <p:spPr bwMode="auto">
          <a:xfrm>
            <a:off x="4568361" y="1306826"/>
            <a:ext cx="2373069" cy="404048"/>
          </a:xfrm>
          <a:prstGeom prst="roundRect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08" charset="0"/>
              </a:rPr>
              <a:t>Sleep Service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0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saving strategies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3546" y="1259967"/>
            <a:ext cx="8234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  <a:buFont typeface="Arial"/>
              <a:buChar char="•"/>
            </a:pPr>
            <a:r>
              <a:rPr lang="en-US" dirty="0" smtClean="0"/>
              <a:t> Turn all idle machines off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 Length</a:t>
            </a:r>
            <a:endParaRPr lang="en-US" dirty="0"/>
          </a:p>
        </p:txBody>
      </p:sp>
      <p:pic>
        <p:nvPicPr>
          <p:cNvPr id="7" name="Picture 6" descr="runtim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936" y="886968"/>
            <a:ext cx="7461504" cy="559612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auto">
          <a:xfrm>
            <a:off x="2009517" y="5108173"/>
            <a:ext cx="2763086" cy="711794"/>
          </a:xfrm>
          <a:prstGeom prst="rect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saving strategies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3546" y="1259967"/>
            <a:ext cx="823438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  <a:buFont typeface="Arial"/>
              <a:buChar char="•"/>
            </a:pPr>
            <a:r>
              <a:rPr lang="en-US" dirty="0" smtClean="0"/>
              <a:t> Turn all idle machines off</a:t>
            </a:r>
          </a:p>
          <a:p>
            <a:pPr>
              <a:spcAft>
                <a:spcPts val="1800"/>
              </a:spcAft>
              <a:buFont typeface="Arial"/>
              <a:buChar char="•"/>
            </a:pPr>
            <a:r>
              <a:rPr lang="en-US" dirty="0" smtClean="0"/>
              <a:t> Have at least </a:t>
            </a:r>
            <a:r>
              <a:rPr lang="en-US" i="1" dirty="0" err="1" smtClean="0"/>
              <a:t>n</a:t>
            </a:r>
            <a:r>
              <a:rPr lang="en-US" i="1" dirty="0" smtClean="0"/>
              <a:t>%</a:t>
            </a:r>
            <a:r>
              <a:rPr lang="en-US" dirty="0" smtClean="0"/>
              <a:t> of nodes up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 arrival time</a:t>
            </a:r>
            <a:endParaRPr lang="en-US" dirty="0"/>
          </a:p>
        </p:txBody>
      </p:sp>
      <p:pic>
        <p:nvPicPr>
          <p:cNvPr id="4" name="Content Placeholder 3" descr="inter.png"/>
          <p:cNvPicPr>
            <a:picLocks noGrp="1" noChangeAspect="1"/>
          </p:cNvPicPr>
          <p:nvPr>
            <p:ph idx="1"/>
          </p:nvPr>
        </p:nvPicPr>
        <p:blipFill>
          <a:blip r:embed="rId2"/>
          <a:srcRect l="-14908" r="-14908"/>
          <a:stretch>
            <a:fillRect/>
          </a:stretch>
        </p:blipFill>
        <p:spPr>
          <a:xfrm>
            <a:off x="-309775" y="898725"/>
            <a:ext cx="9686252" cy="5596128"/>
          </a:xfrm>
        </p:spPr>
      </p:pic>
      <p:sp>
        <p:nvSpPr>
          <p:cNvPr id="5" name="Rectangle 4"/>
          <p:cNvSpPr/>
          <p:nvPr/>
        </p:nvSpPr>
        <p:spPr bwMode="auto">
          <a:xfrm>
            <a:off x="1869967" y="3475232"/>
            <a:ext cx="1562958" cy="2372648"/>
          </a:xfrm>
          <a:prstGeom prst="rect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saving strategies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3546" y="1259967"/>
            <a:ext cx="8234388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  <a:buFont typeface="Arial"/>
              <a:buChar char="•"/>
            </a:pPr>
            <a:r>
              <a:rPr lang="en-US" dirty="0" smtClean="0"/>
              <a:t> Turn all idle machines off</a:t>
            </a:r>
          </a:p>
          <a:p>
            <a:pPr>
              <a:spcAft>
                <a:spcPts val="1800"/>
              </a:spcAft>
              <a:buFont typeface="Arial"/>
              <a:buChar char="•"/>
            </a:pPr>
            <a:r>
              <a:rPr lang="en-US" dirty="0" smtClean="0"/>
              <a:t> Have at least </a:t>
            </a:r>
            <a:r>
              <a:rPr lang="en-US" i="1" dirty="0" err="1" smtClean="0"/>
              <a:t>n</a:t>
            </a:r>
            <a:r>
              <a:rPr lang="en-US" i="1" dirty="0" smtClean="0"/>
              <a:t>%</a:t>
            </a:r>
            <a:r>
              <a:rPr lang="en-US" dirty="0" smtClean="0"/>
              <a:t> of nodes up</a:t>
            </a:r>
          </a:p>
          <a:p>
            <a:pPr>
              <a:spcAft>
                <a:spcPts val="1800"/>
              </a:spcAft>
              <a:buFont typeface="Arial"/>
              <a:buChar char="•"/>
            </a:pPr>
            <a:r>
              <a:rPr lang="en-US" dirty="0" smtClean="0"/>
              <a:t> Maintain at least </a:t>
            </a:r>
            <a:r>
              <a:rPr lang="en-US" i="1" dirty="0" err="1" smtClean="0"/>
              <a:t>n</a:t>
            </a:r>
            <a:r>
              <a:rPr lang="en-US" i="1" dirty="0" smtClean="0"/>
              <a:t>%</a:t>
            </a:r>
            <a:r>
              <a:rPr lang="en-US" dirty="0" smtClean="0"/>
              <a:t> active nodes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3546" y="1259967"/>
            <a:ext cx="8234388" cy="522080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spcAft>
                <a:spcPts val="1800"/>
              </a:spcAft>
              <a:buFont typeface="Courier New"/>
              <a:buChar char="o"/>
            </a:pPr>
            <a:r>
              <a:rPr lang="en-US" dirty="0" smtClean="0"/>
              <a:t> 150 </a:t>
            </a:r>
            <a:r>
              <a:rPr lang="en-US" dirty="0" err="1" smtClean="0"/>
              <a:t>TWh</a:t>
            </a:r>
            <a:r>
              <a:rPr lang="en-US" dirty="0" smtClean="0"/>
              <a:t> of energy is used by networked equipment in the US every year</a:t>
            </a:r>
            <a:r>
              <a:rPr lang="en-US" baseline="30000" dirty="0" smtClean="0"/>
              <a:t>[1]</a:t>
            </a:r>
            <a:endParaRPr lang="en-US" dirty="0" smtClean="0"/>
          </a:p>
          <a:p>
            <a:pPr>
              <a:spcAft>
                <a:spcPts val="1800"/>
              </a:spcAft>
              <a:buFont typeface="Courier New"/>
              <a:buChar char="o"/>
            </a:pPr>
            <a:r>
              <a:rPr lang="en-US" dirty="0" smtClean="0"/>
              <a:t> </a:t>
            </a:r>
            <a:r>
              <a:rPr lang="en-US" i="1" dirty="0" smtClean="0"/>
              <a:t>30.3 </a:t>
            </a:r>
            <a:r>
              <a:rPr lang="en-US" dirty="0" smtClean="0"/>
              <a:t>million servers around the world</a:t>
            </a:r>
            <a:endParaRPr lang="en-US" baseline="30000" dirty="0" smtClean="0"/>
          </a:p>
          <a:p>
            <a:pPr>
              <a:spcAft>
                <a:spcPts val="1800"/>
              </a:spcAft>
              <a:buFont typeface="Courier New"/>
              <a:buChar char="o"/>
            </a:pPr>
            <a:r>
              <a:rPr lang="en-US" dirty="0" smtClean="0"/>
              <a:t> Power usage effectiveness:</a:t>
            </a:r>
          </a:p>
          <a:p>
            <a:pPr>
              <a:spcAft>
                <a:spcPts val="1800"/>
              </a:spcAft>
              <a:buFont typeface="Courier New"/>
              <a:buChar char="o"/>
            </a:pPr>
            <a:endParaRPr lang="en-US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295616" y="3785792"/>
          <a:ext cx="4114810" cy="1012374"/>
        </p:xfrm>
        <a:graphic>
          <a:graphicData uri="http://schemas.openxmlformats.org/presentationml/2006/ole">
            <p:oleObj spid="_x0000_s67586" name="Equation" r:id="rId4" imgW="1600200" imgH="393700" progId="Equation.3">
              <p:embed/>
            </p:oleObj>
          </a:graphicData>
        </a:graphic>
      </p:graphicFrame>
      <p:sp>
        <p:nvSpPr>
          <p:cNvPr id="5" name="Oval 4"/>
          <p:cNvSpPr/>
          <p:nvPr/>
        </p:nvSpPr>
        <p:spPr bwMode="auto">
          <a:xfrm>
            <a:off x="3896954" y="4884997"/>
            <a:ext cx="597026" cy="651340"/>
          </a:xfrm>
          <a:prstGeom prst="ellipse">
            <a:avLst/>
          </a:prstGeom>
          <a:noFill/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8" charset="0"/>
            </a:endParaRPr>
          </a:p>
        </p:txBody>
      </p:sp>
      <p:cxnSp>
        <p:nvCxnSpPr>
          <p:cNvPr id="7" name="Straight Arrow Connector 6"/>
          <p:cNvCxnSpPr>
            <a:stCxn id="5" idx="6"/>
          </p:cNvCxnSpPr>
          <p:nvPr/>
        </p:nvCxnSpPr>
        <p:spPr bwMode="auto">
          <a:xfrm>
            <a:off x="4493980" y="5210667"/>
            <a:ext cx="1780223" cy="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Rectangle 7"/>
          <p:cNvSpPr/>
          <p:nvPr/>
        </p:nvSpPr>
        <p:spPr bwMode="auto">
          <a:xfrm>
            <a:off x="6252494" y="4548467"/>
            <a:ext cx="2225280" cy="130266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08" charset="0"/>
              </a:rPr>
              <a:t>Only 40% improvement possible?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0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2641" y="4967060"/>
            <a:ext cx="5067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Courier New"/>
              <a:buChar char="o"/>
            </a:pPr>
            <a:r>
              <a:rPr lang="en-US" dirty="0" smtClean="0"/>
              <a:t> PUE typically around 1.4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89189" y="5998197"/>
            <a:ext cx="8474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[1] Bruce </a:t>
            </a:r>
            <a:r>
              <a:rPr lang="en-US" sz="1600" dirty="0" err="1" smtClean="0"/>
              <a:t>Nordman</a:t>
            </a:r>
            <a:r>
              <a:rPr lang="en-US" sz="1600" dirty="0" smtClean="0"/>
              <a:t>, “Networks, energy, and energy efficiency”</a:t>
            </a:r>
            <a:endParaRPr lang="en-US" sz="1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8" grpId="0" animBg="1"/>
      <p:bldP spid="11" grpId="0"/>
      <p:bldP spid="1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 </a:t>
            </a:r>
            <a:r>
              <a:rPr lang="en-US" dirty="0" err="1" smtClean="0"/>
              <a:t>Burstiness</a:t>
            </a:r>
            <a:endParaRPr lang="en-US" dirty="0"/>
          </a:p>
        </p:txBody>
      </p:sp>
      <p:pic>
        <p:nvPicPr>
          <p:cNvPr id="4" name="Picture 3" descr="burstines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36" y="886968"/>
            <a:ext cx="7461504" cy="559612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 bwMode="auto">
          <a:xfrm>
            <a:off x="1911832" y="1479416"/>
            <a:ext cx="572154" cy="4340550"/>
          </a:xfrm>
          <a:prstGeom prst="rect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saving strategies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3546" y="1259967"/>
            <a:ext cx="8234388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  <a:buFont typeface="Arial"/>
              <a:buChar char="•"/>
            </a:pPr>
            <a:r>
              <a:rPr lang="en-US" dirty="0" smtClean="0"/>
              <a:t> Turn all idle machines off</a:t>
            </a:r>
          </a:p>
          <a:p>
            <a:pPr>
              <a:spcAft>
                <a:spcPts val="1800"/>
              </a:spcAft>
              <a:buFont typeface="Arial"/>
              <a:buChar char="•"/>
            </a:pPr>
            <a:r>
              <a:rPr lang="en-US" dirty="0" smtClean="0"/>
              <a:t> Have at least </a:t>
            </a:r>
            <a:r>
              <a:rPr lang="en-US" i="1" dirty="0" err="1" smtClean="0"/>
              <a:t>n</a:t>
            </a:r>
            <a:r>
              <a:rPr lang="en-US" i="1" dirty="0" smtClean="0"/>
              <a:t>%</a:t>
            </a:r>
            <a:r>
              <a:rPr lang="en-US" dirty="0" smtClean="0"/>
              <a:t> of nodes up</a:t>
            </a:r>
          </a:p>
          <a:p>
            <a:pPr>
              <a:spcAft>
                <a:spcPts val="1800"/>
              </a:spcAft>
              <a:buFont typeface="Arial"/>
              <a:buChar char="•"/>
            </a:pPr>
            <a:r>
              <a:rPr lang="en-US" dirty="0" smtClean="0"/>
              <a:t> Maintain at least </a:t>
            </a:r>
            <a:r>
              <a:rPr lang="en-US" i="1" dirty="0" err="1" smtClean="0"/>
              <a:t>n</a:t>
            </a:r>
            <a:r>
              <a:rPr lang="en-US" i="1" dirty="0" smtClean="0"/>
              <a:t>%</a:t>
            </a:r>
            <a:r>
              <a:rPr lang="en-US" dirty="0" smtClean="0"/>
              <a:t> active nodes</a:t>
            </a:r>
          </a:p>
          <a:p>
            <a:pPr>
              <a:spcAft>
                <a:spcPts val="1800"/>
              </a:spcAft>
              <a:buFont typeface="Arial"/>
              <a:buChar char="•"/>
            </a:pPr>
            <a:r>
              <a:rPr lang="en-US" dirty="0" smtClean="0"/>
              <a:t> Keep nodes up for </a:t>
            </a:r>
            <a:r>
              <a:rPr lang="en-US" i="1" dirty="0" err="1" smtClean="0"/>
              <a:t>n</a:t>
            </a:r>
            <a:r>
              <a:rPr lang="en-US" i="1" dirty="0" smtClean="0"/>
              <a:t> seconds</a:t>
            </a:r>
            <a:r>
              <a:rPr lang="en-US" dirty="0" smtClean="0"/>
              <a:t> after job completion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 arrival time</a:t>
            </a:r>
            <a:endParaRPr lang="en-US" dirty="0"/>
          </a:p>
        </p:txBody>
      </p:sp>
      <p:pic>
        <p:nvPicPr>
          <p:cNvPr id="6" name="Picture 62" descr="nodesup-zoomed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795889" y="25021226"/>
            <a:ext cx="8750300" cy="6561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-641459" y="3758511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 descr="to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936" y="886968"/>
            <a:ext cx="7461504" cy="5596128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 bwMode="auto">
          <a:xfrm>
            <a:off x="3434637" y="3261248"/>
            <a:ext cx="4387100" cy="7215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>
            <a:off x="3486018" y="4596932"/>
            <a:ext cx="4387100" cy="7215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rot="16200000" flipV="1">
            <a:off x="6645636" y="3989976"/>
            <a:ext cx="1284297" cy="5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saving strategies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3546" y="1259967"/>
            <a:ext cx="8234388" cy="346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  <a:buFont typeface="Arial"/>
              <a:buChar char="•"/>
            </a:pPr>
            <a:r>
              <a:rPr lang="en-US" dirty="0" smtClean="0"/>
              <a:t> Turn all idle machines off</a:t>
            </a:r>
          </a:p>
          <a:p>
            <a:pPr>
              <a:spcAft>
                <a:spcPts val="1800"/>
              </a:spcAft>
              <a:buFont typeface="Arial"/>
              <a:buChar char="•"/>
            </a:pPr>
            <a:r>
              <a:rPr lang="en-US" dirty="0" smtClean="0"/>
              <a:t> Have at least </a:t>
            </a:r>
            <a:r>
              <a:rPr lang="en-US" i="1" dirty="0" err="1" smtClean="0"/>
              <a:t>n</a:t>
            </a:r>
            <a:r>
              <a:rPr lang="en-US" i="1" dirty="0" smtClean="0"/>
              <a:t>%</a:t>
            </a:r>
            <a:r>
              <a:rPr lang="en-US" dirty="0" smtClean="0"/>
              <a:t> of nodes up</a:t>
            </a:r>
          </a:p>
          <a:p>
            <a:pPr>
              <a:spcAft>
                <a:spcPts val="1800"/>
              </a:spcAft>
              <a:buFont typeface="Arial"/>
              <a:buChar char="•"/>
            </a:pPr>
            <a:r>
              <a:rPr lang="en-US" dirty="0" smtClean="0"/>
              <a:t> Maintain at least </a:t>
            </a:r>
            <a:r>
              <a:rPr lang="en-US" i="1" dirty="0" err="1" smtClean="0"/>
              <a:t>n</a:t>
            </a:r>
            <a:r>
              <a:rPr lang="en-US" i="1" dirty="0" smtClean="0"/>
              <a:t>%</a:t>
            </a:r>
            <a:r>
              <a:rPr lang="en-US" dirty="0" smtClean="0"/>
              <a:t> active nodes</a:t>
            </a:r>
          </a:p>
          <a:p>
            <a:pPr>
              <a:spcAft>
                <a:spcPts val="1800"/>
              </a:spcAft>
              <a:buFont typeface="Arial"/>
              <a:buChar char="•"/>
            </a:pPr>
            <a:r>
              <a:rPr lang="en-US" dirty="0" smtClean="0"/>
              <a:t> Keep nodes up for </a:t>
            </a:r>
            <a:r>
              <a:rPr lang="en-US" i="1" dirty="0" err="1" smtClean="0"/>
              <a:t>n</a:t>
            </a:r>
            <a:r>
              <a:rPr lang="en-US" i="1" dirty="0" smtClean="0"/>
              <a:t> seconds</a:t>
            </a:r>
            <a:r>
              <a:rPr lang="en-US" dirty="0" smtClean="0"/>
              <a:t> after job completion</a:t>
            </a:r>
          </a:p>
          <a:p>
            <a:pPr>
              <a:spcAft>
                <a:spcPts val="1800"/>
              </a:spcAft>
              <a:buFont typeface="Arial"/>
              <a:buChar char="•"/>
            </a:pPr>
            <a:r>
              <a:rPr lang="en-US" dirty="0" smtClean="0"/>
              <a:t> Different values of ‘n’ for different times of the day</a:t>
            </a:r>
          </a:p>
          <a:p>
            <a:pPr>
              <a:spcAft>
                <a:spcPts val="1800"/>
              </a:spcAft>
            </a:pP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3546" y="1259967"/>
            <a:ext cx="8234388" cy="373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  <a:buFont typeface="Arial"/>
              <a:buChar char="•"/>
            </a:pPr>
            <a:r>
              <a:rPr lang="en-US" dirty="0" smtClean="0"/>
              <a:t> Power consumption in HPC clusters can be dramatically cut using these trivial power saving strategies</a:t>
            </a:r>
          </a:p>
          <a:p>
            <a:pPr>
              <a:spcAft>
                <a:spcPts val="1800"/>
              </a:spcAft>
              <a:buFont typeface="Arial"/>
              <a:buChar char="•"/>
            </a:pPr>
            <a:r>
              <a:rPr lang="en-US" dirty="0" smtClean="0"/>
              <a:t> A hybrid solution is best suited for the clusters</a:t>
            </a:r>
          </a:p>
          <a:p>
            <a:pPr>
              <a:spcAft>
                <a:spcPts val="1800"/>
              </a:spcAft>
              <a:buFont typeface="Arial"/>
              <a:buChar char="•"/>
            </a:pPr>
            <a:r>
              <a:rPr lang="en-US" dirty="0" smtClean="0"/>
              <a:t> Each strategy however has to be tuned for each cluster</a:t>
            </a:r>
          </a:p>
          <a:p>
            <a:pPr>
              <a:spcAft>
                <a:spcPts val="1800"/>
              </a:spcAft>
              <a:buFont typeface="Arial"/>
              <a:buChar char="•"/>
            </a:pPr>
            <a:r>
              <a:rPr lang="en-US" dirty="0" smtClean="0"/>
              <a:t> ~70% of “optimal” energy reduction with very minimal increase in run time (0.35%)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3546" y="1259967"/>
            <a:ext cx="8234388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  <a:buFont typeface="Wingdings" charset="2"/>
              <a:buChar char="§"/>
            </a:pPr>
            <a:r>
              <a:rPr lang="en-US" dirty="0" smtClean="0"/>
              <a:t> Energy savings in the presence of distributed file systems</a:t>
            </a:r>
          </a:p>
          <a:p>
            <a:pPr>
              <a:spcAft>
                <a:spcPts val="1200"/>
              </a:spcAft>
              <a:buFont typeface="Wingdings" charset="2"/>
              <a:buChar char="§"/>
            </a:pPr>
            <a:r>
              <a:rPr lang="en-US" dirty="0" smtClean="0"/>
              <a:t> Plugging the power saving primitives into Torque/Maui</a:t>
            </a:r>
          </a:p>
          <a:p>
            <a:pPr>
              <a:spcAft>
                <a:spcPts val="1200"/>
              </a:spcAft>
              <a:buFont typeface="Wingdings" charset="2"/>
              <a:buChar char="§"/>
            </a:pPr>
            <a:r>
              <a:rPr lang="en-US" dirty="0" smtClean="0"/>
              <a:t> Introspect more into dependency graphs of jobs</a:t>
            </a:r>
          </a:p>
          <a:p>
            <a:pPr>
              <a:spcAft>
                <a:spcPts val="1200"/>
              </a:spcAft>
              <a:buFont typeface="Wingdings" charset="2"/>
              <a:buChar char="§"/>
            </a:pPr>
            <a:r>
              <a:rPr lang="en-US" dirty="0" smtClean="0"/>
              <a:t> </a:t>
            </a:r>
            <a:r>
              <a:rPr lang="en-US" dirty="0" err="1" smtClean="0"/>
              <a:t>Sculptability</a:t>
            </a:r>
            <a:r>
              <a:rPr lang="en-US" dirty="0" smtClean="0"/>
              <a:t> of load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Sculptability</a:t>
            </a:r>
            <a:r>
              <a:rPr lang="en-US" dirty="0" smtClean="0"/>
              <a:t> of load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060580" y="1200286"/>
            <a:ext cx="6586753" cy="4661557"/>
            <a:chOff x="1702509" y="879277"/>
            <a:chExt cx="6586753" cy="4661557"/>
          </a:xfrm>
        </p:grpSpPr>
        <p:cxnSp>
          <p:nvCxnSpPr>
            <p:cNvPr id="5" name="Straight Connector 4"/>
            <p:cNvCxnSpPr/>
            <p:nvPr/>
          </p:nvCxnSpPr>
          <p:spPr bwMode="auto">
            <a:xfrm rot="10800000">
              <a:off x="1702509" y="5526876"/>
              <a:ext cx="6586753" cy="1395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Straight Connector 6"/>
            <p:cNvCxnSpPr/>
            <p:nvPr/>
          </p:nvCxnSpPr>
          <p:spPr bwMode="auto">
            <a:xfrm rot="5400000">
              <a:off x="-607327" y="3201964"/>
              <a:ext cx="4660432" cy="15057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1" name="Straight Connector 10"/>
          <p:cNvCxnSpPr/>
          <p:nvPr/>
        </p:nvCxnSpPr>
        <p:spPr bwMode="auto">
          <a:xfrm flipV="1">
            <a:off x="1074533" y="5066302"/>
            <a:ext cx="1074534" cy="139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5" name="Group 24"/>
          <p:cNvGrpSpPr/>
          <p:nvPr/>
        </p:nvGrpSpPr>
        <p:grpSpPr>
          <a:xfrm>
            <a:off x="2135111" y="4075371"/>
            <a:ext cx="1716463" cy="990932"/>
            <a:chOff x="2135111" y="4075371"/>
            <a:chExt cx="1716463" cy="990932"/>
          </a:xfrm>
        </p:grpSpPr>
        <p:cxnSp>
          <p:nvCxnSpPr>
            <p:cNvPr id="13" name="Straight Connector 12"/>
            <p:cNvCxnSpPr/>
            <p:nvPr/>
          </p:nvCxnSpPr>
          <p:spPr bwMode="auto">
            <a:xfrm rot="5400000" flipH="1" flipV="1">
              <a:off x="1765244" y="4473156"/>
              <a:ext cx="963014" cy="22327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/>
            <p:nvPr/>
          </p:nvCxnSpPr>
          <p:spPr bwMode="auto">
            <a:xfrm flipV="1">
              <a:off x="2330481" y="4076960"/>
              <a:ext cx="1200129" cy="2632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/>
            <p:nvPr/>
          </p:nvCxnSpPr>
          <p:spPr bwMode="auto">
            <a:xfrm rot="16200000" flipH="1">
              <a:off x="3418936" y="4173090"/>
              <a:ext cx="530357" cy="33491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9" name="Straight Connector 18"/>
          <p:cNvCxnSpPr/>
          <p:nvPr/>
        </p:nvCxnSpPr>
        <p:spPr bwMode="auto">
          <a:xfrm rot="5400000" flipH="1" flipV="1">
            <a:off x="3656137" y="3768367"/>
            <a:ext cx="1060713" cy="66983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 rot="16200000" flipH="1">
            <a:off x="4123562" y="3956825"/>
            <a:ext cx="2107470" cy="133967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Oval 25"/>
          <p:cNvSpPr/>
          <p:nvPr/>
        </p:nvSpPr>
        <p:spPr bwMode="auto">
          <a:xfrm>
            <a:off x="1828102" y="3279837"/>
            <a:ext cx="2204887" cy="2470346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8" charset="0"/>
            </a:endParaRPr>
          </a:p>
        </p:txBody>
      </p:sp>
      <p:cxnSp>
        <p:nvCxnSpPr>
          <p:cNvPr id="28" name="Curved Connector 27"/>
          <p:cNvCxnSpPr/>
          <p:nvPr/>
        </p:nvCxnSpPr>
        <p:spPr bwMode="auto">
          <a:xfrm flipV="1">
            <a:off x="1088488" y="1409632"/>
            <a:ext cx="1967652" cy="163294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Curved Connector 29"/>
          <p:cNvCxnSpPr/>
          <p:nvPr/>
        </p:nvCxnSpPr>
        <p:spPr bwMode="auto">
          <a:xfrm>
            <a:off x="3028230" y="1409632"/>
            <a:ext cx="4032989" cy="2986746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Curved Connector 32"/>
          <p:cNvCxnSpPr/>
          <p:nvPr/>
        </p:nvCxnSpPr>
        <p:spPr bwMode="auto">
          <a:xfrm flipV="1">
            <a:off x="7047264" y="3572929"/>
            <a:ext cx="1060579" cy="823449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4" name="TextBox 33"/>
          <p:cNvSpPr txBox="1"/>
          <p:nvPr/>
        </p:nvSpPr>
        <p:spPr>
          <a:xfrm>
            <a:off x="6056461" y="1549200"/>
            <a:ext cx="868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Cost</a:t>
            </a:r>
            <a:endParaRPr lang="en-US" dirty="0"/>
          </a:p>
        </p:txBody>
      </p:sp>
      <p:cxnSp>
        <p:nvCxnSpPr>
          <p:cNvPr id="36" name="Straight Arrow Connector 35"/>
          <p:cNvCxnSpPr/>
          <p:nvPr/>
        </p:nvCxnSpPr>
        <p:spPr bwMode="auto">
          <a:xfrm rot="10800000" flipV="1">
            <a:off x="4744694" y="1786465"/>
            <a:ext cx="1241993" cy="34891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TextBox 36"/>
          <p:cNvSpPr txBox="1"/>
          <p:nvPr/>
        </p:nvSpPr>
        <p:spPr>
          <a:xfrm>
            <a:off x="4185389" y="5148916"/>
            <a:ext cx="9198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Load</a:t>
            </a:r>
            <a:endParaRPr lang="en-US" dirty="0"/>
          </a:p>
        </p:txBody>
      </p:sp>
      <p:cxnSp>
        <p:nvCxnSpPr>
          <p:cNvPr id="39" name="Straight Arrow Connector 38"/>
          <p:cNvCxnSpPr>
            <a:stCxn id="37" idx="0"/>
          </p:cNvCxnSpPr>
          <p:nvPr/>
        </p:nvCxnSpPr>
        <p:spPr bwMode="auto">
          <a:xfrm rot="16200000" flipV="1">
            <a:off x="3927983" y="4431587"/>
            <a:ext cx="920020" cy="51463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-0.00093 L 0.42984 0.00718 " pathEditMode="relative" ptsTypes="AA">
                                      <p:cBhvr>
                                        <p:cTn id="2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3546" y="1259967"/>
            <a:ext cx="8234388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  <a:buFont typeface="Wingdings" charset="2"/>
              <a:buChar char="§"/>
            </a:pPr>
            <a:r>
              <a:rPr lang="en-US" dirty="0" smtClean="0"/>
              <a:t> Energy savings in the presence of distributed file systems</a:t>
            </a:r>
          </a:p>
          <a:p>
            <a:pPr>
              <a:spcAft>
                <a:spcPts val="1200"/>
              </a:spcAft>
              <a:buFont typeface="Wingdings" charset="2"/>
              <a:buChar char="§"/>
            </a:pPr>
            <a:r>
              <a:rPr lang="en-US" dirty="0" smtClean="0"/>
              <a:t> Plugging the power saving primitives into Torque/Maui</a:t>
            </a:r>
          </a:p>
          <a:p>
            <a:pPr>
              <a:spcAft>
                <a:spcPts val="1200"/>
              </a:spcAft>
              <a:buFont typeface="Wingdings" charset="2"/>
              <a:buChar char="§"/>
            </a:pPr>
            <a:r>
              <a:rPr lang="en-US" dirty="0" smtClean="0"/>
              <a:t> </a:t>
            </a:r>
            <a:r>
              <a:rPr lang="en-US" dirty="0" err="1" smtClean="0"/>
              <a:t>Sculptability</a:t>
            </a:r>
            <a:r>
              <a:rPr lang="en-US" dirty="0" smtClean="0"/>
              <a:t> of load</a:t>
            </a:r>
          </a:p>
          <a:p>
            <a:pPr>
              <a:spcAft>
                <a:spcPts val="1200"/>
              </a:spcAft>
              <a:buFont typeface="Wingdings" charset="2"/>
              <a:buChar char="§"/>
            </a:pPr>
            <a:r>
              <a:rPr lang="en-US" dirty="0" smtClean="0"/>
              <a:t> Getting it out there…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293055" y="3558971"/>
            <a:ext cx="3767844" cy="530357"/>
          </a:xfrm>
          <a:prstGeom prst="rect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154" y="799373"/>
            <a:ext cx="8229600" cy="4754563"/>
          </a:xfrm>
        </p:spPr>
        <p:txBody>
          <a:bodyPr anchor="ctr"/>
          <a:lstStyle/>
          <a:p>
            <a:pPr algn="ctr">
              <a:buNone/>
            </a:pPr>
            <a:r>
              <a:rPr lang="en-US" sz="5000" dirty="0" smtClean="0"/>
              <a:t>Thank you</a:t>
            </a:r>
            <a:endParaRPr lang="en-US" sz="5000" dirty="0"/>
          </a:p>
        </p:txBody>
      </p:sp>
      <p:sp>
        <p:nvSpPr>
          <p:cNvPr id="4" name="TextBox 3"/>
          <p:cNvSpPr txBox="1"/>
          <p:nvPr/>
        </p:nvSpPr>
        <p:spPr>
          <a:xfrm>
            <a:off x="823343" y="5219826"/>
            <a:ext cx="7633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http://</a:t>
            </a:r>
            <a:r>
              <a:rPr lang="en-US" i="1" dirty="0" err="1" smtClean="0"/>
              <a:t>github.com/prashmohan/SleepProxyService</a:t>
            </a:r>
            <a:r>
              <a:rPr lang="en-US" i="1" dirty="0" smtClean="0"/>
              <a:t>/</a:t>
            </a:r>
            <a:endParaRPr lang="en-US" i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Trace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Grid 5000</a:t>
            </a:r>
          </a:p>
          <a:p>
            <a:pPr lvl="1"/>
            <a:r>
              <a:rPr lang="en-US" dirty="0" smtClean="0"/>
              <a:t>9 sites in France</a:t>
            </a:r>
          </a:p>
          <a:p>
            <a:pPr lvl="1"/>
            <a:r>
              <a:rPr lang="en-US" dirty="0" smtClean="0"/>
              <a:t>15 clusters</a:t>
            </a:r>
          </a:p>
          <a:p>
            <a:pPr lvl="1"/>
            <a:r>
              <a:rPr lang="en-US" dirty="0" err="1" smtClean="0"/>
              <a:t>OARGrid</a:t>
            </a:r>
            <a:r>
              <a:rPr lang="en-US" dirty="0" smtClean="0"/>
              <a:t> scheduler</a:t>
            </a:r>
          </a:p>
          <a:p>
            <a:r>
              <a:rPr lang="en-US" dirty="0" err="1" smtClean="0"/>
              <a:t>NorduGrid</a:t>
            </a:r>
            <a:endParaRPr lang="en-US" dirty="0" smtClean="0"/>
          </a:p>
          <a:p>
            <a:pPr lvl="1"/>
            <a:r>
              <a:rPr lang="en-US" dirty="0" smtClean="0"/>
              <a:t> Denmark, Estonia, Finland, Norway, Sweden</a:t>
            </a:r>
          </a:p>
          <a:p>
            <a:pPr lvl="1"/>
            <a:r>
              <a:rPr lang="en-US" dirty="0" smtClean="0"/>
              <a:t>Advanced resource connector (ARC)</a:t>
            </a:r>
          </a:p>
          <a:p>
            <a:pPr lvl="1"/>
            <a:r>
              <a:rPr lang="en-US" dirty="0" smtClean="0"/>
              <a:t>68 sites, 42k </a:t>
            </a:r>
            <a:r>
              <a:rPr lang="en-US" dirty="0" err="1" smtClean="0"/>
              <a:t>procs</a:t>
            </a:r>
            <a:endParaRPr lang="en-US" dirty="0" smtClean="0"/>
          </a:p>
          <a:p>
            <a:r>
              <a:rPr lang="en-US" dirty="0" err="1" smtClean="0"/>
              <a:t>AuverGrid</a:t>
            </a:r>
            <a:endParaRPr lang="en-US" dirty="0" smtClean="0"/>
          </a:p>
          <a:p>
            <a:pPr lvl="1"/>
            <a:r>
              <a:rPr lang="en-US" dirty="0" smtClean="0"/>
              <a:t>5 clusters, 475 CPUs</a:t>
            </a:r>
          </a:p>
          <a:p>
            <a:pPr lvl="1"/>
            <a:r>
              <a:rPr lang="en-US" dirty="0" smtClean="0"/>
              <a:t>3Ghz P4 Xeon nodes</a:t>
            </a:r>
          </a:p>
          <a:p>
            <a:r>
              <a:rPr lang="en-US" dirty="0" smtClean="0"/>
              <a:t>DAS-2</a:t>
            </a:r>
          </a:p>
          <a:p>
            <a:pPr lvl="1"/>
            <a:r>
              <a:rPr lang="en-US" dirty="0" smtClean="0"/>
              <a:t>5 sites</a:t>
            </a:r>
          </a:p>
          <a:p>
            <a:pPr lvl="1"/>
            <a:r>
              <a:rPr lang="en-US" dirty="0" smtClean="0"/>
              <a:t>400 CPUs</a:t>
            </a:r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4134" y="1035831"/>
            <a:ext cx="8690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Courier New"/>
              <a:buChar char="o"/>
            </a:pPr>
            <a:r>
              <a:rPr lang="en-US" dirty="0" smtClean="0"/>
              <a:t> “Efficient” data centers have utilization rates of </a:t>
            </a:r>
            <a:r>
              <a:rPr lang="en-US" i="1" dirty="0" smtClean="0"/>
              <a:t>30-50</a:t>
            </a:r>
            <a:r>
              <a:rPr lang="en-US" dirty="0" smtClean="0"/>
              <a:t>%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68961" y="1840402"/>
            <a:ext cx="2548838" cy="4616861"/>
            <a:chOff x="768961" y="1840402"/>
            <a:chExt cx="2548838" cy="4616861"/>
          </a:xfrm>
        </p:grpSpPr>
        <p:grpSp>
          <p:nvGrpSpPr>
            <p:cNvPr id="10" name="Group 9"/>
            <p:cNvGrpSpPr/>
            <p:nvPr/>
          </p:nvGrpSpPr>
          <p:grpSpPr>
            <a:xfrm>
              <a:off x="768961" y="3687720"/>
              <a:ext cx="2548834" cy="2769543"/>
              <a:chOff x="634629" y="3687720"/>
              <a:chExt cx="2548834" cy="2769543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4629" y="4123857"/>
                <a:ext cx="2548834" cy="1929384"/>
              </a:xfrm>
              <a:prstGeom prst="rect">
                <a:avLst/>
              </a:prstGeom>
            </p:spPr>
          </p:pic>
          <p:sp>
            <p:nvSpPr>
              <p:cNvPr id="7" name="TextBox 6"/>
              <p:cNvSpPr txBox="1"/>
              <p:nvPr/>
            </p:nvSpPr>
            <p:spPr>
              <a:xfrm>
                <a:off x="1111328" y="3687720"/>
                <a:ext cx="18266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PSI Cluster</a:t>
                </a:r>
                <a:endParaRPr lang="en-US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1013625" y="5995598"/>
                <a:ext cx="194155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NLP Cluster</a:t>
                </a:r>
                <a:endParaRPr lang="en-US" dirty="0"/>
              </a:p>
            </p:txBody>
          </p:sp>
        </p:grp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8966" y="1840402"/>
              <a:ext cx="2548833" cy="1929384"/>
            </a:xfrm>
            <a:prstGeom prst="rect">
              <a:avLst/>
            </a:prstGeom>
          </p:spPr>
        </p:pic>
      </p:grpSp>
      <p:pic>
        <p:nvPicPr>
          <p:cNvPr id="13" name="Picture 12" descr="steve-TR-idle-active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5"/>
              <a:stretch>
                <a:fillRect/>
              </a:stretch>
            </p:blipFill>
          </mc:Choice>
          <mc:Fallback>
            <p:blipFill>
              <a:blip r:embed="rId6"/>
              <a:stretch>
                <a:fillRect/>
              </a:stretch>
            </p:blipFill>
          </mc:Fallback>
        </mc:AlternateContent>
        <p:spPr>
          <a:xfrm>
            <a:off x="4532961" y="2381145"/>
            <a:ext cx="3160826" cy="290796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469722" y="5348416"/>
            <a:ext cx="38346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S. Dawson-Haggerty, A. </a:t>
            </a:r>
            <a:r>
              <a:rPr lang="en-US" sz="1600" dirty="0" err="1" smtClean="0"/>
              <a:t>Krioukov</a:t>
            </a:r>
            <a:r>
              <a:rPr lang="en-US" sz="1600" dirty="0" smtClean="0"/>
              <a:t>, and D. E. Culler. Power optimization a reality check.</a:t>
            </a:r>
            <a:endParaRPr lang="en-US" sz="1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Power-Performance tradeoff</a:t>
            </a:r>
            <a:endParaRPr lang="en-US" dirty="0"/>
          </a:p>
        </p:txBody>
      </p:sp>
      <p:pic>
        <p:nvPicPr>
          <p:cNvPr id="4" name="Content Placeholder 3" descr="ttcvsenergy.png"/>
          <p:cNvPicPr>
            <a:picLocks noGrp="1" noChangeAspect="1"/>
          </p:cNvPicPr>
          <p:nvPr>
            <p:ph idx="1"/>
          </p:nvPr>
        </p:nvPicPr>
        <p:blipFill>
          <a:blip r:embed="rId2"/>
          <a:srcRect l="-14908" r="-14908"/>
          <a:stretch>
            <a:fillRect/>
          </a:stretch>
        </p:blipFill>
        <p:spPr>
          <a:xfrm>
            <a:off x="-214627" y="1371600"/>
            <a:ext cx="9783409" cy="4754563"/>
          </a:xfrm>
        </p:spPr>
      </p:pic>
      <p:sp>
        <p:nvSpPr>
          <p:cNvPr id="6" name="TextBox 5"/>
          <p:cNvSpPr txBox="1"/>
          <p:nvPr/>
        </p:nvSpPr>
        <p:spPr>
          <a:xfrm>
            <a:off x="2828142" y="2186704"/>
            <a:ext cx="7829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TTC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90986" y="2265268"/>
            <a:ext cx="1108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Power</a:t>
            </a:r>
            <a:endParaRPr lang="en-US" dirty="0"/>
          </a:p>
        </p:txBody>
      </p:sp>
      <p:cxnSp>
        <p:nvCxnSpPr>
          <p:cNvPr id="9" name="Straight Arrow Connector 8"/>
          <p:cNvCxnSpPr>
            <a:stCxn id="6" idx="2"/>
          </p:cNvCxnSpPr>
          <p:nvPr/>
        </p:nvCxnSpPr>
        <p:spPr bwMode="auto">
          <a:xfrm rot="5400000">
            <a:off x="2619650" y="2830676"/>
            <a:ext cx="782268" cy="41765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>
            <a:stCxn id="7" idx="2"/>
          </p:cNvCxnSpPr>
          <p:nvPr/>
        </p:nvCxnSpPr>
        <p:spPr bwMode="auto">
          <a:xfrm rot="16200000" flipH="1">
            <a:off x="4926851" y="2845216"/>
            <a:ext cx="507293" cy="27072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Wait Time</a:t>
            </a:r>
            <a:endParaRPr lang="en-US" dirty="0"/>
          </a:p>
        </p:txBody>
      </p:sp>
      <p:pic>
        <p:nvPicPr>
          <p:cNvPr id="4" name="Picture 3" descr="waittim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936" y="886968"/>
            <a:ext cx="7461504" cy="5596128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saving primitives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3546" y="1259967"/>
            <a:ext cx="4626291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  <a:buFont typeface="Wingdings" charset="2"/>
              <a:buChar char="§"/>
            </a:pPr>
            <a:r>
              <a:rPr lang="en-US" dirty="0" smtClean="0"/>
              <a:t> Sleep</a:t>
            </a:r>
          </a:p>
          <a:p>
            <a:pPr lvl="1">
              <a:spcAft>
                <a:spcPts val="1200"/>
              </a:spcAft>
              <a:buFont typeface="Wingdings" charset="2"/>
              <a:buChar char="§"/>
            </a:pPr>
            <a:r>
              <a:rPr lang="en-US" dirty="0" smtClean="0"/>
              <a:t> Suspend to RAM (S3)</a:t>
            </a:r>
          </a:p>
          <a:p>
            <a:pPr lvl="1">
              <a:spcAft>
                <a:spcPts val="1200"/>
              </a:spcAft>
              <a:buFont typeface="Wingdings" charset="2"/>
              <a:buChar char="§"/>
            </a:pPr>
            <a:r>
              <a:rPr lang="en-US" dirty="0" smtClean="0"/>
              <a:t> Hibernate (S4)</a:t>
            </a:r>
          </a:p>
          <a:p>
            <a:pPr lvl="1">
              <a:spcAft>
                <a:spcPts val="1200"/>
              </a:spcAft>
              <a:buFont typeface="Wingdings" charset="2"/>
              <a:buChar char="§"/>
            </a:pPr>
            <a:r>
              <a:rPr lang="en-US" dirty="0" smtClean="0"/>
              <a:t> Shut Down</a:t>
            </a:r>
          </a:p>
          <a:p>
            <a:pPr>
              <a:spcAft>
                <a:spcPts val="1200"/>
              </a:spcAft>
              <a:buFont typeface="Wingdings" charset="2"/>
              <a:buChar char="§"/>
            </a:pPr>
            <a:r>
              <a:rPr lang="en-US" dirty="0" smtClean="0"/>
              <a:t> Wake up</a:t>
            </a:r>
          </a:p>
          <a:p>
            <a:pPr lvl="1">
              <a:spcAft>
                <a:spcPts val="1200"/>
              </a:spcAft>
              <a:buFont typeface="Wingdings" charset="2"/>
              <a:buChar char="§"/>
            </a:pPr>
            <a:r>
              <a:rPr lang="en-US" dirty="0" smtClean="0"/>
              <a:t> Wake on LAN</a:t>
            </a:r>
          </a:p>
          <a:p>
            <a:pPr lvl="1">
              <a:spcAft>
                <a:spcPts val="1200"/>
              </a:spcAft>
              <a:buFont typeface="Wingdings" charset="2"/>
              <a:buChar char="§"/>
            </a:pPr>
            <a:r>
              <a:rPr lang="en-US" dirty="0" smtClean="0"/>
              <a:t> IPMI</a:t>
            </a:r>
          </a:p>
          <a:p>
            <a:pPr>
              <a:spcAft>
                <a:spcPts val="1200"/>
              </a:spcAft>
              <a:buFont typeface="Wingdings" charset="2"/>
              <a:buChar char="§"/>
            </a:pPr>
            <a:r>
              <a:rPr lang="en-US" dirty="0" smtClean="0"/>
              <a:t> Processor States (C states)</a:t>
            </a:r>
          </a:p>
          <a:p>
            <a:pPr>
              <a:spcAft>
                <a:spcPts val="1200"/>
              </a:spcAft>
              <a:buFont typeface="Wingdings" charset="2"/>
              <a:buChar char="§"/>
            </a:pPr>
            <a:r>
              <a:rPr lang="en-US" dirty="0" smtClean="0"/>
              <a:t> Voltage/Frequency Scaling</a:t>
            </a:r>
          </a:p>
        </p:txBody>
      </p:sp>
      <p:cxnSp>
        <p:nvCxnSpPr>
          <p:cNvPr id="6" name="Straight Connector 5"/>
          <p:cNvCxnSpPr/>
          <p:nvPr/>
        </p:nvCxnSpPr>
        <p:spPr bwMode="auto">
          <a:xfrm rot="16200000" flipH="1">
            <a:off x="2834016" y="3609782"/>
            <a:ext cx="4562201" cy="2351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2" name="Group 11"/>
          <p:cNvGrpSpPr/>
          <p:nvPr/>
        </p:nvGrpSpPr>
        <p:grpSpPr>
          <a:xfrm>
            <a:off x="5440232" y="2428471"/>
            <a:ext cx="2807161" cy="2259864"/>
            <a:chOff x="5454187" y="1967902"/>
            <a:chExt cx="2807161" cy="2259864"/>
          </a:xfrm>
        </p:grpSpPr>
        <p:sp>
          <p:nvSpPr>
            <p:cNvPr id="8" name="TextBox 7"/>
            <p:cNvSpPr txBox="1"/>
            <p:nvPr/>
          </p:nvSpPr>
          <p:spPr>
            <a:xfrm>
              <a:off x="5456397" y="1967902"/>
              <a:ext cx="2804951" cy="46166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Reliability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455292" y="2873980"/>
              <a:ext cx="2804951" cy="46166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Performance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454187" y="3766101"/>
              <a:ext cx="2804951" cy="46166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Applicability</a:t>
              </a:r>
              <a:endParaRPr lang="en-US" dirty="0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3546" y="1259967"/>
            <a:ext cx="8236267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  <a:buFont typeface="Wingdings" charset="2"/>
              <a:buChar char="§"/>
            </a:pPr>
            <a:r>
              <a:rPr lang="en-US" dirty="0" smtClean="0"/>
              <a:t> </a:t>
            </a:r>
            <a:r>
              <a:rPr lang="en-US" dirty="0" err="1" smtClean="0"/>
              <a:t>Somniloquy</a:t>
            </a:r>
            <a:endParaRPr lang="en-US" dirty="0" smtClean="0"/>
          </a:p>
          <a:p>
            <a:pPr>
              <a:spcAft>
                <a:spcPts val="1200"/>
              </a:spcAft>
              <a:buFont typeface="Wingdings" charset="2"/>
              <a:buChar char="§"/>
            </a:pPr>
            <a:r>
              <a:rPr lang="en-US" dirty="0" smtClean="0"/>
              <a:t> “Skilled in the art of being Idle”</a:t>
            </a:r>
          </a:p>
          <a:p>
            <a:pPr>
              <a:spcAft>
                <a:spcPts val="1200"/>
              </a:spcAft>
              <a:buFont typeface="Wingdings" charset="2"/>
              <a:buChar char="§"/>
            </a:pPr>
            <a:r>
              <a:rPr lang="en-US" dirty="0" smtClean="0"/>
              <a:t> Bonjour Sleep Proxy</a:t>
            </a:r>
          </a:p>
          <a:p>
            <a:pPr>
              <a:spcAft>
                <a:spcPts val="1200"/>
              </a:spcAft>
              <a:buFont typeface="Wingdings" charset="2"/>
              <a:buChar char="§"/>
            </a:pPr>
            <a:r>
              <a:rPr lang="en-US" dirty="0" smtClean="0"/>
              <a:t> Virtualization</a:t>
            </a:r>
          </a:p>
          <a:p>
            <a:pPr>
              <a:spcAft>
                <a:spcPts val="1200"/>
              </a:spcAft>
              <a:buFont typeface="Wingdings" charset="2"/>
              <a:buChar char="§"/>
            </a:pPr>
            <a:r>
              <a:rPr lang="en-US" dirty="0" smtClean="0"/>
              <a:t> “Scheduling Grid Workloads…”</a:t>
            </a:r>
          </a:p>
          <a:p>
            <a:pPr>
              <a:spcAft>
                <a:spcPts val="1200"/>
              </a:spcAft>
              <a:buFont typeface="Wingdings" charset="2"/>
              <a:buChar char="§"/>
            </a:pPr>
            <a:endParaRPr lang="en-US" dirty="0" smtClean="0"/>
          </a:p>
          <a:p>
            <a:pPr>
              <a:spcAft>
                <a:spcPts val="1200"/>
              </a:spcAft>
              <a:buFont typeface="Wingdings" charset="2"/>
              <a:buChar char="§"/>
            </a:pPr>
            <a:endParaRPr lang="en-US" dirty="0" smtClean="0"/>
          </a:p>
        </p:txBody>
      </p:sp>
      <p:sp>
        <p:nvSpPr>
          <p:cNvPr id="8" name="Right Brace 7"/>
          <p:cNvSpPr/>
          <p:nvPr/>
        </p:nvSpPr>
        <p:spPr bwMode="auto">
          <a:xfrm>
            <a:off x="5177297" y="1311936"/>
            <a:ext cx="641929" cy="1549200"/>
          </a:xfrm>
          <a:prstGeom prst="rightBrace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8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6000642" y="1535240"/>
            <a:ext cx="1423408" cy="103280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08" charset="0"/>
              </a:rPr>
              <a:t>Network proxies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0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Workloads</a:t>
            </a:r>
            <a:endParaRPr lang="en-US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217278" y="945194"/>
          <a:ext cx="8624466" cy="5749644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ectangle 4"/>
          <p:cNvSpPr/>
          <p:nvPr/>
        </p:nvSpPr>
        <p:spPr bwMode="auto">
          <a:xfrm>
            <a:off x="4005652" y="4286059"/>
            <a:ext cx="1233448" cy="586128"/>
          </a:xfrm>
          <a:prstGeom prst="rect">
            <a:avLst/>
          </a:prstGeom>
          <a:noFill/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0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1CA380C-358E-C04F-B4C3-11155E141C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F6A0E8B-88B0-0D4F-9E89-44A23F3BB2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0B3D3A0-BD56-DA43-A713-F868F561D3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39472AB-EA03-FA4E-B849-BB5E24F7CE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D3C5F8D-9D18-3640-8495-1E730FF116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58FD7E3-3D68-344C-99C2-FEF7779E54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FDB3DA8-C3E7-4249-8FD7-919EDA33B9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7DF1B02-917A-5C44-BF0E-43357D4BA1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9B90192-7D20-2747-9B12-F23BF5B98A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58989A6-F778-A84B-9DEC-5D5FB681E8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FD7A7B8-192F-D249-A61D-ABA0C38B40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BB254C3-69B8-DE46-B86B-11A147B4F6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C45E443-9579-4843-A899-CCED5FB255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8F4103A-B4B2-5E4B-8BB3-CCEA17490C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714C629-102A-AB4C-A7E2-5E3D602BFC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FD4BB6E-C96C-6A41-9D43-0453873876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CC53A0A-3887-7F4C-AC9F-E94300AA57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E83D4F5-4BF3-3742-A7D8-FBAD192B53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B82DCE5-AF65-1448-9D41-3418772A1A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9E3790A-F016-7E46-B9E1-AB6FB10351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F311183-28D6-8442-86A2-2A638D4BE9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0681AF6-D125-9248-B51E-FEEAD9C4C22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7162E94-AAD9-7D4E-95AD-4716E002AD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8238018-62C4-D84A-B1EB-28E34BEFE6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1958EB6-E259-834B-A3DE-6090B259F6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433D950-689B-4740-9D48-38342F449C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FF1D541-158D-9B49-A1C5-6F05497C03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21675E1-B46D-8942-A01A-B0C23F2200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26FC671-8726-5546-A721-505F9CCD04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lvlAtOnce"/>
        </p:bldSub>
      </p:bldGraphic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 Managers</a:t>
            </a:r>
            <a:endParaRPr lang="en-US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2036911" y="2352143"/>
          <a:ext cx="10224285" cy="4505857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4175819" y="1990393"/>
            <a:ext cx="2846278" cy="708952"/>
            <a:chOff x="3182" y="3510310"/>
            <a:chExt cx="4980680" cy="531555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11" name="Rounded Rectangle 10"/>
            <p:cNvSpPr/>
            <p:nvPr/>
          </p:nvSpPr>
          <p:spPr>
            <a:xfrm>
              <a:off x="3182" y="3510310"/>
              <a:ext cx="4980680" cy="531555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sp>
        <p:sp>
          <p:nvSpPr>
            <p:cNvPr id="12" name="Rounded Rectangle 4"/>
            <p:cNvSpPr/>
            <p:nvPr/>
          </p:nvSpPr>
          <p:spPr>
            <a:xfrm>
              <a:off x="18751" y="3525879"/>
              <a:ext cx="4949542" cy="500417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7630" tIns="87630" rIns="87630" bIns="87630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kern="1200" dirty="0" smtClean="0"/>
                <a:t>Programming platform</a:t>
              </a:r>
              <a:endParaRPr lang="en-US" sz="2300" kern="1200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371211" y="1081010"/>
            <a:ext cx="1685594" cy="836355"/>
            <a:chOff x="3113352" y="1068799"/>
            <a:chExt cx="1685594" cy="836355"/>
          </a:xfrm>
        </p:grpSpPr>
        <p:grpSp>
          <p:nvGrpSpPr>
            <p:cNvPr id="13" name="Group 12"/>
            <p:cNvGrpSpPr/>
            <p:nvPr/>
          </p:nvGrpSpPr>
          <p:grpSpPr>
            <a:xfrm>
              <a:off x="3113352" y="1068799"/>
              <a:ext cx="1380794" cy="531555"/>
              <a:chOff x="3182" y="3510310"/>
              <a:chExt cx="4980680" cy="531555"/>
            </a:xfrm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</p:grpSpPr>
          <p:sp>
            <p:nvSpPr>
              <p:cNvPr id="14" name="Rounded Rectangle 13"/>
              <p:cNvSpPr/>
              <p:nvPr/>
            </p:nvSpPr>
            <p:spPr>
              <a:xfrm>
                <a:off x="3182" y="3510310"/>
                <a:ext cx="4980680" cy="531555"/>
              </a:xfrm>
              <a:prstGeom prst="roundRect">
                <a:avLst>
                  <a:gd name="adj" fmla="val 10000"/>
                </a:avLst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</p:sp>
          <p:sp>
            <p:nvSpPr>
              <p:cNvPr id="15" name="Rounded Rectangle 4"/>
              <p:cNvSpPr/>
              <p:nvPr/>
            </p:nvSpPr>
            <p:spPr>
              <a:xfrm>
                <a:off x="18751" y="3525879"/>
                <a:ext cx="4949542" cy="500417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spcFirstLastPara="0" vert="horz" wrap="square" lIns="87630" tIns="87630" rIns="87630" bIns="87630" numCol="1" spcCol="1270" anchor="ctr" anchorCtr="0">
                <a:noAutofit/>
              </a:bodyPr>
              <a:lstStyle/>
              <a:p>
                <a:pPr lvl="0" algn="ctr" defTabSz="10223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300" kern="1200" dirty="0" smtClean="0"/>
                  <a:t>Tasks</a:t>
                </a:r>
                <a:endParaRPr lang="en-US" sz="2300" kern="1200" dirty="0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3265752" y="1221199"/>
              <a:ext cx="1380794" cy="531555"/>
              <a:chOff x="3182" y="3510310"/>
              <a:chExt cx="4980680" cy="531555"/>
            </a:xfrm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</p:grpSpPr>
          <p:sp>
            <p:nvSpPr>
              <p:cNvPr id="17" name="Rounded Rectangle 16"/>
              <p:cNvSpPr/>
              <p:nvPr/>
            </p:nvSpPr>
            <p:spPr>
              <a:xfrm>
                <a:off x="3182" y="3510310"/>
                <a:ext cx="4980680" cy="531555"/>
              </a:xfrm>
              <a:prstGeom prst="roundRect">
                <a:avLst>
                  <a:gd name="adj" fmla="val 10000"/>
                </a:avLst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</p:sp>
          <p:sp>
            <p:nvSpPr>
              <p:cNvPr id="18" name="Rounded Rectangle 4"/>
              <p:cNvSpPr/>
              <p:nvPr/>
            </p:nvSpPr>
            <p:spPr>
              <a:xfrm>
                <a:off x="18751" y="3525879"/>
                <a:ext cx="4949542" cy="500417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spcFirstLastPara="0" vert="horz" wrap="square" lIns="87630" tIns="87630" rIns="87630" bIns="87630" numCol="1" spcCol="1270" anchor="ctr" anchorCtr="0">
                <a:noAutofit/>
              </a:bodyPr>
              <a:lstStyle/>
              <a:p>
                <a:pPr lvl="0" algn="ctr" defTabSz="10223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300" kern="1200" dirty="0" smtClean="0"/>
                  <a:t>Tasks</a:t>
                </a:r>
                <a:endParaRPr lang="en-US" sz="2300" kern="1200" dirty="0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3418152" y="1373599"/>
              <a:ext cx="1380794" cy="531555"/>
              <a:chOff x="3182" y="3510310"/>
              <a:chExt cx="4980680" cy="531555"/>
            </a:xfrm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</p:grpSpPr>
          <p:sp>
            <p:nvSpPr>
              <p:cNvPr id="20" name="Rounded Rectangle 19"/>
              <p:cNvSpPr/>
              <p:nvPr/>
            </p:nvSpPr>
            <p:spPr>
              <a:xfrm>
                <a:off x="3182" y="3510310"/>
                <a:ext cx="4980680" cy="531555"/>
              </a:xfrm>
              <a:prstGeom prst="roundRect">
                <a:avLst>
                  <a:gd name="adj" fmla="val 10000"/>
                </a:avLst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</p:sp>
          <p:sp>
            <p:nvSpPr>
              <p:cNvPr id="21" name="Rounded Rectangle 4"/>
              <p:cNvSpPr/>
              <p:nvPr/>
            </p:nvSpPr>
            <p:spPr>
              <a:xfrm>
                <a:off x="18751" y="3525879"/>
                <a:ext cx="4949542" cy="500417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spcFirstLastPara="0" vert="horz" wrap="square" lIns="87630" tIns="87630" rIns="87630" bIns="87630" numCol="1" spcCol="1270" anchor="ctr" anchorCtr="0">
                <a:noAutofit/>
              </a:bodyPr>
              <a:lstStyle/>
              <a:p>
                <a:pPr lvl="0" algn="ctr" defTabSz="10223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300" kern="1200" dirty="0" smtClean="0"/>
                  <a:t>Tasks</a:t>
                </a:r>
                <a:endParaRPr lang="en-US" sz="2300" kern="1200" dirty="0"/>
              </a:p>
            </p:txBody>
          </p:sp>
        </p:grpSp>
      </p:grpSp>
      <p:grpSp>
        <p:nvGrpSpPr>
          <p:cNvPr id="23" name="Group 22"/>
          <p:cNvGrpSpPr/>
          <p:nvPr/>
        </p:nvGrpSpPr>
        <p:grpSpPr>
          <a:xfrm>
            <a:off x="4828911" y="1074667"/>
            <a:ext cx="1685594" cy="836355"/>
            <a:chOff x="3113352" y="1068799"/>
            <a:chExt cx="1685594" cy="836355"/>
          </a:xfrm>
        </p:grpSpPr>
        <p:grpSp>
          <p:nvGrpSpPr>
            <p:cNvPr id="24" name="Group 12"/>
            <p:cNvGrpSpPr/>
            <p:nvPr/>
          </p:nvGrpSpPr>
          <p:grpSpPr>
            <a:xfrm>
              <a:off x="3113352" y="1068799"/>
              <a:ext cx="1380794" cy="531555"/>
              <a:chOff x="3182" y="3510310"/>
              <a:chExt cx="4980680" cy="531555"/>
            </a:xfrm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</p:grpSpPr>
          <p:sp>
            <p:nvSpPr>
              <p:cNvPr id="31" name="Rounded Rectangle 30"/>
              <p:cNvSpPr/>
              <p:nvPr/>
            </p:nvSpPr>
            <p:spPr>
              <a:xfrm>
                <a:off x="3182" y="3510310"/>
                <a:ext cx="4980680" cy="531555"/>
              </a:xfrm>
              <a:prstGeom prst="roundRect">
                <a:avLst>
                  <a:gd name="adj" fmla="val 10000"/>
                </a:avLst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</p:sp>
          <p:sp>
            <p:nvSpPr>
              <p:cNvPr id="32" name="Rounded Rectangle 4"/>
              <p:cNvSpPr/>
              <p:nvPr/>
            </p:nvSpPr>
            <p:spPr>
              <a:xfrm>
                <a:off x="18751" y="3525879"/>
                <a:ext cx="4949542" cy="500417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87630" tIns="87630" rIns="87630" bIns="87630" numCol="1" spcCol="1270" anchor="ctr" anchorCtr="0">
                <a:noAutofit/>
              </a:bodyPr>
              <a:lstStyle/>
              <a:p>
                <a:pPr lvl="0" algn="ctr" defTabSz="10223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300" kern="1200" dirty="0" smtClean="0"/>
                  <a:t>Tasks</a:t>
                </a:r>
                <a:endParaRPr lang="en-US" sz="2300" kern="1200" dirty="0"/>
              </a:p>
            </p:txBody>
          </p:sp>
        </p:grpSp>
        <p:grpSp>
          <p:nvGrpSpPr>
            <p:cNvPr id="25" name="Group 15"/>
            <p:cNvGrpSpPr/>
            <p:nvPr/>
          </p:nvGrpSpPr>
          <p:grpSpPr>
            <a:xfrm>
              <a:off x="3265752" y="1221199"/>
              <a:ext cx="1380794" cy="531555"/>
              <a:chOff x="3182" y="3510310"/>
              <a:chExt cx="4980680" cy="531555"/>
            </a:xfrm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</p:grpSpPr>
          <p:sp>
            <p:nvSpPr>
              <p:cNvPr id="29" name="Rounded Rectangle 28"/>
              <p:cNvSpPr/>
              <p:nvPr/>
            </p:nvSpPr>
            <p:spPr>
              <a:xfrm>
                <a:off x="3182" y="3510310"/>
                <a:ext cx="4980680" cy="531555"/>
              </a:xfrm>
              <a:prstGeom prst="roundRect">
                <a:avLst>
                  <a:gd name="adj" fmla="val 10000"/>
                </a:avLst>
              </a:prstGeom>
              <a:sp3d contourW="19050" prstMaterial="metal">
                <a:bevelT w="88900" h="203200"/>
                <a:bevelB w="165100" h="2540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6">
                  <a:shade val="80000"/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6">
                  <a:shade val="8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0" name="Rounded Rectangle 4"/>
              <p:cNvSpPr/>
              <p:nvPr/>
            </p:nvSpPr>
            <p:spPr>
              <a:xfrm>
                <a:off x="18751" y="3525879"/>
                <a:ext cx="4949542" cy="500417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spcFirstLastPara="0" vert="horz" wrap="square" lIns="87630" tIns="87630" rIns="87630" bIns="87630" numCol="1" spcCol="1270" anchor="ctr" anchorCtr="0">
                <a:noAutofit/>
              </a:bodyPr>
              <a:lstStyle/>
              <a:p>
                <a:pPr lvl="0" algn="ctr" defTabSz="10223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300" kern="1200" dirty="0" smtClean="0"/>
                  <a:t>Tasks</a:t>
                </a:r>
                <a:endParaRPr lang="en-US" sz="2300" kern="1200" dirty="0"/>
              </a:p>
            </p:txBody>
          </p:sp>
        </p:grpSp>
        <p:grpSp>
          <p:nvGrpSpPr>
            <p:cNvPr id="26" name="Group 18"/>
            <p:cNvGrpSpPr/>
            <p:nvPr/>
          </p:nvGrpSpPr>
          <p:grpSpPr>
            <a:xfrm>
              <a:off x="3418152" y="1373599"/>
              <a:ext cx="1380794" cy="531555"/>
              <a:chOff x="3182" y="3510310"/>
              <a:chExt cx="4980680" cy="531555"/>
            </a:xfrm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</p:grpSpPr>
          <p:sp>
            <p:nvSpPr>
              <p:cNvPr id="27" name="Rounded Rectangle 26"/>
              <p:cNvSpPr/>
              <p:nvPr/>
            </p:nvSpPr>
            <p:spPr>
              <a:xfrm>
                <a:off x="3182" y="3510310"/>
                <a:ext cx="4980680" cy="531555"/>
              </a:xfrm>
              <a:prstGeom prst="roundRect">
                <a:avLst>
                  <a:gd name="adj" fmla="val 10000"/>
                </a:avLst>
              </a:prstGeom>
              <a:sp3d contourW="19050" prstMaterial="metal">
                <a:bevelT w="88900" h="203200"/>
                <a:bevelB w="165100" h="2540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6">
                  <a:shade val="80000"/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6">
                  <a:shade val="8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8" name="Rounded Rectangle 4"/>
              <p:cNvSpPr/>
              <p:nvPr/>
            </p:nvSpPr>
            <p:spPr>
              <a:xfrm>
                <a:off x="18751" y="3525879"/>
                <a:ext cx="4949542" cy="500417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spcFirstLastPara="0" vert="horz" wrap="square" lIns="87630" tIns="87630" rIns="87630" bIns="87630" numCol="1" spcCol="1270" anchor="ctr" anchorCtr="0">
                <a:noAutofit/>
              </a:bodyPr>
              <a:lstStyle/>
              <a:p>
                <a:pPr lvl="0" algn="ctr" defTabSz="10223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300" kern="1200" dirty="0" smtClean="0"/>
                  <a:t>Tasks</a:t>
                </a:r>
                <a:endParaRPr lang="en-US" sz="2300" kern="1200" dirty="0"/>
              </a:p>
            </p:txBody>
          </p:sp>
        </p:grpSp>
      </p:grpSp>
      <p:grpSp>
        <p:nvGrpSpPr>
          <p:cNvPr id="43" name="Group 42"/>
          <p:cNvGrpSpPr/>
          <p:nvPr/>
        </p:nvGrpSpPr>
        <p:grpSpPr>
          <a:xfrm>
            <a:off x="2099722" y="1825880"/>
            <a:ext cx="1685594" cy="836355"/>
            <a:chOff x="3113352" y="1068799"/>
            <a:chExt cx="1685594" cy="836355"/>
          </a:xfrm>
        </p:grpSpPr>
        <p:grpSp>
          <p:nvGrpSpPr>
            <p:cNvPr id="44" name="Group 12"/>
            <p:cNvGrpSpPr/>
            <p:nvPr/>
          </p:nvGrpSpPr>
          <p:grpSpPr>
            <a:xfrm>
              <a:off x="3113352" y="1068799"/>
              <a:ext cx="1380794" cy="531555"/>
              <a:chOff x="3182" y="3510310"/>
              <a:chExt cx="4980680" cy="531555"/>
            </a:xfrm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</p:grpSpPr>
          <p:sp>
            <p:nvSpPr>
              <p:cNvPr id="51" name="Rounded Rectangle 50"/>
              <p:cNvSpPr/>
              <p:nvPr/>
            </p:nvSpPr>
            <p:spPr>
              <a:xfrm>
                <a:off x="3182" y="3510310"/>
                <a:ext cx="4980680" cy="531555"/>
              </a:xfrm>
              <a:prstGeom prst="roundRect">
                <a:avLst>
                  <a:gd name="adj" fmla="val 10000"/>
                </a:avLst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</p:sp>
          <p:sp>
            <p:nvSpPr>
              <p:cNvPr id="52" name="Rounded Rectangle 4"/>
              <p:cNvSpPr/>
              <p:nvPr/>
            </p:nvSpPr>
            <p:spPr>
              <a:xfrm>
                <a:off x="18751" y="3525879"/>
                <a:ext cx="4949542" cy="500417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spcFirstLastPara="0" vert="horz" wrap="square" lIns="87630" tIns="87630" rIns="87630" bIns="87630" numCol="1" spcCol="1270" anchor="ctr" anchorCtr="0">
                <a:noAutofit/>
              </a:bodyPr>
              <a:lstStyle/>
              <a:p>
                <a:pPr lvl="0" algn="ctr" defTabSz="10223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300" kern="1200" dirty="0" smtClean="0"/>
                  <a:t>Tasks</a:t>
                </a:r>
                <a:endParaRPr lang="en-US" sz="2300" kern="1200" dirty="0"/>
              </a:p>
            </p:txBody>
          </p:sp>
        </p:grpSp>
        <p:grpSp>
          <p:nvGrpSpPr>
            <p:cNvPr id="45" name="Group 15"/>
            <p:cNvGrpSpPr/>
            <p:nvPr/>
          </p:nvGrpSpPr>
          <p:grpSpPr>
            <a:xfrm>
              <a:off x="3265752" y="1221199"/>
              <a:ext cx="1380794" cy="531555"/>
              <a:chOff x="3182" y="3510310"/>
              <a:chExt cx="4980680" cy="531555"/>
            </a:xfrm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</p:grpSpPr>
          <p:sp>
            <p:nvSpPr>
              <p:cNvPr id="49" name="Rounded Rectangle 48"/>
              <p:cNvSpPr/>
              <p:nvPr/>
            </p:nvSpPr>
            <p:spPr>
              <a:xfrm>
                <a:off x="3182" y="3510310"/>
                <a:ext cx="4980680" cy="531555"/>
              </a:xfrm>
              <a:prstGeom prst="roundRect">
                <a:avLst>
                  <a:gd name="adj" fmla="val 10000"/>
                </a:avLst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</p:sp>
          <p:sp>
            <p:nvSpPr>
              <p:cNvPr id="50" name="Rounded Rectangle 4"/>
              <p:cNvSpPr/>
              <p:nvPr/>
            </p:nvSpPr>
            <p:spPr>
              <a:xfrm>
                <a:off x="18751" y="3525879"/>
                <a:ext cx="4949542" cy="500417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spcFirstLastPara="0" vert="horz" wrap="square" lIns="87630" tIns="87630" rIns="87630" bIns="87630" numCol="1" spcCol="1270" anchor="ctr" anchorCtr="0">
                <a:noAutofit/>
              </a:bodyPr>
              <a:lstStyle/>
              <a:p>
                <a:pPr lvl="0" algn="ctr" defTabSz="10223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300" kern="1200" dirty="0" smtClean="0"/>
                  <a:t>Tasks</a:t>
                </a:r>
                <a:endParaRPr lang="en-US" sz="2300" kern="1200" dirty="0"/>
              </a:p>
            </p:txBody>
          </p:sp>
        </p:grpSp>
        <p:grpSp>
          <p:nvGrpSpPr>
            <p:cNvPr id="46" name="Group 18"/>
            <p:cNvGrpSpPr/>
            <p:nvPr/>
          </p:nvGrpSpPr>
          <p:grpSpPr>
            <a:xfrm>
              <a:off x="3418152" y="1373599"/>
              <a:ext cx="1380794" cy="531555"/>
              <a:chOff x="3182" y="3510310"/>
              <a:chExt cx="4980680" cy="531555"/>
            </a:xfrm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</p:grpSpPr>
          <p:sp>
            <p:nvSpPr>
              <p:cNvPr id="47" name="Rounded Rectangle 46"/>
              <p:cNvSpPr/>
              <p:nvPr/>
            </p:nvSpPr>
            <p:spPr>
              <a:xfrm>
                <a:off x="3182" y="3510310"/>
                <a:ext cx="4980680" cy="531555"/>
              </a:xfrm>
              <a:prstGeom prst="roundRect">
                <a:avLst>
                  <a:gd name="adj" fmla="val 10000"/>
                </a:avLst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</p:sp>
          <p:sp>
            <p:nvSpPr>
              <p:cNvPr id="48" name="Rounded Rectangle 4"/>
              <p:cNvSpPr/>
              <p:nvPr/>
            </p:nvSpPr>
            <p:spPr>
              <a:xfrm>
                <a:off x="18751" y="3525879"/>
                <a:ext cx="4949542" cy="500417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spcFirstLastPara="0" vert="horz" wrap="square" lIns="87630" tIns="87630" rIns="87630" bIns="87630" numCol="1" spcCol="1270" anchor="ctr" anchorCtr="0">
                <a:noAutofit/>
              </a:bodyPr>
              <a:lstStyle/>
              <a:p>
                <a:pPr lvl="0" algn="ctr" defTabSz="10223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300" kern="1200" dirty="0" smtClean="0"/>
                  <a:t>Tasks</a:t>
                </a:r>
                <a:endParaRPr lang="en-US" sz="2300" kern="1200" dirty="0"/>
              </a:p>
            </p:txBody>
          </p:sp>
        </p:grpSp>
      </p:grpSp>
      <p:grpSp>
        <p:nvGrpSpPr>
          <p:cNvPr id="53" name="Group 52"/>
          <p:cNvGrpSpPr/>
          <p:nvPr/>
        </p:nvGrpSpPr>
        <p:grpSpPr>
          <a:xfrm>
            <a:off x="2423095" y="1746271"/>
            <a:ext cx="1685594" cy="836355"/>
            <a:chOff x="3113352" y="1068799"/>
            <a:chExt cx="1685594" cy="836355"/>
          </a:xfrm>
        </p:grpSpPr>
        <p:grpSp>
          <p:nvGrpSpPr>
            <p:cNvPr id="54" name="Group 12"/>
            <p:cNvGrpSpPr/>
            <p:nvPr/>
          </p:nvGrpSpPr>
          <p:grpSpPr>
            <a:xfrm>
              <a:off x="3113352" y="1068799"/>
              <a:ext cx="1380794" cy="531555"/>
              <a:chOff x="3182" y="3510310"/>
              <a:chExt cx="4980680" cy="531555"/>
            </a:xfrm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</p:grpSpPr>
          <p:sp>
            <p:nvSpPr>
              <p:cNvPr id="61" name="Rounded Rectangle 60"/>
              <p:cNvSpPr/>
              <p:nvPr/>
            </p:nvSpPr>
            <p:spPr>
              <a:xfrm>
                <a:off x="3182" y="3510310"/>
                <a:ext cx="4980680" cy="531555"/>
              </a:xfrm>
              <a:prstGeom prst="roundRect">
                <a:avLst>
                  <a:gd name="adj" fmla="val 10000"/>
                </a:avLst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</p:sp>
          <p:sp>
            <p:nvSpPr>
              <p:cNvPr id="62" name="Rounded Rectangle 4"/>
              <p:cNvSpPr/>
              <p:nvPr/>
            </p:nvSpPr>
            <p:spPr>
              <a:xfrm>
                <a:off x="18751" y="3525879"/>
                <a:ext cx="4949542" cy="500417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spcFirstLastPara="0" vert="horz" wrap="square" lIns="87630" tIns="87630" rIns="87630" bIns="87630" numCol="1" spcCol="1270" anchor="ctr" anchorCtr="0">
                <a:noAutofit/>
              </a:bodyPr>
              <a:lstStyle/>
              <a:p>
                <a:pPr lvl="0" algn="ctr" defTabSz="10223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300" kern="1200" dirty="0" smtClean="0"/>
                  <a:t>Tasks</a:t>
                </a:r>
                <a:endParaRPr lang="en-US" sz="2300" kern="1200" dirty="0"/>
              </a:p>
            </p:txBody>
          </p:sp>
        </p:grpSp>
        <p:grpSp>
          <p:nvGrpSpPr>
            <p:cNvPr id="55" name="Group 15"/>
            <p:cNvGrpSpPr/>
            <p:nvPr/>
          </p:nvGrpSpPr>
          <p:grpSpPr>
            <a:xfrm>
              <a:off x="3265752" y="1221199"/>
              <a:ext cx="1380794" cy="531555"/>
              <a:chOff x="3182" y="3510310"/>
              <a:chExt cx="4980680" cy="531555"/>
            </a:xfrm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</p:grpSpPr>
          <p:sp>
            <p:nvSpPr>
              <p:cNvPr id="59" name="Rounded Rectangle 58"/>
              <p:cNvSpPr/>
              <p:nvPr/>
            </p:nvSpPr>
            <p:spPr>
              <a:xfrm>
                <a:off x="3182" y="3510310"/>
                <a:ext cx="4980680" cy="531555"/>
              </a:xfrm>
              <a:prstGeom prst="roundRect">
                <a:avLst>
                  <a:gd name="adj" fmla="val 10000"/>
                </a:avLst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</p:sp>
          <p:sp>
            <p:nvSpPr>
              <p:cNvPr id="60" name="Rounded Rectangle 4"/>
              <p:cNvSpPr/>
              <p:nvPr/>
            </p:nvSpPr>
            <p:spPr>
              <a:xfrm>
                <a:off x="18751" y="3525879"/>
                <a:ext cx="4949542" cy="500417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spcFirstLastPara="0" vert="horz" wrap="square" lIns="87630" tIns="87630" rIns="87630" bIns="87630" numCol="1" spcCol="1270" anchor="ctr" anchorCtr="0">
                <a:noAutofit/>
              </a:bodyPr>
              <a:lstStyle/>
              <a:p>
                <a:pPr lvl="0" algn="ctr" defTabSz="10223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300" kern="1200" dirty="0" smtClean="0"/>
                  <a:t>Tasks</a:t>
                </a:r>
                <a:endParaRPr lang="en-US" sz="2300" kern="1200" dirty="0"/>
              </a:p>
            </p:txBody>
          </p:sp>
        </p:grpSp>
        <p:grpSp>
          <p:nvGrpSpPr>
            <p:cNvPr id="56" name="Group 18"/>
            <p:cNvGrpSpPr/>
            <p:nvPr/>
          </p:nvGrpSpPr>
          <p:grpSpPr>
            <a:xfrm>
              <a:off x="3418152" y="1373599"/>
              <a:ext cx="1380794" cy="531555"/>
              <a:chOff x="3182" y="3510310"/>
              <a:chExt cx="4980680" cy="531555"/>
            </a:xfrm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</p:grpSpPr>
          <p:sp>
            <p:nvSpPr>
              <p:cNvPr id="57" name="Rounded Rectangle 56"/>
              <p:cNvSpPr/>
              <p:nvPr/>
            </p:nvSpPr>
            <p:spPr>
              <a:xfrm>
                <a:off x="3182" y="3510310"/>
                <a:ext cx="4980680" cy="531555"/>
              </a:xfrm>
              <a:prstGeom prst="roundRect">
                <a:avLst>
                  <a:gd name="adj" fmla="val 10000"/>
                </a:avLst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</p:sp>
          <p:sp>
            <p:nvSpPr>
              <p:cNvPr id="58" name="Rounded Rectangle 4"/>
              <p:cNvSpPr/>
              <p:nvPr/>
            </p:nvSpPr>
            <p:spPr>
              <a:xfrm>
                <a:off x="18751" y="3525879"/>
                <a:ext cx="4949542" cy="500417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spcFirstLastPara="0" vert="horz" wrap="square" lIns="87630" tIns="87630" rIns="87630" bIns="87630" numCol="1" spcCol="1270" anchor="ctr" anchorCtr="0">
                <a:noAutofit/>
              </a:bodyPr>
              <a:lstStyle/>
              <a:p>
                <a:pPr lvl="0" algn="ctr" defTabSz="10223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300" kern="1200" dirty="0" smtClean="0"/>
                  <a:t>Tasks</a:t>
                </a:r>
                <a:endParaRPr lang="en-US" sz="2300" kern="1200" dirty="0"/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 Managers</a:t>
            </a:r>
            <a:endParaRPr lang="en-US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2036911" y="2352143"/>
          <a:ext cx="10224285" cy="4505857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2" name="Group 9"/>
          <p:cNvGrpSpPr/>
          <p:nvPr/>
        </p:nvGrpSpPr>
        <p:grpSpPr>
          <a:xfrm>
            <a:off x="4175819" y="1990393"/>
            <a:ext cx="2846278" cy="708952"/>
            <a:chOff x="3182" y="3510310"/>
            <a:chExt cx="4980680" cy="531555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11" name="Rounded Rectangle 10"/>
            <p:cNvSpPr/>
            <p:nvPr/>
          </p:nvSpPr>
          <p:spPr>
            <a:xfrm>
              <a:off x="3182" y="3510310"/>
              <a:ext cx="4980680" cy="531555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sp>
        <p:sp>
          <p:nvSpPr>
            <p:cNvPr id="12" name="Rounded Rectangle 4"/>
            <p:cNvSpPr/>
            <p:nvPr/>
          </p:nvSpPr>
          <p:spPr>
            <a:xfrm>
              <a:off x="18751" y="3525879"/>
              <a:ext cx="4949542" cy="500417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7630" tIns="87630" rIns="87630" bIns="87630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kern="1200" dirty="0" smtClean="0"/>
                <a:t>Programming platform</a:t>
              </a:r>
              <a:endParaRPr lang="en-US" sz="2300" kern="1200" dirty="0"/>
            </a:p>
          </p:txBody>
        </p:sp>
      </p:grpSp>
      <p:grpSp>
        <p:nvGrpSpPr>
          <p:cNvPr id="3" name="Group 21"/>
          <p:cNvGrpSpPr/>
          <p:nvPr/>
        </p:nvGrpSpPr>
        <p:grpSpPr>
          <a:xfrm>
            <a:off x="4371211" y="1081010"/>
            <a:ext cx="1685594" cy="836355"/>
            <a:chOff x="3113352" y="1068799"/>
            <a:chExt cx="1685594" cy="836355"/>
          </a:xfrm>
        </p:grpSpPr>
        <p:grpSp>
          <p:nvGrpSpPr>
            <p:cNvPr id="5" name="Group 12"/>
            <p:cNvGrpSpPr/>
            <p:nvPr/>
          </p:nvGrpSpPr>
          <p:grpSpPr>
            <a:xfrm>
              <a:off x="3113352" y="1068799"/>
              <a:ext cx="1380794" cy="531555"/>
              <a:chOff x="3182" y="3510310"/>
              <a:chExt cx="4980680" cy="531555"/>
            </a:xfrm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</p:grpSpPr>
          <p:sp>
            <p:nvSpPr>
              <p:cNvPr id="14" name="Rounded Rectangle 13"/>
              <p:cNvSpPr/>
              <p:nvPr/>
            </p:nvSpPr>
            <p:spPr>
              <a:xfrm>
                <a:off x="3182" y="3510310"/>
                <a:ext cx="4980680" cy="531555"/>
              </a:xfrm>
              <a:prstGeom prst="roundRect">
                <a:avLst>
                  <a:gd name="adj" fmla="val 10000"/>
                </a:avLst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</p:sp>
          <p:sp>
            <p:nvSpPr>
              <p:cNvPr id="15" name="Rounded Rectangle 4"/>
              <p:cNvSpPr/>
              <p:nvPr/>
            </p:nvSpPr>
            <p:spPr>
              <a:xfrm>
                <a:off x="18751" y="3525879"/>
                <a:ext cx="4949542" cy="500417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spcFirstLastPara="0" vert="horz" wrap="square" lIns="87630" tIns="87630" rIns="87630" bIns="87630" numCol="1" spcCol="1270" anchor="ctr" anchorCtr="0">
                <a:noAutofit/>
              </a:bodyPr>
              <a:lstStyle/>
              <a:p>
                <a:pPr lvl="0" algn="ctr" defTabSz="10223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300" kern="1200" dirty="0" smtClean="0"/>
                  <a:t>Tasks</a:t>
                </a:r>
                <a:endParaRPr lang="en-US" sz="2300" kern="1200" dirty="0"/>
              </a:p>
            </p:txBody>
          </p:sp>
        </p:grpSp>
        <p:grpSp>
          <p:nvGrpSpPr>
            <p:cNvPr id="6" name="Group 15"/>
            <p:cNvGrpSpPr/>
            <p:nvPr/>
          </p:nvGrpSpPr>
          <p:grpSpPr>
            <a:xfrm>
              <a:off x="3265752" y="1221199"/>
              <a:ext cx="1380794" cy="531555"/>
              <a:chOff x="3182" y="3510310"/>
              <a:chExt cx="4980680" cy="531555"/>
            </a:xfrm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</p:grpSpPr>
          <p:sp>
            <p:nvSpPr>
              <p:cNvPr id="17" name="Rounded Rectangle 16"/>
              <p:cNvSpPr/>
              <p:nvPr/>
            </p:nvSpPr>
            <p:spPr>
              <a:xfrm>
                <a:off x="3182" y="3510310"/>
                <a:ext cx="4980680" cy="531555"/>
              </a:xfrm>
              <a:prstGeom prst="roundRect">
                <a:avLst>
                  <a:gd name="adj" fmla="val 10000"/>
                </a:avLst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</p:sp>
          <p:sp>
            <p:nvSpPr>
              <p:cNvPr id="18" name="Rounded Rectangle 4"/>
              <p:cNvSpPr/>
              <p:nvPr/>
            </p:nvSpPr>
            <p:spPr>
              <a:xfrm>
                <a:off x="18751" y="3525879"/>
                <a:ext cx="4949542" cy="500417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spcFirstLastPara="0" vert="horz" wrap="square" lIns="87630" tIns="87630" rIns="87630" bIns="87630" numCol="1" spcCol="1270" anchor="ctr" anchorCtr="0">
                <a:noAutofit/>
              </a:bodyPr>
              <a:lstStyle/>
              <a:p>
                <a:pPr lvl="0" algn="ctr" defTabSz="10223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300" kern="1200" dirty="0" smtClean="0"/>
                  <a:t>Tasks</a:t>
                </a:r>
                <a:endParaRPr lang="en-US" sz="2300" kern="1200" dirty="0"/>
              </a:p>
            </p:txBody>
          </p:sp>
        </p:grpSp>
        <p:grpSp>
          <p:nvGrpSpPr>
            <p:cNvPr id="7" name="Group 18"/>
            <p:cNvGrpSpPr/>
            <p:nvPr/>
          </p:nvGrpSpPr>
          <p:grpSpPr>
            <a:xfrm>
              <a:off x="3418152" y="1373599"/>
              <a:ext cx="1380794" cy="531555"/>
              <a:chOff x="3182" y="3510310"/>
              <a:chExt cx="4980680" cy="531555"/>
            </a:xfrm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</p:grpSpPr>
          <p:sp>
            <p:nvSpPr>
              <p:cNvPr id="20" name="Rounded Rectangle 19"/>
              <p:cNvSpPr/>
              <p:nvPr/>
            </p:nvSpPr>
            <p:spPr>
              <a:xfrm>
                <a:off x="3182" y="3510310"/>
                <a:ext cx="4980680" cy="531555"/>
              </a:xfrm>
              <a:prstGeom prst="roundRect">
                <a:avLst>
                  <a:gd name="adj" fmla="val 10000"/>
                </a:avLst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</p:sp>
          <p:sp>
            <p:nvSpPr>
              <p:cNvPr id="21" name="Rounded Rectangle 4"/>
              <p:cNvSpPr/>
              <p:nvPr/>
            </p:nvSpPr>
            <p:spPr>
              <a:xfrm>
                <a:off x="18751" y="3525879"/>
                <a:ext cx="4949542" cy="500417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spcFirstLastPara="0" vert="horz" wrap="square" lIns="87630" tIns="87630" rIns="87630" bIns="87630" numCol="1" spcCol="1270" anchor="ctr" anchorCtr="0">
                <a:noAutofit/>
              </a:bodyPr>
              <a:lstStyle/>
              <a:p>
                <a:pPr lvl="0" algn="ctr" defTabSz="10223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300" kern="1200" dirty="0" smtClean="0"/>
                  <a:t>Tasks</a:t>
                </a:r>
                <a:endParaRPr lang="en-US" sz="2300" kern="1200" dirty="0"/>
              </a:p>
            </p:txBody>
          </p:sp>
        </p:grpSp>
      </p:grpSp>
      <p:grpSp>
        <p:nvGrpSpPr>
          <p:cNvPr id="8" name="Group 22"/>
          <p:cNvGrpSpPr/>
          <p:nvPr/>
        </p:nvGrpSpPr>
        <p:grpSpPr>
          <a:xfrm>
            <a:off x="4828911" y="1074667"/>
            <a:ext cx="1685594" cy="836355"/>
            <a:chOff x="3113352" y="1068799"/>
            <a:chExt cx="1685594" cy="836355"/>
          </a:xfrm>
        </p:grpSpPr>
        <p:grpSp>
          <p:nvGrpSpPr>
            <p:cNvPr id="10" name="Group 12"/>
            <p:cNvGrpSpPr/>
            <p:nvPr/>
          </p:nvGrpSpPr>
          <p:grpSpPr>
            <a:xfrm>
              <a:off x="3113352" y="1068799"/>
              <a:ext cx="1380794" cy="531555"/>
              <a:chOff x="3182" y="3510310"/>
              <a:chExt cx="4980680" cy="531555"/>
            </a:xfrm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</p:grpSpPr>
          <p:sp>
            <p:nvSpPr>
              <p:cNvPr id="31" name="Rounded Rectangle 30"/>
              <p:cNvSpPr/>
              <p:nvPr/>
            </p:nvSpPr>
            <p:spPr>
              <a:xfrm>
                <a:off x="3182" y="3510310"/>
                <a:ext cx="4980680" cy="531555"/>
              </a:xfrm>
              <a:prstGeom prst="roundRect">
                <a:avLst>
                  <a:gd name="adj" fmla="val 10000"/>
                </a:avLst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</p:sp>
          <p:sp>
            <p:nvSpPr>
              <p:cNvPr id="32" name="Rounded Rectangle 4"/>
              <p:cNvSpPr/>
              <p:nvPr/>
            </p:nvSpPr>
            <p:spPr>
              <a:xfrm>
                <a:off x="18751" y="3525879"/>
                <a:ext cx="4949542" cy="500417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87630" tIns="87630" rIns="87630" bIns="87630" numCol="1" spcCol="1270" anchor="ctr" anchorCtr="0">
                <a:noAutofit/>
              </a:bodyPr>
              <a:lstStyle/>
              <a:p>
                <a:pPr lvl="0" algn="ctr" defTabSz="10223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300" kern="1200" dirty="0" smtClean="0"/>
                  <a:t>Tasks</a:t>
                </a:r>
                <a:endParaRPr lang="en-US" sz="2300" kern="1200" dirty="0"/>
              </a:p>
            </p:txBody>
          </p:sp>
        </p:grpSp>
        <p:grpSp>
          <p:nvGrpSpPr>
            <p:cNvPr id="13" name="Group 15"/>
            <p:cNvGrpSpPr/>
            <p:nvPr/>
          </p:nvGrpSpPr>
          <p:grpSpPr>
            <a:xfrm>
              <a:off x="3265752" y="1221199"/>
              <a:ext cx="1380794" cy="531555"/>
              <a:chOff x="3182" y="3510310"/>
              <a:chExt cx="4980680" cy="531555"/>
            </a:xfrm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</p:grpSpPr>
          <p:sp>
            <p:nvSpPr>
              <p:cNvPr id="29" name="Rounded Rectangle 28"/>
              <p:cNvSpPr/>
              <p:nvPr/>
            </p:nvSpPr>
            <p:spPr>
              <a:xfrm>
                <a:off x="3182" y="3510310"/>
                <a:ext cx="4980680" cy="531555"/>
              </a:xfrm>
              <a:prstGeom prst="roundRect">
                <a:avLst>
                  <a:gd name="adj" fmla="val 10000"/>
                </a:avLst>
              </a:prstGeom>
              <a:sp3d contourW="19050" prstMaterial="metal">
                <a:bevelT w="88900" h="203200"/>
                <a:bevelB w="165100" h="2540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6">
                  <a:shade val="80000"/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6">
                  <a:shade val="8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0" name="Rounded Rectangle 4"/>
              <p:cNvSpPr/>
              <p:nvPr/>
            </p:nvSpPr>
            <p:spPr>
              <a:xfrm>
                <a:off x="18751" y="3525879"/>
                <a:ext cx="4949542" cy="500417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spcFirstLastPara="0" vert="horz" wrap="square" lIns="87630" tIns="87630" rIns="87630" bIns="87630" numCol="1" spcCol="1270" anchor="ctr" anchorCtr="0">
                <a:noAutofit/>
              </a:bodyPr>
              <a:lstStyle/>
              <a:p>
                <a:pPr lvl="0" algn="ctr" defTabSz="10223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300" kern="1200" dirty="0" smtClean="0"/>
                  <a:t>Tasks</a:t>
                </a:r>
                <a:endParaRPr lang="en-US" sz="2300" kern="1200" dirty="0"/>
              </a:p>
            </p:txBody>
          </p:sp>
        </p:grpSp>
        <p:grpSp>
          <p:nvGrpSpPr>
            <p:cNvPr id="16" name="Group 18"/>
            <p:cNvGrpSpPr/>
            <p:nvPr/>
          </p:nvGrpSpPr>
          <p:grpSpPr>
            <a:xfrm>
              <a:off x="3418152" y="1373599"/>
              <a:ext cx="1380794" cy="531555"/>
              <a:chOff x="3182" y="3510310"/>
              <a:chExt cx="4980680" cy="531555"/>
            </a:xfrm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</p:grpSpPr>
          <p:sp>
            <p:nvSpPr>
              <p:cNvPr id="27" name="Rounded Rectangle 26"/>
              <p:cNvSpPr/>
              <p:nvPr/>
            </p:nvSpPr>
            <p:spPr>
              <a:xfrm>
                <a:off x="3182" y="3510310"/>
                <a:ext cx="4980680" cy="531555"/>
              </a:xfrm>
              <a:prstGeom prst="roundRect">
                <a:avLst>
                  <a:gd name="adj" fmla="val 10000"/>
                </a:avLst>
              </a:prstGeom>
              <a:sp3d contourW="19050" prstMaterial="metal">
                <a:bevelT w="88900" h="203200"/>
                <a:bevelB w="165100" h="2540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6">
                  <a:shade val="80000"/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6">
                  <a:shade val="8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8" name="Rounded Rectangle 4"/>
              <p:cNvSpPr/>
              <p:nvPr/>
            </p:nvSpPr>
            <p:spPr>
              <a:xfrm>
                <a:off x="18751" y="3525879"/>
                <a:ext cx="4949542" cy="500417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spcFirstLastPara="0" vert="horz" wrap="square" lIns="87630" tIns="87630" rIns="87630" bIns="87630" numCol="1" spcCol="1270" anchor="ctr" anchorCtr="0">
                <a:noAutofit/>
              </a:bodyPr>
              <a:lstStyle/>
              <a:p>
                <a:pPr lvl="0" algn="ctr" defTabSz="10223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300" kern="1200" dirty="0" smtClean="0"/>
                  <a:t>Tasks</a:t>
                </a:r>
                <a:endParaRPr lang="en-US" sz="2300" kern="1200" dirty="0"/>
              </a:p>
            </p:txBody>
          </p:sp>
        </p:grpSp>
      </p:grpSp>
      <p:grpSp>
        <p:nvGrpSpPr>
          <p:cNvPr id="19" name="Group 42"/>
          <p:cNvGrpSpPr/>
          <p:nvPr/>
        </p:nvGrpSpPr>
        <p:grpSpPr>
          <a:xfrm>
            <a:off x="2099722" y="1825880"/>
            <a:ext cx="1685594" cy="836355"/>
            <a:chOff x="3113352" y="1068799"/>
            <a:chExt cx="1685594" cy="836355"/>
          </a:xfrm>
        </p:grpSpPr>
        <p:grpSp>
          <p:nvGrpSpPr>
            <p:cNvPr id="22" name="Group 12"/>
            <p:cNvGrpSpPr/>
            <p:nvPr/>
          </p:nvGrpSpPr>
          <p:grpSpPr>
            <a:xfrm>
              <a:off x="3113352" y="1068799"/>
              <a:ext cx="1380794" cy="531555"/>
              <a:chOff x="3182" y="3510310"/>
              <a:chExt cx="4980680" cy="531555"/>
            </a:xfrm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</p:grpSpPr>
          <p:sp>
            <p:nvSpPr>
              <p:cNvPr id="51" name="Rounded Rectangle 50"/>
              <p:cNvSpPr/>
              <p:nvPr/>
            </p:nvSpPr>
            <p:spPr>
              <a:xfrm>
                <a:off x="3182" y="3510310"/>
                <a:ext cx="4980680" cy="531555"/>
              </a:xfrm>
              <a:prstGeom prst="roundRect">
                <a:avLst>
                  <a:gd name="adj" fmla="val 10000"/>
                </a:avLst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</p:sp>
          <p:sp>
            <p:nvSpPr>
              <p:cNvPr id="52" name="Rounded Rectangle 4"/>
              <p:cNvSpPr/>
              <p:nvPr/>
            </p:nvSpPr>
            <p:spPr>
              <a:xfrm>
                <a:off x="18751" y="3525879"/>
                <a:ext cx="4949542" cy="500417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spcFirstLastPara="0" vert="horz" wrap="square" lIns="87630" tIns="87630" rIns="87630" bIns="87630" numCol="1" spcCol="1270" anchor="ctr" anchorCtr="0">
                <a:noAutofit/>
              </a:bodyPr>
              <a:lstStyle/>
              <a:p>
                <a:pPr lvl="0" algn="ctr" defTabSz="10223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300" kern="1200" dirty="0" smtClean="0"/>
                  <a:t>Tasks</a:t>
                </a:r>
                <a:endParaRPr lang="en-US" sz="2300" kern="1200" dirty="0"/>
              </a:p>
            </p:txBody>
          </p:sp>
        </p:grpSp>
        <p:grpSp>
          <p:nvGrpSpPr>
            <p:cNvPr id="23" name="Group 15"/>
            <p:cNvGrpSpPr/>
            <p:nvPr/>
          </p:nvGrpSpPr>
          <p:grpSpPr>
            <a:xfrm>
              <a:off x="3265752" y="1221199"/>
              <a:ext cx="1380794" cy="531555"/>
              <a:chOff x="3182" y="3510310"/>
              <a:chExt cx="4980680" cy="531555"/>
            </a:xfrm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</p:grpSpPr>
          <p:sp>
            <p:nvSpPr>
              <p:cNvPr id="49" name="Rounded Rectangle 48"/>
              <p:cNvSpPr/>
              <p:nvPr/>
            </p:nvSpPr>
            <p:spPr>
              <a:xfrm>
                <a:off x="3182" y="3510310"/>
                <a:ext cx="4980680" cy="531555"/>
              </a:xfrm>
              <a:prstGeom prst="roundRect">
                <a:avLst>
                  <a:gd name="adj" fmla="val 10000"/>
                </a:avLst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</p:sp>
          <p:sp>
            <p:nvSpPr>
              <p:cNvPr id="50" name="Rounded Rectangle 4"/>
              <p:cNvSpPr/>
              <p:nvPr/>
            </p:nvSpPr>
            <p:spPr>
              <a:xfrm>
                <a:off x="18751" y="3525879"/>
                <a:ext cx="4949542" cy="500417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spcFirstLastPara="0" vert="horz" wrap="square" lIns="87630" tIns="87630" rIns="87630" bIns="87630" numCol="1" spcCol="1270" anchor="ctr" anchorCtr="0">
                <a:noAutofit/>
              </a:bodyPr>
              <a:lstStyle/>
              <a:p>
                <a:pPr lvl="0" algn="ctr" defTabSz="10223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300" kern="1200" dirty="0" smtClean="0"/>
                  <a:t>Tasks</a:t>
                </a:r>
                <a:endParaRPr lang="en-US" sz="2300" kern="1200" dirty="0"/>
              </a:p>
            </p:txBody>
          </p:sp>
        </p:grpSp>
        <p:grpSp>
          <p:nvGrpSpPr>
            <p:cNvPr id="24" name="Group 18"/>
            <p:cNvGrpSpPr/>
            <p:nvPr/>
          </p:nvGrpSpPr>
          <p:grpSpPr>
            <a:xfrm>
              <a:off x="3418152" y="1373599"/>
              <a:ext cx="1380794" cy="531555"/>
              <a:chOff x="3182" y="3510310"/>
              <a:chExt cx="4980680" cy="531555"/>
            </a:xfrm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</p:grpSpPr>
          <p:sp>
            <p:nvSpPr>
              <p:cNvPr id="47" name="Rounded Rectangle 46"/>
              <p:cNvSpPr/>
              <p:nvPr/>
            </p:nvSpPr>
            <p:spPr>
              <a:xfrm>
                <a:off x="3182" y="3510310"/>
                <a:ext cx="4980680" cy="531555"/>
              </a:xfrm>
              <a:prstGeom prst="roundRect">
                <a:avLst>
                  <a:gd name="adj" fmla="val 10000"/>
                </a:avLst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</p:sp>
          <p:sp>
            <p:nvSpPr>
              <p:cNvPr id="48" name="Rounded Rectangle 4"/>
              <p:cNvSpPr/>
              <p:nvPr/>
            </p:nvSpPr>
            <p:spPr>
              <a:xfrm>
                <a:off x="18751" y="3525879"/>
                <a:ext cx="4949542" cy="500417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spcFirstLastPara="0" vert="horz" wrap="square" lIns="87630" tIns="87630" rIns="87630" bIns="87630" numCol="1" spcCol="1270" anchor="ctr" anchorCtr="0">
                <a:noAutofit/>
              </a:bodyPr>
              <a:lstStyle/>
              <a:p>
                <a:pPr lvl="0" algn="ctr" defTabSz="10223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300" kern="1200" dirty="0" smtClean="0"/>
                  <a:t>Tasks</a:t>
                </a:r>
                <a:endParaRPr lang="en-US" sz="2300" kern="1200" dirty="0"/>
              </a:p>
            </p:txBody>
          </p:sp>
        </p:grpSp>
      </p:grpSp>
      <p:grpSp>
        <p:nvGrpSpPr>
          <p:cNvPr id="25" name="Group 52"/>
          <p:cNvGrpSpPr/>
          <p:nvPr/>
        </p:nvGrpSpPr>
        <p:grpSpPr>
          <a:xfrm>
            <a:off x="2423095" y="1746271"/>
            <a:ext cx="1685594" cy="836355"/>
            <a:chOff x="3113352" y="1068799"/>
            <a:chExt cx="1685594" cy="836355"/>
          </a:xfrm>
        </p:grpSpPr>
        <p:grpSp>
          <p:nvGrpSpPr>
            <p:cNvPr id="26" name="Group 12"/>
            <p:cNvGrpSpPr/>
            <p:nvPr/>
          </p:nvGrpSpPr>
          <p:grpSpPr>
            <a:xfrm>
              <a:off x="3113352" y="1068799"/>
              <a:ext cx="1380794" cy="531555"/>
              <a:chOff x="3182" y="3510310"/>
              <a:chExt cx="4980680" cy="531555"/>
            </a:xfrm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</p:grpSpPr>
          <p:sp>
            <p:nvSpPr>
              <p:cNvPr id="61" name="Rounded Rectangle 60"/>
              <p:cNvSpPr/>
              <p:nvPr/>
            </p:nvSpPr>
            <p:spPr>
              <a:xfrm>
                <a:off x="3182" y="3510310"/>
                <a:ext cx="4980680" cy="531555"/>
              </a:xfrm>
              <a:prstGeom prst="roundRect">
                <a:avLst>
                  <a:gd name="adj" fmla="val 10000"/>
                </a:avLst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</p:sp>
          <p:sp>
            <p:nvSpPr>
              <p:cNvPr id="62" name="Rounded Rectangle 4"/>
              <p:cNvSpPr/>
              <p:nvPr/>
            </p:nvSpPr>
            <p:spPr>
              <a:xfrm>
                <a:off x="18751" y="3525879"/>
                <a:ext cx="4949542" cy="500417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spcFirstLastPara="0" vert="horz" wrap="square" lIns="87630" tIns="87630" rIns="87630" bIns="87630" numCol="1" spcCol="1270" anchor="ctr" anchorCtr="0">
                <a:noAutofit/>
              </a:bodyPr>
              <a:lstStyle/>
              <a:p>
                <a:pPr lvl="0" algn="ctr" defTabSz="10223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300" kern="1200" dirty="0" smtClean="0"/>
                  <a:t>Tasks</a:t>
                </a:r>
                <a:endParaRPr lang="en-US" sz="2300" kern="1200" dirty="0"/>
              </a:p>
            </p:txBody>
          </p:sp>
        </p:grpSp>
        <p:grpSp>
          <p:nvGrpSpPr>
            <p:cNvPr id="33" name="Group 15"/>
            <p:cNvGrpSpPr/>
            <p:nvPr/>
          </p:nvGrpSpPr>
          <p:grpSpPr>
            <a:xfrm>
              <a:off x="3265752" y="1221199"/>
              <a:ext cx="1380794" cy="531555"/>
              <a:chOff x="3182" y="3510310"/>
              <a:chExt cx="4980680" cy="531555"/>
            </a:xfrm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</p:grpSpPr>
          <p:sp>
            <p:nvSpPr>
              <p:cNvPr id="59" name="Rounded Rectangle 58"/>
              <p:cNvSpPr/>
              <p:nvPr/>
            </p:nvSpPr>
            <p:spPr>
              <a:xfrm>
                <a:off x="3182" y="3510310"/>
                <a:ext cx="4980680" cy="531555"/>
              </a:xfrm>
              <a:prstGeom prst="roundRect">
                <a:avLst>
                  <a:gd name="adj" fmla="val 10000"/>
                </a:avLst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</p:sp>
          <p:sp>
            <p:nvSpPr>
              <p:cNvPr id="60" name="Rounded Rectangle 4"/>
              <p:cNvSpPr/>
              <p:nvPr/>
            </p:nvSpPr>
            <p:spPr>
              <a:xfrm>
                <a:off x="18751" y="3525879"/>
                <a:ext cx="4949542" cy="500417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spcFirstLastPara="0" vert="horz" wrap="square" lIns="87630" tIns="87630" rIns="87630" bIns="87630" numCol="1" spcCol="1270" anchor="ctr" anchorCtr="0">
                <a:noAutofit/>
              </a:bodyPr>
              <a:lstStyle/>
              <a:p>
                <a:pPr lvl="0" algn="ctr" defTabSz="10223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300" kern="1200" dirty="0" smtClean="0"/>
                  <a:t>Tasks</a:t>
                </a:r>
                <a:endParaRPr lang="en-US" sz="2300" kern="1200" dirty="0"/>
              </a:p>
            </p:txBody>
          </p:sp>
        </p:grpSp>
        <p:grpSp>
          <p:nvGrpSpPr>
            <p:cNvPr id="34" name="Group 18"/>
            <p:cNvGrpSpPr/>
            <p:nvPr/>
          </p:nvGrpSpPr>
          <p:grpSpPr>
            <a:xfrm>
              <a:off x="3418152" y="1373599"/>
              <a:ext cx="1380794" cy="531555"/>
              <a:chOff x="3182" y="3510310"/>
              <a:chExt cx="4980680" cy="531555"/>
            </a:xfrm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</p:grpSpPr>
          <p:sp>
            <p:nvSpPr>
              <p:cNvPr id="57" name="Rounded Rectangle 56"/>
              <p:cNvSpPr/>
              <p:nvPr/>
            </p:nvSpPr>
            <p:spPr>
              <a:xfrm>
                <a:off x="3182" y="3510310"/>
                <a:ext cx="4980680" cy="531555"/>
              </a:xfrm>
              <a:prstGeom prst="roundRect">
                <a:avLst>
                  <a:gd name="adj" fmla="val 10000"/>
                </a:avLst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</p:sp>
          <p:sp>
            <p:nvSpPr>
              <p:cNvPr id="58" name="Rounded Rectangle 4"/>
              <p:cNvSpPr/>
              <p:nvPr/>
            </p:nvSpPr>
            <p:spPr>
              <a:xfrm>
                <a:off x="18751" y="3525879"/>
                <a:ext cx="4949542" cy="500417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spcFirstLastPara="0" vert="horz" wrap="square" lIns="87630" tIns="87630" rIns="87630" bIns="87630" numCol="1" spcCol="1270" anchor="ctr" anchorCtr="0">
                <a:noAutofit/>
              </a:bodyPr>
              <a:lstStyle/>
              <a:p>
                <a:pPr lvl="0" algn="ctr" defTabSz="10223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300" kern="1200" dirty="0" smtClean="0"/>
                  <a:t>Tasks</a:t>
                </a:r>
                <a:endParaRPr lang="en-US" sz="2300" kern="1200" dirty="0"/>
              </a:p>
            </p:txBody>
          </p:sp>
        </p:grpSp>
      </p:grpSp>
      <p:sp>
        <p:nvSpPr>
          <p:cNvPr id="54" name="Rounded Rectangle 53"/>
          <p:cNvSpPr/>
          <p:nvPr/>
        </p:nvSpPr>
        <p:spPr bwMode="auto">
          <a:xfrm>
            <a:off x="2107202" y="3921846"/>
            <a:ext cx="460514" cy="418703"/>
          </a:xfrm>
          <a:prstGeom prst="roundRect">
            <a:avLst/>
          </a:prstGeom>
          <a:solidFill>
            <a:schemeClr val="accent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08" charset="0"/>
              </a:rPr>
              <a:t>P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08" charset="0"/>
            </a:endParaRPr>
          </a:p>
        </p:txBody>
      </p:sp>
      <p:sp>
        <p:nvSpPr>
          <p:cNvPr id="55" name="Rounded Rectangle 54"/>
          <p:cNvSpPr/>
          <p:nvPr/>
        </p:nvSpPr>
        <p:spPr bwMode="auto">
          <a:xfrm>
            <a:off x="2650342" y="3922581"/>
            <a:ext cx="460514" cy="418703"/>
          </a:xfrm>
          <a:prstGeom prst="roundRect">
            <a:avLst/>
          </a:prstGeom>
          <a:solidFill>
            <a:schemeClr val="accent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08" charset="0"/>
              </a:rPr>
              <a:t>P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08" charset="0"/>
            </a:endParaRPr>
          </a:p>
        </p:txBody>
      </p:sp>
      <p:sp>
        <p:nvSpPr>
          <p:cNvPr id="56" name="Rounded Rectangle 55"/>
          <p:cNvSpPr/>
          <p:nvPr/>
        </p:nvSpPr>
        <p:spPr bwMode="auto">
          <a:xfrm>
            <a:off x="3612132" y="3931687"/>
            <a:ext cx="460514" cy="418703"/>
          </a:xfrm>
          <a:prstGeom prst="roundRect">
            <a:avLst/>
          </a:prstGeom>
          <a:solidFill>
            <a:schemeClr val="accent1"/>
          </a:solidFill>
          <a:ln w="38100" cap="flat" cmpd="sng" algn="ctr">
            <a:solidFill>
              <a:schemeClr val="bg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Arial" pitchFamily="-108" charset="0"/>
              </a:rPr>
              <a:t>P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08" charset="0"/>
            </a:endParaRPr>
          </a:p>
        </p:txBody>
      </p:sp>
      <p:cxnSp>
        <p:nvCxnSpPr>
          <p:cNvPr id="64" name="Curved Connector 63"/>
          <p:cNvCxnSpPr>
            <a:stCxn id="55" idx="0"/>
            <a:endCxn id="56" idx="0"/>
          </p:cNvCxnSpPr>
          <p:nvPr/>
        </p:nvCxnSpPr>
        <p:spPr bwMode="auto">
          <a:xfrm rot="16200000" flipH="1">
            <a:off x="3356941" y="3446239"/>
            <a:ext cx="9106" cy="961790"/>
          </a:xfrm>
          <a:prstGeom prst="curvedConnector3">
            <a:avLst>
              <a:gd name="adj1" fmla="val -2510433"/>
            </a:avLst>
          </a:prstGeom>
          <a:solidFill>
            <a:schemeClr val="accent1"/>
          </a:solidFill>
          <a:ln w="38100" cap="flat" cmpd="sng" algn="ctr">
            <a:solidFill>
              <a:srgbClr val="FFB707"/>
            </a:solidFill>
            <a:prstDash val="sysDash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management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106765" y="1777033"/>
            <a:ext cx="1631570" cy="750991"/>
            <a:chOff x="4209" y="1361602"/>
            <a:chExt cx="1175692" cy="2081075"/>
          </a:xfrm>
        </p:grpSpPr>
        <p:sp>
          <p:nvSpPr>
            <p:cNvPr id="14" name="Rounded Rectangle 13"/>
            <p:cNvSpPr/>
            <p:nvPr/>
          </p:nvSpPr>
          <p:spPr>
            <a:xfrm>
              <a:off x="4209" y="1361602"/>
              <a:ext cx="1175692" cy="2081075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ounded Rectangle 4"/>
            <p:cNvSpPr/>
            <p:nvPr/>
          </p:nvSpPr>
          <p:spPr>
            <a:xfrm>
              <a:off x="38644" y="1396037"/>
              <a:ext cx="1106822" cy="201220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 smtClean="0"/>
                <a:t>Workstation</a:t>
              </a:r>
              <a:endParaRPr lang="en-US" sz="1400" kern="12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271914" y="4304600"/>
            <a:ext cx="1631570" cy="750991"/>
            <a:chOff x="4209" y="1361602"/>
            <a:chExt cx="1175692" cy="2081075"/>
          </a:xfrm>
        </p:grpSpPr>
        <p:sp>
          <p:nvSpPr>
            <p:cNvPr id="17" name="Rounded Rectangle 16"/>
            <p:cNvSpPr/>
            <p:nvPr/>
          </p:nvSpPr>
          <p:spPr>
            <a:xfrm>
              <a:off x="4209" y="1361602"/>
              <a:ext cx="1175692" cy="2081075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Rounded Rectangle 4"/>
            <p:cNvSpPr/>
            <p:nvPr/>
          </p:nvSpPr>
          <p:spPr>
            <a:xfrm>
              <a:off x="38644" y="1396037"/>
              <a:ext cx="1106822" cy="201220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 smtClean="0"/>
                <a:t>Workstation</a:t>
              </a:r>
              <a:endParaRPr lang="en-US" sz="1400" kern="12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823096" y="4281083"/>
            <a:ext cx="1631570" cy="750991"/>
            <a:chOff x="4209" y="1361602"/>
            <a:chExt cx="1175692" cy="2081075"/>
          </a:xfrm>
        </p:grpSpPr>
        <p:sp>
          <p:nvSpPr>
            <p:cNvPr id="20" name="Rounded Rectangle 19"/>
            <p:cNvSpPr/>
            <p:nvPr/>
          </p:nvSpPr>
          <p:spPr>
            <a:xfrm>
              <a:off x="4209" y="1361602"/>
              <a:ext cx="1175692" cy="2081075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Rounded Rectangle 4"/>
            <p:cNvSpPr/>
            <p:nvPr/>
          </p:nvSpPr>
          <p:spPr>
            <a:xfrm>
              <a:off x="38644" y="1396037"/>
              <a:ext cx="1106822" cy="201220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 smtClean="0"/>
                <a:t>Workstation</a:t>
              </a:r>
              <a:endParaRPr lang="en-US" sz="1400" kern="12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386613" y="2550633"/>
            <a:ext cx="1412003" cy="400689"/>
            <a:chOff x="128410" y="2291951"/>
            <a:chExt cx="1412003" cy="400689"/>
          </a:xfrm>
        </p:grpSpPr>
        <p:sp>
          <p:nvSpPr>
            <p:cNvPr id="22" name="Rectangle 21"/>
            <p:cNvSpPr/>
            <p:nvPr/>
          </p:nvSpPr>
          <p:spPr bwMode="auto">
            <a:xfrm>
              <a:off x="517391" y="2292859"/>
              <a:ext cx="1023022" cy="399781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8" charset="0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387575" y="2292405"/>
              <a:ext cx="1023022" cy="399781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8" charset="0"/>
              </a:endParaRP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258226" y="2292405"/>
              <a:ext cx="1023022" cy="399781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8" charset="0"/>
              </a:endParaRP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128410" y="2291951"/>
              <a:ext cx="1023022" cy="399781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8" charset="0"/>
              </a:endParaRPr>
            </a:p>
          </p:txBody>
        </p:sp>
      </p:grpSp>
      <p:sp>
        <p:nvSpPr>
          <p:cNvPr id="27" name="Rounded Rectangle 26"/>
          <p:cNvSpPr/>
          <p:nvPr/>
        </p:nvSpPr>
        <p:spPr bwMode="auto">
          <a:xfrm>
            <a:off x="225781" y="2546131"/>
            <a:ext cx="714929" cy="418703"/>
          </a:xfrm>
          <a:prstGeom prst="roundRect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08" charset="0"/>
              </a:rPr>
              <a:t>Job</a:t>
            </a:r>
            <a:endParaRPr kumimoji="0" lang="en-US" sz="21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08" charset="0"/>
            </a:endParaRPr>
          </a:p>
        </p:txBody>
      </p:sp>
      <p:cxnSp>
        <p:nvCxnSpPr>
          <p:cNvPr id="29" name="Straight Arrow Connector 28"/>
          <p:cNvCxnSpPr>
            <a:stCxn id="27" idx="3"/>
            <a:endCxn id="25" idx="1"/>
          </p:cNvCxnSpPr>
          <p:nvPr/>
        </p:nvCxnSpPr>
        <p:spPr bwMode="auto">
          <a:xfrm flipV="1">
            <a:off x="940710" y="2750524"/>
            <a:ext cx="445903" cy="495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Curved Connector 30"/>
          <p:cNvCxnSpPr>
            <a:stCxn id="22" idx="3"/>
            <a:endCxn id="14" idx="1"/>
          </p:cNvCxnSpPr>
          <p:nvPr/>
        </p:nvCxnSpPr>
        <p:spPr bwMode="auto">
          <a:xfrm flipV="1">
            <a:off x="2798616" y="2152529"/>
            <a:ext cx="1308149" cy="598903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33" name="Shape 32"/>
          <p:cNvCxnSpPr>
            <a:stCxn id="22" idx="3"/>
            <a:endCxn id="17" idx="0"/>
          </p:cNvCxnSpPr>
          <p:nvPr/>
        </p:nvCxnSpPr>
        <p:spPr bwMode="auto">
          <a:xfrm>
            <a:off x="2798616" y="2751432"/>
            <a:ext cx="289083" cy="1553168"/>
          </a:xfrm>
          <a:prstGeom prst="curvedConnector2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35" name="Curved Connector 34"/>
          <p:cNvCxnSpPr>
            <a:stCxn id="22" idx="3"/>
            <a:endCxn id="20" idx="1"/>
          </p:cNvCxnSpPr>
          <p:nvPr/>
        </p:nvCxnSpPr>
        <p:spPr bwMode="auto">
          <a:xfrm>
            <a:off x="2798616" y="2751432"/>
            <a:ext cx="3024480" cy="1905147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AD_Lab_ppt_template_v2">
  <a:themeElements>
    <a:clrScheme name="RAD_Lab_ppt_template_v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RAD_Lab_ppt_template_v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8" charset="0"/>
          </a:defRPr>
        </a:defPPr>
      </a:lstStyle>
    </a:lnDef>
  </a:objectDefaults>
  <a:extraClrSchemeLst>
    <a:extraClrScheme>
      <a:clrScheme name="RAD_Lab_ppt_template_v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_Lab_ppt_template_v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_Lab_ppt_template_v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_Lab_ppt_template_v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_Lab_ppt_template_v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_Lab_ppt_template_v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_Lab_ppt_template_v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_Lab_ppt_template_v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_Lab_ppt_template_v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_Lab_ppt_template_v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_Lab_ppt_template_v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_Lab_ppt_template_v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47786</TotalTime>
  <Words>819</Words>
  <Application>Microsoft Macintosh PowerPoint</Application>
  <PresentationFormat>On-screen Show (4:3)</PresentationFormat>
  <Paragraphs>214</Paragraphs>
  <Slides>31</Slides>
  <Notes>22</Notes>
  <HiddenSlides>0</HiddenSlides>
  <MMClips>0</MMClips>
  <ScaleCrop>false</ScaleCrop>
  <HeadingPairs>
    <vt:vector size="6" baseType="variant">
      <vt:variant>
        <vt:lpstr>Design Template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4" baseType="lpstr">
      <vt:lpstr>RAD_Lab_ppt_template_v2</vt:lpstr>
      <vt:lpstr>Image</vt:lpstr>
      <vt:lpstr>Equation</vt:lpstr>
      <vt:lpstr>Towards a power proportional HPC cluster</vt:lpstr>
      <vt:lpstr>Motivation</vt:lpstr>
      <vt:lpstr>Motivation</vt:lpstr>
      <vt:lpstr>Power saving primitives</vt:lpstr>
      <vt:lpstr>Related Work</vt:lpstr>
      <vt:lpstr>Workloads</vt:lpstr>
      <vt:lpstr>Cluster Managers</vt:lpstr>
      <vt:lpstr>Cluster Managers</vt:lpstr>
      <vt:lpstr>Queue management</vt:lpstr>
      <vt:lpstr>Queue management</vt:lpstr>
      <vt:lpstr>Architecture</vt:lpstr>
      <vt:lpstr>Architecture</vt:lpstr>
      <vt:lpstr>Architecture</vt:lpstr>
      <vt:lpstr>Architecture</vt:lpstr>
      <vt:lpstr>Power saving strategies</vt:lpstr>
      <vt:lpstr>Job Length</vt:lpstr>
      <vt:lpstr>Power saving strategies</vt:lpstr>
      <vt:lpstr>Inter arrival time</vt:lpstr>
      <vt:lpstr>Power saving strategies</vt:lpstr>
      <vt:lpstr>Job Burstiness</vt:lpstr>
      <vt:lpstr>Power saving strategies</vt:lpstr>
      <vt:lpstr>Job arrival time</vt:lpstr>
      <vt:lpstr>Power saving strategies</vt:lpstr>
      <vt:lpstr>Findings</vt:lpstr>
      <vt:lpstr>Next steps</vt:lpstr>
      <vt:lpstr>Sculptability of load</vt:lpstr>
      <vt:lpstr>Next steps</vt:lpstr>
      <vt:lpstr>Slide 28</vt:lpstr>
      <vt:lpstr>Trace Details</vt:lpstr>
      <vt:lpstr>Power-Performance tradeoff</vt:lpstr>
      <vt:lpstr>Wait Time</vt:lpstr>
    </vt:vector>
  </TitlesOfParts>
  <Company>Armando Fox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ychen2</dc:creator>
  <cp:lastModifiedBy>Prashanth Mohan</cp:lastModifiedBy>
  <cp:revision>534</cp:revision>
  <cp:lastPrinted>2007-06-15T16:03:39Z</cp:lastPrinted>
  <dcterms:created xsi:type="dcterms:W3CDTF">2010-02-11T09:11:36Z</dcterms:created>
  <dcterms:modified xsi:type="dcterms:W3CDTF">2010-02-11T09:34:08Z</dcterms:modified>
</cp:coreProperties>
</file>