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c961af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1c961af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1c961af9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1c961af9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1c961af93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1c961af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c961af93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1c961af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1c961af9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1c961af9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1c961af9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1c961af9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4938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Bank System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675245"/>
            <a:ext cx="82221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IT Project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Semester 2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75475" y="22191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Multiple correct type questions cannot be handled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Insertion of the following to the questions by the user is not possible: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Arial"/>
              <a:buAutoNum type="arabicPeriod"/>
            </a:pPr>
            <a:r>
              <a:rPr lang="en" sz="7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mathematical equations.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 images. 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provision right now to add questions for classes and subjects other than given by the program.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-1124725" y="750075"/>
            <a:ext cx="8222100" cy="8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   The Limitations of our project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umbering or sequence of the questions selected by the program cannot be adjusted by the user (it will be adjusted by program itself). 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provision to make any changes in the question text itself without deleting it. 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rgbClr val="0E101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program does not handle with solutions to these questions.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-1103300" y="782225"/>
            <a:ext cx="8222100" cy="8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The Limitations of our project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5410050" y="2050600"/>
            <a:ext cx="2871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3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54675" y="212025"/>
            <a:ext cx="468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Made by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154675" y="2156100"/>
            <a:ext cx="431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Suyash Vyas           |     (202001002)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Praneet Shroff        |     (202001004)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20275" y="1698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20275" y="1182625"/>
            <a:ext cx="7598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Many educational institutions still face the problem of manually making </a:t>
            </a:r>
            <a:r>
              <a:rPr lang="en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their weekly tests. It’s a  hassle to manually sit, find questions that too new ones every time and write out a paper only to be printed.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are trying to make a Question Bank </a:t>
            </a:r>
            <a:r>
              <a:rPr lang="en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</a:t>
            </a:r>
            <a:r>
              <a:rPr lang="en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manages and stores questions and also generates a question paper with those stored questions as user demands.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557650" y="6851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Our Approach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have tried to implement the it by making two classes one for subjective </a:t>
            </a:r>
            <a:r>
              <a:rPr lang="en" sz="1500"/>
              <a:t>questions</a:t>
            </a:r>
            <a:r>
              <a:rPr lang="en" sz="1500"/>
              <a:t> and other for objective questions. These classes provides functions to </a:t>
            </a:r>
            <a:r>
              <a:rPr lang="en" sz="1500"/>
              <a:t>store</a:t>
            </a:r>
            <a:r>
              <a:rPr lang="en" sz="1500"/>
              <a:t>, delete, edit answer, edit option, edit weightage to a question and also to generate a question paper in two ways: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To generate a paper randomly.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To generate a paper which has user </a:t>
            </a:r>
            <a:r>
              <a:rPr lang="en" sz="1500"/>
              <a:t>given</a:t>
            </a:r>
            <a:r>
              <a:rPr lang="en" sz="1500"/>
              <a:t> question numbers.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Question </a:t>
            </a:r>
            <a:r>
              <a:rPr lang="en" sz="1500"/>
              <a:t>number to a question is assigned by the program itself.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program stores the questions in files with predetermined names.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File Structure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program currently accepts questions for class 11th and 12th in three subjects, Physics, Chemistry</a:t>
            </a:r>
            <a:r>
              <a:rPr lang="en" sz="1300"/>
              <a:t> and Mathematics.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The file names follow the syntax:</a:t>
            </a:r>
            <a:endParaRPr sz="13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The first letter signifies the type i.e Subjective or Objective (s,m).</a:t>
            </a:r>
            <a:endParaRPr sz="13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The next two numbers tell the class (11 ,12).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The last character determines the subject (p,c,m).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Example: ‘s12m.dat’ is the files which stores subjectives questions for class 12th in mathematics.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86075" y="7708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How </a:t>
            </a: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question</a:t>
            </a: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 number is assigned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4363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first asks the user the type, class and subject for which he wants to use the program for then stores the </a:t>
            </a:r>
            <a:r>
              <a:rPr lang="en"/>
              <a:t>corresponding predetermined filename in a string which it uses to open and close the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program then: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-&gt; Opens the file -&gt; moves the file pointer to the end of the file -&gt; gets the number of bytes the                    …..           pointer is at and divides it by the size of subjective or objective class and returns +1 of it to 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Assigned as the question number.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75" y="3350075"/>
            <a:ext cx="767700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26075" y="430500"/>
            <a:ext cx="2808000" cy="19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The delete and change option, answer, weightage functions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functions again gets passed the file name to be worked on and also the question number to be edited or </a:t>
            </a:r>
            <a:r>
              <a:rPr lang="en"/>
              <a:t>deleted.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800" y="162900"/>
            <a:ext cx="43110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490175" y="504500"/>
            <a:ext cx="115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The file containing questions is opened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o read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00" y="162900"/>
            <a:ext cx="43110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6833800" y="469550"/>
            <a:ext cx="135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It also creates a new file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write all the edited question in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355588" y="1662300"/>
            <a:ext cx="2465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Roboto"/>
                <a:ea typeface="Roboto"/>
                <a:cs typeface="Roboto"/>
                <a:sym typeface="Roboto"/>
              </a:rPr>
              <a:t>User wants to delete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-&gt; It skips writing Que 4.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213963" y="1979375"/>
            <a:ext cx="169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The program reads one by one all the questions and keeps writing them in the new file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until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Que 4 comes up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551500" y="980638"/>
            <a:ext cx="468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Suppose the user wants to delete/ edit 4th question. These are the questions :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8149" y="890238"/>
            <a:ext cx="285691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6638" y="2083275"/>
            <a:ext cx="653725" cy="77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4225" y="3217363"/>
            <a:ext cx="488877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191550" y="3093013"/>
            <a:ext cx="1480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And writes all the questions below it with question number decreased by one to maintain order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142225" y="1662300"/>
            <a:ext cx="296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Roboto"/>
                <a:ea typeface="Roboto"/>
                <a:cs typeface="Roboto"/>
                <a:sym typeface="Roboto"/>
              </a:rPr>
              <a:t>User wants to edit</a:t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6700" y="2075950"/>
            <a:ext cx="653725" cy="7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7207900" y="1979363"/>
            <a:ext cx="169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The program reads one by one all the questions and keeps writing them in the new file until Que 4 comes up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9900" y="2855375"/>
            <a:ext cx="838248" cy="7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4177500" y="270900"/>
            <a:ext cx="78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s11m.dat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769000" y="216900"/>
            <a:ext cx="11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newfile.dat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374125" y="3548763"/>
            <a:ext cx="26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Then again writes this and all the subsequent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questions in the new file.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490175" y="4344950"/>
            <a:ext cx="557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Then finally it deletes the old file and renames the new one same as the old name.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26075" y="504575"/>
            <a:ext cx="2808000" cy="8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Generating a question paper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26075" y="131277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functions again gets passed the file name to be worked on and the the program asks how many questions are to be included in the paper.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384375" y="1275525"/>
            <a:ext cx="21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Given question numbers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085925" y="1275525"/>
            <a:ext cx="17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generation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335550" y="155500"/>
            <a:ext cx="4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Suppose the user wants 4 questions to be included.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384375" y="1675725"/>
            <a:ext cx="2595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Suppose the user wants questions 2,4,6 to be included. The program stores these question numbers in an array.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850" y="2395550"/>
            <a:ext cx="352450" cy="9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3335550" y="1969225"/>
            <a:ext cx="195300" cy="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945725" y="2306963"/>
            <a:ext cx="188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The program reads these questions and stores them in a Hash table with question number used to determine the position of elements as pos= num questions in file % qno.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848100" y="4590175"/>
            <a:ext cx="468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After reading all the questions to be included it displays this hash table.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335550" y="455750"/>
            <a:ext cx="273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Also suppose these are the questions in file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025" y="539225"/>
            <a:ext cx="246307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6329675" y="1675725"/>
            <a:ext cx="267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Since the user wants 3 questions to be included, the program generates a random number between 1 and 4 (7-3= 4). And then makes a hash table of 3 questions from the generated number including it.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Suppose 2 was randomly generated.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113" y="2860075"/>
            <a:ext cx="287825" cy="79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6678938" y="2753175"/>
            <a:ext cx="2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Then question numbers 2,3,4 are included in the hash table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6329675" y="3651600"/>
            <a:ext cx="259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If number of questions to include is 1 less or equal to the number of questions in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then the program just includes required number of questions from qno=1 in the hash table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During the making of this project, we went over the concepts of: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Object-Oriented Programming (Data Encapsulation, Data Protection, Friend Functions, etc.)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Structures (Hash Table)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7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Functions like </a:t>
            </a:r>
            <a:r>
              <a:rPr lang="en" u="sng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rand()</a:t>
            </a: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161175" y="685825"/>
            <a:ext cx="8222100" cy="8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Things we learned during the entire project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60950" y="18226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realised different approaches to solve a problem and selecting the best one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 concepts got strengthened in these topics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also got to learn about file handling in C++ and how to read, write, edit, remove and rename a file.</a:t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96850" y="728650"/>
            <a:ext cx="8222100" cy="8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Things we learned during the entire project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