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4A1703-D5F6-4B44-A0DB-FC3A4408FC81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81C7-0B34-0ACB-FF79-201CADCC4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8D75C-4D00-54F7-3A2F-D85A37ADF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75F85-83E4-B3FA-8CBF-C2B89404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F524-AB5C-23AD-BBD7-A3EFB8F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C915-D4C5-6680-BBCA-7FDC56AB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3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9EA4-3417-A267-3A1D-4AB8AFB6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6EB3E-3530-61B8-8A10-277B5980B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9939-3305-0CC9-277B-B4C9F7DE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E17D-20D3-F3F2-B866-1A9C6A7F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0A09-BFD5-A650-2B97-41CB2663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19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ECDA7-6DCC-316D-8975-CB7ACF698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CD8FB-5167-0820-F07A-99A3E115B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03FDA-F56E-0C2F-C56C-2D220D00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0D85-6060-7ED2-6F40-1C928CF3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6F87-47D9-0063-20B9-EA00723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35BA-2F4C-A59D-CA65-11825535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8354-6F9D-49C4-09CD-0C0F51248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E1ED-D917-53EF-A151-28F9DF8C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E53F-7A6C-47D0-07CC-FB318935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9DC3-5253-7DE5-841C-C7BFEB1A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5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4B52-975B-BED6-2D9F-75EDD7C7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D8200-8661-4601-56E0-44177485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C4204-BD55-1D1F-8523-EF6018AF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0894-0C54-494E-E180-8CD21F1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9430-DED5-2BDD-AAC6-1540B0A2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5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B308-7097-819B-7658-5435A0FC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CAE0-D2CA-AC8E-4AF8-37B445CA8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C4888-D07A-E5CB-CC01-F04BFE2D0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F9CE9-5F4F-5EC2-62DF-7C18B4C0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A565-DA98-10EF-6698-48F330F3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5FFA5-A463-0056-B4E6-D6F6A2B7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2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BA03-9246-8E42-E283-9288DFA6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04D1-A407-5A49-D0FF-6776E5075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E4EA-DDDC-F05D-5D05-5197E0BE9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5B303-B6CF-BB03-7F1C-C9705BAEA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A1B2A-82BE-3DA3-7961-AC13FF853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F4128-9BA7-8579-8D22-EB929E8E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8504A-040C-5677-FA3B-4770D9AB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07B03-1B46-C1BD-7CA1-EA0757E5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A3B4-7F34-56A7-E1F6-5FB4A55A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59257-2D24-814D-C2B4-1A7A4F7F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41160-39C8-FB13-A5EB-8576BBEF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0E857-A12F-C259-1FCC-88C10165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0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920DC-BDC5-F3FD-5A0A-FB0471FC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A058E-DEDB-4DDE-8E40-B1D133A7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BE524-31B5-88A9-7033-57036803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1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0D18-E22E-BF31-C14A-ACA835A8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A807-7B19-BEFA-1694-9903E92A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EC2A1-E170-2C34-59F0-6261B696C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2DA61-4671-19C9-0875-43579FDC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E1C1F-3E99-4563-7173-1B9C9F58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CF59E-F599-46EF-2179-F93FA6DF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6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B89A-85C3-301A-1EC4-2D60A8F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B4D80-B650-9B80-5D37-1734E4F63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7F979-7BE2-1FDD-DA4C-0A0C18AF6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A0F99-50F3-32D5-08DA-9D9AA2D9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784EC-168B-696B-5545-E912A2F4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0E34-F6F9-F414-D7F2-26BD4364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5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4609E-10A1-95B4-F51A-3B605CEA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DA11-C5E1-A0C9-58D5-77638E2F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C495-D414-7A11-5837-032729F72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38FD3-A749-4F69-B0BD-661400E6FC8C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81AB-4BA6-AB28-0A32-93F4DA92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70D9-3A33-C631-4F00-2D4758882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9857E-4386-4AC5-B96E-849F52A5B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0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1BC72A-47E8-80F4-F092-C148403CA88A}"/>
              </a:ext>
            </a:extLst>
          </p:cNvPr>
          <p:cNvSpPr/>
          <p:nvPr/>
        </p:nvSpPr>
        <p:spPr>
          <a:xfrm>
            <a:off x="2722672" y="1366575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AB1178-44DE-0B53-BF7D-A32FB41D009C}"/>
              </a:ext>
            </a:extLst>
          </p:cNvPr>
          <p:cNvSpPr/>
          <p:nvPr/>
        </p:nvSpPr>
        <p:spPr>
          <a:xfrm>
            <a:off x="2722672" y="2568917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3C8C4-A41F-FE20-DC8D-D27DAA1B97E5}"/>
              </a:ext>
            </a:extLst>
          </p:cNvPr>
          <p:cNvSpPr/>
          <p:nvPr/>
        </p:nvSpPr>
        <p:spPr>
          <a:xfrm>
            <a:off x="2722672" y="1967746"/>
            <a:ext cx="4059534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22135E-4FF1-F151-E0D0-79E865BF464A}"/>
              </a:ext>
            </a:extLst>
          </p:cNvPr>
          <p:cNvSpPr/>
          <p:nvPr/>
        </p:nvSpPr>
        <p:spPr>
          <a:xfrm>
            <a:off x="2722672" y="4026519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72273B-17A4-2EF3-A359-3CF68D276DA6}"/>
              </a:ext>
            </a:extLst>
          </p:cNvPr>
          <p:cNvSpPr/>
          <p:nvPr/>
        </p:nvSpPr>
        <p:spPr>
          <a:xfrm>
            <a:off x="2722672" y="3442554"/>
            <a:ext cx="4059534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ED3C5F-7793-C5A8-5BDC-5F6E1AB1CD33}"/>
              </a:ext>
            </a:extLst>
          </p:cNvPr>
          <p:cNvCxnSpPr/>
          <p:nvPr/>
        </p:nvCxnSpPr>
        <p:spPr>
          <a:xfrm>
            <a:off x="4670323" y="3084871"/>
            <a:ext cx="0" cy="3441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54BB8C-B62C-753B-1573-522639B9603E}"/>
              </a:ext>
            </a:extLst>
          </p:cNvPr>
          <p:cNvSpPr/>
          <p:nvPr/>
        </p:nvSpPr>
        <p:spPr>
          <a:xfrm>
            <a:off x="7108723" y="1366575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591A28-EA96-DDAC-1780-B0A8FA76D4EA}"/>
              </a:ext>
            </a:extLst>
          </p:cNvPr>
          <p:cNvSpPr/>
          <p:nvPr/>
        </p:nvSpPr>
        <p:spPr>
          <a:xfrm>
            <a:off x="7108723" y="1964093"/>
            <a:ext cx="511277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847C10-E48B-C4AF-1852-09A241E61375}"/>
              </a:ext>
            </a:extLst>
          </p:cNvPr>
          <p:cNvSpPr/>
          <p:nvPr/>
        </p:nvSpPr>
        <p:spPr>
          <a:xfrm>
            <a:off x="7108723" y="2568916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A5C857-90EB-62C9-3480-00CA9BCB61C6}"/>
              </a:ext>
            </a:extLst>
          </p:cNvPr>
          <p:cNvSpPr/>
          <p:nvPr/>
        </p:nvSpPr>
        <p:spPr>
          <a:xfrm>
            <a:off x="7108723" y="3429000"/>
            <a:ext cx="511277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5F3D843-F852-118A-97D8-8E629CB2EDC3}"/>
              </a:ext>
            </a:extLst>
          </p:cNvPr>
          <p:cNvSpPr/>
          <p:nvPr/>
        </p:nvSpPr>
        <p:spPr>
          <a:xfrm>
            <a:off x="7108723" y="4026518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E6054-33EB-DBEB-AE70-AF78B9976B36}"/>
              </a:ext>
            </a:extLst>
          </p:cNvPr>
          <p:cNvCxnSpPr>
            <a:endCxn id="11" idx="1"/>
          </p:cNvCxnSpPr>
          <p:nvPr/>
        </p:nvCxnSpPr>
        <p:spPr>
          <a:xfrm>
            <a:off x="6782206" y="1612759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69FF0-C01D-B4D9-69A1-397DA2DA9FE4}"/>
              </a:ext>
            </a:extLst>
          </p:cNvPr>
          <p:cNvCxnSpPr/>
          <p:nvPr/>
        </p:nvCxnSpPr>
        <p:spPr>
          <a:xfrm>
            <a:off x="6792039" y="2210274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D5EA30-B6BA-AE60-0D0E-3D489A95D796}"/>
              </a:ext>
            </a:extLst>
          </p:cNvPr>
          <p:cNvCxnSpPr/>
          <p:nvPr/>
        </p:nvCxnSpPr>
        <p:spPr>
          <a:xfrm>
            <a:off x="6792039" y="2807792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F52AFC-3E1C-43A7-581F-5ED4C0FFA7A3}"/>
              </a:ext>
            </a:extLst>
          </p:cNvPr>
          <p:cNvCxnSpPr/>
          <p:nvPr/>
        </p:nvCxnSpPr>
        <p:spPr>
          <a:xfrm>
            <a:off x="6771347" y="3688737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C3A8DA-06D1-0345-FD21-081216B06923}"/>
              </a:ext>
            </a:extLst>
          </p:cNvPr>
          <p:cNvCxnSpPr/>
          <p:nvPr/>
        </p:nvCxnSpPr>
        <p:spPr>
          <a:xfrm>
            <a:off x="6782206" y="4272701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736C3B0-E72D-0391-D692-975809983161}"/>
              </a:ext>
            </a:extLst>
          </p:cNvPr>
          <p:cNvSpPr/>
          <p:nvPr/>
        </p:nvSpPr>
        <p:spPr>
          <a:xfrm>
            <a:off x="6980903" y="1258529"/>
            <a:ext cx="766914" cy="338918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7FBA26-87F8-F826-AABB-0D758C63952A}"/>
              </a:ext>
            </a:extLst>
          </p:cNvPr>
          <p:cNvCxnSpPr>
            <a:cxnSpLocks/>
          </p:cNvCxnSpPr>
          <p:nvPr/>
        </p:nvCxnSpPr>
        <p:spPr>
          <a:xfrm>
            <a:off x="7855840" y="2953123"/>
            <a:ext cx="6195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8013FC1-CE9B-6F9A-BCD0-57474890766E}"/>
              </a:ext>
            </a:extLst>
          </p:cNvPr>
          <p:cNvSpPr/>
          <p:nvPr/>
        </p:nvSpPr>
        <p:spPr>
          <a:xfrm>
            <a:off x="8502783" y="2547195"/>
            <a:ext cx="1180003" cy="81185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828C8D-A2FB-4452-13A6-567690B04244}"/>
              </a:ext>
            </a:extLst>
          </p:cNvPr>
          <p:cNvSpPr/>
          <p:nvPr/>
        </p:nvSpPr>
        <p:spPr>
          <a:xfrm>
            <a:off x="8632691" y="3365571"/>
            <a:ext cx="9201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Final</a:t>
            </a:r>
            <a:b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5AB076-23D7-F43D-52EF-30EE7DFEB218}"/>
              </a:ext>
            </a:extLst>
          </p:cNvPr>
          <p:cNvSpPr/>
          <p:nvPr/>
        </p:nvSpPr>
        <p:spPr>
          <a:xfrm>
            <a:off x="6872879" y="598713"/>
            <a:ext cx="9829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Majority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494B52-371D-7AF1-741A-D4DF1BE197B5}"/>
              </a:ext>
            </a:extLst>
          </p:cNvPr>
          <p:cNvSpPr/>
          <p:nvPr/>
        </p:nvSpPr>
        <p:spPr>
          <a:xfrm>
            <a:off x="1218339" y="2634923"/>
            <a:ext cx="836604" cy="636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4AC54C-5EB1-6ECF-3651-2E20FE0759CD}"/>
              </a:ext>
            </a:extLst>
          </p:cNvPr>
          <p:cNvCxnSpPr>
            <a:stCxn id="33" idx="3"/>
            <a:endCxn id="4" idx="1"/>
          </p:cNvCxnSpPr>
          <p:nvPr/>
        </p:nvCxnSpPr>
        <p:spPr>
          <a:xfrm flipV="1">
            <a:off x="2054943" y="1612760"/>
            <a:ext cx="667729" cy="13403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13A9193-1032-6A15-D23E-536EA8E10B05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2054943" y="2213931"/>
            <a:ext cx="667729" cy="739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0715D7D-C70E-B025-5B43-2588A8D47E6B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054943" y="2820116"/>
            <a:ext cx="672645" cy="133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2B2904A-75E6-32B2-2340-E032DDF3966E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>
            <a:off x="2054943" y="2953123"/>
            <a:ext cx="667729" cy="735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74A6C45-6BAE-15D7-A58D-A56FD8DA01A2}"/>
              </a:ext>
            </a:extLst>
          </p:cNvPr>
          <p:cNvCxnSpPr>
            <a:cxnSpLocks/>
            <a:stCxn id="33" idx="3"/>
            <a:endCxn id="7" idx="1"/>
          </p:cNvCxnSpPr>
          <p:nvPr/>
        </p:nvCxnSpPr>
        <p:spPr>
          <a:xfrm>
            <a:off x="2054943" y="2953123"/>
            <a:ext cx="667729" cy="1319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E5FA2A2-E42B-7C5F-1313-9692E8D23BAF}"/>
              </a:ext>
            </a:extLst>
          </p:cNvPr>
          <p:cNvSpPr/>
          <p:nvPr/>
        </p:nvSpPr>
        <p:spPr>
          <a:xfrm>
            <a:off x="1299977" y="2768457"/>
            <a:ext cx="5982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74E158-0C65-ED2B-8CBF-F731858908D1}"/>
              </a:ext>
            </a:extLst>
          </p:cNvPr>
          <p:cNvSpPr/>
          <p:nvPr/>
        </p:nvSpPr>
        <p:spPr>
          <a:xfrm>
            <a:off x="3340275" y="720244"/>
            <a:ext cx="1484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51    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Samples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2B737E-9497-E398-8F6D-DE53044F1694}"/>
              </a:ext>
            </a:extLst>
          </p:cNvPr>
          <p:cNvCxnSpPr>
            <a:cxnSpLocks/>
          </p:cNvCxnSpPr>
          <p:nvPr/>
        </p:nvCxnSpPr>
        <p:spPr>
          <a:xfrm>
            <a:off x="4618470" y="826481"/>
            <a:ext cx="0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D1C336B-3653-DD20-5D8B-A9E931D0785C}"/>
              </a:ext>
            </a:extLst>
          </p:cNvPr>
          <p:cNvSpPr/>
          <p:nvPr/>
        </p:nvSpPr>
        <p:spPr>
          <a:xfrm>
            <a:off x="4640374" y="720244"/>
            <a:ext cx="13083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Full Tokens Generation</a:t>
            </a:r>
          </a:p>
        </p:txBody>
      </p:sp>
    </p:spTree>
    <p:extLst>
      <p:ext uri="{BB962C8B-B14F-4D97-AF65-F5344CB8AC3E}">
        <p14:creationId xmlns:p14="http://schemas.microsoft.com/office/powerpoint/2010/main" val="327422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3D876-9F75-CE95-F5F7-6047D423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8C7496-895E-46B7-6B2A-C5B431499489}"/>
              </a:ext>
            </a:extLst>
          </p:cNvPr>
          <p:cNvSpPr/>
          <p:nvPr/>
        </p:nvSpPr>
        <p:spPr>
          <a:xfrm>
            <a:off x="4901860" y="1928365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182DF4-B21F-8919-0607-7FA531A41317}"/>
              </a:ext>
            </a:extLst>
          </p:cNvPr>
          <p:cNvSpPr/>
          <p:nvPr/>
        </p:nvSpPr>
        <p:spPr>
          <a:xfrm>
            <a:off x="4901860" y="2529536"/>
            <a:ext cx="4059534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08BCA3-1E99-0B8E-0832-47B2408EAFD2}"/>
              </a:ext>
            </a:extLst>
          </p:cNvPr>
          <p:cNvSpPr/>
          <p:nvPr/>
        </p:nvSpPr>
        <p:spPr>
          <a:xfrm>
            <a:off x="4891480" y="3540756"/>
            <a:ext cx="4059534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13BB9-B29E-D06A-C3E9-A9043CE91037}"/>
              </a:ext>
            </a:extLst>
          </p:cNvPr>
          <p:cNvCxnSpPr>
            <a:cxnSpLocks/>
          </p:cNvCxnSpPr>
          <p:nvPr/>
        </p:nvCxnSpPr>
        <p:spPr>
          <a:xfrm>
            <a:off x="6849511" y="3109266"/>
            <a:ext cx="0" cy="3441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01380E-56D7-F56A-9221-728E7CAE9A9C}"/>
              </a:ext>
            </a:extLst>
          </p:cNvPr>
          <p:cNvSpPr/>
          <p:nvPr/>
        </p:nvSpPr>
        <p:spPr>
          <a:xfrm>
            <a:off x="9287911" y="1928365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F7858C-24E1-EAE1-16DE-88650951294E}"/>
              </a:ext>
            </a:extLst>
          </p:cNvPr>
          <p:cNvSpPr/>
          <p:nvPr/>
        </p:nvSpPr>
        <p:spPr>
          <a:xfrm>
            <a:off x="9287911" y="2525883"/>
            <a:ext cx="511277" cy="492369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4FCEE0-7A7D-BB28-2443-109C8D71CC82}"/>
              </a:ext>
            </a:extLst>
          </p:cNvPr>
          <p:cNvSpPr/>
          <p:nvPr/>
        </p:nvSpPr>
        <p:spPr>
          <a:xfrm>
            <a:off x="9236115" y="3534697"/>
            <a:ext cx="511277" cy="4923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AE3FBD-085A-52D4-1B35-B4F7E92AF7F0}"/>
              </a:ext>
            </a:extLst>
          </p:cNvPr>
          <p:cNvCxnSpPr>
            <a:endCxn id="11" idx="1"/>
          </p:cNvCxnSpPr>
          <p:nvPr/>
        </p:nvCxnSpPr>
        <p:spPr>
          <a:xfrm>
            <a:off x="8961394" y="2174549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FCFEA-63B7-6923-BE56-9DE7CA9814FA}"/>
              </a:ext>
            </a:extLst>
          </p:cNvPr>
          <p:cNvCxnSpPr>
            <a:cxnSpLocks/>
          </p:cNvCxnSpPr>
          <p:nvPr/>
        </p:nvCxnSpPr>
        <p:spPr>
          <a:xfrm>
            <a:off x="8971227" y="2772064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802011-2A77-AD83-C4B2-2B025FA93C52}"/>
              </a:ext>
            </a:extLst>
          </p:cNvPr>
          <p:cNvCxnSpPr>
            <a:cxnSpLocks/>
          </p:cNvCxnSpPr>
          <p:nvPr/>
        </p:nvCxnSpPr>
        <p:spPr>
          <a:xfrm>
            <a:off x="8929579" y="3780176"/>
            <a:ext cx="326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2F4328F-D336-4E25-2ABD-3D236A00A183}"/>
              </a:ext>
            </a:extLst>
          </p:cNvPr>
          <p:cNvSpPr/>
          <p:nvPr/>
        </p:nvSpPr>
        <p:spPr>
          <a:xfrm>
            <a:off x="9144561" y="1820320"/>
            <a:ext cx="782444" cy="234777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06796D-34AB-0A3C-3749-34B85FF4CB87}"/>
              </a:ext>
            </a:extLst>
          </p:cNvPr>
          <p:cNvSpPr/>
          <p:nvPr/>
        </p:nvSpPr>
        <p:spPr>
          <a:xfrm>
            <a:off x="5840360" y="4313787"/>
            <a:ext cx="1484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51 – X    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Samples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E7AD3-FB39-F1FB-0E76-4B77819C9785}"/>
              </a:ext>
            </a:extLst>
          </p:cNvPr>
          <p:cNvCxnSpPr>
            <a:cxnSpLocks/>
          </p:cNvCxnSpPr>
          <p:nvPr/>
        </p:nvCxnSpPr>
        <p:spPr>
          <a:xfrm>
            <a:off x="10035028" y="3013619"/>
            <a:ext cx="6195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7EB477-63EF-2412-AF35-7C82CD1437C1}"/>
              </a:ext>
            </a:extLst>
          </p:cNvPr>
          <p:cNvSpPr/>
          <p:nvPr/>
        </p:nvSpPr>
        <p:spPr>
          <a:xfrm>
            <a:off x="10806381" y="2588278"/>
            <a:ext cx="1180003" cy="81185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EE5A4C-7291-7A50-1EE7-92936486E892}"/>
              </a:ext>
            </a:extLst>
          </p:cNvPr>
          <p:cNvSpPr/>
          <p:nvPr/>
        </p:nvSpPr>
        <p:spPr>
          <a:xfrm>
            <a:off x="10936289" y="3406654"/>
            <a:ext cx="9201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Final</a:t>
            </a:r>
            <a:b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D8AC2A-4A09-DF9C-01E7-CAC928738F19}"/>
              </a:ext>
            </a:extLst>
          </p:cNvPr>
          <p:cNvSpPr/>
          <p:nvPr/>
        </p:nvSpPr>
        <p:spPr>
          <a:xfrm>
            <a:off x="9000272" y="1119965"/>
            <a:ext cx="9829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Majority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Voting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EF47E8-6F0A-D8C4-6AB6-A77F470FBCAA}"/>
              </a:ext>
            </a:extLst>
          </p:cNvPr>
          <p:cNvSpPr/>
          <p:nvPr/>
        </p:nvSpPr>
        <p:spPr>
          <a:xfrm>
            <a:off x="4809365" y="1820319"/>
            <a:ext cx="4242701" cy="2347774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677E90-F10F-DF6C-63E4-5302E67D7325}"/>
              </a:ext>
            </a:extLst>
          </p:cNvPr>
          <p:cNvSpPr/>
          <p:nvPr/>
        </p:nvSpPr>
        <p:spPr>
          <a:xfrm>
            <a:off x="6190882" y="1405188"/>
            <a:ext cx="16881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Max</a:t>
            </a:r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>
                <a:ln w="0"/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368F72E-CAF6-D098-D4DE-58E8D30FAD76}"/>
              </a:ext>
            </a:extLst>
          </p:cNvPr>
          <p:cNvSpPr/>
          <p:nvPr/>
        </p:nvSpPr>
        <p:spPr>
          <a:xfrm>
            <a:off x="1564933" y="1528990"/>
            <a:ext cx="2369343" cy="492369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4CF3742-7D13-23EF-6150-5740F34F346A}"/>
              </a:ext>
            </a:extLst>
          </p:cNvPr>
          <p:cNvSpPr/>
          <p:nvPr/>
        </p:nvSpPr>
        <p:spPr>
          <a:xfrm>
            <a:off x="1564933" y="2731332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CF6A6A-E066-2C8F-F7F5-2E5DF0AA695D}"/>
              </a:ext>
            </a:extLst>
          </p:cNvPr>
          <p:cNvSpPr/>
          <p:nvPr/>
        </p:nvSpPr>
        <p:spPr>
          <a:xfrm>
            <a:off x="1564933" y="2130161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040561-C9C9-9502-B8D6-8F9B734468FC}"/>
              </a:ext>
            </a:extLst>
          </p:cNvPr>
          <p:cNvSpPr/>
          <p:nvPr/>
        </p:nvSpPr>
        <p:spPr>
          <a:xfrm>
            <a:off x="1564933" y="4188934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EAEA78-0285-7E6D-8B14-DAC4AF85B8AC}"/>
              </a:ext>
            </a:extLst>
          </p:cNvPr>
          <p:cNvSpPr/>
          <p:nvPr/>
        </p:nvSpPr>
        <p:spPr>
          <a:xfrm>
            <a:off x="1564933" y="3604969"/>
            <a:ext cx="2369343" cy="49236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01D760-616A-DB8D-48C3-5FEB09C3BFB8}"/>
              </a:ext>
            </a:extLst>
          </p:cNvPr>
          <p:cNvCxnSpPr>
            <a:cxnSpLocks/>
          </p:cNvCxnSpPr>
          <p:nvPr/>
        </p:nvCxnSpPr>
        <p:spPr>
          <a:xfrm>
            <a:off x="2637513" y="3260840"/>
            <a:ext cx="0" cy="3441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45F5548-7A07-906C-2810-216DCCED65F6}"/>
              </a:ext>
            </a:extLst>
          </p:cNvPr>
          <p:cNvSpPr/>
          <p:nvPr/>
        </p:nvSpPr>
        <p:spPr>
          <a:xfrm>
            <a:off x="60600" y="2797338"/>
            <a:ext cx="836604" cy="636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66C45CA-E20F-3347-1E09-2CB8CA38BEA6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>
          <a:xfrm flipV="1">
            <a:off x="897204" y="1775175"/>
            <a:ext cx="667729" cy="13403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8107F98-13EE-A108-717D-D7EDE047C3DD}"/>
              </a:ext>
            </a:extLst>
          </p:cNvPr>
          <p:cNvCxnSpPr>
            <a:cxnSpLocks/>
            <a:stCxn id="39" idx="3"/>
            <a:endCxn id="35" idx="1"/>
          </p:cNvCxnSpPr>
          <p:nvPr/>
        </p:nvCxnSpPr>
        <p:spPr>
          <a:xfrm flipV="1">
            <a:off x="897204" y="2376346"/>
            <a:ext cx="667729" cy="7391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FE18FCC-0543-1F2C-9516-77F6F8F3A252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97204" y="2982531"/>
            <a:ext cx="672645" cy="133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FCE917-BCBD-74E5-A98F-BF8A0FCD5CF2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897204" y="3115538"/>
            <a:ext cx="667729" cy="735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21B49A5-AD1A-E72B-5918-498B01AA4CC7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>
            <a:off x="897204" y="3115538"/>
            <a:ext cx="667729" cy="1319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C531C16-636A-BEBB-6A92-08D47D2378B7}"/>
              </a:ext>
            </a:extLst>
          </p:cNvPr>
          <p:cNvSpPr/>
          <p:nvPr/>
        </p:nvSpPr>
        <p:spPr>
          <a:xfrm>
            <a:off x="142238" y="2930872"/>
            <a:ext cx="5982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419C6C1-E3C1-A421-1BBE-08872EA9061E}"/>
              </a:ext>
            </a:extLst>
          </p:cNvPr>
          <p:cNvCxnSpPr>
            <a:cxnSpLocks/>
          </p:cNvCxnSpPr>
          <p:nvPr/>
        </p:nvCxnSpPr>
        <p:spPr>
          <a:xfrm>
            <a:off x="7118555" y="4420024"/>
            <a:ext cx="0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A7E6EA7-5BDF-233D-94D5-A9DB90C996B1}"/>
              </a:ext>
            </a:extLst>
          </p:cNvPr>
          <p:cNvSpPr/>
          <p:nvPr/>
        </p:nvSpPr>
        <p:spPr>
          <a:xfrm>
            <a:off x="7140459" y="4313787"/>
            <a:ext cx="13083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Full Tokens Generation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0662AB-3786-CF21-1301-A41E3F4A2DFF}"/>
              </a:ext>
            </a:extLst>
          </p:cNvPr>
          <p:cNvCxnSpPr>
            <a:cxnSpLocks/>
          </p:cNvCxnSpPr>
          <p:nvPr/>
        </p:nvCxnSpPr>
        <p:spPr>
          <a:xfrm>
            <a:off x="3373837" y="1529947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015996-105C-8BB8-8D46-25C89C46357A}"/>
              </a:ext>
            </a:extLst>
          </p:cNvPr>
          <p:cNvCxnSpPr>
            <a:cxnSpLocks/>
          </p:cNvCxnSpPr>
          <p:nvPr/>
        </p:nvCxnSpPr>
        <p:spPr>
          <a:xfrm>
            <a:off x="3373837" y="2131118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3E563D-18BF-AC2A-CCAA-CD3ED8EB57BB}"/>
              </a:ext>
            </a:extLst>
          </p:cNvPr>
          <p:cNvCxnSpPr>
            <a:cxnSpLocks/>
          </p:cNvCxnSpPr>
          <p:nvPr/>
        </p:nvCxnSpPr>
        <p:spPr>
          <a:xfrm>
            <a:off x="3388585" y="3594842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B59513-F112-92D2-768E-87B69B31D550}"/>
              </a:ext>
            </a:extLst>
          </p:cNvPr>
          <p:cNvCxnSpPr>
            <a:cxnSpLocks/>
          </p:cNvCxnSpPr>
          <p:nvPr/>
        </p:nvCxnSpPr>
        <p:spPr>
          <a:xfrm>
            <a:off x="3373837" y="2731332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DB78605-061B-4D8E-636F-9ABD162FB326}"/>
              </a:ext>
            </a:extLst>
          </p:cNvPr>
          <p:cNvCxnSpPr>
            <a:cxnSpLocks/>
          </p:cNvCxnSpPr>
          <p:nvPr/>
        </p:nvCxnSpPr>
        <p:spPr>
          <a:xfrm>
            <a:off x="3383669" y="4188934"/>
            <a:ext cx="0" cy="494839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14B9BB0-2D1F-1336-7F90-614500DCC38A}"/>
              </a:ext>
            </a:extLst>
          </p:cNvPr>
          <p:cNvSpPr/>
          <p:nvPr/>
        </p:nvSpPr>
        <p:spPr>
          <a:xfrm>
            <a:off x="1721658" y="1588765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B    C    D	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8811AB-D30F-F0E6-03FC-266ABC56A9AD}"/>
              </a:ext>
            </a:extLst>
          </p:cNvPr>
          <p:cNvSpPr/>
          <p:nvPr/>
        </p:nvSpPr>
        <p:spPr>
          <a:xfrm>
            <a:off x="1708283" y="2217533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C    E    D	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7AD671-599A-3114-C600-69AAB76EF41B}"/>
              </a:ext>
            </a:extLst>
          </p:cNvPr>
          <p:cNvSpPr/>
          <p:nvPr/>
        </p:nvSpPr>
        <p:spPr>
          <a:xfrm>
            <a:off x="1655586" y="2797338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B    C    D	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015A9C-8A5F-A467-2F84-4125ED7AEFC4}"/>
              </a:ext>
            </a:extLst>
          </p:cNvPr>
          <p:cNvSpPr/>
          <p:nvPr/>
        </p:nvSpPr>
        <p:spPr>
          <a:xfrm>
            <a:off x="1708282" y="3689137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B   F   D	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F2B554-60D3-AE5A-94F8-00CEC022130A}"/>
              </a:ext>
            </a:extLst>
          </p:cNvPr>
          <p:cNvSpPr/>
          <p:nvPr/>
        </p:nvSpPr>
        <p:spPr>
          <a:xfrm>
            <a:off x="1730185" y="4250981"/>
            <a:ext cx="165217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A    B    C    D	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36DA072-D249-19D9-CA61-DBA9760454FF}"/>
              </a:ext>
            </a:extLst>
          </p:cNvPr>
          <p:cNvSpPr/>
          <p:nvPr/>
        </p:nvSpPr>
        <p:spPr>
          <a:xfrm>
            <a:off x="3358508" y="1609134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3D7644-467A-D3DD-328F-7EB58E1F8C4C}"/>
              </a:ext>
            </a:extLst>
          </p:cNvPr>
          <p:cNvSpPr/>
          <p:nvPr/>
        </p:nvSpPr>
        <p:spPr>
          <a:xfrm>
            <a:off x="3351821" y="2193871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20F8B2D-7D1E-1249-4F84-1D612386FE5C}"/>
              </a:ext>
            </a:extLst>
          </p:cNvPr>
          <p:cNvSpPr/>
          <p:nvPr/>
        </p:nvSpPr>
        <p:spPr>
          <a:xfrm>
            <a:off x="3376218" y="2816662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3CBA31-9733-2F28-9E78-F22714FD1DCF}"/>
              </a:ext>
            </a:extLst>
          </p:cNvPr>
          <p:cNvSpPr/>
          <p:nvPr/>
        </p:nvSpPr>
        <p:spPr>
          <a:xfrm>
            <a:off x="3373835" y="3657595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0EB0-BC9C-3A8B-BB3F-41985F1C9580}"/>
              </a:ext>
            </a:extLst>
          </p:cNvPr>
          <p:cNvSpPr/>
          <p:nvPr/>
        </p:nvSpPr>
        <p:spPr>
          <a:xfrm>
            <a:off x="3372396" y="4258638"/>
            <a:ext cx="5910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0157FD-DC32-2296-2491-58589C5C1535}"/>
              </a:ext>
            </a:extLst>
          </p:cNvPr>
          <p:cNvSpPr/>
          <p:nvPr/>
        </p:nvSpPr>
        <p:spPr>
          <a:xfrm>
            <a:off x="1430128" y="1405188"/>
            <a:ext cx="2689588" cy="343762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F0F7D3-2064-B468-7EC9-D18DEBA49BDD}"/>
              </a:ext>
            </a:extLst>
          </p:cNvPr>
          <p:cNvCxnSpPr>
            <a:cxnSpLocks/>
          </p:cNvCxnSpPr>
          <p:nvPr/>
        </p:nvCxnSpPr>
        <p:spPr>
          <a:xfrm>
            <a:off x="4189799" y="3109266"/>
            <a:ext cx="53951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6F5329E-28DE-D054-7522-A1E03D6162B3}"/>
              </a:ext>
            </a:extLst>
          </p:cNvPr>
          <p:cNvSpPr/>
          <p:nvPr/>
        </p:nvSpPr>
        <p:spPr>
          <a:xfrm>
            <a:off x="1325875" y="4975818"/>
            <a:ext cx="148467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51     </a:t>
            </a:r>
            <a:br>
              <a:rPr lang="en-US" b="0" cap="none" spc="0">
                <a:ln w="0"/>
                <a:solidFill>
                  <a:schemeClr val="tx1"/>
                </a:solidFill>
              </a:rPr>
            </a:br>
            <a:r>
              <a:rPr lang="en-US" b="0" cap="none" spc="0">
                <a:ln w="0"/>
                <a:solidFill>
                  <a:schemeClr val="tx1"/>
                </a:solidFill>
              </a:rPr>
              <a:t>Samples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3F4FF1-7542-184E-7E1A-44DE2DB55EEC}"/>
              </a:ext>
            </a:extLst>
          </p:cNvPr>
          <p:cNvCxnSpPr>
            <a:cxnSpLocks/>
          </p:cNvCxnSpPr>
          <p:nvPr/>
        </p:nvCxnSpPr>
        <p:spPr>
          <a:xfrm>
            <a:off x="2604070" y="5082055"/>
            <a:ext cx="0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4C20812-AAA4-41A8-FE3B-ECC13E6B3CEA}"/>
              </a:ext>
            </a:extLst>
          </p:cNvPr>
          <p:cNvSpPr/>
          <p:nvPr/>
        </p:nvSpPr>
        <p:spPr>
          <a:xfrm>
            <a:off x="2625974" y="4975818"/>
            <a:ext cx="130830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PL Tokens Generation</a:t>
            </a:r>
          </a:p>
        </p:txBody>
      </p:sp>
    </p:spTree>
    <p:extLst>
      <p:ext uri="{BB962C8B-B14F-4D97-AF65-F5344CB8AC3E}">
        <p14:creationId xmlns:p14="http://schemas.microsoft.com/office/powerpoint/2010/main" val="423532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91768FA-663F-4DB0-7D20-5FC3FA22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63" y="3322138"/>
            <a:ext cx="8190517" cy="301966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C8FE6B-A842-1741-8716-35CDDE6AA44F}"/>
              </a:ext>
            </a:extLst>
          </p:cNvPr>
          <p:cNvCxnSpPr/>
          <p:nvPr/>
        </p:nvCxnSpPr>
        <p:spPr>
          <a:xfrm>
            <a:off x="2969342" y="3105828"/>
            <a:ext cx="832792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D774E2F-6D8E-652D-B628-350787A60285}"/>
              </a:ext>
            </a:extLst>
          </p:cNvPr>
          <p:cNvSpPr/>
          <p:nvPr/>
        </p:nvSpPr>
        <p:spPr>
          <a:xfrm>
            <a:off x="334297" y="2309378"/>
            <a:ext cx="1317522" cy="1858286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84875-012B-3F18-40C8-B9DE2CB0FF91}"/>
              </a:ext>
            </a:extLst>
          </p:cNvPr>
          <p:cNvSpPr/>
          <p:nvPr/>
        </p:nvSpPr>
        <p:spPr>
          <a:xfrm>
            <a:off x="334297" y="2367164"/>
            <a:ext cx="1317522" cy="1477328"/>
          </a:xfrm>
          <a:prstGeom prst="rect">
            <a:avLst/>
          </a:prstGeom>
          <a:noFill/>
          <a:ln w="19050"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>
                <a:ln w="0"/>
                <a:solidFill>
                  <a:schemeClr val="tx1"/>
                </a:solidFill>
              </a:rPr>
              <a:t>Question : Abcdefsdkncskjcsdkjndskjnsdkfnd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0C733-B7FD-9EA7-0161-EB492F5CD61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1651819" y="1606570"/>
            <a:ext cx="1581744" cy="14992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38C5980-C3E7-4DB0-0915-50B9AD1DED71}"/>
              </a:ext>
            </a:extLst>
          </p:cNvPr>
          <p:cNvCxnSpPr>
            <a:cxnSpLocks/>
          </p:cNvCxnSpPr>
          <p:nvPr/>
        </p:nvCxnSpPr>
        <p:spPr>
          <a:xfrm>
            <a:off x="1651819" y="3115114"/>
            <a:ext cx="1581744" cy="155520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12BEE37-4E7D-33AD-2E36-EEC6E8F1CA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8"/>
          <a:stretch>
            <a:fillRect/>
          </a:stretch>
        </p:blipFill>
        <p:spPr>
          <a:xfrm>
            <a:off x="3233563" y="38502"/>
            <a:ext cx="5828900" cy="29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5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40BB2-D1BE-4BEC-8F76-7A85532C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347232"/>
            <a:ext cx="11574490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prashanth</dc:creator>
  <cp:lastModifiedBy>sai prashanth</cp:lastModifiedBy>
  <cp:revision>3</cp:revision>
  <dcterms:created xsi:type="dcterms:W3CDTF">2025-08-19T18:57:14Z</dcterms:created>
  <dcterms:modified xsi:type="dcterms:W3CDTF">2025-08-19T20:41:58Z</dcterms:modified>
</cp:coreProperties>
</file>