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376" autoAdjust="0"/>
  </p:normalViewPr>
  <p:slideViewPr>
    <p:cSldViewPr snapToGrid="0">
      <p:cViewPr varScale="1">
        <p:scale>
          <a:sx n="90" d="100"/>
          <a:sy n="90" d="100"/>
        </p:scale>
        <p:origin x="35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0FB05-A58F-7074-9F00-ACB292237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B5E168-F9F8-ACA7-5B52-0C353C621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B1E33-0D9E-6E11-A8B1-F6BAA8331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BAB3-16CC-4A45-B97A-B5C5808DFE27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0EE07-94A2-C7B8-18C6-5A139BB33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8FBB6-8E48-EB4E-FAC4-69AFDBC6A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8343-2F1D-40E3-BE95-D0F24FCFC4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55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9C5F6-F1D9-22AD-7093-6D9F64855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D26DD-AD97-41AA-71CC-CE1CB07EA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EEBE0-9181-670A-54E3-68D468FE0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BAB3-16CC-4A45-B97A-B5C5808DFE27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9176B-85F0-808F-5881-CF0911F45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E95E5-428F-2AE9-83E9-0A064DCA3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8343-2F1D-40E3-BE95-D0F24FCFC4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566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37FFD2-2DAA-CF8A-46E2-94ED931C19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171FC3-6A53-90B9-9749-B069F9B99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8A873-5A35-3DE8-4562-06066ACA0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BAB3-16CC-4A45-B97A-B5C5808DFE27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10E67-41FF-9EF5-9932-31DCA66A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1BC9C-3EF6-0D5C-DD83-1185F5F0D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8343-2F1D-40E3-BE95-D0F24FCFC4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777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6F5D3-2713-DCEE-4BCB-CF7F4241A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42819-9B96-4A28-A8CA-3053D29A3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D353D-4700-7DF9-67A0-E5582142A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BAB3-16CC-4A45-B97A-B5C5808DFE27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BE1C1-4E33-25A5-2176-CBA3DF14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080A9-1AA8-FD07-E1DC-5A07E9CF3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8343-2F1D-40E3-BE95-D0F24FCFC4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217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810F-03AE-B893-C6E2-88A0B7047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1628E-2508-ECCB-BBA0-5DBA80911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D30AB-86AF-DA54-D0A5-BA33CFDF1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BAB3-16CC-4A45-B97A-B5C5808DFE27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A6D90-651D-6B05-2FA7-AE562FA30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9FBE1-04D9-B9DF-FC8B-59BEC0726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8343-2F1D-40E3-BE95-D0F24FCFC4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278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440D6-A3AB-BCFD-D9A6-02FCC6D6C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97EA9-F8A9-C024-6B62-FA10F9C84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D9B5D-FB76-7B32-C3DB-069D5DA20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A743F-B93D-5F80-9A50-90356F66C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BAB3-16CC-4A45-B97A-B5C5808DFE27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3965A-D538-97A5-E8E6-32DFC76A1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7B7F5-1AD3-8E6C-79C8-7D3098D27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8343-2F1D-40E3-BE95-D0F24FCFC4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097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8845F-30B8-4CB6-EF5D-5ED66B17F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9211C-2653-6CE3-BD9C-14D702F9B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503E3F-9F3C-31D7-C157-78B66499F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8B00E4-9513-2AE3-7F06-4D78CACBE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0C1519-D991-9EB5-79D5-32AD99F171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E2DAD5-245E-30E1-A59E-D5DEBA66D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BAB3-16CC-4A45-B97A-B5C5808DFE27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4A0B77-3E72-204A-397A-4A4D352CB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94F4A7-CD35-23D2-EB3D-1DAA0744C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8343-2F1D-40E3-BE95-D0F24FCFC4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210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45A38-99E5-818F-24B9-04DB42030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B21DF0-3FE9-0ABC-F0FC-9DB504643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BAB3-16CC-4A45-B97A-B5C5808DFE27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3DD36A-50F3-BD39-6BA4-70BEFB7DB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B421B6-080C-010A-AA62-53547BB6E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8343-2F1D-40E3-BE95-D0F24FCFC4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245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6F514A-428E-2363-0B5A-6A6130CB9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BAB3-16CC-4A45-B97A-B5C5808DFE27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1D5B76-FE43-A05E-9118-A105E0DCC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474CA-2529-B421-2DAB-4C4F212E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8343-2F1D-40E3-BE95-D0F24FCFC4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866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1BCFF-C6E3-25D6-8B32-2B6DB87C7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E90C8-2388-6F17-0E50-648E07D98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BAACC-0A17-8095-7F78-5A935AF0C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7CA958-3733-033A-2B5E-3A3F97FAA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BAB3-16CC-4A45-B97A-B5C5808DFE27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B8EE4-7247-75CD-EDDF-E4ED44228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D3734-083E-9431-3A8A-1C0B265E1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8343-2F1D-40E3-BE95-D0F24FCFC4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418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FB2A3-8905-4664-423C-9236E0EEF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DC3A8F-C5D7-C467-D39E-A783D4E947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E3253-2DEB-A6F7-B639-B33F5CCA0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4B158-8172-1A6B-BB98-ADC5768EF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ABAB3-16CC-4A45-B97A-B5C5808DFE27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B91B5-9885-98EC-1E70-47AAAAA4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CA61F-BFE0-898D-EA55-6B610886F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E8343-2F1D-40E3-BE95-D0F24FCFC4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781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4211F-2060-26FB-231B-498979797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1C986-C2D0-9FF3-C0B4-3417FA218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35CE1-7F9F-D5DA-F996-D4E95CCBDB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ABAB3-16CC-4A45-B97A-B5C5808DFE27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37AEC-DEEC-AEAA-1842-871B5B637B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B73AD-A80B-181C-07A0-F498BCD669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E8343-2F1D-40E3-BE95-D0F24FCFC4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75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36B0FB-ED78-189C-2634-03355E20B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781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CB5ACE-40A7-37C4-0DFF-4B61831DE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729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E4ECF070-A03C-5DA3-FA84-C5F3ED4E86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" r="2724"/>
          <a:stretch>
            <a:fillRect/>
          </a:stretch>
        </p:blipFill>
        <p:spPr>
          <a:xfrm>
            <a:off x="-1" y="0"/>
            <a:ext cx="1219200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27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05E265-9D41-7F02-6D2F-3E0E38005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05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77B0D4-8541-DC63-7784-39AC69A32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08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E4DB47-3B83-F7AC-F3CF-F0823B870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472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3EB1A2-7E25-80E7-54A6-424EE9468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" y="-1"/>
            <a:ext cx="1219200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979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32322A-ED4D-A93B-093E-F5FE78B21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094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9E68C5-F589-C18F-0C3A-DB3188F5E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050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D0AE0E-0822-D647-2F6D-361881526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108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gurram chandana</dc:creator>
  <cp:lastModifiedBy>gurram chandana</cp:lastModifiedBy>
  <cp:revision>2</cp:revision>
  <dcterms:created xsi:type="dcterms:W3CDTF">2025-06-25T08:10:35Z</dcterms:created>
  <dcterms:modified xsi:type="dcterms:W3CDTF">2025-06-25T08:25:01Z</dcterms:modified>
</cp:coreProperties>
</file>