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35A2D-7BF3-42BA-BE1F-F4FE59FA5E4D}">
  <a:tblStyle styleId="{4D735A2D-7BF3-42BA-BE1F-F4FE59FA5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b80dad1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b80dad1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80dad1d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b80dad1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b80dad1d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b80dad1d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80dad1d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80dad1d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80dad1d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80dad1d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80dad1d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80dad1d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36250" y="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Iris Flower Classification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9375" y="2380431"/>
            <a:ext cx="8118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800">
                <a:solidFill>
                  <a:schemeClr val="lt1"/>
                </a:solidFill>
              </a:rPr>
              <a:t>Aashish Kumar(B190048)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3000">
                <a:solidFill>
                  <a:schemeClr val="lt1"/>
                </a:solidFill>
              </a:rPr>
              <a:t>Prashu Kumar Sharma(B190043)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800">
                <a:solidFill>
                  <a:schemeClr val="lt1"/>
                </a:solidFill>
              </a:rPr>
              <a:t>Santosh Kumar(B190064)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08725" y="3549000"/>
            <a:ext cx="477600" cy="1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36250" y="4520300"/>
            <a:ext cx="57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Machine learning project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737300" y="3686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512700" y="22823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We will be predicting different Iris Species using</a:t>
            </a:r>
            <a:endParaRPr sz="2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accent1"/>
                </a:solidFill>
              </a:rPr>
              <a:t>Petal Length ,Petal Width , Sepal Width and Sepal Length </a:t>
            </a:r>
            <a:endParaRPr sz="2900"/>
          </a:p>
        </p:txBody>
      </p:sp>
      <p:sp>
        <p:nvSpPr>
          <p:cNvPr id="69" name="Google Shape;69;p14"/>
          <p:cNvSpPr/>
          <p:nvPr/>
        </p:nvSpPr>
        <p:spPr>
          <a:xfrm>
            <a:off x="608725" y="3549000"/>
            <a:ext cx="477600" cy="1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620125" y="93986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ML Algorithm and their accuracy 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08725" y="3549000"/>
            <a:ext cx="477600" cy="1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1059925" y="225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{4D735A2D-7BF3-42BA-BE1F-F4FE59FA5E4D}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100%</a:t>
                      </a:r>
                      <a:endParaRPr sz="2400">
                        <a:solidFill>
                          <a:schemeClr val="accen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94725" y="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Library used 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08725" y="2178025"/>
            <a:ext cx="3302100" cy="21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Pandas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Numpy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Sklearn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08725" y="3549000"/>
            <a:ext cx="477600" cy="1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906525" y="2220650"/>
            <a:ext cx="289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Seaborn</a:t>
            </a:r>
            <a:endParaRPr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ld Standard TT"/>
              <a:buChar char="●"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Matlplotlib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1125" y="3701400"/>
            <a:ext cx="477600" cy="1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397075" y="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Feature</a:t>
            </a:r>
            <a:r>
              <a:rPr lang="en" sz="3500">
                <a:solidFill>
                  <a:schemeClr val="dk1"/>
                </a:solidFill>
              </a:rPr>
              <a:t> Engineering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83850" y="1955451"/>
            <a:ext cx="8118600" cy="26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Scaling</a:t>
            </a:r>
            <a:r>
              <a:rPr lang="en">
                <a:solidFill>
                  <a:schemeClr val="lt1"/>
                </a:solidFill>
              </a:rPr>
              <a:t> - Scaling is done in Logistic Regression using Standard Scaler to scale down and up in similar range.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Encoding -</a:t>
            </a:r>
            <a:r>
              <a:rPr lang="en">
                <a:solidFill>
                  <a:schemeClr val="lt1"/>
                </a:solidFill>
              </a:rPr>
              <a:t> Since Our Species Column are in “Character” so we need to perform encoding to convert it into “Numeric Value”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08725" y="3549000"/>
            <a:ext cx="477600" cy="1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512700" y="577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To Check Performance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425525" y="2053544"/>
            <a:ext cx="81186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Accuracy score 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Confusion Matrix 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Classification Report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Precise and Recall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08725" y="3549000"/>
            <a:ext cx="477600" cy="1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608725" y="3549000"/>
            <a:ext cx="477600" cy="1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526250" y="895300"/>
            <a:ext cx="609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Conclusion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21325" y="2273325"/>
            <a:ext cx="6837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the algorithms used in this </a:t>
            </a: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</a:t>
            </a: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is good as they all are giving the accuracy almost 100%.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