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762968db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7762968db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762968d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7762968d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762968db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762968d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762968db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762968db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762968db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762968db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762968db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762968db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>
                <a:latin typeface="Times New Roman"/>
                <a:ea typeface="Times New Roman"/>
                <a:cs typeface="Times New Roman"/>
                <a:sym typeface="Times New Roman"/>
              </a:rPr>
              <a:t>AGILE SCRUM</a:t>
            </a:r>
            <a:endParaRPr sz="5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719550"/>
            <a:ext cx="8520600" cy="29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Agile Scrum is a lightweight framework for software development.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It is based on the principles of iterative development, incremental delivery, and continuous improvement.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Agile Scrum teams work in short sprints, typically two weeks in length.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At the end of each sprint, the team delivers working software to the customer.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1.SCRUM ROLES</a:t>
            </a:r>
            <a:endParaRPr b="1"/>
          </a:p>
        </p:txBody>
      </p:sp>
      <p:sp>
        <p:nvSpPr>
          <p:cNvPr id="65" name="Google Shape;65;p15"/>
          <p:cNvSpPr txBox="1"/>
          <p:nvPr/>
        </p:nvSpPr>
        <p:spPr>
          <a:xfrm>
            <a:off x="453050" y="1265875"/>
            <a:ext cx="8141700" cy="3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975" y="1017725"/>
            <a:ext cx="8021776" cy="369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939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Product Owner: The Product Owner is responsible for the product vision and backlog.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Scrum Master: The Scrum Master is responsible for facilitating the Scrum process and removing impediments to the team's progress.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Development Team: The Development Team is responsible for developing the product.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486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74">
                <a:solidFill>
                  <a:schemeClr val="dk1"/>
                </a:solidFill>
              </a:rPr>
              <a:t>2.SCRUM </a:t>
            </a:r>
            <a:r>
              <a:rPr b="1" lang="en" sz="3274">
                <a:solidFill>
                  <a:schemeClr val="dk1"/>
                </a:solidFill>
              </a:rPr>
              <a:t>ARTIFACTS</a:t>
            </a:r>
            <a:endParaRPr b="1" sz="3274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-331946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Product Backlog: A list of all the features and changes that need to be made to the product.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194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Sprint Backlog: A list of the work that the team will complete in the upcoming sprint.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194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Burndown Chart: A chart that shows the team's progress towards completing the sprint backlog.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311700" y="486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931">
                <a:solidFill>
                  <a:schemeClr val="dk1"/>
                </a:solidFill>
              </a:rPr>
              <a:t>3.SCRUM EVENTS</a:t>
            </a:r>
            <a:endParaRPr b="1" sz="793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546">
              <a:solidFill>
                <a:schemeClr val="dk1"/>
              </a:solidFill>
            </a:endParaRPr>
          </a:p>
          <a:p>
            <a:pPr indent="-318486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355">
                <a:solidFill>
                  <a:schemeClr val="dk1"/>
                </a:solidFill>
                <a:highlight>
                  <a:srgbClr val="FFFFFF"/>
                </a:highlight>
              </a:rPr>
              <a:t>Sprint Planning: The team plans the upcoming sprint.</a:t>
            </a:r>
            <a:endParaRPr sz="4355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848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355">
                <a:solidFill>
                  <a:schemeClr val="dk1"/>
                </a:solidFill>
                <a:highlight>
                  <a:srgbClr val="FFFFFF"/>
                </a:highlight>
              </a:rPr>
              <a:t>Daily Scrum: The team meets daily to synchronize their work and identify any blockers.</a:t>
            </a:r>
            <a:endParaRPr sz="4355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848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355">
                <a:solidFill>
                  <a:schemeClr val="dk1"/>
                </a:solidFill>
                <a:highlight>
                  <a:srgbClr val="FFFFFF"/>
                </a:highlight>
              </a:rPr>
              <a:t>Sprint Review: The team presents the work they completed in the sprint to the stakeholders.</a:t>
            </a:r>
            <a:endParaRPr sz="4355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848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355">
                <a:solidFill>
                  <a:schemeClr val="dk1"/>
                </a:solidFill>
                <a:highlight>
                  <a:srgbClr val="FFFFFF"/>
                </a:highlight>
              </a:rPr>
              <a:t>Sprint Retrospective: The team reflects on the previous sprint and identifies ways to improve.</a:t>
            </a:r>
            <a:endParaRPr sz="4355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4.SCRUM METRICS</a:t>
            </a:r>
            <a:endParaRPr b="1"/>
          </a:p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</a:rPr>
              <a:t>Scrum metrics are specific data points that scrum teams track and use to improve efficiency and effectiveness.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</a:rPr>
              <a:t> Scrum teams use metrics to inform decision-making and become more efficient in planning and execution, as well as set target goals and improvement plans.</a:t>
            </a:r>
            <a:endParaRPr sz="2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