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80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588EB3-FC5D-4A46-94E9-4981CD776FD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8"/>
            <p14:sldId id="279"/>
            <p14:sldId id="270"/>
            <p14:sldId id="271"/>
            <p14:sldId id="272"/>
            <p14:sldId id="273"/>
            <p14:sldId id="274"/>
            <p14:sldId id="275"/>
            <p14:sldId id="277"/>
            <p14:sldId id="280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5577D-3339-7143-8D78-0D6046D27F40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FC3BB-3BBB-174B-9A48-185AC59CDD2A}">
      <dgm:prSet phldrT="[Text]"/>
      <dgm:spPr/>
      <dgm:t>
        <a:bodyPr/>
        <a:lstStyle/>
        <a:p>
          <a:r>
            <a:rPr lang="en-US" dirty="0" smtClean="0"/>
            <a:t>Search Request</a:t>
          </a:r>
          <a:endParaRPr lang="en-US" dirty="0"/>
        </a:p>
      </dgm:t>
    </dgm:pt>
    <dgm:pt modelId="{BAD45997-B5CD-4F4C-BC87-EFC0BCDCC6D8}" type="parTrans" cxnId="{90DA0A63-2CF9-A342-9962-A0BC591445AA}">
      <dgm:prSet/>
      <dgm:spPr/>
      <dgm:t>
        <a:bodyPr/>
        <a:lstStyle/>
        <a:p>
          <a:endParaRPr lang="en-US"/>
        </a:p>
      </dgm:t>
    </dgm:pt>
    <dgm:pt modelId="{00F9C469-1C77-3047-8C31-C269BF4CB20B}" type="sibTrans" cxnId="{90DA0A63-2CF9-A342-9962-A0BC591445AA}">
      <dgm:prSet/>
      <dgm:spPr/>
      <dgm:t>
        <a:bodyPr/>
        <a:lstStyle/>
        <a:p>
          <a:endParaRPr lang="en-US"/>
        </a:p>
      </dgm:t>
    </dgm:pt>
    <dgm:pt modelId="{AF59960C-60B4-C448-987E-96ED1A131415}">
      <dgm:prSet phldrT="[Text]"/>
      <dgm:spPr/>
      <dgm:t>
        <a:bodyPr/>
        <a:lstStyle/>
        <a:p>
          <a:r>
            <a:rPr lang="en-US" dirty="0" smtClean="0"/>
            <a:t>Advertisement</a:t>
          </a:r>
          <a:endParaRPr lang="en-US" dirty="0"/>
        </a:p>
      </dgm:t>
    </dgm:pt>
    <dgm:pt modelId="{D57DE3A3-464F-DC46-A580-3224917AC34A}" type="parTrans" cxnId="{2C70B7E2-FAFB-9A4F-9CB8-762BAECA3DFE}">
      <dgm:prSet/>
      <dgm:spPr/>
      <dgm:t>
        <a:bodyPr/>
        <a:lstStyle/>
        <a:p>
          <a:endParaRPr lang="en-US"/>
        </a:p>
      </dgm:t>
    </dgm:pt>
    <dgm:pt modelId="{7C9FC1A5-278B-1146-99E0-C04369F10CD5}" type="sibTrans" cxnId="{2C70B7E2-FAFB-9A4F-9CB8-762BAECA3DFE}">
      <dgm:prSet/>
      <dgm:spPr/>
      <dgm:t>
        <a:bodyPr/>
        <a:lstStyle/>
        <a:p>
          <a:endParaRPr lang="en-US"/>
        </a:p>
      </dgm:t>
    </dgm:pt>
    <dgm:pt modelId="{5AC075D5-E0E9-9F4C-9FAA-F3EB18D5C5E7}">
      <dgm:prSet phldrT="[Text]"/>
      <dgm:spPr/>
      <dgm:t>
        <a:bodyPr/>
        <a:lstStyle/>
        <a:p>
          <a:r>
            <a:rPr lang="en-US" dirty="0" smtClean="0"/>
            <a:t>Query Servers</a:t>
          </a:r>
        </a:p>
      </dgm:t>
    </dgm:pt>
    <dgm:pt modelId="{F02748B6-8398-474B-9B70-329EDC48671A}" type="parTrans" cxnId="{09FF4384-B31F-5241-AC4E-843732F733A9}">
      <dgm:prSet/>
      <dgm:spPr/>
      <dgm:t>
        <a:bodyPr/>
        <a:lstStyle/>
        <a:p>
          <a:endParaRPr lang="en-US"/>
        </a:p>
      </dgm:t>
    </dgm:pt>
    <dgm:pt modelId="{22DB5640-3D97-9942-B648-926E693D7D07}" type="sibTrans" cxnId="{09FF4384-B31F-5241-AC4E-843732F733A9}">
      <dgm:prSet/>
      <dgm:spPr/>
      <dgm:t>
        <a:bodyPr/>
        <a:lstStyle/>
        <a:p>
          <a:endParaRPr lang="en-US"/>
        </a:p>
      </dgm:t>
    </dgm:pt>
    <dgm:pt modelId="{140726A7-0BD7-F949-8326-AD15B6B66390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BCFF49C6-67F9-7146-9511-1B263C7031D2}" type="parTrans" cxnId="{3F189329-342F-DA48-B692-0EDED0DA9C36}">
      <dgm:prSet/>
      <dgm:spPr/>
      <dgm:t>
        <a:bodyPr/>
        <a:lstStyle/>
        <a:p>
          <a:endParaRPr lang="en-US"/>
        </a:p>
      </dgm:t>
    </dgm:pt>
    <dgm:pt modelId="{73059A86-6E8D-FD44-B8F2-D0361EDA719A}" type="sibTrans" cxnId="{3F189329-342F-DA48-B692-0EDED0DA9C36}">
      <dgm:prSet/>
      <dgm:spPr/>
      <dgm:t>
        <a:bodyPr/>
        <a:lstStyle/>
        <a:p>
          <a:endParaRPr lang="en-US"/>
        </a:p>
      </dgm:t>
    </dgm:pt>
    <dgm:pt modelId="{09777329-9A00-7A4B-9C8A-7E17896EE22F}">
      <dgm:prSet phldrT="[Text]"/>
      <dgm:spPr/>
      <dgm:t>
        <a:bodyPr/>
        <a:lstStyle/>
        <a:p>
          <a:r>
            <a:rPr lang="en-US" dirty="0" smtClean="0"/>
            <a:t>Video</a:t>
          </a:r>
          <a:endParaRPr lang="en-US" dirty="0"/>
        </a:p>
      </dgm:t>
    </dgm:pt>
    <dgm:pt modelId="{EB9C7BF6-B50B-A84D-A696-35CE24CCC15A}" type="parTrans" cxnId="{7A9D7669-8906-F944-AC1D-985E807A9213}">
      <dgm:prSet/>
      <dgm:spPr/>
      <dgm:t>
        <a:bodyPr/>
        <a:lstStyle/>
        <a:p>
          <a:endParaRPr lang="en-US"/>
        </a:p>
      </dgm:t>
    </dgm:pt>
    <dgm:pt modelId="{586B69A9-0E0B-9241-9DE4-B16E7FEF343B}" type="sibTrans" cxnId="{7A9D7669-8906-F944-AC1D-985E807A9213}">
      <dgm:prSet/>
      <dgm:spPr/>
      <dgm:t>
        <a:bodyPr/>
        <a:lstStyle/>
        <a:p>
          <a:endParaRPr lang="en-US"/>
        </a:p>
      </dgm:t>
    </dgm:pt>
    <dgm:pt modelId="{E3371C41-3D38-9641-B120-65C498A17A65}">
      <dgm:prSet phldrT="[Text]"/>
      <dgm:spPr/>
      <dgm:t>
        <a:bodyPr/>
        <a:lstStyle/>
        <a:p>
          <a:r>
            <a:rPr lang="en-US" dirty="0" smtClean="0"/>
            <a:t>Specialized</a:t>
          </a:r>
          <a:endParaRPr lang="en-US" dirty="0"/>
        </a:p>
      </dgm:t>
    </dgm:pt>
    <dgm:pt modelId="{270AECB6-FA07-F44D-A5B0-87694A86C27F}" type="parTrans" cxnId="{91E70FF3-761D-C747-B86B-6D14C1210D12}">
      <dgm:prSet/>
      <dgm:spPr/>
      <dgm:t>
        <a:bodyPr/>
        <a:lstStyle/>
        <a:p>
          <a:endParaRPr lang="en-US"/>
        </a:p>
      </dgm:t>
    </dgm:pt>
    <dgm:pt modelId="{6BA46EB4-D1E4-034D-A098-12284DB019AD}" type="sibTrans" cxnId="{91E70FF3-761D-C747-B86B-6D14C1210D12}">
      <dgm:prSet/>
      <dgm:spPr/>
      <dgm:t>
        <a:bodyPr/>
        <a:lstStyle/>
        <a:p>
          <a:endParaRPr lang="en-US"/>
        </a:p>
      </dgm:t>
    </dgm:pt>
    <dgm:pt modelId="{148FF963-E7E6-5D4F-8035-203CE565F2F1}" type="pres">
      <dgm:prSet presAssocID="{3DD5577D-3339-7143-8D78-0D6046D27F4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3E038A-4EAF-EC4D-886E-B0DF772DC36F}" type="pres">
      <dgm:prSet presAssocID="{44BFC3BB-3BBB-174B-9A48-185AC59CDD2A}" presName="root1" presStyleCnt="0"/>
      <dgm:spPr/>
    </dgm:pt>
    <dgm:pt modelId="{B84A81B0-1B1D-2941-B2FA-41B72D646036}" type="pres">
      <dgm:prSet presAssocID="{44BFC3BB-3BBB-174B-9A48-185AC59CDD2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9E5C58-7B6E-D04D-B617-DF82497DC3D5}" type="pres">
      <dgm:prSet presAssocID="{44BFC3BB-3BBB-174B-9A48-185AC59CDD2A}" presName="level2hierChild" presStyleCnt="0"/>
      <dgm:spPr/>
    </dgm:pt>
    <dgm:pt modelId="{9C7804CD-83F3-3E42-A126-CB350F265663}" type="pres">
      <dgm:prSet presAssocID="{D57DE3A3-464F-DC46-A580-3224917AC34A}" presName="conn2-1" presStyleLbl="parChTrans1D2" presStyleIdx="0" presStyleCnt="5"/>
      <dgm:spPr/>
    </dgm:pt>
    <dgm:pt modelId="{E732D36F-2301-0347-8ABF-3E318E2C4BD4}" type="pres">
      <dgm:prSet presAssocID="{D57DE3A3-464F-DC46-A580-3224917AC34A}" presName="connTx" presStyleLbl="parChTrans1D2" presStyleIdx="0" presStyleCnt="5"/>
      <dgm:spPr/>
    </dgm:pt>
    <dgm:pt modelId="{3A1566FE-9719-364C-8E38-D3E41B6188BA}" type="pres">
      <dgm:prSet presAssocID="{AF59960C-60B4-C448-987E-96ED1A131415}" presName="root2" presStyleCnt="0"/>
      <dgm:spPr/>
    </dgm:pt>
    <dgm:pt modelId="{7A8E2F1B-8E0B-AC44-B806-F1F3C49663AB}" type="pres">
      <dgm:prSet presAssocID="{AF59960C-60B4-C448-987E-96ED1A131415}" presName="LevelTwoTextNode" presStyleLbl="node2" presStyleIdx="0" presStyleCnt="5">
        <dgm:presLayoutVars>
          <dgm:chPref val="3"/>
        </dgm:presLayoutVars>
      </dgm:prSet>
      <dgm:spPr/>
    </dgm:pt>
    <dgm:pt modelId="{1CADC09B-9C14-B64C-83BA-33AEC631345F}" type="pres">
      <dgm:prSet presAssocID="{AF59960C-60B4-C448-987E-96ED1A131415}" presName="level3hierChild" presStyleCnt="0"/>
      <dgm:spPr/>
    </dgm:pt>
    <dgm:pt modelId="{232A982C-A0D3-3845-B9B8-35F218C10DCA}" type="pres">
      <dgm:prSet presAssocID="{F02748B6-8398-474B-9B70-329EDC48671A}" presName="conn2-1" presStyleLbl="parChTrans1D2" presStyleIdx="1" presStyleCnt="5"/>
      <dgm:spPr/>
    </dgm:pt>
    <dgm:pt modelId="{6DB6B7B8-5CAA-8C49-86D5-B79A21416B61}" type="pres">
      <dgm:prSet presAssocID="{F02748B6-8398-474B-9B70-329EDC48671A}" presName="connTx" presStyleLbl="parChTrans1D2" presStyleIdx="1" presStyleCnt="5"/>
      <dgm:spPr/>
    </dgm:pt>
    <dgm:pt modelId="{650264D4-C683-1348-AD5F-EF6F8800103E}" type="pres">
      <dgm:prSet presAssocID="{5AC075D5-E0E9-9F4C-9FAA-F3EB18D5C5E7}" presName="root2" presStyleCnt="0"/>
      <dgm:spPr/>
    </dgm:pt>
    <dgm:pt modelId="{A3777B18-24F9-784B-A98E-0240FF0CCC3C}" type="pres">
      <dgm:prSet presAssocID="{5AC075D5-E0E9-9F4C-9FAA-F3EB18D5C5E7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E403C1-76E6-5B42-8057-1FB915F3DF46}" type="pres">
      <dgm:prSet presAssocID="{5AC075D5-E0E9-9F4C-9FAA-F3EB18D5C5E7}" presName="level3hierChild" presStyleCnt="0"/>
      <dgm:spPr/>
    </dgm:pt>
    <dgm:pt modelId="{28CC7691-FB49-984E-B09C-CEE1FD31E97C}" type="pres">
      <dgm:prSet presAssocID="{BCFF49C6-67F9-7146-9511-1B263C7031D2}" presName="conn2-1" presStyleLbl="parChTrans1D2" presStyleIdx="2" presStyleCnt="5"/>
      <dgm:spPr/>
    </dgm:pt>
    <dgm:pt modelId="{0E09F84D-6F06-154F-B0A4-4B5C3D9AFAAF}" type="pres">
      <dgm:prSet presAssocID="{BCFF49C6-67F9-7146-9511-1B263C7031D2}" presName="connTx" presStyleLbl="parChTrans1D2" presStyleIdx="2" presStyleCnt="5"/>
      <dgm:spPr/>
    </dgm:pt>
    <dgm:pt modelId="{184BF4AA-CF6A-754C-9078-EE3A408B2710}" type="pres">
      <dgm:prSet presAssocID="{140726A7-0BD7-F949-8326-AD15B6B66390}" presName="root2" presStyleCnt="0"/>
      <dgm:spPr/>
    </dgm:pt>
    <dgm:pt modelId="{CF74F6BD-3003-D845-BD19-1CB3A33C1A76}" type="pres">
      <dgm:prSet presAssocID="{140726A7-0BD7-F949-8326-AD15B6B6639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E8D23-E1D6-9741-B53C-3FF24E2D4269}" type="pres">
      <dgm:prSet presAssocID="{140726A7-0BD7-F949-8326-AD15B6B66390}" presName="level3hierChild" presStyleCnt="0"/>
      <dgm:spPr/>
    </dgm:pt>
    <dgm:pt modelId="{B502A736-4993-F04D-96BB-61336C1F6FFF}" type="pres">
      <dgm:prSet presAssocID="{EB9C7BF6-B50B-A84D-A696-35CE24CCC15A}" presName="conn2-1" presStyleLbl="parChTrans1D2" presStyleIdx="3" presStyleCnt="5"/>
      <dgm:spPr/>
    </dgm:pt>
    <dgm:pt modelId="{522D59AF-5215-6643-886E-08842AC6A8F9}" type="pres">
      <dgm:prSet presAssocID="{EB9C7BF6-B50B-A84D-A696-35CE24CCC15A}" presName="connTx" presStyleLbl="parChTrans1D2" presStyleIdx="3" presStyleCnt="5"/>
      <dgm:spPr/>
    </dgm:pt>
    <dgm:pt modelId="{4A839892-18DD-A14C-BE36-EC137BCFED76}" type="pres">
      <dgm:prSet presAssocID="{09777329-9A00-7A4B-9C8A-7E17896EE22F}" presName="root2" presStyleCnt="0"/>
      <dgm:spPr/>
    </dgm:pt>
    <dgm:pt modelId="{98CAC3EE-2D87-C545-8AEC-DABF63B39B29}" type="pres">
      <dgm:prSet presAssocID="{09777329-9A00-7A4B-9C8A-7E17896EE22F}" presName="LevelTwoTextNode" presStyleLbl="node2" presStyleIdx="3" presStyleCnt="5">
        <dgm:presLayoutVars>
          <dgm:chPref val="3"/>
        </dgm:presLayoutVars>
      </dgm:prSet>
      <dgm:spPr/>
    </dgm:pt>
    <dgm:pt modelId="{378528B0-5C5E-BC41-AB3E-2049282D7C2A}" type="pres">
      <dgm:prSet presAssocID="{09777329-9A00-7A4B-9C8A-7E17896EE22F}" presName="level3hierChild" presStyleCnt="0"/>
      <dgm:spPr/>
    </dgm:pt>
    <dgm:pt modelId="{05AB457D-CCD1-9549-8F7B-A09CE56A69CE}" type="pres">
      <dgm:prSet presAssocID="{270AECB6-FA07-F44D-A5B0-87694A86C27F}" presName="conn2-1" presStyleLbl="parChTrans1D2" presStyleIdx="4" presStyleCnt="5"/>
      <dgm:spPr/>
    </dgm:pt>
    <dgm:pt modelId="{D3E0C02C-EB60-A04D-A31F-5C4664C2E694}" type="pres">
      <dgm:prSet presAssocID="{270AECB6-FA07-F44D-A5B0-87694A86C27F}" presName="connTx" presStyleLbl="parChTrans1D2" presStyleIdx="4" presStyleCnt="5"/>
      <dgm:spPr/>
    </dgm:pt>
    <dgm:pt modelId="{E5F44752-66A2-5F46-975D-D40BA30D63BF}" type="pres">
      <dgm:prSet presAssocID="{E3371C41-3D38-9641-B120-65C498A17A65}" presName="root2" presStyleCnt="0"/>
      <dgm:spPr/>
    </dgm:pt>
    <dgm:pt modelId="{618CB126-051E-8041-8E32-5CDCA6A61BE4}" type="pres">
      <dgm:prSet presAssocID="{E3371C41-3D38-9641-B120-65C498A17A65}" presName="LevelTwoTextNode" presStyleLbl="node2" presStyleIdx="4" presStyleCnt="5">
        <dgm:presLayoutVars>
          <dgm:chPref val="3"/>
        </dgm:presLayoutVars>
      </dgm:prSet>
      <dgm:spPr/>
    </dgm:pt>
    <dgm:pt modelId="{33EFA56B-8A53-CC46-BB57-96F672F03641}" type="pres">
      <dgm:prSet presAssocID="{E3371C41-3D38-9641-B120-65C498A17A65}" presName="level3hierChild" presStyleCnt="0"/>
      <dgm:spPr/>
    </dgm:pt>
  </dgm:ptLst>
  <dgm:cxnLst>
    <dgm:cxn modelId="{09FF4384-B31F-5241-AC4E-843732F733A9}" srcId="{44BFC3BB-3BBB-174B-9A48-185AC59CDD2A}" destId="{5AC075D5-E0E9-9F4C-9FAA-F3EB18D5C5E7}" srcOrd="1" destOrd="0" parTransId="{F02748B6-8398-474B-9B70-329EDC48671A}" sibTransId="{22DB5640-3D97-9942-B648-926E693D7D07}"/>
    <dgm:cxn modelId="{FF90A4ED-CEC9-4840-BFAD-252EBF86AE23}" type="presOf" srcId="{EB9C7BF6-B50B-A84D-A696-35CE24CCC15A}" destId="{B502A736-4993-F04D-96BB-61336C1F6FFF}" srcOrd="0" destOrd="0" presId="urn:microsoft.com/office/officeart/2005/8/layout/hierarchy2"/>
    <dgm:cxn modelId="{D977D8D0-8374-0F4A-9D82-9954912A2F73}" type="presOf" srcId="{44BFC3BB-3BBB-174B-9A48-185AC59CDD2A}" destId="{B84A81B0-1B1D-2941-B2FA-41B72D646036}" srcOrd="0" destOrd="0" presId="urn:microsoft.com/office/officeart/2005/8/layout/hierarchy2"/>
    <dgm:cxn modelId="{2B89CE7C-A005-9B40-9859-26BA88EE1D4C}" type="presOf" srcId="{140726A7-0BD7-F949-8326-AD15B6B66390}" destId="{CF74F6BD-3003-D845-BD19-1CB3A33C1A76}" srcOrd="0" destOrd="0" presId="urn:microsoft.com/office/officeart/2005/8/layout/hierarchy2"/>
    <dgm:cxn modelId="{2C70B7E2-FAFB-9A4F-9CB8-762BAECA3DFE}" srcId="{44BFC3BB-3BBB-174B-9A48-185AC59CDD2A}" destId="{AF59960C-60B4-C448-987E-96ED1A131415}" srcOrd="0" destOrd="0" parTransId="{D57DE3A3-464F-DC46-A580-3224917AC34A}" sibTransId="{7C9FC1A5-278B-1146-99E0-C04369F10CD5}"/>
    <dgm:cxn modelId="{A060D077-BB6B-6F46-8B9C-DB17EC93E31A}" type="presOf" srcId="{EB9C7BF6-B50B-A84D-A696-35CE24CCC15A}" destId="{522D59AF-5215-6643-886E-08842AC6A8F9}" srcOrd="1" destOrd="0" presId="urn:microsoft.com/office/officeart/2005/8/layout/hierarchy2"/>
    <dgm:cxn modelId="{91E70FF3-761D-C747-B86B-6D14C1210D12}" srcId="{44BFC3BB-3BBB-174B-9A48-185AC59CDD2A}" destId="{E3371C41-3D38-9641-B120-65C498A17A65}" srcOrd="4" destOrd="0" parTransId="{270AECB6-FA07-F44D-A5B0-87694A86C27F}" sibTransId="{6BA46EB4-D1E4-034D-A098-12284DB019AD}"/>
    <dgm:cxn modelId="{9DB4D08A-4AE0-1A4E-B611-D6C53FD68F28}" type="presOf" srcId="{270AECB6-FA07-F44D-A5B0-87694A86C27F}" destId="{05AB457D-CCD1-9549-8F7B-A09CE56A69CE}" srcOrd="0" destOrd="0" presId="urn:microsoft.com/office/officeart/2005/8/layout/hierarchy2"/>
    <dgm:cxn modelId="{9C0B1D8F-B8D2-0540-80FD-6A805FB73DE6}" type="presOf" srcId="{5AC075D5-E0E9-9F4C-9FAA-F3EB18D5C5E7}" destId="{A3777B18-24F9-784B-A98E-0240FF0CCC3C}" srcOrd="0" destOrd="0" presId="urn:microsoft.com/office/officeart/2005/8/layout/hierarchy2"/>
    <dgm:cxn modelId="{2087EDA6-8CCB-3849-964D-3D7B3BA0F777}" type="presOf" srcId="{E3371C41-3D38-9641-B120-65C498A17A65}" destId="{618CB126-051E-8041-8E32-5CDCA6A61BE4}" srcOrd="0" destOrd="0" presId="urn:microsoft.com/office/officeart/2005/8/layout/hierarchy2"/>
    <dgm:cxn modelId="{A3275133-5313-9842-B8D8-F4A3A3B9F390}" type="presOf" srcId="{270AECB6-FA07-F44D-A5B0-87694A86C27F}" destId="{D3E0C02C-EB60-A04D-A31F-5C4664C2E694}" srcOrd="1" destOrd="0" presId="urn:microsoft.com/office/officeart/2005/8/layout/hierarchy2"/>
    <dgm:cxn modelId="{90DA0A63-2CF9-A342-9962-A0BC591445AA}" srcId="{3DD5577D-3339-7143-8D78-0D6046D27F40}" destId="{44BFC3BB-3BBB-174B-9A48-185AC59CDD2A}" srcOrd="0" destOrd="0" parTransId="{BAD45997-B5CD-4F4C-BC87-EFC0BCDCC6D8}" sibTransId="{00F9C469-1C77-3047-8C31-C269BF4CB20B}"/>
    <dgm:cxn modelId="{AF40CA50-AD49-2A4F-AAA6-F28D5A2BC39B}" type="presOf" srcId="{BCFF49C6-67F9-7146-9511-1B263C7031D2}" destId="{0E09F84D-6F06-154F-B0A4-4B5C3D9AFAAF}" srcOrd="1" destOrd="0" presId="urn:microsoft.com/office/officeart/2005/8/layout/hierarchy2"/>
    <dgm:cxn modelId="{7A9D7669-8906-F944-AC1D-985E807A9213}" srcId="{44BFC3BB-3BBB-174B-9A48-185AC59CDD2A}" destId="{09777329-9A00-7A4B-9C8A-7E17896EE22F}" srcOrd="3" destOrd="0" parTransId="{EB9C7BF6-B50B-A84D-A696-35CE24CCC15A}" sibTransId="{586B69A9-0E0B-9241-9DE4-B16E7FEF343B}"/>
    <dgm:cxn modelId="{4FFD8429-904B-7544-856A-FB848AF431BD}" type="presOf" srcId="{F02748B6-8398-474B-9B70-329EDC48671A}" destId="{6DB6B7B8-5CAA-8C49-86D5-B79A21416B61}" srcOrd="1" destOrd="0" presId="urn:microsoft.com/office/officeart/2005/8/layout/hierarchy2"/>
    <dgm:cxn modelId="{565983A2-F890-BF4F-A76B-DBA8490E5BCF}" type="presOf" srcId="{F02748B6-8398-474B-9B70-329EDC48671A}" destId="{232A982C-A0D3-3845-B9B8-35F218C10DCA}" srcOrd="0" destOrd="0" presId="urn:microsoft.com/office/officeart/2005/8/layout/hierarchy2"/>
    <dgm:cxn modelId="{3F189329-342F-DA48-B692-0EDED0DA9C36}" srcId="{44BFC3BB-3BBB-174B-9A48-185AC59CDD2A}" destId="{140726A7-0BD7-F949-8326-AD15B6B66390}" srcOrd="2" destOrd="0" parTransId="{BCFF49C6-67F9-7146-9511-1B263C7031D2}" sibTransId="{73059A86-6E8D-FD44-B8F2-D0361EDA719A}"/>
    <dgm:cxn modelId="{CA5D1035-3A75-ED49-8B5F-C7EDF6594A26}" type="presOf" srcId="{D57DE3A3-464F-DC46-A580-3224917AC34A}" destId="{9C7804CD-83F3-3E42-A126-CB350F265663}" srcOrd="0" destOrd="0" presId="urn:microsoft.com/office/officeart/2005/8/layout/hierarchy2"/>
    <dgm:cxn modelId="{908B2515-17F0-3542-B809-114B6FF37B0D}" type="presOf" srcId="{3DD5577D-3339-7143-8D78-0D6046D27F40}" destId="{148FF963-E7E6-5D4F-8035-203CE565F2F1}" srcOrd="0" destOrd="0" presId="urn:microsoft.com/office/officeart/2005/8/layout/hierarchy2"/>
    <dgm:cxn modelId="{E5F99BBF-6971-5047-A10A-E343F33A2C16}" type="presOf" srcId="{D57DE3A3-464F-DC46-A580-3224917AC34A}" destId="{E732D36F-2301-0347-8ABF-3E318E2C4BD4}" srcOrd="1" destOrd="0" presId="urn:microsoft.com/office/officeart/2005/8/layout/hierarchy2"/>
    <dgm:cxn modelId="{BCD6406A-CEBA-B548-A89B-72CB8014CAD7}" type="presOf" srcId="{BCFF49C6-67F9-7146-9511-1B263C7031D2}" destId="{28CC7691-FB49-984E-B09C-CEE1FD31E97C}" srcOrd="0" destOrd="0" presId="urn:microsoft.com/office/officeart/2005/8/layout/hierarchy2"/>
    <dgm:cxn modelId="{62F17ACF-EF70-C44C-9752-E3D203A6801D}" type="presOf" srcId="{09777329-9A00-7A4B-9C8A-7E17896EE22F}" destId="{98CAC3EE-2D87-C545-8AEC-DABF63B39B29}" srcOrd="0" destOrd="0" presId="urn:microsoft.com/office/officeart/2005/8/layout/hierarchy2"/>
    <dgm:cxn modelId="{27EEF246-1D8E-C142-AAE0-39853E27E824}" type="presOf" srcId="{AF59960C-60B4-C448-987E-96ED1A131415}" destId="{7A8E2F1B-8E0B-AC44-B806-F1F3C49663AB}" srcOrd="0" destOrd="0" presId="urn:microsoft.com/office/officeart/2005/8/layout/hierarchy2"/>
    <dgm:cxn modelId="{AE419B12-D938-F846-BA53-1DE8081854FF}" type="presParOf" srcId="{148FF963-E7E6-5D4F-8035-203CE565F2F1}" destId="{EF3E038A-4EAF-EC4D-886E-B0DF772DC36F}" srcOrd="0" destOrd="0" presId="urn:microsoft.com/office/officeart/2005/8/layout/hierarchy2"/>
    <dgm:cxn modelId="{9B9E1B28-122B-E146-A437-FFD25B5CCDF2}" type="presParOf" srcId="{EF3E038A-4EAF-EC4D-886E-B0DF772DC36F}" destId="{B84A81B0-1B1D-2941-B2FA-41B72D646036}" srcOrd="0" destOrd="0" presId="urn:microsoft.com/office/officeart/2005/8/layout/hierarchy2"/>
    <dgm:cxn modelId="{810FF1FF-95D0-944E-B402-885AF44447B4}" type="presParOf" srcId="{EF3E038A-4EAF-EC4D-886E-B0DF772DC36F}" destId="{C79E5C58-7B6E-D04D-B617-DF82497DC3D5}" srcOrd="1" destOrd="0" presId="urn:microsoft.com/office/officeart/2005/8/layout/hierarchy2"/>
    <dgm:cxn modelId="{830F8B4E-9499-E94D-8BE1-4EB8558D5FEA}" type="presParOf" srcId="{C79E5C58-7B6E-D04D-B617-DF82497DC3D5}" destId="{9C7804CD-83F3-3E42-A126-CB350F265663}" srcOrd="0" destOrd="0" presId="urn:microsoft.com/office/officeart/2005/8/layout/hierarchy2"/>
    <dgm:cxn modelId="{A0771B99-7A7D-D343-A40F-84284CC6233E}" type="presParOf" srcId="{9C7804CD-83F3-3E42-A126-CB350F265663}" destId="{E732D36F-2301-0347-8ABF-3E318E2C4BD4}" srcOrd="0" destOrd="0" presId="urn:microsoft.com/office/officeart/2005/8/layout/hierarchy2"/>
    <dgm:cxn modelId="{A5954981-2B95-D94E-BC86-B8AFBFA3E9B2}" type="presParOf" srcId="{C79E5C58-7B6E-D04D-B617-DF82497DC3D5}" destId="{3A1566FE-9719-364C-8E38-D3E41B6188BA}" srcOrd="1" destOrd="0" presId="urn:microsoft.com/office/officeart/2005/8/layout/hierarchy2"/>
    <dgm:cxn modelId="{768969C6-7A6F-8D4A-B028-D709D8E62FBF}" type="presParOf" srcId="{3A1566FE-9719-364C-8E38-D3E41B6188BA}" destId="{7A8E2F1B-8E0B-AC44-B806-F1F3C49663AB}" srcOrd="0" destOrd="0" presId="urn:microsoft.com/office/officeart/2005/8/layout/hierarchy2"/>
    <dgm:cxn modelId="{24B5342F-799B-2D4D-A2A9-6487B7AC38A4}" type="presParOf" srcId="{3A1566FE-9719-364C-8E38-D3E41B6188BA}" destId="{1CADC09B-9C14-B64C-83BA-33AEC631345F}" srcOrd="1" destOrd="0" presId="urn:microsoft.com/office/officeart/2005/8/layout/hierarchy2"/>
    <dgm:cxn modelId="{8971EFA6-2F7B-F444-9B17-16FE2D8AFB29}" type="presParOf" srcId="{C79E5C58-7B6E-D04D-B617-DF82497DC3D5}" destId="{232A982C-A0D3-3845-B9B8-35F218C10DCA}" srcOrd="2" destOrd="0" presId="urn:microsoft.com/office/officeart/2005/8/layout/hierarchy2"/>
    <dgm:cxn modelId="{13754DE6-1DAB-5C46-9FEE-CF3317AC0204}" type="presParOf" srcId="{232A982C-A0D3-3845-B9B8-35F218C10DCA}" destId="{6DB6B7B8-5CAA-8C49-86D5-B79A21416B61}" srcOrd="0" destOrd="0" presId="urn:microsoft.com/office/officeart/2005/8/layout/hierarchy2"/>
    <dgm:cxn modelId="{7C01ADBC-105B-C14F-901C-0641430BEAB2}" type="presParOf" srcId="{C79E5C58-7B6E-D04D-B617-DF82497DC3D5}" destId="{650264D4-C683-1348-AD5F-EF6F8800103E}" srcOrd="3" destOrd="0" presId="urn:microsoft.com/office/officeart/2005/8/layout/hierarchy2"/>
    <dgm:cxn modelId="{03284339-3E04-B346-B3CA-3AA9D0248AC6}" type="presParOf" srcId="{650264D4-C683-1348-AD5F-EF6F8800103E}" destId="{A3777B18-24F9-784B-A98E-0240FF0CCC3C}" srcOrd="0" destOrd="0" presId="urn:microsoft.com/office/officeart/2005/8/layout/hierarchy2"/>
    <dgm:cxn modelId="{A8BFDA49-6E5D-8948-9448-D21CE5AF4814}" type="presParOf" srcId="{650264D4-C683-1348-AD5F-EF6F8800103E}" destId="{20E403C1-76E6-5B42-8057-1FB915F3DF46}" srcOrd="1" destOrd="0" presId="urn:microsoft.com/office/officeart/2005/8/layout/hierarchy2"/>
    <dgm:cxn modelId="{D2C95C22-A6EF-D442-B794-3D784A60507B}" type="presParOf" srcId="{C79E5C58-7B6E-D04D-B617-DF82497DC3D5}" destId="{28CC7691-FB49-984E-B09C-CEE1FD31E97C}" srcOrd="4" destOrd="0" presId="urn:microsoft.com/office/officeart/2005/8/layout/hierarchy2"/>
    <dgm:cxn modelId="{82C50A7A-F7FC-884A-B64C-1E684A5786E3}" type="presParOf" srcId="{28CC7691-FB49-984E-B09C-CEE1FD31E97C}" destId="{0E09F84D-6F06-154F-B0A4-4B5C3D9AFAAF}" srcOrd="0" destOrd="0" presId="urn:microsoft.com/office/officeart/2005/8/layout/hierarchy2"/>
    <dgm:cxn modelId="{6F670EA1-D8A1-7347-BD31-32D91FFD89BB}" type="presParOf" srcId="{C79E5C58-7B6E-D04D-B617-DF82497DC3D5}" destId="{184BF4AA-CF6A-754C-9078-EE3A408B2710}" srcOrd="5" destOrd="0" presId="urn:microsoft.com/office/officeart/2005/8/layout/hierarchy2"/>
    <dgm:cxn modelId="{D4B38D39-23CF-AE4B-893E-2C0551D818D7}" type="presParOf" srcId="{184BF4AA-CF6A-754C-9078-EE3A408B2710}" destId="{CF74F6BD-3003-D845-BD19-1CB3A33C1A76}" srcOrd="0" destOrd="0" presId="urn:microsoft.com/office/officeart/2005/8/layout/hierarchy2"/>
    <dgm:cxn modelId="{E04AE77F-DE7E-D54D-9DD2-95327583A3E2}" type="presParOf" srcId="{184BF4AA-CF6A-754C-9078-EE3A408B2710}" destId="{4C7E8D23-E1D6-9741-B53C-3FF24E2D4269}" srcOrd="1" destOrd="0" presId="urn:microsoft.com/office/officeart/2005/8/layout/hierarchy2"/>
    <dgm:cxn modelId="{1B25164D-EC2A-7A46-A188-76DBB8E5C3DE}" type="presParOf" srcId="{C79E5C58-7B6E-D04D-B617-DF82497DC3D5}" destId="{B502A736-4993-F04D-96BB-61336C1F6FFF}" srcOrd="6" destOrd="0" presId="urn:microsoft.com/office/officeart/2005/8/layout/hierarchy2"/>
    <dgm:cxn modelId="{43E24ECA-4613-2A45-B702-AD6F3EA5DFDD}" type="presParOf" srcId="{B502A736-4993-F04D-96BB-61336C1F6FFF}" destId="{522D59AF-5215-6643-886E-08842AC6A8F9}" srcOrd="0" destOrd="0" presId="urn:microsoft.com/office/officeart/2005/8/layout/hierarchy2"/>
    <dgm:cxn modelId="{F7D8AA0D-4C4D-8E46-B083-9D2452EE06CA}" type="presParOf" srcId="{C79E5C58-7B6E-D04D-B617-DF82497DC3D5}" destId="{4A839892-18DD-A14C-BE36-EC137BCFED76}" srcOrd="7" destOrd="0" presId="urn:microsoft.com/office/officeart/2005/8/layout/hierarchy2"/>
    <dgm:cxn modelId="{D178AB95-9132-A44B-8F19-FBCFD92A65C8}" type="presParOf" srcId="{4A839892-18DD-A14C-BE36-EC137BCFED76}" destId="{98CAC3EE-2D87-C545-8AEC-DABF63B39B29}" srcOrd="0" destOrd="0" presId="urn:microsoft.com/office/officeart/2005/8/layout/hierarchy2"/>
    <dgm:cxn modelId="{538F4BEF-D01F-9342-9E5F-744A80BA266F}" type="presParOf" srcId="{4A839892-18DD-A14C-BE36-EC137BCFED76}" destId="{378528B0-5C5E-BC41-AB3E-2049282D7C2A}" srcOrd="1" destOrd="0" presId="urn:microsoft.com/office/officeart/2005/8/layout/hierarchy2"/>
    <dgm:cxn modelId="{BD8EC792-F2BB-E746-AFF1-7E57D374B942}" type="presParOf" srcId="{C79E5C58-7B6E-D04D-B617-DF82497DC3D5}" destId="{05AB457D-CCD1-9549-8F7B-A09CE56A69CE}" srcOrd="8" destOrd="0" presId="urn:microsoft.com/office/officeart/2005/8/layout/hierarchy2"/>
    <dgm:cxn modelId="{4571CA33-6C93-E44D-8E94-B7445F88BA50}" type="presParOf" srcId="{05AB457D-CCD1-9549-8F7B-A09CE56A69CE}" destId="{D3E0C02C-EB60-A04D-A31F-5C4664C2E694}" srcOrd="0" destOrd="0" presId="urn:microsoft.com/office/officeart/2005/8/layout/hierarchy2"/>
    <dgm:cxn modelId="{4A9A01A0-221D-0147-9891-F9D79E36CAA6}" type="presParOf" srcId="{C79E5C58-7B6E-D04D-B617-DF82497DC3D5}" destId="{E5F44752-66A2-5F46-975D-D40BA30D63BF}" srcOrd="9" destOrd="0" presId="urn:microsoft.com/office/officeart/2005/8/layout/hierarchy2"/>
    <dgm:cxn modelId="{A0CC7539-F986-554D-812E-791422E3F580}" type="presParOf" srcId="{E5F44752-66A2-5F46-975D-D40BA30D63BF}" destId="{618CB126-051E-8041-8E32-5CDCA6A61BE4}" srcOrd="0" destOrd="0" presId="urn:microsoft.com/office/officeart/2005/8/layout/hierarchy2"/>
    <dgm:cxn modelId="{83F94E24-7303-4E46-B4CA-4688B97A4C9F}" type="presParOf" srcId="{E5F44752-66A2-5F46-975D-D40BA30D63BF}" destId="{33EFA56B-8A53-CC46-BB57-96F672F0364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55EAB-5B58-D444-B91E-0BB4D747300D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FC2B35-7186-464E-8992-E6C3B0ABCCB1}">
      <dgm:prSet phldrT="[Text]"/>
      <dgm:spPr/>
      <dgm:t>
        <a:bodyPr/>
        <a:lstStyle/>
        <a:p>
          <a:r>
            <a:rPr lang="en-US" dirty="0" smtClean="0"/>
            <a:t>Stock quotes</a:t>
          </a:r>
          <a:endParaRPr lang="en-US" dirty="0"/>
        </a:p>
      </dgm:t>
    </dgm:pt>
    <dgm:pt modelId="{BF4E5A22-5008-E544-8584-BF6E6476B509}" type="parTrans" cxnId="{CA302FB4-E765-0149-8F9E-7C4F3F14A5A7}">
      <dgm:prSet/>
      <dgm:spPr/>
      <dgm:t>
        <a:bodyPr/>
        <a:lstStyle/>
        <a:p>
          <a:endParaRPr lang="en-US"/>
        </a:p>
      </dgm:t>
    </dgm:pt>
    <dgm:pt modelId="{9377FA53-5E5C-D142-8E9F-7D361F03884A}" type="sibTrans" cxnId="{CA302FB4-E765-0149-8F9E-7C4F3F14A5A7}">
      <dgm:prSet/>
      <dgm:spPr/>
      <dgm:t>
        <a:bodyPr/>
        <a:lstStyle/>
        <a:p>
          <a:endParaRPr lang="en-US"/>
        </a:p>
      </dgm:t>
    </dgm:pt>
    <dgm:pt modelId="{7863D8D1-8D6B-5749-A2E2-C18F69818747}">
      <dgm:prSet phldrT="[Text]"/>
      <dgm:spPr/>
      <dgm:t>
        <a:bodyPr/>
        <a:lstStyle/>
        <a:p>
          <a:r>
            <a:rPr lang="en-US" dirty="0" smtClean="0"/>
            <a:t>Ad</a:t>
          </a:r>
          <a:endParaRPr lang="en-US" dirty="0"/>
        </a:p>
      </dgm:t>
    </dgm:pt>
    <dgm:pt modelId="{7EAA44A7-4A4E-904B-8545-C01F6BE91B02}" type="parTrans" cxnId="{6EAD6BCE-CD48-9B4F-A5AC-893C9BC191D4}">
      <dgm:prSet/>
      <dgm:spPr/>
      <dgm:t>
        <a:bodyPr/>
        <a:lstStyle/>
        <a:p>
          <a:endParaRPr lang="en-US"/>
        </a:p>
      </dgm:t>
    </dgm:pt>
    <dgm:pt modelId="{5A339A31-7860-8448-9F77-4C98A68B005E}" type="sibTrans" cxnId="{6EAD6BCE-CD48-9B4F-A5AC-893C9BC191D4}">
      <dgm:prSet/>
      <dgm:spPr/>
      <dgm:t>
        <a:bodyPr/>
        <a:lstStyle/>
        <a:p>
          <a:endParaRPr lang="en-US"/>
        </a:p>
      </dgm:t>
    </dgm:pt>
    <dgm:pt modelId="{1D5E4E8B-9A59-6044-9589-61A38752B26D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A495035D-D6B4-7543-8710-BD380E061EA2}" type="parTrans" cxnId="{5413C61E-8630-DA41-9DD7-769EDF553EA3}">
      <dgm:prSet/>
      <dgm:spPr/>
      <dgm:t>
        <a:bodyPr/>
        <a:lstStyle/>
        <a:p>
          <a:endParaRPr lang="en-US"/>
        </a:p>
      </dgm:t>
    </dgm:pt>
    <dgm:pt modelId="{E46C9F60-1A00-6A46-8860-29CA767C474D}" type="sibTrans" cxnId="{5413C61E-8630-DA41-9DD7-769EDF553EA3}">
      <dgm:prSet/>
      <dgm:spPr/>
      <dgm:t>
        <a:bodyPr/>
        <a:lstStyle/>
        <a:p>
          <a:endParaRPr lang="en-US"/>
        </a:p>
      </dgm:t>
    </dgm:pt>
    <dgm:pt modelId="{90217B74-25B3-9149-B190-B6BF7C73EA0D}">
      <dgm:prSet phldrT="[Text]"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D4F841A9-C0F0-E648-A427-0C012962BCD4}" type="parTrans" cxnId="{B028BBC6-DEDA-6644-85DD-67FEFA3BB1ED}">
      <dgm:prSet/>
      <dgm:spPr/>
      <dgm:t>
        <a:bodyPr/>
        <a:lstStyle/>
        <a:p>
          <a:endParaRPr lang="en-US"/>
        </a:p>
      </dgm:t>
    </dgm:pt>
    <dgm:pt modelId="{FF5576B5-3241-D34F-A5ED-4248847C427B}" type="sibTrans" cxnId="{B028BBC6-DEDA-6644-85DD-67FEFA3BB1ED}">
      <dgm:prSet/>
      <dgm:spPr/>
      <dgm:t>
        <a:bodyPr/>
        <a:lstStyle/>
        <a:p>
          <a:endParaRPr lang="en-US"/>
        </a:p>
      </dgm:t>
    </dgm:pt>
    <dgm:pt modelId="{556B43A0-1B64-3740-8F4A-05BA114CC0DE}" type="pres">
      <dgm:prSet presAssocID="{8A255EAB-5B58-D444-B91E-0BB4D747300D}" presName="Name0" presStyleCnt="0">
        <dgm:presLayoutVars>
          <dgm:chMax val="4"/>
          <dgm:resizeHandles val="exact"/>
        </dgm:presLayoutVars>
      </dgm:prSet>
      <dgm:spPr/>
    </dgm:pt>
    <dgm:pt modelId="{E29624CD-A8A2-8E48-BAE4-740A926156D4}" type="pres">
      <dgm:prSet presAssocID="{8A255EAB-5B58-D444-B91E-0BB4D747300D}" presName="ellipse" presStyleLbl="trBgShp" presStyleIdx="0" presStyleCnt="1"/>
      <dgm:spPr/>
    </dgm:pt>
    <dgm:pt modelId="{B41067C1-33E6-6A4A-9343-11B024945F7B}" type="pres">
      <dgm:prSet presAssocID="{8A255EAB-5B58-D444-B91E-0BB4D747300D}" presName="arrow1" presStyleLbl="fgShp" presStyleIdx="0" presStyleCnt="1"/>
      <dgm:spPr/>
    </dgm:pt>
    <dgm:pt modelId="{19720DBC-0013-9A42-9FD5-5D568FA3DB3F}" type="pres">
      <dgm:prSet presAssocID="{8A255EAB-5B58-D444-B91E-0BB4D747300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72E0E-5E57-B64C-9153-600A028521CB}" type="pres">
      <dgm:prSet presAssocID="{7863D8D1-8D6B-5749-A2E2-C18F69818747}" presName="item1" presStyleLbl="node1" presStyleIdx="0" presStyleCnt="3">
        <dgm:presLayoutVars>
          <dgm:bulletEnabled val="1"/>
        </dgm:presLayoutVars>
      </dgm:prSet>
      <dgm:spPr/>
    </dgm:pt>
    <dgm:pt modelId="{91479FD1-478B-C24E-9AAD-3043077143DF}" type="pres">
      <dgm:prSet presAssocID="{1D5E4E8B-9A59-6044-9589-61A38752B26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9B2F0-AEBE-DF43-82C8-A041574EDAFB}" type="pres">
      <dgm:prSet presAssocID="{90217B74-25B3-9149-B190-B6BF7C73EA0D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5B4E4-86F6-FF47-AD99-7FC51125D12A}" type="pres">
      <dgm:prSet presAssocID="{8A255EAB-5B58-D444-B91E-0BB4D747300D}" presName="funnel" presStyleLbl="trAlignAcc1" presStyleIdx="0" presStyleCnt="1" custLinFactNeighborX="1639" custLinFactNeighborY="-5689"/>
      <dgm:spPr/>
    </dgm:pt>
  </dgm:ptLst>
  <dgm:cxnLst>
    <dgm:cxn modelId="{09A58693-3F61-7B43-9255-0BDE60BADE21}" type="presOf" srcId="{90217B74-25B3-9149-B190-B6BF7C73EA0D}" destId="{19720DBC-0013-9A42-9FD5-5D568FA3DB3F}" srcOrd="0" destOrd="0" presId="urn:microsoft.com/office/officeart/2005/8/layout/funnel1"/>
    <dgm:cxn modelId="{37914838-559A-6D44-A645-7E23436C08E2}" type="presOf" srcId="{8A255EAB-5B58-D444-B91E-0BB4D747300D}" destId="{556B43A0-1B64-3740-8F4A-05BA114CC0DE}" srcOrd="0" destOrd="0" presId="urn:microsoft.com/office/officeart/2005/8/layout/funnel1"/>
    <dgm:cxn modelId="{5413C61E-8630-DA41-9DD7-769EDF553EA3}" srcId="{8A255EAB-5B58-D444-B91E-0BB4D747300D}" destId="{1D5E4E8B-9A59-6044-9589-61A38752B26D}" srcOrd="2" destOrd="0" parTransId="{A495035D-D6B4-7543-8710-BD380E061EA2}" sibTransId="{E46C9F60-1A00-6A46-8860-29CA767C474D}"/>
    <dgm:cxn modelId="{B028BBC6-DEDA-6644-85DD-67FEFA3BB1ED}" srcId="{8A255EAB-5B58-D444-B91E-0BB4D747300D}" destId="{90217B74-25B3-9149-B190-B6BF7C73EA0D}" srcOrd="3" destOrd="0" parTransId="{D4F841A9-C0F0-E648-A427-0C012962BCD4}" sibTransId="{FF5576B5-3241-D34F-A5ED-4248847C427B}"/>
    <dgm:cxn modelId="{2EF8B685-CD91-674F-A641-3C67BC4D9326}" type="presOf" srcId="{1D5E4E8B-9A59-6044-9589-61A38752B26D}" destId="{95472E0E-5E57-B64C-9153-600A028521CB}" srcOrd="0" destOrd="0" presId="urn:microsoft.com/office/officeart/2005/8/layout/funnel1"/>
    <dgm:cxn modelId="{3D667B2E-0FBF-EF41-81F6-0320E8B8B0D8}" type="presOf" srcId="{F1FC2B35-7186-464E-8992-E6C3B0ABCCB1}" destId="{2809B2F0-AEBE-DF43-82C8-A041574EDAFB}" srcOrd="0" destOrd="0" presId="urn:microsoft.com/office/officeart/2005/8/layout/funnel1"/>
    <dgm:cxn modelId="{719D893E-34EC-684F-87E6-2BDAEE087AFB}" type="presOf" srcId="{7863D8D1-8D6B-5749-A2E2-C18F69818747}" destId="{91479FD1-478B-C24E-9AAD-3043077143DF}" srcOrd="0" destOrd="0" presId="urn:microsoft.com/office/officeart/2005/8/layout/funnel1"/>
    <dgm:cxn modelId="{6EAD6BCE-CD48-9B4F-A5AC-893C9BC191D4}" srcId="{8A255EAB-5B58-D444-B91E-0BB4D747300D}" destId="{7863D8D1-8D6B-5749-A2E2-C18F69818747}" srcOrd="1" destOrd="0" parTransId="{7EAA44A7-4A4E-904B-8545-C01F6BE91B02}" sibTransId="{5A339A31-7860-8448-9F77-4C98A68B005E}"/>
    <dgm:cxn modelId="{CA302FB4-E765-0149-8F9E-7C4F3F14A5A7}" srcId="{8A255EAB-5B58-D444-B91E-0BB4D747300D}" destId="{F1FC2B35-7186-464E-8992-E6C3B0ABCCB1}" srcOrd="0" destOrd="0" parTransId="{BF4E5A22-5008-E544-8584-BF6E6476B509}" sibTransId="{9377FA53-5E5C-D142-8E9F-7D361F03884A}"/>
    <dgm:cxn modelId="{99E28190-5D85-214D-9C9C-78C7007A3522}" type="presParOf" srcId="{556B43A0-1B64-3740-8F4A-05BA114CC0DE}" destId="{E29624CD-A8A2-8E48-BAE4-740A926156D4}" srcOrd="0" destOrd="0" presId="urn:microsoft.com/office/officeart/2005/8/layout/funnel1"/>
    <dgm:cxn modelId="{853CAFDF-CB1B-6841-925B-50F0C6B80198}" type="presParOf" srcId="{556B43A0-1B64-3740-8F4A-05BA114CC0DE}" destId="{B41067C1-33E6-6A4A-9343-11B024945F7B}" srcOrd="1" destOrd="0" presId="urn:microsoft.com/office/officeart/2005/8/layout/funnel1"/>
    <dgm:cxn modelId="{DB733843-04E4-D54D-AFFF-C454D2AAD399}" type="presParOf" srcId="{556B43A0-1B64-3740-8F4A-05BA114CC0DE}" destId="{19720DBC-0013-9A42-9FD5-5D568FA3DB3F}" srcOrd="2" destOrd="0" presId="urn:microsoft.com/office/officeart/2005/8/layout/funnel1"/>
    <dgm:cxn modelId="{D661EB1A-8494-524B-9F35-E6D04190B0A7}" type="presParOf" srcId="{556B43A0-1B64-3740-8F4A-05BA114CC0DE}" destId="{95472E0E-5E57-B64C-9153-600A028521CB}" srcOrd="3" destOrd="0" presId="urn:microsoft.com/office/officeart/2005/8/layout/funnel1"/>
    <dgm:cxn modelId="{CEC26BC7-91AF-7B46-B0D0-45E3CA52863E}" type="presParOf" srcId="{556B43A0-1B64-3740-8F4A-05BA114CC0DE}" destId="{91479FD1-478B-C24E-9AAD-3043077143DF}" srcOrd="4" destOrd="0" presId="urn:microsoft.com/office/officeart/2005/8/layout/funnel1"/>
    <dgm:cxn modelId="{8D894216-4139-5348-B9FB-267BF877DFCF}" type="presParOf" srcId="{556B43A0-1B64-3740-8F4A-05BA114CC0DE}" destId="{2809B2F0-AEBE-DF43-82C8-A041574EDAFB}" srcOrd="5" destOrd="0" presId="urn:microsoft.com/office/officeart/2005/8/layout/funnel1"/>
    <dgm:cxn modelId="{4892991A-6C00-ED4C-9E8D-15C4D2877074}" type="presParOf" srcId="{556B43A0-1B64-3740-8F4A-05BA114CC0DE}" destId="{83C5B4E4-86F6-FF47-AD99-7FC51125D12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A81B0-1B1D-2941-B2FA-41B72D646036}">
      <dsp:nvSpPr>
        <dsp:cNvPr id="0" name=""/>
        <dsp:cNvSpPr/>
      </dsp:nvSpPr>
      <dsp:spPr>
        <a:xfrm>
          <a:off x="1776" y="1864639"/>
          <a:ext cx="1593368" cy="796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Search Request</a:t>
          </a:r>
          <a:endParaRPr lang="en-US" sz="2000" kern="1200" dirty="0"/>
        </a:p>
      </dsp:txBody>
      <dsp:txXfrm>
        <a:off x="25110" y="1887973"/>
        <a:ext cx="1546700" cy="750016"/>
      </dsp:txXfrm>
    </dsp:sp>
    <dsp:sp modelId="{9C7804CD-83F3-3E42-A126-CB350F265663}">
      <dsp:nvSpPr>
        <dsp:cNvPr id="0" name=""/>
        <dsp:cNvSpPr/>
      </dsp:nvSpPr>
      <dsp:spPr>
        <a:xfrm rot="17350740">
          <a:off x="943792" y="1330952"/>
          <a:ext cx="1940053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1940053" y="158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865317" y="1298293"/>
        <a:ext cx="97002" cy="97002"/>
      </dsp:txXfrm>
    </dsp:sp>
    <dsp:sp modelId="{7A8E2F1B-8E0B-AC44-B806-F1F3C49663AB}">
      <dsp:nvSpPr>
        <dsp:cNvPr id="0" name=""/>
        <dsp:cNvSpPr/>
      </dsp:nvSpPr>
      <dsp:spPr>
        <a:xfrm>
          <a:off x="2232492" y="32265"/>
          <a:ext cx="1593368" cy="796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Advertisement</a:t>
          </a:r>
          <a:endParaRPr lang="en-US" sz="2000" kern="1200" dirty="0"/>
        </a:p>
      </dsp:txBody>
      <dsp:txXfrm>
        <a:off x="2255826" y="55599"/>
        <a:ext cx="1546700" cy="750016"/>
      </dsp:txXfrm>
    </dsp:sp>
    <dsp:sp modelId="{232A982C-A0D3-3845-B9B8-35F218C10DCA}">
      <dsp:nvSpPr>
        <dsp:cNvPr id="0" name=""/>
        <dsp:cNvSpPr/>
      </dsp:nvSpPr>
      <dsp:spPr>
        <a:xfrm rot="18289469">
          <a:off x="1355784" y="1789045"/>
          <a:ext cx="1116069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1116069" y="158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5917" y="1776986"/>
        <a:ext cx="55803" cy="55803"/>
      </dsp:txXfrm>
    </dsp:sp>
    <dsp:sp modelId="{A3777B18-24F9-784B-A98E-0240FF0CCC3C}">
      <dsp:nvSpPr>
        <dsp:cNvPr id="0" name=""/>
        <dsp:cNvSpPr/>
      </dsp:nvSpPr>
      <dsp:spPr>
        <a:xfrm>
          <a:off x="2232492" y="948452"/>
          <a:ext cx="1593368" cy="796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Query Servers</a:t>
          </a:r>
        </a:p>
      </dsp:txBody>
      <dsp:txXfrm>
        <a:off x="2255826" y="971786"/>
        <a:ext cx="1546700" cy="750016"/>
      </dsp:txXfrm>
    </dsp:sp>
    <dsp:sp modelId="{28CC7691-FB49-984E-B09C-CEE1FD31E97C}">
      <dsp:nvSpPr>
        <dsp:cNvPr id="0" name=""/>
        <dsp:cNvSpPr/>
      </dsp:nvSpPr>
      <dsp:spPr>
        <a:xfrm>
          <a:off x="1595145" y="2247139"/>
          <a:ext cx="637347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637347" y="158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885" y="2247047"/>
        <a:ext cx="31867" cy="31867"/>
      </dsp:txXfrm>
    </dsp:sp>
    <dsp:sp modelId="{CF74F6BD-3003-D845-BD19-1CB3A33C1A76}">
      <dsp:nvSpPr>
        <dsp:cNvPr id="0" name=""/>
        <dsp:cNvSpPr/>
      </dsp:nvSpPr>
      <dsp:spPr>
        <a:xfrm>
          <a:off x="2232492" y="1864639"/>
          <a:ext cx="1593368" cy="796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Images</a:t>
          </a:r>
          <a:endParaRPr lang="en-US" sz="2000" kern="1200" dirty="0"/>
        </a:p>
      </dsp:txBody>
      <dsp:txXfrm>
        <a:off x="2255826" y="1887973"/>
        <a:ext cx="1546700" cy="750016"/>
      </dsp:txXfrm>
    </dsp:sp>
    <dsp:sp modelId="{B502A736-4993-F04D-96BB-61336C1F6FFF}">
      <dsp:nvSpPr>
        <dsp:cNvPr id="0" name=""/>
        <dsp:cNvSpPr/>
      </dsp:nvSpPr>
      <dsp:spPr>
        <a:xfrm rot="3310531">
          <a:off x="1355784" y="2705232"/>
          <a:ext cx="1116069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1116069" y="158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5917" y="2693173"/>
        <a:ext cx="55803" cy="55803"/>
      </dsp:txXfrm>
    </dsp:sp>
    <dsp:sp modelId="{98CAC3EE-2D87-C545-8AEC-DABF63B39B29}">
      <dsp:nvSpPr>
        <dsp:cNvPr id="0" name=""/>
        <dsp:cNvSpPr/>
      </dsp:nvSpPr>
      <dsp:spPr>
        <a:xfrm>
          <a:off x="2232492" y="2780826"/>
          <a:ext cx="1593368" cy="796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Video</a:t>
          </a:r>
          <a:endParaRPr lang="en-US" sz="2000" kern="1200" dirty="0"/>
        </a:p>
      </dsp:txBody>
      <dsp:txXfrm>
        <a:off x="2255826" y="2804160"/>
        <a:ext cx="1546700" cy="750016"/>
      </dsp:txXfrm>
    </dsp:sp>
    <dsp:sp modelId="{05AB457D-CCD1-9549-8F7B-A09CE56A69CE}">
      <dsp:nvSpPr>
        <dsp:cNvPr id="0" name=""/>
        <dsp:cNvSpPr/>
      </dsp:nvSpPr>
      <dsp:spPr>
        <a:xfrm rot="4249260">
          <a:off x="943792" y="3163326"/>
          <a:ext cx="1940053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1940053" y="158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865317" y="3130667"/>
        <a:ext cx="97002" cy="97002"/>
      </dsp:txXfrm>
    </dsp:sp>
    <dsp:sp modelId="{618CB126-051E-8041-8E32-5CDCA6A61BE4}">
      <dsp:nvSpPr>
        <dsp:cNvPr id="0" name=""/>
        <dsp:cNvSpPr/>
      </dsp:nvSpPr>
      <dsp:spPr>
        <a:xfrm>
          <a:off x="2232492" y="3697013"/>
          <a:ext cx="1593368" cy="796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Specialized</a:t>
          </a:r>
          <a:endParaRPr lang="en-US" sz="2000" kern="1200" dirty="0"/>
        </a:p>
      </dsp:txBody>
      <dsp:txXfrm>
        <a:off x="2255826" y="3720347"/>
        <a:ext cx="1546700" cy="750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4CD-A8A2-8E48-BAE4-740A926156D4}">
      <dsp:nvSpPr>
        <dsp:cNvPr id="0" name=""/>
        <dsp:cNvSpPr/>
      </dsp:nvSpPr>
      <dsp:spPr>
        <a:xfrm>
          <a:off x="635524" y="960404"/>
          <a:ext cx="2322455" cy="80655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067C1-33E6-6A4A-9343-11B024945F7B}">
      <dsp:nvSpPr>
        <dsp:cNvPr id="0" name=""/>
        <dsp:cNvSpPr/>
      </dsp:nvSpPr>
      <dsp:spPr>
        <a:xfrm>
          <a:off x="1575308" y="2935391"/>
          <a:ext cx="450088" cy="288056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9720DBC-0013-9A42-9FD5-5D568FA3DB3F}">
      <dsp:nvSpPr>
        <dsp:cNvPr id="0" name=""/>
        <dsp:cNvSpPr/>
      </dsp:nvSpPr>
      <dsp:spPr>
        <a:xfrm>
          <a:off x="720141" y="3165836"/>
          <a:ext cx="2160423" cy="54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Result</a:t>
          </a:r>
          <a:endParaRPr lang="en-US" sz="1900" kern="1200" dirty="0"/>
        </a:p>
      </dsp:txBody>
      <dsp:txXfrm>
        <a:off x="720141" y="3165836"/>
        <a:ext cx="2160423" cy="540105"/>
      </dsp:txXfrm>
    </dsp:sp>
    <dsp:sp modelId="{95472E0E-5E57-B64C-9153-600A028521CB}">
      <dsp:nvSpPr>
        <dsp:cNvPr id="0" name=""/>
        <dsp:cNvSpPr/>
      </dsp:nvSpPr>
      <dsp:spPr>
        <a:xfrm>
          <a:off x="1479890" y="1829254"/>
          <a:ext cx="810158" cy="8101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Images</a:t>
          </a:r>
          <a:endParaRPr lang="en-US" sz="1400" kern="1200" dirty="0"/>
        </a:p>
      </dsp:txBody>
      <dsp:txXfrm>
        <a:off x="1598535" y="1947899"/>
        <a:ext cx="572868" cy="572868"/>
      </dsp:txXfrm>
    </dsp:sp>
    <dsp:sp modelId="{91479FD1-478B-C24E-9AAD-3043077143DF}">
      <dsp:nvSpPr>
        <dsp:cNvPr id="0" name=""/>
        <dsp:cNvSpPr/>
      </dsp:nvSpPr>
      <dsp:spPr>
        <a:xfrm>
          <a:off x="900176" y="1221455"/>
          <a:ext cx="810158" cy="8101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</a:t>
          </a:r>
          <a:endParaRPr lang="en-US" sz="1400" kern="1200" dirty="0"/>
        </a:p>
      </dsp:txBody>
      <dsp:txXfrm>
        <a:off x="1018821" y="1340100"/>
        <a:ext cx="572868" cy="572868"/>
      </dsp:txXfrm>
    </dsp:sp>
    <dsp:sp modelId="{2809B2F0-AEBE-DF43-82C8-A041574EDAFB}">
      <dsp:nvSpPr>
        <dsp:cNvPr id="0" name=""/>
        <dsp:cNvSpPr/>
      </dsp:nvSpPr>
      <dsp:spPr>
        <a:xfrm>
          <a:off x="1728338" y="1025576"/>
          <a:ext cx="810158" cy="8101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Stock quotes</a:t>
          </a:r>
          <a:endParaRPr lang="en-US" sz="1400" kern="1200" dirty="0"/>
        </a:p>
      </dsp:txBody>
      <dsp:txXfrm>
        <a:off x="1846983" y="1144221"/>
        <a:ext cx="572868" cy="572868"/>
      </dsp:txXfrm>
    </dsp:sp>
    <dsp:sp modelId="{83C5B4E4-86F6-FF47-AD99-7FC51125D12A}">
      <dsp:nvSpPr>
        <dsp:cNvPr id="0" name=""/>
        <dsp:cNvSpPr/>
      </dsp:nvSpPr>
      <dsp:spPr>
        <a:xfrm>
          <a:off x="581416" y="746671"/>
          <a:ext cx="2520494" cy="201639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2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5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1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C7A8-1973-1E4E-9231-4825FC9C237E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70D3-CF0C-EE4C-BD92-22D40B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Dapper – A Large-Scale Distributed Systems Tracing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Prasanna Gautam</a:t>
            </a:r>
          </a:p>
          <a:p>
            <a:r>
              <a:rPr lang="en-US" dirty="0" smtClean="0"/>
              <a:t>9/11/2014 (UConn CSE5095-005)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1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Trees and Spans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Spans are tree nodes with 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arent Id 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Start and End times</a:t>
            </a:r>
          </a:p>
          <a:p>
            <a:r>
              <a:rPr lang="en-US" dirty="0" smtClean="0"/>
              <a:t>Edges indicate causal relationship</a:t>
            </a:r>
          </a:p>
          <a:p>
            <a:r>
              <a:rPr lang="en-US" dirty="0" smtClean="0"/>
              <a:t>Additional tier of infrastructure adds a level</a:t>
            </a:r>
          </a:p>
          <a:p>
            <a:endParaRPr lang="en-US" dirty="0"/>
          </a:p>
        </p:txBody>
      </p:sp>
      <p:sp>
        <p:nvSpPr>
          <p:cNvPr id="4" name="Double Brace 3"/>
          <p:cNvSpPr/>
          <p:nvPr/>
        </p:nvSpPr>
        <p:spPr>
          <a:xfrm>
            <a:off x="578194" y="1713854"/>
            <a:ext cx="4945633" cy="2426241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27077" y="27268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cover multiple 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1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Tracing the control path</a:t>
            </a:r>
          </a:p>
          <a:p>
            <a:pPr lvl="1"/>
            <a:r>
              <a:rPr lang="en-US" dirty="0" smtClean="0"/>
              <a:t>Dapper attaches a thread-local </a:t>
            </a:r>
            <a:r>
              <a:rPr lang="en-US" i="1" dirty="0" smtClean="0"/>
              <a:t>trace-context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callbacks store the trace context of creator</a:t>
            </a:r>
          </a:p>
          <a:p>
            <a:pPr lvl="2"/>
            <a:r>
              <a:rPr lang="en-US" dirty="0" smtClean="0"/>
              <a:t>Then associated by </a:t>
            </a:r>
            <a:r>
              <a:rPr lang="en-US" dirty="0" err="1" smtClean="0"/>
              <a:t>callee</a:t>
            </a:r>
            <a:r>
              <a:rPr lang="en-US" dirty="0" smtClean="0"/>
              <a:t> to the relevant worker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1190" y="4367232"/>
            <a:ext cx="1218341" cy="1651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291" y="4367232"/>
            <a:ext cx="1127891" cy="1651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8989" y="4439503"/>
            <a:ext cx="898268" cy="2374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trace-id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8989" y="4829365"/>
            <a:ext cx="898268" cy="2374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137257" y="4545443"/>
            <a:ext cx="1825034" cy="127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3429" y="4598239"/>
            <a:ext cx="149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 + trace-id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2002" y="4545443"/>
            <a:ext cx="898268" cy="2374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trace-id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5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Tracing the control path</a:t>
            </a:r>
          </a:p>
          <a:p>
            <a:pPr lvl="1"/>
            <a:r>
              <a:rPr lang="en-US" dirty="0" smtClean="0"/>
              <a:t>Dapper attaches a thread-local </a:t>
            </a:r>
            <a:r>
              <a:rPr lang="en-US" i="1" dirty="0" smtClean="0"/>
              <a:t>trace-context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callbacks store the trace context of creator</a:t>
            </a:r>
          </a:p>
          <a:p>
            <a:pPr lvl="2"/>
            <a:r>
              <a:rPr lang="en-US" dirty="0" smtClean="0"/>
              <a:t>Then associated by </a:t>
            </a:r>
            <a:r>
              <a:rPr lang="en-US" dirty="0" err="1" smtClean="0"/>
              <a:t>callee</a:t>
            </a:r>
            <a:r>
              <a:rPr lang="en-US" dirty="0" smtClean="0"/>
              <a:t> to the relevant worker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1190" y="4367232"/>
            <a:ext cx="1218341" cy="1651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291" y="4367232"/>
            <a:ext cx="1127891" cy="1651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8989" y="4439503"/>
            <a:ext cx="898268" cy="2374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trace-id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8989" y="4829365"/>
            <a:ext cx="898268" cy="2374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137257" y="4545443"/>
            <a:ext cx="1825034" cy="127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3429" y="4598239"/>
            <a:ext cx="149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 + trace-id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2002" y="4545443"/>
            <a:ext cx="898268" cy="2374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trace-id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991190" y="3964580"/>
            <a:ext cx="696933" cy="4749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697" y="3605572"/>
            <a:ext cx="673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Doesn’t need to know about the actual thread in B.. Or aggregate up..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developers “enrich” code with annotations</a:t>
            </a:r>
          </a:p>
          <a:p>
            <a:r>
              <a:rPr lang="en-US" dirty="0" smtClean="0"/>
              <a:t>Allows map of custom key-value annotations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98" y="3326573"/>
            <a:ext cx="4394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6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levels</a:t>
            </a:r>
          </a:p>
          <a:p>
            <a:pPr lvl="1"/>
            <a:r>
              <a:rPr lang="en-US" dirty="0" smtClean="0"/>
              <a:t>How many nodes in the cluster to sample</a:t>
            </a:r>
          </a:p>
          <a:p>
            <a:pPr lvl="2"/>
            <a:r>
              <a:rPr lang="en-US" dirty="0" smtClean="0"/>
              <a:t>Runs as a daemon in fraction of production services</a:t>
            </a:r>
          </a:p>
          <a:p>
            <a:pPr lvl="2"/>
            <a:r>
              <a:rPr lang="en-US" dirty="0" smtClean="0"/>
              <a:t>Only applications enriched with annotations are traced</a:t>
            </a:r>
          </a:p>
          <a:p>
            <a:pPr lvl="1"/>
            <a:r>
              <a:rPr lang="en-US" dirty="0" smtClean="0"/>
              <a:t>Record only fraction of traces</a:t>
            </a:r>
          </a:p>
          <a:p>
            <a:pPr lvl="2"/>
            <a:r>
              <a:rPr lang="en-US" dirty="0" smtClean="0"/>
              <a:t>On collector too </a:t>
            </a:r>
          </a:p>
          <a:p>
            <a:pPr lvl="2"/>
            <a:r>
              <a:rPr lang="en-US" dirty="0" smtClean="0"/>
              <a:t>1 TB of trace data / day =&gt; 0.01% of network traffic</a:t>
            </a:r>
          </a:p>
          <a:p>
            <a:pPr lvl="2"/>
            <a:r>
              <a:rPr lang="en-US" dirty="0" smtClean="0"/>
              <a:t>Needs to be available for at least 2 weeks after initial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8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small and efficient implementation</a:t>
            </a:r>
          </a:p>
          <a:p>
            <a:pPr lvl="1"/>
            <a:r>
              <a:rPr lang="en-US" dirty="0" smtClean="0"/>
              <a:t>No significant impact on network, disk or  </a:t>
            </a:r>
          </a:p>
          <a:p>
            <a:r>
              <a:rPr lang="en-US" dirty="0" smtClean="0"/>
              <a:t>Traces are collected in log files in the machine</a:t>
            </a:r>
          </a:p>
          <a:p>
            <a:pPr lvl="1"/>
            <a:r>
              <a:rPr lang="en-US" dirty="0" smtClean="0"/>
              <a:t>Then pulled and written to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Median Latency 15 seconds</a:t>
            </a:r>
          </a:p>
          <a:p>
            <a:pPr lvl="2"/>
            <a:r>
              <a:rPr lang="en-US" dirty="0" smtClean="0"/>
              <a:t>But can take hours</a:t>
            </a:r>
          </a:p>
          <a:p>
            <a:pPr lvl="1"/>
            <a:r>
              <a:rPr lang="en-US" dirty="0" smtClean="0"/>
              <a:t>There’s a way to look at the logs live during “firefighting” operations too</a:t>
            </a:r>
          </a:p>
        </p:txBody>
      </p:sp>
    </p:spTree>
    <p:extLst>
      <p:ext uri="{BB962C8B-B14F-4D97-AF65-F5344CB8AC3E}">
        <p14:creationId xmlns:p14="http://schemas.microsoft.com/office/powerpoint/2010/main" val="333237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&amp;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Payloads are not automatically logged</a:t>
            </a:r>
          </a:p>
          <a:p>
            <a:pPr lvl="1"/>
            <a:r>
              <a:rPr lang="en-US" dirty="0" smtClean="0"/>
              <a:t>But you can opt-in if you need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Depot API</a:t>
            </a:r>
          </a:p>
          <a:p>
            <a:pPr lvl="1"/>
            <a:r>
              <a:rPr lang="en-US" dirty="0" smtClean="0"/>
              <a:t>Expose clean intuitive interface to the raw data</a:t>
            </a:r>
          </a:p>
          <a:p>
            <a:pPr lvl="1"/>
            <a:r>
              <a:rPr lang="en-US" dirty="0" smtClean="0"/>
              <a:t>Access By</a:t>
            </a:r>
          </a:p>
          <a:p>
            <a:pPr lvl="2"/>
            <a:r>
              <a:rPr lang="en-US" dirty="0" smtClean="0"/>
              <a:t>Trace-Id</a:t>
            </a:r>
          </a:p>
          <a:p>
            <a:pPr lvl="2"/>
            <a:r>
              <a:rPr lang="en-US" dirty="0" smtClean="0"/>
              <a:t>Bulk</a:t>
            </a:r>
          </a:p>
          <a:p>
            <a:pPr lvl="2"/>
            <a:r>
              <a:rPr lang="en-US" dirty="0" smtClean="0"/>
              <a:t>Indexed Access</a:t>
            </a:r>
          </a:p>
          <a:p>
            <a:pPr lvl="3"/>
            <a:r>
              <a:rPr lang="en-US" dirty="0" smtClean="0"/>
              <a:t>Compressed trace data is only 26% from actual trace data</a:t>
            </a:r>
          </a:p>
          <a:p>
            <a:r>
              <a:rPr lang="en-US" dirty="0" smtClean="0"/>
              <a:t>Web based UI for exposing trace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708" r="-87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437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 active users per week</a:t>
            </a:r>
          </a:p>
          <a:p>
            <a:r>
              <a:rPr lang="en-US" dirty="0" smtClean="0"/>
              <a:t>Teams use it to make informed refactoring decisions</a:t>
            </a:r>
          </a:p>
          <a:p>
            <a:pPr lvl="1"/>
            <a:r>
              <a:rPr lang="en-US" dirty="0" smtClean="0"/>
              <a:t>Example </a:t>
            </a:r>
            <a:r>
              <a:rPr lang="en-US" dirty="0" err="1" smtClean="0"/>
              <a:t>AdWords</a:t>
            </a:r>
            <a:endParaRPr lang="en-US" dirty="0" smtClean="0"/>
          </a:p>
          <a:p>
            <a:pPr lvl="1"/>
            <a:r>
              <a:rPr lang="en-US" dirty="0" smtClean="0"/>
              <a:t>And add additional tools and extensions</a:t>
            </a:r>
          </a:p>
          <a:p>
            <a:r>
              <a:rPr lang="en-US" dirty="0" smtClean="0"/>
              <a:t>All data is exposed to build better tools and integrations</a:t>
            </a:r>
          </a:p>
          <a:p>
            <a:r>
              <a:rPr lang="en-US" dirty="0" smtClean="0"/>
              <a:t>Integrated with Exception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68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developers with </a:t>
            </a:r>
          </a:p>
          <a:p>
            <a:pPr lvl="1"/>
            <a:r>
              <a:rPr lang="en-US" dirty="0" smtClean="0"/>
              <a:t>Information about behavior of complex distributed systems, applications</a:t>
            </a:r>
          </a:p>
          <a:p>
            <a:pPr lvl="1"/>
            <a:r>
              <a:rPr lang="en-US" dirty="0" smtClean="0"/>
              <a:t>Tools to debug and analyze production service issues</a:t>
            </a:r>
          </a:p>
          <a:p>
            <a:pPr lvl="1"/>
            <a:r>
              <a:rPr lang="en-US" dirty="0" smtClean="0"/>
              <a:t>Application level transparency and service dependencies</a:t>
            </a:r>
          </a:p>
          <a:p>
            <a:pPr lvl="1"/>
            <a:r>
              <a:rPr lang="en-US" dirty="0" smtClean="0"/>
              <a:t>Assist in minimizing end to end latencies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9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Long-Tail Latency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49" y="2703908"/>
            <a:ext cx="4318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Black-box monitoring systems</a:t>
            </a:r>
          </a:p>
          <a:p>
            <a:pPr lvl="1"/>
            <a:r>
              <a:rPr lang="en-US" dirty="0" smtClean="0"/>
              <a:t>Project5</a:t>
            </a:r>
          </a:p>
          <a:p>
            <a:pPr lvl="1"/>
            <a:r>
              <a:rPr lang="en-US" dirty="0" smtClean="0"/>
              <a:t>WAP5</a:t>
            </a:r>
          </a:p>
          <a:p>
            <a:pPr lvl="1"/>
            <a:r>
              <a:rPr lang="en-US" dirty="0" smtClean="0"/>
              <a:t>Sherlock</a:t>
            </a:r>
          </a:p>
          <a:p>
            <a:r>
              <a:rPr lang="en-US" dirty="0" smtClean="0"/>
              <a:t>Explicit annotation based systems</a:t>
            </a:r>
          </a:p>
          <a:p>
            <a:pPr lvl="1"/>
            <a:r>
              <a:rPr lang="en-US" dirty="0" smtClean="0"/>
              <a:t>Pip and </a:t>
            </a:r>
            <a:r>
              <a:rPr lang="en-US" dirty="0" err="1" smtClean="0"/>
              <a:t>Webmon</a:t>
            </a:r>
            <a:r>
              <a:rPr lang="en-US" dirty="0" smtClean="0"/>
              <a:t> rely on application level annotations</a:t>
            </a:r>
          </a:p>
          <a:p>
            <a:pPr lvl="1"/>
            <a:r>
              <a:rPr lang="en-US" dirty="0" smtClean="0"/>
              <a:t>X-Trace, Pinpoint and Magpie focus on middleware and libraries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12800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production distributed tracing framework</a:t>
            </a:r>
          </a:p>
          <a:p>
            <a:r>
              <a:rPr lang="en-US" dirty="0" smtClean="0"/>
              <a:t>Achieves higher degree of application level annotation</a:t>
            </a:r>
          </a:p>
          <a:p>
            <a:pPr lvl="1"/>
            <a:r>
              <a:rPr lang="en-US" dirty="0" smtClean="0"/>
              <a:t>Very few workloads that required manual intervention (40 C++ and 33 Java 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to Google’s infrastructure</a:t>
            </a:r>
          </a:p>
          <a:p>
            <a:r>
              <a:rPr lang="en-US" dirty="0" smtClean="0"/>
              <a:t>Batched workloads for efficiency do not have mapped trace-ids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for example</a:t>
            </a:r>
          </a:p>
          <a:p>
            <a:r>
              <a:rPr lang="en-US" dirty="0" smtClean="0"/>
              <a:t>Good at system problems, you still need other tools for specifics</a:t>
            </a:r>
          </a:p>
          <a:p>
            <a:r>
              <a:rPr lang="en-US" dirty="0" smtClean="0"/>
              <a:t>Kernel levels are not included</a:t>
            </a:r>
          </a:p>
        </p:txBody>
      </p:sp>
    </p:spTree>
    <p:extLst>
      <p:ext uri="{BB962C8B-B14F-4D97-AF65-F5344CB8AC3E}">
        <p14:creationId xmlns:p14="http://schemas.microsoft.com/office/powerpoint/2010/main" val="4270423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implemented </a:t>
            </a:r>
            <a:r>
              <a:rPr lang="en-US" dirty="0" err="1" smtClean="0"/>
              <a:t>Zipkin</a:t>
            </a:r>
            <a:r>
              <a:rPr lang="en-US" dirty="0" smtClean="0"/>
              <a:t> inspired by Dapper</a:t>
            </a:r>
          </a:p>
          <a:p>
            <a:pPr lvl="1"/>
            <a:r>
              <a:rPr lang="en-US" dirty="0" smtClean="0"/>
              <a:t>It’s open source</a:t>
            </a:r>
          </a:p>
          <a:p>
            <a:r>
              <a:rPr lang="en-US" dirty="0" smtClean="0"/>
              <a:t>Enabled building distributed request flow comparison services at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5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209" r="-14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310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881536"/>
              </p:ext>
            </p:extLst>
          </p:nvPr>
        </p:nvGraphicFramePr>
        <p:xfrm>
          <a:off x="457200" y="1600200"/>
          <a:ext cx="38276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68088938"/>
              </p:ext>
            </p:extLst>
          </p:nvPr>
        </p:nvGraphicFramePr>
        <p:xfrm>
          <a:off x="5086094" y="1007862"/>
          <a:ext cx="3600706" cy="456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91190" y="4245845"/>
            <a:ext cx="3095610" cy="23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services </a:t>
            </a:r>
          </a:p>
          <a:p>
            <a:pPr lvl="1"/>
            <a:r>
              <a:rPr lang="en-US" dirty="0" smtClean="0"/>
              <a:t>A lot of people writing, updating them constantly</a:t>
            </a:r>
          </a:p>
          <a:p>
            <a:r>
              <a:rPr lang="en-US" dirty="0" smtClean="0"/>
              <a:t>Performance sensitive</a:t>
            </a:r>
          </a:p>
          <a:p>
            <a:pPr lvl="1"/>
            <a:r>
              <a:rPr lang="en-US" dirty="0" smtClean="0"/>
              <a:t>End to End latency for search needs to be low</a:t>
            </a:r>
          </a:p>
          <a:p>
            <a:r>
              <a:rPr lang="en-US" dirty="0" smtClean="0"/>
              <a:t>On shared hardware with other services competing for resources</a:t>
            </a:r>
          </a:p>
        </p:txBody>
      </p:sp>
    </p:spTree>
    <p:extLst>
      <p:ext uri="{BB962C8B-B14F-4D97-AF65-F5344CB8AC3E}">
        <p14:creationId xmlns:p14="http://schemas.microsoft.com/office/powerpoint/2010/main" val="3240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library or framework that is</a:t>
            </a:r>
          </a:p>
          <a:p>
            <a:pPr lvl="1"/>
            <a:r>
              <a:rPr lang="en-US" dirty="0" smtClean="0"/>
              <a:t>Embedded into majority of services</a:t>
            </a:r>
          </a:p>
          <a:p>
            <a:pPr lvl="1"/>
            <a:r>
              <a:rPr lang="en-US" dirty="0" smtClean="0"/>
              <a:t>Continuously collecting and monitoring data</a:t>
            </a:r>
          </a:p>
          <a:p>
            <a:pPr lvl="1"/>
            <a:r>
              <a:rPr lang="en-US" dirty="0" smtClean="0"/>
              <a:t>Quick turnaround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Low-Overhead</a:t>
            </a:r>
          </a:p>
          <a:p>
            <a:pPr lvl="1"/>
            <a:r>
              <a:rPr lang="en-US" dirty="0" smtClean="0"/>
              <a:t>Cannot affect performance significantly</a:t>
            </a:r>
          </a:p>
          <a:p>
            <a:r>
              <a:rPr lang="en-US" dirty="0" smtClean="0"/>
              <a:t>Application Level Transparency</a:t>
            </a:r>
          </a:p>
          <a:p>
            <a:pPr lvl="1"/>
            <a:r>
              <a:rPr lang="en-US" dirty="0" smtClean="0"/>
              <a:t>Who did what, when, how(RPC?)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At Google Scale, can’t trace everything.. Sample!</a:t>
            </a:r>
          </a:p>
          <a:p>
            <a:r>
              <a:rPr lang="en-US" dirty="0" smtClean="0"/>
              <a:t>Making tracing data available quickly (&lt; 1 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5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an experimental, fringe system</a:t>
            </a:r>
          </a:p>
          <a:p>
            <a:r>
              <a:rPr lang="en-US" dirty="0" smtClean="0"/>
              <a:t>Runs on production hardware and services</a:t>
            </a:r>
          </a:p>
          <a:p>
            <a:r>
              <a:rPr lang="en-US" dirty="0" smtClean="0"/>
              <a:t>Tracing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88173"/>
              </p:ext>
            </p:extLst>
          </p:nvPr>
        </p:nvGraphicFramePr>
        <p:xfrm>
          <a:off x="708332" y="3419748"/>
          <a:ext cx="741737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687"/>
                <a:gridCol w="37086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Black-box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instrumentation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instrumentation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data is required to correlate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</a:t>
                      </a:r>
                      <a:r>
                        <a:rPr lang="en-US" baseline="0" dirty="0" smtClean="0"/>
                        <a:t> on lot of data and statistical regression techniques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 granular</a:t>
                      </a:r>
                      <a:r>
                        <a:rPr lang="en-US" baseline="0" dirty="0" smtClean="0"/>
                        <a:t> as the user 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Depends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1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an experimental, fringe system</a:t>
            </a:r>
          </a:p>
          <a:p>
            <a:r>
              <a:rPr lang="en-US" dirty="0" smtClean="0"/>
              <a:t>Runs on production hardware and services</a:t>
            </a:r>
          </a:p>
          <a:p>
            <a:r>
              <a:rPr lang="en-US" dirty="0" smtClean="0"/>
              <a:t>Tracing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93724"/>
              </p:ext>
            </p:extLst>
          </p:nvPr>
        </p:nvGraphicFramePr>
        <p:xfrm>
          <a:off x="708332" y="3419748"/>
          <a:ext cx="741737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687"/>
                <a:gridCol w="37086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Black-box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instrumentation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instrumentation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data is required to correlate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</a:t>
                      </a:r>
                      <a:r>
                        <a:rPr lang="en-US" baseline="0" dirty="0" smtClean="0"/>
                        <a:t> on lot of data and statistical regression techniques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 granular</a:t>
                      </a:r>
                      <a:r>
                        <a:rPr lang="en-US" baseline="0" dirty="0" smtClean="0"/>
                        <a:t> as the user 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Depends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8332" y="3293492"/>
            <a:ext cx="3679756" cy="1971965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Trees and Spans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0916" b="-20916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45514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769</Words>
  <Application>Microsoft Macintosh PowerPoint</Application>
  <PresentationFormat>On-screen Show (4:3)</PresentationFormat>
  <Paragraphs>161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Google’s Dapper – A Large-Scale Distributed Systems Tracing Infrastructure</vt:lpstr>
      <vt:lpstr>Goals</vt:lpstr>
      <vt:lpstr>Example: Web Search</vt:lpstr>
      <vt:lpstr>Example: Web Search</vt:lpstr>
      <vt:lpstr>Potential solution</vt:lpstr>
      <vt:lpstr>Dapper: Requirements</vt:lpstr>
      <vt:lpstr>Dapper: Requirements</vt:lpstr>
      <vt:lpstr>Dapper: Requirements</vt:lpstr>
      <vt:lpstr>Trace Trees and Spans</vt:lpstr>
      <vt:lpstr>Trace Trees and Spans</vt:lpstr>
      <vt:lpstr>Instrumenting</vt:lpstr>
      <vt:lpstr>Instrumenting</vt:lpstr>
      <vt:lpstr>Annotations</vt:lpstr>
      <vt:lpstr>Sampling</vt:lpstr>
      <vt:lpstr>Implementation</vt:lpstr>
      <vt:lpstr>Security &amp; Privacy</vt:lpstr>
      <vt:lpstr>Tools</vt:lpstr>
      <vt:lpstr>Tools</vt:lpstr>
      <vt:lpstr>Adoption</vt:lpstr>
      <vt:lpstr>Adoption</vt:lpstr>
      <vt:lpstr> Related Work</vt:lpstr>
      <vt:lpstr>Contributions</vt:lpstr>
      <vt:lpstr>Problems</vt:lpstr>
      <vt:lpstr>Further</vt:lpstr>
      <vt:lpstr>Questions?</vt:lpstr>
    </vt:vector>
  </TitlesOfParts>
  <Company>ESPN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Google’s Dapper – A Large-Scale Distributed Systems Tracing Infrastructure</dc:title>
  <dc:creator>Prasanna Gautam</dc:creator>
  <cp:lastModifiedBy>Prasanna Gautam</cp:lastModifiedBy>
  <cp:revision>17</cp:revision>
  <dcterms:created xsi:type="dcterms:W3CDTF">2014-09-11T11:17:04Z</dcterms:created>
  <dcterms:modified xsi:type="dcterms:W3CDTF">2014-09-11T20:53:02Z</dcterms:modified>
</cp:coreProperties>
</file>